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39.xml" ContentType="application/vnd.openxmlformats-officedocument.presentationml.notesSlide+xml"/>
  <Override PartName="/ppt/notesSlides/notesSlide286.xml" ContentType="application/vnd.openxmlformats-officedocument.presentationml.notesSlide+xml"/>
  <Override PartName="/ppt/notesSlides/notesSlide302.xml" ContentType="application/vnd.openxmlformats-officedocument.presentationml.notesSlide+xml"/>
  <Override PartName="/ppt/slides/slide120.xml" ContentType="application/vnd.openxmlformats-officedocument.presentationml.slide+xml"/>
  <Override PartName="/ppt/slides/slide218.xml" ContentType="application/vnd.openxmlformats-officedocument.presentationml.slide+xml"/>
  <Override PartName="/ppt/slides/slide265.xml" ContentType="application/vnd.openxmlformats-officedocument.presentationml.slide+xml"/>
  <Override PartName="/ppt/notesSlides/notesSlide38.xml" ContentType="application/vnd.openxmlformats-officedocument.presentationml.notesSlide+xml"/>
  <Override PartName="/ppt/notesSlides/notesSlide85.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17.xml" ContentType="application/vnd.openxmlformats-officedocument.presentationml.notesSlide+xml"/>
  <Override PartName="/ppt/notesSlides/notesSlide264.xml" ContentType="application/vnd.openxmlformats-officedocument.presentationml.notesSlide+xml"/>
  <Default Extension="xml" ContentType="application/xml"/>
  <Override PartName="/ppt/slides/slide50.xml" ContentType="application/vnd.openxmlformats-officedocument.presentationml.slide+xml"/>
  <Override PartName="/ppt/slides/slide243.xml" ContentType="application/vnd.openxmlformats-officedocument.presentationml.slide+xml"/>
  <Override PartName="/ppt/slides/slide290.xml" ContentType="application/vnd.openxmlformats-officedocument.presentationml.slide+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notesSlides/notesSlide242.xml" ContentType="application/vnd.openxmlformats-officedocument.presentationml.notesSlide+xml"/>
  <Override PartName="/ppt/slides/slide221.xml" ContentType="application/vnd.openxmlformats-officedocument.presentationml.slide+xml"/>
  <Override PartName="/ppt/slides/slide319.xml" ContentType="application/vnd.openxmlformats-officedocument.presentationml.slide+xml"/>
  <Override PartName="/ppt/notesSlides/notesSlide41.xml" ContentType="application/vnd.openxmlformats-officedocument.presentationml.notesSlide+xml"/>
  <Override PartName="/ppt/notesSlides/notesSlide179.xml" ContentType="application/vnd.openxmlformats-officedocument.presentationml.notesSlide+xml"/>
  <Override PartName="/ppt/slides/slide158.xml" ContentType="application/vnd.openxmlformats-officedocument.presentationml.slide+xml"/>
  <Override PartName="/ppt/slides/slide344.xml" ContentType="application/vnd.openxmlformats-officedocument.presentationml.slide+xml"/>
  <Override PartName="/ppt/notesSlides/notesSlide220.xml" ContentType="application/vnd.openxmlformats-officedocument.presentationml.notesSlide+xml"/>
  <Override PartName="/ppt/notesSlides/notesSlide318.xml" ContentType="application/vnd.openxmlformats-officedocument.presentationml.notes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Override PartName="/ppt/notesSlides/notesSlide157.xml" ContentType="application/vnd.openxmlformats-officedocument.presentationml.notesSlide+xml"/>
  <Override PartName="/ppt/notesSlides/notesSlide343.xml" ContentType="application/vnd.openxmlformats-officedocument.presentationml.notesSlide+xml"/>
  <Override PartName="/ppt/slides/slide88.xml" ContentType="application/vnd.openxmlformats-officedocument.presentationml.slide+xml"/>
  <Override PartName="/ppt/slides/slide259.xml" ContentType="application/vnd.openxmlformats-officedocument.presentationml.slide+xml"/>
  <Override PartName="/ppt/slides/slide322.xml" ContentType="application/vnd.openxmlformats-officedocument.presentationml.slide+xml"/>
  <Override PartName="/ppt/notesSlides/notesSlide135.xml" ContentType="application/vnd.openxmlformats-officedocument.presentationml.notesSlide+xml"/>
  <Override PartName="/ppt/notesSlides/notesSlide182.xml" ContentType="application/vnd.openxmlformats-officedocument.presentationml.notesSlide+xml"/>
  <Override PartName="/ppt/slides/slide19.xml" ContentType="application/vnd.openxmlformats-officedocument.presentationml.slide+xml"/>
  <Override PartName="/ppt/slides/slide66.xml" ContentType="application/vnd.openxmlformats-officedocument.presentationml.slide+xml"/>
  <Override PartName="/ppt/slides/slide114.xml" ContentType="application/vnd.openxmlformats-officedocument.presentationml.slide+xml"/>
  <Override PartName="/ppt/slides/slide161.xml" ContentType="application/vnd.openxmlformats-officedocument.presentationml.slide+xml"/>
  <Override PartName="/ppt/slides/slide300.xml" ContentType="application/vnd.openxmlformats-officedocument.presentationml.slide+xml"/>
  <Default Extension="png" ContentType="image/png"/>
  <Override PartName="/ppt/notesSlides/notesSlide79.xml" ContentType="application/vnd.openxmlformats-officedocument.presentationml.notesSlide+xml"/>
  <Override PartName="/ppt/notesSlides/notesSlide258.xml" ContentType="application/vnd.openxmlformats-officedocument.presentationml.notesSlide+xml"/>
  <Override PartName="/ppt/notesSlides/notesSlide321.xml" ContentType="application/vnd.openxmlformats-officedocument.presentationml.notesSlide+xml"/>
  <Override PartName="/ppt/slides/slide237.xml" ContentType="application/vnd.openxmlformats-officedocument.presentationml.slide+xml"/>
  <Override PartName="/ppt/slides/slide284.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13.xml" ContentType="application/vnd.openxmlformats-officedocument.presentationml.notesSlide+xml"/>
  <Override PartName="/ppt/notesSlides/notesSlide160.xml" ContentType="application/vnd.openxmlformats-officedocument.presentationml.notesSlide+xml"/>
  <Override PartName="/ppt/slides/slide44.xml" ContentType="application/vnd.openxmlformats-officedocument.presentationml.slide+xml"/>
  <Override PartName="/ppt/slides/slide91.xml" ContentType="application/vnd.openxmlformats-officedocument.presentationml.slide+xml"/>
  <Override PartName="/ppt/slides/slide215.xml" ContentType="application/vnd.openxmlformats-officedocument.presentationml.slide+xml"/>
  <Override PartName="/ppt/slides/slide262.xml" ContentType="application/vnd.openxmlformats-officedocument.presentationml.slide+xml"/>
  <Default Extension="emf" ContentType="image/x-emf"/>
  <Override PartName="/ppt/notesSlides/notesSlide236.xml" ContentType="application/vnd.openxmlformats-officedocument.presentationml.notesSlide+xml"/>
  <Override PartName="/ppt/notesSlides/notesSlide283.xml" ContentType="application/vnd.openxmlformats-officedocument.presentationml.notesSlide+xml"/>
  <Override PartName="/ppt/slides/slide22.xml" ContentType="application/vnd.openxmlformats-officedocument.presentationml.slide+xml"/>
  <Override PartName="/ppt/slides/slide199.xml" ContentType="application/vnd.openxmlformats-officedocument.presentationml.slide+xml"/>
  <Override PartName="/ppt/notesSlides/notesSlide35.xml" ContentType="application/vnd.openxmlformats-officedocument.presentationml.notesSlide+xml"/>
  <Override PartName="/ppt/notesSlides/notesSlide82.xml" ContentType="application/vnd.openxmlformats-officedocument.presentationml.notesSlide+xml"/>
  <Override PartName="/ppt/notesSlides/notesSlide214.xml" ContentType="application/vnd.openxmlformats-officedocument.presentationml.notesSlide+xml"/>
  <Override PartName="/ppt/notesSlides/notesSlide261.xml" ContentType="application/vnd.openxmlformats-officedocument.presentationml.notesSlide+xml"/>
  <Override PartName="/ppt/slides/slide240.xml" ContentType="application/vnd.openxmlformats-officedocument.presentationml.slide+xml"/>
  <Override PartName="/ppt/slides/slide338.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notesSlides/notesSlide198.xml" ContentType="application/vnd.openxmlformats-officedocument.presentationml.notesSlide+xml"/>
  <Override PartName="/ppt/notesSlides/notesSlide337.xml" ContentType="application/vnd.openxmlformats-officedocument.presentationml.notesSlide+xml"/>
  <Override PartName="/ppt/slides/slide177.xml" ContentType="application/vnd.openxmlformats-officedocument.presentationml.slide+xml"/>
  <Override PartName="/ppt/slides/slide316.xml" ContentType="application/vnd.openxmlformats-officedocument.presentationml.slide+xml"/>
  <Override PartName="/ppt/notesSlides/notesSlide129.xml" ContentType="application/vnd.openxmlformats-officedocument.presentationml.notesSlide+xml"/>
  <Override PartName="/ppt/notesSlides/notesSlide176.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notesSlides/notesSlide315.xml" ContentType="application/vnd.openxmlformats-officedocument.presentationml.notesSlide+xml"/>
  <Override PartName="/ppt/slides/slide278.xml" ContentType="application/vnd.openxmlformats-officedocument.presentationml.slide+xml"/>
  <Override PartName="/ppt/slides/slide341.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54.xml" ContentType="application/vnd.openxmlformats-officedocument.presentationml.notesSlide+xml"/>
  <Override PartName="/ppt/notesSlides/notesSlide299.xml" ContentType="application/vnd.openxmlformats-officedocument.presentationml.notesSlide+xml"/>
  <Override PartName="/ppt/notesSlides/notesSlide340.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notesSlides/notesSlide277.xml" ContentType="application/vnd.openxmlformats-officedocument.presentationml.notesSlide+xml"/>
  <Override PartName="/ppt/slides/slide111.xml" ContentType="application/vnd.openxmlformats-officedocument.presentationml.slide+xml"/>
  <Override PartName="/ppt/slides/slide209.xml" ContentType="application/vnd.openxmlformats-officedocument.presentationml.slide+xml"/>
  <Override PartName="/ppt/slides/slide256.xml" ContentType="application/vnd.openxmlformats-officedocument.presentationml.slide+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slides/slide16.xml" ContentType="application/vnd.openxmlformats-officedocument.presentationml.slide+xml"/>
  <Override PartName="/ppt/slides/slide63.xml" ContentType="application/vnd.openxmlformats-officedocument.presentationml.slide+xml"/>
  <Override PartName="/ppt/slides/slide234.xml" ContentType="application/vnd.openxmlformats-officedocument.presentationml.slide+xml"/>
  <Override PartName="/ppt/slides/slide281.xml" ContentType="application/vnd.openxmlformats-officedocument.presentationml.slide+xml"/>
  <Override PartName="/ppt/notesSlides/notesSlide110.xml" ContentType="application/vnd.openxmlformats-officedocument.presentationml.notesSlide+xml"/>
  <Override PartName="/ppt/notesSlides/notesSlide208.xml" ContentType="application/vnd.openxmlformats-officedocument.presentationml.notesSlide+xml"/>
  <Override PartName="/ppt/notesSlides/notesSlide255.xml" ContentType="application/vnd.openxmlformats-officedocument.presentationml.notesSlide+xml"/>
  <Override PartName="/ppt/slides/slide41.xml" ContentType="application/vnd.openxmlformats-officedocument.presentationml.slide+xml"/>
  <Override PartName="/ppt/notesSlides/notesSlide54.xml" ContentType="application/vnd.openxmlformats-officedocument.presentationml.notesSlide+xml"/>
  <Override PartName="/ppt/notesSlides/notesSlide233.xml" ContentType="application/vnd.openxmlformats-officedocument.presentationml.notesSlide+xml"/>
  <Override PartName="/ppt/notesSlides/notesSlide280.xml" ContentType="application/vnd.openxmlformats-officedocument.presentationml.notesSlide+xml"/>
  <Override PartName="/ppt/slides/slide149.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notesSlides/notesSlide32.xml" ContentType="application/vnd.openxmlformats-officedocument.presentationml.notesSlide+xml"/>
  <Override PartName="/ppt/notesSlides/notesSlide309.xml" ContentType="application/vnd.openxmlformats-officedocument.presentationml.notesSlide+xml"/>
  <Override PartName="/ppt/slides/slide335.xml" ContentType="application/vnd.openxmlformats-officedocument.presentationml.slide+xml"/>
  <Override PartName="/ppt/notesSlides/notesSlide148.xml" ContentType="application/vnd.openxmlformats-officedocument.presentationml.notesSlide+xml"/>
  <Override PartName="/ppt/notesSlides/notesSlide195.xml" ContentType="application/vnd.openxmlformats-officedocument.presentationml.notesSlide+xml"/>
  <Override PartName="/ppt/notesSlides/notesSlide211.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notesSlides/notesSlide10.xml" ContentType="application/vnd.openxmlformats-officedocument.presentationml.notesSlide+xml"/>
  <Override PartName="/ppt/notesSlides/notesSlide334.xml" ContentType="application/vnd.openxmlformats-officedocument.presentationml.notesSlide+xml"/>
  <Override PartName="/ppt/slides/slide7.xml" ContentType="application/vnd.openxmlformats-officedocument.presentationml.slide+xml"/>
  <Override PartName="/ppt/slides/slide297.xml" ContentType="application/vnd.openxmlformats-officedocument.presentationml.slide+xml"/>
  <Override PartName="/ppt/slides/slide313.xml" ContentType="application/vnd.openxmlformats-officedocument.presentationml.slide+xml"/>
  <Override PartName="/ppt/slideLayouts/slideLayout9.xml" ContentType="application/vnd.openxmlformats-officedocument.presentationml.slideLayout+xml"/>
  <Default Extension="sldx" ContentType="application/vnd.openxmlformats-officedocument.presentationml.slide"/>
  <Override PartName="/ppt/notesSlides/notesSlide126.xml" ContentType="application/vnd.openxmlformats-officedocument.presentationml.notesSlide+xml"/>
  <Override PartName="/ppt/notesSlides/notesSlide173.xml" ContentType="application/vnd.openxmlformats-officedocument.presentationml.notesSlide+xml"/>
  <Override PartName="/ppt/notesSlides/notesSlide312.xml" ContentType="application/vnd.openxmlformats-officedocument.presentationml.notesSlide+xml"/>
  <Override PartName="/ppt/slides/slide57.xml" ContentType="application/vnd.openxmlformats-officedocument.presentationml.slide+xml"/>
  <Override PartName="/ppt/slides/slide105.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104.xml" ContentType="application/vnd.openxmlformats-officedocument.presentationml.notesSlide+xml"/>
  <Override PartName="/ppt/notesSlides/notesSlide151.xml" ContentType="application/vnd.openxmlformats-officedocument.presentationml.notesSlide+xml"/>
  <Override PartName="/ppt/notesSlides/notesSlide249.xml" ContentType="application/vnd.openxmlformats-officedocument.presentationml.notesSlide+xml"/>
  <Override PartName="/ppt/notesSlides/notesSlide296.xml" ContentType="application/vnd.openxmlformats-officedocument.presentationml.notesSlide+xml"/>
  <Override PartName="/ppt/slides/slide130.xml" ContentType="application/vnd.openxmlformats-officedocument.presentationml.slide+xml"/>
  <Override PartName="/ppt/slides/slide228.xml" ContentType="application/vnd.openxmlformats-officedocument.presentationml.slide+xml"/>
  <Override PartName="/ppt/slides/slide275.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slides/slide35.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slides/slide253.xml" ContentType="application/vnd.openxmlformats-officedocument.presentationml.slide+xml"/>
  <Override PartName="/ppt/notesSlides/notesSlide227.xml" ContentType="application/vnd.openxmlformats-officedocument.presentationml.notesSlide+xml"/>
  <Override PartName="/ppt/notesSlides/notesSlide274.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slides/slide329.xml" ContentType="application/vnd.openxmlformats-officedocument.presentationml.slide+xml"/>
  <Override PartName="/ppt/notesSlides/notesSlide26.xml" ContentType="application/vnd.openxmlformats-officedocument.presentationml.notesSlide+xml"/>
  <Override PartName="/ppt/notesSlides/notesSlide73.xml" ContentType="application/vnd.openxmlformats-officedocument.presentationml.notesSlide+xml"/>
  <Override PartName="/ppt/notesSlides/notesSlide205.xml" ContentType="application/vnd.openxmlformats-officedocument.presentationml.notesSlide+xml"/>
  <Override PartName="/ppt/notesSlides/notesSlide252.xml" ContentType="application/vnd.openxmlformats-officedocument.presentationml.notesSlide+xml"/>
  <Override PartName="/ppt/slides/slide168.xml" ContentType="application/vnd.openxmlformats-officedocument.presentationml.slide+xml"/>
  <Override PartName="/ppt/slides/slide231.xml" ContentType="application/vnd.openxmlformats-officedocument.presentationml.slide+xml"/>
  <Override PartName="/ppt/notesSlides/notesSlide51.xml" ContentType="application/vnd.openxmlformats-officedocument.presentationml.notesSlide+xml"/>
  <Override PartName="/ppt/notesSlides/notesSlide189.xml" ContentType="application/vnd.openxmlformats-officedocument.presentationml.notesSlide+xml"/>
  <Override PartName="/ppt/notesSlides/notesSlide328.xml" ContentType="application/vnd.openxmlformats-officedocument.presentationml.notesSlide+xml"/>
  <Override PartName="/ppt/slides/slide307.xml" ContentType="application/vnd.openxmlformats-officedocument.presentationml.slide+xml"/>
  <Override PartName="/ppt/notesSlides/notesSlide167.xml" ContentType="application/vnd.openxmlformats-officedocument.presentationml.notesSlide+xml"/>
  <Override PartName="/ppt/notesSlides/notesSlide230.xml" ContentType="application/vnd.openxmlformats-officedocument.presentationml.notesSlide+xml"/>
  <Override PartName="/ppt/slides/slide98.xml" ContentType="application/vnd.openxmlformats-officedocument.presentationml.slide+xml"/>
  <Override PartName="/ppt/slides/slide146.xml" ContentType="application/vnd.openxmlformats-officedocument.presentationml.slide+xml"/>
  <Override PartName="/ppt/slides/slide193.xml" ContentType="application/vnd.openxmlformats-officedocument.presentationml.slide+xml"/>
  <Override PartName="/ppt/slides/slide332.xml" ContentType="application/vnd.openxmlformats-officedocument.presentationml.slide+xml"/>
  <Override PartName="/ppt/notesSlides/notesSlide306.xml" ContentType="application/vnd.openxmlformats-officedocument.presentationml.notesSlide+xml"/>
  <Override PartName="/ppt/slides/slide124.xml" ContentType="application/vnd.openxmlformats-officedocument.presentationml.slide+xml"/>
  <Override PartName="/ppt/slides/slide171.xml" ContentType="application/vnd.openxmlformats-officedocument.presentationml.slide+xml"/>
  <Override PartName="/ppt/slides/slide269.xml" ContentType="application/vnd.openxmlformats-officedocument.presentationml.slide+xml"/>
  <Override PartName="/ppt/notesSlides/notesSlide89.xml" ContentType="application/vnd.openxmlformats-officedocument.presentationml.notesSlide+xml"/>
  <Override PartName="/ppt/notesSlides/notesSlide145.xml" ContentType="application/vnd.openxmlformats-officedocument.presentationml.notesSlide+xml"/>
  <Override PartName="/ppt/notesSlides/notesSlide192.xml" ContentType="application/vnd.openxmlformats-officedocument.presentationml.notesSlide+xml"/>
  <Override PartName="/ppt/notesSlides/notesSlide331.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310.xml" ContentType="application/vnd.openxmlformats-officedocument.presentationml.slide+xml"/>
  <Override PartName="/ppt/notesSlides/notesSlide123.xml" ContentType="application/vnd.openxmlformats-officedocument.presentationml.notesSlide+xml"/>
  <Override PartName="/ppt/notesSlides/notesSlide170.xml" ContentType="application/vnd.openxmlformats-officedocument.presentationml.notesSlide+xml"/>
  <Override PartName="/ppt/notesSlides/notesSlide268.xml" ContentType="application/vnd.openxmlformats-officedocument.presentationml.notesSlide+xml"/>
  <Override PartName="/ppt/slides/slide4.xml" ContentType="application/vnd.openxmlformats-officedocument.presentationml.slide+xml"/>
  <Override PartName="/ppt/slides/slide54.xml" ContentType="application/vnd.openxmlformats-officedocument.presentationml.slide+xml"/>
  <Override PartName="/ppt/slides/slide102.xml" ContentType="application/vnd.openxmlformats-officedocument.presentationml.slide+xml"/>
  <Override PartName="/ppt/slides/slide247.xml" ContentType="application/vnd.openxmlformats-officedocument.presentationml.slide+xml"/>
  <Override PartName="/ppt/slides/slide294.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246.xml" ContentType="application/vnd.openxmlformats-officedocument.presentationml.notesSlide+xml"/>
  <Override PartName="/ppt/notesSlides/notesSlide293.xml" ContentType="application/vnd.openxmlformats-officedocument.presentationml.notesSlide+xml"/>
  <Override PartName="/ppt/slides/slide225.xml" ContentType="application/vnd.openxmlformats-officedocument.presentationml.slide+xml"/>
  <Override PartName="/ppt/slides/slide272.xml" ContentType="application/vnd.openxmlformats-officedocument.presentationml.slide+xml"/>
  <Override PartName="/ppt/notesSlides/notesSlide45.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slides/slide348.xml" ContentType="application/vnd.openxmlformats-officedocument.presentationml.slide+xml"/>
  <Default Extension="fntdata" ContentType="application/x-fontdata"/>
  <Override PartName="/ppt/notesSlides/notesSlide224.xml" ContentType="application/vnd.openxmlformats-officedocument.presentationml.notesSlide+xml"/>
  <Override PartName="/ppt/notesSlides/notesSlide271.xml" ContentType="application/vnd.openxmlformats-officedocument.presentationml.notesSlide+xml"/>
  <Override PartName="/ppt/slides/slide10.xml" ContentType="application/vnd.openxmlformats-officedocument.presentationml.slide+xml"/>
  <Override PartName="/ppt/slides/slide187.xml" ContentType="application/vnd.openxmlformats-officedocument.presentationml.slide+xml"/>
  <Override PartName="/ppt/slides/slide203.xml" ContentType="application/vnd.openxmlformats-officedocument.presentationml.slide+xml"/>
  <Override PartName="/ppt/slides/slide250.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326.xml" ContentType="application/vnd.openxmlformats-officedocument.presentationml.slide+xml"/>
  <Override PartName="/ppt/notesSlides/notesSlide139.xml" ContentType="application/vnd.openxmlformats-officedocument.presentationml.notesSlide+xml"/>
  <Override PartName="/ppt/notesSlides/notesSlide186.xml" ContentType="application/vnd.openxmlformats-officedocument.presentationml.notesSlide+xml"/>
  <Override PartName="/ppt/notesSlides/notesSlide202.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slides/slide304.xml" ContentType="application/vnd.openxmlformats-officedocument.presentationml.slide+xml"/>
  <Override PartName="/ppt/slides/slide351.xml" ContentType="application/vnd.openxmlformats-officedocument.presentationml.slide+xml"/>
  <Override PartName="/ppt/notesSlides/notesSlide325.xml" ContentType="application/vnd.openxmlformats-officedocument.presentationml.notesSlide+xml"/>
  <Override PartName="/ppt/slides/slide143.xml" ContentType="application/vnd.openxmlformats-officedocument.presentationml.slide+xml"/>
  <Override PartName="/ppt/slides/slide190.xml" ContentType="application/vnd.openxmlformats-officedocument.presentationml.slide+xml"/>
  <Override PartName="/ppt/slides/slide288.xml" ContentType="application/vnd.openxmlformats-officedocument.presentationml.slide+xml"/>
  <Override PartName="/ppt/notesSlides/notesSlide117.xml" ContentType="application/vnd.openxmlformats-officedocument.presentationml.notesSlide+xml"/>
  <Override PartName="/ppt/notesSlides/notesSlide164.xml" ContentType="application/vnd.openxmlformats-officedocument.presentationml.notesSlide+xml"/>
  <Override PartName="/ppt/notesSlides/notesSlide303.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notesSlides/notesSlide142.xml" ContentType="application/vnd.openxmlformats-officedocument.presentationml.notesSlide+xml"/>
  <Default Extension="bin" ContentType="application/vnd.openxmlformats-officedocument.oleObject"/>
  <Override PartName="/ppt/notesSlides/notesSlide287.xml" ContentType="application/vnd.openxmlformats-officedocument.presentationml.notesSlide+xml"/>
  <Override PartName="/ppt/slides/slide26.xml" ContentType="application/vnd.openxmlformats-officedocument.presentationml.slide+xml"/>
  <Override PartName="/ppt/slides/slide73.xml" ContentType="application/vnd.openxmlformats-officedocument.presentationml.slide+xml"/>
  <Override PartName="/ppt/slides/slide121.xml" ContentType="application/vnd.openxmlformats-officedocument.presentationml.slide+xml"/>
  <Override PartName="/ppt/slides/slide219.xml" ContentType="application/vnd.openxmlformats-officedocument.presentationml.slide+xml"/>
  <Override PartName="/ppt/slides/slide266.xml" ContentType="application/vnd.openxmlformats-officedocument.presentationml.slide+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218.xml" ContentType="application/vnd.openxmlformats-officedocument.presentationml.notesSlide+xml"/>
  <Override PartName="/ppt/notesSlides/notesSlide265.xml" ContentType="application/vnd.openxmlformats-officedocument.presentationml.notesSlide+xml"/>
  <Override PartName="/ppt/slides/slide1.xml" ContentType="application/vnd.openxmlformats-officedocument.presentationml.slide+xml"/>
  <Override PartName="/ppt/slides/slide244.xml" ContentType="application/vnd.openxmlformats-officedocument.presentationml.slide+xml"/>
  <Override PartName="/ppt/slides/slide291.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64.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notesSlides/notesSlide243.xml" ContentType="application/vnd.openxmlformats-officedocument.presentationml.notesSlide+xml"/>
  <Override PartName="/ppt/notesSlides/notesSlide290.xml" ContentType="application/vnd.openxmlformats-officedocument.presentationml.notesSlide+xml"/>
  <Override PartName="/ppt/slides/slide159.xml" ContentType="application/vnd.openxmlformats-officedocument.presentationml.slide+xml"/>
  <Override PartName="/ppt/slides/slide222.xml" ContentType="application/vnd.openxmlformats-officedocument.presentationml.slide+xml"/>
  <Override PartName="/ppt/notesSlides/notesSlide42.xml" ContentType="application/vnd.openxmlformats-officedocument.presentationml.notesSlide+xml"/>
  <Override PartName="/ppt/notesSlides/notesSlide221.xml" ContentType="application/vnd.openxmlformats-officedocument.presentationml.notesSlide+xml"/>
  <Override PartName="/ppt/notesSlides/notesSlide319.xml" ContentType="application/vnd.openxmlformats-officedocument.presentationml.notesSlide+xml"/>
  <Override PartName="/ppt/slides/slide200.xml" ContentType="application/vnd.openxmlformats-officedocument.presentationml.slide+xml"/>
  <Override PartName="/ppt/slides/slide345.xml" ContentType="application/vnd.openxmlformats-officedocument.presentationml.slide+xml"/>
  <Default Extension="gif" ContentType="image/gif"/>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158.xml" ContentType="application/vnd.openxmlformats-officedocument.presentationml.notesSlide+xml"/>
  <Override PartName="/ppt/slides/slide89.xml" ContentType="application/vnd.openxmlformats-officedocument.presentationml.slide+xml"/>
  <Override PartName="/ppt/slides/slide137.xml" ContentType="application/vnd.openxmlformats-officedocument.presentationml.slide+xml"/>
  <Override PartName="/ppt/slides/slide184.xml" ContentType="application/vnd.openxmlformats-officedocument.presentationml.slide+xml"/>
  <Override PartName="/ppt/slides/slide323.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notesSlides/notesSlide136.xml" ContentType="application/vnd.openxmlformats-officedocument.presentationml.notesSlide+xml"/>
  <Override PartName="/ppt/notesSlides/notesSlide183.xml" ContentType="application/vnd.openxmlformats-officedocument.presentationml.notesSlide+xml"/>
  <Override PartName="/ppt/notesSlides/notesSlide322.xml" ContentType="application/vnd.openxmlformats-officedocument.presentationml.notesSlide+xml"/>
  <Override PartName="/ppt/slides/slide67.xml" ContentType="application/vnd.openxmlformats-officedocument.presentationml.slide+xml"/>
  <Override PartName="/ppt/slides/slide238.xml" ContentType="application/vnd.openxmlformats-officedocument.presentationml.slide+xml"/>
  <Override PartName="/ppt/slides/slide285.xml" ContentType="application/vnd.openxmlformats-officedocument.presentationml.slide+xml"/>
  <Override PartName="/ppt/slides/slide301.xml" ContentType="application/vnd.openxmlformats-officedocument.presentationml.slide+xml"/>
  <Override PartName="/ppt/notesSlides/notesSlide114.xml" ContentType="application/vnd.openxmlformats-officedocument.presentationml.notesSlide+xml"/>
  <Override PartName="/ppt/notesSlides/notesSlide161.xml" ContentType="application/vnd.openxmlformats-officedocument.presentationml.notesSlide+xml"/>
  <Override PartName="/ppt/notesSlides/notesSlide259.xml" ContentType="application/vnd.openxmlformats-officedocument.presentationml.notesSlide+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notesSlides/notesSlide58.xml" ContentType="application/vnd.openxmlformats-officedocument.presentationml.notesSlide+xml"/>
  <Override PartName="/ppt/notesSlides/notesSlide237.xml" ContentType="application/vnd.openxmlformats-officedocument.presentationml.notesSlide+xml"/>
  <Override PartName="/ppt/notesSlides/notesSlide284.xml" ContentType="application/vnd.openxmlformats-officedocument.presentationml.notesSlide+xml"/>
  <Override PartName="/ppt/notesSlides/notesSlide300.xml" ContentType="application/vnd.openxmlformats-officedocument.presentationml.notesSlide+xml"/>
  <Override PartName="/ppt/slides/slide216.xml" ContentType="application/vnd.openxmlformats-officedocument.presentationml.slide+xml"/>
  <Override PartName="/ppt/slides/slide263.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Override PartName="/ppt/slides/slide23.xml" ContentType="application/vnd.openxmlformats-officedocument.presentationml.slide+xml"/>
  <Override PartName="/ppt/slides/slide70.xml" ContentType="application/vnd.openxmlformats-officedocument.presentationml.slide+xml"/>
  <Override PartName="/ppt/slides/slide241.xml" ContentType="application/vnd.openxmlformats-officedocument.presentationml.slide+xml"/>
  <Override PartName="/ppt/slides/slide339.xml" ContentType="application/vnd.openxmlformats-officedocument.presentationml.slide+xml"/>
  <Override PartName="/ppt/notesSlides/notesSlide199.xml" ContentType="application/vnd.openxmlformats-officedocument.presentationml.notesSlide+xml"/>
  <Override PartName="/ppt/notesSlides/notesSlide215.xml" ContentType="application/vnd.openxmlformats-officedocument.presentationml.notesSlide+xml"/>
  <Override PartName="/ppt/notesSlides/notesSlide262.xml" ContentType="application/vnd.openxmlformats-officedocument.presentationml.notesSlide+xml"/>
  <Override PartName="/ppt/slides/slide178.xml" ContentType="application/vnd.openxmlformats-officedocument.presentationml.slide+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notesSlides/notesSlide240.xml" ContentType="application/vnd.openxmlformats-officedocument.presentationml.notesSlide+xml"/>
  <Override PartName="/ppt/notesSlides/notesSlide338.xml" ContentType="application/vnd.openxmlformats-officedocument.presentationml.notesSlide+xml"/>
  <Override PartName="/ppt/slides/slide317.xml" ContentType="application/vnd.openxmlformats-officedocument.presentationml.slide+xml"/>
  <Override PartName="/ppt/notesSlides/notesSlide177.xml" ContentType="application/vnd.openxmlformats-officedocument.presentationml.notesSlide+xml"/>
  <Override PartName="/ppt/notesSlides/notesSlide316.xml" ContentType="application/vnd.openxmlformats-officedocument.presentationml.notesSlide+xml"/>
  <Override PartName="/ppt/slides/slide109.xml" ContentType="application/vnd.openxmlformats-officedocument.presentationml.slide+xml"/>
  <Override PartName="/ppt/slides/slide156.xml" ContentType="application/vnd.openxmlformats-officedocument.presentationml.slide+xml"/>
  <Override PartName="/ppt/slides/slide342.xml" ContentType="application/vnd.openxmlformats-officedocument.presentationml.slide+xml"/>
  <Override PartName="/ppt/notesSlides/notesSlide108.xml" ContentType="application/vnd.openxmlformats-officedocument.presentationml.notesSlide+xml"/>
  <Override PartName="/ppt/notesSlides/notesSlide155.xml" ContentType="application/vnd.openxmlformats-officedocument.presentationml.notesSlide+xml"/>
  <Override PartName="/ppt/slides/slide134.xml" ContentType="application/vnd.openxmlformats-officedocument.presentationml.slide+xml"/>
  <Override PartName="/ppt/slides/slide181.xml" ContentType="application/vnd.openxmlformats-officedocument.presentationml.slide+xml"/>
  <Override PartName="/ppt/slides/slide279.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341.xml" ContentType="application/vnd.openxmlformats-officedocument.presentationml.notesSlide+xml"/>
  <Override PartName="/ppt/slides/slide39.xml" ContentType="application/vnd.openxmlformats-officedocument.presentationml.slide+xml"/>
  <Override PartName="/ppt/slides/slide86.xml" ContentType="application/vnd.openxmlformats-officedocument.presentationml.slide+xml"/>
  <Override PartName="/ppt/slides/slide257.xml" ContentType="application/vnd.openxmlformats-officedocument.presentationml.slide+xml"/>
  <Override PartName="/ppt/slides/slide320.xml" ContentType="application/vnd.openxmlformats-officedocument.presentationml.slide+xml"/>
  <Override PartName="/ppt/notesSlides/notesSlide133.xml" ContentType="application/vnd.openxmlformats-officedocument.presentationml.notesSlide+xml"/>
  <Override PartName="/ppt/notesSlides/notesSlide180.xml" ContentType="application/vnd.openxmlformats-officedocument.presentationml.notesSlide+xml"/>
  <Override PartName="/ppt/notesSlides/notesSlide278.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246.xml" ContentType="application/vnd.openxmlformats-officedocument.presentationml.slide+xml"/>
  <Override PartName="/ppt/slides/slide293.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122.xml" ContentType="application/vnd.openxmlformats-officedocument.presentationml.notesSlide+xml"/>
  <Override PartName="/ppt/notesSlides/notesSlide209.xml" ContentType="application/vnd.openxmlformats-officedocument.presentationml.notesSlide+xml"/>
  <Override PartName="/ppt/notesSlides/notesSlide256.xml" ContentType="application/vnd.openxmlformats-officedocument.presentationml.notesSlide+xml"/>
  <Override PartName="/ppt/slides/slide53.xml" ContentType="application/vnd.openxmlformats-officedocument.presentationml.slide+xml"/>
  <Override PartName="/ppt/slides/slide235.xml" ContentType="application/vnd.openxmlformats-officedocument.presentationml.slide+xml"/>
  <Override PartName="/ppt/slides/slide282.xml" ContentType="application/vnd.openxmlformats-officedocument.presentationml.slide+xml"/>
  <Default Extension="jpeg" ContentType="image/jpeg"/>
  <Override PartName="/ppt/notesSlides/notesSlide55.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notesSlides/notesSlide245.xml" ContentType="application/vnd.openxmlformats-officedocument.presentationml.notesSlide+xml"/>
  <Override PartName="/ppt/notesSlides/notesSlide292.xml" ContentType="application/vnd.openxmlformats-officedocument.presentationml.notesSlide+xml"/>
  <Override PartName="/ppt/slides/slide31.xml" ContentType="application/vnd.openxmlformats-officedocument.presentationml.slide+xml"/>
  <Override PartName="/ppt/slides/slide42.xml" ContentType="application/vnd.openxmlformats-officedocument.presentationml.slide+xml"/>
  <Override PartName="/ppt/slides/slide213.xml" ContentType="application/vnd.openxmlformats-officedocument.presentationml.slide+xml"/>
  <Override PartName="/ppt/slides/slide224.xml" ContentType="application/vnd.openxmlformats-officedocument.presentationml.slide+xml"/>
  <Override PartName="/ppt/slides/slide260.xml" ContentType="application/vnd.openxmlformats-officedocument.presentationml.slide+xml"/>
  <Override PartName="/ppt/slides/slide271.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Override PartName="/ppt/notesSlides/notesSlide223.xml" ContentType="application/vnd.openxmlformats-officedocument.presentationml.notesSlide+xml"/>
  <Override PartName="/ppt/notesSlides/notesSlide234.xml" ContentType="application/vnd.openxmlformats-officedocument.presentationml.notesSlide+xml"/>
  <Override PartName="/ppt/notesSlides/notesSlide270.xml" ContentType="application/vnd.openxmlformats-officedocument.presentationml.notesSlide+xml"/>
  <Override PartName="/ppt/notesSlides/notesSlide281.xml" ContentType="application/vnd.openxmlformats-officedocument.presentationml.notesSlide+xml"/>
  <Override PartName="/ppt/slides/slide20.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slides/slide347.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0.xml" ContentType="application/vnd.openxmlformats-officedocument.presentationml.notesSlide+xml"/>
  <Override PartName="/ppt/notesSlides/notesSlide212.xml" ContentType="application/vnd.openxmlformats-officedocument.presentationml.notesSlide+xml"/>
  <Override PartName="/ppt/slides/slide139.xml" ContentType="application/vnd.openxmlformats-officedocument.presentationml.slide+xml"/>
  <Override PartName="/ppt/slides/slide186.xml" ContentType="application/vnd.openxmlformats-officedocument.presentationml.slide+xml"/>
  <Override PartName="/ppt/slides/slide325.xml" ContentType="application/vnd.openxmlformats-officedocument.presentationml.slide+xml"/>
  <Override PartName="/ppt/slides/slide336.xml" ContentType="application/vnd.openxmlformats-officedocument.presentationml.slide+xml"/>
  <Override PartName="/ppt/notesSlides/notesSlide11.xml" ContentType="application/vnd.openxmlformats-officedocument.presentationml.notesSlide+xml"/>
  <Override PartName="/ppt/notesSlides/notesSlide149.xml" ContentType="application/vnd.openxmlformats-officedocument.presentationml.notesSlide+xml"/>
  <Override PartName="/ppt/notesSlides/notesSlide196.xml" ContentType="application/vnd.openxmlformats-officedocument.presentationml.notesSlide+xml"/>
  <Override PartName="/ppt/notesSlides/notesSlide201.xml" ContentType="application/vnd.openxmlformats-officedocument.presentationml.notesSlide+xml"/>
  <Override PartName="/ppt/notesSlides/notesSlide335.xml" ContentType="application/vnd.openxmlformats-officedocument.presentationml.notesSlid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slides/slide314.xml" ContentType="application/vnd.openxmlformats-officedocument.presentationml.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notesSlides/notesSlide174.xml" ContentType="application/vnd.openxmlformats-officedocument.presentationml.notesSlide+xml"/>
  <Override PartName="/ppt/notesSlides/notesSlide185.xml" ContentType="application/vnd.openxmlformats-officedocument.presentationml.notesSlide+xml"/>
  <Override PartName="/ppt/notesSlides/notesSlide324.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slides/slide287.xml" ContentType="application/vnd.openxmlformats-officedocument.presentationml.slide+xml"/>
  <Override PartName="/ppt/slides/slide298.xml" ContentType="application/vnd.openxmlformats-officedocument.presentationml.slide+xml"/>
  <Override PartName="/ppt/slides/slide303.xml" ContentType="application/vnd.openxmlformats-officedocument.presentationml.slide+xml"/>
  <Override PartName="/ppt/slides/slide350.xml" ContentType="application/vnd.openxmlformats-officedocument.presentationml.slide+xml"/>
  <Override PartName="/ppt/notesSlides/notesSlide116.xml" ContentType="application/vnd.openxmlformats-officedocument.presentationml.notesSlide+xml"/>
  <Override PartName="/ppt/notesSlides/notesSlide163.xml" ContentType="application/vnd.openxmlformats-officedocument.presentationml.notesSlide+xml"/>
  <Override PartName="/ppt/notesSlides/notesSlide313.xml" ContentType="application/vnd.openxmlformats-officedocument.presentationml.notesSlide+xml"/>
  <Override PartName="/ppt/slides/slide58.xml" ContentType="application/vnd.openxmlformats-officedocument.presentationml.slide+xml"/>
  <Override PartName="/ppt/slides/slide229.xml" ContentType="application/vnd.openxmlformats-officedocument.presentationml.slide+xml"/>
  <Override PartName="/ppt/slides/slide276.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Override PartName="/ppt/notesSlides/notesSlide297.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notesSlides/notesSlide49.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notesSlides/notesSlide228.xml" ContentType="application/vnd.openxmlformats-officedocument.presentationml.notesSlide+xml"/>
  <Override PartName="/ppt/notesSlides/notesSlide275.xml" ContentType="application/vnd.openxmlformats-officedocument.presentationml.notesSlide+xml"/>
  <Override PartName="/ppt/slides/slide207.xml" ContentType="application/vnd.openxmlformats-officedocument.presentationml.slide+xml"/>
  <Override PartName="/ppt/slides/slide254.xml" ContentType="application/vnd.openxmlformats-officedocument.presentationml.slide+xml"/>
  <Override PartName="/ppt/notesSlides/notesSlide27.xml" ContentType="application/vnd.openxmlformats-officedocument.presentationml.notesSlide+xml"/>
  <Override PartName="/ppt/notesSlides/notesSlide74.xml" ContentType="application/vnd.openxmlformats-officedocument.presentationml.notesSlide+xml"/>
  <Override PartName="/ppt/slides/slide14.xml" ContentType="application/vnd.openxmlformats-officedocument.presentationml.slide+xml"/>
  <Override PartName="/ppt/slides/slide61.xml" ContentType="application/vnd.openxmlformats-officedocument.presentationml.slide+xml"/>
  <Override PartName="/ppt/slides/slide232.xml" ContentType="application/vnd.openxmlformats-officedocument.presentationml.slide+xml"/>
  <Override PartName="/ppt/notesMasters/notesMaster1.xml" ContentType="application/vnd.openxmlformats-officedocument.presentationml.notesMaster+xml"/>
  <Override PartName="/ppt/notesSlides/notesSlide206.xml" ContentType="application/vnd.openxmlformats-officedocument.presentationml.notesSlide+xml"/>
  <Override PartName="/ppt/notesSlides/notesSlide253.xml" ContentType="application/vnd.openxmlformats-officedocument.presentationml.notesSlide+xml"/>
  <Override PartName="/ppt/slides/slide169.xml" ContentType="application/vnd.openxmlformats-officedocument.presentationml.slide+xml"/>
  <Override PartName="/ppt/slides/slide308.xml" ContentType="application/vnd.openxmlformats-officedocument.presentationml.slide+xml"/>
  <Override PartName="/ppt/tableStyles.xml" ContentType="application/vnd.openxmlformats-officedocument.presentationml.tableStyles+xml"/>
  <Override PartName="/ppt/notesSlides/notesSlide52.xml" ContentType="application/vnd.openxmlformats-officedocument.presentationml.notesSlide+xml"/>
  <Override PartName="/ppt/notesSlides/notesSlide231.xml" ContentType="application/vnd.openxmlformats-officedocument.presentationml.notesSlide+xml"/>
  <Override PartName="/ppt/notesSlides/notesSlide329.xml" ContentType="application/vnd.openxmlformats-officedocument.presentationml.notesSlide+xml"/>
  <Override PartName="/ppt/slides/slide147.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notesSlides/notesSlide30.xml" ContentType="application/vnd.openxmlformats-officedocument.presentationml.notesSlide+xml"/>
  <Override PartName="/ppt/notesSlides/notesSlide168.xml" ContentType="application/vnd.openxmlformats-officedocument.presentationml.notesSlide+xml"/>
  <Override PartName="/ppt/notesSlides/notesSlide307.xml" ContentType="application/vnd.openxmlformats-officedocument.presentationml.notesSlide+xml"/>
  <Override PartName="/ppt/slides/slide99.xml" ContentType="application/vnd.openxmlformats-officedocument.presentationml.slide+xml"/>
  <Override PartName="/ppt/slides/slide333.xml" ContentType="application/vnd.openxmlformats-officedocument.presentationml.slide+xml"/>
  <Override PartName="/ppt/notesSlides/notesSlide146.xml" ContentType="application/vnd.openxmlformats-officedocument.presentationml.notesSlide+xml"/>
  <Override PartName="/ppt/notesSlides/notesSlide193.xml" ContentType="application/vnd.openxmlformats-officedocument.presentationml.notesSlide+xml"/>
  <Override PartName="/ppt/slides/slide77.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notesSlides/notesSlide269.xml" ContentType="application/vnd.openxmlformats-officedocument.presentationml.notesSlide+xml"/>
  <Override PartName="/ppt/notesSlides/notesSlide332.xml" ContentType="application/vnd.openxmlformats-officedocument.presentationml.notesSlide+xml"/>
  <Override PartName="/ppt/slides/slide5.xml" ContentType="application/vnd.openxmlformats-officedocument.presentationml.slide+xml"/>
  <Override PartName="/ppt/slides/slide103.xml" ContentType="application/vnd.openxmlformats-officedocument.presentationml.slide+xml"/>
  <Override PartName="/ppt/slides/slide150.xml" ContentType="application/vnd.openxmlformats-officedocument.presentationml.slide+xml"/>
  <Override PartName="/ppt/slides/slide248.xml" ContentType="application/vnd.openxmlformats-officedocument.presentationml.slide+xml"/>
  <Override PartName="/ppt/slides/slide295.xml" ContentType="application/vnd.openxmlformats-officedocument.presentationml.slide+xml"/>
  <Override PartName="/ppt/slides/slide311.xml" ContentType="application/vnd.openxmlformats-officedocument.presentationml.slide+xml"/>
  <Override PartName="/ppt/slideLayouts/slideLayout7.xml" ContentType="application/vnd.openxmlformats-officedocument.presentationml.slideLayout+xml"/>
  <Override PartName="/ppt/notesSlides/notesSlide68.xml" ContentType="application/vnd.openxmlformats-officedocument.presentationml.notesSlide+xml"/>
  <Override PartName="/ppt/notesSlides/notesSlide124.xml" ContentType="application/vnd.openxmlformats-officedocument.presentationml.notesSlide+xml"/>
  <Override PartName="/ppt/notesSlides/notesSlide171.xml" ContentType="application/vnd.openxmlformats-officedocument.presentationml.notesSlide+xml"/>
  <Override PartName="/ppt/notesSlides/notesSlide310.xml" ContentType="application/vnd.openxmlformats-officedocument.presentationml.notesSlide+xml"/>
  <Override PartName="/ppt/slides/slide55.xml" ContentType="application/vnd.openxmlformats-officedocument.presentationml.slide+xml"/>
  <Override PartName="/ppt/notesSlides/notesSlide102.xml" ContentType="application/vnd.openxmlformats-officedocument.presentationml.notesSlide+xml"/>
  <Override PartName="/ppt/notesSlides/notesSlide247.xml" ContentType="application/vnd.openxmlformats-officedocument.presentationml.notesSlide+xml"/>
  <Override PartName="/ppt/notesSlides/notesSlide294.xml" ContentType="application/vnd.openxmlformats-officedocument.presentationml.notesSlide+xml"/>
  <Override PartName="/ppt/slides/slide33.xml" ContentType="application/vnd.openxmlformats-officedocument.presentationml.slide+xml"/>
  <Override PartName="/ppt/slides/slide80.xml" ContentType="application/vnd.openxmlformats-officedocument.presentationml.slide+xml"/>
  <Override PartName="/ppt/slides/slide226.xml" ContentType="application/vnd.openxmlformats-officedocument.presentationml.slide+xml"/>
  <Override PartName="/ppt/slides/slide273.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notesSlides/notesSlide225.xml" ContentType="application/vnd.openxmlformats-officedocument.presentationml.notesSlide+xml"/>
  <Override PartName="/ppt/presentation.xml" ContentType="application/vnd.openxmlformats-officedocument.presentationml.presentation.main+xml"/>
  <Override PartName="/ppt/slides/slide204.xml" ContentType="application/vnd.openxmlformats-officedocument.presentationml.slide+xml"/>
  <Override PartName="/ppt/slides/slide251.xml" ContentType="application/vnd.openxmlformats-officedocument.presentationml.slide+xml"/>
  <Override PartName="/ppt/slides/slide349.xml" ContentType="application/vnd.openxmlformats-officedocument.presentationml.slide+xml"/>
  <Override PartName="/ppt/notesSlides/notesSlide24.xml" ContentType="application/vnd.openxmlformats-officedocument.presentationml.notesSlide+xml"/>
  <Override PartName="/ppt/notesSlides/notesSlide71.xml" ContentType="application/vnd.openxmlformats-officedocument.presentationml.notesSlide+xml"/>
  <Override PartName="/ppt/notesSlides/notesSlide27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slides/slide327.xml" ContentType="application/vnd.openxmlformats-officedocument.presentationml.slide+xml"/>
  <Override PartName="/ppt/notesSlides/notesSlide203.xml" ContentType="application/vnd.openxmlformats-officedocument.presentationml.notesSlide+xml"/>
  <Override PartName="/ppt/notesSlides/notesSlide250.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Layouts/slideLayout10.xml" ContentType="application/vnd.openxmlformats-officedocument.presentationml.slideLayout+xml"/>
  <Override PartName="/ppt/notesSlides/notesSlide187.xml" ContentType="application/vnd.openxmlformats-officedocument.presentationml.notesSlide+xml"/>
  <Override PartName="/ppt/notesSlides/notesSlide326.xml" ContentType="application/vnd.openxmlformats-officedocument.presentationml.notesSlide+xml"/>
  <Override PartName="/ppt/slides/slide305.xml" ContentType="application/vnd.openxmlformats-officedocument.presentationml.slide+xml"/>
  <Override PartName="/ppt/notesSlides/notesSlide118.xml" ContentType="application/vnd.openxmlformats-officedocument.presentationml.notesSlide+xml"/>
  <Override PartName="/ppt/notesSlides/notesSlide165.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slides/slide289.xml" ContentType="application/vnd.openxmlformats-officedocument.presentationml.slide+xml"/>
  <Override PartName="/ppt/slides/slide330.xml" ContentType="application/vnd.openxmlformats-officedocument.presentationml.slide+xml"/>
  <Override PartName="/ppt/notesSlides/notesSlide288.xml" ContentType="application/vnd.openxmlformats-officedocument.presentationml.notesSlide+xml"/>
  <Override PartName="/ppt/notesSlides/notesSlide304.xml" ContentType="application/vnd.openxmlformats-officedocument.presentationml.notesSlide+xml"/>
  <Override PartName="/ppt/slides/slide122.xml" ContentType="application/vnd.openxmlformats-officedocument.presentationml.slide+xml"/>
  <Override PartName="/ppt/slides/slide267.xml" ContentType="application/vnd.openxmlformats-officedocument.presentationml.slide+xml"/>
  <Override PartName="/ppt/notesSlides/notesSlide87.xml" ContentType="application/vnd.openxmlformats-officedocument.presentationml.notesSlide+xml"/>
  <Override PartName="/ppt/notesSlides/notesSlide143.xml" ContentType="application/vnd.openxmlformats-officedocument.presentationml.notesSlide+xml"/>
  <Override PartName="/ppt/notesSlides/notesSlide190.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121.xml" ContentType="application/vnd.openxmlformats-officedocument.presentationml.notesSlide+xml"/>
  <Override PartName="/ppt/notesSlides/notesSlide219.xml" ContentType="application/vnd.openxmlformats-officedocument.presentationml.notesSlide+xml"/>
  <Override PartName="/ppt/notesSlides/notesSlide266.xml" ContentType="application/vnd.openxmlformats-officedocument.presentationml.notesSlide+xml"/>
  <Override PartName="/ppt/slides/slide2.xml" ContentType="application/vnd.openxmlformats-officedocument.presentationml.slide+xml"/>
  <Override PartName="/ppt/slides/slide52.xml" ContentType="application/vnd.openxmlformats-officedocument.presentationml.slide+xml"/>
  <Override PartName="/ppt/slides/slide100.xml" ContentType="application/vnd.openxmlformats-officedocument.presentationml.slide+xml"/>
  <Override PartName="/ppt/slides/slide245.xml" ContentType="application/vnd.openxmlformats-officedocument.presentationml.slide+xml"/>
  <Override PartName="/ppt/slides/slide292.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244.xml" ContentType="application/vnd.openxmlformats-officedocument.presentationml.notesSlide+xml"/>
  <Override PartName="/ppt/notesSlides/notesSlide291.xml" ContentType="application/vnd.openxmlformats-officedocument.presentationml.notesSlide+xml"/>
  <Override PartName="/ppt/slides/slide223.xml" ContentType="application/vnd.openxmlformats-officedocument.presentationml.slide+xml"/>
  <Override PartName="/ppt/slides/slide270.xml" ContentType="application/vnd.openxmlformats-officedocument.presentationml.slide+xml"/>
  <Override PartName="/ppt/notesSlides/notesSlide43.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slides/slide346.xml" ContentType="application/vnd.openxmlformats-officedocument.presentationml.slide+xml"/>
  <Override PartName="/ppt/notesSlides/notesSlide222.xml" ContentType="application/vnd.openxmlformats-officedocument.presentationml.notesSlide+xml"/>
  <Override PartName="/ppt/slides/slide138.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59.xml" ContentType="application/vnd.openxmlformats-officedocument.presentationml.notesSlide+xml"/>
  <Override PartName="/ppt/notesSlides/notesSlide200.xml" ContentType="application/vnd.openxmlformats-officedocument.presentationml.notesSlide+xml"/>
  <Override PartName="/ppt/slides/slide324.xml" ContentType="application/vnd.openxmlformats-officedocument.presentationml.slide+xml"/>
  <Override PartName="/ppt/notesSlides/notesSlide137.xml" ContentType="application/vnd.openxmlformats-officedocument.presentationml.notesSlide+xml"/>
  <Override PartName="/ppt/notesSlides/notesSlide184.xml" ContentType="application/vnd.openxmlformats-officedocument.presentationml.notes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s/slide302.xml" ContentType="application/vnd.openxmlformats-officedocument.presentationml.slide+xml"/>
  <Override PartName="/ppt/notesSlides/notesSlide323.xml" ContentType="application/vnd.openxmlformats-officedocument.presentationml.notesSlide+xml"/>
  <Override PartName="/ppt/slides/slide141.xml" ContentType="application/vnd.openxmlformats-officedocument.presentationml.slide+xml"/>
  <Override PartName="/ppt/slides/slide239.xml" ContentType="application/vnd.openxmlformats-officedocument.presentationml.slide+xml"/>
  <Override PartName="/ppt/slides/slide286.xml" ContentType="application/vnd.openxmlformats-officedocument.presentationml.slide+xml"/>
  <Override PartName="/ppt/notesSlides/notesSlide59.xml" ContentType="application/vnd.openxmlformats-officedocument.presentationml.notesSlide+xml"/>
  <Override PartName="/ppt/notesSlides/notesSlide115.xml" ContentType="application/vnd.openxmlformats-officedocument.presentationml.notesSlide+xml"/>
  <Override PartName="/ppt/notesSlides/notesSlide162.xml" ContentType="application/vnd.openxmlformats-officedocument.presentationml.notesSlide+xml"/>
  <Override PartName="/ppt/notesSlides/notesSlide301.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217.xml" ContentType="application/vnd.openxmlformats-officedocument.presentationml.slide+xml"/>
  <Override PartName="/ppt/slides/slide264.xml" ContentType="application/vnd.openxmlformats-officedocument.presentationml.slide+xml"/>
  <Override PartName="/ppt/notesSlides/notesSlide140.xml" ContentType="application/vnd.openxmlformats-officedocument.presentationml.notesSlide+xml"/>
  <Override PartName="/ppt/notesSlides/notesSlide238.xml" ContentType="application/vnd.openxmlformats-officedocument.presentationml.notesSlide+xml"/>
  <Override PartName="/ppt/notesSlides/notesSlide285.xml" ContentType="application/vnd.openxmlformats-officedocument.presentationml.notesSlide+xml"/>
  <Override PartName="/ppt/slides/slide24.xml" ContentType="application/vnd.openxmlformats-officedocument.presentationml.slide+xml"/>
  <Override PartName="/ppt/slides/slide71.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notesSlides/notesSlide216.xml" ContentType="application/vnd.openxmlformats-officedocument.presentationml.notesSlide+xml"/>
  <Override PartName="/ppt/notesSlides/notesSlide263.xml" ContentType="application/vnd.openxmlformats-officedocument.presentationml.notesSlide+xml"/>
  <Override PartName="/ppt/slides/slide2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62.xml" ContentType="application/vnd.openxmlformats-officedocument.presentationml.notesSlide+xml"/>
  <Override PartName="/ppt/notesSlides/notesSlide339.xml" ContentType="application/vnd.openxmlformats-officedocument.presentationml.notesSlide+xml"/>
  <Override PartName="/ppt/slides/slide179.xml" ContentType="application/vnd.openxmlformats-officedocument.presentationml.slide+xml"/>
  <Override PartName="/ppt/slides/slide318.xml" ContentType="application/vnd.openxmlformats-officedocument.presentationml.slide+xml"/>
  <Override PartName="/ppt/notesSlides/notesSlide178.xml" ContentType="application/vnd.openxmlformats-officedocument.presentationml.notesSlide+xml"/>
  <Override PartName="/ppt/notesSlides/notesSlide241.xml" ContentType="application/vnd.openxmlformats-officedocument.presentationml.notesSlide+xml"/>
  <Override PartName="/ppt/slides/slide157.xml" ContentType="application/vnd.openxmlformats-officedocument.presentationml.slide+xml"/>
  <Override PartName="/ppt/slides/slide220.xml" ContentType="application/vnd.openxmlformats-officedocument.presentationml.slide+xml"/>
  <Override PartName="/ppt/notesSlides/notesSlide40.xml" ContentType="application/vnd.openxmlformats-officedocument.presentationml.notesSlide+xml"/>
  <Override PartName="/ppt/notesSlides/notesSlide317.xml" ContentType="application/vnd.openxmlformats-officedocument.presentationml.notesSlide+xml"/>
  <Override PartName="/ppt/slides/slide343.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56.xml" ContentType="application/vnd.openxmlformats-officedocument.presentationml.notesSlide+xml"/>
  <Override PartName="/ppt/slides/slide87.xml" ContentType="application/vnd.openxmlformats-officedocument.presentationml.slide+xml"/>
  <Override PartName="/ppt/slides/slide135.xml" ContentType="application/vnd.openxmlformats-officedocument.presentationml.slide+xml"/>
  <Override PartName="/ppt/slides/slide182.xml" ContentType="application/vnd.openxmlformats-officedocument.presentationml.slide+xml"/>
  <Override PartName="/ppt/slides/slide321.xml" ContentType="application/vnd.openxmlformats-officedocument.presentationml.slide+xml"/>
  <Override PartName="/ppt/notesSlides/notesSlide279.xml" ContentType="application/vnd.openxmlformats-officedocument.presentationml.notesSlide+xml"/>
  <Override PartName="/ppt/notesSlides/notesSlide342.xml" ContentType="application/vnd.openxmlformats-officedocument.presentationml.notesSlide+xml"/>
  <Override PartName="/ppt/slides/slide113.xml" ContentType="application/vnd.openxmlformats-officedocument.presentationml.slide+xml"/>
  <Override PartName="/ppt/slides/slide160.xml" ContentType="application/vnd.openxmlformats-officedocument.presentationml.slide+xml"/>
  <Override PartName="/ppt/slides/slide258.xml" ContentType="application/vnd.openxmlformats-officedocument.presentationml.slide+xml"/>
  <Override PartName="/ppt/notesSlides/notesSlide78.xml" ContentType="application/vnd.openxmlformats-officedocument.presentationml.notesSlide+xml"/>
  <Override PartName="/ppt/notesSlides/notesSlide134.xml" ContentType="application/vnd.openxmlformats-officedocument.presentationml.notesSlide+xml"/>
  <Override PartName="/ppt/notesSlides/notesSlide181.xml" ContentType="application/vnd.openxmlformats-officedocument.presentationml.notesSlide+xml"/>
  <Override PartName="/ppt/notesSlides/notesSlide320.xml" ContentType="application/vnd.openxmlformats-officedocument.presentationml.notesSlide+xml"/>
  <Override PartName="/ppt/slides/slide18.xml" ContentType="application/vnd.openxmlformats-officedocument.presentationml.slide+xml"/>
  <Override PartName="/ppt/slides/slide65.xml" ContentType="application/vnd.openxmlformats-officedocument.presentationml.slide+xml"/>
  <Override PartName="/ppt/slides/slide236.xml" ContentType="application/vnd.openxmlformats-officedocument.presentationml.slide+xml"/>
  <Override PartName="/ppt/slides/slide283.xml" ContentType="application/vnd.openxmlformats-officedocument.presentationml.slide+xml"/>
  <Override PartName="/ppt/notesSlides/notesSlide112.xml" ContentType="application/vnd.openxmlformats-officedocument.presentationml.notesSlide+xml"/>
  <Override PartName="/ppt/notesSlides/notesSlide25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56.xml" ContentType="application/vnd.openxmlformats-officedocument.presentationml.notesSlide+xml"/>
  <Override PartName="/ppt/notesSlides/notesSlide235.xml" ContentType="application/vnd.openxmlformats-officedocument.presentationml.notesSlide+xml"/>
  <Override PartName="/ppt/notesSlides/notesSlide282.xml" ContentType="application/vnd.openxmlformats-officedocument.presentationml.notesSlide+xml"/>
  <Override PartName="/ppt/slides/slide214.xml" ContentType="application/vnd.openxmlformats-officedocument.presentationml.slide+xml"/>
  <Override PartName="/ppt/slides/slide261.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21.xml" ContentType="application/vnd.openxmlformats-officedocument.presentationml.slide+xml"/>
  <Override PartName="/ppt/slides/slide198.xml" ContentType="application/vnd.openxmlformats-officedocument.presentationml.slide+xml"/>
  <Override PartName="/ppt/slides/slide337.xml" ContentType="application/vnd.openxmlformats-officedocument.presentationml.slide+xml"/>
  <Override PartName="/ppt/notesSlides/notesSlide197.xml" ContentType="application/vnd.openxmlformats-officedocument.presentationml.notesSlide+xml"/>
  <Override PartName="/ppt/notesSlides/notesSlide213.xml" ContentType="application/vnd.openxmlformats-officedocument.presentationml.notesSlide+xml"/>
  <Override PartName="/ppt/notesSlides/notesSlide260.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Override PartName="/ppt/notesSlides/notesSlide336.xml" ContentType="application/vnd.openxmlformats-officedocument.presentationml.notesSlide+xml"/>
  <Override PartName="/ppt/slides/slide299.xml" ContentType="application/vnd.openxmlformats-officedocument.presentationml.slide+xml"/>
  <Override PartName="/ppt/slides/slide315.xml" ContentType="application/vnd.openxmlformats-officedocument.presentationml.slide+xml"/>
  <Override PartName="/ppt/notesSlides/notesSlide128.xml" ContentType="application/vnd.openxmlformats-officedocument.presentationml.notesSlide+xml"/>
  <Override PartName="/ppt/notesSlides/notesSlide175.xml" ContentType="application/vnd.openxmlformats-officedocument.presentationml.notesSlide+xml"/>
  <Override PartName="/ppt/notesSlides/notesSlide314.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54.xml" ContentType="application/vnd.openxmlformats-officedocument.presentationml.slide+xml"/>
  <Override PartName="/ppt/slides/slide340.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53.xml" ContentType="application/vnd.openxmlformats-officedocument.presentationml.notesSlide+xml"/>
  <Override PartName="/ppt/notesSlides/notesSlide298.xml" ContentType="application/vnd.openxmlformats-officedocument.presentationml.notesSlide+xml"/>
  <Override PartName="/ppt/slides/slide132.xml" ContentType="application/vnd.openxmlformats-officedocument.presentationml.slide+xml"/>
  <Override PartName="/ppt/slides/slide277.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slides/slide37.xml" ContentType="application/vnd.openxmlformats-officedocument.presentationml.slide+xml"/>
  <Override PartName="/ppt/slides/slide84.xml" ContentType="application/vnd.openxmlformats-officedocument.presentationml.slide+xml"/>
  <Override PartName="/ppt/slides/slide208.xml" ContentType="application/vnd.openxmlformats-officedocument.presentationml.slide+xml"/>
  <Override PartName="/ppt/slides/slide255.xml" ContentType="application/vnd.openxmlformats-officedocument.presentationml.slide+xml"/>
  <Override PartName="/ppt/presProps.xml" ContentType="application/vnd.openxmlformats-officedocument.presentationml.presProps+xml"/>
  <Override PartName="/ppt/notesSlides/notesSlide131.xml" ContentType="application/vnd.openxmlformats-officedocument.presentationml.notesSlide+xml"/>
  <Override PartName="/ppt/notesSlides/notesSlide229.xml" ContentType="application/vnd.openxmlformats-officedocument.presentationml.notesSlide+xml"/>
  <Override PartName="/ppt/notesSlides/notesSlide276.xml" ContentType="application/vnd.openxmlformats-officedocument.presentationml.notes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notesSlides/notesSlide28.xml" ContentType="application/vnd.openxmlformats-officedocument.presentationml.notesSlide+xml"/>
  <Override PartName="/ppt/notesSlides/notesSlide75.xml" ContentType="application/vnd.openxmlformats-officedocument.presentationml.notesSlide+xml"/>
  <Override PartName="/ppt/notesSlides/notesSlide207.xml" ContentType="application/vnd.openxmlformats-officedocument.presentationml.notesSlide+xml"/>
  <Override PartName="/ppt/notesSlides/notesSlide254.xml" ContentType="application/vnd.openxmlformats-officedocument.presentationml.notesSlide+xml"/>
  <Override PartName="/ppt/slides/slide233.xml" ContentType="application/vnd.openxmlformats-officedocument.presentationml.slide+xml"/>
  <Override PartName="/ppt/slides/slide280.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slides/slide211.xml" ContentType="application/vnd.openxmlformats-officedocument.presentationml.slide+xml"/>
  <Override PartName="/ppt/slides/slide309.xml" ContentType="application/vnd.openxmlformats-officedocument.presentationml.slide+xml"/>
  <Override PartName="/ppt/notesSlides/notesSlide169.xml" ContentType="application/vnd.openxmlformats-officedocument.presentationml.notesSlide+xml"/>
  <Override PartName="/ppt/notesSlides/notesSlide232.xml" ContentType="application/vnd.openxmlformats-officedocument.presentationml.notesSlide+xml"/>
  <Override PartName="/ppt/slides/slide148.xml" ContentType="application/vnd.openxmlformats-officedocument.presentationml.slide+xml"/>
  <Override PartName="/ppt/slides/slide195.xml" ContentType="application/vnd.openxmlformats-officedocument.presentationml.slide+xml"/>
  <Override PartName="/ppt/notesSlides/notesSlide31.xml" ContentType="application/vnd.openxmlformats-officedocument.presentationml.notesSlide+xml"/>
  <Default Extension="vml" ContentType="application/vnd.openxmlformats-officedocument.vmlDrawing"/>
  <Override PartName="/ppt/notesSlides/notesSlide210.xml" ContentType="application/vnd.openxmlformats-officedocument.presentationml.notesSlide+xml"/>
  <Override PartName="/ppt/notesSlides/notesSlide308.xml" ContentType="application/vnd.openxmlformats-officedocument.presentationml.notesSlide+xml"/>
  <Override PartName="/ppt/slides/slide126.xml" ContentType="application/vnd.openxmlformats-officedocument.presentationml.slide+xml"/>
  <Override PartName="/ppt/slides/slide173.xml" ContentType="application/vnd.openxmlformats-officedocument.presentationml.slide+xml"/>
  <Override PartName="/ppt/slides/slide334.xml" ContentType="application/vnd.openxmlformats-officedocument.presentationml.slide+xml"/>
  <Override PartName="/ppt/notesSlides/notesSlide147.xml" ContentType="application/vnd.openxmlformats-officedocument.presentationml.notesSlide+xml"/>
  <Override PartName="/ppt/notesSlides/notesSlide194.xml" ContentType="application/vnd.openxmlformats-officedocument.presentationml.notesSlide+xml"/>
  <Override PartName="/ppt/notesSlides/notesSlide333.xml" ContentType="application/vnd.openxmlformats-officedocument.presentationml.notesSlide+xml"/>
  <Override PartName="/ppt/slides/slide78.xml" ContentType="application/vnd.openxmlformats-officedocument.presentationml.slide+xml"/>
  <Override PartName="/ppt/slides/slide312.xml" ContentType="application/vnd.openxmlformats-officedocument.presentationml.slide+xml"/>
  <Override PartName="/ppt/notesSlides/notesSlide125.xml" ContentType="application/vnd.openxmlformats-officedocument.presentationml.notesSlide+xml"/>
  <Override PartName="/ppt/notesSlides/notesSlide172.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s/slide249.xml" ContentType="application/vnd.openxmlformats-officedocument.presentationml.slide+xml"/>
  <Override PartName="/ppt/slides/slide296.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248.xml" ContentType="application/vnd.openxmlformats-officedocument.presentationml.notesSlide+xml"/>
  <Override PartName="/ppt/notesSlides/notesSlide311.xml" ContentType="application/vnd.openxmlformats-officedocument.presentationml.notesSlide+xml"/>
  <Override PartName="/ppt/metadata" ContentType="application/binary"/>
  <Override PartName="/ppt/slideMasters/slideMaster1.xml" ContentType="application/vnd.openxmlformats-officedocument.presentationml.slideMaster+xml"/>
  <Override PartName="/ppt/slides/slide227.xml" ContentType="application/vnd.openxmlformats-officedocument.presentationml.slide+xml"/>
  <Override PartName="/ppt/slides/slide274.xml" ContentType="application/vnd.openxmlformats-officedocument.presentationml.slide+xml"/>
  <Override PartName="/ppt/notesSlides/notesSlide47.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notesSlides/notesSlide295.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notesSlides/notesSlide226.xml" ContentType="application/vnd.openxmlformats-officedocument.presentationml.notesSlide+xml"/>
  <Override PartName="/ppt/notesSlides/notesSlide273.xml" ContentType="application/vnd.openxmlformats-officedocument.presentationml.notesSlide+xml"/>
  <Default Extension="rels" ContentType="application/vnd.openxmlformats-package.relationships+xml"/>
  <Override PartName="/ppt/slides/slide189.xml" ContentType="application/vnd.openxmlformats-officedocument.presentationml.slide+xml"/>
  <Override PartName="/ppt/slides/slide205.xml" ContentType="application/vnd.openxmlformats-officedocument.presentationml.slide+xml"/>
  <Override PartName="/ppt/slides/slide252.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230.xml" ContentType="application/vnd.openxmlformats-officedocument.presentationml.slide+xml"/>
  <Override PartName="/ppt/slides/slide328.xml" ContentType="application/vnd.openxmlformats-officedocument.presentationml.slide+xml"/>
  <Override PartName="/ppt/slideLayouts/slideLayout11.xml" ContentType="application/vnd.openxmlformats-officedocument.presentationml.slideLayout+xml"/>
  <Override PartName="/ppt/notesSlides/notesSlide188.xml" ContentType="application/vnd.openxmlformats-officedocument.presentationml.notesSlide+xml"/>
  <Override PartName="/ppt/notesSlides/notesSlide204.xml" ContentType="application/vnd.openxmlformats-officedocument.presentationml.notesSlide+xml"/>
  <Override PartName="/ppt/notesSlides/notesSlide251.xml" ContentType="application/vnd.openxmlformats-officedocument.presentationml.notesSlide+xml"/>
  <Override PartName="/ppt/slides/slide167.xml" ContentType="application/vnd.openxmlformats-officedocument.presentationml.slide+xml"/>
  <Override PartName="/ppt/slides/slide306.xml" ContentType="application/vnd.openxmlformats-officedocument.presentationml.slide+xml"/>
  <Override PartName="/ppt/notesSlides/notesSlide50.xml" ContentType="application/vnd.openxmlformats-officedocument.presentationml.notesSlide+xml"/>
  <Override PartName="/ppt/notesSlides/notesSlide327.xml" ContentType="application/vnd.openxmlformats-officedocument.presentationml.notesSlide+xml"/>
  <Override PartName="/ppt/slides/slide145.xml" ContentType="application/vnd.openxmlformats-officedocument.presentationml.slide+xml"/>
  <Override PartName="/ppt/slides/slide192.xml" ContentType="application/vnd.openxmlformats-officedocument.presentationml.slide+xml"/>
  <Override PartName="/ppt/notesSlides/notesSlide119.xml" ContentType="application/vnd.openxmlformats-officedocument.presentationml.notesSlide+xml"/>
  <Override PartName="/ppt/notesSlides/notesSlide166.xml" ContentType="application/vnd.openxmlformats-officedocument.presentationml.notesSlide+xml"/>
  <Override PartName="/ppt/notesSlides/notesSlide305.xml" ContentType="application/vnd.openxmlformats-officedocument.presentationml.notesSlide+xml"/>
  <Override PartName="/ppt/slides/slide97.xml" ContentType="application/vnd.openxmlformats-officedocument.presentationml.slide+xml"/>
  <Override PartName="/ppt/slides/slide331.xml" ContentType="application/vnd.openxmlformats-officedocument.presentationml.slide+xml"/>
  <Override PartName="/ppt/notesSlides/notesSlide144.xml" ContentType="application/vnd.openxmlformats-officedocument.presentationml.notesSlide+xml"/>
  <Override PartName="/ppt/notesSlides/notesSlide191.xml" ContentType="application/vnd.openxmlformats-officedocument.presentationml.notesSlide+xml"/>
  <Override PartName="/ppt/notesSlides/notesSlide289.xml" ContentType="application/vnd.openxmlformats-officedocument.presentationml.notesSlide+xml"/>
  <Override PartName="/ppt/slides/slide28.xml" ContentType="application/vnd.openxmlformats-officedocument.presentationml.slide+xml"/>
  <Override PartName="/ppt/slides/slide75.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slides/slide268.xml" ContentType="application/vnd.openxmlformats-officedocument.presentationml.slide+xml"/>
  <Override PartName="/ppt/notesSlides/notesSlide88.xml" ContentType="application/vnd.openxmlformats-officedocument.presentationml.notesSlide+xml"/>
  <Override PartName="/ppt/notesSlides/notesSlide267.xml" ContentType="application/vnd.openxmlformats-officedocument.presentationml.notesSlide+xml"/>
  <Override PartName="/ppt/notesSlides/notesSlide33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53"/>
  </p:notesMasterIdLst>
  <p:sldIdLst>
    <p:sldId id="256" r:id="rId2"/>
    <p:sldId id="257" r:id="rId3"/>
    <p:sldId id="656" r:id="rId4"/>
    <p:sldId id="642" r:id="rId5"/>
    <p:sldId id="643" r:id="rId6"/>
    <p:sldId id="258" r:id="rId7"/>
    <p:sldId id="657" r:id="rId8"/>
    <p:sldId id="658" r:id="rId9"/>
    <p:sldId id="646" r:id="rId10"/>
    <p:sldId id="645" r:id="rId11"/>
    <p:sldId id="259" r:id="rId12"/>
    <p:sldId id="260" r:id="rId13"/>
    <p:sldId id="261" r:id="rId14"/>
    <p:sldId id="262" r:id="rId15"/>
    <p:sldId id="263" r:id="rId16"/>
    <p:sldId id="264" r:id="rId17"/>
    <p:sldId id="607" r:id="rId18"/>
    <p:sldId id="606" r:id="rId19"/>
    <p:sldId id="267" r:id="rId20"/>
    <p:sldId id="268" r:id="rId21"/>
    <p:sldId id="269" r:id="rId22"/>
    <p:sldId id="270" r:id="rId23"/>
    <p:sldId id="641" r:id="rId24"/>
    <p:sldId id="647" r:id="rId25"/>
    <p:sldId id="272" r:id="rId26"/>
    <p:sldId id="273" r:id="rId27"/>
    <p:sldId id="274" r:id="rId28"/>
    <p:sldId id="275" r:id="rId29"/>
    <p:sldId id="276" r:id="rId30"/>
    <p:sldId id="277" r:id="rId31"/>
    <p:sldId id="278" r:id="rId32"/>
    <p:sldId id="279" r:id="rId33"/>
    <p:sldId id="280" r:id="rId34"/>
    <p:sldId id="281" r:id="rId35"/>
    <p:sldId id="282" r:id="rId36"/>
    <p:sldId id="283" r:id="rId37"/>
    <p:sldId id="284" r:id="rId38"/>
    <p:sldId id="285" r:id="rId39"/>
    <p:sldId id="286" r:id="rId40"/>
    <p:sldId id="287" r:id="rId41"/>
    <p:sldId id="288" r:id="rId42"/>
    <p:sldId id="289" r:id="rId43"/>
    <p:sldId id="290" r:id="rId44"/>
    <p:sldId id="291" r:id="rId45"/>
    <p:sldId id="292" r:id="rId46"/>
    <p:sldId id="293" r:id="rId47"/>
    <p:sldId id="294" r:id="rId48"/>
    <p:sldId id="295" r:id="rId49"/>
    <p:sldId id="296" r:id="rId50"/>
    <p:sldId id="297" r:id="rId51"/>
    <p:sldId id="298" r:id="rId52"/>
    <p:sldId id="605" r:id="rId53"/>
    <p:sldId id="300" r:id="rId54"/>
    <p:sldId id="301" r:id="rId55"/>
    <p:sldId id="302" r:id="rId56"/>
    <p:sldId id="659" r:id="rId57"/>
    <p:sldId id="303" r:id="rId58"/>
    <p:sldId id="304" r:id="rId59"/>
    <p:sldId id="305" r:id="rId60"/>
    <p:sldId id="306" r:id="rId61"/>
    <p:sldId id="608" r:id="rId62"/>
    <p:sldId id="609" r:id="rId63"/>
    <p:sldId id="309" r:id="rId64"/>
    <p:sldId id="310" r:id="rId65"/>
    <p:sldId id="311" r:id="rId66"/>
    <p:sldId id="312" r:id="rId67"/>
    <p:sldId id="619" r:id="rId68"/>
    <p:sldId id="314" r:id="rId69"/>
    <p:sldId id="632" r:id="rId70"/>
    <p:sldId id="316" r:id="rId71"/>
    <p:sldId id="625" r:id="rId72"/>
    <p:sldId id="613" r:id="rId73"/>
    <p:sldId id="615" r:id="rId74"/>
    <p:sldId id="318" r:id="rId75"/>
    <p:sldId id="319" r:id="rId76"/>
    <p:sldId id="320" r:id="rId77"/>
    <p:sldId id="321" r:id="rId78"/>
    <p:sldId id="322" r:id="rId79"/>
    <p:sldId id="323" r:id="rId80"/>
    <p:sldId id="324" r:id="rId81"/>
    <p:sldId id="325" r:id="rId82"/>
    <p:sldId id="326" r:id="rId83"/>
    <p:sldId id="327" r:id="rId84"/>
    <p:sldId id="328" r:id="rId85"/>
    <p:sldId id="329" r:id="rId86"/>
    <p:sldId id="330" r:id="rId87"/>
    <p:sldId id="661" r:id="rId88"/>
    <p:sldId id="332" r:id="rId89"/>
    <p:sldId id="333" r:id="rId90"/>
    <p:sldId id="334" r:id="rId91"/>
    <p:sldId id="335" r:id="rId92"/>
    <p:sldId id="336" r:id="rId93"/>
    <p:sldId id="337" r:id="rId94"/>
    <p:sldId id="338" r:id="rId95"/>
    <p:sldId id="339" r:id="rId96"/>
    <p:sldId id="340" r:id="rId97"/>
    <p:sldId id="341" r:id="rId98"/>
    <p:sldId id="342" r:id="rId99"/>
    <p:sldId id="343" r:id="rId100"/>
    <p:sldId id="344" r:id="rId101"/>
    <p:sldId id="345" r:id="rId102"/>
    <p:sldId id="648" r:id="rId103"/>
    <p:sldId id="347" r:id="rId104"/>
    <p:sldId id="348" r:id="rId105"/>
    <p:sldId id="349" r:id="rId106"/>
    <p:sldId id="350" r:id="rId107"/>
    <p:sldId id="351" r:id="rId108"/>
    <p:sldId id="352" r:id="rId109"/>
    <p:sldId id="353" r:id="rId110"/>
    <p:sldId id="354" r:id="rId111"/>
    <p:sldId id="355" r:id="rId112"/>
    <p:sldId id="356" r:id="rId113"/>
    <p:sldId id="357" r:id="rId114"/>
    <p:sldId id="358" r:id="rId115"/>
    <p:sldId id="359" r:id="rId116"/>
    <p:sldId id="360" r:id="rId117"/>
    <p:sldId id="361" r:id="rId118"/>
    <p:sldId id="362" r:id="rId119"/>
    <p:sldId id="363" r:id="rId120"/>
    <p:sldId id="364" r:id="rId121"/>
    <p:sldId id="365" r:id="rId122"/>
    <p:sldId id="621" r:id="rId123"/>
    <p:sldId id="367" r:id="rId124"/>
    <p:sldId id="649" r:id="rId125"/>
    <p:sldId id="626" r:id="rId126"/>
    <p:sldId id="370" r:id="rId127"/>
    <p:sldId id="371" r:id="rId128"/>
    <p:sldId id="372" r:id="rId129"/>
    <p:sldId id="373" r:id="rId130"/>
    <p:sldId id="374" r:id="rId131"/>
    <p:sldId id="375" r:id="rId132"/>
    <p:sldId id="622" r:id="rId133"/>
    <p:sldId id="377" r:id="rId134"/>
    <p:sldId id="378" r:id="rId135"/>
    <p:sldId id="379" r:id="rId136"/>
    <p:sldId id="660" r:id="rId137"/>
    <p:sldId id="380" r:id="rId138"/>
    <p:sldId id="381" r:id="rId139"/>
    <p:sldId id="382" r:id="rId140"/>
    <p:sldId id="383" r:id="rId141"/>
    <p:sldId id="384" r:id="rId142"/>
    <p:sldId id="385" r:id="rId143"/>
    <p:sldId id="386" r:id="rId144"/>
    <p:sldId id="387" r:id="rId145"/>
    <p:sldId id="388" r:id="rId146"/>
    <p:sldId id="389" r:id="rId147"/>
    <p:sldId id="390" r:id="rId148"/>
    <p:sldId id="391" r:id="rId149"/>
    <p:sldId id="392" r:id="rId150"/>
    <p:sldId id="393" r:id="rId151"/>
    <p:sldId id="394" r:id="rId152"/>
    <p:sldId id="395" r:id="rId153"/>
    <p:sldId id="396" r:id="rId154"/>
    <p:sldId id="397" r:id="rId155"/>
    <p:sldId id="398" r:id="rId156"/>
    <p:sldId id="399" r:id="rId157"/>
    <p:sldId id="400" r:id="rId158"/>
    <p:sldId id="401" r:id="rId159"/>
    <p:sldId id="402" r:id="rId160"/>
    <p:sldId id="403" r:id="rId161"/>
    <p:sldId id="404" r:id="rId162"/>
    <p:sldId id="405" r:id="rId163"/>
    <p:sldId id="624" r:id="rId164"/>
    <p:sldId id="407" r:id="rId165"/>
    <p:sldId id="650" r:id="rId166"/>
    <p:sldId id="409" r:id="rId167"/>
    <p:sldId id="627" r:id="rId168"/>
    <p:sldId id="411" r:id="rId169"/>
    <p:sldId id="412" r:id="rId170"/>
    <p:sldId id="413" r:id="rId171"/>
    <p:sldId id="414" r:id="rId172"/>
    <p:sldId id="415" r:id="rId173"/>
    <p:sldId id="416" r:id="rId174"/>
    <p:sldId id="417" r:id="rId175"/>
    <p:sldId id="418" r:id="rId176"/>
    <p:sldId id="419" r:id="rId177"/>
    <p:sldId id="420" r:id="rId178"/>
    <p:sldId id="421" r:id="rId179"/>
    <p:sldId id="422" r:id="rId180"/>
    <p:sldId id="423" r:id="rId181"/>
    <p:sldId id="424" r:id="rId182"/>
    <p:sldId id="425" r:id="rId183"/>
    <p:sldId id="426" r:id="rId184"/>
    <p:sldId id="427" r:id="rId185"/>
    <p:sldId id="428" r:id="rId186"/>
    <p:sldId id="429" r:id="rId187"/>
    <p:sldId id="430" r:id="rId188"/>
    <p:sldId id="431" r:id="rId189"/>
    <p:sldId id="432" r:id="rId190"/>
    <p:sldId id="433" r:id="rId191"/>
    <p:sldId id="434" r:id="rId192"/>
    <p:sldId id="435" r:id="rId193"/>
    <p:sldId id="436" r:id="rId194"/>
    <p:sldId id="437" r:id="rId195"/>
    <p:sldId id="438" r:id="rId196"/>
    <p:sldId id="439" r:id="rId197"/>
    <p:sldId id="440" r:id="rId198"/>
    <p:sldId id="441" r:id="rId199"/>
    <p:sldId id="442" r:id="rId200"/>
    <p:sldId id="443" r:id="rId201"/>
    <p:sldId id="444" r:id="rId202"/>
    <p:sldId id="445" r:id="rId203"/>
    <p:sldId id="446" r:id="rId204"/>
    <p:sldId id="447" r:id="rId205"/>
    <p:sldId id="448" r:id="rId206"/>
    <p:sldId id="449" r:id="rId207"/>
    <p:sldId id="450" r:id="rId208"/>
    <p:sldId id="451" r:id="rId209"/>
    <p:sldId id="452" r:id="rId210"/>
    <p:sldId id="453" r:id="rId211"/>
    <p:sldId id="454" r:id="rId212"/>
    <p:sldId id="455" r:id="rId213"/>
    <p:sldId id="456" r:id="rId214"/>
    <p:sldId id="457" r:id="rId215"/>
    <p:sldId id="618" r:id="rId216"/>
    <p:sldId id="459" r:id="rId217"/>
    <p:sldId id="460" r:id="rId218"/>
    <p:sldId id="651" r:id="rId219"/>
    <p:sldId id="628" r:id="rId220"/>
    <p:sldId id="463" r:id="rId221"/>
    <p:sldId id="464" r:id="rId222"/>
    <p:sldId id="465" r:id="rId223"/>
    <p:sldId id="466" r:id="rId224"/>
    <p:sldId id="467" r:id="rId225"/>
    <p:sldId id="468" r:id="rId226"/>
    <p:sldId id="469" r:id="rId227"/>
    <p:sldId id="470" r:id="rId228"/>
    <p:sldId id="471" r:id="rId229"/>
    <p:sldId id="472" r:id="rId230"/>
    <p:sldId id="473" r:id="rId231"/>
    <p:sldId id="474" r:id="rId232"/>
    <p:sldId id="475" r:id="rId233"/>
    <p:sldId id="476" r:id="rId234"/>
    <p:sldId id="652" r:id="rId235"/>
    <p:sldId id="478" r:id="rId236"/>
    <p:sldId id="479" r:id="rId237"/>
    <p:sldId id="480" r:id="rId238"/>
    <p:sldId id="481" r:id="rId239"/>
    <p:sldId id="482" r:id="rId240"/>
    <p:sldId id="483" r:id="rId241"/>
    <p:sldId id="484" r:id="rId242"/>
    <p:sldId id="485" r:id="rId243"/>
    <p:sldId id="486" r:id="rId244"/>
    <p:sldId id="487" r:id="rId245"/>
    <p:sldId id="488" r:id="rId246"/>
    <p:sldId id="489" r:id="rId247"/>
    <p:sldId id="490" r:id="rId248"/>
    <p:sldId id="491" r:id="rId249"/>
    <p:sldId id="492" r:id="rId250"/>
    <p:sldId id="493" r:id="rId251"/>
    <p:sldId id="494" r:id="rId252"/>
    <p:sldId id="495" r:id="rId253"/>
    <p:sldId id="496" r:id="rId254"/>
    <p:sldId id="497" r:id="rId255"/>
    <p:sldId id="498" r:id="rId256"/>
    <p:sldId id="499" r:id="rId257"/>
    <p:sldId id="500" r:id="rId258"/>
    <p:sldId id="501" r:id="rId259"/>
    <p:sldId id="502" r:id="rId260"/>
    <p:sldId id="503" r:id="rId261"/>
    <p:sldId id="504" r:id="rId262"/>
    <p:sldId id="653" r:id="rId263"/>
    <p:sldId id="629" r:id="rId264"/>
    <p:sldId id="507" r:id="rId265"/>
    <p:sldId id="508" r:id="rId266"/>
    <p:sldId id="509" r:id="rId267"/>
    <p:sldId id="510" r:id="rId268"/>
    <p:sldId id="620" r:id="rId269"/>
    <p:sldId id="512" r:id="rId270"/>
    <p:sldId id="513" r:id="rId271"/>
    <p:sldId id="514" r:id="rId272"/>
    <p:sldId id="515" r:id="rId273"/>
    <p:sldId id="640" r:id="rId274"/>
    <p:sldId id="517" r:id="rId275"/>
    <p:sldId id="518" r:id="rId276"/>
    <p:sldId id="519" r:id="rId277"/>
    <p:sldId id="520" r:id="rId278"/>
    <p:sldId id="521" r:id="rId279"/>
    <p:sldId id="522" r:id="rId280"/>
    <p:sldId id="523" r:id="rId281"/>
    <p:sldId id="524" r:id="rId282"/>
    <p:sldId id="525" r:id="rId283"/>
    <p:sldId id="526" r:id="rId284"/>
    <p:sldId id="654" r:id="rId285"/>
    <p:sldId id="528" r:id="rId286"/>
    <p:sldId id="529" r:id="rId287"/>
    <p:sldId id="530" r:id="rId288"/>
    <p:sldId id="610" r:id="rId289"/>
    <p:sldId id="532" r:id="rId290"/>
    <p:sldId id="630" r:id="rId291"/>
    <p:sldId id="534" r:id="rId292"/>
    <p:sldId id="535" r:id="rId293"/>
    <p:sldId id="536" r:id="rId294"/>
    <p:sldId id="537" r:id="rId295"/>
    <p:sldId id="538" r:id="rId296"/>
    <p:sldId id="539" r:id="rId297"/>
    <p:sldId id="540" r:id="rId298"/>
    <p:sldId id="541" r:id="rId299"/>
    <p:sldId id="542" r:id="rId300"/>
    <p:sldId id="543" r:id="rId301"/>
    <p:sldId id="544" r:id="rId302"/>
    <p:sldId id="545" r:id="rId303"/>
    <p:sldId id="546" r:id="rId304"/>
    <p:sldId id="547" r:id="rId305"/>
    <p:sldId id="548" r:id="rId306"/>
    <p:sldId id="549" r:id="rId307"/>
    <p:sldId id="550" r:id="rId308"/>
    <p:sldId id="551" r:id="rId309"/>
    <p:sldId id="552" r:id="rId310"/>
    <p:sldId id="553" r:id="rId311"/>
    <p:sldId id="554" r:id="rId312"/>
    <p:sldId id="555" r:id="rId313"/>
    <p:sldId id="556" r:id="rId314"/>
    <p:sldId id="612" r:id="rId315"/>
    <p:sldId id="631" r:id="rId316"/>
    <p:sldId id="559" r:id="rId317"/>
    <p:sldId id="560" r:id="rId318"/>
    <p:sldId id="561" r:id="rId319"/>
    <p:sldId id="562" r:id="rId320"/>
    <p:sldId id="563" r:id="rId321"/>
    <p:sldId id="564" r:id="rId322"/>
    <p:sldId id="565" r:id="rId323"/>
    <p:sldId id="566" r:id="rId324"/>
    <p:sldId id="567" r:id="rId325"/>
    <p:sldId id="568" r:id="rId326"/>
    <p:sldId id="569" r:id="rId327"/>
    <p:sldId id="570" r:id="rId328"/>
    <p:sldId id="571" r:id="rId329"/>
    <p:sldId id="572" r:id="rId330"/>
    <p:sldId id="573" r:id="rId331"/>
    <p:sldId id="574" r:id="rId332"/>
    <p:sldId id="575" r:id="rId333"/>
    <p:sldId id="576" r:id="rId334"/>
    <p:sldId id="577" r:id="rId335"/>
    <p:sldId id="655" r:id="rId336"/>
    <p:sldId id="579" r:id="rId337"/>
    <p:sldId id="611" r:id="rId338"/>
    <p:sldId id="581" r:id="rId339"/>
    <p:sldId id="582" r:id="rId340"/>
    <p:sldId id="616" r:id="rId341"/>
    <p:sldId id="584" r:id="rId342"/>
    <p:sldId id="585" r:id="rId343"/>
    <p:sldId id="586" r:id="rId344"/>
    <p:sldId id="588" r:id="rId345"/>
    <p:sldId id="589" r:id="rId346"/>
    <p:sldId id="590" r:id="rId347"/>
    <p:sldId id="591" r:id="rId348"/>
    <p:sldId id="592" r:id="rId349"/>
    <p:sldId id="593" r:id="rId350"/>
    <p:sldId id="594" r:id="rId351"/>
    <p:sldId id="595" r:id="rId352"/>
  </p:sldIdLst>
  <p:sldSz cx="9144000" cy="6858000" type="screen4x3"/>
  <p:notesSz cx="7102475" cy="9388475"/>
  <p:embeddedFontLst>
    <p:embeddedFont>
      <p:font typeface="Calibri" pitchFamily="34" charset="0"/>
      <p:regular r:id="rId354"/>
      <p:bold r:id="rId355"/>
      <p:italic r:id="rId356"/>
      <p:boldItalic r:id="rId357"/>
    </p:embeddedFont>
    <p:embeddedFont>
      <p:font typeface="Arial Black" pitchFamily="34" charset="0"/>
      <p:bold r:id="rId358"/>
    </p:embeddedFont>
    <p:embeddedFont>
      <p:font typeface="Arial Narrow" pitchFamily="34" charset="0"/>
      <p:regular r:id="rId359"/>
      <p:bold r:id="rId360"/>
      <p:italic r:id="rId361"/>
      <p:boldItalic r:id="rId362"/>
    </p:embeddedFont>
    <p:embeddedFont>
      <p:font typeface="Malgun Gothic" pitchFamily="34" charset="-127"/>
      <p:regular r:id="rId363"/>
      <p:bold r:id="rId364"/>
    </p:embeddedFont>
    <p:embeddedFont>
      <p:font typeface="Gulim" pitchFamily="34" charset="-127"/>
      <p:regular r:id="rId36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000000"/>
          </p15:clr>
        </p15:guide>
        <p15:guide id="2" pos="2880">
          <p15:clr>
            <a:srgbClr val="000000"/>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67" roundtripDataSignature="AMtx7miLKicI4+lskYLcfLwOk1N9nduyo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FFFF"/>
    <a:srgbClr val="CC00CC"/>
    <a:srgbClr val="66CCFF"/>
    <a:srgbClr val="FF0000"/>
    <a:srgbClr val="CC9900"/>
    <a:srgbClr val="66FF3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4" d="100"/>
          <a:sy n="84" d="100"/>
        </p:scale>
        <p:origin x="-1554" y="-84"/>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303" Type="http://schemas.openxmlformats.org/officeDocument/2006/relationships/slide" Target="slides/slide302.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324" Type="http://schemas.openxmlformats.org/officeDocument/2006/relationships/slide" Target="slides/slide323.xml"/><Relationship Id="rId345" Type="http://schemas.openxmlformats.org/officeDocument/2006/relationships/slide" Target="slides/slide344.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268" Type="http://schemas.openxmlformats.org/officeDocument/2006/relationships/slide" Target="slides/slide267.xml"/><Relationship Id="rId289" Type="http://schemas.openxmlformats.org/officeDocument/2006/relationships/slide" Target="slides/slide288.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314" Type="http://schemas.openxmlformats.org/officeDocument/2006/relationships/slide" Target="slides/slide313.xml"/><Relationship Id="rId335" Type="http://schemas.openxmlformats.org/officeDocument/2006/relationships/slide" Target="slides/slide334.xml"/><Relationship Id="rId356" Type="http://schemas.openxmlformats.org/officeDocument/2006/relationships/font" Target="fonts/font3.fntdata"/><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79" Type="http://schemas.openxmlformats.org/officeDocument/2006/relationships/slide" Target="slides/slide278.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25" Type="http://schemas.openxmlformats.org/officeDocument/2006/relationships/slide" Target="slides/slide324.xml"/><Relationship Id="rId346" Type="http://schemas.openxmlformats.org/officeDocument/2006/relationships/slide" Target="slides/slide345.xml"/><Relationship Id="rId367" Type="http://customschemas.google.com/relationships/presentationmetadata" Target="metadata"/><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slide" Target="slides/slide279.xml"/><Relationship Id="rId315" Type="http://schemas.openxmlformats.org/officeDocument/2006/relationships/slide" Target="slides/slide314.xml"/><Relationship Id="rId336" Type="http://schemas.openxmlformats.org/officeDocument/2006/relationships/slide" Target="slides/slide335.xml"/><Relationship Id="rId357" Type="http://schemas.openxmlformats.org/officeDocument/2006/relationships/font" Target="fonts/font4.fntdata"/><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291" Type="http://schemas.openxmlformats.org/officeDocument/2006/relationships/slide" Target="slides/slide290.xml"/><Relationship Id="rId305" Type="http://schemas.openxmlformats.org/officeDocument/2006/relationships/slide" Target="slides/slide304.xml"/><Relationship Id="rId326" Type="http://schemas.openxmlformats.org/officeDocument/2006/relationships/slide" Target="slides/slide325.xml"/><Relationship Id="rId347" Type="http://schemas.openxmlformats.org/officeDocument/2006/relationships/slide" Target="slides/slide346.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368" Type="http://schemas.openxmlformats.org/officeDocument/2006/relationships/presProps" Target="presProps.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slide" Target="slides/slide280.xml"/><Relationship Id="rId316" Type="http://schemas.openxmlformats.org/officeDocument/2006/relationships/slide" Target="slides/slide315.xml"/><Relationship Id="rId337" Type="http://schemas.openxmlformats.org/officeDocument/2006/relationships/slide" Target="slides/slide336.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358" Type="http://schemas.openxmlformats.org/officeDocument/2006/relationships/font" Target="fonts/font5.fntdata"/><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slide" Target="slides/slide270.xml"/><Relationship Id="rId292" Type="http://schemas.openxmlformats.org/officeDocument/2006/relationships/slide" Target="slides/slide291.xml"/><Relationship Id="rId306" Type="http://schemas.openxmlformats.org/officeDocument/2006/relationships/slide" Target="slides/slide305.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327" Type="http://schemas.openxmlformats.org/officeDocument/2006/relationships/slide" Target="slides/slide326.xml"/><Relationship Id="rId348" Type="http://schemas.openxmlformats.org/officeDocument/2006/relationships/slide" Target="slides/slide347.xml"/><Relationship Id="rId369" Type="http://schemas.openxmlformats.org/officeDocument/2006/relationships/viewProps" Target="viewProps.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17" Type="http://schemas.openxmlformats.org/officeDocument/2006/relationships/slide" Target="slides/slide316.xml"/><Relationship Id="rId338" Type="http://schemas.openxmlformats.org/officeDocument/2006/relationships/slide" Target="slides/slide337.xml"/><Relationship Id="rId359" Type="http://schemas.openxmlformats.org/officeDocument/2006/relationships/font" Target="fonts/font6.fntdata"/><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370" Type="http://schemas.openxmlformats.org/officeDocument/2006/relationships/theme" Target="theme/theme1.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72" Type="http://schemas.openxmlformats.org/officeDocument/2006/relationships/slide" Target="slides/slide271.xml"/><Relationship Id="rId293" Type="http://schemas.openxmlformats.org/officeDocument/2006/relationships/slide" Target="slides/slide292.xml"/><Relationship Id="rId307" Type="http://schemas.openxmlformats.org/officeDocument/2006/relationships/slide" Target="slides/slide306.xml"/><Relationship Id="rId328" Type="http://schemas.openxmlformats.org/officeDocument/2006/relationships/slide" Target="slides/slide327.xml"/><Relationship Id="rId349" Type="http://schemas.openxmlformats.org/officeDocument/2006/relationships/slide" Target="slides/slide348.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360" Type="http://schemas.openxmlformats.org/officeDocument/2006/relationships/font" Target="fonts/font7.fntdata"/><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283" Type="http://schemas.openxmlformats.org/officeDocument/2006/relationships/slide" Target="slides/slide282.xml"/><Relationship Id="rId318" Type="http://schemas.openxmlformats.org/officeDocument/2006/relationships/slide" Target="slides/slide317.xml"/><Relationship Id="rId339" Type="http://schemas.openxmlformats.org/officeDocument/2006/relationships/slide" Target="slides/slide338.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334" Type="http://schemas.openxmlformats.org/officeDocument/2006/relationships/slide" Target="slides/slide333.xml"/><Relationship Id="rId350" Type="http://schemas.openxmlformats.org/officeDocument/2006/relationships/slide" Target="slides/slide349.xml"/><Relationship Id="rId355" Type="http://schemas.openxmlformats.org/officeDocument/2006/relationships/font" Target="fonts/font2.fntdata"/><Relationship Id="rId37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slide" Target="slides/slide307.xml"/><Relationship Id="rId329" Type="http://schemas.openxmlformats.org/officeDocument/2006/relationships/slide" Target="slides/slide328.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340" Type="http://schemas.openxmlformats.org/officeDocument/2006/relationships/slide" Target="slides/slide339.xml"/><Relationship Id="rId361" Type="http://schemas.openxmlformats.org/officeDocument/2006/relationships/font" Target="fonts/font8.fntdata"/><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19" Type="http://schemas.openxmlformats.org/officeDocument/2006/relationships/slide" Target="slides/slide318.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330" Type="http://schemas.openxmlformats.org/officeDocument/2006/relationships/slide" Target="slides/slide329.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351" Type="http://schemas.openxmlformats.org/officeDocument/2006/relationships/slide" Target="slides/slide350.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slide" Target="slides/slide319.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341" Type="http://schemas.openxmlformats.org/officeDocument/2006/relationships/slide" Target="slides/slide340.xml"/><Relationship Id="rId362" Type="http://schemas.openxmlformats.org/officeDocument/2006/relationships/font" Target="fonts/font9.fntdata"/><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331" Type="http://schemas.openxmlformats.org/officeDocument/2006/relationships/slide" Target="slides/slide330.xml"/><Relationship Id="rId352" Type="http://schemas.openxmlformats.org/officeDocument/2006/relationships/slide" Target="slides/slide351.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slide" Target="slides/slide320.xml"/><Relationship Id="rId342" Type="http://schemas.openxmlformats.org/officeDocument/2006/relationships/slide" Target="slides/slide341.xml"/><Relationship Id="rId363" Type="http://schemas.openxmlformats.org/officeDocument/2006/relationships/font" Target="fonts/font10.fntdata"/><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332" Type="http://schemas.openxmlformats.org/officeDocument/2006/relationships/slide" Target="slides/slide331.xml"/><Relationship Id="rId353" Type="http://schemas.openxmlformats.org/officeDocument/2006/relationships/notesMaster" Target="notesMasters/notesMaster1.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slide" Target="slides/slide321.xml"/><Relationship Id="rId343" Type="http://schemas.openxmlformats.org/officeDocument/2006/relationships/slide" Target="slides/slide342.xml"/><Relationship Id="rId364" Type="http://schemas.openxmlformats.org/officeDocument/2006/relationships/font" Target="fonts/font11.fntdata"/><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333" Type="http://schemas.openxmlformats.org/officeDocument/2006/relationships/slide" Target="slides/slide332.xml"/><Relationship Id="rId354" Type="http://schemas.openxmlformats.org/officeDocument/2006/relationships/font" Target="fonts/font1.fntdata"/><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slide" Target="slides/slide301.xml"/><Relationship Id="rId323" Type="http://schemas.openxmlformats.org/officeDocument/2006/relationships/slide" Target="slides/slide322.xml"/><Relationship Id="rId344" Type="http://schemas.openxmlformats.org/officeDocument/2006/relationships/slide" Target="slides/slide343.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365" Type="http://schemas.openxmlformats.org/officeDocument/2006/relationships/font" Target="fonts/font12.fntdata"/><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06" Type="http://schemas.openxmlformats.org/officeDocument/2006/relationships/slide" Target="slides/slide105.xml"/><Relationship Id="rId127" Type="http://schemas.openxmlformats.org/officeDocument/2006/relationships/slide" Target="slides/slide126.xml"/><Relationship Id="rId313" Type="http://schemas.openxmlformats.org/officeDocument/2006/relationships/slide" Target="slides/slide31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5.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5.png"/></Relationships>
</file>

<file path=ppt/drawings/_rels/vmlDrawing3.vml.rels><?xml version="1.0" encoding="UTF-8" standalone="yes"?>
<Relationships xmlns="http://schemas.openxmlformats.org/package/2006/relationships"><Relationship Id="rId2" Type="http://schemas.openxmlformats.org/officeDocument/2006/relationships/image" Target="../media/image96.emf"/><Relationship Id="rId1" Type="http://schemas.openxmlformats.org/officeDocument/2006/relationships/image" Target="../media/image95.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image" Target="../media/image98.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24.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40.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77739" cy="469424"/>
          </a:xfrm>
          <a:prstGeom prst="rect">
            <a:avLst/>
          </a:prstGeom>
          <a:noFill/>
          <a:ln>
            <a:noFill/>
          </a:ln>
        </p:spPr>
        <p:txBody>
          <a:bodyPr spcFirstLastPara="1" wrap="square" lIns="94213" tIns="47094" rIns="94213" bIns="47094"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9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9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9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9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9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9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9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9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4023092" y="0"/>
            <a:ext cx="3077739" cy="469424"/>
          </a:xfrm>
          <a:prstGeom prst="rect">
            <a:avLst/>
          </a:prstGeom>
          <a:noFill/>
          <a:ln>
            <a:noFill/>
          </a:ln>
        </p:spPr>
        <p:txBody>
          <a:bodyPr spcFirstLastPara="1" wrap="square" lIns="94213" tIns="47094" rIns="94213" bIns="47094"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9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9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9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9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9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9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9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9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lvl1pPr marL="457200" marR="0" lvl="0"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917422"/>
            <a:ext cx="3077739" cy="469424"/>
          </a:xfrm>
          <a:prstGeom prst="rect">
            <a:avLst/>
          </a:prstGeom>
          <a:noFill/>
          <a:ln>
            <a:noFill/>
          </a:ln>
        </p:spPr>
        <p:txBody>
          <a:bodyPr spcFirstLastPara="1" wrap="square" lIns="94213" tIns="47094" rIns="94213" bIns="47094"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9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9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9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9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9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9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9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9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sz="1200" smtClean="0">
                <a:solidFill>
                  <a:schemeClr val="dk1"/>
                </a:solidFill>
              </a:rPr>
              <a:pPr algn="r"/>
              <a:t>‹#›</a:t>
            </a:fld>
            <a:endParaRPr lang="en-US" sz="1200">
              <a:solidFill>
                <a:schemeClr val="dk1"/>
              </a:solidFil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240.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241.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242.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243.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244.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245.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246.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247.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248.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249.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250.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251.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252.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253.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254.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255.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256.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257.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258.xml.rels><?xml version="1.0" encoding="UTF-8" standalone="yes"?>
<Relationships xmlns="http://schemas.openxmlformats.org/package/2006/relationships"><Relationship Id="rId2" Type="http://schemas.openxmlformats.org/officeDocument/2006/relationships/slide" Target="../slides/slide264.xml"/><Relationship Id="rId1" Type="http://schemas.openxmlformats.org/officeDocument/2006/relationships/notesMaster" Target="../notesMasters/notesMaster1.xml"/></Relationships>
</file>

<file path=ppt/notesSlides/_rels/notesSlide259.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260.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261.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262.xml.rels><?xml version="1.0" encoding="UTF-8" standalone="yes"?>
<Relationships xmlns="http://schemas.openxmlformats.org/package/2006/relationships"><Relationship Id="rId2" Type="http://schemas.openxmlformats.org/officeDocument/2006/relationships/slide" Target="../slides/slide268.xml"/><Relationship Id="rId1" Type="http://schemas.openxmlformats.org/officeDocument/2006/relationships/notesMaster" Target="../notesMasters/notesMaster1.xml"/></Relationships>
</file>

<file path=ppt/notesSlides/_rels/notesSlide263.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264.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265.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266.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267.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268.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_rels/notesSlide269.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270.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_rels/notesSlide271.xml.rels><?xml version="1.0" encoding="UTF-8" standalone="yes"?>
<Relationships xmlns="http://schemas.openxmlformats.org/package/2006/relationships"><Relationship Id="rId2" Type="http://schemas.openxmlformats.org/officeDocument/2006/relationships/slide" Target="../slides/slide277.xml"/><Relationship Id="rId1" Type="http://schemas.openxmlformats.org/officeDocument/2006/relationships/notesMaster" Target="../notesMasters/notesMaster1.xml"/></Relationships>
</file>

<file path=ppt/notesSlides/_rels/notesSlide272.xml.rels><?xml version="1.0" encoding="UTF-8" standalone="yes"?>
<Relationships xmlns="http://schemas.openxmlformats.org/package/2006/relationships"><Relationship Id="rId2" Type="http://schemas.openxmlformats.org/officeDocument/2006/relationships/slide" Target="../slides/slide278.xml"/><Relationship Id="rId1" Type="http://schemas.openxmlformats.org/officeDocument/2006/relationships/notesMaster" Target="../notesMasters/notesMaster1.xml"/></Relationships>
</file>

<file path=ppt/notesSlides/_rels/notesSlide273.xml.rels><?xml version="1.0" encoding="UTF-8" standalone="yes"?>
<Relationships xmlns="http://schemas.openxmlformats.org/package/2006/relationships"><Relationship Id="rId2" Type="http://schemas.openxmlformats.org/officeDocument/2006/relationships/slide" Target="../slides/slide279.xml"/><Relationship Id="rId1" Type="http://schemas.openxmlformats.org/officeDocument/2006/relationships/notesMaster" Target="../notesMasters/notesMaster1.xml"/></Relationships>
</file>

<file path=ppt/notesSlides/_rels/notesSlide274.xml.rels><?xml version="1.0" encoding="UTF-8" standalone="yes"?>
<Relationships xmlns="http://schemas.openxmlformats.org/package/2006/relationships"><Relationship Id="rId2" Type="http://schemas.openxmlformats.org/officeDocument/2006/relationships/slide" Target="../slides/slide280.xml"/><Relationship Id="rId1" Type="http://schemas.openxmlformats.org/officeDocument/2006/relationships/notesMaster" Target="../notesMasters/notesMaster1.xml"/></Relationships>
</file>

<file path=ppt/notesSlides/_rels/notesSlide275.xml.rels><?xml version="1.0" encoding="UTF-8" standalone="yes"?>
<Relationships xmlns="http://schemas.openxmlformats.org/package/2006/relationships"><Relationship Id="rId2" Type="http://schemas.openxmlformats.org/officeDocument/2006/relationships/slide" Target="../slides/slide281.xml"/><Relationship Id="rId1" Type="http://schemas.openxmlformats.org/officeDocument/2006/relationships/notesMaster" Target="../notesMasters/notesMaster1.xml"/></Relationships>
</file>

<file path=ppt/notesSlides/_rels/notesSlide276.xml.rels><?xml version="1.0" encoding="UTF-8" standalone="yes"?>
<Relationships xmlns="http://schemas.openxmlformats.org/package/2006/relationships"><Relationship Id="rId2" Type="http://schemas.openxmlformats.org/officeDocument/2006/relationships/slide" Target="../slides/slide282.xml"/><Relationship Id="rId1" Type="http://schemas.openxmlformats.org/officeDocument/2006/relationships/notesMaster" Target="../notesMasters/notesMaster1.xml"/></Relationships>
</file>

<file path=ppt/notesSlides/_rels/notesSlide277.xml.rels><?xml version="1.0" encoding="UTF-8" standalone="yes"?>
<Relationships xmlns="http://schemas.openxmlformats.org/package/2006/relationships"><Relationship Id="rId2" Type="http://schemas.openxmlformats.org/officeDocument/2006/relationships/slide" Target="../slides/slide283.xml"/><Relationship Id="rId1" Type="http://schemas.openxmlformats.org/officeDocument/2006/relationships/notesMaster" Target="../notesMasters/notesMaster1.xml"/></Relationships>
</file>

<file path=ppt/notesSlides/_rels/notesSlide278.xml.rels><?xml version="1.0" encoding="UTF-8" standalone="yes"?>
<Relationships xmlns="http://schemas.openxmlformats.org/package/2006/relationships"><Relationship Id="rId2" Type="http://schemas.openxmlformats.org/officeDocument/2006/relationships/slide" Target="../slides/slide284.xml"/><Relationship Id="rId1" Type="http://schemas.openxmlformats.org/officeDocument/2006/relationships/notesMaster" Target="../notesMasters/notesMaster1.xml"/></Relationships>
</file>

<file path=ppt/notesSlides/_rels/notesSlide279.xml.rels><?xml version="1.0" encoding="UTF-8" standalone="yes"?>
<Relationships xmlns="http://schemas.openxmlformats.org/package/2006/relationships"><Relationship Id="rId2" Type="http://schemas.openxmlformats.org/officeDocument/2006/relationships/slide" Target="../slides/slide285.xml"/><Relationship Id="rId1" Type="http://schemas.openxmlformats.org/officeDocument/2006/relationships/notesMaster" Target="../notesMasters/notesMaster1.xml"/></Relationships>
</file>

<file path=ppt/notesSlides/_rels/notesSlide280.xml.rels><?xml version="1.0" encoding="UTF-8" standalone="yes"?>
<Relationships xmlns="http://schemas.openxmlformats.org/package/2006/relationships"><Relationship Id="rId2" Type="http://schemas.openxmlformats.org/officeDocument/2006/relationships/slide" Target="../slides/slide286.xml"/><Relationship Id="rId1" Type="http://schemas.openxmlformats.org/officeDocument/2006/relationships/notesMaster" Target="../notesMasters/notesMaster1.xml"/></Relationships>
</file>

<file path=ppt/notesSlides/_rels/notesSlide281.xml.rels><?xml version="1.0" encoding="UTF-8" standalone="yes"?>
<Relationships xmlns="http://schemas.openxmlformats.org/package/2006/relationships"><Relationship Id="rId2" Type="http://schemas.openxmlformats.org/officeDocument/2006/relationships/slide" Target="../slides/slide287.xml"/><Relationship Id="rId1" Type="http://schemas.openxmlformats.org/officeDocument/2006/relationships/notesMaster" Target="../notesMasters/notesMaster1.xml"/></Relationships>
</file>

<file path=ppt/notesSlides/_rels/notesSlide282.xml.rels><?xml version="1.0" encoding="UTF-8" standalone="yes"?>
<Relationships xmlns="http://schemas.openxmlformats.org/package/2006/relationships"><Relationship Id="rId2" Type="http://schemas.openxmlformats.org/officeDocument/2006/relationships/slide" Target="../slides/slide289.xml"/><Relationship Id="rId1" Type="http://schemas.openxmlformats.org/officeDocument/2006/relationships/notesMaster" Target="../notesMasters/notesMaster1.xml"/></Relationships>
</file>

<file path=ppt/notesSlides/_rels/notesSlide283.xml.rels><?xml version="1.0" encoding="UTF-8" standalone="yes"?>
<Relationships xmlns="http://schemas.openxmlformats.org/package/2006/relationships"><Relationship Id="rId2" Type="http://schemas.openxmlformats.org/officeDocument/2006/relationships/slide" Target="../slides/slide290.xml"/><Relationship Id="rId1" Type="http://schemas.openxmlformats.org/officeDocument/2006/relationships/notesMaster" Target="../notesMasters/notesMaster1.xml"/></Relationships>
</file>

<file path=ppt/notesSlides/_rels/notesSlide284.xml.rels><?xml version="1.0" encoding="UTF-8" standalone="yes"?>
<Relationships xmlns="http://schemas.openxmlformats.org/package/2006/relationships"><Relationship Id="rId2" Type="http://schemas.openxmlformats.org/officeDocument/2006/relationships/slide" Target="../slides/slide291.xml"/><Relationship Id="rId1" Type="http://schemas.openxmlformats.org/officeDocument/2006/relationships/notesMaster" Target="../notesMasters/notesMaster1.xml"/></Relationships>
</file>

<file path=ppt/notesSlides/_rels/notesSlide285.xml.rels><?xml version="1.0" encoding="UTF-8" standalone="yes"?>
<Relationships xmlns="http://schemas.openxmlformats.org/package/2006/relationships"><Relationship Id="rId2" Type="http://schemas.openxmlformats.org/officeDocument/2006/relationships/slide" Target="../slides/slide292.xml"/><Relationship Id="rId1" Type="http://schemas.openxmlformats.org/officeDocument/2006/relationships/notesMaster" Target="../notesMasters/notesMaster1.xml"/></Relationships>
</file>

<file path=ppt/notesSlides/_rels/notesSlide286.xml.rels><?xml version="1.0" encoding="UTF-8" standalone="yes"?>
<Relationships xmlns="http://schemas.openxmlformats.org/package/2006/relationships"><Relationship Id="rId2" Type="http://schemas.openxmlformats.org/officeDocument/2006/relationships/slide" Target="../slides/slide293.xml"/><Relationship Id="rId1" Type="http://schemas.openxmlformats.org/officeDocument/2006/relationships/notesMaster" Target="../notesMasters/notesMaster1.xml"/></Relationships>
</file>

<file path=ppt/notesSlides/_rels/notesSlide287.xml.rels><?xml version="1.0" encoding="UTF-8" standalone="yes"?>
<Relationships xmlns="http://schemas.openxmlformats.org/package/2006/relationships"><Relationship Id="rId2" Type="http://schemas.openxmlformats.org/officeDocument/2006/relationships/slide" Target="../slides/slide294.xml"/><Relationship Id="rId1" Type="http://schemas.openxmlformats.org/officeDocument/2006/relationships/notesMaster" Target="../notesMasters/notesMaster1.xml"/></Relationships>
</file>

<file path=ppt/notesSlides/_rels/notesSlide288.xml.rels><?xml version="1.0" encoding="UTF-8" standalone="yes"?>
<Relationships xmlns="http://schemas.openxmlformats.org/package/2006/relationships"><Relationship Id="rId2" Type="http://schemas.openxmlformats.org/officeDocument/2006/relationships/slide" Target="../slides/slide295.xml"/><Relationship Id="rId1" Type="http://schemas.openxmlformats.org/officeDocument/2006/relationships/notesMaster" Target="../notesMasters/notesMaster1.xml"/></Relationships>
</file>

<file path=ppt/notesSlides/_rels/notesSlide289.xml.rels><?xml version="1.0" encoding="UTF-8" standalone="yes"?>
<Relationships xmlns="http://schemas.openxmlformats.org/package/2006/relationships"><Relationship Id="rId2" Type="http://schemas.openxmlformats.org/officeDocument/2006/relationships/slide" Target="../slides/slide296.xml"/><Relationship Id="rId1" Type="http://schemas.openxmlformats.org/officeDocument/2006/relationships/notesMaster" Target="../notesMasters/notesMaster1.xml"/></Relationships>
</file>

<file path=ppt/notesSlides/_rels/notesSlide290.xml.rels><?xml version="1.0" encoding="UTF-8" standalone="yes"?>
<Relationships xmlns="http://schemas.openxmlformats.org/package/2006/relationships"><Relationship Id="rId2" Type="http://schemas.openxmlformats.org/officeDocument/2006/relationships/slide" Target="../slides/slide297.xml"/><Relationship Id="rId1" Type="http://schemas.openxmlformats.org/officeDocument/2006/relationships/notesMaster" Target="../notesMasters/notesMaster1.xml"/></Relationships>
</file>

<file path=ppt/notesSlides/_rels/notesSlide291.xml.rels><?xml version="1.0" encoding="UTF-8" standalone="yes"?>
<Relationships xmlns="http://schemas.openxmlformats.org/package/2006/relationships"><Relationship Id="rId2" Type="http://schemas.openxmlformats.org/officeDocument/2006/relationships/slide" Target="../slides/slide298.xml"/><Relationship Id="rId1" Type="http://schemas.openxmlformats.org/officeDocument/2006/relationships/notesMaster" Target="../notesMasters/notesMaster1.xml"/></Relationships>
</file>

<file path=ppt/notesSlides/_rels/notesSlide292.xml.rels><?xml version="1.0" encoding="UTF-8" standalone="yes"?>
<Relationships xmlns="http://schemas.openxmlformats.org/package/2006/relationships"><Relationship Id="rId2" Type="http://schemas.openxmlformats.org/officeDocument/2006/relationships/slide" Target="../slides/slide299.xml"/><Relationship Id="rId1" Type="http://schemas.openxmlformats.org/officeDocument/2006/relationships/notesMaster" Target="../notesMasters/notesMaster1.xml"/></Relationships>
</file>

<file path=ppt/notesSlides/_rels/notesSlide293.xml.rels><?xml version="1.0" encoding="UTF-8" standalone="yes"?>
<Relationships xmlns="http://schemas.openxmlformats.org/package/2006/relationships"><Relationship Id="rId2" Type="http://schemas.openxmlformats.org/officeDocument/2006/relationships/slide" Target="../slides/slide300.xml"/><Relationship Id="rId1" Type="http://schemas.openxmlformats.org/officeDocument/2006/relationships/notesMaster" Target="../notesMasters/notesMaster1.xml"/></Relationships>
</file>

<file path=ppt/notesSlides/_rels/notesSlide294.xml.rels><?xml version="1.0" encoding="UTF-8" standalone="yes"?>
<Relationships xmlns="http://schemas.openxmlformats.org/package/2006/relationships"><Relationship Id="rId2" Type="http://schemas.openxmlformats.org/officeDocument/2006/relationships/slide" Target="../slides/slide301.xml"/><Relationship Id="rId1" Type="http://schemas.openxmlformats.org/officeDocument/2006/relationships/notesMaster" Target="../notesMasters/notesMaster1.xml"/></Relationships>
</file>

<file path=ppt/notesSlides/_rels/notesSlide295.xml.rels><?xml version="1.0" encoding="UTF-8" standalone="yes"?>
<Relationships xmlns="http://schemas.openxmlformats.org/package/2006/relationships"><Relationship Id="rId2" Type="http://schemas.openxmlformats.org/officeDocument/2006/relationships/slide" Target="../slides/slide302.xml"/><Relationship Id="rId1" Type="http://schemas.openxmlformats.org/officeDocument/2006/relationships/notesMaster" Target="../notesMasters/notesMaster1.xml"/></Relationships>
</file>

<file path=ppt/notesSlides/_rels/notesSlide296.xml.rels><?xml version="1.0" encoding="UTF-8" standalone="yes"?>
<Relationships xmlns="http://schemas.openxmlformats.org/package/2006/relationships"><Relationship Id="rId2" Type="http://schemas.openxmlformats.org/officeDocument/2006/relationships/slide" Target="../slides/slide303.xml"/><Relationship Id="rId1" Type="http://schemas.openxmlformats.org/officeDocument/2006/relationships/notesMaster" Target="../notesMasters/notesMaster1.xml"/></Relationships>
</file>

<file path=ppt/notesSlides/_rels/notesSlide297.xml.rels><?xml version="1.0" encoding="UTF-8" standalone="yes"?>
<Relationships xmlns="http://schemas.openxmlformats.org/package/2006/relationships"><Relationship Id="rId2" Type="http://schemas.openxmlformats.org/officeDocument/2006/relationships/slide" Target="../slides/slide304.xml"/><Relationship Id="rId1" Type="http://schemas.openxmlformats.org/officeDocument/2006/relationships/notesMaster" Target="../notesMasters/notesMaster1.xml"/></Relationships>
</file>

<file path=ppt/notesSlides/_rels/notesSlide298.xml.rels><?xml version="1.0" encoding="UTF-8" standalone="yes"?>
<Relationships xmlns="http://schemas.openxmlformats.org/package/2006/relationships"><Relationship Id="rId2" Type="http://schemas.openxmlformats.org/officeDocument/2006/relationships/slide" Target="../slides/slide305.xml"/><Relationship Id="rId1" Type="http://schemas.openxmlformats.org/officeDocument/2006/relationships/notesMaster" Target="../notesMasters/notesMaster1.xml"/></Relationships>
</file>

<file path=ppt/notesSlides/_rels/notesSlide299.xml.rels><?xml version="1.0" encoding="UTF-8" standalone="yes"?>
<Relationships xmlns="http://schemas.openxmlformats.org/package/2006/relationships"><Relationship Id="rId2" Type="http://schemas.openxmlformats.org/officeDocument/2006/relationships/slide" Target="../slides/slide306.xml"/><Relationship Id="rId1" Type="http://schemas.openxmlformats.org/officeDocument/2006/relationships/notesMaster" Target="../notesMasters/notesMaster1.xml"/></Relationships>
</file>

<file path=ppt/notesSlides/_rels/notesSlide300.xml.rels><?xml version="1.0" encoding="UTF-8" standalone="yes"?>
<Relationships xmlns="http://schemas.openxmlformats.org/package/2006/relationships"><Relationship Id="rId2" Type="http://schemas.openxmlformats.org/officeDocument/2006/relationships/slide" Target="../slides/slide307.xml"/><Relationship Id="rId1" Type="http://schemas.openxmlformats.org/officeDocument/2006/relationships/notesMaster" Target="../notesMasters/notesMaster1.xml"/></Relationships>
</file>

<file path=ppt/notesSlides/_rels/notesSlide301.xml.rels><?xml version="1.0" encoding="UTF-8" standalone="yes"?>
<Relationships xmlns="http://schemas.openxmlformats.org/package/2006/relationships"><Relationship Id="rId2" Type="http://schemas.openxmlformats.org/officeDocument/2006/relationships/slide" Target="../slides/slide308.xml"/><Relationship Id="rId1" Type="http://schemas.openxmlformats.org/officeDocument/2006/relationships/notesMaster" Target="../notesMasters/notesMaster1.xml"/></Relationships>
</file>

<file path=ppt/notesSlides/_rels/notesSlide302.xml.rels><?xml version="1.0" encoding="UTF-8" standalone="yes"?>
<Relationships xmlns="http://schemas.openxmlformats.org/package/2006/relationships"><Relationship Id="rId2" Type="http://schemas.openxmlformats.org/officeDocument/2006/relationships/slide" Target="../slides/slide309.xml"/><Relationship Id="rId1" Type="http://schemas.openxmlformats.org/officeDocument/2006/relationships/notesMaster" Target="../notesMasters/notesMaster1.xml"/></Relationships>
</file>

<file path=ppt/notesSlides/_rels/notesSlide303.xml.rels><?xml version="1.0" encoding="UTF-8" standalone="yes"?>
<Relationships xmlns="http://schemas.openxmlformats.org/package/2006/relationships"><Relationship Id="rId2" Type="http://schemas.openxmlformats.org/officeDocument/2006/relationships/slide" Target="../slides/slide310.xml"/><Relationship Id="rId1" Type="http://schemas.openxmlformats.org/officeDocument/2006/relationships/notesMaster" Target="../notesMasters/notesMaster1.xml"/></Relationships>
</file>

<file path=ppt/notesSlides/_rels/notesSlide304.xml.rels><?xml version="1.0" encoding="UTF-8" standalone="yes"?>
<Relationships xmlns="http://schemas.openxmlformats.org/package/2006/relationships"><Relationship Id="rId2" Type="http://schemas.openxmlformats.org/officeDocument/2006/relationships/slide" Target="../slides/slide311.xml"/><Relationship Id="rId1" Type="http://schemas.openxmlformats.org/officeDocument/2006/relationships/notesMaster" Target="../notesMasters/notesMaster1.xml"/></Relationships>
</file>

<file path=ppt/notesSlides/_rels/notesSlide305.xml.rels><?xml version="1.0" encoding="UTF-8" standalone="yes"?>
<Relationships xmlns="http://schemas.openxmlformats.org/package/2006/relationships"><Relationship Id="rId2" Type="http://schemas.openxmlformats.org/officeDocument/2006/relationships/slide" Target="../slides/slide312.xml"/><Relationship Id="rId1" Type="http://schemas.openxmlformats.org/officeDocument/2006/relationships/notesMaster" Target="../notesMasters/notesMaster1.xml"/></Relationships>
</file>

<file path=ppt/notesSlides/_rels/notesSlide306.xml.rels><?xml version="1.0" encoding="UTF-8" standalone="yes"?>
<Relationships xmlns="http://schemas.openxmlformats.org/package/2006/relationships"><Relationship Id="rId2" Type="http://schemas.openxmlformats.org/officeDocument/2006/relationships/slide" Target="../slides/slide313.xml"/><Relationship Id="rId1" Type="http://schemas.openxmlformats.org/officeDocument/2006/relationships/notesMaster" Target="../notesMasters/notesMaster1.xml"/></Relationships>
</file>

<file path=ppt/notesSlides/_rels/notesSlide307.xml.rels><?xml version="1.0" encoding="UTF-8" standalone="yes"?>
<Relationships xmlns="http://schemas.openxmlformats.org/package/2006/relationships"><Relationship Id="rId2" Type="http://schemas.openxmlformats.org/officeDocument/2006/relationships/slide" Target="../slides/slide314.xml"/><Relationship Id="rId1" Type="http://schemas.openxmlformats.org/officeDocument/2006/relationships/notesMaster" Target="../notesMasters/notesMaster1.xml"/></Relationships>
</file>

<file path=ppt/notesSlides/_rels/notesSlide308.xml.rels><?xml version="1.0" encoding="UTF-8" standalone="yes"?>
<Relationships xmlns="http://schemas.openxmlformats.org/package/2006/relationships"><Relationship Id="rId2" Type="http://schemas.openxmlformats.org/officeDocument/2006/relationships/slide" Target="../slides/slide315.xml"/><Relationship Id="rId1" Type="http://schemas.openxmlformats.org/officeDocument/2006/relationships/notesMaster" Target="../notesMasters/notesMaster1.xml"/></Relationships>
</file>

<file path=ppt/notesSlides/_rels/notesSlide309.xml.rels><?xml version="1.0" encoding="UTF-8" standalone="yes"?>
<Relationships xmlns="http://schemas.openxmlformats.org/package/2006/relationships"><Relationship Id="rId2" Type="http://schemas.openxmlformats.org/officeDocument/2006/relationships/slide" Target="../slides/slide316.xml"/><Relationship Id="rId1" Type="http://schemas.openxmlformats.org/officeDocument/2006/relationships/notesMaster" Target="../notesMasters/notesMaster1.xml"/></Relationships>
</file>

<file path=ppt/notesSlides/_rels/notesSlide310.xml.rels><?xml version="1.0" encoding="UTF-8" standalone="yes"?>
<Relationships xmlns="http://schemas.openxmlformats.org/package/2006/relationships"><Relationship Id="rId2" Type="http://schemas.openxmlformats.org/officeDocument/2006/relationships/slide" Target="../slides/slide317.xml"/><Relationship Id="rId1" Type="http://schemas.openxmlformats.org/officeDocument/2006/relationships/notesMaster" Target="../notesMasters/notesMaster1.xml"/></Relationships>
</file>

<file path=ppt/notesSlides/_rels/notesSlide311.xml.rels><?xml version="1.0" encoding="UTF-8" standalone="yes"?>
<Relationships xmlns="http://schemas.openxmlformats.org/package/2006/relationships"><Relationship Id="rId2" Type="http://schemas.openxmlformats.org/officeDocument/2006/relationships/slide" Target="../slides/slide318.xml"/><Relationship Id="rId1" Type="http://schemas.openxmlformats.org/officeDocument/2006/relationships/notesMaster" Target="../notesMasters/notesMaster1.xml"/></Relationships>
</file>

<file path=ppt/notesSlides/_rels/notesSlide312.xml.rels><?xml version="1.0" encoding="UTF-8" standalone="yes"?>
<Relationships xmlns="http://schemas.openxmlformats.org/package/2006/relationships"><Relationship Id="rId2" Type="http://schemas.openxmlformats.org/officeDocument/2006/relationships/slide" Target="../slides/slide319.xml"/><Relationship Id="rId1" Type="http://schemas.openxmlformats.org/officeDocument/2006/relationships/notesMaster" Target="../notesMasters/notesMaster1.xml"/></Relationships>
</file>

<file path=ppt/notesSlides/_rels/notesSlide313.xml.rels><?xml version="1.0" encoding="UTF-8" standalone="yes"?>
<Relationships xmlns="http://schemas.openxmlformats.org/package/2006/relationships"><Relationship Id="rId2" Type="http://schemas.openxmlformats.org/officeDocument/2006/relationships/slide" Target="../slides/slide320.xml"/><Relationship Id="rId1" Type="http://schemas.openxmlformats.org/officeDocument/2006/relationships/notesMaster" Target="../notesMasters/notesMaster1.xml"/></Relationships>
</file>

<file path=ppt/notesSlides/_rels/notesSlide314.xml.rels><?xml version="1.0" encoding="UTF-8" standalone="yes"?>
<Relationships xmlns="http://schemas.openxmlformats.org/package/2006/relationships"><Relationship Id="rId2" Type="http://schemas.openxmlformats.org/officeDocument/2006/relationships/slide" Target="../slides/slide321.xml"/><Relationship Id="rId1" Type="http://schemas.openxmlformats.org/officeDocument/2006/relationships/notesMaster" Target="../notesMasters/notesMaster1.xml"/></Relationships>
</file>

<file path=ppt/notesSlides/_rels/notesSlide315.xml.rels><?xml version="1.0" encoding="UTF-8" standalone="yes"?>
<Relationships xmlns="http://schemas.openxmlformats.org/package/2006/relationships"><Relationship Id="rId2" Type="http://schemas.openxmlformats.org/officeDocument/2006/relationships/slide" Target="../slides/slide322.xml"/><Relationship Id="rId1" Type="http://schemas.openxmlformats.org/officeDocument/2006/relationships/notesMaster" Target="../notesMasters/notesMaster1.xml"/></Relationships>
</file>

<file path=ppt/notesSlides/_rels/notesSlide316.xml.rels><?xml version="1.0" encoding="UTF-8" standalone="yes"?>
<Relationships xmlns="http://schemas.openxmlformats.org/package/2006/relationships"><Relationship Id="rId2" Type="http://schemas.openxmlformats.org/officeDocument/2006/relationships/slide" Target="../slides/slide323.xml"/><Relationship Id="rId1" Type="http://schemas.openxmlformats.org/officeDocument/2006/relationships/notesMaster" Target="../notesMasters/notesMaster1.xml"/></Relationships>
</file>

<file path=ppt/notesSlides/_rels/notesSlide317.xml.rels><?xml version="1.0" encoding="UTF-8" standalone="yes"?>
<Relationships xmlns="http://schemas.openxmlformats.org/package/2006/relationships"><Relationship Id="rId2" Type="http://schemas.openxmlformats.org/officeDocument/2006/relationships/slide" Target="../slides/slide324.xml"/><Relationship Id="rId1" Type="http://schemas.openxmlformats.org/officeDocument/2006/relationships/notesMaster" Target="../notesMasters/notesMaster1.xml"/></Relationships>
</file>

<file path=ppt/notesSlides/_rels/notesSlide318.xml.rels><?xml version="1.0" encoding="UTF-8" standalone="yes"?>
<Relationships xmlns="http://schemas.openxmlformats.org/package/2006/relationships"><Relationship Id="rId2" Type="http://schemas.openxmlformats.org/officeDocument/2006/relationships/slide" Target="../slides/slide325.xml"/><Relationship Id="rId1" Type="http://schemas.openxmlformats.org/officeDocument/2006/relationships/notesMaster" Target="../notesMasters/notesMaster1.xml"/></Relationships>
</file>

<file path=ppt/notesSlides/_rels/notesSlide319.xml.rels><?xml version="1.0" encoding="UTF-8" standalone="yes"?>
<Relationships xmlns="http://schemas.openxmlformats.org/package/2006/relationships"><Relationship Id="rId2" Type="http://schemas.openxmlformats.org/officeDocument/2006/relationships/slide" Target="../slides/slide326.xml"/><Relationship Id="rId1" Type="http://schemas.openxmlformats.org/officeDocument/2006/relationships/notesMaster" Target="../notesMasters/notesMaster1.xml"/></Relationships>
</file>

<file path=ppt/notesSlides/_rels/notesSlide320.xml.rels><?xml version="1.0" encoding="UTF-8" standalone="yes"?>
<Relationships xmlns="http://schemas.openxmlformats.org/package/2006/relationships"><Relationship Id="rId2" Type="http://schemas.openxmlformats.org/officeDocument/2006/relationships/slide" Target="../slides/slide327.xml"/><Relationship Id="rId1" Type="http://schemas.openxmlformats.org/officeDocument/2006/relationships/notesMaster" Target="../notesMasters/notesMaster1.xml"/></Relationships>
</file>

<file path=ppt/notesSlides/_rels/notesSlide321.xml.rels><?xml version="1.0" encoding="UTF-8" standalone="yes"?>
<Relationships xmlns="http://schemas.openxmlformats.org/package/2006/relationships"><Relationship Id="rId2" Type="http://schemas.openxmlformats.org/officeDocument/2006/relationships/slide" Target="../slides/slide328.xml"/><Relationship Id="rId1" Type="http://schemas.openxmlformats.org/officeDocument/2006/relationships/notesMaster" Target="../notesMasters/notesMaster1.xml"/></Relationships>
</file>

<file path=ppt/notesSlides/_rels/notesSlide322.xml.rels><?xml version="1.0" encoding="UTF-8" standalone="yes"?>
<Relationships xmlns="http://schemas.openxmlformats.org/package/2006/relationships"><Relationship Id="rId2" Type="http://schemas.openxmlformats.org/officeDocument/2006/relationships/slide" Target="../slides/slide329.xml"/><Relationship Id="rId1" Type="http://schemas.openxmlformats.org/officeDocument/2006/relationships/notesMaster" Target="../notesMasters/notesMaster1.xml"/></Relationships>
</file>

<file path=ppt/notesSlides/_rels/notesSlide323.xml.rels><?xml version="1.0" encoding="UTF-8" standalone="yes"?>
<Relationships xmlns="http://schemas.openxmlformats.org/package/2006/relationships"><Relationship Id="rId2" Type="http://schemas.openxmlformats.org/officeDocument/2006/relationships/slide" Target="../slides/slide330.xml"/><Relationship Id="rId1" Type="http://schemas.openxmlformats.org/officeDocument/2006/relationships/notesMaster" Target="../notesMasters/notesMaster1.xml"/></Relationships>
</file>

<file path=ppt/notesSlides/_rels/notesSlide324.xml.rels><?xml version="1.0" encoding="UTF-8" standalone="yes"?>
<Relationships xmlns="http://schemas.openxmlformats.org/package/2006/relationships"><Relationship Id="rId2" Type="http://schemas.openxmlformats.org/officeDocument/2006/relationships/slide" Target="../slides/slide331.xml"/><Relationship Id="rId1" Type="http://schemas.openxmlformats.org/officeDocument/2006/relationships/notesMaster" Target="../notesMasters/notesMaster1.xml"/></Relationships>
</file>

<file path=ppt/notesSlides/_rels/notesSlide325.xml.rels><?xml version="1.0" encoding="UTF-8" standalone="yes"?>
<Relationships xmlns="http://schemas.openxmlformats.org/package/2006/relationships"><Relationship Id="rId2" Type="http://schemas.openxmlformats.org/officeDocument/2006/relationships/slide" Target="../slides/slide332.xml"/><Relationship Id="rId1" Type="http://schemas.openxmlformats.org/officeDocument/2006/relationships/notesMaster" Target="../notesMasters/notesMaster1.xml"/></Relationships>
</file>

<file path=ppt/notesSlides/_rels/notesSlide326.xml.rels><?xml version="1.0" encoding="UTF-8" standalone="yes"?>
<Relationships xmlns="http://schemas.openxmlformats.org/package/2006/relationships"><Relationship Id="rId2" Type="http://schemas.openxmlformats.org/officeDocument/2006/relationships/slide" Target="../slides/slide333.xml"/><Relationship Id="rId1" Type="http://schemas.openxmlformats.org/officeDocument/2006/relationships/notesMaster" Target="../notesMasters/notesMaster1.xml"/></Relationships>
</file>

<file path=ppt/notesSlides/_rels/notesSlide327.xml.rels><?xml version="1.0" encoding="UTF-8" standalone="yes"?>
<Relationships xmlns="http://schemas.openxmlformats.org/package/2006/relationships"><Relationship Id="rId2" Type="http://schemas.openxmlformats.org/officeDocument/2006/relationships/slide" Target="../slides/slide334.xml"/><Relationship Id="rId1" Type="http://schemas.openxmlformats.org/officeDocument/2006/relationships/notesMaster" Target="../notesMasters/notesMaster1.xml"/></Relationships>
</file>

<file path=ppt/notesSlides/_rels/notesSlide328.xml.rels><?xml version="1.0" encoding="UTF-8" standalone="yes"?>
<Relationships xmlns="http://schemas.openxmlformats.org/package/2006/relationships"><Relationship Id="rId2" Type="http://schemas.openxmlformats.org/officeDocument/2006/relationships/slide" Target="../slides/slide335.xml"/><Relationship Id="rId1" Type="http://schemas.openxmlformats.org/officeDocument/2006/relationships/notesMaster" Target="../notesMasters/notesMaster1.xml"/></Relationships>
</file>

<file path=ppt/notesSlides/_rels/notesSlide329.xml.rels><?xml version="1.0" encoding="UTF-8" standalone="yes"?>
<Relationships xmlns="http://schemas.openxmlformats.org/package/2006/relationships"><Relationship Id="rId2" Type="http://schemas.openxmlformats.org/officeDocument/2006/relationships/slide" Target="../slides/slide336.xml"/><Relationship Id="rId1" Type="http://schemas.openxmlformats.org/officeDocument/2006/relationships/notesMaster" Target="../notesMasters/notesMaster1.xml"/></Relationships>
</file>

<file path=ppt/notesSlides/_rels/notesSlide330.xml.rels><?xml version="1.0" encoding="UTF-8" standalone="yes"?>
<Relationships xmlns="http://schemas.openxmlformats.org/package/2006/relationships"><Relationship Id="rId2" Type="http://schemas.openxmlformats.org/officeDocument/2006/relationships/slide" Target="../slides/slide338.xml"/><Relationship Id="rId1" Type="http://schemas.openxmlformats.org/officeDocument/2006/relationships/notesMaster" Target="../notesMasters/notesMaster1.xml"/></Relationships>
</file>

<file path=ppt/notesSlides/_rels/notesSlide331.xml.rels><?xml version="1.0" encoding="UTF-8" standalone="yes"?>
<Relationships xmlns="http://schemas.openxmlformats.org/package/2006/relationships"><Relationship Id="rId2" Type="http://schemas.openxmlformats.org/officeDocument/2006/relationships/slide" Target="../slides/slide339.xml"/><Relationship Id="rId1" Type="http://schemas.openxmlformats.org/officeDocument/2006/relationships/notesMaster" Target="../notesMasters/notesMaster1.xml"/></Relationships>
</file>

<file path=ppt/notesSlides/_rels/notesSlide332.xml.rels><?xml version="1.0" encoding="UTF-8" standalone="yes"?>
<Relationships xmlns="http://schemas.openxmlformats.org/package/2006/relationships"><Relationship Id="rId2" Type="http://schemas.openxmlformats.org/officeDocument/2006/relationships/slide" Target="../slides/slide340.xml"/><Relationship Id="rId1" Type="http://schemas.openxmlformats.org/officeDocument/2006/relationships/notesMaster" Target="../notesMasters/notesMaster1.xml"/></Relationships>
</file>

<file path=ppt/notesSlides/_rels/notesSlide333.xml.rels><?xml version="1.0" encoding="UTF-8" standalone="yes"?>
<Relationships xmlns="http://schemas.openxmlformats.org/package/2006/relationships"><Relationship Id="rId2" Type="http://schemas.openxmlformats.org/officeDocument/2006/relationships/slide" Target="../slides/slide341.xml"/><Relationship Id="rId1" Type="http://schemas.openxmlformats.org/officeDocument/2006/relationships/notesMaster" Target="../notesMasters/notesMaster1.xml"/></Relationships>
</file>

<file path=ppt/notesSlides/_rels/notesSlide334.xml.rels><?xml version="1.0" encoding="UTF-8" standalone="yes"?>
<Relationships xmlns="http://schemas.openxmlformats.org/package/2006/relationships"><Relationship Id="rId2" Type="http://schemas.openxmlformats.org/officeDocument/2006/relationships/slide" Target="../slides/slide342.xml"/><Relationship Id="rId1" Type="http://schemas.openxmlformats.org/officeDocument/2006/relationships/notesMaster" Target="../notesMasters/notesMaster1.xml"/></Relationships>
</file>

<file path=ppt/notesSlides/_rels/notesSlide335.xml.rels><?xml version="1.0" encoding="UTF-8" standalone="yes"?>
<Relationships xmlns="http://schemas.openxmlformats.org/package/2006/relationships"><Relationship Id="rId2" Type="http://schemas.openxmlformats.org/officeDocument/2006/relationships/slide" Target="../slides/slide343.xml"/><Relationship Id="rId1" Type="http://schemas.openxmlformats.org/officeDocument/2006/relationships/notesMaster" Target="../notesMasters/notesMaster1.xml"/></Relationships>
</file>

<file path=ppt/notesSlides/_rels/notesSlide336.xml.rels><?xml version="1.0" encoding="UTF-8" standalone="yes"?>
<Relationships xmlns="http://schemas.openxmlformats.org/package/2006/relationships"><Relationship Id="rId2" Type="http://schemas.openxmlformats.org/officeDocument/2006/relationships/slide" Target="../slides/slide344.xml"/><Relationship Id="rId1" Type="http://schemas.openxmlformats.org/officeDocument/2006/relationships/notesMaster" Target="../notesMasters/notesMaster1.xml"/></Relationships>
</file>

<file path=ppt/notesSlides/_rels/notesSlide337.xml.rels><?xml version="1.0" encoding="UTF-8" standalone="yes"?>
<Relationships xmlns="http://schemas.openxmlformats.org/package/2006/relationships"><Relationship Id="rId2" Type="http://schemas.openxmlformats.org/officeDocument/2006/relationships/slide" Target="../slides/slide345.xml"/><Relationship Id="rId1" Type="http://schemas.openxmlformats.org/officeDocument/2006/relationships/notesMaster" Target="../notesMasters/notesMaster1.xml"/></Relationships>
</file>

<file path=ppt/notesSlides/_rels/notesSlide338.xml.rels><?xml version="1.0" encoding="UTF-8" standalone="yes"?>
<Relationships xmlns="http://schemas.openxmlformats.org/package/2006/relationships"><Relationship Id="rId2" Type="http://schemas.openxmlformats.org/officeDocument/2006/relationships/slide" Target="../slides/slide346.xml"/><Relationship Id="rId1" Type="http://schemas.openxmlformats.org/officeDocument/2006/relationships/notesMaster" Target="../notesMasters/notesMaster1.xml"/></Relationships>
</file>

<file path=ppt/notesSlides/_rels/notesSlide339.xml.rels><?xml version="1.0" encoding="UTF-8" standalone="yes"?>
<Relationships xmlns="http://schemas.openxmlformats.org/package/2006/relationships"><Relationship Id="rId2" Type="http://schemas.openxmlformats.org/officeDocument/2006/relationships/slide" Target="../slides/slide347.xml"/><Relationship Id="rId1" Type="http://schemas.openxmlformats.org/officeDocument/2006/relationships/notesMaster" Target="../notesMasters/notesMaster1.xml"/></Relationships>
</file>

<file path=ppt/notesSlides/_rels/notesSlide340.xml.rels><?xml version="1.0" encoding="UTF-8" standalone="yes"?>
<Relationships xmlns="http://schemas.openxmlformats.org/package/2006/relationships"><Relationship Id="rId2" Type="http://schemas.openxmlformats.org/officeDocument/2006/relationships/slide" Target="../slides/slide348.xml"/><Relationship Id="rId1" Type="http://schemas.openxmlformats.org/officeDocument/2006/relationships/notesMaster" Target="../notesMasters/notesMaster1.xml"/></Relationships>
</file>

<file path=ppt/notesSlides/_rels/notesSlide341.xml.rels><?xml version="1.0" encoding="UTF-8" standalone="yes"?>
<Relationships xmlns="http://schemas.openxmlformats.org/package/2006/relationships"><Relationship Id="rId2" Type="http://schemas.openxmlformats.org/officeDocument/2006/relationships/slide" Target="../slides/slide349.xml"/><Relationship Id="rId1" Type="http://schemas.openxmlformats.org/officeDocument/2006/relationships/notesMaster" Target="../notesMasters/notesMaster1.xml"/></Relationships>
</file>

<file path=ppt/notesSlides/_rels/notesSlide342.xml.rels><?xml version="1.0" encoding="UTF-8" standalone="yes"?>
<Relationships xmlns="http://schemas.openxmlformats.org/package/2006/relationships"><Relationship Id="rId2" Type="http://schemas.openxmlformats.org/officeDocument/2006/relationships/slide" Target="../slides/slide350.xml"/><Relationship Id="rId1" Type="http://schemas.openxmlformats.org/officeDocument/2006/relationships/notesMaster" Target="../notesMasters/notesMaster1.xml"/></Relationships>
</file>

<file path=ppt/notesSlides/_rels/notesSlide343.xml.rels><?xml version="1.0" encoding="UTF-8" standalone="yes"?>
<Relationships xmlns="http://schemas.openxmlformats.org/package/2006/relationships"><Relationship Id="rId2" Type="http://schemas.openxmlformats.org/officeDocument/2006/relationships/slide" Target="../slides/slide3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87" name="Google Shape;87;p1: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2: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 name="Google Shape;99;p2: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100" name="Google Shape;100;p2: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2: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 name="Google Shape;99;p2: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100" name="Google Shape;100;p2: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4</a:t>
            </a:fld>
            <a:endParaRPr lang="en-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 name="Google Shape;117;p3: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118" name="Google Shape;118;p3: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7</a:t>
            </a:fld>
            <a:endParaRPr lang="en-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8</a:t>
            </a:fld>
            <a:endParaRPr lang="en-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9</a:t>
            </a:fld>
            <a:endParaRPr lang="en-C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10</a:t>
            </a:fld>
            <a:endParaRPr lang="en-C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4: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135" name="Google Shape;135;p4: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5: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141" name="Google Shape;141;p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6: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147" name="Google Shape;147;p6: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7: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166" name="Google Shape;166;p7: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8: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185" name="Google Shape;185;p8: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9: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192" name="Google Shape;192;p9: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1"/>
        <p:cNvGrpSpPr/>
        <p:nvPr/>
      </p:nvGrpSpPr>
      <p:grpSpPr>
        <a:xfrm>
          <a:off x="0" y="0"/>
          <a:ext cx="0" cy="0"/>
          <a:chOff x="0" y="0"/>
          <a:chExt cx="0" cy="0"/>
        </a:xfrm>
      </p:grpSpPr>
      <p:sp>
        <p:nvSpPr>
          <p:cNvPr id="2022" name="Google Shape;2022;p114: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2023" name="Google Shape;2023;p114: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12: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234" name="Google Shape;234;p12: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13: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240" name="Google Shape;240;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4: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p14: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246" name="Google Shape;246;p14: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21</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15: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251" name="Google Shape;251;p1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262" name="Google Shape;262;p16: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23</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262" name="Google Shape;262;p16: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24</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17: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298" name="Google Shape;298;p17: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p18: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328" name="Google Shape;328;p18: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p19: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336" name="Google Shape;336;p19: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p20: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364" name="Google Shape;364;p20: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21: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8" name="Google Shape;398;p21: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399" name="Google Shape;399;p21: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29</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p22: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9" name="Google Shape;409;p22: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410" name="Google Shape;410;p22: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30</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p23: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420" name="Google Shape;420;p2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p24: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433" name="Google Shape;433;p24: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p2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7" name="Google Shape;467;p25: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468" name="Google Shape;468;p25: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33</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p26: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482" name="Google Shape;482;p26: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
        <p:cNvGrpSpPr/>
        <p:nvPr/>
      </p:nvGrpSpPr>
      <p:grpSpPr>
        <a:xfrm>
          <a:off x="0" y="0"/>
          <a:ext cx="0" cy="0"/>
          <a:chOff x="0" y="0"/>
          <a:chExt cx="0" cy="0"/>
        </a:xfrm>
      </p:grpSpPr>
      <p:sp>
        <p:nvSpPr>
          <p:cNvPr id="513" name="Google Shape;513;p27: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514" name="Google Shape;514;p27: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
        <p:cNvGrpSpPr/>
        <p:nvPr/>
      </p:nvGrpSpPr>
      <p:grpSpPr>
        <a:xfrm>
          <a:off x="0" y="0"/>
          <a:ext cx="0" cy="0"/>
          <a:chOff x="0" y="0"/>
          <a:chExt cx="0" cy="0"/>
        </a:xfrm>
      </p:grpSpPr>
      <p:sp>
        <p:nvSpPr>
          <p:cNvPr id="521" name="Google Shape;521;p28: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2" name="Google Shape;522;p28: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523" name="Google Shape;523;p28: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36</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1"/>
        <p:cNvGrpSpPr/>
        <p:nvPr/>
      </p:nvGrpSpPr>
      <p:grpSpPr>
        <a:xfrm>
          <a:off x="0" y="0"/>
          <a:ext cx="0" cy="0"/>
          <a:chOff x="0" y="0"/>
          <a:chExt cx="0" cy="0"/>
        </a:xfrm>
      </p:grpSpPr>
      <p:sp>
        <p:nvSpPr>
          <p:cNvPr id="552" name="Google Shape;552;p29: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553" name="Google Shape;553;p29: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Google Shape;557;p30: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558" name="Google Shape;558;p30: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p:cNvGrpSpPr/>
        <p:nvPr/>
      </p:nvGrpSpPr>
      <p:grpSpPr>
        <a:xfrm>
          <a:off x="0" y="0"/>
          <a:ext cx="0" cy="0"/>
          <a:chOff x="0" y="0"/>
          <a:chExt cx="0" cy="0"/>
        </a:xfrm>
      </p:grpSpPr>
      <p:sp>
        <p:nvSpPr>
          <p:cNvPr id="565" name="Google Shape;565;p31: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566" name="Google Shape;566;p31: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2"/>
        <p:cNvGrpSpPr/>
        <p:nvPr/>
      </p:nvGrpSpPr>
      <p:grpSpPr>
        <a:xfrm>
          <a:off x="0" y="0"/>
          <a:ext cx="0" cy="0"/>
          <a:chOff x="0" y="0"/>
          <a:chExt cx="0" cy="0"/>
        </a:xfrm>
      </p:grpSpPr>
      <p:sp>
        <p:nvSpPr>
          <p:cNvPr id="573" name="Google Shape;573;p32: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4" name="Google Shape;574;p32: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575" name="Google Shape;575;p32: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40</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3"/>
        <p:cNvGrpSpPr/>
        <p:nvPr/>
      </p:nvGrpSpPr>
      <p:grpSpPr>
        <a:xfrm>
          <a:off x="0" y="0"/>
          <a:ext cx="0" cy="0"/>
          <a:chOff x="0" y="0"/>
          <a:chExt cx="0" cy="0"/>
        </a:xfrm>
      </p:grpSpPr>
      <p:sp>
        <p:nvSpPr>
          <p:cNvPr id="604" name="Google Shape;604;p3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5" name="Google Shape;605;p33: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606" name="Google Shape;606;p33: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41</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9"/>
        <p:cNvGrpSpPr/>
        <p:nvPr/>
      </p:nvGrpSpPr>
      <p:grpSpPr>
        <a:xfrm>
          <a:off x="0" y="0"/>
          <a:ext cx="0" cy="0"/>
          <a:chOff x="0" y="0"/>
          <a:chExt cx="0" cy="0"/>
        </a:xfrm>
      </p:grpSpPr>
      <p:sp>
        <p:nvSpPr>
          <p:cNvPr id="630" name="Google Shape;630;p34: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631" name="Google Shape;631;p34: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7"/>
        <p:cNvGrpSpPr/>
        <p:nvPr/>
      </p:nvGrpSpPr>
      <p:grpSpPr>
        <a:xfrm>
          <a:off x="0" y="0"/>
          <a:ext cx="0" cy="0"/>
          <a:chOff x="0" y="0"/>
          <a:chExt cx="0" cy="0"/>
        </a:xfrm>
      </p:grpSpPr>
      <p:sp>
        <p:nvSpPr>
          <p:cNvPr id="638" name="Google Shape;638;p3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9" name="Google Shape;639;p35: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640" name="Google Shape;640;p35: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43</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6"/>
        <p:cNvGrpSpPr/>
        <p:nvPr/>
      </p:nvGrpSpPr>
      <p:grpSpPr>
        <a:xfrm>
          <a:off x="0" y="0"/>
          <a:ext cx="0" cy="0"/>
          <a:chOff x="0" y="0"/>
          <a:chExt cx="0" cy="0"/>
        </a:xfrm>
      </p:grpSpPr>
      <p:sp>
        <p:nvSpPr>
          <p:cNvPr id="647" name="Google Shape;647;p36: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8" name="Google Shape;648;p36: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649" name="Google Shape;649;p36: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44</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5"/>
        <p:cNvGrpSpPr/>
        <p:nvPr/>
      </p:nvGrpSpPr>
      <p:grpSpPr>
        <a:xfrm>
          <a:off x="0" y="0"/>
          <a:ext cx="0" cy="0"/>
          <a:chOff x="0" y="0"/>
          <a:chExt cx="0" cy="0"/>
        </a:xfrm>
      </p:grpSpPr>
      <p:sp>
        <p:nvSpPr>
          <p:cNvPr id="656" name="Google Shape;656;p37: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657" name="Google Shape;657;p37: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0"/>
        <p:cNvGrpSpPr/>
        <p:nvPr/>
      </p:nvGrpSpPr>
      <p:grpSpPr>
        <a:xfrm>
          <a:off x="0" y="0"/>
          <a:ext cx="0" cy="0"/>
          <a:chOff x="0" y="0"/>
          <a:chExt cx="0" cy="0"/>
        </a:xfrm>
      </p:grpSpPr>
      <p:sp>
        <p:nvSpPr>
          <p:cNvPr id="671" name="Google Shape;671;p38: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672" name="Google Shape;672;p38: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4"/>
        <p:cNvGrpSpPr/>
        <p:nvPr/>
      </p:nvGrpSpPr>
      <p:grpSpPr>
        <a:xfrm>
          <a:off x="0" y="0"/>
          <a:ext cx="0" cy="0"/>
          <a:chOff x="0" y="0"/>
          <a:chExt cx="0" cy="0"/>
        </a:xfrm>
      </p:grpSpPr>
      <p:sp>
        <p:nvSpPr>
          <p:cNvPr id="685" name="Google Shape;685;p39: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6" name="Google Shape;686;p39: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687" name="Google Shape;687;p39: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47</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4"/>
        <p:cNvGrpSpPr/>
        <p:nvPr/>
      </p:nvGrpSpPr>
      <p:grpSpPr>
        <a:xfrm>
          <a:off x="0" y="0"/>
          <a:ext cx="0" cy="0"/>
          <a:chOff x="0" y="0"/>
          <a:chExt cx="0" cy="0"/>
        </a:xfrm>
      </p:grpSpPr>
      <p:sp>
        <p:nvSpPr>
          <p:cNvPr id="705" name="Google Shape;705;p40: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706" name="Google Shape;706;p40: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9"/>
        <p:cNvGrpSpPr/>
        <p:nvPr/>
      </p:nvGrpSpPr>
      <p:grpSpPr>
        <a:xfrm>
          <a:off x="0" y="0"/>
          <a:ext cx="0" cy="0"/>
          <a:chOff x="0" y="0"/>
          <a:chExt cx="0" cy="0"/>
        </a:xfrm>
      </p:grpSpPr>
      <p:sp>
        <p:nvSpPr>
          <p:cNvPr id="710" name="Google Shape;710;p41: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711" name="Google Shape;711;p41: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6"/>
        <p:cNvGrpSpPr/>
        <p:nvPr/>
      </p:nvGrpSpPr>
      <p:grpSpPr>
        <a:xfrm>
          <a:off x="0" y="0"/>
          <a:ext cx="0" cy="0"/>
          <a:chOff x="0" y="0"/>
          <a:chExt cx="0" cy="0"/>
        </a:xfrm>
      </p:grpSpPr>
      <p:sp>
        <p:nvSpPr>
          <p:cNvPr id="727" name="Google Shape;727;p42: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728" name="Google Shape;728;p42: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0"/>
        <p:cNvGrpSpPr/>
        <p:nvPr/>
      </p:nvGrpSpPr>
      <p:grpSpPr>
        <a:xfrm>
          <a:off x="0" y="0"/>
          <a:ext cx="0" cy="0"/>
          <a:chOff x="0" y="0"/>
          <a:chExt cx="0" cy="0"/>
        </a:xfrm>
      </p:grpSpPr>
      <p:sp>
        <p:nvSpPr>
          <p:cNvPr id="741" name="Google Shape;741;p43: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742" name="Google Shape;742;p4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1"/>
        <p:cNvGrpSpPr/>
        <p:nvPr/>
      </p:nvGrpSpPr>
      <p:grpSpPr>
        <a:xfrm>
          <a:off x="0" y="0"/>
          <a:ext cx="0" cy="0"/>
          <a:chOff x="0" y="0"/>
          <a:chExt cx="0" cy="0"/>
        </a:xfrm>
      </p:grpSpPr>
      <p:sp>
        <p:nvSpPr>
          <p:cNvPr id="2022" name="Google Shape;2022;p114: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2023" name="Google Shape;2023;p114: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3"/>
        <p:cNvGrpSpPr/>
        <p:nvPr/>
      </p:nvGrpSpPr>
      <p:grpSpPr>
        <a:xfrm>
          <a:off x="0" y="0"/>
          <a:ext cx="0" cy="0"/>
          <a:chOff x="0" y="0"/>
          <a:chExt cx="0" cy="0"/>
        </a:xfrm>
      </p:grpSpPr>
      <p:sp>
        <p:nvSpPr>
          <p:cNvPr id="764" name="Google Shape;764;p45: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765" name="Google Shape;765;p4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7"/>
        <p:cNvGrpSpPr/>
        <p:nvPr/>
      </p:nvGrpSpPr>
      <p:grpSpPr>
        <a:xfrm>
          <a:off x="0" y="0"/>
          <a:ext cx="0" cy="0"/>
          <a:chOff x="0" y="0"/>
          <a:chExt cx="0" cy="0"/>
        </a:xfrm>
      </p:grpSpPr>
      <p:sp>
        <p:nvSpPr>
          <p:cNvPr id="788" name="Google Shape;788;p46: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9" name="Google Shape;789;p46: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790" name="Google Shape;790;p46: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54</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4"/>
        <p:cNvGrpSpPr/>
        <p:nvPr/>
      </p:nvGrpSpPr>
      <p:grpSpPr>
        <a:xfrm>
          <a:off x="0" y="0"/>
          <a:ext cx="0" cy="0"/>
          <a:chOff x="0" y="0"/>
          <a:chExt cx="0" cy="0"/>
        </a:xfrm>
      </p:grpSpPr>
      <p:sp>
        <p:nvSpPr>
          <p:cNvPr id="815" name="Google Shape;815;p47: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816" name="Google Shape;816;p47: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0"/>
        <p:cNvGrpSpPr/>
        <p:nvPr/>
      </p:nvGrpSpPr>
      <p:grpSpPr>
        <a:xfrm>
          <a:off x="0" y="0"/>
          <a:ext cx="0" cy="0"/>
          <a:chOff x="0" y="0"/>
          <a:chExt cx="0" cy="0"/>
        </a:xfrm>
      </p:grpSpPr>
      <p:sp>
        <p:nvSpPr>
          <p:cNvPr id="821" name="Google Shape;821;p48: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2" name="Google Shape;822;p48: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823" name="Google Shape;823;p48: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57</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2"/>
        <p:cNvGrpSpPr/>
        <p:nvPr/>
      </p:nvGrpSpPr>
      <p:grpSpPr>
        <a:xfrm>
          <a:off x="0" y="0"/>
          <a:ext cx="0" cy="0"/>
          <a:chOff x="0" y="0"/>
          <a:chExt cx="0" cy="0"/>
        </a:xfrm>
      </p:grpSpPr>
      <p:sp>
        <p:nvSpPr>
          <p:cNvPr id="853" name="Google Shape;853;p49: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854" name="Google Shape;854;p49: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1"/>
        <p:cNvGrpSpPr/>
        <p:nvPr/>
      </p:nvGrpSpPr>
      <p:grpSpPr>
        <a:xfrm>
          <a:off x="0" y="0"/>
          <a:ext cx="0" cy="0"/>
          <a:chOff x="0" y="0"/>
          <a:chExt cx="0" cy="0"/>
        </a:xfrm>
      </p:grpSpPr>
      <p:sp>
        <p:nvSpPr>
          <p:cNvPr id="872" name="Google Shape;872;p50: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873" name="Google Shape;873;p50: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0"/>
        <p:cNvGrpSpPr/>
        <p:nvPr/>
      </p:nvGrpSpPr>
      <p:grpSpPr>
        <a:xfrm>
          <a:off x="0" y="0"/>
          <a:ext cx="0" cy="0"/>
          <a:chOff x="0" y="0"/>
          <a:chExt cx="0" cy="0"/>
        </a:xfrm>
      </p:grpSpPr>
      <p:sp>
        <p:nvSpPr>
          <p:cNvPr id="891" name="Google Shape;891;p51: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2" name="Google Shape;892;p51: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893" name="Google Shape;893;p51: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60</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4"/>
        <p:cNvGrpSpPr/>
        <p:nvPr/>
      </p:nvGrpSpPr>
      <p:grpSpPr>
        <a:xfrm>
          <a:off x="0" y="0"/>
          <a:ext cx="0" cy="0"/>
          <a:chOff x="0" y="0"/>
          <a:chExt cx="0" cy="0"/>
        </a:xfrm>
      </p:grpSpPr>
      <p:sp>
        <p:nvSpPr>
          <p:cNvPr id="945" name="Google Shape;945;p54: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946" name="Google Shape;946;p54: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2"/>
        <p:cNvGrpSpPr/>
        <p:nvPr/>
      </p:nvGrpSpPr>
      <p:grpSpPr>
        <a:xfrm>
          <a:off x="0" y="0"/>
          <a:ext cx="0" cy="0"/>
          <a:chOff x="0" y="0"/>
          <a:chExt cx="0" cy="0"/>
        </a:xfrm>
      </p:grpSpPr>
      <p:sp>
        <p:nvSpPr>
          <p:cNvPr id="953" name="Google Shape;953;p55: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954" name="Google Shape;954;p5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5"/>
        <p:cNvGrpSpPr/>
        <p:nvPr/>
      </p:nvGrpSpPr>
      <p:grpSpPr>
        <a:xfrm>
          <a:off x="0" y="0"/>
          <a:ext cx="0" cy="0"/>
          <a:chOff x="0" y="0"/>
          <a:chExt cx="0" cy="0"/>
        </a:xfrm>
      </p:grpSpPr>
      <p:sp>
        <p:nvSpPr>
          <p:cNvPr id="996" name="Google Shape;996;p56: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997" name="Google Shape;997;p56: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9"/>
        <p:cNvGrpSpPr/>
        <p:nvPr/>
      </p:nvGrpSpPr>
      <p:grpSpPr>
        <a:xfrm>
          <a:off x="0" y="0"/>
          <a:ext cx="0" cy="0"/>
          <a:chOff x="0" y="0"/>
          <a:chExt cx="0" cy="0"/>
        </a:xfrm>
      </p:grpSpPr>
      <p:sp>
        <p:nvSpPr>
          <p:cNvPr id="1020" name="Google Shape;1020;p57: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1021" name="Google Shape;1021;p57: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15: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251" name="Google Shape;251;p1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8"/>
        <p:cNvGrpSpPr/>
        <p:nvPr/>
      </p:nvGrpSpPr>
      <p:grpSpPr>
        <a:xfrm>
          <a:off x="0" y="0"/>
          <a:ext cx="0" cy="0"/>
          <a:chOff x="0" y="0"/>
          <a:chExt cx="0" cy="0"/>
        </a:xfrm>
      </p:grpSpPr>
      <p:sp>
        <p:nvSpPr>
          <p:cNvPr id="1049" name="Google Shape;1049;p59: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1050" name="Google Shape;1050;p59: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2"/>
        <p:cNvGrpSpPr/>
        <p:nvPr/>
      </p:nvGrpSpPr>
      <p:grpSpPr>
        <a:xfrm>
          <a:off x="0" y="0"/>
          <a:ext cx="0" cy="0"/>
          <a:chOff x="0" y="0"/>
          <a:chExt cx="0" cy="0"/>
        </a:xfrm>
      </p:grpSpPr>
      <p:sp>
        <p:nvSpPr>
          <p:cNvPr id="1593" name="Google Shape;1593;p91: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4" name="Google Shape;1594;p91: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1595" name="Google Shape;1595;p91: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69</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3"/>
        <p:cNvGrpSpPr/>
        <p:nvPr/>
      </p:nvGrpSpPr>
      <p:grpSpPr>
        <a:xfrm>
          <a:off x="0" y="0"/>
          <a:ext cx="0" cy="0"/>
          <a:chOff x="0" y="0"/>
          <a:chExt cx="0" cy="0"/>
        </a:xfrm>
      </p:grpSpPr>
      <p:sp>
        <p:nvSpPr>
          <p:cNvPr id="1074" name="Google Shape;1074;p61: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5" name="Google Shape;1075;p61: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1076" name="Google Shape;1076;p61: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70</a:t>
            </a:fld>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1"/>
        <p:cNvGrpSpPr/>
        <p:nvPr/>
      </p:nvGrpSpPr>
      <p:grpSpPr>
        <a:xfrm>
          <a:off x="0" y="0"/>
          <a:ext cx="0" cy="0"/>
          <a:chOff x="0" y="0"/>
          <a:chExt cx="0" cy="0"/>
        </a:xfrm>
      </p:grpSpPr>
      <p:sp>
        <p:nvSpPr>
          <p:cNvPr id="2022" name="Google Shape;2022;p114: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2023" name="Google Shape;2023;p114: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6"/>
        <p:cNvGrpSpPr/>
        <p:nvPr/>
      </p:nvGrpSpPr>
      <p:grpSpPr>
        <a:xfrm>
          <a:off x="0" y="0"/>
          <a:ext cx="0" cy="0"/>
          <a:chOff x="0" y="0"/>
          <a:chExt cx="0" cy="0"/>
        </a:xfrm>
      </p:grpSpPr>
      <p:sp>
        <p:nvSpPr>
          <p:cNvPr id="5587" name="Google Shape;5587;p327: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5588" name="Google Shape;5588;p327: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2"/>
        <p:cNvGrpSpPr/>
        <p:nvPr/>
      </p:nvGrpSpPr>
      <p:grpSpPr>
        <a:xfrm>
          <a:off x="0" y="0"/>
          <a:ext cx="0" cy="0"/>
          <a:chOff x="0" y="0"/>
          <a:chExt cx="0" cy="0"/>
        </a:xfrm>
      </p:grpSpPr>
      <p:sp>
        <p:nvSpPr>
          <p:cNvPr id="5693" name="Google Shape;5693;p328: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5694" name="Google Shape;5694;p328: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2"/>
        <p:cNvGrpSpPr/>
        <p:nvPr/>
      </p:nvGrpSpPr>
      <p:grpSpPr>
        <a:xfrm>
          <a:off x="0" y="0"/>
          <a:ext cx="0" cy="0"/>
          <a:chOff x="0" y="0"/>
          <a:chExt cx="0" cy="0"/>
        </a:xfrm>
      </p:grpSpPr>
      <p:sp>
        <p:nvSpPr>
          <p:cNvPr id="1113" name="Google Shape;1113;p63: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1114" name="Google Shape;1114;p6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8"/>
        <p:cNvGrpSpPr/>
        <p:nvPr/>
      </p:nvGrpSpPr>
      <p:grpSpPr>
        <a:xfrm>
          <a:off x="0" y="0"/>
          <a:ext cx="0" cy="0"/>
          <a:chOff x="0" y="0"/>
          <a:chExt cx="0" cy="0"/>
        </a:xfrm>
      </p:grpSpPr>
      <p:sp>
        <p:nvSpPr>
          <p:cNvPr id="1119" name="Google Shape;1119;p64: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1120" name="Google Shape;1120;p64: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4"/>
        <p:cNvGrpSpPr/>
        <p:nvPr/>
      </p:nvGrpSpPr>
      <p:grpSpPr>
        <a:xfrm>
          <a:off x="0" y="0"/>
          <a:ext cx="0" cy="0"/>
          <a:chOff x="0" y="0"/>
          <a:chExt cx="0" cy="0"/>
        </a:xfrm>
      </p:grpSpPr>
      <p:sp>
        <p:nvSpPr>
          <p:cNvPr id="1125" name="Google Shape;1125;p65: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1126" name="Google Shape;1126;p6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0"/>
        <p:cNvGrpSpPr/>
        <p:nvPr/>
      </p:nvGrpSpPr>
      <p:grpSpPr>
        <a:xfrm>
          <a:off x="0" y="0"/>
          <a:ext cx="0" cy="0"/>
          <a:chOff x="0" y="0"/>
          <a:chExt cx="0" cy="0"/>
        </a:xfrm>
      </p:grpSpPr>
      <p:sp>
        <p:nvSpPr>
          <p:cNvPr id="1131" name="Google Shape;1131;p66: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32" name="Google Shape;1132;p66: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1133" name="Google Shape;1133;p66: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77</a:t>
            </a:fld>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7"/>
        <p:cNvGrpSpPr/>
        <p:nvPr/>
      </p:nvGrpSpPr>
      <p:grpSpPr>
        <a:xfrm>
          <a:off x="0" y="0"/>
          <a:ext cx="0" cy="0"/>
          <a:chOff x="0" y="0"/>
          <a:chExt cx="0" cy="0"/>
        </a:xfrm>
      </p:grpSpPr>
      <p:sp>
        <p:nvSpPr>
          <p:cNvPr id="1158" name="Google Shape;1158;p67: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1159" name="Google Shape;1159;p67: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6"/>
        <p:cNvGrpSpPr/>
        <p:nvPr/>
      </p:nvGrpSpPr>
      <p:grpSpPr>
        <a:xfrm>
          <a:off x="0" y="0"/>
          <a:ext cx="0" cy="0"/>
          <a:chOff x="0" y="0"/>
          <a:chExt cx="0" cy="0"/>
        </a:xfrm>
      </p:grpSpPr>
      <p:sp>
        <p:nvSpPr>
          <p:cNvPr id="1177" name="Google Shape;1177;p68: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8" name="Google Shape;1178;p68: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1179" name="Google Shape;1179;p68: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79</a:t>
            </a:fld>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3"/>
        <p:cNvGrpSpPr/>
        <p:nvPr/>
      </p:nvGrpSpPr>
      <p:grpSpPr>
        <a:xfrm>
          <a:off x="0" y="0"/>
          <a:ext cx="0" cy="0"/>
          <a:chOff x="0" y="0"/>
          <a:chExt cx="0" cy="0"/>
        </a:xfrm>
      </p:grpSpPr>
      <p:sp>
        <p:nvSpPr>
          <p:cNvPr id="1184" name="Google Shape;1184;p69: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1185" name="Google Shape;1185;p69: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8"/>
        <p:cNvGrpSpPr/>
        <p:nvPr/>
      </p:nvGrpSpPr>
      <p:grpSpPr>
        <a:xfrm>
          <a:off x="0" y="0"/>
          <a:ext cx="0" cy="0"/>
          <a:chOff x="0" y="0"/>
          <a:chExt cx="0" cy="0"/>
        </a:xfrm>
      </p:grpSpPr>
      <p:sp>
        <p:nvSpPr>
          <p:cNvPr id="1189" name="Google Shape;1189;p70: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1190" name="Google Shape;1190;p70: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8"/>
        <p:cNvGrpSpPr/>
        <p:nvPr/>
      </p:nvGrpSpPr>
      <p:grpSpPr>
        <a:xfrm>
          <a:off x="0" y="0"/>
          <a:ext cx="0" cy="0"/>
          <a:chOff x="0" y="0"/>
          <a:chExt cx="0" cy="0"/>
        </a:xfrm>
      </p:grpSpPr>
      <p:sp>
        <p:nvSpPr>
          <p:cNvPr id="1199" name="Google Shape;1199;p71: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1200" name="Google Shape;1200;p71: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8"/>
        <p:cNvGrpSpPr/>
        <p:nvPr/>
      </p:nvGrpSpPr>
      <p:grpSpPr>
        <a:xfrm>
          <a:off x="0" y="0"/>
          <a:ext cx="0" cy="0"/>
          <a:chOff x="0" y="0"/>
          <a:chExt cx="0" cy="0"/>
        </a:xfrm>
      </p:grpSpPr>
      <p:sp>
        <p:nvSpPr>
          <p:cNvPr id="1219" name="Google Shape;1219;p72: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1220" name="Google Shape;1220;p72: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7"/>
        <p:cNvGrpSpPr/>
        <p:nvPr/>
      </p:nvGrpSpPr>
      <p:grpSpPr>
        <a:xfrm>
          <a:off x="0" y="0"/>
          <a:ext cx="0" cy="0"/>
          <a:chOff x="0" y="0"/>
          <a:chExt cx="0" cy="0"/>
        </a:xfrm>
      </p:grpSpPr>
      <p:sp>
        <p:nvSpPr>
          <p:cNvPr id="1238" name="Google Shape;1238;p73: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1239" name="Google Shape;1239;p7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6"/>
        <p:cNvGrpSpPr/>
        <p:nvPr/>
      </p:nvGrpSpPr>
      <p:grpSpPr>
        <a:xfrm>
          <a:off x="0" y="0"/>
          <a:ext cx="0" cy="0"/>
          <a:chOff x="0" y="0"/>
          <a:chExt cx="0" cy="0"/>
        </a:xfrm>
      </p:grpSpPr>
      <p:sp>
        <p:nvSpPr>
          <p:cNvPr id="1257" name="Google Shape;1257;p74: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58" name="Google Shape;1258;p74: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1259" name="Google Shape;1259;p74: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85</a:t>
            </a:fld>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6"/>
        <p:cNvGrpSpPr/>
        <p:nvPr/>
      </p:nvGrpSpPr>
      <p:grpSpPr>
        <a:xfrm>
          <a:off x="0" y="0"/>
          <a:ext cx="0" cy="0"/>
          <a:chOff x="0" y="0"/>
          <a:chExt cx="0" cy="0"/>
        </a:xfrm>
      </p:grpSpPr>
      <p:sp>
        <p:nvSpPr>
          <p:cNvPr id="1277" name="Google Shape;1277;p7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78" name="Google Shape;1278;p75: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1279" name="Google Shape;1279;p75: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86</a:t>
            </a:fld>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87</a:t>
            </a:fld>
            <a:endParaRPr lang="en-CA"/>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7"/>
        <p:cNvGrpSpPr/>
        <p:nvPr/>
      </p:nvGrpSpPr>
      <p:grpSpPr>
        <a:xfrm>
          <a:off x="0" y="0"/>
          <a:ext cx="0" cy="0"/>
          <a:chOff x="0" y="0"/>
          <a:chExt cx="0" cy="0"/>
        </a:xfrm>
      </p:grpSpPr>
      <p:sp>
        <p:nvSpPr>
          <p:cNvPr id="1318" name="Google Shape;1318;p77: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1319" name="Google Shape;1319;p77: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0"/>
        <p:cNvGrpSpPr/>
        <p:nvPr/>
      </p:nvGrpSpPr>
      <p:grpSpPr>
        <a:xfrm>
          <a:off x="0" y="0"/>
          <a:ext cx="0" cy="0"/>
          <a:chOff x="0" y="0"/>
          <a:chExt cx="0" cy="0"/>
        </a:xfrm>
      </p:grpSpPr>
      <p:sp>
        <p:nvSpPr>
          <p:cNvPr id="1341" name="Google Shape;1341;p78: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42" name="Google Shape;1342;p78: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1343" name="Google Shape;1343;p78: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89</a:t>
            </a:fld>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0"/>
        <p:cNvGrpSpPr/>
        <p:nvPr/>
      </p:nvGrpSpPr>
      <p:grpSpPr>
        <a:xfrm>
          <a:off x="0" y="0"/>
          <a:ext cx="0" cy="0"/>
          <a:chOff x="0" y="0"/>
          <a:chExt cx="0" cy="0"/>
        </a:xfrm>
      </p:grpSpPr>
      <p:sp>
        <p:nvSpPr>
          <p:cNvPr id="1361" name="Google Shape;1361;p79: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62" name="Google Shape;1362;p79: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1363" name="Google Shape;1363;p79: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90</a:t>
            </a:fld>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0"/>
        <p:cNvGrpSpPr/>
        <p:nvPr/>
      </p:nvGrpSpPr>
      <p:grpSpPr>
        <a:xfrm>
          <a:off x="0" y="0"/>
          <a:ext cx="0" cy="0"/>
          <a:chOff x="0" y="0"/>
          <a:chExt cx="0" cy="0"/>
        </a:xfrm>
      </p:grpSpPr>
      <p:sp>
        <p:nvSpPr>
          <p:cNvPr id="1381" name="Google Shape;1381;p80: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1382" name="Google Shape;1382;p80: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0"/>
        <p:cNvGrpSpPr/>
        <p:nvPr/>
      </p:nvGrpSpPr>
      <p:grpSpPr>
        <a:xfrm>
          <a:off x="0" y="0"/>
          <a:ext cx="0" cy="0"/>
          <a:chOff x="0" y="0"/>
          <a:chExt cx="0" cy="0"/>
        </a:xfrm>
      </p:grpSpPr>
      <p:sp>
        <p:nvSpPr>
          <p:cNvPr id="1401" name="Google Shape;1401;p81: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1402" name="Google Shape;1402;p81: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0"/>
        <p:cNvGrpSpPr/>
        <p:nvPr/>
      </p:nvGrpSpPr>
      <p:grpSpPr>
        <a:xfrm>
          <a:off x="0" y="0"/>
          <a:ext cx="0" cy="0"/>
          <a:chOff x="0" y="0"/>
          <a:chExt cx="0" cy="0"/>
        </a:xfrm>
      </p:grpSpPr>
      <p:sp>
        <p:nvSpPr>
          <p:cNvPr id="1421" name="Google Shape;1421;p82: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22" name="Google Shape;1422;p82: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1423" name="Google Shape;1423;p82: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93</a:t>
            </a:fld>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0"/>
        <p:cNvGrpSpPr/>
        <p:nvPr/>
      </p:nvGrpSpPr>
      <p:grpSpPr>
        <a:xfrm>
          <a:off x="0" y="0"/>
          <a:ext cx="0" cy="0"/>
          <a:chOff x="0" y="0"/>
          <a:chExt cx="0" cy="0"/>
        </a:xfrm>
      </p:grpSpPr>
      <p:sp>
        <p:nvSpPr>
          <p:cNvPr id="1441" name="Google Shape;1441;p83: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1442" name="Google Shape;1442;p8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5"/>
        <p:cNvGrpSpPr/>
        <p:nvPr/>
      </p:nvGrpSpPr>
      <p:grpSpPr>
        <a:xfrm>
          <a:off x="0" y="0"/>
          <a:ext cx="0" cy="0"/>
          <a:chOff x="0" y="0"/>
          <a:chExt cx="0" cy="0"/>
        </a:xfrm>
      </p:grpSpPr>
      <p:sp>
        <p:nvSpPr>
          <p:cNvPr id="1466" name="Google Shape;1466;p84: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67" name="Google Shape;1467;p84: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1468" name="Google Shape;1468;p84: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95</a:t>
            </a:fld>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6"/>
        <p:cNvGrpSpPr/>
        <p:nvPr/>
      </p:nvGrpSpPr>
      <p:grpSpPr>
        <a:xfrm>
          <a:off x="0" y="0"/>
          <a:ext cx="0" cy="0"/>
          <a:chOff x="0" y="0"/>
          <a:chExt cx="0" cy="0"/>
        </a:xfrm>
      </p:grpSpPr>
      <p:sp>
        <p:nvSpPr>
          <p:cNvPr id="1487" name="Google Shape;1487;p85: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1488" name="Google Shape;1488;p8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6"/>
        <p:cNvGrpSpPr/>
        <p:nvPr/>
      </p:nvGrpSpPr>
      <p:grpSpPr>
        <a:xfrm>
          <a:off x="0" y="0"/>
          <a:ext cx="0" cy="0"/>
          <a:chOff x="0" y="0"/>
          <a:chExt cx="0" cy="0"/>
        </a:xfrm>
      </p:grpSpPr>
      <p:sp>
        <p:nvSpPr>
          <p:cNvPr id="1507" name="Google Shape;1507;p86: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1508" name="Google Shape;1508;p86: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5"/>
        <p:cNvGrpSpPr/>
        <p:nvPr/>
      </p:nvGrpSpPr>
      <p:grpSpPr>
        <a:xfrm>
          <a:off x="0" y="0"/>
          <a:ext cx="0" cy="0"/>
          <a:chOff x="0" y="0"/>
          <a:chExt cx="0" cy="0"/>
        </a:xfrm>
      </p:grpSpPr>
      <p:sp>
        <p:nvSpPr>
          <p:cNvPr id="1526" name="Google Shape;1526;p87: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27" name="Google Shape;1527;p87: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1528" name="Google Shape;1528;p87: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98</a:t>
            </a:fld>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8"/>
        <p:cNvGrpSpPr/>
        <p:nvPr/>
      </p:nvGrpSpPr>
      <p:grpSpPr>
        <a:xfrm>
          <a:off x="0" y="0"/>
          <a:ext cx="0" cy="0"/>
          <a:chOff x="0" y="0"/>
          <a:chExt cx="0" cy="0"/>
        </a:xfrm>
      </p:grpSpPr>
      <p:sp>
        <p:nvSpPr>
          <p:cNvPr id="1549" name="Google Shape;1549;p88: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0" name="Google Shape;1550;p88: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1551" name="Google Shape;1551;p88: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99</a:t>
            </a:fld>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9"/>
        <p:cNvGrpSpPr/>
        <p:nvPr/>
      </p:nvGrpSpPr>
      <p:grpSpPr>
        <a:xfrm>
          <a:off x="0" y="0"/>
          <a:ext cx="0" cy="0"/>
          <a:chOff x="0" y="0"/>
          <a:chExt cx="0" cy="0"/>
        </a:xfrm>
      </p:grpSpPr>
      <p:sp>
        <p:nvSpPr>
          <p:cNvPr id="1570" name="Google Shape;1570;p89: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1571" name="Google Shape;1571;p89: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9"/>
        <p:cNvGrpSpPr/>
        <p:nvPr/>
      </p:nvGrpSpPr>
      <p:grpSpPr>
        <a:xfrm>
          <a:off x="0" y="0"/>
          <a:ext cx="0" cy="0"/>
          <a:chOff x="0" y="0"/>
          <a:chExt cx="0" cy="0"/>
        </a:xfrm>
      </p:grpSpPr>
      <p:sp>
        <p:nvSpPr>
          <p:cNvPr id="1580" name="Google Shape;1580;p90: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1581" name="Google Shape;1581;p90: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2"/>
        <p:cNvGrpSpPr/>
        <p:nvPr/>
      </p:nvGrpSpPr>
      <p:grpSpPr>
        <a:xfrm>
          <a:off x="0" y="0"/>
          <a:ext cx="0" cy="0"/>
          <a:chOff x="0" y="0"/>
          <a:chExt cx="0" cy="0"/>
        </a:xfrm>
      </p:grpSpPr>
      <p:sp>
        <p:nvSpPr>
          <p:cNvPr id="1593" name="Google Shape;1593;p91: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4" name="Google Shape;1594;p91: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1595" name="Google Shape;1595;p91: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102</a:t>
            </a:fld>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4"/>
        <p:cNvGrpSpPr/>
        <p:nvPr/>
      </p:nvGrpSpPr>
      <p:grpSpPr>
        <a:xfrm>
          <a:off x="0" y="0"/>
          <a:ext cx="0" cy="0"/>
          <a:chOff x="0" y="0"/>
          <a:chExt cx="0" cy="0"/>
        </a:xfrm>
      </p:grpSpPr>
      <p:sp>
        <p:nvSpPr>
          <p:cNvPr id="1605" name="Google Shape;1605;p92: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06" name="Google Shape;1606;p92: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1607" name="Google Shape;1607;p92: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103</a:t>
            </a:fld>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1"/>
        <p:cNvGrpSpPr/>
        <p:nvPr/>
      </p:nvGrpSpPr>
      <p:grpSpPr>
        <a:xfrm>
          <a:off x="0" y="0"/>
          <a:ext cx="0" cy="0"/>
          <a:chOff x="0" y="0"/>
          <a:chExt cx="0" cy="0"/>
        </a:xfrm>
      </p:grpSpPr>
      <p:sp>
        <p:nvSpPr>
          <p:cNvPr id="1632" name="Google Shape;1632;p9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33" name="Google Shape;1633;p93: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1634" name="Google Shape;1634;p93: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104</a:t>
            </a:fld>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3"/>
        <p:cNvGrpSpPr/>
        <p:nvPr/>
      </p:nvGrpSpPr>
      <p:grpSpPr>
        <a:xfrm>
          <a:off x="0" y="0"/>
          <a:ext cx="0" cy="0"/>
          <a:chOff x="0" y="0"/>
          <a:chExt cx="0" cy="0"/>
        </a:xfrm>
      </p:grpSpPr>
      <p:sp>
        <p:nvSpPr>
          <p:cNvPr id="1654" name="Google Shape;1654;p94: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1655" name="Google Shape;1655;p94: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2"/>
        <p:cNvGrpSpPr/>
        <p:nvPr/>
      </p:nvGrpSpPr>
      <p:grpSpPr>
        <a:xfrm>
          <a:off x="0" y="0"/>
          <a:ext cx="0" cy="0"/>
          <a:chOff x="0" y="0"/>
          <a:chExt cx="0" cy="0"/>
        </a:xfrm>
      </p:grpSpPr>
      <p:sp>
        <p:nvSpPr>
          <p:cNvPr id="1673" name="Google Shape;1673;p9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74" name="Google Shape;1674;p95: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1675" name="Google Shape;1675;p95: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106</a:t>
            </a:fld>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8"/>
        <p:cNvGrpSpPr/>
        <p:nvPr/>
      </p:nvGrpSpPr>
      <p:grpSpPr>
        <a:xfrm>
          <a:off x="0" y="0"/>
          <a:ext cx="0" cy="0"/>
          <a:chOff x="0" y="0"/>
          <a:chExt cx="0" cy="0"/>
        </a:xfrm>
      </p:grpSpPr>
      <p:sp>
        <p:nvSpPr>
          <p:cNvPr id="1679" name="Google Shape;1679;p96: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1680" name="Google Shape;1680;p96: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3"/>
        <p:cNvGrpSpPr/>
        <p:nvPr/>
      </p:nvGrpSpPr>
      <p:grpSpPr>
        <a:xfrm>
          <a:off x="0" y="0"/>
          <a:ext cx="0" cy="0"/>
          <a:chOff x="0" y="0"/>
          <a:chExt cx="0" cy="0"/>
        </a:xfrm>
      </p:grpSpPr>
      <p:sp>
        <p:nvSpPr>
          <p:cNvPr id="1684" name="Google Shape;1684;p97: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1685" name="Google Shape;1685;p97: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4"/>
        <p:cNvGrpSpPr/>
        <p:nvPr/>
      </p:nvGrpSpPr>
      <p:grpSpPr>
        <a:xfrm>
          <a:off x="0" y="0"/>
          <a:ext cx="0" cy="0"/>
          <a:chOff x="0" y="0"/>
          <a:chExt cx="0" cy="0"/>
        </a:xfrm>
      </p:grpSpPr>
      <p:sp>
        <p:nvSpPr>
          <p:cNvPr id="1695" name="Google Shape;1695;p98: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96" name="Google Shape;1696;p98: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1697" name="Google Shape;1697;p98: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109</a:t>
            </a:fld>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4"/>
        <p:cNvGrpSpPr/>
        <p:nvPr/>
      </p:nvGrpSpPr>
      <p:grpSpPr>
        <a:xfrm>
          <a:off x="0" y="0"/>
          <a:ext cx="0" cy="0"/>
          <a:chOff x="0" y="0"/>
          <a:chExt cx="0" cy="0"/>
        </a:xfrm>
      </p:grpSpPr>
      <p:sp>
        <p:nvSpPr>
          <p:cNvPr id="1715" name="Google Shape;1715;p99: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6" name="Google Shape;1716;p99: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1717" name="Google Shape;1717;p99: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110</a:t>
            </a:fld>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4"/>
        <p:cNvGrpSpPr/>
        <p:nvPr/>
      </p:nvGrpSpPr>
      <p:grpSpPr>
        <a:xfrm>
          <a:off x="0" y="0"/>
          <a:ext cx="0" cy="0"/>
          <a:chOff x="0" y="0"/>
          <a:chExt cx="0" cy="0"/>
        </a:xfrm>
      </p:grpSpPr>
      <p:sp>
        <p:nvSpPr>
          <p:cNvPr id="1735" name="Google Shape;1735;p100: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1736" name="Google Shape;1736;p100: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0"/>
        <p:cNvGrpSpPr/>
        <p:nvPr/>
      </p:nvGrpSpPr>
      <p:grpSpPr>
        <a:xfrm>
          <a:off x="0" y="0"/>
          <a:ext cx="0" cy="0"/>
          <a:chOff x="0" y="0"/>
          <a:chExt cx="0" cy="0"/>
        </a:xfrm>
      </p:grpSpPr>
      <p:sp>
        <p:nvSpPr>
          <p:cNvPr id="1751" name="Google Shape;1751;p101: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1752" name="Google Shape;1752;p101: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4"/>
        <p:cNvGrpSpPr/>
        <p:nvPr/>
      </p:nvGrpSpPr>
      <p:grpSpPr>
        <a:xfrm>
          <a:off x="0" y="0"/>
          <a:ext cx="0" cy="0"/>
          <a:chOff x="0" y="0"/>
          <a:chExt cx="0" cy="0"/>
        </a:xfrm>
      </p:grpSpPr>
      <p:sp>
        <p:nvSpPr>
          <p:cNvPr id="1775" name="Google Shape;1775;p102: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76" name="Google Shape;1776;p102: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1777" name="Google Shape;1777;p102: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113</a:t>
            </a:fld>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4"/>
        <p:cNvGrpSpPr/>
        <p:nvPr/>
      </p:nvGrpSpPr>
      <p:grpSpPr>
        <a:xfrm>
          <a:off x="0" y="0"/>
          <a:ext cx="0" cy="0"/>
          <a:chOff x="0" y="0"/>
          <a:chExt cx="0" cy="0"/>
        </a:xfrm>
      </p:grpSpPr>
      <p:sp>
        <p:nvSpPr>
          <p:cNvPr id="1805" name="Google Shape;1805;p103: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1806" name="Google Shape;1806;p10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9"/>
        <p:cNvGrpSpPr/>
        <p:nvPr/>
      </p:nvGrpSpPr>
      <p:grpSpPr>
        <a:xfrm>
          <a:off x="0" y="0"/>
          <a:ext cx="0" cy="0"/>
          <a:chOff x="0" y="0"/>
          <a:chExt cx="0" cy="0"/>
        </a:xfrm>
      </p:grpSpPr>
      <p:sp>
        <p:nvSpPr>
          <p:cNvPr id="1830" name="Google Shape;1830;p104: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31" name="Google Shape;1831;p104: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1832" name="Google Shape;1832;p104: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115</a:t>
            </a:fld>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1"/>
        <p:cNvGrpSpPr/>
        <p:nvPr/>
      </p:nvGrpSpPr>
      <p:grpSpPr>
        <a:xfrm>
          <a:off x="0" y="0"/>
          <a:ext cx="0" cy="0"/>
          <a:chOff x="0" y="0"/>
          <a:chExt cx="0" cy="0"/>
        </a:xfrm>
      </p:grpSpPr>
      <p:sp>
        <p:nvSpPr>
          <p:cNvPr id="1852" name="Google Shape;1852;p105: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1853" name="Google Shape;1853;p10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6"/>
        <p:cNvGrpSpPr/>
        <p:nvPr/>
      </p:nvGrpSpPr>
      <p:grpSpPr>
        <a:xfrm>
          <a:off x="0" y="0"/>
          <a:ext cx="0" cy="0"/>
          <a:chOff x="0" y="0"/>
          <a:chExt cx="0" cy="0"/>
        </a:xfrm>
      </p:grpSpPr>
      <p:sp>
        <p:nvSpPr>
          <p:cNvPr id="1877" name="Google Shape;1877;p106: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1878" name="Google Shape;1878;p106: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5"/>
        <p:cNvGrpSpPr/>
        <p:nvPr/>
      </p:nvGrpSpPr>
      <p:grpSpPr>
        <a:xfrm>
          <a:off x="0" y="0"/>
          <a:ext cx="0" cy="0"/>
          <a:chOff x="0" y="0"/>
          <a:chExt cx="0" cy="0"/>
        </a:xfrm>
      </p:grpSpPr>
      <p:sp>
        <p:nvSpPr>
          <p:cNvPr id="1886" name="Google Shape;1886;p107: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1887" name="Google Shape;1887;p107: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4"/>
        <p:cNvGrpSpPr/>
        <p:nvPr/>
      </p:nvGrpSpPr>
      <p:grpSpPr>
        <a:xfrm>
          <a:off x="0" y="0"/>
          <a:ext cx="0" cy="0"/>
          <a:chOff x="0" y="0"/>
          <a:chExt cx="0" cy="0"/>
        </a:xfrm>
      </p:grpSpPr>
      <p:sp>
        <p:nvSpPr>
          <p:cNvPr id="1895" name="Google Shape;1895;p108: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96" name="Google Shape;1896;p108: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1897" name="Google Shape;1897;p108: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119</a:t>
            </a:fld>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7"/>
        <p:cNvGrpSpPr/>
        <p:nvPr/>
      </p:nvGrpSpPr>
      <p:grpSpPr>
        <a:xfrm>
          <a:off x="0" y="0"/>
          <a:ext cx="0" cy="0"/>
          <a:chOff x="0" y="0"/>
          <a:chExt cx="0" cy="0"/>
        </a:xfrm>
      </p:grpSpPr>
      <p:sp>
        <p:nvSpPr>
          <p:cNvPr id="1928" name="Google Shape;1928;p109: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29" name="Google Shape;1929;p109: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1930" name="Google Shape;1930;p109: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120</a:t>
            </a:fld>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0"/>
        <p:cNvGrpSpPr/>
        <p:nvPr/>
      </p:nvGrpSpPr>
      <p:grpSpPr>
        <a:xfrm>
          <a:off x="0" y="0"/>
          <a:ext cx="0" cy="0"/>
          <a:chOff x="0" y="0"/>
          <a:chExt cx="0" cy="0"/>
        </a:xfrm>
      </p:grpSpPr>
      <p:sp>
        <p:nvSpPr>
          <p:cNvPr id="1961" name="Google Shape;1961;p110: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1962" name="Google Shape;1962;p110: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0"/>
        <p:cNvGrpSpPr/>
        <p:nvPr/>
      </p:nvGrpSpPr>
      <p:grpSpPr>
        <a:xfrm>
          <a:off x="0" y="0"/>
          <a:ext cx="0" cy="0"/>
          <a:chOff x="0" y="0"/>
          <a:chExt cx="0" cy="0"/>
        </a:xfrm>
      </p:grpSpPr>
      <p:sp>
        <p:nvSpPr>
          <p:cNvPr id="1961" name="Google Shape;1961;p110: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1962" name="Google Shape;1962;p110: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6"/>
        <p:cNvGrpSpPr/>
        <p:nvPr/>
      </p:nvGrpSpPr>
      <p:grpSpPr>
        <a:xfrm>
          <a:off x="0" y="0"/>
          <a:ext cx="0" cy="0"/>
          <a:chOff x="0" y="0"/>
          <a:chExt cx="0" cy="0"/>
        </a:xfrm>
      </p:grpSpPr>
      <p:sp>
        <p:nvSpPr>
          <p:cNvPr id="1997" name="Google Shape;1997;p112: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1998" name="Google Shape;1998;p112: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2"/>
        <p:cNvGrpSpPr/>
        <p:nvPr/>
      </p:nvGrpSpPr>
      <p:grpSpPr>
        <a:xfrm>
          <a:off x="0" y="0"/>
          <a:ext cx="0" cy="0"/>
          <a:chOff x="0" y="0"/>
          <a:chExt cx="0" cy="0"/>
        </a:xfrm>
      </p:grpSpPr>
      <p:sp>
        <p:nvSpPr>
          <p:cNvPr id="1593" name="Google Shape;1593;p91: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4" name="Google Shape;1594;p91: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1595" name="Google Shape;1595;p91: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124</a:t>
            </a:fld>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1"/>
        <p:cNvGrpSpPr/>
        <p:nvPr/>
      </p:nvGrpSpPr>
      <p:grpSpPr>
        <a:xfrm>
          <a:off x="0" y="0"/>
          <a:ext cx="0" cy="0"/>
          <a:chOff x="0" y="0"/>
          <a:chExt cx="0" cy="0"/>
        </a:xfrm>
      </p:grpSpPr>
      <p:sp>
        <p:nvSpPr>
          <p:cNvPr id="2022" name="Google Shape;2022;p114: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2023" name="Google Shape;2023;p114: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3"/>
        <p:cNvGrpSpPr/>
        <p:nvPr/>
      </p:nvGrpSpPr>
      <p:grpSpPr>
        <a:xfrm>
          <a:off x="0" y="0"/>
          <a:ext cx="0" cy="0"/>
          <a:chOff x="0" y="0"/>
          <a:chExt cx="0" cy="0"/>
        </a:xfrm>
      </p:grpSpPr>
      <p:sp>
        <p:nvSpPr>
          <p:cNvPr id="2034" name="Google Shape;2034;p115: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2035" name="Google Shape;2035;p11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4"/>
        <p:cNvGrpSpPr/>
        <p:nvPr/>
      </p:nvGrpSpPr>
      <p:grpSpPr>
        <a:xfrm>
          <a:off x="0" y="0"/>
          <a:ext cx="0" cy="0"/>
          <a:chOff x="0" y="0"/>
          <a:chExt cx="0" cy="0"/>
        </a:xfrm>
      </p:grpSpPr>
      <p:sp>
        <p:nvSpPr>
          <p:cNvPr id="2045" name="Google Shape;2045;p116: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46" name="Google Shape;2046;p116: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2047" name="Google Shape;2047;p116: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127</a:t>
            </a:fld>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1"/>
        <p:cNvGrpSpPr/>
        <p:nvPr/>
      </p:nvGrpSpPr>
      <p:grpSpPr>
        <a:xfrm>
          <a:off x="0" y="0"/>
          <a:ext cx="0" cy="0"/>
          <a:chOff x="0" y="0"/>
          <a:chExt cx="0" cy="0"/>
        </a:xfrm>
      </p:grpSpPr>
      <p:sp>
        <p:nvSpPr>
          <p:cNvPr id="2072" name="Google Shape;2072;p117: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2073" name="Google Shape;2073;p117: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0"/>
        <p:cNvGrpSpPr/>
        <p:nvPr/>
      </p:nvGrpSpPr>
      <p:grpSpPr>
        <a:xfrm>
          <a:off x="0" y="0"/>
          <a:ext cx="0" cy="0"/>
          <a:chOff x="0" y="0"/>
          <a:chExt cx="0" cy="0"/>
        </a:xfrm>
      </p:grpSpPr>
      <p:sp>
        <p:nvSpPr>
          <p:cNvPr id="2091" name="Google Shape;2091;p118: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2092" name="Google Shape;2092;p118: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5"/>
        <p:cNvGrpSpPr/>
        <p:nvPr/>
      </p:nvGrpSpPr>
      <p:grpSpPr>
        <a:xfrm>
          <a:off x="0" y="0"/>
          <a:ext cx="0" cy="0"/>
          <a:chOff x="0" y="0"/>
          <a:chExt cx="0" cy="0"/>
        </a:xfrm>
      </p:grpSpPr>
      <p:sp>
        <p:nvSpPr>
          <p:cNvPr id="2096" name="Google Shape;2096;p119: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97" name="Google Shape;2097;p119: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2098" name="Google Shape;2098;p119: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130</a:t>
            </a:fld>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1"/>
        <p:cNvGrpSpPr/>
        <p:nvPr/>
      </p:nvGrpSpPr>
      <p:grpSpPr>
        <a:xfrm>
          <a:off x="0" y="0"/>
          <a:ext cx="0" cy="0"/>
          <a:chOff x="0" y="0"/>
          <a:chExt cx="0" cy="0"/>
        </a:xfrm>
      </p:grpSpPr>
      <p:sp>
        <p:nvSpPr>
          <p:cNvPr id="2102" name="Google Shape;2102;p120: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2103" name="Google Shape;2103;p120: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2"/>
        <p:cNvGrpSpPr/>
        <p:nvPr/>
      </p:nvGrpSpPr>
      <p:grpSpPr>
        <a:xfrm>
          <a:off x="0" y="0"/>
          <a:ext cx="0" cy="0"/>
          <a:chOff x="0" y="0"/>
          <a:chExt cx="0" cy="0"/>
        </a:xfrm>
      </p:grpSpPr>
      <p:sp>
        <p:nvSpPr>
          <p:cNvPr id="2723" name="Google Shape;2723;p151: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4" name="Google Shape;2724;p151: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2725" name="Google Shape;2725;p151: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132</a:t>
            </a:fld>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8"/>
        <p:cNvGrpSpPr/>
        <p:nvPr/>
      </p:nvGrpSpPr>
      <p:grpSpPr>
        <a:xfrm>
          <a:off x="0" y="0"/>
          <a:ext cx="0" cy="0"/>
          <a:chOff x="0" y="0"/>
          <a:chExt cx="0" cy="0"/>
        </a:xfrm>
      </p:grpSpPr>
      <p:sp>
        <p:nvSpPr>
          <p:cNvPr id="2119" name="Google Shape;2119;p122: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2120" name="Google Shape;2120;p122: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4"/>
        <p:cNvGrpSpPr/>
        <p:nvPr/>
      </p:nvGrpSpPr>
      <p:grpSpPr>
        <a:xfrm>
          <a:off x="0" y="0"/>
          <a:ext cx="0" cy="0"/>
          <a:chOff x="0" y="0"/>
          <a:chExt cx="0" cy="0"/>
        </a:xfrm>
      </p:grpSpPr>
      <p:sp>
        <p:nvSpPr>
          <p:cNvPr id="2125" name="Google Shape;2125;p123: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2126" name="Google Shape;2126;p12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7"/>
        <p:cNvGrpSpPr/>
        <p:nvPr/>
      </p:nvGrpSpPr>
      <p:grpSpPr>
        <a:xfrm>
          <a:off x="0" y="0"/>
          <a:ext cx="0" cy="0"/>
          <a:chOff x="0" y="0"/>
          <a:chExt cx="0" cy="0"/>
        </a:xfrm>
      </p:grpSpPr>
      <p:sp>
        <p:nvSpPr>
          <p:cNvPr id="2138" name="Google Shape;2138;p124: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2139" name="Google Shape;2139;p124: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0"/>
        <p:cNvGrpSpPr/>
        <p:nvPr/>
      </p:nvGrpSpPr>
      <p:grpSpPr>
        <a:xfrm>
          <a:off x="0" y="0"/>
          <a:ext cx="0" cy="0"/>
          <a:chOff x="0" y="0"/>
          <a:chExt cx="0" cy="0"/>
        </a:xfrm>
      </p:grpSpPr>
      <p:sp>
        <p:nvSpPr>
          <p:cNvPr id="2151" name="Google Shape;2151;p125: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2152" name="Google Shape;2152;p12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9"/>
        <p:cNvGrpSpPr/>
        <p:nvPr/>
      </p:nvGrpSpPr>
      <p:grpSpPr>
        <a:xfrm>
          <a:off x="0" y="0"/>
          <a:ext cx="0" cy="0"/>
          <a:chOff x="0" y="0"/>
          <a:chExt cx="0" cy="0"/>
        </a:xfrm>
      </p:grpSpPr>
      <p:sp>
        <p:nvSpPr>
          <p:cNvPr id="2160" name="Google Shape;2160;p126: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2161" name="Google Shape;2161;p126: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3"/>
        <p:cNvGrpSpPr/>
        <p:nvPr/>
      </p:nvGrpSpPr>
      <p:grpSpPr>
        <a:xfrm>
          <a:off x="0" y="0"/>
          <a:ext cx="0" cy="0"/>
          <a:chOff x="0" y="0"/>
          <a:chExt cx="0" cy="0"/>
        </a:xfrm>
      </p:grpSpPr>
      <p:sp>
        <p:nvSpPr>
          <p:cNvPr id="2174" name="Google Shape;2174;p127: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75" name="Google Shape;2175;p127: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2176" name="Google Shape;2176;p127: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139</a:t>
            </a:fld>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8"/>
        <p:cNvGrpSpPr/>
        <p:nvPr/>
      </p:nvGrpSpPr>
      <p:grpSpPr>
        <a:xfrm>
          <a:off x="0" y="0"/>
          <a:ext cx="0" cy="0"/>
          <a:chOff x="0" y="0"/>
          <a:chExt cx="0" cy="0"/>
        </a:xfrm>
      </p:grpSpPr>
      <p:sp>
        <p:nvSpPr>
          <p:cNvPr id="2189" name="Google Shape;2189;p128: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2190" name="Google Shape;2190;p128: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0"/>
        <p:cNvGrpSpPr/>
        <p:nvPr/>
      </p:nvGrpSpPr>
      <p:grpSpPr>
        <a:xfrm>
          <a:off x="0" y="0"/>
          <a:ext cx="0" cy="0"/>
          <a:chOff x="0" y="0"/>
          <a:chExt cx="0" cy="0"/>
        </a:xfrm>
      </p:grpSpPr>
      <p:sp>
        <p:nvSpPr>
          <p:cNvPr id="2201" name="Google Shape;2201;p129: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2202" name="Google Shape;2202;p129: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2"/>
        <p:cNvGrpSpPr/>
        <p:nvPr/>
      </p:nvGrpSpPr>
      <p:grpSpPr>
        <a:xfrm>
          <a:off x="0" y="0"/>
          <a:ext cx="0" cy="0"/>
          <a:chOff x="0" y="0"/>
          <a:chExt cx="0" cy="0"/>
        </a:xfrm>
      </p:grpSpPr>
      <p:sp>
        <p:nvSpPr>
          <p:cNvPr id="2213" name="Google Shape;2213;p130: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2214" name="Google Shape;2214;p130: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1"/>
        <p:cNvGrpSpPr/>
        <p:nvPr/>
      </p:nvGrpSpPr>
      <p:grpSpPr>
        <a:xfrm>
          <a:off x="0" y="0"/>
          <a:ext cx="0" cy="0"/>
          <a:chOff x="0" y="0"/>
          <a:chExt cx="0" cy="0"/>
        </a:xfrm>
      </p:grpSpPr>
      <p:sp>
        <p:nvSpPr>
          <p:cNvPr id="2232" name="Google Shape;2232;p131: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33" name="Google Shape;2233;p131: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2234" name="Google Shape;2234;p131: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143</a:t>
            </a:fld>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0"/>
        <p:cNvGrpSpPr/>
        <p:nvPr/>
      </p:nvGrpSpPr>
      <p:grpSpPr>
        <a:xfrm>
          <a:off x="0" y="0"/>
          <a:ext cx="0" cy="0"/>
          <a:chOff x="0" y="0"/>
          <a:chExt cx="0" cy="0"/>
        </a:xfrm>
      </p:grpSpPr>
      <p:sp>
        <p:nvSpPr>
          <p:cNvPr id="2251" name="Google Shape;2251;p132: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2252" name="Google Shape;2252;p132: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5"/>
        <p:cNvGrpSpPr/>
        <p:nvPr/>
      </p:nvGrpSpPr>
      <p:grpSpPr>
        <a:xfrm>
          <a:off x="0" y="0"/>
          <a:ext cx="0" cy="0"/>
          <a:chOff x="0" y="0"/>
          <a:chExt cx="0" cy="0"/>
        </a:xfrm>
      </p:grpSpPr>
      <p:sp>
        <p:nvSpPr>
          <p:cNvPr id="2266" name="Google Shape;2266;p133: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2267" name="Google Shape;2267;p13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4"/>
        <p:cNvGrpSpPr/>
        <p:nvPr/>
      </p:nvGrpSpPr>
      <p:grpSpPr>
        <a:xfrm>
          <a:off x="0" y="0"/>
          <a:ext cx="0" cy="0"/>
          <a:chOff x="0" y="0"/>
          <a:chExt cx="0" cy="0"/>
        </a:xfrm>
      </p:grpSpPr>
      <p:sp>
        <p:nvSpPr>
          <p:cNvPr id="2285" name="Google Shape;2285;p134: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2286" name="Google Shape;2286;p134: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0"/>
        <p:cNvGrpSpPr/>
        <p:nvPr/>
      </p:nvGrpSpPr>
      <p:grpSpPr>
        <a:xfrm>
          <a:off x="0" y="0"/>
          <a:ext cx="0" cy="0"/>
          <a:chOff x="0" y="0"/>
          <a:chExt cx="0" cy="0"/>
        </a:xfrm>
      </p:grpSpPr>
      <p:sp>
        <p:nvSpPr>
          <p:cNvPr id="2301" name="Google Shape;2301;p135: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2302" name="Google Shape;2302;p13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6"/>
        <p:cNvGrpSpPr/>
        <p:nvPr/>
      </p:nvGrpSpPr>
      <p:grpSpPr>
        <a:xfrm>
          <a:off x="0" y="0"/>
          <a:ext cx="0" cy="0"/>
          <a:chOff x="0" y="0"/>
          <a:chExt cx="0" cy="0"/>
        </a:xfrm>
      </p:grpSpPr>
      <p:sp>
        <p:nvSpPr>
          <p:cNvPr id="2347" name="Google Shape;2347;p136: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2348" name="Google Shape;2348;p136: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2"/>
        <p:cNvGrpSpPr/>
        <p:nvPr/>
      </p:nvGrpSpPr>
      <p:grpSpPr>
        <a:xfrm>
          <a:off x="0" y="0"/>
          <a:ext cx="0" cy="0"/>
          <a:chOff x="0" y="0"/>
          <a:chExt cx="0" cy="0"/>
        </a:xfrm>
      </p:grpSpPr>
      <p:sp>
        <p:nvSpPr>
          <p:cNvPr id="2393" name="Google Shape;2393;p137: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2394" name="Google Shape;2394;p137: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8"/>
        <p:cNvGrpSpPr/>
        <p:nvPr/>
      </p:nvGrpSpPr>
      <p:grpSpPr>
        <a:xfrm>
          <a:off x="0" y="0"/>
          <a:ext cx="0" cy="0"/>
          <a:chOff x="0" y="0"/>
          <a:chExt cx="0" cy="0"/>
        </a:xfrm>
      </p:grpSpPr>
      <p:sp>
        <p:nvSpPr>
          <p:cNvPr id="2439" name="Google Shape;2439;p138: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2440" name="Google Shape;2440;p138: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4"/>
        <p:cNvGrpSpPr/>
        <p:nvPr/>
      </p:nvGrpSpPr>
      <p:grpSpPr>
        <a:xfrm>
          <a:off x="0" y="0"/>
          <a:ext cx="0" cy="0"/>
          <a:chOff x="0" y="0"/>
          <a:chExt cx="0" cy="0"/>
        </a:xfrm>
      </p:grpSpPr>
      <p:sp>
        <p:nvSpPr>
          <p:cNvPr id="2485" name="Google Shape;2485;p139: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86" name="Google Shape;2486;p139: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2487" name="Google Shape;2487;p139: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151</a:t>
            </a:fld>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4"/>
        <p:cNvGrpSpPr/>
        <p:nvPr/>
      </p:nvGrpSpPr>
      <p:grpSpPr>
        <a:xfrm>
          <a:off x="0" y="0"/>
          <a:ext cx="0" cy="0"/>
          <a:chOff x="0" y="0"/>
          <a:chExt cx="0" cy="0"/>
        </a:xfrm>
      </p:grpSpPr>
      <p:sp>
        <p:nvSpPr>
          <p:cNvPr id="2505" name="Google Shape;2505;p140: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06" name="Google Shape;2506;p140: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2507" name="Google Shape;2507;p140: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152</a:t>
            </a:fld>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8"/>
        <p:cNvGrpSpPr/>
        <p:nvPr/>
      </p:nvGrpSpPr>
      <p:grpSpPr>
        <a:xfrm>
          <a:off x="0" y="0"/>
          <a:ext cx="0" cy="0"/>
          <a:chOff x="0" y="0"/>
          <a:chExt cx="0" cy="0"/>
        </a:xfrm>
      </p:grpSpPr>
      <p:sp>
        <p:nvSpPr>
          <p:cNvPr id="2529" name="Google Shape;2529;p141: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30" name="Google Shape;2530;p141: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2531" name="Google Shape;2531;p141: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153</a:t>
            </a:fld>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3"/>
        <p:cNvGrpSpPr/>
        <p:nvPr/>
      </p:nvGrpSpPr>
      <p:grpSpPr>
        <a:xfrm>
          <a:off x="0" y="0"/>
          <a:ext cx="0" cy="0"/>
          <a:chOff x="0" y="0"/>
          <a:chExt cx="0" cy="0"/>
        </a:xfrm>
      </p:grpSpPr>
      <p:sp>
        <p:nvSpPr>
          <p:cNvPr id="2554" name="Google Shape;2554;p142: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55" name="Google Shape;2555;p142: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2556" name="Google Shape;2556;p142: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154</a:t>
            </a:fld>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4"/>
        <p:cNvGrpSpPr/>
        <p:nvPr/>
      </p:nvGrpSpPr>
      <p:grpSpPr>
        <a:xfrm>
          <a:off x="0" y="0"/>
          <a:ext cx="0" cy="0"/>
          <a:chOff x="0" y="0"/>
          <a:chExt cx="0" cy="0"/>
        </a:xfrm>
      </p:grpSpPr>
      <p:sp>
        <p:nvSpPr>
          <p:cNvPr id="2595" name="Google Shape;2595;p14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96" name="Google Shape;2596;p143: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2597" name="Google Shape;2597;p143: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155</a:t>
            </a:fld>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6"/>
        <p:cNvGrpSpPr/>
        <p:nvPr/>
      </p:nvGrpSpPr>
      <p:grpSpPr>
        <a:xfrm>
          <a:off x="0" y="0"/>
          <a:ext cx="0" cy="0"/>
          <a:chOff x="0" y="0"/>
          <a:chExt cx="0" cy="0"/>
        </a:xfrm>
      </p:grpSpPr>
      <p:sp>
        <p:nvSpPr>
          <p:cNvPr id="2617" name="Google Shape;2617;p144: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2618" name="Google Shape;2618;p144: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0"/>
        <p:cNvGrpSpPr/>
        <p:nvPr/>
      </p:nvGrpSpPr>
      <p:grpSpPr>
        <a:xfrm>
          <a:off x="0" y="0"/>
          <a:ext cx="0" cy="0"/>
          <a:chOff x="0" y="0"/>
          <a:chExt cx="0" cy="0"/>
        </a:xfrm>
      </p:grpSpPr>
      <p:sp>
        <p:nvSpPr>
          <p:cNvPr id="2641" name="Google Shape;2641;p145: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2642" name="Google Shape;2642;p14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3"/>
        <p:cNvGrpSpPr/>
        <p:nvPr/>
      </p:nvGrpSpPr>
      <p:grpSpPr>
        <a:xfrm>
          <a:off x="0" y="0"/>
          <a:ext cx="0" cy="0"/>
          <a:chOff x="0" y="0"/>
          <a:chExt cx="0" cy="0"/>
        </a:xfrm>
      </p:grpSpPr>
      <p:sp>
        <p:nvSpPr>
          <p:cNvPr id="2664" name="Google Shape;2664;p146: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2665" name="Google Shape;2665;p146: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0"/>
        <p:cNvGrpSpPr/>
        <p:nvPr/>
      </p:nvGrpSpPr>
      <p:grpSpPr>
        <a:xfrm>
          <a:off x="0" y="0"/>
          <a:ext cx="0" cy="0"/>
          <a:chOff x="0" y="0"/>
          <a:chExt cx="0" cy="0"/>
        </a:xfrm>
      </p:grpSpPr>
      <p:sp>
        <p:nvSpPr>
          <p:cNvPr id="2681" name="Google Shape;2681;p147: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2682" name="Google Shape;2682;p147: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3"/>
        <p:cNvGrpSpPr/>
        <p:nvPr/>
      </p:nvGrpSpPr>
      <p:grpSpPr>
        <a:xfrm>
          <a:off x="0" y="0"/>
          <a:ext cx="0" cy="0"/>
          <a:chOff x="0" y="0"/>
          <a:chExt cx="0" cy="0"/>
        </a:xfrm>
      </p:grpSpPr>
      <p:sp>
        <p:nvSpPr>
          <p:cNvPr id="2694" name="Google Shape;2694;p148: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2695" name="Google Shape;2695;p148: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6"/>
        <p:cNvGrpSpPr/>
        <p:nvPr/>
      </p:nvGrpSpPr>
      <p:grpSpPr>
        <a:xfrm>
          <a:off x="0" y="0"/>
          <a:ext cx="0" cy="0"/>
          <a:chOff x="0" y="0"/>
          <a:chExt cx="0" cy="0"/>
        </a:xfrm>
      </p:grpSpPr>
      <p:sp>
        <p:nvSpPr>
          <p:cNvPr id="2707" name="Google Shape;2707;p149: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2708" name="Google Shape;2708;p149: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7"/>
        <p:cNvGrpSpPr/>
        <p:nvPr/>
      </p:nvGrpSpPr>
      <p:grpSpPr>
        <a:xfrm>
          <a:off x="0" y="0"/>
          <a:ext cx="0" cy="0"/>
          <a:chOff x="0" y="0"/>
          <a:chExt cx="0" cy="0"/>
        </a:xfrm>
      </p:grpSpPr>
      <p:sp>
        <p:nvSpPr>
          <p:cNvPr id="2718" name="Google Shape;2718;p150: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2719" name="Google Shape;2719;p150: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2"/>
        <p:cNvGrpSpPr/>
        <p:nvPr/>
      </p:nvGrpSpPr>
      <p:grpSpPr>
        <a:xfrm>
          <a:off x="0" y="0"/>
          <a:ext cx="0" cy="0"/>
          <a:chOff x="0" y="0"/>
          <a:chExt cx="0" cy="0"/>
        </a:xfrm>
      </p:grpSpPr>
      <p:sp>
        <p:nvSpPr>
          <p:cNvPr id="2723" name="Google Shape;2723;p151: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4" name="Google Shape;2724;p151: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2725" name="Google Shape;2725;p151: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163</a:t>
            </a:fld>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4"/>
        <p:cNvGrpSpPr/>
        <p:nvPr/>
      </p:nvGrpSpPr>
      <p:grpSpPr>
        <a:xfrm>
          <a:off x="0" y="0"/>
          <a:ext cx="0" cy="0"/>
          <a:chOff x="0" y="0"/>
          <a:chExt cx="0" cy="0"/>
        </a:xfrm>
      </p:grpSpPr>
      <p:sp>
        <p:nvSpPr>
          <p:cNvPr id="2735" name="Google Shape;2735;p152: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2736" name="Google Shape;2736;p152: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2"/>
        <p:cNvGrpSpPr/>
        <p:nvPr/>
      </p:nvGrpSpPr>
      <p:grpSpPr>
        <a:xfrm>
          <a:off x="0" y="0"/>
          <a:ext cx="0" cy="0"/>
          <a:chOff x="0" y="0"/>
          <a:chExt cx="0" cy="0"/>
        </a:xfrm>
      </p:grpSpPr>
      <p:sp>
        <p:nvSpPr>
          <p:cNvPr id="1593" name="Google Shape;1593;p91: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4" name="Google Shape;1594;p91: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1595" name="Google Shape;1595;p91: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165</a:t>
            </a:fld>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9"/>
        <p:cNvGrpSpPr/>
        <p:nvPr/>
      </p:nvGrpSpPr>
      <p:grpSpPr>
        <a:xfrm>
          <a:off x="0" y="0"/>
          <a:ext cx="0" cy="0"/>
          <a:chOff x="0" y="0"/>
          <a:chExt cx="0" cy="0"/>
        </a:xfrm>
      </p:grpSpPr>
      <p:sp>
        <p:nvSpPr>
          <p:cNvPr id="2760" name="Google Shape;2760;p154: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61" name="Google Shape;2761;p154: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2762" name="Google Shape;2762;p154: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166</a:t>
            </a:fld>
            <a:endParaRPr/>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1"/>
        <p:cNvGrpSpPr/>
        <p:nvPr/>
      </p:nvGrpSpPr>
      <p:grpSpPr>
        <a:xfrm>
          <a:off x="0" y="0"/>
          <a:ext cx="0" cy="0"/>
          <a:chOff x="0" y="0"/>
          <a:chExt cx="0" cy="0"/>
        </a:xfrm>
      </p:grpSpPr>
      <p:sp>
        <p:nvSpPr>
          <p:cNvPr id="2022" name="Google Shape;2022;p114: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2023" name="Google Shape;2023;p114: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8"/>
        <p:cNvGrpSpPr/>
        <p:nvPr/>
      </p:nvGrpSpPr>
      <p:grpSpPr>
        <a:xfrm>
          <a:off x="0" y="0"/>
          <a:ext cx="0" cy="0"/>
          <a:chOff x="0" y="0"/>
          <a:chExt cx="0" cy="0"/>
        </a:xfrm>
      </p:grpSpPr>
      <p:sp>
        <p:nvSpPr>
          <p:cNvPr id="2799" name="Google Shape;2799;p156: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2800" name="Google Shape;2800;p156: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7"/>
        <p:cNvGrpSpPr/>
        <p:nvPr/>
      </p:nvGrpSpPr>
      <p:grpSpPr>
        <a:xfrm>
          <a:off x="0" y="0"/>
          <a:ext cx="0" cy="0"/>
          <a:chOff x="0" y="0"/>
          <a:chExt cx="0" cy="0"/>
        </a:xfrm>
      </p:grpSpPr>
      <p:sp>
        <p:nvSpPr>
          <p:cNvPr id="2818" name="Google Shape;2818;p157: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19" name="Google Shape;2819;p157: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2820" name="Google Shape;2820;p157: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169</a:t>
            </a:fld>
            <a:endParaRPr/>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3"/>
        <p:cNvGrpSpPr/>
        <p:nvPr/>
      </p:nvGrpSpPr>
      <p:grpSpPr>
        <a:xfrm>
          <a:off x="0" y="0"/>
          <a:ext cx="0" cy="0"/>
          <a:chOff x="0" y="0"/>
          <a:chExt cx="0" cy="0"/>
        </a:xfrm>
      </p:grpSpPr>
      <p:sp>
        <p:nvSpPr>
          <p:cNvPr id="2824" name="Google Shape;2824;p158: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2825" name="Google Shape;2825;p158: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8"/>
        <p:cNvGrpSpPr/>
        <p:nvPr/>
      </p:nvGrpSpPr>
      <p:grpSpPr>
        <a:xfrm>
          <a:off x="0" y="0"/>
          <a:ext cx="0" cy="0"/>
          <a:chOff x="0" y="0"/>
          <a:chExt cx="0" cy="0"/>
        </a:xfrm>
      </p:grpSpPr>
      <p:sp>
        <p:nvSpPr>
          <p:cNvPr id="2829" name="Google Shape;2829;p159: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2830" name="Google Shape;2830;p159: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9"/>
        <p:cNvGrpSpPr/>
        <p:nvPr/>
      </p:nvGrpSpPr>
      <p:grpSpPr>
        <a:xfrm>
          <a:off x="0" y="0"/>
          <a:ext cx="0" cy="0"/>
          <a:chOff x="0" y="0"/>
          <a:chExt cx="0" cy="0"/>
        </a:xfrm>
      </p:grpSpPr>
      <p:sp>
        <p:nvSpPr>
          <p:cNvPr id="2840" name="Google Shape;2840;p160: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2841" name="Google Shape;2841;p160: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1"/>
        <p:cNvGrpSpPr/>
        <p:nvPr/>
      </p:nvGrpSpPr>
      <p:grpSpPr>
        <a:xfrm>
          <a:off x="0" y="0"/>
          <a:ext cx="0" cy="0"/>
          <a:chOff x="0" y="0"/>
          <a:chExt cx="0" cy="0"/>
        </a:xfrm>
      </p:grpSpPr>
      <p:sp>
        <p:nvSpPr>
          <p:cNvPr id="2852" name="Google Shape;2852;p161: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53" name="Google Shape;2853;p161: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2854" name="Google Shape;2854;p161: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173</a:t>
            </a:fld>
            <a:endParaRPr/>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9"/>
        <p:cNvGrpSpPr/>
        <p:nvPr/>
      </p:nvGrpSpPr>
      <p:grpSpPr>
        <a:xfrm>
          <a:off x="0" y="0"/>
          <a:ext cx="0" cy="0"/>
          <a:chOff x="0" y="0"/>
          <a:chExt cx="0" cy="0"/>
        </a:xfrm>
      </p:grpSpPr>
      <p:sp>
        <p:nvSpPr>
          <p:cNvPr id="2860" name="Google Shape;2860;p162: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2861" name="Google Shape;2861;p162: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3"/>
        <p:cNvGrpSpPr/>
        <p:nvPr/>
      </p:nvGrpSpPr>
      <p:grpSpPr>
        <a:xfrm>
          <a:off x="0" y="0"/>
          <a:ext cx="0" cy="0"/>
          <a:chOff x="0" y="0"/>
          <a:chExt cx="0" cy="0"/>
        </a:xfrm>
      </p:grpSpPr>
      <p:sp>
        <p:nvSpPr>
          <p:cNvPr id="2884" name="Google Shape;2884;p163: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2885" name="Google Shape;2885;p16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9"/>
        <p:cNvGrpSpPr/>
        <p:nvPr/>
      </p:nvGrpSpPr>
      <p:grpSpPr>
        <a:xfrm>
          <a:off x="0" y="0"/>
          <a:ext cx="0" cy="0"/>
          <a:chOff x="0" y="0"/>
          <a:chExt cx="0" cy="0"/>
        </a:xfrm>
      </p:grpSpPr>
      <p:sp>
        <p:nvSpPr>
          <p:cNvPr id="2900" name="Google Shape;2900;p164: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2901" name="Google Shape;2901;p164: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9"/>
        <p:cNvGrpSpPr/>
        <p:nvPr/>
      </p:nvGrpSpPr>
      <p:grpSpPr>
        <a:xfrm>
          <a:off x="0" y="0"/>
          <a:ext cx="0" cy="0"/>
          <a:chOff x="0" y="0"/>
          <a:chExt cx="0" cy="0"/>
        </a:xfrm>
      </p:grpSpPr>
      <p:sp>
        <p:nvSpPr>
          <p:cNvPr id="2920" name="Google Shape;2920;p165: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2921" name="Google Shape;2921;p16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3"/>
        <p:cNvGrpSpPr/>
        <p:nvPr/>
      </p:nvGrpSpPr>
      <p:grpSpPr>
        <a:xfrm>
          <a:off x="0" y="0"/>
          <a:ext cx="0" cy="0"/>
          <a:chOff x="0" y="0"/>
          <a:chExt cx="0" cy="0"/>
        </a:xfrm>
      </p:grpSpPr>
      <p:sp>
        <p:nvSpPr>
          <p:cNvPr id="2934" name="Google Shape;2934;p166: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2935" name="Google Shape;2935;p166: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6"/>
        <p:cNvGrpSpPr/>
        <p:nvPr/>
      </p:nvGrpSpPr>
      <p:grpSpPr>
        <a:xfrm>
          <a:off x="0" y="0"/>
          <a:ext cx="0" cy="0"/>
          <a:chOff x="0" y="0"/>
          <a:chExt cx="0" cy="0"/>
        </a:xfrm>
      </p:grpSpPr>
      <p:sp>
        <p:nvSpPr>
          <p:cNvPr id="2957" name="Google Shape;2957;p167: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58" name="Google Shape;2958;p167: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2959" name="Google Shape;2959;p167: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179</a:t>
            </a:fld>
            <a:endParaRPr/>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8"/>
        <p:cNvGrpSpPr/>
        <p:nvPr/>
      </p:nvGrpSpPr>
      <p:grpSpPr>
        <a:xfrm>
          <a:off x="0" y="0"/>
          <a:ext cx="0" cy="0"/>
          <a:chOff x="0" y="0"/>
          <a:chExt cx="0" cy="0"/>
        </a:xfrm>
      </p:grpSpPr>
      <p:sp>
        <p:nvSpPr>
          <p:cNvPr id="2979" name="Google Shape;2979;p168: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2980" name="Google Shape;2980;p168: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3"/>
        <p:cNvGrpSpPr/>
        <p:nvPr/>
      </p:nvGrpSpPr>
      <p:grpSpPr>
        <a:xfrm>
          <a:off x="0" y="0"/>
          <a:ext cx="0" cy="0"/>
          <a:chOff x="0" y="0"/>
          <a:chExt cx="0" cy="0"/>
        </a:xfrm>
      </p:grpSpPr>
      <p:sp>
        <p:nvSpPr>
          <p:cNvPr id="3014" name="Google Shape;3014;p169: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3015" name="Google Shape;3015;p169: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4"/>
        <p:cNvGrpSpPr/>
        <p:nvPr/>
      </p:nvGrpSpPr>
      <p:grpSpPr>
        <a:xfrm>
          <a:off x="0" y="0"/>
          <a:ext cx="0" cy="0"/>
          <a:chOff x="0" y="0"/>
          <a:chExt cx="0" cy="0"/>
        </a:xfrm>
      </p:grpSpPr>
      <p:sp>
        <p:nvSpPr>
          <p:cNvPr id="3065" name="Google Shape;3065;p170: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3066" name="Google Shape;3066;p170: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4"/>
        <p:cNvGrpSpPr/>
        <p:nvPr/>
      </p:nvGrpSpPr>
      <p:grpSpPr>
        <a:xfrm>
          <a:off x="0" y="0"/>
          <a:ext cx="0" cy="0"/>
          <a:chOff x="0" y="0"/>
          <a:chExt cx="0" cy="0"/>
        </a:xfrm>
      </p:grpSpPr>
      <p:sp>
        <p:nvSpPr>
          <p:cNvPr id="3075" name="Google Shape;3075;p171: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3076" name="Google Shape;3076;p171: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5"/>
        <p:cNvGrpSpPr/>
        <p:nvPr/>
      </p:nvGrpSpPr>
      <p:grpSpPr>
        <a:xfrm>
          <a:off x="0" y="0"/>
          <a:ext cx="0" cy="0"/>
          <a:chOff x="0" y="0"/>
          <a:chExt cx="0" cy="0"/>
        </a:xfrm>
      </p:grpSpPr>
      <p:sp>
        <p:nvSpPr>
          <p:cNvPr id="3086" name="Google Shape;3086;p172: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3087" name="Google Shape;3087;p172: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5"/>
        <p:cNvGrpSpPr/>
        <p:nvPr/>
      </p:nvGrpSpPr>
      <p:grpSpPr>
        <a:xfrm>
          <a:off x="0" y="0"/>
          <a:ext cx="0" cy="0"/>
          <a:chOff x="0" y="0"/>
          <a:chExt cx="0" cy="0"/>
        </a:xfrm>
      </p:grpSpPr>
      <p:sp>
        <p:nvSpPr>
          <p:cNvPr id="3106" name="Google Shape;3106;p173: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3107" name="Google Shape;3107;p17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4"/>
        <p:cNvGrpSpPr/>
        <p:nvPr/>
      </p:nvGrpSpPr>
      <p:grpSpPr>
        <a:xfrm>
          <a:off x="0" y="0"/>
          <a:ext cx="0" cy="0"/>
          <a:chOff x="0" y="0"/>
          <a:chExt cx="0" cy="0"/>
        </a:xfrm>
      </p:grpSpPr>
      <p:sp>
        <p:nvSpPr>
          <p:cNvPr id="3125" name="Google Shape;3125;p174: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26" name="Google Shape;3126;p174: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3127" name="Google Shape;3127;p174: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186</a:t>
            </a:fld>
            <a:endParaRPr/>
          </a:p>
        </p:txBody>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0"/>
        <p:cNvGrpSpPr/>
        <p:nvPr/>
      </p:nvGrpSpPr>
      <p:grpSpPr>
        <a:xfrm>
          <a:off x="0" y="0"/>
          <a:ext cx="0" cy="0"/>
          <a:chOff x="0" y="0"/>
          <a:chExt cx="0" cy="0"/>
        </a:xfrm>
      </p:grpSpPr>
      <p:sp>
        <p:nvSpPr>
          <p:cNvPr id="3131" name="Google Shape;3131;p17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32" name="Google Shape;3132;p175: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3133" name="Google Shape;3133;p175: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187</a:t>
            </a:fld>
            <a:endParaRPr/>
          </a:p>
        </p:txBody>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6"/>
        <p:cNvGrpSpPr/>
        <p:nvPr/>
      </p:nvGrpSpPr>
      <p:grpSpPr>
        <a:xfrm>
          <a:off x="0" y="0"/>
          <a:ext cx="0" cy="0"/>
          <a:chOff x="0" y="0"/>
          <a:chExt cx="0" cy="0"/>
        </a:xfrm>
      </p:grpSpPr>
      <p:sp>
        <p:nvSpPr>
          <p:cNvPr id="3137" name="Google Shape;3137;p176: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38" name="Google Shape;3138;p176: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3139" name="Google Shape;3139;p176: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188</a:t>
            </a:fld>
            <a:endParaRPr/>
          </a:p>
        </p:txBody>
      </p:sp>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7"/>
        <p:cNvGrpSpPr/>
        <p:nvPr/>
      </p:nvGrpSpPr>
      <p:grpSpPr>
        <a:xfrm>
          <a:off x="0" y="0"/>
          <a:ext cx="0" cy="0"/>
          <a:chOff x="0" y="0"/>
          <a:chExt cx="0" cy="0"/>
        </a:xfrm>
      </p:grpSpPr>
      <p:sp>
        <p:nvSpPr>
          <p:cNvPr id="3158" name="Google Shape;3158;p177: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3159" name="Google Shape;3159;p177: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3"/>
        <p:cNvGrpSpPr/>
        <p:nvPr/>
      </p:nvGrpSpPr>
      <p:grpSpPr>
        <a:xfrm>
          <a:off x="0" y="0"/>
          <a:ext cx="0" cy="0"/>
          <a:chOff x="0" y="0"/>
          <a:chExt cx="0" cy="0"/>
        </a:xfrm>
      </p:grpSpPr>
      <p:sp>
        <p:nvSpPr>
          <p:cNvPr id="3184" name="Google Shape;3184;p178: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3185" name="Google Shape;3185;p178: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0"/>
        <p:cNvGrpSpPr/>
        <p:nvPr/>
      </p:nvGrpSpPr>
      <p:grpSpPr>
        <a:xfrm>
          <a:off x="0" y="0"/>
          <a:ext cx="0" cy="0"/>
          <a:chOff x="0" y="0"/>
          <a:chExt cx="0" cy="0"/>
        </a:xfrm>
      </p:grpSpPr>
      <p:sp>
        <p:nvSpPr>
          <p:cNvPr id="3201" name="Google Shape;3201;p179: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3202" name="Google Shape;3202;p179: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7"/>
        <p:cNvGrpSpPr/>
        <p:nvPr/>
      </p:nvGrpSpPr>
      <p:grpSpPr>
        <a:xfrm>
          <a:off x="0" y="0"/>
          <a:ext cx="0" cy="0"/>
          <a:chOff x="0" y="0"/>
          <a:chExt cx="0" cy="0"/>
        </a:xfrm>
      </p:grpSpPr>
      <p:sp>
        <p:nvSpPr>
          <p:cNvPr id="3218" name="Google Shape;3218;p180: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3219" name="Google Shape;3219;p180: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4"/>
        <p:cNvGrpSpPr/>
        <p:nvPr/>
      </p:nvGrpSpPr>
      <p:grpSpPr>
        <a:xfrm>
          <a:off x="0" y="0"/>
          <a:ext cx="0" cy="0"/>
          <a:chOff x="0" y="0"/>
          <a:chExt cx="0" cy="0"/>
        </a:xfrm>
      </p:grpSpPr>
      <p:sp>
        <p:nvSpPr>
          <p:cNvPr id="3235" name="Google Shape;3235;p181: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3236" name="Google Shape;3236;p181: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8"/>
        <p:cNvGrpSpPr/>
        <p:nvPr/>
      </p:nvGrpSpPr>
      <p:grpSpPr>
        <a:xfrm>
          <a:off x="0" y="0"/>
          <a:ext cx="0" cy="0"/>
          <a:chOff x="0" y="0"/>
          <a:chExt cx="0" cy="0"/>
        </a:xfrm>
      </p:grpSpPr>
      <p:sp>
        <p:nvSpPr>
          <p:cNvPr id="3249" name="Google Shape;3249;p182: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3250" name="Google Shape;3250;p182: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1"/>
        <p:cNvGrpSpPr/>
        <p:nvPr/>
      </p:nvGrpSpPr>
      <p:grpSpPr>
        <a:xfrm>
          <a:off x="0" y="0"/>
          <a:ext cx="0" cy="0"/>
          <a:chOff x="0" y="0"/>
          <a:chExt cx="0" cy="0"/>
        </a:xfrm>
      </p:grpSpPr>
      <p:sp>
        <p:nvSpPr>
          <p:cNvPr id="3262" name="Google Shape;3262;p183: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3263" name="Google Shape;3263;p18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8"/>
        <p:cNvGrpSpPr/>
        <p:nvPr/>
      </p:nvGrpSpPr>
      <p:grpSpPr>
        <a:xfrm>
          <a:off x="0" y="0"/>
          <a:ext cx="0" cy="0"/>
          <a:chOff x="0" y="0"/>
          <a:chExt cx="0" cy="0"/>
        </a:xfrm>
      </p:grpSpPr>
      <p:sp>
        <p:nvSpPr>
          <p:cNvPr id="3279" name="Google Shape;3279;p184: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3280" name="Google Shape;3280;p184: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5"/>
        <p:cNvGrpSpPr/>
        <p:nvPr/>
      </p:nvGrpSpPr>
      <p:grpSpPr>
        <a:xfrm>
          <a:off x="0" y="0"/>
          <a:ext cx="0" cy="0"/>
          <a:chOff x="0" y="0"/>
          <a:chExt cx="0" cy="0"/>
        </a:xfrm>
      </p:grpSpPr>
      <p:sp>
        <p:nvSpPr>
          <p:cNvPr id="3296" name="Google Shape;3296;p185: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3297" name="Google Shape;3297;p18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3"/>
        <p:cNvGrpSpPr/>
        <p:nvPr/>
      </p:nvGrpSpPr>
      <p:grpSpPr>
        <a:xfrm>
          <a:off x="0" y="0"/>
          <a:ext cx="0" cy="0"/>
          <a:chOff x="0" y="0"/>
          <a:chExt cx="0" cy="0"/>
        </a:xfrm>
      </p:grpSpPr>
      <p:sp>
        <p:nvSpPr>
          <p:cNvPr id="3304" name="Google Shape;3304;p186: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3305" name="Google Shape;3305;p186: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1"/>
        <p:cNvGrpSpPr/>
        <p:nvPr/>
      </p:nvGrpSpPr>
      <p:grpSpPr>
        <a:xfrm>
          <a:off x="0" y="0"/>
          <a:ext cx="0" cy="0"/>
          <a:chOff x="0" y="0"/>
          <a:chExt cx="0" cy="0"/>
        </a:xfrm>
      </p:grpSpPr>
      <p:sp>
        <p:nvSpPr>
          <p:cNvPr id="3312" name="Google Shape;3312;p187: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3313" name="Google Shape;3313;p187: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0"/>
        <p:cNvGrpSpPr/>
        <p:nvPr/>
      </p:nvGrpSpPr>
      <p:grpSpPr>
        <a:xfrm>
          <a:off x="0" y="0"/>
          <a:ext cx="0" cy="0"/>
          <a:chOff x="0" y="0"/>
          <a:chExt cx="0" cy="0"/>
        </a:xfrm>
      </p:grpSpPr>
      <p:sp>
        <p:nvSpPr>
          <p:cNvPr id="3321" name="Google Shape;3321;p188: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22" name="Google Shape;3322;p188: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3323" name="Google Shape;3323;p188: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200</a:t>
            </a:fld>
            <a:endParaRPr/>
          </a:p>
        </p:txBody>
      </p:sp>
    </p:spTree>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9"/>
        <p:cNvGrpSpPr/>
        <p:nvPr/>
      </p:nvGrpSpPr>
      <p:grpSpPr>
        <a:xfrm>
          <a:off x="0" y="0"/>
          <a:ext cx="0" cy="0"/>
          <a:chOff x="0" y="0"/>
          <a:chExt cx="0" cy="0"/>
        </a:xfrm>
      </p:grpSpPr>
      <p:sp>
        <p:nvSpPr>
          <p:cNvPr id="3330" name="Google Shape;3330;p189: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31" name="Google Shape;3331;p189: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3332" name="Google Shape;3332;p189: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201</a:t>
            </a:fld>
            <a:endParaRPr/>
          </a:p>
        </p:txBody>
      </p:sp>
    </p:spTree>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8"/>
        <p:cNvGrpSpPr/>
        <p:nvPr/>
      </p:nvGrpSpPr>
      <p:grpSpPr>
        <a:xfrm>
          <a:off x="0" y="0"/>
          <a:ext cx="0" cy="0"/>
          <a:chOff x="0" y="0"/>
          <a:chExt cx="0" cy="0"/>
        </a:xfrm>
      </p:grpSpPr>
      <p:sp>
        <p:nvSpPr>
          <p:cNvPr id="3339" name="Google Shape;3339;p190: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3340" name="Google Shape;3340;p190: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7"/>
        <p:cNvGrpSpPr/>
        <p:nvPr/>
      </p:nvGrpSpPr>
      <p:grpSpPr>
        <a:xfrm>
          <a:off x="0" y="0"/>
          <a:ext cx="0" cy="0"/>
          <a:chOff x="0" y="0"/>
          <a:chExt cx="0" cy="0"/>
        </a:xfrm>
      </p:grpSpPr>
      <p:sp>
        <p:nvSpPr>
          <p:cNvPr id="3348" name="Google Shape;3348;p191: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49" name="Google Shape;3349;p191: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3350" name="Google Shape;3350;p191: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203</a:t>
            </a:fld>
            <a:endParaRPr/>
          </a:p>
        </p:txBody>
      </p:sp>
    </p:spTree>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2"/>
        <p:cNvGrpSpPr/>
        <p:nvPr/>
      </p:nvGrpSpPr>
      <p:grpSpPr>
        <a:xfrm>
          <a:off x="0" y="0"/>
          <a:ext cx="0" cy="0"/>
          <a:chOff x="0" y="0"/>
          <a:chExt cx="0" cy="0"/>
        </a:xfrm>
      </p:grpSpPr>
      <p:sp>
        <p:nvSpPr>
          <p:cNvPr id="3363" name="Google Shape;3363;p192: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3364" name="Google Shape;3364;p192: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3"/>
        <p:cNvGrpSpPr/>
        <p:nvPr/>
      </p:nvGrpSpPr>
      <p:grpSpPr>
        <a:xfrm>
          <a:off x="0" y="0"/>
          <a:ext cx="0" cy="0"/>
          <a:chOff x="0" y="0"/>
          <a:chExt cx="0" cy="0"/>
        </a:xfrm>
      </p:grpSpPr>
      <p:sp>
        <p:nvSpPr>
          <p:cNvPr id="3394" name="Google Shape;3394;p193: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3395" name="Google Shape;3395;p19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8"/>
        <p:cNvGrpSpPr/>
        <p:nvPr/>
      </p:nvGrpSpPr>
      <p:grpSpPr>
        <a:xfrm>
          <a:off x="0" y="0"/>
          <a:ext cx="0" cy="0"/>
          <a:chOff x="0" y="0"/>
          <a:chExt cx="0" cy="0"/>
        </a:xfrm>
      </p:grpSpPr>
      <p:sp>
        <p:nvSpPr>
          <p:cNvPr id="3429" name="Google Shape;3429;p194: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3430" name="Google Shape;3430;p194: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3"/>
        <p:cNvGrpSpPr/>
        <p:nvPr/>
      </p:nvGrpSpPr>
      <p:grpSpPr>
        <a:xfrm>
          <a:off x="0" y="0"/>
          <a:ext cx="0" cy="0"/>
          <a:chOff x="0" y="0"/>
          <a:chExt cx="0" cy="0"/>
        </a:xfrm>
      </p:grpSpPr>
      <p:sp>
        <p:nvSpPr>
          <p:cNvPr id="3464" name="Google Shape;3464;p195: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3465" name="Google Shape;3465;p19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7"/>
        <p:cNvGrpSpPr/>
        <p:nvPr/>
      </p:nvGrpSpPr>
      <p:grpSpPr>
        <a:xfrm>
          <a:off x="0" y="0"/>
          <a:ext cx="0" cy="0"/>
          <a:chOff x="0" y="0"/>
          <a:chExt cx="0" cy="0"/>
        </a:xfrm>
      </p:grpSpPr>
      <p:sp>
        <p:nvSpPr>
          <p:cNvPr id="3498" name="Google Shape;3498;p196: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3499" name="Google Shape;3499;p196: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1"/>
        <p:cNvGrpSpPr/>
        <p:nvPr/>
      </p:nvGrpSpPr>
      <p:grpSpPr>
        <a:xfrm>
          <a:off x="0" y="0"/>
          <a:ext cx="0" cy="0"/>
          <a:chOff x="0" y="0"/>
          <a:chExt cx="0" cy="0"/>
        </a:xfrm>
      </p:grpSpPr>
      <p:sp>
        <p:nvSpPr>
          <p:cNvPr id="3552" name="Google Shape;3552;p197: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53" name="Google Shape;3553;p197: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3554" name="Google Shape;3554;p197: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209</a:t>
            </a:fld>
            <a:endParaRPr/>
          </a:p>
        </p:txBody>
      </p:sp>
    </p:spTree>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2"/>
        <p:cNvGrpSpPr/>
        <p:nvPr/>
      </p:nvGrpSpPr>
      <p:grpSpPr>
        <a:xfrm>
          <a:off x="0" y="0"/>
          <a:ext cx="0" cy="0"/>
          <a:chOff x="0" y="0"/>
          <a:chExt cx="0" cy="0"/>
        </a:xfrm>
      </p:grpSpPr>
      <p:sp>
        <p:nvSpPr>
          <p:cNvPr id="3573" name="Google Shape;3573;p198: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3574" name="Google Shape;3574;p198: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5"/>
        <p:cNvGrpSpPr/>
        <p:nvPr/>
      </p:nvGrpSpPr>
      <p:grpSpPr>
        <a:xfrm>
          <a:off x="0" y="0"/>
          <a:ext cx="0" cy="0"/>
          <a:chOff x="0" y="0"/>
          <a:chExt cx="0" cy="0"/>
        </a:xfrm>
      </p:grpSpPr>
      <p:sp>
        <p:nvSpPr>
          <p:cNvPr id="3596" name="Google Shape;3596;p199: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3597" name="Google Shape;3597;p199: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9"/>
        <p:cNvGrpSpPr/>
        <p:nvPr/>
      </p:nvGrpSpPr>
      <p:grpSpPr>
        <a:xfrm>
          <a:off x="0" y="0"/>
          <a:ext cx="0" cy="0"/>
          <a:chOff x="0" y="0"/>
          <a:chExt cx="0" cy="0"/>
        </a:xfrm>
      </p:grpSpPr>
      <p:sp>
        <p:nvSpPr>
          <p:cNvPr id="3620" name="Google Shape;3620;p200: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3621" name="Google Shape;3621;p200: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0"/>
        <p:cNvGrpSpPr/>
        <p:nvPr/>
      </p:nvGrpSpPr>
      <p:grpSpPr>
        <a:xfrm>
          <a:off x="0" y="0"/>
          <a:ext cx="0" cy="0"/>
          <a:chOff x="0" y="0"/>
          <a:chExt cx="0" cy="0"/>
        </a:xfrm>
      </p:grpSpPr>
      <p:sp>
        <p:nvSpPr>
          <p:cNvPr id="3631" name="Google Shape;3631;p201: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3632" name="Google Shape;3632;p201: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4"/>
        <p:cNvGrpSpPr/>
        <p:nvPr/>
      </p:nvGrpSpPr>
      <p:grpSpPr>
        <a:xfrm>
          <a:off x="0" y="0"/>
          <a:ext cx="0" cy="0"/>
          <a:chOff x="0" y="0"/>
          <a:chExt cx="0" cy="0"/>
        </a:xfrm>
      </p:grpSpPr>
      <p:sp>
        <p:nvSpPr>
          <p:cNvPr id="3675" name="Google Shape;3675;p202: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3676" name="Google Shape;3676;p202: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9"/>
        <p:cNvGrpSpPr/>
        <p:nvPr/>
      </p:nvGrpSpPr>
      <p:grpSpPr>
        <a:xfrm>
          <a:off x="0" y="0"/>
          <a:ext cx="0" cy="0"/>
          <a:chOff x="0" y="0"/>
          <a:chExt cx="0" cy="0"/>
        </a:xfrm>
      </p:grpSpPr>
      <p:sp>
        <p:nvSpPr>
          <p:cNvPr id="2840" name="Google Shape;2840;p160: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2841" name="Google Shape;2841;p160: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4"/>
        <p:cNvGrpSpPr/>
        <p:nvPr/>
      </p:nvGrpSpPr>
      <p:grpSpPr>
        <a:xfrm>
          <a:off x="0" y="0"/>
          <a:ext cx="0" cy="0"/>
          <a:chOff x="0" y="0"/>
          <a:chExt cx="0" cy="0"/>
        </a:xfrm>
      </p:grpSpPr>
      <p:sp>
        <p:nvSpPr>
          <p:cNvPr id="3695" name="Google Shape;3695;p204: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3696" name="Google Shape;3696;p204: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9"/>
        <p:cNvGrpSpPr/>
        <p:nvPr/>
      </p:nvGrpSpPr>
      <p:grpSpPr>
        <a:xfrm>
          <a:off x="0" y="0"/>
          <a:ext cx="0" cy="0"/>
          <a:chOff x="0" y="0"/>
          <a:chExt cx="0" cy="0"/>
        </a:xfrm>
      </p:grpSpPr>
      <p:sp>
        <p:nvSpPr>
          <p:cNvPr id="3700" name="Google Shape;3700;p205: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3701" name="Google Shape;3701;p20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2"/>
        <p:cNvGrpSpPr/>
        <p:nvPr/>
      </p:nvGrpSpPr>
      <p:grpSpPr>
        <a:xfrm>
          <a:off x="0" y="0"/>
          <a:ext cx="0" cy="0"/>
          <a:chOff x="0" y="0"/>
          <a:chExt cx="0" cy="0"/>
        </a:xfrm>
      </p:grpSpPr>
      <p:sp>
        <p:nvSpPr>
          <p:cNvPr id="1593" name="Google Shape;1593;p91: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4" name="Google Shape;1594;p91: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1595" name="Google Shape;1595;p91: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218</a:t>
            </a:fld>
            <a:endParaRPr/>
          </a:p>
        </p:txBody>
      </p:sp>
    </p:spTree>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1"/>
        <p:cNvGrpSpPr/>
        <p:nvPr/>
      </p:nvGrpSpPr>
      <p:grpSpPr>
        <a:xfrm>
          <a:off x="0" y="0"/>
          <a:ext cx="0" cy="0"/>
          <a:chOff x="0" y="0"/>
          <a:chExt cx="0" cy="0"/>
        </a:xfrm>
      </p:grpSpPr>
      <p:sp>
        <p:nvSpPr>
          <p:cNvPr id="2022" name="Google Shape;2022;p114: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2023" name="Google Shape;2023;p114: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6"/>
        <p:cNvGrpSpPr/>
        <p:nvPr/>
      </p:nvGrpSpPr>
      <p:grpSpPr>
        <a:xfrm>
          <a:off x="0" y="0"/>
          <a:ext cx="0" cy="0"/>
          <a:chOff x="0" y="0"/>
          <a:chExt cx="0" cy="0"/>
        </a:xfrm>
      </p:grpSpPr>
      <p:sp>
        <p:nvSpPr>
          <p:cNvPr id="3737" name="Google Shape;3737;p208: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38" name="Google Shape;3738;p208: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3739" name="Google Shape;3739;p208: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220</a:t>
            </a:fld>
            <a:endParaRPr/>
          </a:p>
        </p:txBody>
      </p:sp>
    </p:spTree>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3"/>
        <p:cNvGrpSpPr/>
        <p:nvPr/>
      </p:nvGrpSpPr>
      <p:grpSpPr>
        <a:xfrm>
          <a:off x="0" y="0"/>
          <a:ext cx="0" cy="0"/>
          <a:chOff x="0" y="0"/>
          <a:chExt cx="0" cy="0"/>
        </a:xfrm>
      </p:grpSpPr>
      <p:sp>
        <p:nvSpPr>
          <p:cNvPr id="3764" name="Google Shape;3764;p209: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3765" name="Google Shape;3765;p209: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2"/>
        <p:cNvGrpSpPr/>
        <p:nvPr/>
      </p:nvGrpSpPr>
      <p:grpSpPr>
        <a:xfrm>
          <a:off x="0" y="0"/>
          <a:ext cx="0" cy="0"/>
          <a:chOff x="0" y="0"/>
          <a:chExt cx="0" cy="0"/>
        </a:xfrm>
      </p:grpSpPr>
      <p:sp>
        <p:nvSpPr>
          <p:cNvPr id="3783" name="Google Shape;3783;p210: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84" name="Google Shape;3784;p210: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3785" name="Google Shape;3785;p210: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222</a:t>
            </a:fld>
            <a:endParaRPr/>
          </a:p>
        </p:txBody>
      </p:sp>
    </p:spTree>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8"/>
        <p:cNvGrpSpPr/>
        <p:nvPr/>
      </p:nvGrpSpPr>
      <p:grpSpPr>
        <a:xfrm>
          <a:off x="0" y="0"/>
          <a:ext cx="0" cy="0"/>
          <a:chOff x="0" y="0"/>
          <a:chExt cx="0" cy="0"/>
        </a:xfrm>
      </p:grpSpPr>
      <p:sp>
        <p:nvSpPr>
          <p:cNvPr id="3789" name="Google Shape;3789;p211: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3790" name="Google Shape;3790;p211: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3"/>
        <p:cNvGrpSpPr/>
        <p:nvPr/>
      </p:nvGrpSpPr>
      <p:grpSpPr>
        <a:xfrm>
          <a:off x="0" y="0"/>
          <a:ext cx="0" cy="0"/>
          <a:chOff x="0" y="0"/>
          <a:chExt cx="0" cy="0"/>
        </a:xfrm>
      </p:grpSpPr>
      <p:sp>
        <p:nvSpPr>
          <p:cNvPr id="3794" name="Google Shape;3794;p212: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3795" name="Google Shape;3795;p212: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4"/>
        <p:cNvGrpSpPr/>
        <p:nvPr/>
      </p:nvGrpSpPr>
      <p:grpSpPr>
        <a:xfrm>
          <a:off x="0" y="0"/>
          <a:ext cx="0" cy="0"/>
          <a:chOff x="0" y="0"/>
          <a:chExt cx="0" cy="0"/>
        </a:xfrm>
      </p:grpSpPr>
      <p:sp>
        <p:nvSpPr>
          <p:cNvPr id="3805" name="Google Shape;3805;p213: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3806" name="Google Shape;3806;p2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0"/>
        <p:cNvGrpSpPr/>
        <p:nvPr/>
      </p:nvGrpSpPr>
      <p:grpSpPr>
        <a:xfrm>
          <a:off x="0" y="0"/>
          <a:ext cx="0" cy="0"/>
          <a:chOff x="0" y="0"/>
          <a:chExt cx="0" cy="0"/>
        </a:xfrm>
      </p:grpSpPr>
      <p:sp>
        <p:nvSpPr>
          <p:cNvPr id="3831" name="Google Shape;3831;p214: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dirty="0"/>
          </a:p>
        </p:txBody>
      </p:sp>
      <p:sp>
        <p:nvSpPr>
          <p:cNvPr id="3832" name="Google Shape;3832;p214: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5"/>
        <p:cNvGrpSpPr/>
        <p:nvPr/>
      </p:nvGrpSpPr>
      <p:grpSpPr>
        <a:xfrm>
          <a:off x="0" y="0"/>
          <a:ext cx="0" cy="0"/>
          <a:chOff x="0" y="0"/>
          <a:chExt cx="0" cy="0"/>
        </a:xfrm>
      </p:grpSpPr>
      <p:sp>
        <p:nvSpPr>
          <p:cNvPr id="3856" name="Google Shape;3856;p215: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3857" name="Google Shape;3857;p21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6"/>
        <p:cNvGrpSpPr/>
        <p:nvPr/>
      </p:nvGrpSpPr>
      <p:grpSpPr>
        <a:xfrm>
          <a:off x="0" y="0"/>
          <a:ext cx="0" cy="0"/>
          <a:chOff x="0" y="0"/>
          <a:chExt cx="0" cy="0"/>
        </a:xfrm>
      </p:grpSpPr>
      <p:sp>
        <p:nvSpPr>
          <p:cNvPr id="3867" name="Google Shape;3867;p216: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3868" name="Google Shape;3868;p216: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8"/>
        <p:cNvGrpSpPr/>
        <p:nvPr/>
      </p:nvGrpSpPr>
      <p:grpSpPr>
        <a:xfrm>
          <a:off x="0" y="0"/>
          <a:ext cx="0" cy="0"/>
          <a:chOff x="0" y="0"/>
          <a:chExt cx="0" cy="0"/>
        </a:xfrm>
      </p:grpSpPr>
      <p:sp>
        <p:nvSpPr>
          <p:cNvPr id="3879" name="Google Shape;3879;p217: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3880" name="Google Shape;3880;p217: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4"/>
        <p:cNvGrpSpPr/>
        <p:nvPr/>
      </p:nvGrpSpPr>
      <p:grpSpPr>
        <a:xfrm>
          <a:off x="0" y="0"/>
          <a:ext cx="0" cy="0"/>
          <a:chOff x="0" y="0"/>
          <a:chExt cx="0" cy="0"/>
        </a:xfrm>
      </p:grpSpPr>
      <p:sp>
        <p:nvSpPr>
          <p:cNvPr id="3905" name="Google Shape;3905;p218: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3906" name="Google Shape;3906;p218: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4"/>
        <p:cNvGrpSpPr/>
        <p:nvPr/>
      </p:nvGrpSpPr>
      <p:grpSpPr>
        <a:xfrm>
          <a:off x="0" y="0"/>
          <a:ext cx="0" cy="0"/>
          <a:chOff x="0" y="0"/>
          <a:chExt cx="0" cy="0"/>
        </a:xfrm>
      </p:grpSpPr>
      <p:sp>
        <p:nvSpPr>
          <p:cNvPr id="3945" name="Google Shape;3945;p219: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3946" name="Google Shape;3946;p219: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5"/>
        <p:cNvGrpSpPr/>
        <p:nvPr/>
      </p:nvGrpSpPr>
      <p:grpSpPr>
        <a:xfrm>
          <a:off x="0" y="0"/>
          <a:ext cx="0" cy="0"/>
          <a:chOff x="0" y="0"/>
          <a:chExt cx="0" cy="0"/>
        </a:xfrm>
      </p:grpSpPr>
      <p:sp>
        <p:nvSpPr>
          <p:cNvPr id="3976" name="Google Shape;3976;p220: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3977" name="Google Shape;3977;p220: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6"/>
        <p:cNvGrpSpPr/>
        <p:nvPr/>
      </p:nvGrpSpPr>
      <p:grpSpPr>
        <a:xfrm>
          <a:off x="0" y="0"/>
          <a:ext cx="0" cy="0"/>
          <a:chOff x="0" y="0"/>
          <a:chExt cx="0" cy="0"/>
        </a:xfrm>
      </p:grpSpPr>
      <p:sp>
        <p:nvSpPr>
          <p:cNvPr id="3987" name="Google Shape;3987;p221: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3988" name="Google Shape;3988;p221: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2"/>
        <p:cNvGrpSpPr/>
        <p:nvPr/>
      </p:nvGrpSpPr>
      <p:grpSpPr>
        <a:xfrm>
          <a:off x="0" y="0"/>
          <a:ext cx="0" cy="0"/>
          <a:chOff x="0" y="0"/>
          <a:chExt cx="0" cy="0"/>
        </a:xfrm>
      </p:grpSpPr>
      <p:sp>
        <p:nvSpPr>
          <p:cNvPr id="1593" name="Google Shape;1593;p91: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4" name="Google Shape;1594;p91: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1595" name="Google Shape;1595;p91: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234</a:t>
            </a:fld>
            <a:endParaRPr/>
          </a:p>
        </p:txBody>
      </p:sp>
    </p:spTree>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1"/>
        <p:cNvGrpSpPr/>
        <p:nvPr/>
      </p:nvGrpSpPr>
      <p:grpSpPr>
        <a:xfrm>
          <a:off x="0" y="0"/>
          <a:ext cx="0" cy="0"/>
          <a:chOff x="0" y="0"/>
          <a:chExt cx="0" cy="0"/>
        </a:xfrm>
      </p:grpSpPr>
      <p:sp>
        <p:nvSpPr>
          <p:cNvPr id="4012" name="Google Shape;4012;p22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13" name="Google Shape;4013;p223: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4014" name="Google Shape;4014;p223: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235</a:t>
            </a:fld>
            <a:endParaRPr/>
          </a:p>
        </p:txBody>
      </p:sp>
    </p:spTree>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8"/>
        <p:cNvGrpSpPr/>
        <p:nvPr/>
      </p:nvGrpSpPr>
      <p:grpSpPr>
        <a:xfrm>
          <a:off x="0" y="0"/>
          <a:ext cx="0" cy="0"/>
          <a:chOff x="0" y="0"/>
          <a:chExt cx="0" cy="0"/>
        </a:xfrm>
      </p:grpSpPr>
      <p:sp>
        <p:nvSpPr>
          <p:cNvPr id="4039" name="Google Shape;4039;p224: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4040" name="Google Shape;4040;p224: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7"/>
        <p:cNvGrpSpPr/>
        <p:nvPr/>
      </p:nvGrpSpPr>
      <p:grpSpPr>
        <a:xfrm>
          <a:off x="0" y="0"/>
          <a:ext cx="0" cy="0"/>
          <a:chOff x="0" y="0"/>
          <a:chExt cx="0" cy="0"/>
        </a:xfrm>
      </p:grpSpPr>
      <p:sp>
        <p:nvSpPr>
          <p:cNvPr id="4058" name="Google Shape;4058;p225: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4059" name="Google Shape;4059;p22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6"/>
        <p:cNvGrpSpPr/>
        <p:nvPr/>
      </p:nvGrpSpPr>
      <p:grpSpPr>
        <a:xfrm>
          <a:off x="0" y="0"/>
          <a:ext cx="0" cy="0"/>
          <a:chOff x="0" y="0"/>
          <a:chExt cx="0" cy="0"/>
        </a:xfrm>
      </p:grpSpPr>
      <p:sp>
        <p:nvSpPr>
          <p:cNvPr id="4077" name="Google Shape;4077;p226: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78" name="Google Shape;4078;p226: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4079" name="Google Shape;4079;p226: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238</a:t>
            </a:fld>
            <a:endParaRPr/>
          </a:p>
        </p:txBody>
      </p:sp>
    </p:spTree>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2"/>
        <p:cNvGrpSpPr/>
        <p:nvPr/>
      </p:nvGrpSpPr>
      <p:grpSpPr>
        <a:xfrm>
          <a:off x="0" y="0"/>
          <a:ext cx="0" cy="0"/>
          <a:chOff x="0" y="0"/>
          <a:chExt cx="0" cy="0"/>
        </a:xfrm>
      </p:grpSpPr>
      <p:sp>
        <p:nvSpPr>
          <p:cNvPr id="4083" name="Google Shape;4083;p227: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4084" name="Google Shape;4084;p227: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7"/>
        <p:cNvGrpSpPr/>
        <p:nvPr/>
      </p:nvGrpSpPr>
      <p:grpSpPr>
        <a:xfrm>
          <a:off x="0" y="0"/>
          <a:ext cx="0" cy="0"/>
          <a:chOff x="0" y="0"/>
          <a:chExt cx="0" cy="0"/>
        </a:xfrm>
      </p:grpSpPr>
      <p:sp>
        <p:nvSpPr>
          <p:cNvPr id="4088" name="Google Shape;4088;p228: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4089" name="Google Shape;4089;p228: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8"/>
        <p:cNvGrpSpPr/>
        <p:nvPr/>
      </p:nvGrpSpPr>
      <p:grpSpPr>
        <a:xfrm>
          <a:off x="0" y="0"/>
          <a:ext cx="0" cy="0"/>
          <a:chOff x="0" y="0"/>
          <a:chExt cx="0" cy="0"/>
        </a:xfrm>
      </p:grpSpPr>
      <p:sp>
        <p:nvSpPr>
          <p:cNvPr id="4099" name="Google Shape;4099;p229: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4100" name="Google Shape;4100;p229: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6"/>
        <p:cNvGrpSpPr/>
        <p:nvPr/>
      </p:nvGrpSpPr>
      <p:grpSpPr>
        <a:xfrm>
          <a:off x="0" y="0"/>
          <a:ext cx="0" cy="0"/>
          <a:chOff x="0" y="0"/>
          <a:chExt cx="0" cy="0"/>
        </a:xfrm>
      </p:grpSpPr>
      <p:sp>
        <p:nvSpPr>
          <p:cNvPr id="4117" name="Google Shape;4117;p230: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4118" name="Google Shape;4118;p230: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7"/>
        <p:cNvGrpSpPr/>
        <p:nvPr/>
      </p:nvGrpSpPr>
      <p:grpSpPr>
        <a:xfrm>
          <a:off x="0" y="0"/>
          <a:ext cx="0" cy="0"/>
          <a:chOff x="0" y="0"/>
          <a:chExt cx="0" cy="0"/>
        </a:xfrm>
      </p:grpSpPr>
      <p:sp>
        <p:nvSpPr>
          <p:cNvPr id="4128" name="Google Shape;4128;p231: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29" name="Google Shape;4129;p231: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4130" name="Google Shape;4130;p231: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243</a:t>
            </a:fld>
            <a:endParaRPr/>
          </a:p>
        </p:txBody>
      </p:sp>
    </p:spTree>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4"/>
        <p:cNvGrpSpPr/>
        <p:nvPr/>
      </p:nvGrpSpPr>
      <p:grpSpPr>
        <a:xfrm>
          <a:off x="0" y="0"/>
          <a:ext cx="0" cy="0"/>
          <a:chOff x="0" y="0"/>
          <a:chExt cx="0" cy="0"/>
        </a:xfrm>
      </p:grpSpPr>
      <p:sp>
        <p:nvSpPr>
          <p:cNvPr id="4145" name="Google Shape;4145;p232: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4146" name="Google Shape;4146;p232: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6"/>
        <p:cNvGrpSpPr/>
        <p:nvPr/>
      </p:nvGrpSpPr>
      <p:grpSpPr>
        <a:xfrm>
          <a:off x="0" y="0"/>
          <a:ext cx="0" cy="0"/>
          <a:chOff x="0" y="0"/>
          <a:chExt cx="0" cy="0"/>
        </a:xfrm>
      </p:grpSpPr>
      <p:sp>
        <p:nvSpPr>
          <p:cNvPr id="4157" name="Google Shape;4157;p23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58" name="Google Shape;4158;p233: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4159" name="Google Shape;4159;p233: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245</a:t>
            </a:fld>
            <a:endParaRPr/>
          </a:p>
        </p:txBody>
      </p:sp>
    </p:spTree>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4"/>
        <p:cNvGrpSpPr/>
        <p:nvPr/>
      </p:nvGrpSpPr>
      <p:grpSpPr>
        <a:xfrm>
          <a:off x="0" y="0"/>
          <a:ext cx="0" cy="0"/>
          <a:chOff x="0" y="0"/>
          <a:chExt cx="0" cy="0"/>
        </a:xfrm>
      </p:grpSpPr>
      <p:sp>
        <p:nvSpPr>
          <p:cNvPr id="4175" name="Google Shape;4175;p234: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4176" name="Google Shape;4176;p234: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6"/>
        <p:cNvGrpSpPr/>
        <p:nvPr/>
      </p:nvGrpSpPr>
      <p:grpSpPr>
        <a:xfrm>
          <a:off x="0" y="0"/>
          <a:ext cx="0" cy="0"/>
          <a:chOff x="0" y="0"/>
          <a:chExt cx="0" cy="0"/>
        </a:xfrm>
      </p:grpSpPr>
      <p:sp>
        <p:nvSpPr>
          <p:cNvPr id="4187" name="Google Shape;4187;p235: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4188" name="Google Shape;4188;p23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3"/>
        <p:cNvGrpSpPr/>
        <p:nvPr/>
      </p:nvGrpSpPr>
      <p:grpSpPr>
        <a:xfrm>
          <a:off x="0" y="0"/>
          <a:ext cx="0" cy="0"/>
          <a:chOff x="0" y="0"/>
          <a:chExt cx="0" cy="0"/>
        </a:xfrm>
      </p:grpSpPr>
      <p:sp>
        <p:nvSpPr>
          <p:cNvPr id="4204" name="Google Shape;4204;p236: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05" name="Google Shape;4205;p236: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4206" name="Google Shape;4206;p236: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248</a:t>
            </a:fld>
            <a:endParaRPr/>
          </a:p>
        </p:txBody>
      </p:sp>
    </p:spTree>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1"/>
        <p:cNvGrpSpPr/>
        <p:nvPr/>
      </p:nvGrpSpPr>
      <p:grpSpPr>
        <a:xfrm>
          <a:off x="0" y="0"/>
          <a:ext cx="0" cy="0"/>
          <a:chOff x="0" y="0"/>
          <a:chExt cx="0" cy="0"/>
        </a:xfrm>
      </p:grpSpPr>
      <p:sp>
        <p:nvSpPr>
          <p:cNvPr id="4222" name="Google Shape;4222;p237: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23" name="Google Shape;4223;p237: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4224" name="Google Shape;4224;p237: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249</a:t>
            </a:fld>
            <a:endParaRPr/>
          </a:p>
        </p:txBody>
      </p:sp>
    </p:spTree>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9"/>
        <p:cNvGrpSpPr/>
        <p:nvPr/>
      </p:nvGrpSpPr>
      <p:grpSpPr>
        <a:xfrm>
          <a:off x="0" y="0"/>
          <a:ext cx="0" cy="0"/>
          <a:chOff x="0" y="0"/>
          <a:chExt cx="0" cy="0"/>
        </a:xfrm>
      </p:grpSpPr>
      <p:sp>
        <p:nvSpPr>
          <p:cNvPr id="4240" name="Google Shape;4240;p238: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4241" name="Google Shape;4241;p238: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4"/>
        <p:cNvGrpSpPr/>
        <p:nvPr/>
      </p:nvGrpSpPr>
      <p:grpSpPr>
        <a:xfrm>
          <a:off x="0" y="0"/>
          <a:ext cx="0" cy="0"/>
          <a:chOff x="0" y="0"/>
          <a:chExt cx="0" cy="0"/>
        </a:xfrm>
      </p:grpSpPr>
      <p:sp>
        <p:nvSpPr>
          <p:cNvPr id="4245" name="Google Shape;4245;p239: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4246" name="Google Shape;4246;p239: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9"/>
        <p:cNvGrpSpPr/>
        <p:nvPr/>
      </p:nvGrpSpPr>
      <p:grpSpPr>
        <a:xfrm>
          <a:off x="0" y="0"/>
          <a:ext cx="0" cy="0"/>
          <a:chOff x="0" y="0"/>
          <a:chExt cx="0" cy="0"/>
        </a:xfrm>
      </p:grpSpPr>
      <p:sp>
        <p:nvSpPr>
          <p:cNvPr id="4270" name="Google Shape;4270;p240: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4271" name="Google Shape;4271;p240: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2"/>
        <p:cNvGrpSpPr/>
        <p:nvPr/>
      </p:nvGrpSpPr>
      <p:grpSpPr>
        <a:xfrm>
          <a:off x="0" y="0"/>
          <a:ext cx="0" cy="0"/>
          <a:chOff x="0" y="0"/>
          <a:chExt cx="0" cy="0"/>
        </a:xfrm>
      </p:grpSpPr>
      <p:sp>
        <p:nvSpPr>
          <p:cNvPr id="4293" name="Google Shape;4293;p241: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94" name="Google Shape;4294;p241: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4295" name="Google Shape;4295;p241: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253</a:t>
            </a:fld>
            <a:endParaRPr/>
          </a:p>
        </p:txBody>
      </p:sp>
    </p:spTree>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9"/>
        <p:cNvGrpSpPr/>
        <p:nvPr/>
      </p:nvGrpSpPr>
      <p:grpSpPr>
        <a:xfrm>
          <a:off x="0" y="0"/>
          <a:ext cx="0" cy="0"/>
          <a:chOff x="0" y="0"/>
          <a:chExt cx="0" cy="0"/>
        </a:xfrm>
      </p:grpSpPr>
      <p:sp>
        <p:nvSpPr>
          <p:cNvPr id="4310" name="Google Shape;4310;p242: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4311" name="Google Shape;4311;p242: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9"/>
        <p:cNvGrpSpPr/>
        <p:nvPr/>
      </p:nvGrpSpPr>
      <p:grpSpPr>
        <a:xfrm>
          <a:off x="0" y="0"/>
          <a:ext cx="0" cy="0"/>
          <a:chOff x="0" y="0"/>
          <a:chExt cx="0" cy="0"/>
        </a:xfrm>
      </p:grpSpPr>
      <p:sp>
        <p:nvSpPr>
          <p:cNvPr id="4320" name="Google Shape;4320;p243: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4321" name="Google Shape;4321;p24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9"/>
        <p:cNvGrpSpPr/>
        <p:nvPr/>
      </p:nvGrpSpPr>
      <p:grpSpPr>
        <a:xfrm>
          <a:off x="0" y="0"/>
          <a:ext cx="0" cy="0"/>
          <a:chOff x="0" y="0"/>
          <a:chExt cx="0" cy="0"/>
        </a:xfrm>
      </p:grpSpPr>
      <p:sp>
        <p:nvSpPr>
          <p:cNvPr id="4330" name="Google Shape;4330;p244: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31" name="Google Shape;4331;p244: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4332" name="Google Shape;4332;p244: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256</a:t>
            </a:fld>
            <a:endParaRPr/>
          </a:p>
        </p:txBody>
      </p:sp>
    </p:spTree>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0"/>
        <p:cNvGrpSpPr/>
        <p:nvPr/>
      </p:nvGrpSpPr>
      <p:grpSpPr>
        <a:xfrm>
          <a:off x="0" y="0"/>
          <a:ext cx="0" cy="0"/>
          <a:chOff x="0" y="0"/>
          <a:chExt cx="0" cy="0"/>
        </a:xfrm>
      </p:grpSpPr>
      <p:sp>
        <p:nvSpPr>
          <p:cNvPr id="4341" name="Google Shape;4341;p245: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4342" name="Google Shape;4342;p24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5"/>
        <p:cNvGrpSpPr/>
        <p:nvPr/>
      </p:nvGrpSpPr>
      <p:grpSpPr>
        <a:xfrm>
          <a:off x="0" y="0"/>
          <a:ext cx="0" cy="0"/>
          <a:chOff x="0" y="0"/>
          <a:chExt cx="0" cy="0"/>
        </a:xfrm>
      </p:grpSpPr>
      <p:sp>
        <p:nvSpPr>
          <p:cNvPr id="4356" name="Google Shape;4356;p246: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4357" name="Google Shape;4357;p246: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6"/>
        <p:cNvGrpSpPr/>
        <p:nvPr/>
      </p:nvGrpSpPr>
      <p:grpSpPr>
        <a:xfrm>
          <a:off x="0" y="0"/>
          <a:ext cx="0" cy="0"/>
          <a:chOff x="0" y="0"/>
          <a:chExt cx="0" cy="0"/>
        </a:xfrm>
      </p:grpSpPr>
      <p:sp>
        <p:nvSpPr>
          <p:cNvPr id="4367" name="Google Shape;4367;p247: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4368" name="Google Shape;4368;p247: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1"/>
        <p:cNvGrpSpPr/>
        <p:nvPr/>
      </p:nvGrpSpPr>
      <p:grpSpPr>
        <a:xfrm>
          <a:off x="0" y="0"/>
          <a:ext cx="0" cy="0"/>
          <a:chOff x="0" y="0"/>
          <a:chExt cx="0" cy="0"/>
        </a:xfrm>
      </p:grpSpPr>
      <p:sp>
        <p:nvSpPr>
          <p:cNvPr id="4372" name="Google Shape;4372;p248: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4373" name="Google Shape;4373;p248: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2"/>
        <p:cNvGrpSpPr/>
        <p:nvPr/>
      </p:nvGrpSpPr>
      <p:grpSpPr>
        <a:xfrm>
          <a:off x="0" y="0"/>
          <a:ext cx="0" cy="0"/>
          <a:chOff x="0" y="0"/>
          <a:chExt cx="0" cy="0"/>
        </a:xfrm>
      </p:grpSpPr>
      <p:sp>
        <p:nvSpPr>
          <p:cNvPr id="4383" name="Google Shape;4383;p249: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4384" name="Google Shape;4384;p249: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2"/>
        <p:cNvGrpSpPr/>
        <p:nvPr/>
      </p:nvGrpSpPr>
      <p:grpSpPr>
        <a:xfrm>
          <a:off x="0" y="0"/>
          <a:ext cx="0" cy="0"/>
          <a:chOff x="0" y="0"/>
          <a:chExt cx="0" cy="0"/>
        </a:xfrm>
      </p:grpSpPr>
      <p:sp>
        <p:nvSpPr>
          <p:cNvPr id="1593" name="Google Shape;1593;p91: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4" name="Google Shape;1594;p91: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1595" name="Google Shape;1595;p91: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262</a:t>
            </a:fld>
            <a:endParaRPr/>
          </a:p>
        </p:txBody>
      </p:sp>
    </p:spTree>
  </p:cSld>
  <p:clrMapOvr>
    <a:masterClrMapping/>
  </p:clrMapOvr>
</p:notes>
</file>

<file path=ppt/notesSlides/notesSlide2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1"/>
        <p:cNvGrpSpPr/>
        <p:nvPr/>
      </p:nvGrpSpPr>
      <p:grpSpPr>
        <a:xfrm>
          <a:off x="0" y="0"/>
          <a:ext cx="0" cy="0"/>
          <a:chOff x="0" y="0"/>
          <a:chExt cx="0" cy="0"/>
        </a:xfrm>
      </p:grpSpPr>
      <p:sp>
        <p:nvSpPr>
          <p:cNvPr id="2022" name="Google Shape;2022;p114: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2023" name="Google Shape;2023;p114: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9"/>
        <p:cNvGrpSpPr/>
        <p:nvPr/>
      </p:nvGrpSpPr>
      <p:grpSpPr>
        <a:xfrm>
          <a:off x="0" y="0"/>
          <a:ext cx="0" cy="0"/>
          <a:chOff x="0" y="0"/>
          <a:chExt cx="0" cy="0"/>
        </a:xfrm>
      </p:grpSpPr>
      <p:sp>
        <p:nvSpPr>
          <p:cNvPr id="4420" name="Google Shape;4420;p252: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21" name="Google Shape;4421;p252: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4422" name="Google Shape;4422;p252: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264</a:t>
            </a:fld>
            <a:endParaRPr/>
          </a:p>
        </p:txBody>
      </p:sp>
    </p:spTree>
  </p:cSld>
  <p:clrMapOvr>
    <a:masterClrMapping/>
  </p:clrMapOvr>
</p:notes>
</file>

<file path=ppt/notesSlides/notesSlide2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6"/>
        <p:cNvGrpSpPr/>
        <p:nvPr/>
      </p:nvGrpSpPr>
      <p:grpSpPr>
        <a:xfrm>
          <a:off x="0" y="0"/>
          <a:ext cx="0" cy="0"/>
          <a:chOff x="0" y="0"/>
          <a:chExt cx="0" cy="0"/>
        </a:xfrm>
      </p:grpSpPr>
      <p:sp>
        <p:nvSpPr>
          <p:cNvPr id="4447" name="Google Shape;4447;p253: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4448" name="Google Shape;4448;p25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5"/>
        <p:cNvGrpSpPr/>
        <p:nvPr/>
      </p:nvGrpSpPr>
      <p:grpSpPr>
        <a:xfrm>
          <a:off x="0" y="0"/>
          <a:ext cx="0" cy="0"/>
          <a:chOff x="0" y="0"/>
          <a:chExt cx="0" cy="0"/>
        </a:xfrm>
      </p:grpSpPr>
      <p:sp>
        <p:nvSpPr>
          <p:cNvPr id="4466" name="Google Shape;4466;p254: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4467" name="Google Shape;4467;p254: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0"/>
        <p:cNvGrpSpPr/>
        <p:nvPr/>
      </p:nvGrpSpPr>
      <p:grpSpPr>
        <a:xfrm>
          <a:off x="0" y="0"/>
          <a:ext cx="0" cy="0"/>
          <a:chOff x="0" y="0"/>
          <a:chExt cx="0" cy="0"/>
        </a:xfrm>
      </p:grpSpPr>
      <p:sp>
        <p:nvSpPr>
          <p:cNvPr id="4471" name="Google Shape;4471;p255: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4472" name="Google Shape;4472;p25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4"/>
        <p:cNvGrpSpPr/>
        <p:nvPr/>
      </p:nvGrpSpPr>
      <p:grpSpPr>
        <a:xfrm>
          <a:off x="0" y="0"/>
          <a:ext cx="0" cy="0"/>
          <a:chOff x="0" y="0"/>
          <a:chExt cx="0" cy="0"/>
        </a:xfrm>
      </p:grpSpPr>
      <p:sp>
        <p:nvSpPr>
          <p:cNvPr id="705" name="Google Shape;705;p40: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706" name="Google Shape;706;p40: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0"/>
        <p:cNvGrpSpPr/>
        <p:nvPr/>
      </p:nvGrpSpPr>
      <p:grpSpPr>
        <a:xfrm>
          <a:off x="0" y="0"/>
          <a:ext cx="0" cy="0"/>
          <a:chOff x="0" y="0"/>
          <a:chExt cx="0" cy="0"/>
        </a:xfrm>
      </p:grpSpPr>
      <p:sp>
        <p:nvSpPr>
          <p:cNvPr id="4481" name="Google Shape;4481;p257: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4482" name="Google Shape;4482;p257: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5"/>
        <p:cNvGrpSpPr/>
        <p:nvPr/>
      </p:nvGrpSpPr>
      <p:grpSpPr>
        <a:xfrm>
          <a:off x="0" y="0"/>
          <a:ext cx="0" cy="0"/>
          <a:chOff x="0" y="0"/>
          <a:chExt cx="0" cy="0"/>
        </a:xfrm>
      </p:grpSpPr>
      <p:sp>
        <p:nvSpPr>
          <p:cNvPr id="4486" name="Google Shape;4486;p258: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4487" name="Google Shape;4487;p258: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0"/>
        <p:cNvGrpSpPr/>
        <p:nvPr/>
      </p:nvGrpSpPr>
      <p:grpSpPr>
        <a:xfrm>
          <a:off x="0" y="0"/>
          <a:ext cx="0" cy="0"/>
          <a:chOff x="0" y="0"/>
          <a:chExt cx="0" cy="0"/>
        </a:xfrm>
      </p:grpSpPr>
      <p:sp>
        <p:nvSpPr>
          <p:cNvPr id="4491" name="Google Shape;4491;p259: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4492" name="Google Shape;4492;p259: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1"/>
        <p:cNvGrpSpPr/>
        <p:nvPr/>
      </p:nvGrpSpPr>
      <p:grpSpPr>
        <a:xfrm>
          <a:off x="0" y="0"/>
          <a:ext cx="0" cy="0"/>
          <a:chOff x="0" y="0"/>
          <a:chExt cx="0" cy="0"/>
        </a:xfrm>
      </p:grpSpPr>
      <p:sp>
        <p:nvSpPr>
          <p:cNvPr id="4502" name="Google Shape;4502;p260: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4503" name="Google Shape;4503;p260: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1"/>
        <p:cNvGrpSpPr/>
        <p:nvPr/>
      </p:nvGrpSpPr>
      <p:grpSpPr>
        <a:xfrm>
          <a:off x="0" y="0"/>
          <a:ext cx="0" cy="0"/>
          <a:chOff x="0" y="0"/>
          <a:chExt cx="0" cy="0"/>
        </a:xfrm>
      </p:grpSpPr>
      <p:sp>
        <p:nvSpPr>
          <p:cNvPr id="4502" name="Google Shape;4502;p260: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4503" name="Google Shape;4503;p260: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3"/>
        <p:cNvGrpSpPr/>
        <p:nvPr/>
      </p:nvGrpSpPr>
      <p:grpSpPr>
        <a:xfrm>
          <a:off x="0" y="0"/>
          <a:ext cx="0" cy="0"/>
          <a:chOff x="0" y="0"/>
          <a:chExt cx="0" cy="0"/>
        </a:xfrm>
      </p:grpSpPr>
      <p:sp>
        <p:nvSpPr>
          <p:cNvPr id="4564" name="Google Shape;4564;p262: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65" name="Google Shape;4565;p262: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4566" name="Google Shape;4566;p262: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274</a:t>
            </a:fld>
            <a:endParaRPr/>
          </a:p>
        </p:txBody>
      </p:sp>
    </p:spTree>
  </p:cSld>
  <p:clrMapOvr>
    <a:masterClrMapping/>
  </p:clrMapOvr>
</p:notes>
</file>

<file path=ppt/notesSlides/notesSlide2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8"/>
        <p:cNvGrpSpPr/>
        <p:nvPr/>
      </p:nvGrpSpPr>
      <p:grpSpPr>
        <a:xfrm>
          <a:off x="0" y="0"/>
          <a:ext cx="0" cy="0"/>
          <a:chOff x="0" y="0"/>
          <a:chExt cx="0" cy="0"/>
        </a:xfrm>
      </p:grpSpPr>
      <p:sp>
        <p:nvSpPr>
          <p:cNvPr id="4579" name="Google Shape;4579;p263: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4580" name="Google Shape;4580;p26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3"/>
        <p:cNvGrpSpPr/>
        <p:nvPr/>
      </p:nvGrpSpPr>
      <p:grpSpPr>
        <a:xfrm>
          <a:off x="0" y="0"/>
          <a:ext cx="0" cy="0"/>
          <a:chOff x="0" y="0"/>
          <a:chExt cx="0" cy="0"/>
        </a:xfrm>
      </p:grpSpPr>
      <p:sp>
        <p:nvSpPr>
          <p:cNvPr id="4584" name="Google Shape;4584;p264: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85" name="Google Shape;4585;p264: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4586" name="Google Shape;4586;p264: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276</a:t>
            </a:fld>
            <a:endParaRPr/>
          </a:p>
        </p:txBody>
      </p:sp>
    </p:spTree>
  </p:cSld>
  <p:clrMapOvr>
    <a:masterClrMapping/>
  </p:clrMapOvr>
</p:notes>
</file>

<file path=ppt/notesSlides/notesSlide2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2"/>
        <p:cNvGrpSpPr/>
        <p:nvPr/>
      </p:nvGrpSpPr>
      <p:grpSpPr>
        <a:xfrm>
          <a:off x="0" y="0"/>
          <a:ext cx="0" cy="0"/>
          <a:chOff x="0" y="0"/>
          <a:chExt cx="0" cy="0"/>
        </a:xfrm>
      </p:grpSpPr>
      <p:sp>
        <p:nvSpPr>
          <p:cNvPr id="4613" name="Google Shape;4613;p26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14" name="Google Shape;4614;p265: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4615" name="Google Shape;4615;p265: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277</a:t>
            </a:fld>
            <a:endParaRPr/>
          </a:p>
        </p:txBody>
      </p:sp>
    </p:spTree>
  </p:cSld>
  <p:clrMapOvr>
    <a:masterClrMapping/>
  </p:clrMapOvr>
</p:notes>
</file>

<file path=ppt/notesSlides/notesSlide2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1"/>
        <p:cNvGrpSpPr/>
        <p:nvPr/>
      </p:nvGrpSpPr>
      <p:grpSpPr>
        <a:xfrm>
          <a:off x="0" y="0"/>
          <a:ext cx="0" cy="0"/>
          <a:chOff x="0" y="0"/>
          <a:chExt cx="0" cy="0"/>
        </a:xfrm>
      </p:grpSpPr>
      <p:sp>
        <p:nvSpPr>
          <p:cNvPr id="4642" name="Google Shape;4642;p266: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4643" name="Google Shape;4643;p266: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9"/>
        <p:cNvGrpSpPr/>
        <p:nvPr/>
      </p:nvGrpSpPr>
      <p:grpSpPr>
        <a:xfrm>
          <a:off x="0" y="0"/>
          <a:ext cx="0" cy="0"/>
          <a:chOff x="0" y="0"/>
          <a:chExt cx="0" cy="0"/>
        </a:xfrm>
      </p:grpSpPr>
      <p:sp>
        <p:nvSpPr>
          <p:cNvPr id="4650" name="Google Shape;4650;p267: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51" name="Google Shape;4651;p267: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4652" name="Google Shape;4652;p267: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279</a:t>
            </a:fld>
            <a:endParaRPr/>
          </a:p>
        </p:txBody>
      </p:sp>
    </p:spTree>
  </p:cSld>
  <p:clrMapOvr>
    <a:masterClrMapping/>
  </p:clrMapOvr>
</p:notes>
</file>

<file path=ppt/notesSlides/notesSlide2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1"/>
        <p:cNvGrpSpPr/>
        <p:nvPr/>
      </p:nvGrpSpPr>
      <p:grpSpPr>
        <a:xfrm>
          <a:off x="0" y="0"/>
          <a:ext cx="0" cy="0"/>
          <a:chOff x="0" y="0"/>
          <a:chExt cx="0" cy="0"/>
        </a:xfrm>
      </p:grpSpPr>
      <p:sp>
        <p:nvSpPr>
          <p:cNvPr id="4672" name="Google Shape;4672;p268: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4673" name="Google Shape;4673;p268: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9"/>
        <p:cNvGrpSpPr/>
        <p:nvPr/>
      </p:nvGrpSpPr>
      <p:grpSpPr>
        <a:xfrm>
          <a:off x="0" y="0"/>
          <a:ext cx="0" cy="0"/>
          <a:chOff x="0" y="0"/>
          <a:chExt cx="0" cy="0"/>
        </a:xfrm>
      </p:grpSpPr>
      <p:sp>
        <p:nvSpPr>
          <p:cNvPr id="4680" name="Google Shape;4680;p269: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81" name="Google Shape;4681;p269: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4682" name="Google Shape;4682;p269: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281</a:t>
            </a:fld>
            <a:endParaRPr/>
          </a:p>
        </p:txBody>
      </p:sp>
    </p:spTree>
  </p:cSld>
  <p:clrMapOvr>
    <a:masterClrMapping/>
  </p:clrMapOvr>
</p:notes>
</file>

<file path=ppt/notesSlides/notesSlide2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6"/>
        <p:cNvGrpSpPr/>
        <p:nvPr/>
      </p:nvGrpSpPr>
      <p:grpSpPr>
        <a:xfrm>
          <a:off x="0" y="0"/>
          <a:ext cx="0" cy="0"/>
          <a:chOff x="0" y="0"/>
          <a:chExt cx="0" cy="0"/>
        </a:xfrm>
      </p:grpSpPr>
      <p:sp>
        <p:nvSpPr>
          <p:cNvPr id="4707" name="Google Shape;4707;p270: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4708" name="Google Shape;4708;p270: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5"/>
        <p:cNvGrpSpPr/>
        <p:nvPr/>
      </p:nvGrpSpPr>
      <p:grpSpPr>
        <a:xfrm>
          <a:off x="0" y="0"/>
          <a:ext cx="0" cy="0"/>
          <a:chOff x="0" y="0"/>
          <a:chExt cx="0" cy="0"/>
        </a:xfrm>
      </p:grpSpPr>
      <p:sp>
        <p:nvSpPr>
          <p:cNvPr id="4726" name="Google Shape;4726;p271: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4727" name="Google Shape;4727;p271: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2"/>
        <p:cNvGrpSpPr/>
        <p:nvPr/>
      </p:nvGrpSpPr>
      <p:grpSpPr>
        <a:xfrm>
          <a:off x="0" y="0"/>
          <a:ext cx="0" cy="0"/>
          <a:chOff x="0" y="0"/>
          <a:chExt cx="0" cy="0"/>
        </a:xfrm>
      </p:grpSpPr>
      <p:sp>
        <p:nvSpPr>
          <p:cNvPr id="1593" name="Google Shape;1593;p91: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4" name="Google Shape;1594;p91: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1595" name="Google Shape;1595;p91: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284</a:t>
            </a:fld>
            <a:endParaRPr/>
          </a:p>
        </p:txBody>
      </p:sp>
    </p:spTree>
  </p:cSld>
  <p:clrMapOvr>
    <a:masterClrMapping/>
  </p:clrMapOvr>
</p:notes>
</file>

<file path=ppt/notesSlides/notesSlide2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0"/>
        <p:cNvGrpSpPr/>
        <p:nvPr/>
      </p:nvGrpSpPr>
      <p:grpSpPr>
        <a:xfrm>
          <a:off x="0" y="0"/>
          <a:ext cx="0" cy="0"/>
          <a:chOff x="0" y="0"/>
          <a:chExt cx="0" cy="0"/>
        </a:xfrm>
      </p:grpSpPr>
      <p:sp>
        <p:nvSpPr>
          <p:cNvPr id="4751" name="Google Shape;4751;p273: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4752" name="Google Shape;4752;p27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5"/>
        <p:cNvGrpSpPr/>
        <p:nvPr/>
      </p:nvGrpSpPr>
      <p:grpSpPr>
        <a:xfrm>
          <a:off x="0" y="0"/>
          <a:ext cx="0" cy="0"/>
          <a:chOff x="0" y="0"/>
          <a:chExt cx="0" cy="0"/>
        </a:xfrm>
      </p:grpSpPr>
      <p:sp>
        <p:nvSpPr>
          <p:cNvPr id="4766" name="Google Shape;4766;p274: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4767" name="Google Shape;4767;p274: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6"/>
        <p:cNvGrpSpPr/>
        <p:nvPr/>
      </p:nvGrpSpPr>
      <p:grpSpPr>
        <a:xfrm>
          <a:off x="0" y="0"/>
          <a:ext cx="0" cy="0"/>
          <a:chOff x="0" y="0"/>
          <a:chExt cx="0" cy="0"/>
        </a:xfrm>
      </p:grpSpPr>
      <p:sp>
        <p:nvSpPr>
          <p:cNvPr id="4777" name="Google Shape;4777;p275: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4778" name="Google Shape;4778;p27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6"/>
        <p:cNvGrpSpPr/>
        <p:nvPr/>
      </p:nvGrpSpPr>
      <p:grpSpPr>
        <a:xfrm>
          <a:off x="0" y="0"/>
          <a:ext cx="0" cy="0"/>
          <a:chOff x="0" y="0"/>
          <a:chExt cx="0" cy="0"/>
        </a:xfrm>
      </p:grpSpPr>
      <p:sp>
        <p:nvSpPr>
          <p:cNvPr id="4807" name="Google Shape;4807;p277: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4808" name="Google Shape;4808;p277: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1"/>
        <p:cNvGrpSpPr/>
        <p:nvPr/>
      </p:nvGrpSpPr>
      <p:grpSpPr>
        <a:xfrm>
          <a:off x="0" y="0"/>
          <a:ext cx="0" cy="0"/>
          <a:chOff x="0" y="0"/>
          <a:chExt cx="0" cy="0"/>
        </a:xfrm>
      </p:grpSpPr>
      <p:sp>
        <p:nvSpPr>
          <p:cNvPr id="2022" name="Google Shape;2022;p114: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2023" name="Google Shape;2023;p114: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7"/>
        <p:cNvGrpSpPr/>
        <p:nvPr/>
      </p:nvGrpSpPr>
      <p:grpSpPr>
        <a:xfrm>
          <a:off x="0" y="0"/>
          <a:ext cx="0" cy="0"/>
          <a:chOff x="0" y="0"/>
          <a:chExt cx="0" cy="0"/>
        </a:xfrm>
      </p:grpSpPr>
      <p:sp>
        <p:nvSpPr>
          <p:cNvPr id="4838" name="Google Shape;4838;p279: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4839" name="Google Shape;4839;p279: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4"/>
        <p:cNvGrpSpPr/>
        <p:nvPr/>
      </p:nvGrpSpPr>
      <p:grpSpPr>
        <a:xfrm>
          <a:off x="0" y="0"/>
          <a:ext cx="0" cy="0"/>
          <a:chOff x="0" y="0"/>
          <a:chExt cx="0" cy="0"/>
        </a:xfrm>
      </p:grpSpPr>
      <p:sp>
        <p:nvSpPr>
          <p:cNvPr id="4845" name="Google Shape;4845;p280: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4846" name="Google Shape;4846;p280: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3"/>
        <p:cNvGrpSpPr/>
        <p:nvPr/>
      </p:nvGrpSpPr>
      <p:grpSpPr>
        <a:xfrm>
          <a:off x="0" y="0"/>
          <a:ext cx="0" cy="0"/>
          <a:chOff x="0" y="0"/>
          <a:chExt cx="0" cy="0"/>
        </a:xfrm>
      </p:grpSpPr>
      <p:sp>
        <p:nvSpPr>
          <p:cNvPr id="4864" name="Google Shape;4864;p281: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4865" name="Google Shape;4865;p281: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8"/>
        <p:cNvGrpSpPr/>
        <p:nvPr/>
      </p:nvGrpSpPr>
      <p:grpSpPr>
        <a:xfrm>
          <a:off x="0" y="0"/>
          <a:ext cx="0" cy="0"/>
          <a:chOff x="0" y="0"/>
          <a:chExt cx="0" cy="0"/>
        </a:xfrm>
      </p:grpSpPr>
      <p:sp>
        <p:nvSpPr>
          <p:cNvPr id="4869" name="Google Shape;4869;p282: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4870" name="Google Shape;4870;p282: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3"/>
        <p:cNvGrpSpPr/>
        <p:nvPr/>
      </p:nvGrpSpPr>
      <p:grpSpPr>
        <a:xfrm>
          <a:off x="0" y="0"/>
          <a:ext cx="0" cy="0"/>
          <a:chOff x="0" y="0"/>
          <a:chExt cx="0" cy="0"/>
        </a:xfrm>
      </p:grpSpPr>
      <p:sp>
        <p:nvSpPr>
          <p:cNvPr id="4874" name="Google Shape;4874;p283: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4875" name="Google Shape;4875;p28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5"/>
        <p:cNvGrpSpPr/>
        <p:nvPr/>
      </p:nvGrpSpPr>
      <p:grpSpPr>
        <a:xfrm>
          <a:off x="0" y="0"/>
          <a:ext cx="0" cy="0"/>
          <a:chOff x="0" y="0"/>
          <a:chExt cx="0" cy="0"/>
        </a:xfrm>
      </p:grpSpPr>
      <p:sp>
        <p:nvSpPr>
          <p:cNvPr id="4886" name="Google Shape;4886;p284: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4887" name="Google Shape;4887;p284: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0"/>
        <p:cNvGrpSpPr/>
        <p:nvPr/>
      </p:nvGrpSpPr>
      <p:grpSpPr>
        <a:xfrm>
          <a:off x="0" y="0"/>
          <a:ext cx="0" cy="0"/>
          <a:chOff x="0" y="0"/>
          <a:chExt cx="0" cy="0"/>
        </a:xfrm>
      </p:grpSpPr>
      <p:sp>
        <p:nvSpPr>
          <p:cNvPr id="4891" name="Google Shape;4891;p285: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4892" name="Google Shape;4892;p28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5"/>
        <p:cNvGrpSpPr/>
        <p:nvPr/>
      </p:nvGrpSpPr>
      <p:grpSpPr>
        <a:xfrm>
          <a:off x="0" y="0"/>
          <a:ext cx="0" cy="0"/>
          <a:chOff x="0" y="0"/>
          <a:chExt cx="0" cy="0"/>
        </a:xfrm>
      </p:grpSpPr>
      <p:sp>
        <p:nvSpPr>
          <p:cNvPr id="4896" name="Google Shape;4896;p286: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4897" name="Google Shape;4897;p286: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0"/>
        <p:cNvGrpSpPr/>
        <p:nvPr/>
      </p:nvGrpSpPr>
      <p:grpSpPr>
        <a:xfrm>
          <a:off x="0" y="0"/>
          <a:ext cx="0" cy="0"/>
          <a:chOff x="0" y="0"/>
          <a:chExt cx="0" cy="0"/>
        </a:xfrm>
      </p:grpSpPr>
      <p:sp>
        <p:nvSpPr>
          <p:cNvPr id="4901" name="Google Shape;4901;p287: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02" name="Google Shape;4902;p287: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4903" name="Google Shape;4903;p287: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299</a:t>
            </a:fld>
            <a:endParaRPr/>
          </a:p>
        </p:txBody>
      </p:sp>
    </p:spTree>
  </p:cSld>
  <p:clrMapOvr>
    <a:masterClrMapping/>
  </p:clrMapOvr>
</p:notes>
</file>

<file path=ppt/notesSlides/notesSlide2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7"/>
        <p:cNvGrpSpPr/>
        <p:nvPr/>
      </p:nvGrpSpPr>
      <p:grpSpPr>
        <a:xfrm>
          <a:off x="0" y="0"/>
          <a:ext cx="0" cy="0"/>
          <a:chOff x="0" y="0"/>
          <a:chExt cx="0" cy="0"/>
        </a:xfrm>
      </p:grpSpPr>
      <p:sp>
        <p:nvSpPr>
          <p:cNvPr id="4938" name="Google Shape;4938;p288: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4939" name="Google Shape;4939;p288: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7"/>
        <p:cNvGrpSpPr/>
        <p:nvPr/>
      </p:nvGrpSpPr>
      <p:grpSpPr>
        <a:xfrm>
          <a:off x="0" y="0"/>
          <a:ext cx="0" cy="0"/>
          <a:chOff x="0" y="0"/>
          <a:chExt cx="0" cy="0"/>
        </a:xfrm>
      </p:grpSpPr>
      <p:sp>
        <p:nvSpPr>
          <p:cNvPr id="4968" name="Google Shape;4968;p289: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69" name="Google Shape;4969;p289: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4970" name="Google Shape;4970;p289: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301</a:t>
            </a:fld>
            <a:endParaRPr/>
          </a:p>
        </p:txBody>
      </p:sp>
    </p:spTree>
  </p:cSld>
  <p:clrMapOvr>
    <a:masterClrMapping/>
  </p:clrMapOvr>
</p:notes>
</file>

<file path=ppt/notesSlides/notesSlide2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4"/>
        <p:cNvGrpSpPr/>
        <p:nvPr/>
      </p:nvGrpSpPr>
      <p:grpSpPr>
        <a:xfrm>
          <a:off x="0" y="0"/>
          <a:ext cx="0" cy="0"/>
          <a:chOff x="0" y="0"/>
          <a:chExt cx="0" cy="0"/>
        </a:xfrm>
      </p:grpSpPr>
      <p:sp>
        <p:nvSpPr>
          <p:cNvPr id="5005" name="Google Shape;5005;p290: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5006" name="Google Shape;5006;p290: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7"/>
        <p:cNvGrpSpPr/>
        <p:nvPr/>
      </p:nvGrpSpPr>
      <p:grpSpPr>
        <a:xfrm>
          <a:off x="0" y="0"/>
          <a:ext cx="0" cy="0"/>
          <a:chOff x="0" y="0"/>
          <a:chExt cx="0" cy="0"/>
        </a:xfrm>
      </p:grpSpPr>
      <p:sp>
        <p:nvSpPr>
          <p:cNvPr id="5038" name="Google Shape;5038;p291: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5039" name="Google Shape;5039;p291: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7"/>
        <p:cNvGrpSpPr/>
        <p:nvPr/>
      </p:nvGrpSpPr>
      <p:grpSpPr>
        <a:xfrm>
          <a:off x="0" y="0"/>
          <a:ext cx="0" cy="0"/>
          <a:chOff x="0" y="0"/>
          <a:chExt cx="0" cy="0"/>
        </a:xfrm>
      </p:grpSpPr>
      <p:sp>
        <p:nvSpPr>
          <p:cNvPr id="5058" name="Google Shape;5058;p292: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59" name="Google Shape;5059;p292: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5060" name="Google Shape;5060;p292: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304</a:t>
            </a:fld>
            <a:endParaRPr/>
          </a:p>
        </p:txBody>
      </p:sp>
    </p:spTree>
  </p:cSld>
  <p:clrMapOvr>
    <a:masterClrMapping/>
  </p:clrMapOvr>
</p:notes>
</file>

<file path=ppt/notesSlides/notesSlide2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4"/>
        <p:cNvGrpSpPr/>
        <p:nvPr/>
      </p:nvGrpSpPr>
      <p:grpSpPr>
        <a:xfrm>
          <a:off x="0" y="0"/>
          <a:ext cx="0" cy="0"/>
          <a:chOff x="0" y="0"/>
          <a:chExt cx="0" cy="0"/>
        </a:xfrm>
      </p:grpSpPr>
      <p:sp>
        <p:nvSpPr>
          <p:cNvPr id="5095" name="Google Shape;5095;p293: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5096" name="Google Shape;5096;p29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9"/>
        <p:cNvGrpSpPr/>
        <p:nvPr/>
      </p:nvGrpSpPr>
      <p:grpSpPr>
        <a:xfrm>
          <a:off x="0" y="0"/>
          <a:ext cx="0" cy="0"/>
          <a:chOff x="0" y="0"/>
          <a:chExt cx="0" cy="0"/>
        </a:xfrm>
      </p:grpSpPr>
      <p:sp>
        <p:nvSpPr>
          <p:cNvPr id="5100" name="Google Shape;5100;p294: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5101" name="Google Shape;5101;p294: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4"/>
        <p:cNvGrpSpPr/>
        <p:nvPr/>
      </p:nvGrpSpPr>
      <p:grpSpPr>
        <a:xfrm>
          <a:off x="0" y="0"/>
          <a:ext cx="0" cy="0"/>
          <a:chOff x="0" y="0"/>
          <a:chExt cx="0" cy="0"/>
        </a:xfrm>
      </p:grpSpPr>
      <p:sp>
        <p:nvSpPr>
          <p:cNvPr id="5115" name="Google Shape;5115;p295: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5116" name="Google Shape;5116;p29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0"/>
        <p:cNvGrpSpPr/>
        <p:nvPr/>
      </p:nvGrpSpPr>
      <p:grpSpPr>
        <a:xfrm>
          <a:off x="0" y="0"/>
          <a:ext cx="0" cy="0"/>
          <a:chOff x="0" y="0"/>
          <a:chExt cx="0" cy="0"/>
        </a:xfrm>
      </p:grpSpPr>
      <p:sp>
        <p:nvSpPr>
          <p:cNvPr id="5131" name="Google Shape;5131;p296: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32" name="Google Shape;5132;p296: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5133" name="Google Shape;5133;p296: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308</a:t>
            </a:fld>
            <a:endParaRPr/>
          </a:p>
        </p:txBody>
      </p:sp>
    </p:spTree>
  </p:cSld>
  <p:clrMapOvr>
    <a:masterClrMapping/>
  </p:clrMapOvr>
</p:notes>
</file>

<file path=ppt/notesSlides/notesSlide3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7"/>
        <p:cNvGrpSpPr/>
        <p:nvPr/>
      </p:nvGrpSpPr>
      <p:grpSpPr>
        <a:xfrm>
          <a:off x="0" y="0"/>
          <a:ext cx="0" cy="0"/>
          <a:chOff x="0" y="0"/>
          <a:chExt cx="0" cy="0"/>
        </a:xfrm>
      </p:grpSpPr>
      <p:sp>
        <p:nvSpPr>
          <p:cNvPr id="5158" name="Google Shape;5158;p297: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59" name="Google Shape;5159;p297: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5160" name="Google Shape;5160;p297: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309</a:t>
            </a:fld>
            <a:endParaRPr/>
          </a:p>
        </p:txBody>
      </p:sp>
    </p:spTree>
  </p:cSld>
  <p:clrMapOvr>
    <a:masterClrMapping/>
  </p:clrMapOvr>
</p:notes>
</file>

<file path=ppt/notesSlides/notesSlide3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2"/>
        <p:cNvGrpSpPr/>
        <p:nvPr/>
      </p:nvGrpSpPr>
      <p:grpSpPr>
        <a:xfrm>
          <a:off x="0" y="0"/>
          <a:ext cx="0" cy="0"/>
          <a:chOff x="0" y="0"/>
          <a:chExt cx="0" cy="0"/>
        </a:xfrm>
      </p:grpSpPr>
      <p:sp>
        <p:nvSpPr>
          <p:cNvPr id="5173" name="Google Shape;5173;p298: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5174" name="Google Shape;5174;p298: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1"/>
        <p:cNvGrpSpPr/>
        <p:nvPr/>
      </p:nvGrpSpPr>
      <p:grpSpPr>
        <a:xfrm>
          <a:off x="0" y="0"/>
          <a:ext cx="0" cy="0"/>
          <a:chOff x="0" y="0"/>
          <a:chExt cx="0" cy="0"/>
        </a:xfrm>
      </p:grpSpPr>
      <p:sp>
        <p:nvSpPr>
          <p:cNvPr id="5192" name="Google Shape;5192;p299: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5193" name="Google Shape;5193;p299: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6"/>
        <p:cNvGrpSpPr/>
        <p:nvPr/>
      </p:nvGrpSpPr>
      <p:grpSpPr>
        <a:xfrm>
          <a:off x="0" y="0"/>
          <a:ext cx="0" cy="0"/>
          <a:chOff x="0" y="0"/>
          <a:chExt cx="0" cy="0"/>
        </a:xfrm>
      </p:grpSpPr>
      <p:sp>
        <p:nvSpPr>
          <p:cNvPr id="5197" name="Google Shape;5197;p300: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5198" name="Google Shape;5198;p300: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1"/>
        <p:cNvGrpSpPr/>
        <p:nvPr/>
      </p:nvGrpSpPr>
      <p:grpSpPr>
        <a:xfrm>
          <a:off x="0" y="0"/>
          <a:ext cx="0" cy="0"/>
          <a:chOff x="0" y="0"/>
          <a:chExt cx="0" cy="0"/>
        </a:xfrm>
      </p:grpSpPr>
      <p:sp>
        <p:nvSpPr>
          <p:cNvPr id="5202" name="Google Shape;5202;p301: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5203" name="Google Shape;5203;p301: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0"/>
        <p:cNvGrpSpPr/>
        <p:nvPr/>
      </p:nvGrpSpPr>
      <p:grpSpPr>
        <a:xfrm>
          <a:off x="0" y="0"/>
          <a:ext cx="0" cy="0"/>
          <a:chOff x="0" y="0"/>
          <a:chExt cx="0" cy="0"/>
        </a:xfrm>
      </p:grpSpPr>
      <p:sp>
        <p:nvSpPr>
          <p:cNvPr id="741" name="Google Shape;741;p43: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742" name="Google Shape;742;p4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1"/>
        <p:cNvGrpSpPr/>
        <p:nvPr/>
      </p:nvGrpSpPr>
      <p:grpSpPr>
        <a:xfrm>
          <a:off x="0" y="0"/>
          <a:ext cx="0" cy="0"/>
          <a:chOff x="0" y="0"/>
          <a:chExt cx="0" cy="0"/>
        </a:xfrm>
      </p:grpSpPr>
      <p:sp>
        <p:nvSpPr>
          <p:cNvPr id="2022" name="Google Shape;2022;p114: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2023" name="Google Shape;2023;p114: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8"/>
        <p:cNvGrpSpPr/>
        <p:nvPr/>
      </p:nvGrpSpPr>
      <p:grpSpPr>
        <a:xfrm>
          <a:off x="0" y="0"/>
          <a:ext cx="0" cy="0"/>
          <a:chOff x="0" y="0"/>
          <a:chExt cx="0" cy="0"/>
        </a:xfrm>
      </p:grpSpPr>
      <p:sp>
        <p:nvSpPr>
          <p:cNvPr id="5239" name="Google Shape;5239;p304: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5240" name="Google Shape;5240;p304: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8"/>
        <p:cNvGrpSpPr/>
        <p:nvPr/>
      </p:nvGrpSpPr>
      <p:grpSpPr>
        <a:xfrm>
          <a:off x="0" y="0"/>
          <a:ext cx="0" cy="0"/>
          <a:chOff x="0" y="0"/>
          <a:chExt cx="0" cy="0"/>
        </a:xfrm>
      </p:grpSpPr>
      <p:sp>
        <p:nvSpPr>
          <p:cNvPr id="5249" name="Google Shape;5249;p305: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5250" name="Google Shape;5250;p30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8"/>
        <p:cNvGrpSpPr/>
        <p:nvPr/>
      </p:nvGrpSpPr>
      <p:grpSpPr>
        <a:xfrm>
          <a:off x="0" y="0"/>
          <a:ext cx="0" cy="0"/>
          <a:chOff x="0" y="0"/>
          <a:chExt cx="0" cy="0"/>
        </a:xfrm>
      </p:grpSpPr>
      <p:sp>
        <p:nvSpPr>
          <p:cNvPr id="5259" name="Google Shape;5259;p306: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5260" name="Google Shape;5260;p306: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1"/>
        <p:cNvGrpSpPr/>
        <p:nvPr/>
      </p:nvGrpSpPr>
      <p:grpSpPr>
        <a:xfrm>
          <a:off x="0" y="0"/>
          <a:ext cx="0" cy="0"/>
          <a:chOff x="0" y="0"/>
          <a:chExt cx="0" cy="0"/>
        </a:xfrm>
      </p:grpSpPr>
      <p:sp>
        <p:nvSpPr>
          <p:cNvPr id="5282" name="Google Shape;5282;p307: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5283" name="Google Shape;5283;p307: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8"/>
        <p:cNvGrpSpPr/>
        <p:nvPr/>
      </p:nvGrpSpPr>
      <p:grpSpPr>
        <a:xfrm>
          <a:off x="0" y="0"/>
          <a:ext cx="0" cy="0"/>
          <a:chOff x="0" y="0"/>
          <a:chExt cx="0" cy="0"/>
        </a:xfrm>
      </p:grpSpPr>
      <p:sp>
        <p:nvSpPr>
          <p:cNvPr id="5319" name="Google Shape;5319;p308: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5320" name="Google Shape;5320;p308: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6"/>
        <p:cNvGrpSpPr/>
        <p:nvPr/>
      </p:nvGrpSpPr>
      <p:grpSpPr>
        <a:xfrm>
          <a:off x="0" y="0"/>
          <a:ext cx="0" cy="0"/>
          <a:chOff x="0" y="0"/>
          <a:chExt cx="0" cy="0"/>
        </a:xfrm>
      </p:grpSpPr>
      <p:sp>
        <p:nvSpPr>
          <p:cNvPr id="5337" name="Google Shape;5337;p309: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5338" name="Google Shape;5338;p309: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6"/>
        <p:cNvGrpSpPr/>
        <p:nvPr/>
      </p:nvGrpSpPr>
      <p:grpSpPr>
        <a:xfrm>
          <a:off x="0" y="0"/>
          <a:ext cx="0" cy="0"/>
          <a:chOff x="0" y="0"/>
          <a:chExt cx="0" cy="0"/>
        </a:xfrm>
      </p:grpSpPr>
      <p:sp>
        <p:nvSpPr>
          <p:cNvPr id="5347" name="Google Shape;5347;p310: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48" name="Google Shape;5348;p310: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5349" name="Google Shape;5349;p310: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322</a:t>
            </a:fld>
            <a:endParaRPr/>
          </a:p>
        </p:txBody>
      </p:sp>
    </p:spTree>
  </p:cSld>
  <p:clrMapOvr>
    <a:masterClrMapping/>
  </p:clrMapOvr>
</p:notes>
</file>

<file path=ppt/notesSlides/notesSlide3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53"/>
        <p:cNvGrpSpPr/>
        <p:nvPr/>
      </p:nvGrpSpPr>
      <p:grpSpPr>
        <a:xfrm>
          <a:off x="0" y="0"/>
          <a:ext cx="0" cy="0"/>
          <a:chOff x="0" y="0"/>
          <a:chExt cx="0" cy="0"/>
        </a:xfrm>
      </p:grpSpPr>
      <p:sp>
        <p:nvSpPr>
          <p:cNvPr id="5354" name="Google Shape;5354;p311: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5355" name="Google Shape;5355;p311: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7"/>
        <p:cNvGrpSpPr/>
        <p:nvPr/>
      </p:nvGrpSpPr>
      <p:grpSpPr>
        <a:xfrm>
          <a:off x="0" y="0"/>
          <a:ext cx="0" cy="0"/>
          <a:chOff x="0" y="0"/>
          <a:chExt cx="0" cy="0"/>
        </a:xfrm>
      </p:grpSpPr>
      <p:sp>
        <p:nvSpPr>
          <p:cNvPr id="5378" name="Google Shape;5378;p312: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5379" name="Google Shape;5379;p312: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3"/>
        <p:cNvGrpSpPr/>
        <p:nvPr/>
      </p:nvGrpSpPr>
      <p:grpSpPr>
        <a:xfrm>
          <a:off x="0" y="0"/>
          <a:ext cx="0" cy="0"/>
          <a:chOff x="0" y="0"/>
          <a:chExt cx="0" cy="0"/>
        </a:xfrm>
      </p:grpSpPr>
      <p:sp>
        <p:nvSpPr>
          <p:cNvPr id="5404" name="Google Shape;5404;p313: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5405" name="Google Shape;5405;p3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1"/>
        <p:cNvGrpSpPr/>
        <p:nvPr/>
      </p:nvGrpSpPr>
      <p:grpSpPr>
        <a:xfrm>
          <a:off x="0" y="0"/>
          <a:ext cx="0" cy="0"/>
          <a:chOff x="0" y="0"/>
          <a:chExt cx="0" cy="0"/>
        </a:xfrm>
      </p:grpSpPr>
      <p:sp>
        <p:nvSpPr>
          <p:cNvPr id="5412" name="Google Shape;5412;p314: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5413" name="Google Shape;5413;p314: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0"/>
        <p:cNvGrpSpPr/>
        <p:nvPr/>
      </p:nvGrpSpPr>
      <p:grpSpPr>
        <a:xfrm>
          <a:off x="0" y="0"/>
          <a:ext cx="0" cy="0"/>
          <a:chOff x="0" y="0"/>
          <a:chExt cx="0" cy="0"/>
        </a:xfrm>
      </p:grpSpPr>
      <p:sp>
        <p:nvSpPr>
          <p:cNvPr id="5431" name="Google Shape;5431;p315: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5432" name="Google Shape;5432;p31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50"/>
        <p:cNvGrpSpPr/>
        <p:nvPr/>
      </p:nvGrpSpPr>
      <p:grpSpPr>
        <a:xfrm>
          <a:off x="0" y="0"/>
          <a:ext cx="0" cy="0"/>
          <a:chOff x="0" y="0"/>
          <a:chExt cx="0" cy="0"/>
        </a:xfrm>
      </p:grpSpPr>
      <p:sp>
        <p:nvSpPr>
          <p:cNvPr id="5451" name="Google Shape;5451;p316: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5452" name="Google Shape;5452;p316: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55"/>
        <p:cNvGrpSpPr/>
        <p:nvPr/>
      </p:nvGrpSpPr>
      <p:grpSpPr>
        <a:xfrm>
          <a:off x="0" y="0"/>
          <a:ext cx="0" cy="0"/>
          <a:chOff x="0" y="0"/>
          <a:chExt cx="0" cy="0"/>
        </a:xfrm>
      </p:grpSpPr>
      <p:sp>
        <p:nvSpPr>
          <p:cNvPr id="5456" name="Google Shape;5456;p317: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5457" name="Google Shape;5457;p317: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0"/>
        <p:cNvGrpSpPr/>
        <p:nvPr/>
      </p:nvGrpSpPr>
      <p:grpSpPr>
        <a:xfrm>
          <a:off x="0" y="0"/>
          <a:ext cx="0" cy="0"/>
          <a:chOff x="0" y="0"/>
          <a:chExt cx="0" cy="0"/>
        </a:xfrm>
      </p:grpSpPr>
      <p:sp>
        <p:nvSpPr>
          <p:cNvPr id="5461" name="Google Shape;5461;p318: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5462" name="Google Shape;5462;p318: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5"/>
        <p:cNvGrpSpPr/>
        <p:nvPr/>
      </p:nvGrpSpPr>
      <p:grpSpPr>
        <a:xfrm>
          <a:off x="0" y="0"/>
          <a:ext cx="0" cy="0"/>
          <a:chOff x="0" y="0"/>
          <a:chExt cx="0" cy="0"/>
        </a:xfrm>
      </p:grpSpPr>
      <p:sp>
        <p:nvSpPr>
          <p:cNvPr id="5466" name="Google Shape;5466;p319: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67" name="Google Shape;5467;p319: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5468" name="Google Shape;5468;p319: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331</a:t>
            </a:fld>
            <a:endParaRPr/>
          </a:p>
        </p:txBody>
      </p:sp>
    </p:spTree>
  </p:cSld>
  <p:clrMapOvr>
    <a:masterClrMapping/>
  </p:clrMapOvr>
</p:notes>
</file>

<file path=ppt/notesSlides/notesSlide3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92"/>
        <p:cNvGrpSpPr/>
        <p:nvPr/>
      </p:nvGrpSpPr>
      <p:grpSpPr>
        <a:xfrm>
          <a:off x="0" y="0"/>
          <a:ext cx="0" cy="0"/>
          <a:chOff x="0" y="0"/>
          <a:chExt cx="0" cy="0"/>
        </a:xfrm>
      </p:grpSpPr>
      <p:sp>
        <p:nvSpPr>
          <p:cNvPr id="5493" name="Google Shape;5493;p320: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5494" name="Google Shape;5494;p320: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98"/>
        <p:cNvGrpSpPr/>
        <p:nvPr/>
      </p:nvGrpSpPr>
      <p:grpSpPr>
        <a:xfrm>
          <a:off x="0" y="0"/>
          <a:ext cx="0" cy="0"/>
          <a:chOff x="0" y="0"/>
          <a:chExt cx="0" cy="0"/>
        </a:xfrm>
      </p:grpSpPr>
      <p:sp>
        <p:nvSpPr>
          <p:cNvPr id="5499" name="Google Shape;5499;p321: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5500" name="Google Shape;5500;p321: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12"/>
        <p:cNvGrpSpPr/>
        <p:nvPr/>
      </p:nvGrpSpPr>
      <p:grpSpPr>
        <a:xfrm>
          <a:off x="0" y="0"/>
          <a:ext cx="0" cy="0"/>
          <a:chOff x="0" y="0"/>
          <a:chExt cx="0" cy="0"/>
        </a:xfrm>
      </p:grpSpPr>
      <p:sp>
        <p:nvSpPr>
          <p:cNvPr id="5513" name="Google Shape;5513;p322: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5514" name="Google Shape;5514;p322: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2"/>
        <p:cNvGrpSpPr/>
        <p:nvPr/>
      </p:nvGrpSpPr>
      <p:grpSpPr>
        <a:xfrm>
          <a:off x="0" y="0"/>
          <a:ext cx="0" cy="0"/>
          <a:chOff x="0" y="0"/>
          <a:chExt cx="0" cy="0"/>
        </a:xfrm>
      </p:grpSpPr>
      <p:sp>
        <p:nvSpPr>
          <p:cNvPr id="1593" name="Google Shape;1593;p91: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4" name="Google Shape;1594;p91: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p>
        </p:txBody>
      </p:sp>
      <p:sp>
        <p:nvSpPr>
          <p:cNvPr id="1595" name="Google Shape;1595;p91: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335</a:t>
            </a:fld>
            <a:endParaRPr/>
          </a:p>
        </p:txBody>
      </p:sp>
    </p:spTree>
  </p:cSld>
  <p:clrMapOvr>
    <a:masterClrMapping/>
  </p:clrMapOvr>
</p:notes>
</file>

<file path=ppt/notesSlides/notesSlide3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37"/>
        <p:cNvGrpSpPr/>
        <p:nvPr/>
      </p:nvGrpSpPr>
      <p:grpSpPr>
        <a:xfrm>
          <a:off x="0" y="0"/>
          <a:ext cx="0" cy="0"/>
          <a:chOff x="0" y="0"/>
          <a:chExt cx="0" cy="0"/>
        </a:xfrm>
      </p:grpSpPr>
      <p:sp>
        <p:nvSpPr>
          <p:cNvPr id="5538" name="Google Shape;5538;p324: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5539" name="Google Shape;5539;p324: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7"/>
        <p:cNvGrpSpPr/>
        <p:nvPr/>
      </p:nvGrpSpPr>
      <p:grpSpPr>
        <a:xfrm>
          <a:off x="0" y="0"/>
          <a:ext cx="0" cy="0"/>
          <a:chOff x="0" y="0"/>
          <a:chExt cx="0" cy="0"/>
        </a:xfrm>
      </p:grpSpPr>
      <p:sp>
        <p:nvSpPr>
          <p:cNvPr id="5568" name="Google Shape;5568;p326: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5569" name="Google Shape;5569;p326: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6"/>
        <p:cNvGrpSpPr/>
        <p:nvPr/>
      </p:nvGrpSpPr>
      <p:grpSpPr>
        <a:xfrm>
          <a:off x="0" y="0"/>
          <a:ext cx="0" cy="0"/>
          <a:chOff x="0" y="0"/>
          <a:chExt cx="0" cy="0"/>
        </a:xfrm>
      </p:grpSpPr>
      <p:sp>
        <p:nvSpPr>
          <p:cNvPr id="5587" name="Google Shape;5587;p327: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5588" name="Google Shape;5588;p327: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2"/>
        <p:cNvGrpSpPr/>
        <p:nvPr/>
      </p:nvGrpSpPr>
      <p:grpSpPr>
        <a:xfrm>
          <a:off x="0" y="0"/>
          <a:ext cx="0" cy="0"/>
          <a:chOff x="0" y="0"/>
          <a:chExt cx="0" cy="0"/>
        </a:xfrm>
      </p:grpSpPr>
      <p:sp>
        <p:nvSpPr>
          <p:cNvPr id="5693" name="Google Shape;5693;p328: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5694" name="Google Shape;5694;p328: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6"/>
        <p:cNvGrpSpPr/>
        <p:nvPr/>
      </p:nvGrpSpPr>
      <p:grpSpPr>
        <a:xfrm>
          <a:off x="0" y="0"/>
          <a:ext cx="0" cy="0"/>
          <a:chOff x="0" y="0"/>
          <a:chExt cx="0" cy="0"/>
        </a:xfrm>
      </p:grpSpPr>
      <p:sp>
        <p:nvSpPr>
          <p:cNvPr id="5757" name="Google Shape;5757;p329: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58" name="Google Shape;5758;p329: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solidFill>
                <a:schemeClr val="dk1"/>
              </a:solidFill>
            </a:endParaRPr>
          </a:p>
        </p:txBody>
      </p:sp>
      <p:sp>
        <p:nvSpPr>
          <p:cNvPr id="5759" name="Google Shape;5759;p329: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341</a:t>
            </a:fld>
            <a:endParaRPr/>
          </a:p>
        </p:txBody>
      </p:sp>
    </p:spTree>
  </p:cSld>
  <p:clrMapOvr>
    <a:masterClrMapping/>
  </p:clrMapOvr>
</p:notes>
</file>

<file path=ppt/notesSlides/notesSlide3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62"/>
        <p:cNvGrpSpPr/>
        <p:nvPr/>
      </p:nvGrpSpPr>
      <p:grpSpPr>
        <a:xfrm>
          <a:off x="0" y="0"/>
          <a:ext cx="0" cy="0"/>
          <a:chOff x="0" y="0"/>
          <a:chExt cx="0" cy="0"/>
        </a:xfrm>
      </p:grpSpPr>
      <p:sp>
        <p:nvSpPr>
          <p:cNvPr id="5763" name="Google Shape;5763;p330: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5764" name="Google Shape;5764;p330: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67"/>
        <p:cNvGrpSpPr/>
        <p:nvPr/>
      </p:nvGrpSpPr>
      <p:grpSpPr>
        <a:xfrm>
          <a:off x="0" y="0"/>
          <a:ext cx="0" cy="0"/>
          <a:chOff x="0" y="0"/>
          <a:chExt cx="0" cy="0"/>
        </a:xfrm>
      </p:grpSpPr>
      <p:sp>
        <p:nvSpPr>
          <p:cNvPr id="5768" name="Google Shape;5768;p331: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5769" name="Google Shape;5769;p331: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77"/>
        <p:cNvGrpSpPr/>
        <p:nvPr/>
      </p:nvGrpSpPr>
      <p:grpSpPr>
        <a:xfrm>
          <a:off x="0" y="0"/>
          <a:ext cx="0" cy="0"/>
          <a:chOff x="0" y="0"/>
          <a:chExt cx="0" cy="0"/>
        </a:xfrm>
      </p:grpSpPr>
      <p:sp>
        <p:nvSpPr>
          <p:cNvPr id="5778" name="Google Shape;5778;p333: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5779" name="Google Shape;5779;p33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2"/>
        <p:cNvGrpSpPr/>
        <p:nvPr/>
      </p:nvGrpSpPr>
      <p:grpSpPr>
        <a:xfrm>
          <a:off x="0" y="0"/>
          <a:ext cx="0" cy="0"/>
          <a:chOff x="0" y="0"/>
          <a:chExt cx="0" cy="0"/>
        </a:xfrm>
      </p:grpSpPr>
      <p:sp>
        <p:nvSpPr>
          <p:cNvPr id="5783" name="Google Shape;5783;p334: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5784" name="Google Shape;5784;p334: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7"/>
        <p:cNvGrpSpPr/>
        <p:nvPr/>
      </p:nvGrpSpPr>
      <p:grpSpPr>
        <a:xfrm>
          <a:off x="0" y="0"/>
          <a:ext cx="0" cy="0"/>
          <a:chOff x="0" y="0"/>
          <a:chExt cx="0" cy="0"/>
        </a:xfrm>
      </p:grpSpPr>
      <p:sp>
        <p:nvSpPr>
          <p:cNvPr id="5788" name="Google Shape;5788;p335: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5789" name="Google Shape;5789;p33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2"/>
        <p:cNvGrpSpPr/>
        <p:nvPr/>
      </p:nvGrpSpPr>
      <p:grpSpPr>
        <a:xfrm>
          <a:off x="0" y="0"/>
          <a:ext cx="0" cy="0"/>
          <a:chOff x="0" y="0"/>
          <a:chExt cx="0" cy="0"/>
        </a:xfrm>
      </p:grpSpPr>
      <p:sp>
        <p:nvSpPr>
          <p:cNvPr id="5793" name="Google Shape;5793;p336: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5794" name="Google Shape;5794;p336: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7"/>
        <p:cNvGrpSpPr/>
        <p:nvPr/>
      </p:nvGrpSpPr>
      <p:grpSpPr>
        <a:xfrm>
          <a:off x="0" y="0"/>
          <a:ext cx="0" cy="0"/>
          <a:chOff x="0" y="0"/>
          <a:chExt cx="0" cy="0"/>
        </a:xfrm>
      </p:grpSpPr>
      <p:sp>
        <p:nvSpPr>
          <p:cNvPr id="5798" name="Google Shape;5798;p337: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5799" name="Google Shape;5799;p337: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02"/>
        <p:cNvGrpSpPr/>
        <p:nvPr/>
      </p:nvGrpSpPr>
      <p:grpSpPr>
        <a:xfrm>
          <a:off x="0" y="0"/>
          <a:ext cx="0" cy="0"/>
          <a:chOff x="0" y="0"/>
          <a:chExt cx="0" cy="0"/>
        </a:xfrm>
      </p:grpSpPr>
      <p:sp>
        <p:nvSpPr>
          <p:cNvPr id="5803" name="Google Shape;5803;p338: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04" name="Google Shape;5804;p338:notes"/>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rmAutofit/>
          </a:bodyPr>
          <a:lstStyle/>
          <a:p>
            <a:pPr marL="0" indent="0">
              <a:spcBef>
                <a:spcPts val="0"/>
              </a:spcBef>
            </a:pPr>
            <a:endParaRPr>
              <a:solidFill>
                <a:schemeClr val="dk1"/>
              </a:solidFill>
            </a:endParaRPr>
          </a:p>
        </p:txBody>
      </p:sp>
      <p:sp>
        <p:nvSpPr>
          <p:cNvPr id="5805" name="Google Shape;5805;p338:notes"/>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349</a:t>
            </a:fld>
            <a:endParaRPr/>
          </a:p>
        </p:txBody>
      </p:sp>
    </p:spTree>
  </p:cSld>
  <p:clrMapOvr>
    <a:masterClrMapping/>
  </p:clrMapOvr>
</p:notes>
</file>

<file path=ppt/notesSlides/notesSlide3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09"/>
        <p:cNvGrpSpPr/>
        <p:nvPr/>
      </p:nvGrpSpPr>
      <p:grpSpPr>
        <a:xfrm>
          <a:off x="0" y="0"/>
          <a:ext cx="0" cy="0"/>
          <a:chOff x="0" y="0"/>
          <a:chExt cx="0" cy="0"/>
        </a:xfrm>
      </p:grpSpPr>
      <p:sp>
        <p:nvSpPr>
          <p:cNvPr id="5810" name="Google Shape;5810;p339: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5811" name="Google Shape;5811;p339: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14"/>
        <p:cNvGrpSpPr/>
        <p:nvPr/>
      </p:nvGrpSpPr>
      <p:grpSpPr>
        <a:xfrm>
          <a:off x="0" y="0"/>
          <a:ext cx="0" cy="0"/>
          <a:chOff x="0" y="0"/>
          <a:chExt cx="0" cy="0"/>
        </a:xfrm>
      </p:grpSpPr>
      <p:sp>
        <p:nvSpPr>
          <p:cNvPr id="5815" name="Google Shape;5815;p340: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spcBef>
                <a:spcPts val="371"/>
              </a:spcBef>
            </a:pPr>
            <a:endParaRPr/>
          </a:p>
        </p:txBody>
      </p:sp>
      <p:sp>
        <p:nvSpPr>
          <p:cNvPr id="5816" name="Google Shape;5816;p340: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342"/>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342"/>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342"/>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spcBef>
                <a:spcPts val="0"/>
              </a:spcBef>
              <a:spcAft>
                <a:spcPts val="0"/>
              </a:spcAft>
              <a:buNone/>
              <a:defRPr sz="1400" b="0" i="0" u="none" strike="noStrike" cap="none">
                <a:solidFill>
                  <a:schemeClr val="lt1"/>
                </a:solidFill>
                <a:latin typeface="Arial"/>
                <a:ea typeface="Arial"/>
                <a:cs typeface="Arial"/>
                <a:sym typeface="Arial"/>
              </a:defRPr>
            </a:lvl1pPr>
            <a:lvl2pPr marL="0" marR="0" lvl="1" indent="0" algn="r">
              <a:spcBef>
                <a:spcPts val="0"/>
              </a:spcBef>
              <a:spcAft>
                <a:spcPts val="0"/>
              </a:spcAft>
              <a:buNone/>
              <a:defRPr sz="1400" b="0" i="0" u="none" strike="noStrike" cap="none">
                <a:solidFill>
                  <a:schemeClr val="lt1"/>
                </a:solidFill>
                <a:latin typeface="Arial"/>
                <a:ea typeface="Arial"/>
                <a:cs typeface="Arial"/>
                <a:sym typeface="Arial"/>
              </a:defRPr>
            </a:lvl2pPr>
            <a:lvl3pPr marL="0" marR="0" lvl="2" indent="0" algn="r">
              <a:spcBef>
                <a:spcPts val="0"/>
              </a:spcBef>
              <a:spcAft>
                <a:spcPts val="0"/>
              </a:spcAft>
              <a:buNone/>
              <a:defRPr sz="1400" b="0" i="0" u="none" strike="noStrike" cap="none">
                <a:solidFill>
                  <a:schemeClr val="lt1"/>
                </a:solidFill>
                <a:latin typeface="Arial"/>
                <a:ea typeface="Arial"/>
                <a:cs typeface="Arial"/>
                <a:sym typeface="Arial"/>
              </a:defRPr>
            </a:lvl3pPr>
            <a:lvl4pPr marL="0" marR="0" lvl="3" indent="0" algn="r">
              <a:spcBef>
                <a:spcPts val="0"/>
              </a:spcBef>
              <a:spcAft>
                <a:spcPts val="0"/>
              </a:spcAft>
              <a:buNone/>
              <a:defRPr sz="1400" b="0" i="0" u="none" strike="noStrike" cap="none">
                <a:solidFill>
                  <a:schemeClr val="lt1"/>
                </a:solidFill>
                <a:latin typeface="Arial"/>
                <a:ea typeface="Arial"/>
                <a:cs typeface="Arial"/>
                <a:sym typeface="Arial"/>
              </a:defRPr>
            </a:lvl4pPr>
            <a:lvl5pPr marL="0" marR="0" lvl="4" indent="0" algn="r">
              <a:spcBef>
                <a:spcPts val="0"/>
              </a:spcBef>
              <a:spcAft>
                <a:spcPts val="0"/>
              </a:spcAft>
              <a:buNone/>
              <a:defRPr sz="1400" b="0" i="0" u="none" strike="noStrike" cap="none">
                <a:solidFill>
                  <a:schemeClr val="lt1"/>
                </a:solidFill>
                <a:latin typeface="Arial"/>
                <a:ea typeface="Arial"/>
                <a:cs typeface="Arial"/>
                <a:sym typeface="Arial"/>
              </a:defRPr>
            </a:lvl5pPr>
            <a:lvl6pPr marL="0" marR="0" lvl="5" indent="0" algn="r">
              <a:spcBef>
                <a:spcPts val="0"/>
              </a:spcBef>
              <a:spcAft>
                <a:spcPts val="0"/>
              </a:spcAft>
              <a:buNone/>
              <a:defRPr sz="1400" b="0" i="0" u="none" strike="noStrike" cap="none">
                <a:solidFill>
                  <a:schemeClr val="lt1"/>
                </a:solidFill>
                <a:latin typeface="Arial"/>
                <a:ea typeface="Arial"/>
                <a:cs typeface="Arial"/>
                <a:sym typeface="Arial"/>
              </a:defRPr>
            </a:lvl6pPr>
            <a:lvl7pPr marL="0" marR="0" lvl="6" indent="0" algn="r">
              <a:spcBef>
                <a:spcPts val="0"/>
              </a:spcBef>
              <a:spcAft>
                <a:spcPts val="0"/>
              </a:spcAft>
              <a:buNone/>
              <a:defRPr sz="1400" b="0" i="0" u="none" strike="noStrike" cap="none">
                <a:solidFill>
                  <a:schemeClr val="lt1"/>
                </a:solidFill>
                <a:latin typeface="Arial"/>
                <a:ea typeface="Arial"/>
                <a:cs typeface="Arial"/>
                <a:sym typeface="Arial"/>
              </a:defRPr>
            </a:lvl7pPr>
            <a:lvl8pPr marL="0" marR="0" lvl="7" indent="0" algn="r">
              <a:spcBef>
                <a:spcPts val="0"/>
              </a:spcBef>
              <a:spcAft>
                <a:spcPts val="0"/>
              </a:spcAft>
              <a:buNone/>
              <a:defRPr sz="1400" b="0" i="0" u="none" strike="noStrike" cap="none">
                <a:solidFill>
                  <a:schemeClr val="lt1"/>
                </a:solidFill>
                <a:latin typeface="Arial"/>
                <a:ea typeface="Arial"/>
                <a:cs typeface="Arial"/>
                <a:sym typeface="Arial"/>
              </a:defRPr>
            </a:lvl8pPr>
            <a:lvl9pPr marL="0" marR="0" lvl="8" indent="0" algn="r">
              <a:spcBef>
                <a:spcPts val="0"/>
              </a:spcBef>
              <a:spcAft>
                <a:spcPts val="0"/>
              </a:spcAft>
              <a:buNone/>
              <a:defRPr sz="14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9"/>
        <p:cNvGrpSpPr/>
        <p:nvPr/>
      </p:nvGrpSpPr>
      <p:grpSpPr>
        <a:xfrm>
          <a:off x="0" y="0"/>
          <a:ext cx="0" cy="0"/>
          <a:chOff x="0" y="0"/>
          <a:chExt cx="0" cy="0"/>
        </a:xfrm>
      </p:grpSpPr>
      <p:sp>
        <p:nvSpPr>
          <p:cNvPr id="20" name="Google Shape;20;p34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1" name="Google Shape;21;p343"/>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43"/>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343"/>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spcBef>
                <a:spcPts val="0"/>
              </a:spcBef>
              <a:spcAft>
                <a:spcPts val="0"/>
              </a:spcAft>
              <a:buNone/>
              <a:defRPr sz="1400">
                <a:solidFill>
                  <a:schemeClr val="lt1"/>
                </a:solidFill>
                <a:latin typeface="Arial"/>
                <a:ea typeface="Arial"/>
                <a:cs typeface="Arial"/>
                <a:sym typeface="Arial"/>
              </a:defRPr>
            </a:lvl1pPr>
            <a:lvl2pPr marL="0" marR="0" lvl="1" indent="0" algn="r">
              <a:spcBef>
                <a:spcPts val="0"/>
              </a:spcBef>
              <a:spcAft>
                <a:spcPts val="0"/>
              </a:spcAft>
              <a:buNone/>
              <a:defRPr sz="1400">
                <a:solidFill>
                  <a:schemeClr val="lt1"/>
                </a:solidFill>
                <a:latin typeface="Arial"/>
                <a:ea typeface="Arial"/>
                <a:cs typeface="Arial"/>
                <a:sym typeface="Arial"/>
              </a:defRPr>
            </a:lvl2pPr>
            <a:lvl3pPr marL="0" marR="0" lvl="2" indent="0" algn="r">
              <a:spcBef>
                <a:spcPts val="0"/>
              </a:spcBef>
              <a:spcAft>
                <a:spcPts val="0"/>
              </a:spcAft>
              <a:buNone/>
              <a:defRPr sz="1400">
                <a:solidFill>
                  <a:schemeClr val="lt1"/>
                </a:solidFill>
                <a:latin typeface="Arial"/>
                <a:ea typeface="Arial"/>
                <a:cs typeface="Arial"/>
                <a:sym typeface="Arial"/>
              </a:defRPr>
            </a:lvl3pPr>
            <a:lvl4pPr marL="0" marR="0" lvl="3" indent="0" algn="r">
              <a:spcBef>
                <a:spcPts val="0"/>
              </a:spcBef>
              <a:spcAft>
                <a:spcPts val="0"/>
              </a:spcAft>
              <a:buNone/>
              <a:defRPr sz="1400">
                <a:solidFill>
                  <a:schemeClr val="lt1"/>
                </a:solidFill>
                <a:latin typeface="Arial"/>
                <a:ea typeface="Arial"/>
                <a:cs typeface="Arial"/>
                <a:sym typeface="Arial"/>
              </a:defRPr>
            </a:lvl4pPr>
            <a:lvl5pPr marL="0" marR="0" lvl="4" indent="0" algn="r">
              <a:spcBef>
                <a:spcPts val="0"/>
              </a:spcBef>
              <a:spcAft>
                <a:spcPts val="0"/>
              </a:spcAft>
              <a:buNone/>
              <a:defRPr sz="1400">
                <a:solidFill>
                  <a:schemeClr val="lt1"/>
                </a:solidFill>
                <a:latin typeface="Arial"/>
                <a:ea typeface="Arial"/>
                <a:cs typeface="Arial"/>
                <a:sym typeface="Arial"/>
              </a:defRPr>
            </a:lvl5pPr>
            <a:lvl6pPr marL="0" marR="0" lvl="5" indent="0" algn="r">
              <a:spcBef>
                <a:spcPts val="0"/>
              </a:spcBef>
              <a:spcAft>
                <a:spcPts val="0"/>
              </a:spcAft>
              <a:buNone/>
              <a:defRPr sz="1400">
                <a:solidFill>
                  <a:schemeClr val="lt1"/>
                </a:solidFill>
                <a:latin typeface="Arial"/>
                <a:ea typeface="Arial"/>
                <a:cs typeface="Arial"/>
                <a:sym typeface="Arial"/>
              </a:defRPr>
            </a:lvl6pPr>
            <a:lvl7pPr marL="0" marR="0" lvl="6" indent="0" algn="r">
              <a:spcBef>
                <a:spcPts val="0"/>
              </a:spcBef>
              <a:spcAft>
                <a:spcPts val="0"/>
              </a:spcAft>
              <a:buNone/>
              <a:defRPr sz="1400">
                <a:solidFill>
                  <a:schemeClr val="lt1"/>
                </a:solidFill>
                <a:latin typeface="Arial"/>
                <a:ea typeface="Arial"/>
                <a:cs typeface="Arial"/>
                <a:sym typeface="Arial"/>
              </a:defRPr>
            </a:lvl7pPr>
            <a:lvl8pPr marL="0" marR="0" lvl="7" indent="0" algn="r">
              <a:spcBef>
                <a:spcPts val="0"/>
              </a:spcBef>
              <a:spcAft>
                <a:spcPts val="0"/>
              </a:spcAft>
              <a:buNone/>
              <a:defRPr sz="1400">
                <a:solidFill>
                  <a:schemeClr val="lt1"/>
                </a:solidFill>
                <a:latin typeface="Arial"/>
                <a:ea typeface="Arial"/>
                <a:cs typeface="Arial"/>
                <a:sym typeface="Arial"/>
              </a:defRPr>
            </a:lvl8pPr>
            <a:lvl9pPr marL="0" marR="0" lvl="8" indent="0" algn="r">
              <a:spcBef>
                <a:spcPts val="0"/>
              </a:spcBef>
              <a:spcAft>
                <a:spcPts val="0"/>
              </a:spcAft>
              <a:buNone/>
              <a:defRPr sz="14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4"/>
        <p:cNvGrpSpPr/>
        <p:nvPr/>
      </p:nvGrpSpPr>
      <p:grpSpPr>
        <a:xfrm>
          <a:off x="0" y="0"/>
          <a:ext cx="0" cy="0"/>
          <a:chOff x="0" y="0"/>
          <a:chExt cx="0" cy="0"/>
        </a:xfrm>
      </p:grpSpPr>
      <p:sp>
        <p:nvSpPr>
          <p:cNvPr id="25" name="Google Shape;25;p344"/>
          <p:cNvSpPr txBox="1">
            <a:spLocks noGrp="1"/>
          </p:cNvSpPr>
          <p:nvPr>
            <p:ph type="ctrTitle"/>
          </p:nvPr>
        </p:nvSpPr>
        <p:spPr>
          <a:xfrm>
            <a:off x="685800" y="2130431"/>
            <a:ext cx="7772400" cy="14700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6" name="Google Shape;26;p344"/>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chemeClr val="lt1"/>
              </a:buClr>
              <a:buSzPts val="3200"/>
              <a:buFont typeface="Arial"/>
              <a:buNone/>
              <a:defRPr/>
            </a:lvl1pPr>
            <a:lvl2pPr lvl="1" algn="ctr">
              <a:spcBef>
                <a:spcPts val="560"/>
              </a:spcBef>
              <a:spcAft>
                <a:spcPts val="0"/>
              </a:spcAft>
              <a:buClr>
                <a:schemeClr val="lt1"/>
              </a:buClr>
              <a:buSzPts val="2800"/>
              <a:buFont typeface="Arial"/>
              <a:buNone/>
              <a:defRPr/>
            </a:lvl2pPr>
            <a:lvl3pPr lvl="2" algn="ctr">
              <a:spcBef>
                <a:spcPts val="480"/>
              </a:spcBef>
              <a:spcAft>
                <a:spcPts val="0"/>
              </a:spcAft>
              <a:buClr>
                <a:schemeClr val="lt1"/>
              </a:buClr>
              <a:buSzPts val="2400"/>
              <a:buFont typeface="Arial"/>
              <a:buNone/>
              <a:defRPr/>
            </a:lvl3pPr>
            <a:lvl4pPr lvl="3" algn="ctr">
              <a:spcBef>
                <a:spcPts val="400"/>
              </a:spcBef>
              <a:spcAft>
                <a:spcPts val="0"/>
              </a:spcAft>
              <a:buClr>
                <a:schemeClr val="lt1"/>
              </a:buClr>
              <a:buSzPts val="2000"/>
              <a:buFont typeface="Arial"/>
              <a:buNone/>
              <a:defRPr/>
            </a:lvl4pPr>
            <a:lvl5pPr lvl="4" algn="ctr">
              <a:spcBef>
                <a:spcPts val="400"/>
              </a:spcBef>
              <a:spcAft>
                <a:spcPts val="0"/>
              </a:spcAft>
              <a:buClr>
                <a:schemeClr val="lt1"/>
              </a:buClr>
              <a:buSzPts val="2000"/>
              <a:buFont typeface="Arial"/>
              <a:buNone/>
              <a:defRPr/>
            </a:lvl5pPr>
            <a:lvl6pPr lvl="5" algn="ctr">
              <a:spcBef>
                <a:spcPts val="400"/>
              </a:spcBef>
              <a:spcAft>
                <a:spcPts val="0"/>
              </a:spcAft>
              <a:buClr>
                <a:schemeClr val="lt1"/>
              </a:buClr>
              <a:buSzPts val="2000"/>
              <a:buFont typeface="Arial"/>
              <a:buNone/>
              <a:defRPr/>
            </a:lvl6pPr>
            <a:lvl7pPr lvl="6" algn="ctr">
              <a:spcBef>
                <a:spcPts val="400"/>
              </a:spcBef>
              <a:spcAft>
                <a:spcPts val="0"/>
              </a:spcAft>
              <a:buClr>
                <a:schemeClr val="lt1"/>
              </a:buClr>
              <a:buSzPts val="2000"/>
              <a:buFont typeface="Arial"/>
              <a:buNone/>
              <a:defRPr/>
            </a:lvl7pPr>
            <a:lvl8pPr lvl="7" algn="ctr">
              <a:spcBef>
                <a:spcPts val="400"/>
              </a:spcBef>
              <a:spcAft>
                <a:spcPts val="0"/>
              </a:spcAft>
              <a:buClr>
                <a:schemeClr val="lt1"/>
              </a:buClr>
              <a:buSzPts val="2000"/>
              <a:buFont typeface="Arial"/>
              <a:buNone/>
              <a:defRPr/>
            </a:lvl8pPr>
            <a:lvl9pPr lvl="8" algn="ctr">
              <a:spcBef>
                <a:spcPts val="400"/>
              </a:spcBef>
              <a:spcAft>
                <a:spcPts val="0"/>
              </a:spcAft>
              <a:buClr>
                <a:schemeClr val="lt1"/>
              </a:buClr>
              <a:buSzPts val="2000"/>
              <a:buFont typeface="Arial"/>
              <a:buNone/>
              <a:defRPr/>
            </a:lvl9pPr>
          </a:lstStyle>
          <a:p>
            <a:endParaRPr/>
          </a:p>
        </p:txBody>
      </p:sp>
      <p:sp>
        <p:nvSpPr>
          <p:cNvPr id="27" name="Google Shape;27;p344"/>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344"/>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344"/>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spcBef>
                <a:spcPts val="0"/>
              </a:spcBef>
              <a:spcAft>
                <a:spcPts val="0"/>
              </a:spcAft>
              <a:buNone/>
              <a:defRPr sz="1400">
                <a:solidFill>
                  <a:schemeClr val="lt1"/>
                </a:solidFill>
                <a:latin typeface="Arial"/>
                <a:ea typeface="Arial"/>
                <a:cs typeface="Arial"/>
                <a:sym typeface="Arial"/>
              </a:defRPr>
            </a:lvl1pPr>
            <a:lvl2pPr marL="0" marR="0" lvl="1" indent="0" algn="r">
              <a:spcBef>
                <a:spcPts val="0"/>
              </a:spcBef>
              <a:spcAft>
                <a:spcPts val="0"/>
              </a:spcAft>
              <a:buNone/>
              <a:defRPr sz="1400">
                <a:solidFill>
                  <a:schemeClr val="lt1"/>
                </a:solidFill>
                <a:latin typeface="Arial"/>
                <a:ea typeface="Arial"/>
                <a:cs typeface="Arial"/>
                <a:sym typeface="Arial"/>
              </a:defRPr>
            </a:lvl2pPr>
            <a:lvl3pPr marL="0" marR="0" lvl="2" indent="0" algn="r">
              <a:spcBef>
                <a:spcPts val="0"/>
              </a:spcBef>
              <a:spcAft>
                <a:spcPts val="0"/>
              </a:spcAft>
              <a:buNone/>
              <a:defRPr sz="1400">
                <a:solidFill>
                  <a:schemeClr val="lt1"/>
                </a:solidFill>
                <a:latin typeface="Arial"/>
                <a:ea typeface="Arial"/>
                <a:cs typeface="Arial"/>
                <a:sym typeface="Arial"/>
              </a:defRPr>
            </a:lvl3pPr>
            <a:lvl4pPr marL="0" marR="0" lvl="3" indent="0" algn="r">
              <a:spcBef>
                <a:spcPts val="0"/>
              </a:spcBef>
              <a:spcAft>
                <a:spcPts val="0"/>
              </a:spcAft>
              <a:buNone/>
              <a:defRPr sz="1400">
                <a:solidFill>
                  <a:schemeClr val="lt1"/>
                </a:solidFill>
                <a:latin typeface="Arial"/>
                <a:ea typeface="Arial"/>
                <a:cs typeface="Arial"/>
                <a:sym typeface="Arial"/>
              </a:defRPr>
            </a:lvl4pPr>
            <a:lvl5pPr marL="0" marR="0" lvl="4" indent="0" algn="r">
              <a:spcBef>
                <a:spcPts val="0"/>
              </a:spcBef>
              <a:spcAft>
                <a:spcPts val="0"/>
              </a:spcAft>
              <a:buNone/>
              <a:defRPr sz="1400">
                <a:solidFill>
                  <a:schemeClr val="lt1"/>
                </a:solidFill>
                <a:latin typeface="Arial"/>
                <a:ea typeface="Arial"/>
                <a:cs typeface="Arial"/>
                <a:sym typeface="Arial"/>
              </a:defRPr>
            </a:lvl5pPr>
            <a:lvl6pPr marL="0" marR="0" lvl="5" indent="0" algn="r">
              <a:spcBef>
                <a:spcPts val="0"/>
              </a:spcBef>
              <a:spcAft>
                <a:spcPts val="0"/>
              </a:spcAft>
              <a:buNone/>
              <a:defRPr sz="1400">
                <a:solidFill>
                  <a:schemeClr val="lt1"/>
                </a:solidFill>
                <a:latin typeface="Arial"/>
                <a:ea typeface="Arial"/>
                <a:cs typeface="Arial"/>
                <a:sym typeface="Arial"/>
              </a:defRPr>
            </a:lvl6pPr>
            <a:lvl7pPr marL="0" marR="0" lvl="6" indent="0" algn="r">
              <a:spcBef>
                <a:spcPts val="0"/>
              </a:spcBef>
              <a:spcAft>
                <a:spcPts val="0"/>
              </a:spcAft>
              <a:buNone/>
              <a:defRPr sz="1400">
                <a:solidFill>
                  <a:schemeClr val="lt1"/>
                </a:solidFill>
                <a:latin typeface="Arial"/>
                <a:ea typeface="Arial"/>
                <a:cs typeface="Arial"/>
                <a:sym typeface="Arial"/>
              </a:defRPr>
            </a:lvl7pPr>
            <a:lvl8pPr marL="0" marR="0" lvl="7" indent="0" algn="r">
              <a:spcBef>
                <a:spcPts val="0"/>
              </a:spcBef>
              <a:spcAft>
                <a:spcPts val="0"/>
              </a:spcAft>
              <a:buNone/>
              <a:defRPr sz="1400">
                <a:solidFill>
                  <a:schemeClr val="lt1"/>
                </a:solidFill>
                <a:latin typeface="Arial"/>
                <a:ea typeface="Arial"/>
                <a:cs typeface="Arial"/>
                <a:sym typeface="Arial"/>
              </a:defRPr>
            </a:lvl8pPr>
            <a:lvl9pPr marL="0" marR="0" lvl="8" indent="0" algn="r">
              <a:spcBef>
                <a:spcPts val="0"/>
              </a:spcBef>
              <a:spcAft>
                <a:spcPts val="0"/>
              </a:spcAft>
              <a:buNone/>
              <a:defRPr sz="14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0"/>
        <p:cNvGrpSpPr/>
        <p:nvPr/>
      </p:nvGrpSpPr>
      <p:grpSpPr>
        <a:xfrm>
          <a:off x="0" y="0"/>
          <a:ext cx="0" cy="0"/>
          <a:chOff x="0" y="0"/>
          <a:chExt cx="0" cy="0"/>
        </a:xfrm>
      </p:grpSpPr>
      <p:sp>
        <p:nvSpPr>
          <p:cNvPr id="31" name="Google Shape;31;p34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2" name="Google Shape;32;p34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lt1"/>
              </a:buClr>
              <a:buSzPts val="1800"/>
              <a:buChar char="•"/>
              <a:defRPr/>
            </a:lvl1pPr>
            <a:lvl2pPr marL="914400" lvl="1" indent="-342900" algn="l">
              <a:spcBef>
                <a:spcPts val="360"/>
              </a:spcBef>
              <a:spcAft>
                <a:spcPts val="0"/>
              </a:spcAft>
              <a:buClr>
                <a:schemeClr val="lt1"/>
              </a:buClr>
              <a:buSzPts val="1800"/>
              <a:buChar char="–"/>
              <a:defRPr/>
            </a:lvl2pPr>
            <a:lvl3pPr marL="1371600" lvl="2" indent="-342900" algn="l">
              <a:spcBef>
                <a:spcPts val="360"/>
              </a:spcBef>
              <a:spcAft>
                <a:spcPts val="0"/>
              </a:spcAft>
              <a:buClr>
                <a:schemeClr val="lt1"/>
              </a:buClr>
              <a:buSzPts val="1800"/>
              <a:buChar char="•"/>
              <a:defRPr/>
            </a:lvl3pPr>
            <a:lvl4pPr marL="1828800" lvl="3" indent="-342900" algn="l">
              <a:spcBef>
                <a:spcPts val="360"/>
              </a:spcBef>
              <a:spcAft>
                <a:spcPts val="0"/>
              </a:spcAft>
              <a:buClr>
                <a:schemeClr val="lt1"/>
              </a:buClr>
              <a:buSzPts val="1800"/>
              <a:buChar char="–"/>
              <a:defRPr/>
            </a:lvl4pPr>
            <a:lvl5pPr marL="2286000" lvl="4" indent="-342900" algn="l">
              <a:spcBef>
                <a:spcPts val="360"/>
              </a:spcBef>
              <a:spcAft>
                <a:spcPts val="0"/>
              </a:spcAft>
              <a:buClr>
                <a:schemeClr val="lt1"/>
              </a:buClr>
              <a:buSzPts val="1800"/>
              <a:buChar char="»"/>
              <a:defRPr/>
            </a:lvl5pPr>
            <a:lvl6pPr marL="2743200" lvl="5" indent="-342900" algn="l">
              <a:spcBef>
                <a:spcPts val="360"/>
              </a:spcBef>
              <a:spcAft>
                <a:spcPts val="0"/>
              </a:spcAft>
              <a:buClr>
                <a:schemeClr val="lt1"/>
              </a:buClr>
              <a:buSzPts val="1800"/>
              <a:buChar char="»"/>
              <a:defRPr/>
            </a:lvl6pPr>
            <a:lvl7pPr marL="3200400" lvl="6" indent="-342900" algn="l">
              <a:spcBef>
                <a:spcPts val="360"/>
              </a:spcBef>
              <a:spcAft>
                <a:spcPts val="0"/>
              </a:spcAft>
              <a:buClr>
                <a:schemeClr val="lt1"/>
              </a:buClr>
              <a:buSzPts val="1800"/>
              <a:buChar char="»"/>
              <a:defRPr/>
            </a:lvl7pPr>
            <a:lvl8pPr marL="3657600" lvl="7" indent="-342900" algn="l">
              <a:spcBef>
                <a:spcPts val="360"/>
              </a:spcBef>
              <a:spcAft>
                <a:spcPts val="0"/>
              </a:spcAft>
              <a:buClr>
                <a:schemeClr val="lt1"/>
              </a:buClr>
              <a:buSzPts val="1800"/>
              <a:buChar char="»"/>
              <a:defRPr/>
            </a:lvl8pPr>
            <a:lvl9pPr marL="4114800" lvl="8" indent="-342900" algn="l">
              <a:spcBef>
                <a:spcPts val="360"/>
              </a:spcBef>
              <a:spcAft>
                <a:spcPts val="0"/>
              </a:spcAft>
              <a:buClr>
                <a:schemeClr val="lt1"/>
              </a:buClr>
              <a:buSzPts val="1800"/>
              <a:buChar char="»"/>
              <a:defRPr/>
            </a:lvl9pPr>
          </a:lstStyle>
          <a:p>
            <a:endParaRPr/>
          </a:p>
        </p:txBody>
      </p:sp>
      <p:sp>
        <p:nvSpPr>
          <p:cNvPr id="33" name="Google Shape;33;p345"/>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345"/>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345"/>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spcBef>
                <a:spcPts val="0"/>
              </a:spcBef>
              <a:spcAft>
                <a:spcPts val="0"/>
              </a:spcAft>
              <a:buNone/>
              <a:defRPr sz="1400">
                <a:solidFill>
                  <a:schemeClr val="lt1"/>
                </a:solidFill>
                <a:latin typeface="Arial"/>
                <a:ea typeface="Arial"/>
                <a:cs typeface="Arial"/>
                <a:sym typeface="Arial"/>
              </a:defRPr>
            </a:lvl1pPr>
            <a:lvl2pPr marL="0" marR="0" lvl="1" indent="0" algn="r">
              <a:spcBef>
                <a:spcPts val="0"/>
              </a:spcBef>
              <a:spcAft>
                <a:spcPts val="0"/>
              </a:spcAft>
              <a:buNone/>
              <a:defRPr sz="1400">
                <a:solidFill>
                  <a:schemeClr val="lt1"/>
                </a:solidFill>
                <a:latin typeface="Arial"/>
                <a:ea typeface="Arial"/>
                <a:cs typeface="Arial"/>
                <a:sym typeface="Arial"/>
              </a:defRPr>
            </a:lvl2pPr>
            <a:lvl3pPr marL="0" marR="0" lvl="2" indent="0" algn="r">
              <a:spcBef>
                <a:spcPts val="0"/>
              </a:spcBef>
              <a:spcAft>
                <a:spcPts val="0"/>
              </a:spcAft>
              <a:buNone/>
              <a:defRPr sz="1400">
                <a:solidFill>
                  <a:schemeClr val="lt1"/>
                </a:solidFill>
                <a:latin typeface="Arial"/>
                <a:ea typeface="Arial"/>
                <a:cs typeface="Arial"/>
                <a:sym typeface="Arial"/>
              </a:defRPr>
            </a:lvl3pPr>
            <a:lvl4pPr marL="0" marR="0" lvl="3" indent="0" algn="r">
              <a:spcBef>
                <a:spcPts val="0"/>
              </a:spcBef>
              <a:spcAft>
                <a:spcPts val="0"/>
              </a:spcAft>
              <a:buNone/>
              <a:defRPr sz="1400">
                <a:solidFill>
                  <a:schemeClr val="lt1"/>
                </a:solidFill>
                <a:latin typeface="Arial"/>
                <a:ea typeface="Arial"/>
                <a:cs typeface="Arial"/>
                <a:sym typeface="Arial"/>
              </a:defRPr>
            </a:lvl4pPr>
            <a:lvl5pPr marL="0" marR="0" lvl="4" indent="0" algn="r">
              <a:spcBef>
                <a:spcPts val="0"/>
              </a:spcBef>
              <a:spcAft>
                <a:spcPts val="0"/>
              </a:spcAft>
              <a:buNone/>
              <a:defRPr sz="1400">
                <a:solidFill>
                  <a:schemeClr val="lt1"/>
                </a:solidFill>
                <a:latin typeface="Arial"/>
                <a:ea typeface="Arial"/>
                <a:cs typeface="Arial"/>
                <a:sym typeface="Arial"/>
              </a:defRPr>
            </a:lvl5pPr>
            <a:lvl6pPr marL="0" marR="0" lvl="5" indent="0" algn="r">
              <a:spcBef>
                <a:spcPts val="0"/>
              </a:spcBef>
              <a:spcAft>
                <a:spcPts val="0"/>
              </a:spcAft>
              <a:buNone/>
              <a:defRPr sz="1400">
                <a:solidFill>
                  <a:schemeClr val="lt1"/>
                </a:solidFill>
                <a:latin typeface="Arial"/>
                <a:ea typeface="Arial"/>
                <a:cs typeface="Arial"/>
                <a:sym typeface="Arial"/>
              </a:defRPr>
            </a:lvl6pPr>
            <a:lvl7pPr marL="0" marR="0" lvl="6" indent="0" algn="r">
              <a:spcBef>
                <a:spcPts val="0"/>
              </a:spcBef>
              <a:spcAft>
                <a:spcPts val="0"/>
              </a:spcAft>
              <a:buNone/>
              <a:defRPr sz="1400">
                <a:solidFill>
                  <a:schemeClr val="lt1"/>
                </a:solidFill>
                <a:latin typeface="Arial"/>
                <a:ea typeface="Arial"/>
                <a:cs typeface="Arial"/>
                <a:sym typeface="Arial"/>
              </a:defRPr>
            </a:lvl7pPr>
            <a:lvl8pPr marL="0" marR="0" lvl="7" indent="0" algn="r">
              <a:spcBef>
                <a:spcPts val="0"/>
              </a:spcBef>
              <a:spcAft>
                <a:spcPts val="0"/>
              </a:spcAft>
              <a:buNone/>
              <a:defRPr sz="1400">
                <a:solidFill>
                  <a:schemeClr val="lt1"/>
                </a:solidFill>
                <a:latin typeface="Arial"/>
                <a:ea typeface="Arial"/>
                <a:cs typeface="Arial"/>
                <a:sym typeface="Arial"/>
              </a:defRPr>
            </a:lvl8pPr>
            <a:lvl9pPr marL="0" marR="0" lvl="8" indent="0" algn="r">
              <a:spcBef>
                <a:spcPts val="0"/>
              </a:spcBef>
              <a:spcAft>
                <a:spcPts val="0"/>
              </a:spcAft>
              <a:buNone/>
              <a:defRPr sz="14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6"/>
        <p:cNvGrpSpPr/>
        <p:nvPr/>
      </p:nvGrpSpPr>
      <p:grpSpPr>
        <a:xfrm>
          <a:off x="0" y="0"/>
          <a:ext cx="0" cy="0"/>
          <a:chOff x="0" y="0"/>
          <a:chExt cx="0" cy="0"/>
        </a:xfrm>
      </p:grpSpPr>
      <p:sp>
        <p:nvSpPr>
          <p:cNvPr id="37" name="Google Shape;37;p346"/>
          <p:cNvSpPr txBox="1">
            <a:spLocks noGrp="1"/>
          </p:cNvSpPr>
          <p:nvPr>
            <p:ph type="title"/>
          </p:nvPr>
        </p:nvSpPr>
        <p:spPr>
          <a:xfrm>
            <a:off x="722313" y="4406906"/>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8" name="Google Shape;38;p346"/>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chemeClr val="lt1"/>
              </a:buClr>
              <a:buSzPts val="2000"/>
              <a:buFont typeface="Arial"/>
              <a:buNone/>
              <a:defRPr sz="2000"/>
            </a:lvl1pPr>
            <a:lvl2pPr marL="914400" lvl="1" indent="-228600" algn="l">
              <a:spcBef>
                <a:spcPts val="360"/>
              </a:spcBef>
              <a:spcAft>
                <a:spcPts val="0"/>
              </a:spcAft>
              <a:buClr>
                <a:schemeClr val="lt1"/>
              </a:buClr>
              <a:buSzPts val="1800"/>
              <a:buFont typeface="Arial"/>
              <a:buNone/>
              <a:defRPr sz="1800"/>
            </a:lvl2pPr>
            <a:lvl3pPr marL="1371600" lvl="2" indent="-228600" algn="l">
              <a:spcBef>
                <a:spcPts val="320"/>
              </a:spcBef>
              <a:spcAft>
                <a:spcPts val="0"/>
              </a:spcAft>
              <a:buClr>
                <a:schemeClr val="lt1"/>
              </a:buClr>
              <a:buSzPts val="1600"/>
              <a:buFont typeface="Arial"/>
              <a:buNone/>
              <a:defRPr sz="1600"/>
            </a:lvl3pPr>
            <a:lvl4pPr marL="1828800" lvl="3" indent="-228600" algn="l">
              <a:spcBef>
                <a:spcPts val="280"/>
              </a:spcBef>
              <a:spcAft>
                <a:spcPts val="0"/>
              </a:spcAft>
              <a:buClr>
                <a:schemeClr val="lt1"/>
              </a:buClr>
              <a:buSzPts val="1400"/>
              <a:buFont typeface="Arial"/>
              <a:buNone/>
              <a:defRPr sz="1400"/>
            </a:lvl4pPr>
            <a:lvl5pPr marL="2286000" lvl="4" indent="-228600" algn="l">
              <a:spcBef>
                <a:spcPts val="280"/>
              </a:spcBef>
              <a:spcAft>
                <a:spcPts val="0"/>
              </a:spcAft>
              <a:buClr>
                <a:schemeClr val="lt1"/>
              </a:buClr>
              <a:buSzPts val="1400"/>
              <a:buFont typeface="Arial"/>
              <a:buNone/>
              <a:defRPr sz="1400"/>
            </a:lvl5pPr>
            <a:lvl6pPr marL="2743200" lvl="5" indent="-228600" algn="l">
              <a:spcBef>
                <a:spcPts val="280"/>
              </a:spcBef>
              <a:spcAft>
                <a:spcPts val="0"/>
              </a:spcAft>
              <a:buClr>
                <a:schemeClr val="lt1"/>
              </a:buClr>
              <a:buSzPts val="1400"/>
              <a:buFont typeface="Arial"/>
              <a:buNone/>
              <a:defRPr sz="1400"/>
            </a:lvl6pPr>
            <a:lvl7pPr marL="3200400" lvl="6" indent="-228600" algn="l">
              <a:spcBef>
                <a:spcPts val="280"/>
              </a:spcBef>
              <a:spcAft>
                <a:spcPts val="0"/>
              </a:spcAft>
              <a:buClr>
                <a:schemeClr val="lt1"/>
              </a:buClr>
              <a:buSzPts val="1400"/>
              <a:buFont typeface="Arial"/>
              <a:buNone/>
              <a:defRPr sz="1400"/>
            </a:lvl7pPr>
            <a:lvl8pPr marL="3657600" lvl="7" indent="-228600" algn="l">
              <a:spcBef>
                <a:spcPts val="280"/>
              </a:spcBef>
              <a:spcAft>
                <a:spcPts val="0"/>
              </a:spcAft>
              <a:buClr>
                <a:schemeClr val="lt1"/>
              </a:buClr>
              <a:buSzPts val="1400"/>
              <a:buFont typeface="Arial"/>
              <a:buNone/>
              <a:defRPr sz="1400"/>
            </a:lvl8pPr>
            <a:lvl9pPr marL="4114800" lvl="8" indent="-228600" algn="l">
              <a:spcBef>
                <a:spcPts val="280"/>
              </a:spcBef>
              <a:spcAft>
                <a:spcPts val="0"/>
              </a:spcAft>
              <a:buClr>
                <a:schemeClr val="lt1"/>
              </a:buClr>
              <a:buSzPts val="1400"/>
              <a:buFont typeface="Arial"/>
              <a:buNone/>
              <a:defRPr sz="1400"/>
            </a:lvl9pPr>
          </a:lstStyle>
          <a:p>
            <a:endParaRPr/>
          </a:p>
        </p:txBody>
      </p:sp>
      <p:sp>
        <p:nvSpPr>
          <p:cNvPr id="39" name="Google Shape;39;p346"/>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346"/>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346"/>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spcBef>
                <a:spcPts val="0"/>
              </a:spcBef>
              <a:spcAft>
                <a:spcPts val="0"/>
              </a:spcAft>
              <a:buNone/>
              <a:defRPr sz="1400">
                <a:solidFill>
                  <a:schemeClr val="lt1"/>
                </a:solidFill>
                <a:latin typeface="Arial"/>
                <a:ea typeface="Arial"/>
                <a:cs typeface="Arial"/>
                <a:sym typeface="Arial"/>
              </a:defRPr>
            </a:lvl1pPr>
            <a:lvl2pPr marL="0" marR="0" lvl="1" indent="0" algn="r">
              <a:spcBef>
                <a:spcPts val="0"/>
              </a:spcBef>
              <a:spcAft>
                <a:spcPts val="0"/>
              </a:spcAft>
              <a:buNone/>
              <a:defRPr sz="1400">
                <a:solidFill>
                  <a:schemeClr val="lt1"/>
                </a:solidFill>
                <a:latin typeface="Arial"/>
                <a:ea typeface="Arial"/>
                <a:cs typeface="Arial"/>
                <a:sym typeface="Arial"/>
              </a:defRPr>
            </a:lvl2pPr>
            <a:lvl3pPr marL="0" marR="0" lvl="2" indent="0" algn="r">
              <a:spcBef>
                <a:spcPts val="0"/>
              </a:spcBef>
              <a:spcAft>
                <a:spcPts val="0"/>
              </a:spcAft>
              <a:buNone/>
              <a:defRPr sz="1400">
                <a:solidFill>
                  <a:schemeClr val="lt1"/>
                </a:solidFill>
                <a:latin typeface="Arial"/>
                <a:ea typeface="Arial"/>
                <a:cs typeface="Arial"/>
                <a:sym typeface="Arial"/>
              </a:defRPr>
            </a:lvl3pPr>
            <a:lvl4pPr marL="0" marR="0" lvl="3" indent="0" algn="r">
              <a:spcBef>
                <a:spcPts val="0"/>
              </a:spcBef>
              <a:spcAft>
                <a:spcPts val="0"/>
              </a:spcAft>
              <a:buNone/>
              <a:defRPr sz="1400">
                <a:solidFill>
                  <a:schemeClr val="lt1"/>
                </a:solidFill>
                <a:latin typeface="Arial"/>
                <a:ea typeface="Arial"/>
                <a:cs typeface="Arial"/>
                <a:sym typeface="Arial"/>
              </a:defRPr>
            </a:lvl4pPr>
            <a:lvl5pPr marL="0" marR="0" lvl="4" indent="0" algn="r">
              <a:spcBef>
                <a:spcPts val="0"/>
              </a:spcBef>
              <a:spcAft>
                <a:spcPts val="0"/>
              </a:spcAft>
              <a:buNone/>
              <a:defRPr sz="1400">
                <a:solidFill>
                  <a:schemeClr val="lt1"/>
                </a:solidFill>
                <a:latin typeface="Arial"/>
                <a:ea typeface="Arial"/>
                <a:cs typeface="Arial"/>
                <a:sym typeface="Arial"/>
              </a:defRPr>
            </a:lvl5pPr>
            <a:lvl6pPr marL="0" marR="0" lvl="5" indent="0" algn="r">
              <a:spcBef>
                <a:spcPts val="0"/>
              </a:spcBef>
              <a:spcAft>
                <a:spcPts val="0"/>
              </a:spcAft>
              <a:buNone/>
              <a:defRPr sz="1400">
                <a:solidFill>
                  <a:schemeClr val="lt1"/>
                </a:solidFill>
                <a:latin typeface="Arial"/>
                <a:ea typeface="Arial"/>
                <a:cs typeface="Arial"/>
                <a:sym typeface="Arial"/>
              </a:defRPr>
            </a:lvl6pPr>
            <a:lvl7pPr marL="0" marR="0" lvl="6" indent="0" algn="r">
              <a:spcBef>
                <a:spcPts val="0"/>
              </a:spcBef>
              <a:spcAft>
                <a:spcPts val="0"/>
              </a:spcAft>
              <a:buNone/>
              <a:defRPr sz="1400">
                <a:solidFill>
                  <a:schemeClr val="lt1"/>
                </a:solidFill>
                <a:latin typeface="Arial"/>
                <a:ea typeface="Arial"/>
                <a:cs typeface="Arial"/>
                <a:sym typeface="Arial"/>
              </a:defRPr>
            </a:lvl7pPr>
            <a:lvl8pPr marL="0" marR="0" lvl="7" indent="0" algn="r">
              <a:spcBef>
                <a:spcPts val="0"/>
              </a:spcBef>
              <a:spcAft>
                <a:spcPts val="0"/>
              </a:spcAft>
              <a:buNone/>
              <a:defRPr sz="1400">
                <a:solidFill>
                  <a:schemeClr val="lt1"/>
                </a:solidFill>
                <a:latin typeface="Arial"/>
                <a:ea typeface="Arial"/>
                <a:cs typeface="Arial"/>
                <a:sym typeface="Arial"/>
              </a:defRPr>
            </a:lvl8pPr>
            <a:lvl9pPr marL="0" marR="0" lvl="8" indent="0" algn="r">
              <a:spcBef>
                <a:spcPts val="0"/>
              </a:spcBef>
              <a:spcAft>
                <a:spcPts val="0"/>
              </a:spcAft>
              <a:buNone/>
              <a:defRPr sz="14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2"/>
        <p:cNvGrpSpPr/>
        <p:nvPr/>
      </p:nvGrpSpPr>
      <p:grpSpPr>
        <a:xfrm>
          <a:off x="0" y="0"/>
          <a:ext cx="0" cy="0"/>
          <a:chOff x="0" y="0"/>
          <a:chExt cx="0" cy="0"/>
        </a:xfrm>
      </p:grpSpPr>
      <p:sp>
        <p:nvSpPr>
          <p:cNvPr id="43" name="Google Shape;43;p34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4" name="Google Shape;44;p347"/>
          <p:cNvSpPr txBox="1">
            <a:spLocks noGrp="1"/>
          </p:cNvSpPr>
          <p:nvPr>
            <p:ph type="body" idx="1"/>
          </p:nvPr>
        </p:nvSpPr>
        <p:spPr>
          <a:xfrm>
            <a:off x="457200" y="1600206"/>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lt1"/>
              </a:buClr>
              <a:buSzPts val="2800"/>
              <a:buFont typeface="Arial"/>
              <a:buChar char="•"/>
              <a:defRPr sz="2800"/>
            </a:lvl1pPr>
            <a:lvl2pPr marL="914400" lvl="1" indent="-381000" algn="l">
              <a:spcBef>
                <a:spcPts val="480"/>
              </a:spcBef>
              <a:spcAft>
                <a:spcPts val="0"/>
              </a:spcAft>
              <a:buClr>
                <a:schemeClr val="lt1"/>
              </a:buClr>
              <a:buSzPts val="2400"/>
              <a:buFont typeface="Arial"/>
              <a:buChar char="–"/>
              <a:defRPr sz="2400"/>
            </a:lvl2pPr>
            <a:lvl3pPr marL="1371600" lvl="2" indent="-355600" algn="l">
              <a:spcBef>
                <a:spcPts val="400"/>
              </a:spcBef>
              <a:spcAft>
                <a:spcPts val="0"/>
              </a:spcAft>
              <a:buClr>
                <a:schemeClr val="lt1"/>
              </a:buClr>
              <a:buSzPts val="2000"/>
              <a:buFont typeface="Arial"/>
              <a:buChar char="•"/>
              <a:defRPr sz="2000"/>
            </a:lvl3pPr>
            <a:lvl4pPr marL="1828800" lvl="3" indent="-342900" algn="l">
              <a:spcBef>
                <a:spcPts val="360"/>
              </a:spcBef>
              <a:spcAft>
                <a:spcPts val="0"/>
              </a:spcAft>
              <a:buClr>
                <a:schemeClr val="lt1"/>
              </a:buClr>
              <a:buSzPts val="1800"/>
              <a:buFont typeface="Arial"/>
              <a:buChar char="–"/>
              <a:defRPr sz="1800"/>
            </a:lvl4pPr>
            <a:lvl5pPr marL="2286000" lvl="4" indent="-342900" algn="l">
              <a:spcBef>
                <a:spcPts val="360"/>
              </a:spcBef>
              <a:spcAft>
                <a:spcPts val="0"/>
              </a:spcAft>
              <a:buClr>
                <a:schemeClr val="lt1"/>
              </a:buClr>
              <a:buSzPts val="1800"/>
              <a:buFont typeface="Arial"/>
              <a:buChar char="»"/>
              <a:defRPr sz="1800"/>
            </a:lvl5pPr>
            <a:lvl6pPr marL="2743200" lvl="5" indent="-342900" algn="l">
              <a:spcBef>
                <a:spcPts val="360"/>
              </a:spcBef>
              <a:spcAft>
                <a:spcPts val="0"/>
              </a:spcAft>
              <a:buClr>
                <a:schemeClr val="lt1"/>
              </a:buClr>
              <a:buSzPts val="1800"/>
              <a:buFont typeface="Arial"/>
              <a:buChar char="»"/>
              <a:defRPr sz="1800"/>
            </a:lvl6pPr>
            <a:lvl7pPr marL="3200400" lvl="6" indent="-342900" algn="l">
              <a:spcBef>
                <a:spcPts val="360"/>
              </a:spcBef>
              <a:spcAft>
                <a:spcPts val="0"/>
              </a:spcAft>
              <a:buClr>
                <a:schemeClr val="lt1"/>
              </a:buClr>
              <a:buSzPts val="1800"/>
              <a:buFont typeface="Arial"/>
              <a:buChar char="»"/>
              <a:defRPr sz="1800"/>
            </a:lvl7pPr>
            <a:lvl8pPr marL="3657600" lvl="7" indent="-342900" algn="l">
              <a:spcBef>
                <a:spcPts val="360"/>
              </a:spcBef>
              <a:spcAft>
                <a:spcPts val="0"/>
              </a:spcAft>
              <a:buClr>
                <a:schemeClr val="lt1"/>
              </a:buClr>
              <a:buSzPts val="1800"/>
              <a:buFont typeface="Arial"/>
              <a:buChar char="»"/>
              <a:defRPr sz="1800"/>
            </a:lvl8pPr>
            <a:lvl9pPr marL="4114800" lvl="8" indent="-342900" algn="l">
              <a:spcBef>
                <a:spcPts val="360"/>
              </a:spcBef>
              <a:spcAft>
                <a:spcPts val="0"/>
              </a:spcAft>
              <a:buClr>
                <a:schemeClr val="lt1"/>
              </a:buClr>
              <a:buSzPts val="1800"/>
              <a:buFont typeface="Arial"/>
              <a:buChar char="»"/>
              <a:defRPr sz="1800"/>
            </a:lvl9pPr>
          </a:lstStyle>
          <a:p>
            <a:endParaRPr/>
          </a:p>
        </p:txBody>
      </p:sp>
      <p:sp>
        <p:nvSpPr>
          <p:cNvPr id="45" name="Google Shape;45;p347"/>
          <p:cNvSpPr txBox="1">
            <a:spLocks noGrp="1"/>
          </p:cNvSpPr>
          <p:nvPr>
            <p:ph type="body" idx="2"/>
          </p:nvPr>
        </p:nvSpPr>
        <p:spPr>
          <a:xfrm>
            <a:off x="4648200" y="1600206"/>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lt1"/>
              </a:buClr>
              <a:buSzPts val="2800"/>
              <a:buFont typeface="Arial"/>
              <a:buChar char="•"/>
              <a:defRPr sz="2800"/>
            </a:lvl1pPr>
            <a:lvl2pPr marL="914400" lvl="1" indent="-381000" algn="l">
              <a:spcBef>
                <a:spcPts val="480"/>
              </a:spcBef>
              <a:spcAft>
                <a:spcPts val="0"/>
              </a:spcAft>
              <a:buClr>
                <a:schemeClr val="lt1"/>
              </a:buClr>
              <a:buSzPts val="2400"/>
              <a:buFont typeface="Arial"/>
              <a:buChar char="–"/>
              <a:defRPr sz="2400"/>
            </a:lvl2pPr>
            <a:lvl3pPr marL="1371600" lvl="2" indent="-355600" algn="l">
              <a:spcBef>
                <a:spcPts val="400"/>
              </a:spcBef>
              <a:spcAft>
                <a:spcPts val="0"/>
              </a:spcAft>
              <a:buClr>
                <a:schemeClr val="lt1"/>
              </a:buClr>
              <a:buSzPts val="2000"/>
              <a:buFont typeface="Arial"/>
              <a:buChar char="•"/>
              <a:defRPr sz="2000"/>
            </a:lvl3pPr>
            <a:lvl4pPr marL="1828800" lvl="3" indent="-342900" algn="l">
              <a:spcBef>
                <a:spcPts val="360"/>
              </a:spcBef>
              <a:spcAft>
                <a:spcPts val="0"/>
              </a:spcAft>
              <a:buClr>
                <a:schemeClr val="lt1"/>
              </a:buClr>
              <a:buSzPts val="1800"/>
              <a:buFont typeface="Arial"/>
              <a:buChar char="–"/>
              <a:defRPr sz="1800"/>
            </a:lvl4pPr>
            <a:lvl5pPr marL="2286000" lvl="4" indent="-342900" algn="l">
              <a:spcBef>
                <a:spcPts val="360"/>
              </a:spcBef>
              <a:spcAft>
                <a:spcPts val="0"/>
              </a:spcAft>
              <a:buClr>
                <a:schemeClr val="lt1"/>
              </a:buClr>
              <a:buSzPts val="1800"/>
              <a:buFont typeface="Arial"/>
              <a:buChar char="»"/>
              <a:defRPr sz="1800"/>
            </a:lvl5pPr>
            <a:lvl6pPr marL="2743200" lvl="5" indent="-342900" algn="l">
              <a:spcBef>
                <a:spcPts val="360"/>
              </a:spcBef>
              <a:spcAft>
                <a:spcPts val="0"/>
              </a:spcAft>
              <a:buClr>
                <a:schemeClr val="lt1"/>
              </a:buClr>
              <a:buSzPts val="1800"/>
              <a:buFont typeface="Arial"/>
              <a:buChar char="»"/>
              <a:defRPr sz="1800"/>
            </a:lvl6pPr>
            <a:lvl7pPr marL="3200400" lvl="6" indent="-342900" algn="l">
              <a:spcBef>
                <a:spcPts val="360"/>
              </a:spcBef>
              <a:spcAft>
                <a:spcPts val="0"/>
              </a:spcAft>
              <a:buClr>
                <a:schemeClr val="lt1"/>
              </a:buClr>
              <a:buSzPts val="1800"/>
              <a:buFont typeface="Arial"/>
              <a:buChar char="»"/>
              <a:defRPr sz="1800"/>
            </a:lvl7pPr>
            <a:lvl8pPr marL="3657600" lvl="7" indent="-342900" algn="l">
              <a:spcBef>
                <a:spcPts val="360"/>
              </a:spcBef>
              <a:spcAft>
                <a:spcPts val="0"/>
              </a:spcAft>
              <a:buClr>
                <a:schemeClr val="lt1"/>
              </a:buClr>
              <a:buSzPts val="1800"/>
              <a:buFont typeface="Arial"/>
              <a:buChar char="»"/>
              <a:defRPr sz="1800"/>
            </a:lvl8pPr>
            <a:lvl9pPr marL="4114800" lvl="8" indent="-342900" algn="l">
              <a:spcBef>
                <a:spcPts val="360"/>
              </a:spcBef>
              <a:spcAft>
                <a:spcPts val="0"/>
              </a:spcAft>
              <a:buClr>
                <a:schemeClr val="lt1"/>
              </a:buClr>
              <a:buSzPts val="1800"/>
              <a:buFont typeface="Arial"/>
              <a:buChar char="»"/>
              <a:defRPr sz="1800"/>
            </a:lvl9pPr>
          </a:lstStyle>
          <a:p>
            <a:endParaRPr/>
          </a:p>
        </p:txBody>
      </p:sp>
      <p:sp>
        <p:nvSpPr>
          <p:cNvPr id="46" name="Google Shape;46;p347"/>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347"/>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347"/>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spcBef>
                <a:spcPts val="0"/>
              </a:spcBef>
              <a:spcAft>
                <a:spcPts val="0"/>
              </a:spcAft>
              <a:buNone/>
              <a:defRPr sz="1400">
                <a:solidFill>
                  <a:schemeClr val="lt1"/>
                </a:solidFill>
                <a:latin typeface="Arial"/>
                <a:ea typeface="Arial"/>
                <a:cs typeface="Arial"/>
                <a:sym typeface="Arial"/>
              </a:defRPr>
            </a:lvl1pPr>
            <a:lvl2pPr marL="0" marR="0" lvl="1" indent="0" algn="r">
              <a:spcBef>
                <a:spcPts val="0"/>
              </a:spcBef>
              <a:spcAft>
                <a:spcPts val="0"/>
              </a:spcAft>
              <a:buNone/>
              <a:defRPr sz="1400">
                <a:solidFill>
                  <a:schemeClr val="lt1"/>
                </a:solidFill>
                <a:latin typeface="Arial"/>
                <a:ea typeface="Arial"/>
                <a:cs typeface="Arial"/>
                <a:sym typeface="Arial"/>
              </a:defRPr>
            </a:lvl2pPr>
            <a:lvl3pPr marL="0" marR="0" lvl="2" indent="0" algn="r">
              <a:spcBef>
                <a:spcPts val="0"/>
              </a:spcBef>
              <a:spcAft>
                <a:spcPts val="0"/>
              </a:spcAft>
              <a:buNone/>
              <a:defRPr sz="1400">
                <a:solidFill>
                  <a:schemeClr val="lt1"/>
                </a:solidFill>
                <a:latin typeface="Arial"/>
                <a:ea typeface="Arial"/>
                <a:cs typeface="Arial"/>
                <a:sym typeface="Arial"/>
              </a:defRPr>
            </a:lvl3pPr>
            <a:lvl4pPr marL="0" marR="0" lvl="3" indent="0" algn="r">
              <a:spcBef>
                <a:spcPts val="0"/>
              </a:spcBef>
              <a:spcAft>
                <a:spcPts val="0"/>
              </a:spcAft>
              <a:buNone/>
              <a:defRPr sz="1400">
                <a:solidFill>
                  <a:schemeClr val="lt1"/>
                </a:solidFill>
                <a:latin typeface="Arial"/>
                <a:ea typeface="Arial"/>
                <a:cs typeface="Arial"/>
                <a:sym typeface="Arial"/>
              </a:defRPr>
            </a:lvl4pPr>
            <a:lvl5pPr marL="0" marR="0" lvl="4" indent="0" algn="r">
              <a:spcBef>
                <a:spcPts val="0"/>
              </a:spcBef>
              <a:spcAft>
                <a:spcPts val="0"/>
              </a:spcAft>
              <a:buNone/>
              <a:defRPr sz="1400">
                <a:solidFill>
                  <a:schemeClr val="lt1"/>
                </a:solidFill>
                <a:latin typeface="Arial"/>
                <a:ea typeface="Arial"/>
                <a:cs typeface="Arial"/>
                <a:sym typeface="Arial"/>
              </a:defRPr>
            </a:lvl5pPr>
            <a:lvl6pPr marL="0" marR="0" lvl="5" indent="0" algn="r">
              <a:spcBef>
                <a:spcPts val="0"/>
              </a:spcBef>
              <a:spcAft>
                <a:spcPts val="0"/>
              </a:spcAft>
              <a:buNone/>
              <a:defRPr sz="1400">
                <a:solidFill>
                  <a:schemeClr val="lt1"/>
                </a:solidFill>
                <a:latin typeface="Arial"/>
                <a:ea typeface="Arial"/>
                <a:cs typeface="Arial"/>
                <a:sym typeface="Arial"/>
              </a:defRPr>
            </a:lvl6pPr>
            <a:lvl7pPr marL="0" marR="0" lvl="6" indent="0" algn="r">
              <a:spcBef>
                <a:spcPts val="0"/>
              </a:spcBef>
              <a:spcAft>
                <a:spcPts val="0"/>
              </a:spcAft>
              <a:buNone/>
              <a:defRPr sz="1400">
                <a:solidFill>
                  <a:schemeClr val="lt1"/>
                </a:solidFill>
                <a:latin typeface="Arial"/>
                <a:ea typeface="Arial"/>
                <a:cs typeface="Arial"/>
                <a:sym typeface="Arial"/>
              </a:defRPr>
            </a:lvl7pPr>
            <a:lvl8pPr marL="0" marR="0" lvl="7" indent="0" algn="r">
              <a:spcBef>
                <a:spcPts val="0"/>
              </a:spcBef>
              <a:spcAft>
                <a:spcPts val="0"/>
              </a:spcAft>
              <a:buNone/>
              <a:defRPr sz="1400">
                <a:solidFill>
                  <a:schemeClr val="lt1"/>
                </a:solidFill>
                <a:latin typeface="Arial"/>
                <a:ea typeface="Arial"/>
                <a:cs typeface="Arial"/>
                <a:sym typeface="Arial"/>
              </a:defRPr>
            </a:lvl8pPr>
            <a:lvl9pPr marL="0" marR="0" lvl="8" indent="0" algn="r">
              <a:spcBef>
                <a:spcPts val="0"/>
              </a:spcBef>
              <a:spcAft>
                <a:spcPts val="0"/>
              </a:spcAft>
              <a:buNone/>
              <a:defRPr sz="14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9"/>
        <p:cNvGrpSpPr/>
        <p:nvPr/>
      </p:nvGrpSpPr>
      <p:grpSpPr>
        <a:xfrm>
          <a:off x="0" y="0"/>
          <a:ext cx="0" cy="0"/>
          <a:chOff x="0" y="0"/>
          <a:chExt cx="0" cy="0"/>
        </a:xfrm>
      </p:grpSpPr>
      <p:sp>
        <p:nvSpPr>
          <p:cNvPr id="50" name="Google Shape;50;p34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1" name="Google Shape;51;p348"/>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lt1"/>
              </a:buClr>
              <a:buSzPts val="2400"/>
              <a:buFont typeface="Arial"/>
              <a:buNone/>
              <a:defRPr sz="2400" b="1"/>
            </a:lvl1pPr>
            <a:lvl2pPr marL="914400" lvl="1" indent="-228600" algn="l">
              <a:spcBef>
                <a:spcPts val="400"/>
              </a:spcBef>
              <a:spcAft>
                <a:spcPts val="0"/>
              </a:spcAft>
              <a:buClr>
                <a:schemeClr val="lt1"/>
              </a:buClr>
              <a:buSzPts val="2000"/>
              <a:buFont typeface="Arial"/>
              <a:buNone/>
              <a:defRPr sz="2000" b="1"/>
            </a:lvl2pPr>
            <a:lvl3pPr marL="1371600" lvl="2" indent="-228600" algn="l">
              <a:spcBef>
                <a:spcPts val="360"/>
              </a:spcBef>
              <a:spcAft>
                <a:spcPts val="0"/>
              </a:spcAft>
              <a:buClr>
                <a:schemeClr val="lt1"/>
              </a:buClr>
              <a:buSzPts val="1800"/>
              <a:buFont typeface="Arial"/>
              <a:buNone/>
              <a:defRPr sz="1800" b="1"/>
            </a:lvl3pPr>
            <a:lvl4pPr marL="1828800" lvl="3" indent="-228600" algn="l">
              <a:spcBef>
                <a:spcPts val="320"/>
              </a:spcBef>
              <a:spcAft>
                <a:spcPts val="0"/>
              </a:spcAft>
              <a:buClr>
                <a:schemeClr val="lt1"/>
              </a:buClr>
              <a:buSzPts val="1600"/>
              <a:buFont typeface="Arial"/>
              <a:buNone/>
              <a:defRPr sz="1600" b="1"/>
            </a:lvl4pPr>
            <a:lvl5pPr marL="2286000" lvl="4" indent="-228600" algn="l">
              <a:spcBef>
                <a:spcPts val="320"/>
              </a:spcBef>
              <a:spcAft>
                <a:spcPts val="0"/>
              </a:spcAft>
              <a:buClr>
                <a:schemeClr val="lt1"/>
              </a:buClr>
              <a:buSzPts val="1600"/>
              <a:buFont typeface="Arial"/>
              <a:buNone/>
              <a:defRPr sz="1600" b="1"/>
            </a:lvl5pPr>
            <a:lvl6pPr marL="2743200" lvl="5" indent="-228600" algn="l">
              <a:spcBef>
                <a:spcPts val="320"/>
              </a:spcBef>
              <a:spcAft>
                <a:spcPts val="0"/>
              </a:spcAft>
              <a:buClr>
                <a:schemeClr val="lt1"/>
              </a:buClr>
              <a:buSzPts val="1600"/>
              <a:buFont typeface="Arial"/>
              <a:buNone/>
              <a:defRPr sz="1600" b="1"/>
            </a:lvl6pPr>
            <a:lvl7pPr marL="3200400" lvl="6" indent="-228600" algn="l">
              <a:spcBef>
                <a:spcPts val="320"/>
              </a:spcBef>
              <a:spcAft>
                <a:spcPts val="0"/>
              </a:spcAft>
              <a:buClr>
                <a:schemeClr val="lt1"/>
              </a:buClr>
              <a:buSzPts val="1600"/>
              <a:buFont typeface="Arial"/>
              <a:buNone/>
              <a:defRPr sz="1600" b="1"/>
            </a:lvl7pPr>
            <a:lvl8pPr marL="3657600" lvl="7" indent="-228600" algn="l">
              <a:spcBef>
                <a:spcPts val="320"/>
              </a:spcBef>
              <a:spcAft>
                <a:spcPts val="0"/>
              </a:spcAft>
              <a:buClr>
                <a:schemeClr val="lt1"/>
              </a:buClr>
              <a:buSzPts val="1600"/>
              <a:buFont typeface="Arial"/>
              <a:buNone/>
              <a:defRPr sz="1600" b="1"/>
            </a:lvl8pPr>
            <a:lvl9pPr marL="4114800" lvl="8" indent="-228600" algn="l">
              <a:spcBef>
                <a:spcPts val="320"/>
              </a:spcBef>
              <a:spcAft>
                <a:spcPts val="0"/>
              </a:spcAft>
              <a:buClr>
                <a:schemeClr val="lt1"/>
              </a:buClr>
              <a:buSzPts val="1600"/>
              <a:buFont typeface="Arial"/>
              <a:buNone/>
              <a:defRPr sz="1600" b="1"/>
            </a:lvl9pPr>
          </a:lstStyle>
          <a:p>
            <a:endParaRPr/>
          </a:p>
        </p:txBody>
      </p:sp>
      <p:sp>
        <p:nvSpPr>
          <p:cNvPr id="52" name="Google Shape;52;p348"/>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lt1"/>
              </a:buClr>
              <a:buSzPts val="2400"/>
              <a:buFont typeface="Arial"/>
              <a:buChar char="•"/>
              <a:defRPr sz="2400"/>
            </a:lvl1pPr>
            <a:lvl2pPr marL="914400" lvl="1" indent="-355600" algn="l">
              <a:spcBef>
                <a:spcPts val="400"/>
              </a:spcBef>
              <a:spcAft>
                <a:spcPts val="0"/>
              </a:spcAft>
              <a:buClr>
                <a:schemeClr val="lt1"/>
              </a:buClr>
              <a:buSzPts val="2000"/>
              <a:buFont typeface="Arial"/>
              <a:buChar char="–"/>
              <a:defRPr sz="2000"/>
            </a:lvl2pPr>
            <a:lvl3pPr marL="1371600" lvl="2" indent="-342900" algn="l">
              <a:spcBef>
                <a:spcPts val="360"/>
              </a:spcBef>
              <a:spcAft>
                <a:spcPts val="0"/>
              </a:spcAft>
              <a:buClr>
                <a:schemeClr val="lt1"/>
              </a:buClr>
              <a:buSzPts val="1800"/>
              <a:buFont typeface="Arial"/>
              <a:buChar char="•"/>
              <a:defRPr sz="1800"/>
            </a:lvl3pPr>
            <a:lvl4pPr marL="1828800" lvl="3" indent="-330200" algn="l">
              <a:spcBef>
                <a:spcPts val="320"/>
              </a:spcBef>
              <a:spcAft>
                <a:spcPts val="0"/>
              </a:spcAft>
              <a:buClr>
                <a:schemeClr val="lt1"/>
              </a:buClr>
              <a:buSzPts val="1600"/>
              <a:buFont typeface="Arial"/>
              <a:buChar char="–"/>
              <a:defRPr sz="1600"/>
            </a:lvl4pPr>
            <a:lvl5pPr marL="2286000" lvl="4" indent="-330200" algn="l">
              <a:spcBef>
                <a:spcPts val="320"/>
              </a:spcBef>
              <a:spcAft>
                <a:spcPts val="0"/>
              </a:spcAft>
              <a:buClr>
                <a:schemeClr val="lt1"/>
              </a:buClr>
              <a:buSzPts val="1600"/>
              <a:buFont typeface="Arial"/>
              <a:buChar char="»"/>
              <a:defRPr sz="1600"/>
            </a:lvl5pPr>
            <a:lvl6pPr marL="2743200" lvl="5" indent="-330200" algn="l">
              <a:spcBef>
                <a:spcPts val="320"/>
              </a:spcBef>
              <a:spcAft>
                <a:spcPts val="0"/>
              </a:spcAft>
              <a:buClr>
                <a:schemeClr val="lt1"/>
              </a:buClr>
              <a:buSzPts val="1600"/>
              <a:buFont typeface="Arial"/>
              <a:buChar char="»"/>
              <a:defRPr sz="1600"/>
            </a:lvl6pPr>
            <a:lvl7pPr marL="3200400" lvl="6" indent="-330200" algn="l">
              <a:spcBef>
                <a:spcPts val="320"/>
              </a:spcBef>
              <a:spcAft>
                <a:spcPts val="0"/>
              </a:spcAft>
              <a:buClr>
                <a:schemeClr val="lt1"/>
              </a:buClr>
              <a:buSzPts val="1600"/>
              <a:buFont typeface="Arial"/>
              <a:buChar char="»"/>
              <a:defRPr sz="1600"/>
            </a:lvl7pPr>
            <a:lvl8pPr marL="3657600" lvl="7" indent="-330200" algn="l">
              <a:spcBef>
                <a:spcPts val="320"/>
              </a:spcBef>
              <a:spcAft>
                <a:spcPts val="0"/>
              </a:spcAft>
              <a:buClr>
                <a:schemeClr val="lt1"/>
              </a:buClr>
              <a:buSzPts val="1600"/>
              <a:buFont typeface="Arial"/>
              <a:buChar char="»"/>
              <a:defRPr sz="1600"/>
            </a:lvl8pPr>
            <a:lvl9pPr marL="4114800" lvl="8" indent="-330200" algn="l">
              <a:spcBef>
                <a:spcPts val="320"/>
              </a:spcBef>
              <a:spcAft>
                <a:spcPts val="0"/>
              </a:spcAft>
              <a:buClr>
                <a:schemeClr val="lt1"/>
              </a:buClr>
              <a:buSzPts val="1600"/>
              <a:buFont typeface="Arial"/>
              <a:buChar char="»"/>
              <a:defRPr sz="1600"/>
            </a:lvl9pPr>
          </a:lstStyle>
          <a:p>
            <a:endParaRPr/>
          </a:p>
        </p:txBody>
      </p:sp>
      <p:sp>
        <p:nvSpPr>
          <p:cNvPr id="53" name="Google Shape;53;p348"/>
          <p:cNvSpPr txBox="1">
            <a:spLocks noGrp="1"/>
          </p:cNvSpPr>
          <p:nvPr>
            <p:ph type="body" idx="3"/>
          </p:nvPr>
        </p:nvSpPr>
        <p:spPr>
          <a:xfrm>
            <a:off x="4645028"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lt1"/>
              </a:buClr>
              <a:buSzPts val="2400"/>
              <a:buFont typeface="Arial"/>
              <a:buNone/>
              <a:defRPr sz="2400" b="1"/>
            </a:lvl1pPr>
            <a:lvl2pPr marL="914400" lvl="1" indent="-228600" algn="l">
              <a:spcBef>
                <a:spcPts val="400"/>
              </a:spcBef>
              <a:spcAft>
                <a:spcPts val="0"/>
              </a:spcAft>
              <a:buClr>
                <a:schemeClr val="lt1"/>
              </a:buClr>
              <a:buSzPts val="2000"/>
              <a:buFont typeface="Arial"/>
              <a:buNone/>
              <a:defRPr sz="2000" b="1"/>
            </a:lvl2pPr>
            <a:lvl3pPr marL="1371600" lvl="2" indent="-228600" algn="l">
              <a:spcBef>
                <a:spcPts val="360"/>
              </a:spcBef>
              <a:spcAft>
                <a:spcPts val="0"/>
              </a:spcAft>
              <a:buClr>
                <a:schemeClr val="lt1"/>
              </a:buClr>
              <a:buSzPts val="1800"/>
              <a:buFont typeface="Arial"/>
              <a:buNone/>
              <a:defRPr sz="1800" b="1"/>
            </a:lvl3pPr>
            <a:lvl4pPr marL="1828800" lvl="3" indent="-228600" algn="l">
              <a:spcBef>
                <a:spcPts val="320"/>
              </a:spcBef>
              <a:spcAft>
                <a:spcPts val="0"/>
              </a:spcAft>
              <a:buClr>
                <a:schemeClr val="lt1"/>
              </a:buClr>
              <a:buSzPts val="1600"/>
              <a:buFont typeface="Arial"/>
              <a:buNone/>
              <a:defRPr sz="1600" b="1"/>
            </a:lvl4pPr>
            <a:lvl5pPr marL="2286000" lvl="4" indent="-228600" algn="l">
              <a:spcBef>
                <a:spcPts val="320"/>
              </a:spcBef>
              <a:spcAft>
                <a:spcPts val="0"/>
              </a:spcAft>
              <a:buClr>
                <a:schemeClr val="lt1"/>
              </a:buClr>
              <a:buSzPts val="1600"/>
              <a:buFont typeface="Arial"/>
              <a:buNone/>
              <a:defRPr sz="1600" b="1"/>
            </a:lvl5pPr>
            <a:lvl6pPr marL="2743200" lvl="5" indent="-228600" algn="l">
              <a:spcBef>
                <a:spcPts val="320"/>
              </a:spcBef>
              <a:spcAft>
                <a:spcPts val="0"/>
              </a:spcAft>
              <a:buClr>
                <a:schemeClr val="lt1"/>
              </a:buClr>
              <a:buSzPts val="1600"/>
              <a:buFont typeface="Arial"/>
              <a:buNone/>
              <a:defRPr sz="1600" b="1"/>
            </a:lvl6pPr>
            <a:lvl7pPr marL="3200400" lvl="6" indent="-228600" algn="l">
              <a:spcBef>
                <a:spcPts val="320"/>
              </a:spcBef>
              <a:spcAft>
                <a:spcPts val="0"/>
              </a:spcAft>
              <a:buClr>
                <a:schemeClr val="lt1"/>
              </a:buClr>
              <a:buSzPts val="1600"/>
              <a:buFont typeface="Arial"/>
              <a:buNone/>
              <a:defRPr sz="1600" b="1"/>
            </a:lvl7pPr>
            <a:lvl8pPr marL="3657600" lvl="7" indent="-228600" algn="l">
              <a:spcBef>
                <a:spcPts val="320"/>
              </a:spcBef>
              <a:spcAft>
                <a:spcPts val="0"/>
              </a:spcAft>
              <a:buClr>
                <a:schemeClr val="lt1"/>
              </a:buClr>
              <a:buSzPts val="1600"/>
              <a:buFont typeface="Arial"/>
              <a:buNone/>
              <a:defRPr sz="1600" b="1"/>
            </a:lvl8pPr>
            <a:lvl9pPr marL="4114800" lvl="8" indent="-228600" algn="l">
              <a:spcBef>
                <a:spcPts val="320"/>
              </a:spcBef>
              <a:spcAft>
                <a:spcPts val="0"/>
              </a:spcAft>
              <a:buClr>
                <a:schemeClr val="lt1"/>
              </a:buClr>
              <a:buSzPts val="1600"/>
              <a:buFont typeface="Arial"/>
              <a:buNone/>
              <a:defRPr sz="1600" b="1"/>
            </a:lvl9pPr>
          </a:lstStyle>
          <a:p>
            <a:endParaRPr/>
          </a:p>
        </p:txBody>
      </p:sp>
      <p:sp>
        <p:nvSpPr>
          <p:cNvPr id="54" name="Google Shape;54;p348"/>
          <p:cNvSpPr txBox="1">
            <a:spLocks noGrp="1"/>
          </p:cNvSpPr>
          <p:nvPr>
            <p:ph type="body" idx="4"/>
          </p:nvPr>
        </p:nvSpPr>
        <p:spPr>
          <a:xfrm>
            <a:off x="4645028"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lt1"/>
              </a:buClr>
              <a:buSzPts val="2400"/>
              <a:buFont typeface="Arial"/>
              <a:buChar char="•"/>
              <a:defRPr sz="2400"/>
            </a:lvl1pPr>
            <a:lvl2pPr marL="914400" lvl="1" indent="-355600" algn="l">
              <a:spcBef>
                <a:spcPts val="400"/>
              </a:spcBef>
              <a:spcAft>
                <a:spcPts val="0"/>
              </a:spcAft>
              <a:buClr>
                <a:schemeClr val="lt1"/>
              </a:buClr>
              <a:buSzPts val="2000"/>
              <a:buFont typeface="Arial"/>
              <a:buChar char="–"/>
              <a:defRPr sz="2000"/>
            </a:lvl2pPr>
            <a:lvl3pPr marL="1371600" lvl="2" indent="-342900" algn="l">
              <a:spcBef>
                <a:spcPts val="360"/>
              </a:spcBef>
              <a:spcAft>
                <a:spcPts val="0"/>
              </a:spcAft>
              <a:buClr>
                <a:schemeClr val="lt1"/>
              </a:buClr>
              <a:buSzPts val="1800"/>
              <a:buFont typeface="Arial"/>
              <a:buChar char="•"/>
              <a:defRPr sz="1800"/>
            </a:lvl3pPr>
            <a:lvl4pPr marL="1828800" lvl="3" indent="-330200" algn="l">
              <a:spcBef>
                <a:spcPts val="320"/>
              </a:spcBef>
              <a:spcAft>
                <a:spcPts val="0"/>
              </a:spcAft>
              <a:buClr>
                <a:schemeClr val="lt1"/>
              </a:buClr>
              <a:buSzPts val="1600"/>
              <a:buFont typeface="Arial"/>
              <a:buChar char="–"/>
              <a:defRPr sz="1600"/>
            </a:lvl4pPr>
            <a:lvl5pPr marL="2286000" lvl="4" indent="-330200" algn="l">
              <a:spcBef>
                <a:spcPts val="320"/>
              </a:spcBef>
              <a:spcAft>
                <a:spcPts val="0"/>
              </a:spcAft>
              <a:buClr>
                <a:schemeClr val="lt1"/>
              </a:buClr>
              <a:buSzPts val="1600"/>
              <a:buFont typeface="Arial"/>
              <a:buChar char="»"/>
              <a:defRPr sz="1600"/>
            </a:lvl5pPr>
            <a:lvl6pPr marL="2743200" lvl="5" indent="-330200" algn="l">
              <a:spcBef>
                <a:spcPts val="320"/>
              </a:spcBef>
              <a:spcAft>
                <a:spcPts val="0"/>
              </a:spcAft>
              <a:buClr>
                <a:schemeClr val="lt1"/>
              </a:buClr>
              <a:buSzPts val="1600"/>
              <a:buFont typeface="Arial"/>
              <a:buChar char="»"/>
              <a:defRPr sz="1600"/>
            </a:lvl6pPr>
            <a:lvl7pPr marL="3200400" lvl="6" indent="-330200" algn="l">
              <a:spcBef>
                <a:spcPts val="320"/>
              </a:spcBef>
              <a:spcAft>
                <a:spcPts val="0"/>
              </a:spcAft>
              <a:buClr>
                <a:schemeClr val="lt1"/>
              </a:buClr>
              <a:buSzPts val="1600"/>
              <a:buFont typeface="Arial"/>
              <a:buChar char="»"/>
              <a:defRPr sz="1600"/>
            </a:lvl7pPr>
            <a:lvl8pPr marL="3657600" lvl="7" indent="-330200" algn="l">
              <a:spcBef>
                <a:spcPts val="320"/>
              </a:spcBef>
              <a:spcAft>
                <a:spcPts val="0"/>
              </a:spcAft>
              <a:buClr>
                <a:schemeClr val="lt1"/>
              </a:buClr>
              <a:buSzPts val="1600"/>
              <a:buFont typeface="Arial"/>
              <a:buChar char="»"/>
              <a:defRPr sz="1600"/>
            </a:lvl8pPr>
            <a:lvl9pPr marL="4114800" lvl="8" indent="-330200" algn="l">
              <a:spcBef>
                <a:spcPts val="320"/>
              </a:spcBef>
              <a:spcAft>
                <a:spcPts val="0"/>
              </a:spcAft>
              <a:buClr>
                <a:schemeClr val="lt1"/>
              </a:buClr>
              <a:buSzPts val="1600"/>
              <a:buFont typeface="Arial"/>
              <a:buChar char="»"/>
              <a:defRPr sz="1600"/>
            </a:lvl9pPr>
          </a:lstStyle>
          <a:p>
            <a:endParaRPr/>
          </a:p>
        </p:txBody>
      </p:sp>
      <p:sp>
        <p:nvSpPr>
          <p:cNvPr id="55" name="Google Shape;55;p348"/>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348"/>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348"/>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spcBef>
                <a:spcPts val="0"/>
              </a:spcBef>
              <a:spcAft>
                <a:spcPts val="0"/>
              </a:spcAft>
              <a:buNone/>
              <a:defRPr sz="1400">
                <a:solidFill>
                  <a:schemeClr val="lt1"/>
                </a:solidFill>
                <a:latin typeface="Arial"/>
                <a:ea typeface="Arial"/>
                <a:cs typeface="Arial"/>
                <a:sym typeface="Arial"/>
              </a:defRPr>
            </a:lvl1pPr>
            <a:lvl2pPr marL="0" marR="0" lvl="1" indent="0" algn="r">
              <a:spcBef>
                <a:spcPts val="0"/>
              </a:spcBef>
              <a:spcAft>
                <a:spcPts val="0"/>
              </a:spcAft>
              <a:buNone/>
              <a:defRPr sz="1400">
                <a:solidFill>
                  <a:schemeClr val="lt1"/>
                </a:solidFill>
                <a:latin typeface="Arial"/>
                <a:ea typeface="Arial"/>
                <a:cs typeface="Arial"/>
                <a:sym typeface="Arial"/>
              </a:defRPr>
            </a:lvl2pPr>
            <a:lvl3pPr marL="0" marR="0" lvl="2" indent="0" algn="r">
              <a:spcBef>
                <a:spcPts val="0"/>
              </a:spcBef>
              <a:spcAft>
                <a:spcPts val="0"/>
              </a:spcAft>
              <a:buNone/>
              <a:defRPr sz="1400">
                <a:solidFill>
                  <a:schemeClr val="lt1"/>
                </a:solidFill>
                <a:latin typeface="Arial"/>
                <a:ea typeface="Arial"/>
                <a:cs typeface="Arial"/>
                <a:sym typeface="Arial"/>
              </a:defRPr>
            </a:lvl3pPr>
            <a:lvl4pPr marL="0" marR="0" lvl="3" indent="0" algn="r">
              <a:spcBef>
                <a:spcPts val="0"/>
              </a:spcBef>
              <a:spcAft>
                <a:spcPts val="0"/>
              </a:spcAft>
              <a:buNone/>
              <a:defRPr sz="1400">
                <a:solidFill>
                  <a:schemeClr val="lt1"/>
                </a:solidFill>
                <a:latin typeface="Arial"/>
                <a:ea typeface="Arial"/>
                <a:cs typeface="Arial"/>
                <a:sym typeface="Arial"/>
              </a:defRPr>
            </a:lvl4pPr>
            <a:lvl5pPr marL="0" marR="0" lvl="4" indent="0" algn="r">
              <a:spcBef>
                <a:spcPts val="0"/>
              </a:spcBef>
              <a:spcAft>
                <a:spcPts val="0"/>
              </a:spcAft>
              <a:buNone/>
              <a:defRPr sz="1400">
                <a:solidFill>
                  <a:schemeClr val="lt1"/>
                </a:solidFill>
                <a:latin typeface="Arial"/>
                <a:ea typeface="Arial"/>
                <a:cs typeface="Arial"/>
                <a:sym typeface="Arial"/>
              </a:defRPr>
            </a:lvl5pPr>
            <a:lvl6pPr marL="0" marR="0" lvl="5" indent="0" algn="r">
              <a:spcBef>
                <a:spcPts val="0"/>
              </a:spcBef>
              <a:spcAft>
                <a:spcPts val="0"/>
              </a:spcAft>
              <a:buNone/>
              <a:defRPr sz="1400">
                <a:solidFill>
                  <a:schemeClr val="lt1"/>
                </a:solidFill>
                <a:latin typeface="Arial"/>
                <a:ea typeface="Arial"/>
                <a:cs typeface="Arial"/>
                <a:sym typeface="Arial"/>
              </a:defRPr>
            </a:lvl6pPr>
            <a:lvl7pPr marL="0" marR="0" lvl="6" indent="0" algn="r">
              <a:spcBef>
                <a:spcPts val="0"/>
              </a:spcBef>
              <a:spcAft>
                <a:spcPts val="0"/>
              </a:spcAft>
              <a:buNone/>
              <a:defRPr sz="1400">
                <a:solidFill>
                  <a:schemeClr val="lt1"/>
                </a:solidFill>
                <a:latin typeface="Arial"/>
                <a:ea typeface="Arial"/>
                <a:cs typeface="Arial"/>
                <a:sym typeface="Arial"/>
              </a:defRPr>
            </a:lvl7pPr>
            <a:lvl8pPr marL="0" marR="0" lvl="7" indent="0" algn="r">
              <a:spcBef>
                <a:spcPts val="0"/>
              </a:spcBef>
              <a:spcAft>
                <a:spcPts val="0"/>
              </a:spcAft>
              <a:buNone/>
              <a:defRPr sz="1400">
                <a:solidFill>
                  <a:schemeClr val="lt1"/>
                </a:solidFill>
                <a:latin typeface="Arial"/>
                <a:ea typeface="Arial"/>
                <a:cs typeface="Arial"/>
                <a:sym typeface="Arial"/>
              </a:defRPr>
            </a:lvl8pPr>
            <a:lvl9pPr marL="0" marR="0" lvl="8" indent="0" algn="r">
              <a:spcBef>
                <a:spcPts val="0"/>
              </a:spcBef>
              <a:spcAft>
                <a:spcPts val="0"/>
              </a:spcAft>
              <a:buNone/>
              <a:defRPr sz="14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349"/>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0" name="Google Shape;60;p349"/>
          <p:cNvSpPr txBox="1">
            <a:spLocks noGrp="1"/>
          </p:cNvSpPr>
          <p:nvPr>
            <p:ph type="body" idx="1"/>
          </p:nvPr>
        </p:nvSpPr>
        <p:spPr>
          <a:xfrm>
            <a:off x="3575051" y="273056"/>
            <a:ext cx="5111750" cy="5853113"/>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lt1"/>
              </a:buClr>
              <a:buSzPts val="3200"/>
              <a:buFont typeface="Arial"/>
              <a:buChar char="•"/>
              <a:defRPr sz="3200"/>
            </a:lvl1pPr>
            <a:lvl2pPr marL="914400" lvl="1" indent="-406400" algn="l">
              <a:spcBef>
                <a:spcPts val="560"/>
              </a:spcBef>
              <a:spcAft>
                <a:spcPts val="0"/>
              </a:spcAft>
              <a:buClr>
                <a:schemeClr val="lt1"/>
              </a:buClr>
              <a:buSzPts val="2800"/>
              <a:buFont typeface="Arial"/>
              <a:buChar char="–"/>
              <a:defRPr sz="2800"/>
            </a:lvl2pPr>
            <a:lvl3pPr marL="1371600" lvl="2" indent="-381000" algn="l">
              <a:spcBef>
                <a:spcPts val="480"/>
              </a:spcBef>
              <a:spcAft>
                <a:spcPts val="0"/>
              </a:spcAft>
              <a:buClr>
                <a:schemeClr val="lt1"/>
              </a:buClr>
              <a:buSzPts val="2400"/>
              <a:buFont typeface="Arial"/>
              <a:buChar char="•"/>
              <a:defRPr sz="2400"/>
            </a:lvl3pPr>
            <a:lvl4pPr marL="1828800" lvl="3" indent="-355600" algn="l">
              <a:spcBef>
                <a:spcPts val="400"/>
              </a:spcBef>
              <a:spcAft>
                <a:spcPts val="0"/>
              </a:spcAft>
              <a:buClr>
                <a:schemeClr val="lt1"/>
              </a:buClr>
              <a:buSzPts val="2000"/>
              <a:buFont typeface="Arial"/>
              <a:buChar char="–"/>
              <a:defRPr sz="2000"/>
            </a:lvl4pPr>
            <a:lvl5pPr marL="2286000" lvl="4" indent="-355600" algn="l">
              <a:spcBef>
                <a:spcPts val="400"/>
              </a:spcBef>
              <a:spcAft>
                <a:spcPts val="0"/>
              </a:spcAft>
              <a:buClr>
                <a:schemeClr val="lt1"/>
              </a:buClr>
              <a:buSzPts val="2000"/>
              <a:buFont typeface="Arial"/>
              <a:buChar char="»"/>
              <a:defRPr sz="2000"/>
            </a:lvl5pPr>
            <a:lvl6pPr marL="2743200" lvl="5" indent="-355600" algn="l">
              <a:spcBef>
                <a:spcPts val="400"/>
              </a:spcBef>
              <a:spcAft>
                <a:spcPts val="0"/>
              </a:spcAft>
              <a:buClr>
                <a:schemeClr val="lt1"/>
              </a:buClr>
              <a:buSzPts val="2000"/>
              <a:buFont typeface="Arial"/>
              <a:buChar char="»"/>
              <a:defRPr sz="2000"/>
            </a:lvl6pPr>
            <a:lvl7pPr marL="3200400" lvl="6" indent="-355600" algn="l">
              <a:spcBef>
                <a:spcPts val="400"/>
              </a:spcBef>
              <a:spcAft>
                <a:spcPts val="0"/>
              </a:spcAft>
              <a:buClr>
                <a:schemeClr val="lt1"/>
              </a:buClr>
              <a:buSzPts val="2000"/>
              <a:buFont typeface="Arial"/>
              <a:buChar char="»"/>
              <a:defRPr sz="2000"/>
            </a:lvl7pPr>
            <a:lvl8pPr marL="3657600" lvl="7" indent="-355600" algn="l">
              <a:spcBef>
                <a:spcPts val="400"/>
              </a:spcBef>
              <a:spcAft>
                <a:spcPts val="0"/>
              </a:spcAft>
              <a:buClr>
                <a:schemeClr val="lt1"/>
              </a:buClr>
              <a:buSzPts val="2000"/>
              <a:buFont typeface="Arial"/>
              <a:buChar char="»"/>
              <a:defRPr sz="2000"/>
            </a:lvl8pPr>
            <a:lvl9pPr marL="4114800" lvl="8" indent="-355600" algn="l">
              <a:spcBef>
                <a:spcPts val="400"/>
              </a:spcBef>
              <a:spcAft>
                <a:spcPts val="0"/>
              </a:spcAft>
              <a:buClr>
                <a:schemeClr val="lt1"/>
              </a:buClr>
              <a:buSzPts val="2000"/>
              <a:buFont typeface="Arial"/>
              <a:buChar char="»"/>
              <a:defRPr sz="2000"/>
            </a:lvl9pPr>
          </a:lstStyle>
          <a:p>
            <a:endParaRPr/>
          </a:p>
        </p:txBody>
      </p:sp>
      <p:sp>
        <p:nvSpPr>
          <p:cNvPr id="61" name="Google Shape;61;p349"/>
          <p:cNvSpPr txBox="1">
            <a:spLocks noGrp="1"/>
          </p:cNvSpPr>
          <p:nvPr>
            <p:ph type="body" idx="2"/>
          </p:nvPr>
        </p:nvSpPr>
        <p:spPr>
          <a:xfrm>
            <a:off x="457200" y="1435103"/>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lt1"/>
              </a:buClr>
              <a:buSzPts val="1400"/>
              <a:buFont typeface="Arial"/>
              <a:buNone/>
              <a:defRPr sz="1400"/>
            </a:lvl1pPr>
            <a:lvl2pPr marL="914400" lvl="1" indent="-228600" algn="l">
              <a:spcBef>
                <a:spcPts val="240"/>
              </a:spcBef>
              <a:spcAft>
                <a:spcPts val="0"/>
              </a:spcAft>
              <a:buClr>
                <a:schemeClr val="lt1"/>
              </a:buClr>
              <a:buSzPts val="1200"/>
              <a:buFont typeface="Arial"/>
              <a:buNone/>
              <a:defRPr sz="1200"/>
            </a:lvl2pPr>
            <a:lvl3pPr marL="1371600" lvl="2" indent="-228600" algn="l">
              <a:spcBef>
                <a:spcPts val="200"/>
              </a:spcBef>
              <a:spcAft>
                <a:spcPts val="0"/>
              </a:spcAft>
              <a:buClr>
                <a:schemeClr val="lt1"/>
              </a:buClr>
              <a:buSzPts val="1000"/>
              <a:buFont typeface="Arial"/>
              <a:buNone/>
              <a:defRPr sz="1000"/>
            </a:lvl3pPr>
            <a:lvl4pPr marL="1828800" lvl="3" indent="-228600" algn="l">
              <a:spcBef>
                <a:spcPts val="180"/>
              </a:spcBef>
              <a:spcAft>
                <a:spcPts val="0"/>
              </a:spcAft>
              <a:buClr>
                <a:schemeClr val="lt1"/>
              </a:buClr>
              <a:buSzPts val="900"/>
              <a:buFont typeface="Arial"/>
              <a:buNone/>
              <a:defRPr sz="900"/>
            </a:lvl4pPr>
            <a:lvl5pPr marL="2286000" lvl="4" indent="-228600" algn="l">
              <a:spcBef>
                <a:spcPts val="180"/>
              </a:spcBef>
              <a:spcAft>
                <a:spcPts val="0"/>
              </a:spcAft>
              <a:buClr>
                <a:schemeClr val="lt1"/>
              </a:buClr>
              <a:buSzPts val="900"/>
              <a:buFont typeface="Arial"/>
              <a:buNone/>
              <a:defRPr sz="900"/>
            </a:lvl5pPr>
            <a:lvl6pPr marL="2743200" lvl="5" indent="-228600" algn="l">
              <a:spcBef>
                <a:spcPts val="180"/>
              </a:spcBef>
              <a:spcAft>
                <a:spcPts val="0"/>
              </a:spcAft>
              <a:buClr>
                <a:schemeClr val="lt1"/>
              </a:buClr>
              <a:buSzPts val="900"/>
              <a:buFont typeface="Arial"/>
              <a:buNone/>
              <a:defRPr sz="900"/>
            </a:lvl6pPr>
            <a:lvl7pPr marL="3200400" lvl="6" indent="-228600" algn="l">
              <a:spcBef>
                <a:spcPts val="180"/>
              </a:spcBef>
              <a:spcAft>
                <a:spcPts val="0"/>
              </a:spcAft>
              <a:buClr>
                <a:schemeClr val="lt1"/>
              </a:buClr>
              <a:buSzPts val="900"/>
              <a:buFont typeface="Arial"/>
              <a:buNone/>
              <a:defRPr sz="900"/>
            </a:lvl7pPr>
            <a:lvl8pPr marL="3657600" lvl="7" indent="-228600" algn="l">
              <a:spcBef>
                <a:spcPts val="180"/>
              </a:spcBef>
              <a:spcAft>
                <a:spcPts val="0"/>
              </a:spcAft>
              <a:buClr>
                <a:schemeClr val="lt1"/>
              </a:buClr>
              <a:buSzPts val="900"/>
              <a:buFont typeface="Arial"/>
              <a:buNone/>
              <a:defRPr sz="900"/>
            </a:lvl8pPr>
            <a:lvl9pPr marL="4114800" lvl="8" indent="-228600" algn="l">
              <a:spcBef>
                <a:spcPts val="180"/>
              </a:spcBef>
              <a:spcAft>
                <a:spcPts val="0"/>
              </a:spcAft>
              <a:buClr>
                <a:schemeClr val="lt1"/>
              </a:buClr>
              <a:buSzPts val="900"/>
              <a:buFont typeface="Arial"/>
              <a:buNone/>
              <a:defRPr sz="900"/>
            </a:lvl9pPr>
          </a:lstStyle>
          <a:p>
            <a:endParaRPr/>
          </a:p>
        </p:txBody>
      </p:sp>
      <p:sp>
        <p:nvSpPr>
          <p:cNvPr id="62" name="Google Shape;62;p349"/>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349"/>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349"/>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spcBef>
                <a:spcPts val="0"/>
              </a:spcBef>
              <a:spcAft>
                <a:spcPts val="0"/>
              </a:spcAft>
              <a:buNone/>
              <a:defRPr sz="1400">
                <a:solidFill>
                  <a:schemeClr val="lt1"/>
                </a:solidFill>
                <a:latin typeface="Arial"/>
                <a:ea typeface="Arial"/>
                <a:cs typeface="Arial"/>
                <a:sym typeface="Arial"/>
              </a:defRPr>
            </a:lvl1pPr>
            <a:lvl2pPr marL="0" marR="0" lvl="1" indent="0" algn="r">
              <a:spcBef>
                <a:spcPts val="0"/>
              </a:spcBef>
              <a:spcAft>
                <a:spcPts val="0"/>
              </a:spcAft>
              <a:buNone/>
              <a:defRPr sz="1400">
                <a:solidFill>
                  <a:schemeClr val="lt1"/>
                </a:solidFill>
                <a:latin typeface="Arial"/>
                <a:ea typeface="Arial"/>
                <a:cs typeface="Arial"/>
                <a:sym typeface="Arial"/>
              </a:defRPr>
            </a:lvl2pPr>
            <a:lvl3pPr marL="0" marR="0" lvl="2" indent="0" algn="r">
              <a:spcBef>
                <a:spcPts val="0"/>
              </a:spcBef>
              <a:spcAft>
                <a:spcPts val="0"/>
              </a:spcAft>
              <a:buNone/>
              <a:defRPr sz="1400">
                <a:solidFill>
                  <a:schemeClr val="lt1"/>
                </a:solidFill>
                <a:latin typeface="Arial"/>
                <a:ea typeface="Arial"/>
                <a:cs typeface="Arial"/>
                <a:sym typeface="Arial"/>
              </a:defRPr>
            </a:lvl3pPr>
            <a:lvl4pPr marL="0" marR="0" lvl="3" indent="0" algn="r">
              <a:spcBef>
                <a:spcPts val="0"/>
              </a:spcBef>
              <a:spcAft>
                <a:spcPts val="0"/>
              </a:spcAft>
              <a:buNone/>
              <a:defRPr sz="1400">
                <a:solidFill>
                  <a:schemeClr val="lt1"/>
                </a:solidFill>
                <a:latin typeface="Arial"/>
                <a:ea typeface="Arial"/>
                <a:cs typeface="Arial"/>
                <a:sym typeface="Arial"/>
              </a:defRPr>
            </a:lvl4pPr>
            <a:lvl5pPr marL="0" marR="0" lvl="4" indent="0" algn="r">
              <a:spcBef>
                <a:spcPts val="0"/>
              </a:spcBef>
              <a:spcAft>
                <a:spcPts val="0"/>
              </a:spcAft>
              <a:buNone/>
              <a:defRPr sz="1400">
                <a:solidFill>
                  <a:schemeClr val="lt1"/>
                </a:solidFill>
                <a:latin typeface="Arial"/>
                <a:ea typeface="Arial"/>
                <a:cs typeface="Arial"/>
                <a:sym typeface="Arial"/>
              </a:defRPr>
            </a:lvl5pPr>
            <a:lvl6pPr marL="0" marR="0" lvl="5" indent="0" algn="r">
              <a:spcBef>
                <a:spcPts val="0"/>
              </a:spcBef>
              <a:spcAft>
                <a:spcPts val="0"/>
              </a:spcAft>
              <a:buNone/>
              <a:defRPr sz="1400">
                <a:solidFill>
                  <a:schemeClr val="lt1"/>
                </a:solidFill>
                <a:latin typeface="Arial"/>
                <a:ea typeface="Arial"/>
                <a:cs typeface="Arial"/>
                <a:sym typeface="Arial"/>
              </a:defRPr>
            </a:lvl6pPr>
            <a:lvl7pPr marL="0" marR="0" lvl="6" indent="0" algn="r">
              <a:spcBef>
                <a:spcPts val="0"/>
              </a:spcBef>
              <a:spcAft>
                <a:spcPts val="0"/>
              </a:spcAft>
              <a:buNone/>
              <a:defRPr sz="1400">
                <a:solidFill>
                  <a:schemeClr val="lt1"/>
                </a:solidFill>
                <a:latin typeface="Arial"/>
                <a:ea typeface="Arial"/>
                <a:cs typeface="Arial"/>
                <a:sym typeface="Arial"/>
              </a:defRPr>
            </a:lvl7pPr>
            <a:lvl8pPr marL="0" marR="0" lvl="7" indent="0" algn="r">
              <a:spcBef>
                <a:spcPts val="0"/>
              </a:spcBef>
              <a:spcAft>
                <a:spcPts val="0"/>
              </a:spcAft>
              <a:buNone/>
              <a:defRPr sz="1400">
                <a:solidFill>
                  <a:schemeClr val="lt1"/>
                </a:solidFill>
                <a:latin typeface="Arial"/>
                <a:ea typeface="Arial"/>
                <a:cs typeface="Arial"/>
                <a:sym typeface="Arial"/>
              </a:defRPr>
            </a:lvl8pPr>
            <a:lvl9pPr marL="0" marR="0" lvl="8" indent="0" algn="r">
              <a:spcBef>
                <a:spcPts val="0"/>
              </a:spcBef>
              <a:spcAft>
                <a:spcPts val="0"/>
              </a:spcAft>
              <a:buNone/>
              <a:defRPr sz="14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350"/>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7" name="Google Shape;67;p350"/>
          <p:cNvSpPr>
            <a:spLocks noGrp="1"/>
          </p:cNvSpPr>
          <p:nvPr>
            <p:ph type="pic" idx="2"/>
          </p:nvPr>
        </p:nvSpPr>
        <p:spPr>
          <a:xfrm>
            <a:off x="1792288" y="612775"/>
            <a:ext cx="5486400" cy="4114800"/>
          </a:xfrm>
          <a:prstGeom prst="rect">
            <a:avLst/>
          </a:prstGeom>
          <a:noFill/>
          <a:ln>
            <a:noFill/>
          </a:ln>
        </p:spPr>
      </p:sp>
      <p:sp>
        <p:nvSpPr>
          <p:cNvPr id="68" name="Google Shape;68;p350"/>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lt1"/>
              </a:buClr>
              <a:buSzPts val="1400"/>
              <a:buFont typeface="Arial"/>
              <a:buNone/>
              <a:defRPr sz="1400"/>
            </a:lvl1pPr>
            <a:lvl2pPr marL="914400" lvl="1" indent="-228600" algn="l">
              <a:spcBef>
                <a:spcPts val="240"/>
              </a:spcBef>
              <a:spcAft>
                <a:spcPts val="0"/>
              </a:spcAft>
              <a:buClr>
                <a:schemeClr val="lt1"/>
              </a:buClr>
              <a:buSzPts val="1200"/>
              <a:buFont typeface="Arial"/>
              <a:buNone/>
              <a:defRPr sz="1200"/>
            </a:lvl2pPr>
            <a:lvl3pPr marL="1371600" lvl="2" indent="-228600" algn="l">
              <a:spcBef>
                <a:spcPts val="200"/>
              </a:spcBef>
              <a:spcAft>
                <a:spcPts val="0"/>
              </a:spcAft>
              <a:buClr>
                <a:schemeClr val="lt1"/>
              </a:buClr>
              <a:buSzPts val="1000"/>
              <a:buFont typeface="Arial"/>
              <a:buNone/>
              <a:defRPr sz="1000"/>
            </a:lvl3pPr>
            <a:lvl4pPr marL="1828800" lvl="3" indent="-228600" algn="l">
              <a:spcBef>
                <a:spcPts val="180"/>
              </a:spcBef>
              <a:spcAft>
                <a:spcPts val="0"/>
              </a:spcAft>
              <a:buClr>
                <a:schemeClr val="lt1"/>
              </a:buClr>
              <a:buSzPts val="900"/>
              <a:buFont typeface="Arial"/>
              <a:buNone/>
              <a:defRPr sz="900"/>
            </a:lvl4pPr>
            <a:lvl5pPr marL="2286000" lvl="4" indent="-228600" algn="l">
              <a:spcBef>
                <a:spcPts val="180"/>
              </a:spcBef>
              <a:spcAft>
                <a:spcPts val="0"/>
              </a:spcAft>
              <a:buClr>
                <a:schemeClr val="lt1"/>
              </a:buClr>
              <a:buSzPts val="900"/>
              <a:buFont typeface="Arial"/>
              <a:buNone/>
              <a:defRPr sz="900"/>
            </a:lvl5pPr>
            <a:lvl6pPr marL="2743200" lvl="5" indent="-228600" algn="l">
              <a:spcBef>
                <a:spcPts val="180"/>
              </a:spcBef>
              <a:spcAft>
                <a:spcPts val="0"/>
              </a:spcAft>
              <a:buClr>
                <a:schemeClr val="lt1"/>
              </a:buClr>
              <a:buSzPts val="900"/>
              <a:buFont typeface="Arial"/>
              <a:buNone/>
              <a:defRPr sz="900"/>
            </a:lvl6pPr>
            <a:lvl7pPr marL="3200400" lvl="6" indent="-228600" algn="l">
              <a:spcBef>
                <a:spcPts val="180"/>
              </a:spcBef>
              <a:spcAft>
                <a:spcPts val="0"/>
              </a:spcAft>
              <a:buClr>
                <a:schemeClr val="lt1"/>
              </a:buClr>
              <a:buSzPts val="900"/>
              <a:buFont typeface="Arial"/>
              <a:buNone/>
              <a:defRPr sz="900"/>
            </a:lvl7pPr>
            <a:lvl8pPr marL="3657600" lvl="7" indent="-228600" algn="l">
              <a:spcBef>
                <a:spcPts val="180"/>
              </a:spcBef>
              <a:spcAft>
                <a:spcPts val="0"/>
              </a:spcAft>
              <a:buClr>
                <a:schemeClr val="lt1"/>
              </a:buClr>
              <a:buSzPts val="900"/>
              <a:buFont typeface="Arial"/>
              <a:buNone/>
              <a:defRPr sz="900"/>
            </a:lvl8pPr>
            <a:lvl9pPr marL="4114800" lvl="8" indent="-228600" algn="l">
              <a:spcBef>
                <a:spcPts val="180"/>
              </a:spcBef>
              <a:spcAft>
                <a:spcPts val="0"/>
              </a:spcAft>
              <a:buClr>
                <a:schemeClr val="lt1"/>
              </a:buClr>
              <a:buSzPts val="900"/>
              <a:buFont typeface="Arial"/>
              <a:buNone/>
              <a:defRPr sz="900"/>
            </a:lvl9pPr>
          </a:lstStyle>
          <a:p>
            <a:endParaRPr/>
          </a:p>
        </p:txBody>
      </p:sp>
      <p:sp>
        <p:nvSpPr>
          <p:cNvPr id="69" name="Google Shape;69;p350"/>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350"/>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350"/>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spcBef>
                <a:spcPts val="0"/>
              </a:spcBef>
              <a:spcAft>
                <a:spcPts val="0"/>
              </a:spcAft>
              <a:buNone/>
              <a:defRPr sz="1400">
                <a:solidFill>
                  <a:schemeClr val="lt1"/>
                </a:solidFill>
                <a:latin typeface="Arial"/>
                <a:ea typeface="Arial"/>
                <a:cs typeface="Arial"/>
                <a:sym typeface="Arial"/>
              </a:defRPr>
            </a:lvl1pPr>
            <a:lvl2pPr marL="0" marR="0" lvl="1" indent="0" algn="r">
              <a:spcBef>
                <a:spcPts val="0"/>
              </a:spcBef>
              <a:spcAft>
                <a:spcPts val="0"/>
              </a:spcAft>
              <a:buNone/>
              <a:defRPr sz="1400">
                <a:solidFill>
                  <a:schemeClr val="lt1"/>
                </a:solidFill>
                <a:latin typeface="Arial"/>
                <a:ea typeface="Arial"/>
                <a:cs typeface="Arial"/>
                <a:sym typeface="Arial"/>
              </a:defRPr>
            </a:lvl2pPr>
            <a:lvl3pPr marL="0" marR="0" lvl="2" indent="0" algn="r">
              <a:spcBef>
                <a:spcPts val="0"/>
              </a:spcBef>
              <a:spcAft>
                <a:spcPts val="0"/>
              </a:spcAft>
              <a:buNone/>
              <a:defRPr sz="1400">
                <a:solidFill>
                  <a:schemeClr val="lt1"/>
                </a:solidFill>
                <a:latin typeface="Arial"/>
                <a:ea typeface="Arial"/>
                <a:cs typeface="Arial"/>
                <a:sym typeface="Arial"/>
              </a:defRPr>
            </a:lvl3pPr>
            <a:lvl4pPr marL="0" marR="0" lvl="3" indent="0" algn="r">
              <a:spcBef>
                <a:spcPts val="0"/>
              </a:spcBef>
              <a:spcAft>
                <a:spcPts val="0"/>
              </a:spcAft>
              <a:buNone/>
              <a:defRPr sz="1400">
                <a:solidFill>
                  <a:schemeClr val="lt1"/>
                </a:solidFill>
                <a:latin typeface="Arial"/>
                <a:ea typeface="Arial"/>
                <a:cs typeface="Arial"/>
                <a:sym typeface="Arial"/>
              </a:defRPr>
            </a:lvl4pPr>
            <a:lvl5pPr marL="0" marR="0" lvl="4" indent="0" algn="r">
              <a:spcBef>
                <a:spcPts val="0"/>
              </a:spcBef>
              <a:spcAft>
                <a:spcPts val="0"/>
              </a:spcAft>
              <a:buNone/>
              <a:defRPr sz="1400">
                <a:solidFill>
                  <a:schemeClr val="lt1"/>
                </a:solidFill>
                <a:latin typeface="Arial"/>
                <a:ea typeface="Arial"/>
                <a:cs typeface="Arial"/>
                <a:sym typeface="Arial"/>
              </a:defRPr>
            </a:lvl5pPr>
            <a:lvl6pPr marL="0" marR="0" lvl="5" indent="0" algn="r">
              <a:spcBef>
                <a:spcPts val="0"/>
              </a:spcBef>
              <a:spcAft>
                <a:spcPts val="0"/>
              </a:spcAft>
              <a:buNone/>
              <a:defRPr sz="1400">
                <a:solidFill>
                  <a:schemeClr val="lt1"/>
                </a:solidFill>
                <a:latin typeface="Arial"/>
                <a:ea typeface="Arial"/>
                <a:cs typeface="Arial"/>
                <a:sym typeface="Arial"/>
              </a:defRPr>
            </a:lvl6pPr>
            <a:lvl7pPr marL="0" marR="0" lvl="6" indent="0" algn="r">
              <a:spcBef>
                <a:spcPts val="0"/>
              </a:spcBef>
              <a:spcAft>
                <a:spcPts val="0"/>
              </a:spcAft>
              <a:buNone/>
              <a:defRPr sz="1400">
                <a:solidFill>
                  <a:schemeClr val="lt1"/>
                </a:solidFill>
                <a:latin typeface="Arial"/>
                <a:ea typeface="Arial"/>
                <a:cs typeface="Arial"/>
                <a:sym typeface="Arial"/>
              </a:defRPr>
            </a:lvl7pPr>
            <a:lvl8pPr marL="0" marR="0" lvl="7" indent="0" algn="r">
              <a:spcBef>
                <a:spcPts val="0"/>
              </a:spcBef>
              <a:spcAft>
                <a:spcPts val="0"/>
              </a:spcAft>
              <a:buNone/>
              <a:defRPr sz="1400">
                <a:solidFill>
                  <a:schemeClr val="lt1"/>
                </a:solidFill>
                <a:latin typeface="Arial"/>
                <a:ea typeface="Arial"/>
                <a:cs typeface="Arial"/>
                <a:sym typeface="Arial"/>
              </a:defRPr>
            </a:lvl8pPr>
            <a:lvl9pPr marL="0" marR="0" lvl="8" indent="0" algn="r">
              <a:spcBef>
                <a:spcPts val="0"/>
              </a:spcBef>
              <a:spcAft>
                <a:spcPts val="0"/>
              </a:spcAft>
              <a:buNone/>
              <a:defRPr sz="14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35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4" name="Google Shape;74;p351"/>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lt1"/>
              </a:buClr>
              <a:buSzPts val="1800"/>
              <a:buChar char="•"/>
              <a:defRPr/>
            </a:lvl1pPr>
            <a:lvl2pPr marL="914400" lvl="1" indent="-342900" algn="l">
              <a:spcBef>
                <a:spcPts val="360"/>
              </a:spcBef>
              <a:spcAft>
                <a:spcPts val="0"/>
              </a:spcAft>
              <a:buClr>
                <a:schemeClr val="lt1"/>
              </a:buClr>
              <a:buSzPts val="1800"/>
              <a:buChar char="–"/>
              <a:defRPr/>
            </a:lvl2pPr>
            <a:lvl3pPr marL="1371600" lvl="2" indent="-342900" algn="l">
              <a:spcBef>
                <a:spcPts val="360"/>
              </a:spcBef>
              <a:spcAft>
                <a:spcPts val="0"/>
              </a:spcAft>
              <a:buClr>
                <a:schemeClr val="lt1"/>
              </a:buClr>
              <a:buSzPts val="1800"/>
              <a:buChar char="•"/>
              <a:defRPr/>
            </a:lvl3pPr>
            <a:lvl4pPr marL="1828800" lvl="3" indent="-342900" algn="l">
              <a:spcBef>
                <a:spcPts val="360"/>
              </a:spcBef>
              <a:spcAft>
                <a:spcPts val="0"/>
              </a:spcAft>
              <a:buClr>
                <a:schemeClr val="lt1"/>
              </a:buClr>
              <a:buSzPts val="1800"/>
              <a:buChar char="–"/>
              <a:defRPr/>
            </a:lvl4pPr>
            <a:lvl5pPr marL="2286000" lvl="4" indent="-342900" algn="l">
              <a:spcBef>
                <a:spcPts val="360"/>
              </a:spcBef>
              <a:spcAft>
                <a:spcPts val="0"/>
              </a:spcAft>
              <a:buClr>
                <a:schemeClr val="lt1"/>
              </a:buClr>
              <a:buSzPts val="1800"/>
              <a:buChar char="»"/>
              <a:defRPr/>
            </a:lvl5pPr>
            <a:lvl6pPr marL="2743200" lvl="5" indent="-342900" algn="l">
              <a:spcBef>
                <a:spcPts val="360"/>
              </a:spcBef>
              <a:spcAft>
                <a:spcPts val="0"/>
              </a:spcAft>
              <a:buClr>
                <a:schemeClr val="lt1"/>
              </a:buClr>
              <a:buSzPts val="1800"/>
              <a:buChar char="»"/>
              <a:defRPr/>
            </a:lvl6pPr>
            <a:lvl7pPr marL="3200400" lvl="6" indent="-342900" algn="l">
              <a:spcBef>
                <a:spcPts val="360"/>
              </a:spcBef>
              <a:spcAft>
                <a:spcPts val="0"/>
              </a:spcAft>
              <a:buClr>
                <a:schemeClr val="lt1"/>
              </a:buClr>
              <a:buSzPts val="1800"/>
              <a:buChar char="»"/>
              <a:defRPr/>
            </a:lvl7pPr>
            <a:lvl8pPr marL="3657600" lvl="7" indent="-342900" algn="l">
              <a:spcBef>
                <a:spcPts val="360"/>
              </a:spcBef>
              <a:spcAft>
                <a:spcPts val="0"/>
              </a:spcAft>
              <a:buClr>
                <a:schemeClr val="lt1"/>
              </a:buClr>
              <a:buSzPts val="1800"/>
              <a:buChar char="»"/>
              <a:defRPr/>
            </a:lvl8pPr>
            <a:lvl9pPr marL="4114800" lvl="8" indent="-342900" algn="l">
              <a:spcBef>
                <a:spcPts val="360"/>
              </a:spcBef>
              <a:spcAft>
                <a:spcPts val="0"/>
              </a:spcAft>
              <a:buClr>
                <a:schemeClr val="lt1"/>
              </a:buClr>
              <a:buSzPts val="1800"/>
              <a:buChar char="»"/>
              <a:defRPr/>
            </a:lvl9pPr>
          </a:lstStyle>
          <a:p>
            <a:endParaRPr/>
          </a:p>
        </p:txBody>
      </p:sp>
      <p:sp>
        <p:nvSpPr>
          <p:cNvPr id="75" name="Google Shape;75;p351"/>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351"/>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351"/>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spcBef>
                <a:spcPts val="0"/>
              </a:spcBef>
              <a:spcAft>
                <a:spcPts val="0"/>
              </a:spcAft>
              <a:buNone/>
              <a:defRPr sz="1400">
                <a:solidFill>
                  <a:schemeClr val="lt1"/>
                </a:solidFill>
                <a:latin typeface="Arial"/>
                <a:ea typeface="Arial"/>
                <a:cs typeface="Arial"/>
                <a:sym typeface="Arial"/>
              </a:defRPr>
            </a:lvl1pPr>
            <a:lvl2pPr marL="0" marR="0" lvl="1" indent="0" algn="r">
              <a:spcBef>
                <a:spcPts val="0"/>
              </a:spcBef>
              <a:spcAft>
                <a:spcPts val="0"/>
              </a:spcAft>
              <a:buNone/>
              <a:defRPr sz="1400">
                <a:solidFill>
                  <a:schemeClr val="lt1"/>
                </a:solidFill>
                <a:latin typeface="Arial"/>
                <a:ea typeface="Arial"/>
                <a:cs typeface="Arial"/>
                <a:sym typeface="Arial"/>
              </a:defRPr>
            </a:lvl2pPr>
            <a:lvl3pPr marL="0" marR="0" lvl="2" indent="0" algn="r">
              <a:spcBef>
                <a:spcPts val="0"/>
              </a:spcBef>
              <a:spcAft>
                <a:spcPts val="0"/>
              </a:spcAft>
              <a:buNone/>
              <a:defRPr sz="1400">
                <a:solidFill>
                  <a:schemeClr val="lt1"/>
                </a:solidFill>
                <a:latin typeface="Arial"/>
                <a:ea typeface="Arial"/>
                <a:cs typeface="Arial"/>
                <a:sym typeface="Arial"/>
              </a:defRPr>
            </a:lvl3pPr>
            <a:lvl4pPr marL="0" marR="0" lvl="3" indent="0" algn="r">
              <a:spcBef>
                <a:spcPts val="0"/>
              </a:spcBef>
              <a:spcAft>
                <a:spcPts val="0"/>
              </a:spcAft>
              <a:buNone/>
              <a:defRPr sz="1400">
                <a:solidFill>
                  <a:schemeClr val="lt1"/>
                </a:solidFill>
                <a:latin typeface="Arial"/>
                <a:ea typeface="Arial"/>
                <a:cs typeface="Arial"/>
                <a:sym typeface="Arial"/>
              </a:defRPr>
            </a:lvl4pPr>
            <a:lvl5pPr marL="0" marR="0" lvl="4" indent="0" algn="r">
              <a:spcBef>
                <a:spcPts val="0"/>
              </a:spcBef>
              <a:spcAft>
                <a:spcPts val="0"/>
              </a:spcAft>
              <a:buNone/>
              <a:defRPr sz="1400">
                <a:solidFill>
                  <a:schemeClr val="lt1"/>
                </a:solidFill>
                <a:latin typeface="Arial"/>
                <a:ea typeface="Arial"/>
                <a:cs typeface="Arial"/>
                <a:sym typeface="Arial"/>
              </a:defRPr>
            </a:lvl5pPr>
            <a:lvl6pPr marL="0" marR="0" lvl="5" indent="0" algn="r">
              <a:spcBef>
                <a:spcPts val="0"/>
              </a:spcBef>
              <a:spcAft>
                <a:spcPts val="0"/>
              </a:spcAft>
              <a:buNone/>
              <a:defRPr sz="1400">
                <a:solidFill>
                  <a:schemeClr val="lt1"/>
                </a:solidFill>
                <a:latin typeface="Arial"/>
                <a:ea typeface="Arial"/>
                <a:cs typeface="Arial"/>
                <a:sym typeface="Arial"/>
              </a:defRPr>
            </a:lvl6pPr>
            <a:lvl7pPr marL="0" marR="0" lvl="6" indent="0" algn="r">
              <a:spcBef>
                <a:spcPts val="0"/>
              </a:spcBef>
              <a:spcAft>
                <a:spcPts val="0"/>
              </a:spcAft>
              <a:buNone/>
              <a:defRPr sz="1400">
                <a:solidFill>
                  <a:schemeClr val="lt1"/>
                </a:solidFill>
                <a:latin typeface="Arial"/>
                <a:ea typeface="Arial"/>
                <a:cs typeface="Arial"/>
                <a:sym typeface="Arial"/>
              </a:defRPr>
            </a:lvl7pPr>
            <a:lvl8pPr marL="0" marR="0" lvl="7" indent="0" algn="r">
              <a:spcBef>
                <a:spcPts val="0"/>
              </a:spcBef>
              <a:spcAft>
                <a:spcPts val="0"/>
              </a:spcAft>
              <a:buNone/>
              <a:defRPr sz="1400">
                <a:solidFill>
                  <a:schemeClr val="lt1"/>
                </a:solidFill>
                <a:latin typeface="Arial"/>
                <a:ea typeface="Arial"/>
                <a:cs typeface="Arial"/>
                <a:sym typeface="Arial"/>
              </a:defRPr>
            </a:lvl8pPr>
            <a:lvl9pPr marL="0" marR="0" lvl="8" indent="0" algn="r">
              <a:spcBef>
                <a:spcPts val="0"/>
              </a:spcBef>
              <a:spcAft>
                <a:spcPts val="0"/>
              </a:spcAft>
              <a:buNone/>
              <a:defRPr sz="14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352"/>
          <p:cNvSpPr txBox="1">
            <a:spLocks noGrp="1"/>
          </p:cNvSpPr>
          <p:nvPr>
            <p:ph type="title"/>
          </p:nvPr>
        </p:nvSpPr>
        <p:spPr>
          <a:xfrm rot="5400000">
            <a:off x="4732338" y="2171707"/>
            <a:ext cx="5851525" cy="2057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80" name="Google Shape;80;p352"/>
          <p:cNvSpPr txBox="1">
            <a:spLocks noGrp="1"/>
          </p:cNvSpPr>
          <p:nvPr>
            <p:ph type="body" idx="1"/>
          </p:nvPr>
        </p:nvSpPr>
        <p:spPr>
          <a:xfrm rot="5400000">
            <a:off x="541338" y="190506"/>
            <a:ext cx="5851525" cy="6019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lt1"/>
              </a:buClr>
              <a:buSzPts val="1800"/>
              <a:buChar char="•"/>
              <a:defRPr/>
            </a:lvl1pPr>
            <a:lvl2pPr marL="914400" lvl="1" indent="-342900" algn="l">
              <a:spcBef>
                <a:spcPts val="360"/>
              </a:spcBef>
              <a:spcAft>
                <a:spcPts val="0"/>
              </a:spcAft>
              <a:buClr>
                <a:schemeClr val="lt1"/>
              </a:buClr>
              <a:buSzPts val="1800"/>
              <a:buChar char="–"/>
              <a:defRPr/>
            </a:lvl2pPr>
            <a:lvl3pPr marL="1371600" lvl="2" indent="-342900" algn="l">
              <a:spcBef>
                <a:spcPts val="360"/>
              </a:spcBef>
              <a:spcAft>
                <a:spcPts val="0"/>
              </a:spcAft>
              <a:buClr>
                <a:schemeClr val="lt1"/>
              </a:buClr>
              <a:buSzPts val="1800"/>
              <a:buChar char="•"/>
              <a:defRPr/>
            </a:lvl3pPr>
            <a:lvl4pPr marL="1828800" lvl="3" indent="-342900" algn="l">
              <a:spcBef>
                <a:spcPts val="360"/>
              </a:spcBef>
              <a:spcAft>
                <a:spcPts val="0"/>
              </a:spcAft>
              <a:buClr>
                <a:schemeClr val="lt1"/>
              </a:buClr>
              <a:buSzPts val="1800"/>
              <a:buChar char="–"/>
              <a:defRPr/>
            </a:lvl4pPr>
            <a:lvl5pPr marL="2286000" lvl="4" indent="-342900" algn="l">
              <a:spcBef>
                <a:spcPts val="360"/>
              </a:spcBef>
              <a:spcAft>
                <a:spcPts val="0"/>
              </a:spcAft>
              <a:buClr>
                <a:schemeClr val="lt1"/>
              </a:buClr>
              <a:buSzPts val="1800"/>
              <a:buChar char="»"/>
              <a:defRPr/>
            </a:lvl5pPr>
            <a:lvl6pPr marL="2743200" lvl="5" indent="-342900" algn="l">
              <a:spcBef>
                <a:spcPts val="360"/>
              </a:spcBef>
              <a:spcAft>
                <a:spcPts val="0"/>
              </a:spcAft>
              <a:buClr>
                <a:schemeClr val="lt1"/>
              </a:buClr>
              <a:buSzPts val="1800"/>
              <a:buChar char="»"/>
              <a:defRPr/>
            </a:lvl6pPr>
            <a:lvl7pPr marL="3200400" lvl="6" indent="-342900" algn="l">
              <a:spcBef>
                <a:spcPts val="360"/>
              </a:spcBef>
              <a:spcAft>
                <a:spcPts val="0"/>
              </a:spcAft>
              <a:buClr>
                <a:schemeClr val="lt1"/>
              </a:buClr>
              <a:buSzPts val="1800"/>
              <a:buChar char="»"/>
              <a:defRPr/>
            </a:lvl7pPr>
            <a:lvl8pPr marL="3657600" lvl="7" indent="-342900" algn="l">
              <a:spcBef>
                <a:spcPts val="360"/>
              </a:spcBef>
              <a:spcAft>
                <a:spcPts val="0"/>
              </a:spcAft>
              <a:buClr>
                <a:schemeClr val="lt1"/>
              </a:buClr>
              <a:buSzPts val="1800"/>
              <a:buChar char="»"/>
              <a:defRPr/>
            </a:lvl8pPr>
            <a:lvl9pPr marL="4114800" lvl="8" indent="-342900" algn="l">
              <a:spcBef>
                <a:spcPts val="360"/>
              </a:spcBef>
              <a:spcAft>
                <a:spcPts val="0"/>
              </a:spcAft>
              <a:buClr>
                <a:schemeClr val="lt1"/>
              </a:buClr>
              <a:buSzPts val="1800"/>
              <a:buChar char="»"/>
              <a:defRPr/>
            </a:lvl9pPr>
          </a:lstStyle>
          <a:p>
            <a:endParaRPr/>
          </a:p>
        </p:txBody>
      </p:sp>
      <p:sp>
        <p:nvSpPr>
          <p:cNvPr id="81" name="Google Shape;81;p352"/>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352"/>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352"/>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spcBef>
                <a:spcPts val="0"/>
              </a:spcBef>
              <a:spcAft>
                <a:spcPts val="0"/>
              </a:spcAft>
              <a:buNone/>
              <a:defRPr sz="1400">
                <a:solidFill>
                  <a:schemeClr val="lt1"/>
                </a:solidFill>
                <a:latin typeface="Arial"/>
                <a:ea typeface="Arial"/>
                <a:cs typeface="Arial"/>
                <a:sym typeface="Arial"/>
              </a:defRPr>
            </a:lvl1pPr>
            <a:lvl2pPr marL="0" marR="0" lvl="1" indent="0" algn="r">
              <a:spcBef>
                <a:spcPts val="0"/>
              </a:spcBef>
              <a:spcAft>
                <a:spcPts val="0"/>
              </a:spcAft>
              <a:buNone/>
              <a:defRPr sz="1400">
                <a:solidFill>
                  <a:schemeClr val="lt1"/>
                </a:solidFill>
                <a:latin typeface="Arial"/>
                <a:ea typeface="Arial"/>
                <a:cs typeface="Arial"/>
                <a:sym typeface="Arial"/>
              </a:defRPr>
            </a:lvl2pPr>
            <a:lvl3pPr marL="0" marR="0" lvl="2" indent="0" algn="r">
              <a:spcBef>
                <a:spcPts val="0"/>
              </a:spcBef>
              <a:spcAft>
                <a:spcPts val="0"/>
              </a:spcAft>
              <a:buNone/>
              <a:defRPr sz="1400">
                <a:solidFill>
                  <a:schemeClr val="lt1"/>
                </a:solidFill>
                <a:latin typeface="Arial"/>
                <a:ea typeface="Arial"/>
                <a:cs typeface="Arial"/>
                <a:sym typeface="Arial"/>
              </a:defRPr>
            </a:lvl3pPr>
            <a:lvl4pPr marL="0" marR="0" lvl="3" indent="0" algn="r">
              <a:spcBef>
                <a:spcPts val="0"/>
              </a:spcBef>
              <a:spcAft>
                <a:spcPts val="0"/>
              </a:spcAft>
              <a:buNone/>
              <a:defRPr sz="1400">
                <a:solidFill>
                  <a:schemeClr val="lt1"/>
                </a:solidFill>
                <a:latin typeface="Arial"/>
                <a:ea typeface="Arial"/>
                <a:cs typeface="Arial"/>
                <a:sym typeface="Arial"/>
              </a:defRPr>
            </a:lvl4pPr>
            <a:lvl5pPr marL="0" marR="0" lvl="4" indent="0" algn="r">
              <a:spcBef>
                <a:spcPts val="0"/>
              </a:spcBef>
              <a:spcAft>
                <a:spcPts val="0"/>
              </a:spcAft>
              <a:buNone/>
              <a:defRPr sz="1400">
                <a:solidFill>
                  <a:schemeClr val="lt1"/>
                </a:solidFill>
                <a:latin typeface="Arial"/>
                <a:ea typeface="Arial"/>
                <a:cs typeface="Arial"/>
                <a:sym typeface="Arial"/>
              </a:defRPr>
            </a:lvl5pPr>
            <a:lvl6pPr marL="0" marR="0" lvl="5" indent="0" algn="r">
              <a:spcBef>
                <a:spcPts val="0"/>
              </a:spcBef>
              <a:spcAft>
                <a:spcPts val="0"/>
              </a:spcAft>
              <a:buNone/>
              <a:defRPr sz="1400">
                <a:solidFill>
                  <a:schemeClr val="lt1"/>
                </a:solidFill>
                <a:latin typeface="Arial"/>
                <a:ea typeface="Arial"/>
                <a:cs typeface="Arial"/>
                <a:sym typeface="Arial"/>
              </a:defRPr>
            </a:lvl6pPr>
            <a:lvl7pPr marL="0" marR="0" lvl="6" indent="0" algn="r">
              <a:spcBef>
                <a:spcPts val="0"/>
              </a:spcBef>
              <a:spcAft>
                <a:spcPts val="0"/>
              </a:spcAft>
              <a:buNone/>
              <a:defRPr sz="1400">
                <a:solidFill>
                  <a:schemeClr val="lt1"/>
                </a:solidFill>
                <a:latin typeface="Arial"/>
                <a:ea typeface="Arial"/>
                <a:cs typeface="Arial"/>
                <a:sym typeface="Arial"/>
              </a:defRPr>
            </a:lvl7pPr>
            <a:lvl8pPr marL="0" marR="0" lvl="7" indent="0" algn="r">
              <a:spcBef>
                <a:spcPts val="0"/>
              </a:spcBef>
              <a:spcAft>
                <a:spcPts val="0"/>
              </a:spcAft>
              <a:buNone/>
              <a:defRPr sz="1400">
                <a:solidFill>
                  <a:schemeClr val="lt1"/>
                </a:solidFill>
                <a:latin typeface="Arial"/>
                <a:ea typeface="Arial"/>
                <a:cs typeface="Arial"/>
                <a:sym typeface="Arial"/>
              </a:defRPr>
            </a:lvl8pPr>
            <a:lvl9pPr marL="0" marR="0" lvl="8" indent="0" algn="r">
              <a:spcBef>
                <a:spcPts val="0"/>
              </a:spcBef>
              <a:spcAft>
                <a:spcPts val="0"/>
              </a:spcAft>
              <a:buNone/>
              <a:defRPr sz="14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9"/>
        <p:cNvGrpSpPr/>
        <p:nvPr/>
      </p:nvGrpSpPr>
      <p:grpSpPr>
        <a:xfrm>
          <a:off x="0" y="0"/>
          <a:ext cx="0" cy="0"/>
          <a:chOff x="0" y="0"/>
          <a:chExt cx="0" cy="0"/>
        </a:xfrm>
      </p:grpSpPr>
      <p:sp>
        <p:nvSpPr>
          <p:cNvPr id="10" name="Google Shape;10;p3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lt2"/>
                </a:solidFill>
                <a:latin typeface="Arial"/>
                <a:ea typeface="Arial"/>
                <a:cs typeface="Arial"/>
                <a:sym typeface="Arial"/>
              </a:defRPr>
            </a:lvl1pPr>
            <a:lvl2pPr marR="0" lvl="1" algn="ctr" rtl="0">
              <a:spcBef>
                <a:spcPts val="0"/>
              </a:spcBef>
              <a:spcAft>
                <a:spcPts val="0"/>
              </a:spcAft>
              <a:buSzPts val="1400"/>
              <a:buNone/>
              <a:defRPr sz="4400" b="0" i="0" u="none" strike="noStrike" cap="none">
                <a:solidFill>
                  <a:schemeClr val="lt2"/>
                </a:solidFill>
                <a:latin typeface="Arial"/>
                <a:ea typeface="Arial"/>
                <a:cs typeface="Arial"/>
                <a:sym typeface="Arial"/>
              </a:defRPr>
            </a:lvl2pPr>
            <a:lvl3pPr marR="0" lvl="2" algn="ctr" rtl="0">
              <a:spcBef>
                <a:spcPts val="0"/>
              </a:spcBef>
              <a:spcAft>
                <a:spcPts val="0"/>
              </a:spcAft>
              <a:buSzPts val="1400"/>
              <a:buNone/>
              <a:defRPr sz="4400" b="0" i="0" u="none" strike="noStrike" cap="none">
                <a:solidFill>
                  <a:schemeClr val="lt2"/>
                </a:solidFill>
                <a:latin typeface="Arial"/>
                <a:ea typeface="Arial"/>
                <a:cs typeface="Arial"/>
                <a:sym typeface="Arial"/>
              </a:defRPr>
            </a:lvl3pPr>
            <a:lvl4pPr marR="0" lvl="3" algn="ctr" rtl="0">
              <a:spcBef>
                <a:spcPts val="0"/>
              </a:spcBef>
              <a:spcAft>
                <a:spcPts val="0"/>
              </a:spcAft>
              <a:buSzPts val="1400"/>
              <a:buNone/>
              <a:defRPr sz="4400" b="0" i="0" u="none" strike="noStrike" cap="none">
                <a:solidFill>
                  <a:schemeClr val="lt2"/>
                </a:solidFill>
                <a:latin typeface="Arial"/>
                <a:ea typeface="Arial"/>
                <a:cs typeface="Arial"/>
                <a:sym typeface="Arial"/>
              </a:defRPr>
            </a:lvl4pPr>
            <a:lvl5pPr marR="0" lvl="4" algn="ctr" rtl="0">
              <a:spcBef>
                <a:spcPts val="0"/>
              </a:spcBef>
              <a:spcAft>
                <a:spcPts val="0"/>
              </a:spcAft>
              <a:buSzPts val="1400"/>
              <a:buNone/>
              <a:defRPr sz="4400" b="0" i="0" u="none" strike="noStrike" cap="none">
                <a:solidFill>
                  <a:schemeClr val="lt2"/>
                </a:solidFill>
                <a:latin typeface="Arial"/>
                <a:ea typeface="Arial"/>
                <a:cs typeface="Arial"/>
                <a:sym typeface="Arial"/>
              </a:defRPr>
            </a:lvl5pPr>
            <a:lvl6pPr marR="0" lvl="5" algn="ctr" rtl="0">
              <a:spcBef>
                <a:spcPts val="0"/>
              </a:spcBef>
              <a:spcAft>
                <a:spcPts val="0"/>
              </a:spcAft>
              <a:buSzPts val="1400"/>
              <a:buNone/>
              <a:defRPr sz="4400" b="0" i="0" u="none" strike="noStrike" cap="none">
                <a:solidFill>
                  <a:schemeClr val="lt2"/>
                </a:solidFill>
                <a:latin typeface="Arial"/>
                <a:ea typeface="Arial"/>
                <a:cs typeface="Arial"/>
                <a:sym typeface="Arial"/>
              </a:defRPr>
            </a:lvl6pPr>
            <a:lvl7pPr marR="0" lvl="6" algn="ctr" rtl="0">
              <a:spcBef>
                <a:spcPts val="0"/>
              </a:spcBef>
              <a:spcAft>
                <a:spcPts val="0"/>
              </a:spcAft>
              <a:buSzPts val="1400"/>
              <a:buNone/>
              <a:defRPr sz="4400" b="0" i="0" u="none" strike="noStrike" cap="none">
                <a:solidFill>
                  <a:schemeClr val="lt2"/>
                </a:solidFill>
                <a:latin typeface="Arial"/>
                <a:ea typeface="Arial"/>
                <a:cs typeface="Arial"/>
                <a:sym typeface="Arial"/>
              </a:defRPr>
            </a:lvl7pPr>
            <a:lvl8pPr marR="0" lvl="7" algn="ctr" rtl="0">
              <a:spcBef>
                <a:spcPts val="0"/>
              </a:spcBef>
              <a:spcAft>
                <a:spcPts val="0"/>
              </a:spcAft>
              <a:buSzPts val="1400"/>
              <a:buNone/>
              <a:defRPr sz="4400" b="0" i="0" u="none" strike="noStrike" cap="none">
                <a:solidFill>
                  <a:schemeClr val="lt2"/>
                </a:solidFill>
                <a:latin typeface="Arial"/>
                <a:ea typeface="Arial"/>
                <a:cs typeface="Arial"/>
                <a:sym typeface="Arial"/>
              </a:defRPr>
            </a:lvl8pPr>
            <a:lvl9pPr marR="0" lvl="8" algn="ctr" rtl="0">
              <a:spcBef>
                <a:spcPts val="0"/>
              </a:spcBef>
              <a:spcAft>
                <a:spcPts val="0"/>
              </a:spcAft>
              <a:buSzPts val="1400"/>
              <a:buNone/>
              <a:defRPr sz="4400" b="0" i="0" u="none" strike="noStrike" cap="none">
                <a:solidFill>
                  <a:schemeClr val="lt2"/>
                </a:solidFill>
                <a:latin typeface="Arial"/>
                <a:ea typeface="Arial"/>
                <a:cs typeface="Arial"/>
                <a:sym typeface="Arial"/>
              </a:defRPr>
            </a:lvl9pPr>
          </a:lstStyle>
          <a:p>
            <a:endParaRPr/>
          </a:p>
        </p:txBody>
      </p:sp>
      <p:sp>
        <p:nvSpPr>
          <p:cNvPr id="11" name="Google Shape;11;p34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lt1"/>
              </a:buClr>
              <a:buSzPts val="3200"/>
              <a:buFont typeface="Arial"/>
              <a:buChar char="•"/>
              <a:defRPr sz="3200" b="0" i="0" u="none" strike="noStrike" cap="none">
                <a:solidFill>
                  <a:schemeClr val="lt1"/>
                </a:solidFill>
                <a:latin typeface="Arial"/>
                <a:ea typeface="Arial"/>
                <a:cs typeface="Arial"/>
                <a:sym typeface="Arial"/>
              </a:defRPr>
            </a:lvl1pPr>
            <a:lvl2pPr marL="914400" marR="0" lvl="1" indent="-406400" algn="l" rtl="0">
              <a:spcBef>
                <a:spcPts val="560"/>
              </a:spcBef>
              <a:spcAft>
                <a:spcPts val="0"/>
              </a:spcAft>
              <a:buClr>
                <a:schemeClr val="lt1"/>
              </a:buClr>
              <a:buSzPts val="2800"/>
              <a:buFont typeface="Arial"/>
              <a:buChar char="–"/>
              <a:defRPr sz="2800" b="0" i="0" u="none" strike="noStrike" cap="none">
                <a:solidFill>
                  <a:schemeClr val="lt1"/>
                </a:solidFill>
                <a:latin typeface="Arial"/>
                <a:ea typeface="Arial"/>
                <a:cs typeface="Arial"/>
                <a:sym typeface="Arial"/>
              </a:defRPr>
            </a:lvl2pPr>
            <a:lvl3pPr marL="1371600" marR="0" lvl="2" indent="-381000" algn="l" rtl="0">
              <a:spcBef>
                <a:spcPts val="480"/>
              </a:spcBef>
              <a:spcAft>
                <a:spcPts val="0"/>
              </a:spcAft>
              <a:buClr>
                <a:schemeClr val="lt1"/>
              </a:buClr>
              <a:buSzPts val="2400"/>
              <a:buFont typeface="Arial"/>
              <a:buChar char="•"/>
              <a:defRPr sz="2400" b="0" i="0" u="none" strike="noStrike" cap="none">
                <a:solidFill>
                  <a:schemeClr val="lt1"/>
                </a:solidFill>
                <a:latin typeface="Arial"/>
                <a:ea typeface="Arial"/>
                <a:cs typeface="Arial"/>
                <a:sym typeface="Arial"/>
              </a:defRPr>
            </a:lvl3pPr>
            <a:lvl4pPr marL="1828800" marR="0" lvl="3" indent="-355600" algn="l" rtl="0">
              <a:spcBef>
                <a:spcPts val="4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4pPr>
            <a:lvl5pPr marL="2286000" marR="0" lvl="4" indent="-355600" algn="l" rtl="0">
              <a:spcBef>
                <a:spcPts val="4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5pPr>
            <a:lvl6pPr marL="2743200" marR="0" lvl="5" indent="-355600" algn="l" rtl="0">
              <a:spcBef>
                <a:spcPts val="4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6pPr>
            <a:lvl7pPr marL="3200400" marR="0" lvl="6" indent="-355600" algn="l" rtl="0">
              <a:spcBef>
                <a:spcPts val="4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7pPr>
            <a:lvl8pPr marL="3657600" marR="0" lvl="7" indent="-355600" algn="l" rtl="0">
              <a:spcBef>
                <a:spcPts val="4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8pPr>
            <a:lvl9pPr marL="4114800" marR="0" lvl="8" indent="-355600" algn="l" rtl="0">
              <a:spcBef>
                <a:spcPts val="4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9pPr>
          </a:lstStyle>
          <a:p>
            <a:endParaRPr/>
          </a:p>
        </p:txBody>
      </p:sp>
      <p:sp>
        <p:nvSpPr>
          <p:cNvPr id="12" name="Google Shape;12;p341"/>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400" b="0" i="0" u="none" strike="noStrike" cap="none">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13" name="Google Shape;13;p341"/>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marR="0" lvl="0" algn="ctr" rtl="0">
              <a:spcBef>
                <a:spcPts val="0"/>
              </a:spcBef>
              <a:spcAft>
                <a:spcPts val="0"/>
              </a:spcAft>
              <a:buSzPts val="1400"/>
              <a:buNone/>
              <a:defRPr sz="1400" b="0" i="0" u="none" strike="noStrike" cap="none">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14" name="Google Shape;14;p341"/>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spcAft>
                <a:spcPts val="0"/>
              </a:spcAft>
              <a:buNone/>
              <a:defRPr sz="1400" b="0" i="0" u="none" strike="noStrike" cap="none">
                <a:solidFill>
                  <a:schemeClr val="lt1"/>
                </a:solidFill>
                <a:latin typeface="Arial"/>
                <a:ea typeface="Arial"/>
                <a:cs typeface="Arial"/>
                <a:sym typeface="Arial"/>
              </a:defRPr>
            </a:lvl1pPr>
            <a:lvl2pPr marL="0" marR="0" lvl="1" indent="0" algn="r" rtl="0">
              <a:spcBef>
                <a:spcPts val="0"/>
              </a:spcBef>
              <a:spcAft>
                <a:spcPts val="0"/>
              </a:spcAft>
              <a:buNone/>
              <a:defRPr sz="1400" b="0" i="0" u="none" strike="noStrike" cap="none">
                <a:solidFill>
                  <a:schemeClr val="lt1"/>
                </a:solidFill>
                <a:latin typeface="Arial"/>
                <a:ea typeface="Arial"/>
                <a:cs typeface="Arial"/>
                <a:sym typeface="Arial"/>
              </a:defRPr>
            </a:lvl2pPr>
            <a:lvl3pPr marL="0" marR="0" lvl="2" indent="0" algn="r" rtl="0">
              <a:spcBef>
                <a:spcPts val="0"/>
              </a:spcBef>
              <a:spcAft>
                <a:spcPts val="0"/>
              </a:spcAft>
              <a:buNone/>
              <a:defRPr sz="1400" b="0" i="0" u="none" strike="noStrike" cap="none">
                <a:solidFill>
                  <a:schemeClr val="lt1"/>
                </a:solidFill>
                <a:latin typeface="Arial"/>
                <a:ea typeface="Arial"/>
                <a:cs typeface="Arial"/>
                <a:sym typeface="Arial"/>
              </a:defRPr>
            </a:lvl3pPr>
            <a:lvl4pPr marL="0" marR="0" lvl="3" indent="0" algn="r" rtl="0">
              <a:spcBef>
                <a:spcPts val="0"/>
              </a:spcBef>
              <a:spcAft>
                <a:spcPts val="0"/>
              </a:spcAft>
              <a:buNone/>
              <a:defRPr sz="1400" b="0" i="0" u="none" strike="noStrike" cap="none">
                <a:solidFill>
                  <a:schemeClr val="lt1"/>
                </a:solidFill>
                <a:latin typeface="Arial"/>
                <a:ea typeface="Arial"/>
                <a:cs typeface="Arial"/>
                <a:sym typeface="Arial"/>
              </a:defRPr>
            </a:lvl4pPr>
            <a:lvl5pPr marL="0" marR="0" lvl="4" indent="0" algn="r" rtl="0">
              <a:spcBef>
                <a:spcPts val="0"/>
              </a:spcBef>
              <a:spcAft>
                <a:spcPts val="0"/>
              </a:spcAft>
              <a:buNone/>
              <a:defRPr sz="1400" b="0" i="0" u="none" strike="noStrike" cap="none">
                <a:solidFill>
                  <a:schemeClr val="lt1"/>
                </a:solidFill>
                <a:latin typeface="Arial"/>
                <a:ea typeface="Arial"/>
                <a:cs typeface="Arial"/>
                <a:sym typeface="Arial"/>
              </a:defRPr>
            </a:lvl5pPr>
            <a:lvl6pPr marL="0" marR="0" lvl="5" indent="0" algn="r" rtl="0">
              <a:spcBef>
                <a:spcPts val="0"/>
              </a:spcBef>
              <a:spcAft>
                <a:spcPts val="0"/>
              </a:spcAft>
              <a:buNone/>
              <a:defRPr sz="1400" b="0" i="0" u="none" strike="noStrike" cap="none">
                <a:solidFill>
                  <a:schemeClr val="lt1"/>
                </a:solidFill>
                <a:latin typeface="Arial"/>
                <a:ea typeface="Arial"/>
                <a:cs typeface="Arial"/>
                <a:sym typeface="Arial"/>
              </a:defRPr>
            </a:lvl6pPr>
            <a:lvl7pPr marL="0" marR="0" lvl="6" indent="0" algn="r" rtl="0">
              <a:spcBef>
                <a:spcPts val="0"/>
              </a:spcBef>
              <a:spcAft>
                <a:spcPts val="0"/>
              </a:spcAft>
              <a:buNone/>
              <a:defRPr sz="1400" b="0" i="0" u="none" strike="noStrike" cap="none">
                <a:solidFill>
                  <a:schemeClr val="lt1"/>
                </a:solidFill>
                <a:latin typeface="Arial"/>
                <a:ea typeface="Arial"/>
                <a:cs typeface="Arial"/>
                <a:sym typeface="Arial"/>
              </a:defRPr>
            </a:lvl7pPr>
            <a:lvl8pPr marL="0" marR="0" lvl="7" indent="0" algn="r" rtl="0">
              <a:spcBef>
                <a:spcPts val="0"/>
              </a:spcBef>
              <a:spcAft>
                <a:spcPts val="0"/>
              </a:spcAft>
              <a:buNone/>
              <a:defRPr sz="1400" b="0" i="0" u="none" strike="noStrike" cap="none">
                <a:solidFill>
                  <a:schemeClr val="lt1"/>
                </a:solidFill>
                <a:latin typeface="Arial"/>
                <a:ea typeface="Arial"/>
                <a:cs typeface="Arial"/>
                <a:sym typeface="Arial"/>
              </a:defRPr>
            </a:lvl8pPr>
            <a:lvl9pPr marL="0" marR="0" lvl="8" indent="0" algn="r" rtl="0">
              <a:spcBef>
                <a:spcPts val="0"/>
              </a:spcBef>
              <a:spcAft>
                <a:spcPts val="0"/>
              </a:spcAft>
              <a:buNone/>
              <a:defRPr sz="14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gif"/></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gif"/></Relationships>
</file>

<file path=ppt/slides/_rels/slide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2.gif"/><Relationship Id="rId4" Type="http://schemas.openxmlformats.org/officeDocument/2006/relationships/image" Target="../media/image1.gif"/></Relationships>
</file>

<file path=ppt/slides/_rels/slide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2.gif"/><Relationship Id="rId5" Type="http://schemas.openxmlformats.org/officeDocument/2006/relationships/image" Target="../media/image1.gif"/><Relationship Id="rId4" Type="http://schemas.openxmlformats.org/officeDocument/2006/relationships/image" Target="../media/image8.gif"/></Relationships>
</file>

<file path=ppt/slides/_rels/slide2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2.gif"/><Relationship Id="rId5" Type="http://schemas.openxmlformats.org/officeDocument/2006/relationships/image" Target="../media/image1.gif"/><Relationship Id="rId4" Type="http://schemas.openxmlformats.org/officeDocument/2006/relationships/image" Target="../media/image8.gif"/></Relationships>
</file>

<file path=ppt/slides/_rels/slide2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gif"/><Relationship Id="rId7" Type="http://schemas.openxmlformats.org/officeDocument/2006/relationships/image" Target="../media/image2.gif"/><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1.gif"/><Relationship Id="rId5" Type="http://schemas.openxmlformats.org/officeDocument/2006/relationships/image" Target="../media/image10.jpeg"/><Relationship Id="rId4" Type="http://schemas.openxmlformats.org/officeDocument/2006/relationships/image" Target="../media/image8.gif"/></Relationships>
</file>

<file path=ppt/slides/_rels/slide28.xml.rels><?xml version="1.0" encoding="UTF-8" standalone="yes"?>
<Relationships xmlns="http://schemas.openxmlformats.org/package/2006/relationships"><Relationship Id="rId3" Type="http://schemas.openxmlformats.org/officeDocument/2006/relationships/image" Target="../media/image3.gif"/><Relationship Id="rId7" Type="http://schemas.openxmlformats.org/officeDocument/2006/relationships/image" Target="../media/image2.gif"/><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1.gif"/><Relationship Id="rId5" Type="http://schemas.openxmlformats.org/officeDocument/2006/relationships/image" Target="../media/image11.jpeg"/><Relationship Id="rId4" Type="http://schemas.openxmlformats.org/officeDocument/2006/relationships/image" Target="../media/image8.gif"/></Relationships>
</file>

<file path=ppt/slides/_rels/slide2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32.xml.rels><?xml version="1.0" encoding="UTF-8" standalone="yes"?>
<Relationships xmlns="http://schemas.openxmlformats.org/package/2006/relationships"><Relationship Id="rId3" Type="http://schemas.openxmlformats.org/officeDocument/2006/relationships/image" Target="../media/image3.gif"/><Relationship Id="rId7" Type="http://schemas.openxmlformats.org/officeDocument/2006/relationships/image" Target="../media/image2.gif"/><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1.gif"/><Relationship Id="rId5" Type="http://schemas.openxmlformats.org/officeDocument/2006/relationships/image" Target="../media/image11.jpeg"/><Relationship Id="rId4" Type="http://schemas.openxmlformats.org/officeDocument/2006/relationships/image" Target="../media/image8.gif"/></Relationships>
</file>

<file path=ppt/slides/_rels/slide3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3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gif"/><Relationship Id="rId7" Type="http://schemas.openxmlformats.org/officeDocument/2006/relationships/image" Target="../media/image15.gif"/><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2.gif"/><Relationship Id="rId5" Type="http://schemas.openxmlformats.org/officeDocument/2006/relationships/image" Target="../media/image1.gif"/><Relationship Id="rId4" Type="http://schemas.openxmlformats.org/officeDocument/2006/relationships/image" Target="../media/image8.gif"/></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gif"/><Relationship Id="rId7" Type="http://schemas.openxmlformats.org/officeDocument/2006/relationships/image" Target="../media/image15.gif"/><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image" Target="../media/image2.gif"/><Relationship Id="rId5" Type="http://schemas.openxmlformats.org/officeDocument/2006/relationships/image" Target="../media/image1.gif"/><Relationship Id="rId4" Type="http://schemas.openxmlformats.org/officeDocument/2006/relationships/image" Target="../media/image8.gif"/></Relationships>
</file>

<file path=ppt/slides/_rels/slide41.xml.rels><?xml version="1.0" encoding="UTF-8" standalone="yes"?>
<Relationships xmlns="http://schemas.openxmlformats.org/package/2006/relationships"><Relationship Id="rId3" Type="http://schemas.openxmlformats.org/officeDocument/2006/relationships/image" Target="../media/image3.gif"/><Relationship Id="rId7" Type="http://schemas.openxmlformats.org/officeDocument/2006/relationships/image" Target="../media/image17.jpeg"/><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image" Target="../media/image2.gif"/><Relationship Id="rId5" Type="http://schemas.openxmlformats.org/officeDocument/2006/relationships/image" Target="../media/image1.gif"/><Relationship Id="rId4" Type="http://schemas.openxmlformats.org/officeDocument/2006/relationships/image" Target="../media/image8.gif"/></Relationships>
</file>

<file path=ppt/slides/_rels/slide4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3.xml"/><Relationship Id="rId1" Type="http://schemas.openxmlformats.org/officeDocument/2006/relationships/slideLayout" Target="../slideLayouts/slideLayout1.xml"/><Relationship Id="rId5" Type="http://schemas.openxmlformats.org/officeDocument/2006/relationships/image" Target="../media/image21.gif"/><Relationship Id="rId4" Type="http://schemas.openxmlformats.org/officeDocument/2006/relationships/image" Target="../media/image20.png"/></Relationships>
</file>

<file path=ppt/slides/_rels/slide4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4.xml"/><Relationship Id="rId1" Type="http://schemas.openxmlformats.org/officeDocument/2006/relationships/slideLayout" Target="../slideLayouts/slideLayout1.xml"/><Relationship Id="rId5" Type="http://schemas.openxmlformats.org/officeDocument/2006/relationships/image" Target="../media/image21.gif"/><Relationship Id="rId4" Type="http://schemas.openxmlformats.org/officeDocument/2006/relationships/image" Target="../media/image20.png"/></Relationships>
</file>

<file path=ppt/slides/_rels/slide4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51.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52.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51.xml"/><Relationship Id="rId1" Type="http://schemas.openxmlformats.org/officeDocument/2006/relationships/slideLayout" Target="../slideLayouts/slideLayout1.xml"/><Relationship Id="rId5" Type="http://schemas.openxmlformats.org/officeDocument/2006/relationships/image" Target="../media/image8.gif"/><Relationship Id="rId4" Type="http://schemas.openxmlformats.org/officeDocument/2006/relationships/image" Target="../media/image2.gif"/></Relationships>
</file>

<file path=ppt/slides/_rels/slide54.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gif"/><Relationship Id="rId3" Type="http://schemas.openxmlformats.org/officeDocument/2006/relationships/image" Target="../media/image23.gif"/><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notesSlide" Target="../notesSlides/notesSlide52.xml"/><Relationship Id="rId16" Type="http://schemas.openxmlformats.org/officeDocument/2006/relationships/image" Target="../media/image2.gif"/><Relationship Id="rId1" Type="http://schemas.openxmlformats.org/officeDocument/2006/relationships/slideLayout" Target="../slideLayouts/slideLayout1.xml"/><Relationship Id="rId6" Type="http://schemas.openxmlformats.org/officeDocument/2006/relationships/image" Target="../media/image26.png"/><Relationship Id="rId11" Type="http://schemas.openxmlformats.org/officeDocument/2006/relationships/image" Target="../media/image31.jpeg"/><Relationship Id="rId5" Type="http://schemas.openxmlformats.org/officeDocument/2006/relationships/image" Target="../media/image25.jpeg"/><Relationship Id="rId15" Type="http://schemas.openxmlformats.org/officeDocument/2006/relationships/image" Target="../media/image1.gif"/><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 Id="rId14" Type="http://schemas.openxmlformats.org/officeDocument/2006/relationships/image" Target="../media/image34.jpe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notesSlide" Target="../notesSlides/notesSlide54.xml"/><Relationship Id="rId7" Type="http://schemas.openxmlformats.org/officeDocument/2006/relationships/package" Target="../embeddings/Microsoft_PowerPoint_Slide111111111111111111111.sldx"/><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36.gif"/><Relationship Id="rId5" Type="http://schemas.openxmlformats.org/officeDocument/2006/relationships/hyperlink" Target="http://www.fg-a.com/" TargetMode="External"/><Relationship Id="rId4" Type="http://schemas.openxmlformats.org/officeDocument/2006/relationships/image" Target="../media/image1.gif"/><Relationship Id="rId9" Type="http://schemas.openxmlformats.org/officeDocument/2006/relationships/image" Target="../media/image2.gif"/></Relationships>
</file>

<file path=ppt/slides/_rels/slide5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notesSlide" Target="../notesSlides/notesSlide57.xml"/><Relationship Id="rId7" Type="http://schemas.openxmlformats.org/officeDocument/2006/relationships/package" Target="../embeddings/Microsoft_PowerPoint_Slide1222222222222222222222.sldx"/><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36.gif"/><Relationship Id="rId5" Type="http://schemas.openxmlformats.org/officeDocument/2006/relationships/hyperlink" Target="http://www.fg-a.com/" TargetMode="External"/><Relationship Id="rId4" Type="http://schemas.openxmlformats.org/officeDocument/2006/relationships/image" Target="../media/image1.gif"/><Relationship Id="rId9" Type="http://schemas.openxmlformats.org/officeDocument/2006/relationships/image" Target="../media/image2.gif"/></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59.xml"/><Relationship Id="rId1" Type="http://schemas.openxmlformats.org/officeDocument/2006/relationships/slideLayout" Target="../slideLayouts/slideLayout1.xml"/><Relationship Id="rId6" Type="http://schemas.openxmlformats.org/officeDocument/2006/relationships/image" Target="../media/image2.gif"/><Relationship Id="rId5" Type="http://schemas.openxmlformats.org/officeDocument/2006/relationships/image" Target="../media/image39.png"/><Relationship Id="rId4" Type="http://schemas.openxmlformats.org/officeDocument/2006/relationships/image" Target="../media/image38.jpeg"/></Relationships>
</file>

<file path=ppt/slides/_rels/slide6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0.xml"/><Relationship Id="rId1" Type="http://schemas.openxmlformats.org/officeDocument/2006/relationships/slideLayout" Target="../slideLayouts/slideLayout1.xml"/><Relationship Id="rId5" Type="http://schemas.openxmlformats.org/officeDocument/2006/relationships/image" Target="../media/image2.gif"/><Relationship Id="rId4" Type="http://schemas.openxmlformats.org/officeDocument/2006/relationships/image" Target="../media/image8.gif"/></Relationships>
</file>

<file path=ppt/slides/_rels/slide6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1.xml"/><Relationship Id="rId1" Type="http://schemas.openxmlformats.org/officeDocument/2006/relationships/slideLayout" Target="../slideLayouts/slideLayout1.xml"/><Relationship Id="rId5" Type="http://schemas.openxmlformats.org/officeDocument/2006/relationships/image" Target="../media/image2.gif"/><Relationship Id="rId4" Type="http://schemas.openxmlformats.org/officeDocument/2006/relationships/image" Target="../media/image8.gif"/></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gif"/><Relationship Id="rId3" Type="http://schemas.openxmlformats.org/officeDocument/2006/relationships/image" Target="../media/image23.gif"/><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notesSlide" Target="../notesSlides/notesSlide65.xml"/><Relationship Id="rId16" Type="http://schemas.openxmlformats.org/officeDocument/2006/relationships/image" Target="../media/image2.gif"/><Relationship Id="rId1" Type="http://schemas.openxmlformats.org/officeDocument/2006/relationships/slideLayout" Target="../slideLayouts/slideLayout1.xml"/><Relationship Id="rId6" Type="http://schemas.openxmlformats.org/officeDocument/2006/relationships/image" Target="../media/image26.png"/><Relationship Id="rId11" Type="http://schemas.openxmlformats.org/officeDocument/2006/relationships/image" Target="../media/image31.jpeg"/><Relationship Id="rId5" Type="http://schemas.openxmlformats.org/officeDocument/2006/relationships/image" Target="../media/image25.jpeg"/><Relationship Id="rId15" Type="http://schemas.openxmlformats.org/officeDocument/2006/relationships/image" Target="../media/image1.gif"/><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 Id="rId14" Type="http://schemas.openxmlformats.org/officeDocument/2006/relationships/image" Target="../media/image34.jpeg"/></Relationships>
</file>

<file path=ppt/slides/_rels/slide71.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gif"/><Relationship Id="rId3" Type="http://schemas.openxmlformats.org/officeDocument/2006/relationships/image" Target="../media/image23.gif"/><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notesSlide" Target="../notesSlides/notesSlide72.xml"/><Relationship Id="rId16" Type="http://schemas.openxmlformats.org/officeDocument/2006/relationships/image" Target="../media/image2.gif"/><Relationship Id="rId1" Type="http://schemas.openxmlformats.org/officeDocument/2006/relationships/slideLayout" Target="../slideLayouts/slideLayout1.xml"/><Relationship Id="rId6" Type="http://schemas.openxmlformats.org/officeDocument/2006/relationships/image" Target="../media/image26.png"/><Relationship Id="rId11" Type="http://schemas.openxmlformats.org/officeDocument/2006/relationships/image" Target="../media/image31.jpeg"/><Relationship Id="rId5" Type="http://schemas.openxmlformats.org/officeDocument/2006/relationships/image" Target="../media/image25.jpeg"/><Relationship Id="rId15" Type="http://schemas.openxmlformats.org/officeDocument/2006/relationships/image" Target="../media/image1.gif"/><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 Id="rId14" Type="http://schemas.openxmlformats.org/officeDocument/2006/relationships/image" Target="../media/image34.jpeg"/></Relationships>
</file>

<file path=ppt/slides/_rels/slide7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77.xml"/><Relationship Id="rId1" Type="http://schemas.openxmlformats.org/officeDocument/2006/relationships/slideLayout" Target="../slideLayouts/slideLayout1.xml"/><Relationship Id="rId5" Type="http://schemas.openxmlformats.org/officeDocument/2006/relationships/image" Target="../media/image2.gif"/><Relationship Id="rId4" Type="http://schemas.openxmlformats.org/officeDocument/2006/relationships/image" Target="../media/image21.gif"/></Relationships>
</file>

<file path=ppt/slides/_rels/slide8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82.xml"/><Relationship Id="rId1" Type="http://schemas.openxmlformats.org/officeDocument/2006/relationships/slideLayout" Target="../slideLayouts/slideLayout1.xml"/><Relationship Id="rId5" Type="http://schemas.openxmlformats.org/officeDocument/2006/relationships/image" Target="../media/image2.gif"/><Relationship Id="rId4" Type="http://schemas.openxmlformats.org/officeDocument/2006/relationships/image" Target="../media/image1.gif"/></Relationships>
</file>

<file path=ppt/slides/_rels/slide8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83.xml"/><Relationship Id="rId1" Type="http://schemas.openxmlformats.org/officeDocument/2006/relationships/slideLayout" Target="../slideLayouts/slideLayout1.xml"/><Relationship Id="rId6" Type="http://schemas.openxmlformats.org/officeDocument/2006/relationships/image" Target="../media/image2.gif"/><Relationship Id="rId5" Type="http://schemas.openxmlformats.org/officeDocument/2006/relationships/image" Target="../media/image21.gif"/><Relationship Id="rId4" Type="http://schemas.openxmlformats.org/officeDocument/2006/relationships/image" Target="../media/image44.png"/></Relationships>
</file>

<file path=ppt/slides/_rels/slide89.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86.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92.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87.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9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88.xml"/><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89.xml"/><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2.gif"/><Relationship Id="rId4" Type="http://schemas.openxmlformats.org/officeDocument/2006/relationships/image" Target="../media/image1.gif"/></Relationships>
</file>

<file path=ppt/slides/_rels/slide95.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90.xml"/><Relationship Id="rId1" Type="http://schemas.openxmlformats.org/officeDocument/2006/relationships/slideLayout" Target="../slideLayouts/slideLayout1.xml"/><Relationship Id="rId5" Type="http://schemas.openxmlformats.org/officeDocument/2006/relationships/image" Target="../media/image2.gif"/><Relationship Id="rId4" Type="http://schemas.openxmlformats.org/officeDocument/2006/relationships/image" Target="../media/image1.gif"/></Relationships>
</file>

<file path=ppt/slides/_rels/slide9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91.xml"/><Relationship Id="rId1" Type="http://schemas.openxmlformats.org/officeDocument/2006/relationships/slideLayout" Target="../slideLayouts/slideLayout1.xml"/><Relationship Id="rId6" Type="http://schemas.openxmlformats.org/officeDocument/2006/relationships/image" Target="../media/image2.gif"/><Relationship Id="rId5" Type="http://schemas.openxmlformats.org/officeDocument/2006/relationships/image" Target="../media/image1.gif"/><Relationship Id="rId4" Type="http://schemas.openxmlformats.org/officeDocument/2006/relationships/image" Target="../media/image21.gif"/></Relationships>
</file>

<file path=ppt/slides/_rels/slide9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92.xml"/><Relationship Id="rId1" Type="http://schemas.openxmlformats.org/officeDocument/2006/relationships/slideLayout" Target="../slideLayouts/slideLayout1.xml"/><Relationship Id="rId6" Type="http://schemas.openxmlformats.org/officeDocument/2006/relationships/image" Target="../media/image2.gif"/><Relationship Id="rId5" Type="http://schemas.openxmlformats.org/officeDocument/2006/relationships/image" Target="../media/image1.gif"/><Relationship Id="rId4" Type="http://schemas.openxmlformats.org/officeDocument/2006/relationships/image" Target="../media/image21.gif"/></Relationships>
</file>

<file path=ppt/slides/_rels/slide98.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93.xml"/><Relationship Id="rId1" Type="http://schemas.openxmlformats.org/officeDocument/2006/relationships/slideLayout" Target="../slideLayouts/slideLayout2.xml"/><Relationship Id="rId6" Type="http://schemas.openxmlformats.org/officeDocument/2006/relationships/image" Target="../media/image2.gif"/><Relationship Id="rId5" Type="http://schemas.openxmlformats.org/officeDocument/2006/relationships/image" Target="../media/image21.gif"/><Relationship Id="rId4" Type="http://schemas.openxmlformats.org/officeDocument/2006/relationships/image" Target="../media/image46.png"/></Relationships>
</file>

<file path=ppt/slides/_rels/slide99.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94.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gif"/><Relationship Id="rId3" Type="http://schemas.openxmlformats.org/officeDocument/2006/relationships/image" Target="../media/image23.gif"/><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notesSlide" Target="../notesSlides/notesSlide98.xml"/><Relationship Id="rId16" Type="http://schemas.openxmlformats.org/officeDocument/2006/relationships/image" Target="../media/image2.gif"/><Relationship Id="rId1" Type="http://schemas.openxmlformats.org/officeDocument/2006/relationships/slideLayout" Target="../slideLayouts/slideLayout1.xml"/><Relationship Id="rId6" Type="http://schemas.openxmlformats.org/officeDocument/2006/relationships/image" Target="../media/image26.png"/><Relationship Id="rId11" Type="http://schemas.openxmlformats.org/officeDocument/2006/relationships/image" Target="../media/image31.jpeg"/><Relationship Id="rId5" Type="http://schemas.openxmlformats.org/officeDocument/2006/relationships/image" Target="../media/image25.jpeg"/><Relationship Id="rId15" Type="http://schemas.openxmlformats.org/officeDocument/2006/relationships/image" Target="../media/image1.gif"/><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 Id="rId14" Type="http://schemas.openxmlformats.org/officeDocument/2006/relationships/image" Target="../media/image34.jpeg"/></Relationships>
</file>

<file path=ppt/slides/_rels/slide10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99.xml"/><Relationship Id="rId1" Type="http://schemas.openxmlformats.org/officeDocument/2006/relationships/slideLayout" Target="../slideLayouts/slideLayout1.xml"/><Relationship Id="rId5" Type="http://schemas.openxmlformats.org/officeDocument/2006/relationships/image" Target="../media/image2.gif"/><Relationship Id="rId4" Type="http://schemas.openxmlformats.org/officeDocument/2006/relationships/image" Target="../media/image1.gif"/></Relationships>
</file>

<file path=ppt/slides/_rels/slide10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4.xml"/><Relationship Id="rId1" Type="http://schemas.openxmlformats.org/officeDocument/2006/relationships/slideLayout" Target="../slideLayouts/slideLayout1.xml"/><Relationship Id="rId6" Type="http://schemas.openxmlformats.org/officeDocument/2006/relationships/image" Target="../media/image21.gif"/><Relationship Id="rId5" Type="http://schemas.openxmlformats.org/officeDocument/2006/relationships/image" Target="../media/image2.gif"/><Relationship Id="rId4" Type="http://schemas.openxmlformats.org/officeDocument/2006/relationships/image" Target="../media/image1.gif"/></Relationships>
</file>

<file path=ppt/slides/_rels/slide1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5.xml"/><Relationship Id="rId1" Type="http://schemas.openxmlformats.org/officeDocument/2006/relationships/slideLayout" Target="../slideLayouts/slideLayout1.xml"/><Relationship Id="rId6" Type="http://schemas.openxmlformats.org/officeDocument/2006/relationships/image" Target="../media/image21.gif"/><Relationship Id="rId5" Type="http://schemas.openxmlformats.org/officeDocument/2006/relationships/image" Target="../media/image2.gif"/><Relationship Id="rId4" Type="http://schemas.openxmlformats.org/officeDocument/2006/relationships/image" Target="../media/image1.gif"/></Relationships>
</file>

<file path=ppt/slides/_rels/slide111.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2.gif"/><Relationship Id="rId2" Type="http://schemas.openxmlformats.org/officeDocument/2006/relationships/notesSlide" Target="../notesSlides/notesSlide106.xml"/><Relationship Id="rId1" Type="http://schemas.openxmlformats.org/officeDocument/2006/relationships/slideLayout" Target="../slideLayouts/slideLayout1.xml"/><Relationship Id="rId6" Type="http://schemas.openxmlformats.org/officeDocument/2006/relationships/image" Target="../media/image21.gif"/><Relationship Id="rId5" Type="http://schemas.openxmlformats.org/officeDocument/2006/relationships/image" Target="../media/image50.png"/><Relationship Id="rId4" Type="http://schemas.openxmlformats.org/officeDocument/2006/relationships/image" Target="../media/image49.png"/></Relationships>
</file>

<file path=ppt/slides/_rels/slide11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07.xml"/><Relationship Id="rId1" Type="http://schemas.openxmlformats.org/officeDocument/2006/relationships/slideLayout" Target="../slideLayouts/slideLayout1.xml"/><Relationship Id="rId6" Type="http://schemas.openxmlformats.org/officeDocument/2006/relationships/image" Target="../media/image2.gif"/><Relationship Id="rId5" Type="http://schemas.openxmlformats.org/officeDocument/2006/relationships/image" Target="../media/image21.gif"/><Relationship Id="rId4" Type="http://schemas.openxmlformats.org/officeDocument/2006/relationships/image" Target="../media/image49.png"/></Relationships>
</file>

<file path=ppt/slides/_rels/slide113.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108.xml"/><Relationship Id="rId1" Type="http://schemas.openxmlformats.org/officeDocument/2006/relationships/slideLayout" Target="../slideLayouts/slideLayout1.xml"/><Relationship Id="rId5" Type="http://schemas.openxmlformats.org/officeDocument/2006/relationships/image" Target="../media/image2.gif"/><Relationship Id="rId4" Type="http://schemas.openxmlformats.org/officeDocument/2006/relationships/image" Target="../media/image37.png"/></Relationships>
</file>

<file path=ppt/slides/_rels/slide11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09.xml"/><Relationship Id="rId1" Type="http://schemas.openxmlformats.org/officeDocument/2006/relationships/slideLayout" Target="../slideLayouts/slideLayout1.xml"/><Relationship Id="rId6" Type="http://schemas.openxmlformats.org/officeDocument/2006/relationships/image" Target="../media/image21.gif"/><Relationship Id="rId5" Type="http://schemas.openxmlformats.org/officeDocument/2006/relationships/image" Target="../media/image53.png"/><Relationship Id="rId4" Type="http://schemas.openxmlformats.org/officeDocument/2006/relationships/image" Target="../media/image50.png"/></Relationships>
</file>

<file path=ppt/slides/_rels/slide11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10.xml"/><Relationship Id="rId1" Type="http://schemas.openxmlformats.org/officeDocument/2006/relationships/slideLayout" Target="../slideLayouts/slideLayout1.xml"/><Relationship Id="rId5" Type="http://schemas.openxmlformats.org/officeDocument/2006/relationships/image" Target="../media/image2.gif"/><Relationship Id="rId4" Type="http://schemas.openxmlformats.org/officeDocument/2006/relationships/image" Target="../media/image1.gif"/></Relationships>
</file>

<file path=ppt/slides/_rels/slide11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11.xml"/><Relationship Id="rId1" Type="http://schemas.openxmlformats.org/officeDocument/2006/relationships/slideLayout" Target="../slideLayouts/slideLayout1.xml"/><Relationship Id="rId6" Type="http://schemas.openxmlformats.org/officeDocument/2006/relationships/image" Target="../media/image21.gif"/><Relationship Id="rId5" Type="http://schemas.openxmlformats.org/officeDocument/2006/relationships/image" Target="../media/image53.png"/><Relationship Id="rId4" Type="http://schemas.openxmlformats.org/officeDocument/2006/relationships/image" Target="../media/image50.png"/></Relationships>
</file>

<file path=ppt/slides/_rels/slide11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12.xml"/><Relationship Id="rId1" Type="http://schemas.openxmlformats.org/officeDocument/2006/relationships/slideLayout" Target="../slideLayouts/slideLayout1.xml"/><Relationship Id="rId5" Type="http://schemas.openxmlformats.org/officeDocument/2006/relationships/image" Target="../media/image50.png"/><Relationship Id="rId4" Type="http://schemas.openxmlformats.org/officeDocument/2006/relationships/image" Target="../media/image53.png"/></Relationships>
</file>

<file path=ppt/slides/_rels/slide11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13.xml"/><Relationship Id="rId1" Type="http://schemas.openxmlformats.org/officeDocument/2006/relationships/slideLayout" Target="../slideLayouts/slideLayout1.xml"/><Relationship Id="rId5" Type="http://schemas.openxmlformats.org/officeDocument/2006/relationships/image" Target="../media/image50.png"/><Relationship Id="rId4" Type="http://schemas.openxmlformats.org/officeDocument/2006/relationships/image" Target="../media/image53.png"/></Relationships>
</file>

<file path=ppt/slides/_rels/slide119.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114.xml"/><Relationship Id="rId1" Type="http://schemas.openxmlformats.org/officeDocument/2006/relationships/slideLayout" Target="../slideLayouts/slideLayout1.xml"/><Relationship Id="rId4" Type="http://schemas.openxmlformats.org/officeDocument/2006/relationships/image" Target="../media/image21.gif"/></Relationships>
</file>

<file path=ppt/slides/_rels/slide120.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115.xml"/><Relationship Id="rId1" Type="http://schemas.openxmlformats.org/officeDocument/2006/relationships/slideLayout" Target="../slideLayouts/slideLayout1.xml"/><Relationship Id="rId4" Type="http://schemas.openxmlformats.org/officeDocument/2006/relationships/image" Target="../media/image21.gif"/></Relationships>
</file>

<file path=ppt/slides/_rels/slide12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16.xml"/><Relationship Id="rId1" Type="http://schemas.openxmlformats.org/officeDocument/2006/relationships/slideLayout" Target="../slideLayouts/slideLayout2.xml"/><Relationship Id="rId4" Type="http://schemas.openxmlformats.org/officeDocument/2006/relationships/image" Target="../media/image21.gif"/></Relationships>
</file>

<file path=ppt/slides/_rels/slide12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17.xml"/><Relationship Id="rId1" Type="http://schemas.openxmlformats.org/officeDocument/2006/relationships/slideLayout" Target="../slideLayouts/slideLayout2.xml"/><Relationship Id="rId4" Type="http://schemas.openxmlformats.org/officeDocument/2006/relationships/image" Target="../media/image21.gif"/></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120.xml"/><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gif"/><Relationship Id="rId3" Type="http://schemas.openxmlformats.org/officeDocument/2006/relationships/image" Target="../media/image23.gif"/><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notesSlide" Target="../notesSlides/notesSlide122.xml"/><Relationship Id="rId16" Type="http://schemas.openxmlformats.org/officeDocument/2006/relationships/image" Target="../media/image2.gif"/><Relationship Id="rId1" Type="http://schemas.openxmlformats.org/officeDocument/2006/relationships/slideLayout" Target="../slideLayouts/slideLayout1.xml"/><Relationship Id="rId6" Type="http://schemas.openxmlformats.org/officeDocument/2006/relationships/image" Target="../media/image26.png"/><Relationship Id="rId11" Type="http://schemas.openxmlformats.org/officeDocument/2006/relationships/image" Target="../media/image31.jpeg"/><Relationship Id="rId5" Type="http://schemas.openxmlformats.org/officeDocument/2006/relationships/image" Target="../media/image25.jpeg"/><Relationship Id="rId15" Type="http://schemas.openxmlformats.org/officeDocument/2006/relationships/image" Target="../media/image1.gif"/><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 Id="rId14" Type="http://schemas.openxmlformats.org/officeDocument/2006/relationships/image" Target="../media/image34.jpeg"/></Relationships>
</file>

<file path=ppt/slides/_rels/slide12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29.xml"/><Relationship Id="rId1" Type="http://schemas.openxmlformats.org/officeDocument/2006/relationships/slideLayout" Target="../slideLayouts/slideLayout1.xml"/><Relationship Id="rId5" Type="http://schemas.openxmlformats.org/officeDocument/2006/relationships/image" Target="../media/image21.gif"/><Relationship Id="rId4" Type="http://schemas.openxmlformats.org/officeDocument/2006/relationships/image" Target="../media/image57.png"/></Relationships>
</file>

<file path=ppt/slides/_rels/slide13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30.xml"/><Relationship Id="rId1" Type="http://schemas.openxmlformats.org/officeDocument/2006/relationships/slideLayout" Target="../slideLayouts/slideLayout1.xml"/><Relationship Id="rId5" Type="http://schemas.openxmlformats.org/officeDocument/2006/relationships/image" Target="../media/image21.gif"/><Relationship Id="rId4" Type="http://schemas.openxmlformats.org/officeDocument/2006/relationships/image" Target="../media/image57.png"/></Relationships>
</file>

<file path=ppt/slides/_rels/slide13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eg"/><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31.xml"/><Relationship Id="rId1" Type="http://schemas.openxmlformats.org/officeDocument/2006/relationships/slideLayout" Target="../slideLayouts/slideLayout1.xml"/><Relationship Id="rId4" Type="http://schemas.openxmlformats.org/officeDocument/2006/relationships/image" Target="../media/image57.png"/></Relationships>
</file>

<file path=ppt/slides/_rels/slide13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32.xml"/><Relationship Id="rId1" Type="http://schemas.openxmlformats.org/officeDocument/2006/relationships/slideLayout" Target="../slideLayouts/slideLayout1.xml"/><Relationship Id="rId5" Type="http://schemas.openxmlformats.org/officeDocument/2006/relationships/image" Target="../media/image21.gif"/><Relationship Id="rId4" Type="http://schemas.openxmlformats.org/officeDocument/2006/relationships/image" Target="../media/image57.png"/></Relationships>
</file>

<file path=ppt/slides/_rels/slide13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33.xml"/><Relationship Id="rId1" Type="http://schemas.openxmlformats.org/officeDocument/2006/relationships/slideLayout" Target="../slideLayouts/slideLayout1.xml"/><Relationship Id="rId5" Type="http://schemas.openxmlformats.org/officeDocument/2006/relationships/image" Target="../media/image21.gif"/><Relationship Id="rId4" Type="http://schemas.openxmlformats.org/officeDocument/2006/relationships/image" Target="../media/image57.png"/></Relationships>
</file>

<file path=ppt/slides/_rels/slide14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34.xml"/><Relationship Id="rId1" Type="http://schemas.openxmlformats.org/officeDocument/2006/relationships/slideLayout" Target="../slideLayouts/slideLayout1.xml"/><Relationship Id="rId5" Type="http://schemas.openxmlformats.org/officeDocument/2006/relationships/image" Target="../media/image21.gif"/><Relationship Id="rId4" Type="http://schemas.openxmlformats.org/officeDocument/2006/relationships/image" Target="../media/image57.png"/></Relationships>
</file>

<file path=ppt/slides/_rels/slide14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35.xml"/><Relationship Id="rId1" Type="http://schemas.openxmlformats.org/officeDocument/2006/relationships/slideLayout" Target="../slideLayouts/slideLayout1.xml"/><Relationship Id="rId5" Type="http://schemas.openxmlformats.org/officeDocument/2006/relationships/image" Target="../media/image21.gif"/><Relationship Id="rId4" Type="http://schemas.openxmlformats.org/officeDocument/2006/relationships/image" Target="../media/image57.png"/></Relationships>
</file>

<file path=ppt/slides/_rels/slide14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136.xml"/><Relationship Id="rId1" Type="http://schemas.openxmlformats.org/officeDocument/2006/relationships/slideLayout" Target="../slideLayouts/slideLayout2.xml"/><Relationship Id="rId5" Type="http://schemas.openxmlformats.org/officeDocument/2006/relationships/image" Target="../media/image8.gif"/><Relationship Id="rId4" Type="http://schemas.openxmlformats.org/officeDocument/2006/relationships/image" Target="../media/image61.png"/></Relationships>
</file>

<file path=ppt/slides/_rels/slide14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137.xml"/><Relationship Id="rId1" Type="http://schemas.openxmlformats.org/officeDocument/2006/relationships/slideLayout" Target="../slideLayouts/slideLayout2.xml"/><Relationship Id="rId5" Type="http://schemas.openxmlformats.org/officeDocument/2006/relationships/image" Target="../media/image8.gif"/><Relationship Id="rId4" Type="http://schemas.openxmlformats.org/officeDocument/2006/relationships/image" Target="../media/image61.png"/></Relationships>
</file>

<file path=ppt/slides/_rels/slide14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38.xml"/><Relationship Id="rId1" Type="http://schemas.openxmlformats.org/officeDocument/2006/relationships/slideLayout" Target="../slideLayouts/slideLayout1.xml"/><Relationship Id="rId5" Type="http://schemas.openxmlformats.org/officeDocument/2006/relationships/image" Target="../media/image21.gif"/><Relationship Id="rId4" Type="http://schemas.openxmlformats.org/officeDocument/2006/relationships/image" Target="../media/image57.png"/></Relationships>
</file>

<file path=ppt/slides/_rels/slide145.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139.xml"/><Relationship Id="rId1" Type="http://schemas.openxmlformats.org/officeDocument/2006/relationships/slideLayout" Target="../slideLayouts/slideLayout1.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14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40.xml"/><Relationship Id="rId1" Type="http://schemas.openxmlformats.org/officeDocument/2006/relationships/slideLayout" Target="../slideLayouts/slideLayout1.xml"/><Relationship Id="rId6" Type="http://schemas.openxmlformats.org/officeDocument/2006/relationships/image" Target="../media/image68.jpeg"/><Relationship Id="rId5" Type="http://schemas.openxmlformats.org/officeDocument/2006/relationships/image" Target="../media/image67.png"/><Relationship Id="rId4" Type="http://schemas.openxmlformats.org/officeDocument/2006/relationships/image" Target="../media/image66.jpeg"/></Relationships>
</file>

<file path=ppt/slides/_rels/slide14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141.xml"/><Relationship Id="rId1" Type="http://schemas.openxmlformats.org/officeDocument/2006/relationships/slideLayout" Target="../slideLayouts/slideLayout1.xml"/><Relationship Id="rId5" Type="http://schemas.openxmlformats.org/officeDocument/2006/relationships/image" Target="../media/image8.gif"/><Relationship Id="rId4" Type="http://schemas.openxmlformats.org/officeDocument/2006/relationships/image" Target="../media/image41.png"/></Relationships>
</file>

<file path=ppt/slides/_rels/slide14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142.xml"/><Relationship Id="rId1" Type="http://schemas.openxmlformats.org/officeDocument/2006/relationships/slideLayout" Target="../slideLayouts/slideLayout1.xml"/><Relationship Id="rId5" Type="http://schemas.openxmlformats.org/officeDocument/2006/relationships/image" Target="../media/image8.gif"/><Relationship Id="rId4" Type="http://schemas.openxmlformats.org/officeDocument/2006/relationships/image" Target="../media/image41.png"/></Relationships>
</file>

<file path=ppt/slides/_rels/slide149.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143.xml"/><Relationship Id="rId1" Type="http://schemas.openxmlformats.org/officeDocument/2006/relationships/slideLayout" Target="../slideLayouts/slideLayout1.xml"/><Relationship Id="rId5" Type="http://schemas.openxmlformats.org/officeDocument/2006/relationships/image" Target="../media/image8.gif"/><Relationship Id="rId4" Type="http://schemas.openxmlformats.org/officeDocument/2006/relationships/image" Target="../media/image41.png"/></Relationships>
</file>

<file path=ppt/slides/_rels/slide15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144.xml"/><Relationship Id="rId1" Type="http://schemas.openxmlformats.org/officeDocument/2006/relationships/slideLayout" Target="../slideLayouts/slideLayout1.xml"/><Relationship Id="rId5" Type="http://schemas.openxmlformats.org/officeDocument/2006/relationships/image" Target="../media/image8.gif"/><Relationship Id="rId4" Type="http://schemas.openxmlformats.org/officeDocument/2006/relationships/image" Target="../media/image41.png"/></Relationships>
</file>

<file path=ppt/slides/_rels/slide15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45.xml"/><Relationship Id="rId1" Type="http://schemas.openxmlformats.org/officeDocument/2006/relationships/slideLayout" Target="../slideLayouts/slideLayout1.xml"/><Relationship Id="rId6" Type="http://schemas.openxmlformats.org/officeDocument/2006/relationships/image" Target="../media/image2.gif"/><Relationship Id="rId5" Type="http://schemas.openxmlformats.org/officeDocument/2006/relationships/image" Target="../media/image70.gif"/><Relationship Id="rId4" Type="http://schemas.openxmlformats.org/officeDocument/2006/relationships/image" Target="../media/image1.gif"/></Relationships>
</file>

<file path=ppt/slides/_rels/slide15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46.xml"/><Relationship Id="rId1" Type="http://schemas.openxmlformats.org/officeDocument/2006/relationships/slideLayout" Target="../slideLayouts/slideLayout1.xml"/><Relationship Id="rId4" Type="http://schemas.openxmlformats.org/officeDocument/2006/relationships/image" Target="../media/image21.gif"/></Relationships>
</file>

<file path=ppt/slides/_rels/slide15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47.xml"/><Relationship Id="rId1" Type="http://schemas.openxmlformats.org/officeDocument/2006/relationships/slideLayout" Target="../slideLayouts/slideLayout1.xml"/><Relationship Id="rId4" Type="http://schemas.openxmlformats.org/officeDocument/2006/relationships/image" Target="../media/image21.gif"/></Relationships>
</file>

<file path=ppt/slides/_rels/slide15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48.xml"/><Relationship Id="rId1" Type="http://schemas.openxmlformats.org/officeDocument/2006/relationships/slideLayout" Target="../slideLayouts/slideLayout1.xml"/><Relationship Id="rId5" Type="http://schemas.openxmlformats.org/officeDocument/2006/relationships/image" Target="../media/image72.png"/><Relationship Id="rId4" Type="http://schemas.openxmlformats.org/officeDocument/2006/relationships/image" Target="../media/image41.png"/></Relationships>
</file>

<file path=ppt/slides/_rels/slide15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49.xml"/><Relationship Id="rId1" Type="http://schemas.openxmlformats.org/officeDocument/2006/relationships/slideLayout" Target="../slideLayouts/slideLayout1.xml"/><Relationship Id="rId4" Type="http://schemas.openxmlformats.org/officeDocument/2006/relationships/image" Target="../media/image73.jpeg"/></Relationships>
</file>

<file path=ppt/slides/_rels/slide15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50.xml"/><Relationship Id="rId1" Type="http://schemas.openxmlformats.org/officeDocument/2006/relationships/slideLayout" Target="../slideLayouts/slideLayout2.xml"/><Relationship Id="rId5" Type="http://schemas.openxmlformats.org/officeDocument/2006/relationships/image" Target="../media/image8.gif"/><Relationship Id="rId4" Type="http://schemas.openxmlformats.org/officeDocument/2006/relationships/image" Target="../media/image71.png"/></Relationships>
</file>

<file path=ppt/slides/_rels/slide15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51.xml"/><Relationship Id="rId1" Type="http://schemas.openxmlformats.org/officeDocument/2006/relationships/slideLayout" Target="../slideLayouts/slideLayout2.xml"/><Relationship Id="rId5" Type="http://schemas.openxmlformats.org/officeDocument/2006/relationships/image" Target="../media/image8.gif"/><Relationship Id="rId4" Type="http://schemas.openxmlformats.org/officeDocument/2006/relationships/image" Target="../media/image71.png"/></Relationships>
</file>

<file path=ppt/slides/_rels/slide15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53.xml"/><Relationship Id="rId1" Type="http://schemas.openxmlformats.org/officeDocument/2006/relationships/slideLayout" Target="../slideLayouts/slideLayout1.xml"/></Relationships>
</file>

<file path=ppt/slides/_rels/slide16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54.xml"/><Relationship Id="rId1" Type="http://schemas.openxmlformats.org/officeDocument/2006/relationships/slideLayout" Target="../slideLayouts/slideLayout1.xml"/></Relationships>
</file>

<file path=ppt/slides/_rels/slide16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5.xml"/><Relationship Id="rId1" Type="http://schemas.openxmlformats.org/officeDocument/2006/relationships/slideLayout" Target="../slideLayouts/slideLayout1.xml"/><Relationship Id="rId4" Type="http://schemas.openxmlformats.org/officeDocument/2006/relationships/image" Target="../media/image3.gif"/></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1.xml"/></Relationships>
</file>

<file path=ppt/slides/_rels/slide16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gif"/><Relationship Id="rId3" Type="http://schemas.openxmlformats.org/officeDocument/2006/relationships/image" Target="../media/image23.gif"/><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notesSlide" Target="../notesSlides/notesSlide160.xml"/><Relationship Id="rId16" Type="http://schemas.openxmlformats.org/officeDocument/2006/relationships/image" Target="../media/image2.gif"/><Relationship Id="rId1" Type="http://schemas.openxmlformats.org/officeDocument/2006/relationships/slideLayout" Target="../slideLayouts/slideLayout1.xml"/><Relationship Id="rId6" Type="http://schemas.openxmlformats.org/officeDocument/2006/relationships/image" Target="../media/image26.png"/><Relationship Id="rId11" Type="http://schemas.openxmlformats.org/officeDocument/2006/relationships/image" Target="../media/image31.jpeg"/><Relationship Id="rId5" Type="http://schemas.openxmlformats.org/officeDocument/2006/relationships/image" Target="../media/image25.jpeg"/><Relationship Id="rId15" Type="http://schemas.openxmlformats.org/officeDocument/2006/relationships/image" Target="../media/image1.gif"/><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 Id="rId14" Type="http://schemas.openxmlformats.org/officeDocument/2006/relationships/image" Target="../media/image34.jpeg"/></Relationships>
</file>

<file path=ppt/slides/_rels/slide167.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161.xml"/><Relationship Id="rId1" Type="http://schemas.openxmlformats.org/officeDocument/2006/relationships/slideLayout" Target="../slideLayouts/slideLayout1.xml"/></Relationships>
</file>

<file path=ppt/slides/_rels/slide16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1.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167.xml"/><Relationship Id="rId1" Type="http://schemas.openxmlformats.org/officeDocument/2006/relationships/slideLayout" Target="../slideLayouts/slideLayout1.xml"/></Relationships>
</file>

<file path=ppt/slides/_rels/slide17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68.xml"/><Relationship Id="rId1" Type="http://schemas.openxmlformats.org/officeDocument/2006/relationships/slideLayout" Target="../slideLayouts/slideLayout2.xml"/><Relationship Id="rId5" Type="http://schemas.openxmlformats.org/officeDocument/2006/relationships/image" Target="../media/image8.gif"/><Relationship Id="rId4" Type="http://schemas.openxmlformats.org/officeDocument/2006/relationships/image" Target="../media/image71.png"/></Relationships>
</file>

<file path=ppt/slides/_rels/slide17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169.xml"/><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image" Target="../media/image3.gif"/><Relationship Id="rId4" Type="http://schemas.openxmlformats.org/officeDocument/2006/relationships/image" Target="../media/image21.gif"/></Relationships>
</file>

<file path=ppt/slides/_rels/slide17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170.xml"/><Relationship Id="rId1" Type="http://schemas.openxmlformats.org/officeDocument/2006/relationships/slideLayout" Target="../slideLayouts/slideLayout2.xml"/><Relationship Id="rId5" Type="http://schemas.openxmlformats.org/officeDocument/2006/relationships/image" Target="../media/image71.png"/><Relationship Id="rId4" Type="http://schemas.openxmlformats.org/officeDocument/2006/relationships/image" Target="../media/image3.gif"/></Relationships>
</file>

<file path=ppt/slides/_rels/slide17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171.xml"/><Relationship Id="rId1" Type="http://schemas.openxmlformats.org/officeDocument/2006/relationships/slideLayout" Target="../slideLayouts/slideLayout1.xml"/><Relationship Id="rId5" Type="http://schemas.openxmlformats.org/officeDocument/2006/relationships/image" Target="../media/image21.gif"/><Relationship Id="rId4" Type="http://schemas.openxmlformats.org/officeDocument/2006/relationships/image" Target="../media/image77.png"/></Relationships>
</file>

<file path=ppt/slides/_rels/slide178.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image" Target="../media/image78.jpeg"/><Relationship Id="rId7" Type="http://schemas.openxmlformats.org/officeDocument/2006/relationships/image" Target="../media/image21.gif"/><Relationship Id="rId2" Type="http://schemas.openxmlformats.org/officeDocument/2006/relationships/notesSlide" Target="../notesSlides/notesSlide172.xml"/><Relationship Id="rId1" Type="http://schemas.openxmlformats.org/officeDocument/2006/relationships/slideLayout" Target="../slideLayouts/slideLayout1.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_rels/slide179.xml.rels><?xml version="1.0" encoding="UTF-8" standalone="yes"?>
<Relationships xmlns="http://schemas.openxmlformats.org/package/2006/relationships"><Relationship Id="rId3" Type="http://schemas.openxmlformats.org/officeDocument/2006/relationships/image" Target="../media/image78.jpeg"/><Relationship Id="rId7" Type="http://schemas.openxmlformats.org/officeDocument/2006/relationships/image" Target="../media/image2.gif"/><Relationship Id="rId2" Type="http://schemas.openxmlformats.org/officeDocument/2006/relationships/notesSlide" Target="../notesSlides/notesSlide173.xml"/><Relationship Id="rId1" Type="http://schemas.openxmlformats.org/officeDocument/2006/relationships/slideLayout" Target="../slideLayouts/slideLayout1.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82.png"/></Relationships>
</file>

<file path=ppt/slides/_rels/slide180.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174.xml"/><Relationship Id="rId1" Type="http://schemas.openxmlformats.org/officeDocument/2006/relationships/slideLayout" Target="../slideLayouts/slideLayout1.xml"/><Relationship Id="rId4" Type="http://schemas.openxmlformats.org/officeDocument/2006/relationships/image" Target="../media/image71.png"/></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1.xml"/></Relationships>
</file>

<file path=ppt/slides/_rels/slide18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176.xml"/><Relationship Id="rId1" Type="http://schemas.openxmlformats.org/officeDocument/2006/relationships/slideLayout" Target="../slideLayouts/slideLayout1.xml"/><Relationship Id="rId4" Type="http://schemas.openxmlformats.org/officeDocument/2006/relationships/image" Target="../media/image84.png"/></Relationships>
</file>

<file path=ppt/slides/_rels/slide183.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177.xml"/><Relationship Id="rId1" Type="http://schemas.openxmlformats.org/officeDocument/2006/relationships/slideLayout" Target="../slideLayouts/slideLayout1.xml"/><Relationship Id="rId5" Type="http://schemas.openxmlformats.org/officeDocument/2006/relationships/image" Target="../media/image84.png"/><Relationship Id="rId4" Type="http://schemas.openxmlformats.org/officeDocument/2006/relationships/image" Target="../media/image86.jpeg"/></Relationships>
</file>

<file path=ppt/slides/_rels/slide184.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178.xml"/><Relationship Id="rId1" Type="http://schemas.openxmlformats.org/officeDocument/2006/relationships/slideLayout" Target="../slideLayouts/slideLayout1.xml"/><Relationship Id="rId6" Type="http://schemas.openxmlformats.org/officeDocument/2006/relationships/image" Target="../media/image2.gif"/><Relationship Id="rId5" Type="http://schemas.openxmlformats.org/officeDocument/2006/relationships/image" Target="../media/image21.gif"/><Relationship Id="rId4" Type="http://schemas.openxmlformats.org/officeDocument/2006/relationships/image" Target="../media/image71.png"/></Relationships>
</file>

<file path=ppt/slides/_rels/slide18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79.xml"/><Relationship Id="rId1" Type="http://schemas.openxmlformats.org/officeDocument/2006/relationships/slideLayout" Target="../slideLayouts/slideLayout1.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82.xml"/><Relationship Id="rId1" Type="http://schemas.openxmlformats.org/officeDocument/2006/relationships/slideLayout" Target="../slideLayouts/slideLayout1.xml"/><Relationship Id="rId4" Type="http://schemas.openxmlformats.org/officeDocument/2006/relationships/image" Target="../media/image1.gif"/></Relationships>
</file>

<file path=ppt/slides/_rels/slide18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83.xml"/><Relationship Id="rId1" Type="http://schemas.openxmlformats.org/officeDocument/2006/relationships/slideLayout" Target="../slideLayouts/slideLayout1.xml"/><Relationship Id="rId4" Type="http://schemas.openxmlformats.org/officeDocument/2006/relationships/image" Target="../media/image21.gif"/></Relationships>
</file>

<file path=ppt/slides/_rels/slide190.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84.xml"/><Relationship Id="rId1" Type="http://schemas.openxmlformats.org/officeDocument/2006/relationships/slideLayout" Target="../slideLayouts/slideLayout1.xml"/><Relationship Id="rId6" Type="http://schemas.openxmlformats.org/officeDocument/2006/relationships/image" Target="../media/image88.png"/><Relationship Id="rId5" Type="http://schemas.openxmlformats.org/officeDocument/2006/relationships/image" Target="../media/image21.gif"/><Relationship Id="rId4" Type="http://schemas.openxmlformats.org/officeDocument/2006/relationships/image" Target="../media/image90.jpeg"/></Relationships>
</file>

<file path=ppt/slides/_rels/slide19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85.xml"/><Relationship Id="rId1" Type="http://schemas.openxmlformats.org/officeDocument/2006/relationships/slideLayout" Target="../slideLayouts/slideLayout1.xml"/><Relationship Id="rId6" Type="http://schemas.openxmlformats.org/officeDocument/2006/relationships/image" Target="../media/image88.png"/><Relationship Id="rId5" Type="http://schemas.openxmlformats.org/officeDocument/2006/relationships/image" Target="../media/image21.gif"/><Relationship Id="rId4" Type="http://schemas.openxmlformats.org/officeDocument/2006/relationships/image" Target="../media/image90.jpeg"/></Relationships>
</file>

<file path=ppt/slides/_rels/slide19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86.xml"/><Relationship Id="rId1" Type="http://schemas.openxmlformats.org/officeDocument/2006/relationships/slideLayout" Target="../slideLayouts/slideLayout1.xml"/><Relationship Id="rId6" Type="http://schemas.openxmlformats.org/officeDocument/2006/relationships/image" Target="../media/image88.png"/><Relationship Id="rId5" Type="http://schemas.openxmlformats.org/officeDocument/2006/relationships/image" Target="../media/image21.gif"/><Relationship Id="rId4" Type="http://schemas.openxmlformats.org/officeDocument/2006/relationships/image" Target="../media/image90.jpeg"/></Relationships>
</file>

<file path=ppt/slides/_rels/slide193.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187.xml"/><Relationship Id="rId1" Type="http://schemas.openxmlformats.org/officeDocument/2006/relationships/slideLayout" Target="../slideLayouts/slideLayout2.xml"/><Relationship Id="rId6" Type="http://schemas.openxmlformats.org/officeDocument/2006/relationships/image" Target="../media/image21.gif"/><Relationship Id="rId5" Type="http://schemas.openxmlformats.org/officeDocument/2006/relationships/image" Target="../media/image88.png"/><Relationship Id="rId4" Type="http://schemas.openxmlformats.org/officeDocument/2006/relationships/image" Target="../media/image92.png"/></Relationships>
</file>

<file path=ppt/slides/_rels/slide194.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188.xml"/><Relationship Id="rId1" Type="http://schemas.openxmlformats.org/officeDocument/2006/relationships/slideLayout" Target="../slideLayouts/slideLayout1.xml"/><Relationship Id="rId4" Type="http://schemas.openxmlformats.org/officeDocument/2006/relationships/image" Target="../media/image88.png"/></Relationships>
</file>

<file path=ppt/slides/_rels/slide195.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189.xml"/><Relationship Id="rId1" Type="http://schemas.openxmlformats.org/officeDocument/2006/relationships/slideLayout" Target="../slideLayouts/slideLayout1.xml"/><Relationship Id="rId4" Type="http://schemas.openxmlformats.org/officeDocument/2006/relationships/image" Target="../media/image88.png"/></Relationships>
</file>

<file path=ppt/slides/_rels/slide19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90.xml"/><Relationship Id="rId1" Type="http://schemas.openxmlformats.org/officeDocument/2006/relationships/slideLayout" Target="../slideLayouts/slideLayout1.xml"/><Relationship Id="rId6" Type="http://schemas.openxmlformats.org/officeDocument/2006/relationships/image" Target="../media/image21.gif"/><Relationship Id="rId5" Type="http://schemas.openxmlformats.org/officeDocument/2006/relationships/image" Target="../media/image77.png"/><Relationship Id="rId4" Type="http://schemas.openxmlformats.org/officeDocument/2006/relationships/image" Target="../media/image67.png"/></Relationships>
</file>

<file path=ppt/slides/_rels/slide19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91.xml"/><Relationship Id="rId1" Type="http://schemas.openxmlformats.org/officeDocument/2006/relationships/slideLayout" Target="../slideLayouts/slideLayout1.xml"/></Relationships>
</file>

<file path=ppt/slides/_rels/slide19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92.xml"/><Relationship Id="rId1" Type="http://schemas.openxmlformats.org/officeDocument/2006/relationships/slideLayout" Target="../slideLayouts/slideLayout1.xml"/></Relationships>
</file>

<file path=ppt/slides/_rels/slide19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93.xml"/><Relationship Id="rId1" Type="http://schemas.openxmlformats.org/officeDocument/2006/relationships/slideLayout" Target="../slideLayouts/slideLayout1.xml"/></Relationships>
</file>

<file path=ppt/slides/_rels/slide20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94.xml"/><Relationship Id="rId1" Type="http://schemas.openxmlformats.org/officeDocument/2006/relationships/slideLayout" Target="../slideLayouts/slideLayout1.xml"/></Relationships>
</file>

<file path=ppt/slides/_rels/slide20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95.xml"/><Relationship Id="rId1" Type="http://schemas.openxmlformats.org/officeDocument/2006/relationships/slideLayout" Target="../slideLayouts/slideLayout1.xml"/></Relationships>
</file>

<file path=ppt/slides/_rels/slide20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96.xml"/><Relationship Id="rId1" Type="http://schemas.openxmlformats.org/officeDocument/2006/relationships/slideLayout" Target="../slideLayouts/slideLayout1.xml"/><Relationship Id="rId4" Type="http://schemas.openxmlformats.org/officeDocument/2006/relationships/image" Target="../media/image93.png"/></Relationships>
</file>

<file path=ppt/slides/_rels/slide203.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197.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77.png"/><Relationship Id="rId4" Type="http://schemas.openxmlformats.org/officeDocument/2006/relationships/image" Target="../media/image94.jpeg"/></Relationships>
</file>

<file path=ppt/slides/_rels/slide204.xml.rels><?xml version="1.0" encoding="UTF-8" standalone="yes"?>
<Relationships xmlns="http://schemas.openxmlformats.org/package/2006/relationships"><Relationship Id="rId3" Type="http://schemas.openxmlformats.org/officeDocument/2006/relationships/notesSlide" Target="../notesSlides/notesSlide198.xml"/><Relationship Id="rId7" Type="http://schemas.openxmlformats.org/officeDocument/2006/relationships/image" Target="../media/image97.png"/><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package" Target="../embeddings/Microsoft_PowerPoint_Slide3444444444444444444444.sldx"/><Relationship Id="rId5" Type="http://schemas.openxmlformats.org/officeDocument/2006/relationships/package" Target="../embeddings/Microsoft_PowerPoint_Slide2333333333333333333333.sldx"/><Relationship Id="rId4" Type="http://schemas.openxmlformats.org/officeDocument/2006/relationships/image" Target="../media/image21.gif"/></Relationships>
</file>

<file path=ppt/slides/_rels/slide205.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99.xml"/><Relationship Id="rId1" Type="http://schemas.openxmlformats.org/officeDocument/2006/relationships/slideLayout" Target="../slideLayouts/slideLayout2.xml"/><Relationship Id="rId4" Type="http://schemas.openxmlformats.org/officeDocument/2006/relationships/image" Target="../media/image21.gif"/></Relationships>
</file>

<file path=ppt/slides/_rels/slide206.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200.xml"/><Relationship Id="rId1" Type="http://schemas.openxmlformats.org/officeDocument/2006/relationships/slideLayout" Target="../slideLayouts/slideLayout2.xml"/><Relationship Id="rId4" Type="http://schemas.openxmlformats.org/officeDocument/2006/relationships/image" Target="../media/image21.gif"/></Relationships>
</file>

<file path=ppt/slides/_rels/slide207.xml.rels><?xml version="1.0" encoding="UTF-8" standalone="yes"?>
<Relationships xmlns="http://schemas.openxmlformats.org/package/2006/relationships"><Relationship Id="rId3" Type="http://schemas.openxmlformats.org/officeDocument/2006/relationships/notesSlide" Target="../notesSlides/notesSlide201.xml"/><Relationship Id="rId7" Type="http://schemas.openxmlformats.org/officeDocument/2006/relationships/image" Target="../media/image21.gi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2.bin"/><Relationship Id="rId5" Type="http://schemas.openxmlformats.org/officeDocument/2006/relationships/image" Target="../media/image77.png"/><Relationship Id="rId4" Type="http://schemas.openxmlformats.org/officeDocument/2006/relationships/oleObject" Target="../embeddings/oleObject1.bin"/></Relationships>
</file>

<file path=ppt/slides/_rels/slide208.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202.xml"/><Relationship Id="rId1" Type="http://schemas.openxmlformats.org/officeDocument/2006/relationships/slideLayout" Target="../slideLayouts/slideLayout1.xml"/><Relationship Id="rId4" Type="http://schemas.openxmlformats.org/officeDocument/2006/relationships/image" Target="../media/image21.gif"/></Relationships>
</file>

<file path=ppt/slides/_rels/slide209.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03.xml"/><Relationship Id="rId1" Type="http://schemas.openxmlformats.org/officeDocument/2006/relationships/slideLayout" Target="../slideLayouts/slideLayout1.xml"/><Relationship Id="rId4" Type="http://schemas.openxmlformats.org/officeDocument/2006/relationships/image" Target="../media/image1.gif"/></Relationships>
</file>

<file path=ppt/slides/_rels/slide210.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204.xml"/><Relationship Id="rId1" Type="http://schemas.openxmlformats.org/officeDocument/2006/relationships/slideLayout" Target="../slideLayouts/slideLayout2.xml"/><Relationship Id="rId6" Type="http://schemas.openxmlformats.org/officeDocument/2006/relationships/image" Target="../media/image2.gif"/><Relationship Id="rId5" Type="http://schemas.openxmlformats.org/officeDocument/2006/relationships/image" Target="../media/image1.gif"/><Relationship Id="rId4" Type="http://schemas.openxmlformats.org/officeDocument/2006/relationships/image" Target="../media/image21.gif"/></Relationships>
</file>

<file path=ppt/slides/_rels/slide211.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205.xml"/><Relationship Id="rId1" Type="http://schemas.openxmlformats.org/officeDocument/2006/relationships/slideLayout" Target="../slideLayouts/slideLayout1.xml"/><Relationship Id="rId5" Type="http://schemas.openxmlformats.org/officeDocument/2006/relationships/image" Target="../media/image1.gif"/><Relationship Id="rId4" Type="http://schemas.openxmlformats.org/officeDocument/2006/relationships/image" Target="../media/image21.gif"/></Relationships>
</file>

<file path=ppt/slides/_rels/slide212.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206.xml"/><Relationship Id="rId1" Type="http://schemas.openxmlformats.org/officeDocument/2006/relationships/slideLayout" Target="../slideLayouts/slideLayout2.xml"/><Relationship Id="rId4" Type="http://schemas.openxmlformats.org/officeDocument/2006/relationships/image" Target="../media/image21.gif"/></Relationships>
</file>

<file path=ppt/slides/_rels/slide213.xml.rels><?xml version="1.0" encoding="UTF-8" standalone="yes"?>
<Relationships xmlns="http://schemas.openxmlformats.org/package/2006/relationships"><Relationship Id="rId8" Type="http://schemas.openxmlformats.org/officeDocument/2006/relationships/image" Target="../media/image108.jpeg"/><Relationship Id="rId13" Type="http://schemas.openxmlformats.org/officeDocument/2006/relationships/image" Target="../media/image113.png"/><Relationship Id="rId3" Type="http://schemas.openxmlformats.org/officeDocument/2006/relationships/image" Target="../media/image103.jpeg"/><Relationship Id="rId7" Type="http://schemas.openxmlformats.org/officeDocument/2006/relationships/image" Target="../media/image107.jpeg"/><Relationship Id="rId12" Type="http://schemas.openxmlformats.org/officeDocument/2006/relationships/image" Target="../media/image112.png"/><Relationship Id="rId2" Type="http://schemas.openxmlformats.org/officeDocument/2006/relationships/notesSlide" Target="../notesSlides/notesSlide207.xml"/><Relationship Id="rId1" Type="http://schemas.openxmlformats.org/officeDocument/2006/relationships/slideLayout" Target="../slideLayouts/slideLayout1.xml"/><Relationship Id="rId6" Type="http://schemas.openxmlformats.org/officeDocument/2006/relationships/image" Target="../media/image106.jpeg"/><Relationship Id="rId11" Type="http://schemas.openxmlformats.org/officeDocument/2006/relationships/image" Target="../media/image111.jpeg"/><Relationship Id="rId5" Type="http://schemas.openxmlformats.org/officeDocument/2006/relationships/image" Target="../media/image105.jpeg"/><Relationship Id="rId10" Type="http://schemas.openxmlformats.org/officeDocument/2006/relationships/image" Target="../media/image110.jpeg"/><Relationship Id="rId4" Type="http://schemas.openxmlformats.org/officeDocument/2006/relationships/image" Target="../media/image104.jpeg"/><Relationship Id="rId9" Type="http://schemas.openxmlformats.org/officeDocument/2006/relationships/image" Target="../media/image109.jpeg"/><Relationship Id="rId14" Type="http://schemas.openxmlformats.org/officeDocument/2006/relationships/image" Target="../media/image21.gif"/></Relationships>
</file>

<file path=ppt/slides/_rels/slide214.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208.xml"/><Relationship Id="rId1" Type="http://schemas.openxmlformats.org/officeDocument/2006/relationships/slideLayout" Target="../slideLayouts/slideLayout2.xml"/><Relationship Id="rId4" Type="http://schemas.openxmlformats.org/officeDocument/2006/relationships/hyperlink" Target="http://www.gracegodchrist.com/" TargetMode="Externa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209.xml"/><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210.xml"/><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211.xml"/><Relationship Id="rId1" Type="http://schemas.openxmlformats.org/officeDocument/2006/relationships/slideLayout" Target="../slideLayouts/slideLayout1.xml"/></Relationships>
</file>

<file path=ppt/slides/_rels/slide2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12.xml"/><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213.xml"/><Relationship Id="rId1" Type="http://schemas.openxmlformats.org/officeDocument/2006/relationships/slideLayout" Target="../slideLayouts/slideLayout1.xml"/></Relationships>
</file>

<file path=ppt/slides/_rels/slide220.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gif"/><Relationship Id="rId3" Type="http://schemas.openxmlformats.org/officeDocument/2006/relationships/image" Target="../media/image23.gif"/><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notesSlide" Target="../notesSlides/notesSlide214.xml"/><Relationship Id="rId16" Type="http://schemas.openxmlformats.org/officeDocument/2006/relationships/image" Target="../media/image2.gif"/><Relationship Id="rId1" Type="http://schemas.openxmlformats.org/officeDocument/2006/relationships/slideLayout" Target="../slideLayouts/slideLayout1.xml"/><Relationship Id="rId6" Type="http://schemas.openxmlformats.org/officeDocument/2006/relationships/image" Target="../media/image26.png"/><Relationship Id="rId11" Type="http://schemas.openxmlformats.org/officeDocument/2006/relationships/image" Target="../media/image31.jpeg"/><Relationship Id="rId5" Type="http://schemas.openxmlformats.org/officeDocument/2006/relationships/image" Target="../media/image25.jpeg"/><Relationship Id="rId15" Type="http://schemas.openxmlformats.org/officeDocument/2006/relationships/image" Target="../media/image1.gif"/><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 Id="rId14" Type="http://schemas.openxmlformats.org/officeDocument/2006/relationships/image" Target="../media/image34.jpeg"/></Relationships>
</file>

<file path=ppt/slides/_rels/slide2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15.xml"/><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216.xml"/><Relationship Id="rId1" Type="http://schemas.openxmlformats.org/officeDocument/2006/relationships/slideLayout" Target="../slideLayouts/slideLayout1.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217.xml"/><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218.xml"/><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219.xml"/><Relationship Id="rId1" Type="http://schemas.openxmlformats.org/officeDocument/2006/relationships/slideLayout" Target="../slideLayouts/slideLayout1.xml"/><Relationship Id="rId5" Type="http://schemas.openxmlformats.org/officeDocument/2006/relationships/image" Target="../media/image2.gif"/><Relationship Id="rId4" Type="http://schemas.openxmlformats.org/officeDocument/2006/relationships/image" Target="../media/image21.gif"/></Relationships>
</file>

<file path=ppt/slides/_rels/slide226.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220.xml"/><Relationship Id="rId1" Type="http://schemas.openxmlformats.org/officeDocument/2006/relationships/slideLayout" Target="../slideLayouts/slideLayout1.xml"/><Relationship Id="rId5" Type="http://schemas.openxmlformats.org/officeDocument/2006/relationships/image" Target="../media/image2.gif"/><Relationship Id="rId4" Type="http://schemas.openxmlformats.org/officeDocument/2006/relationships/image" Target="../media/image21.gif"/></Relationships>
</file>

<file path=ppt/slides/_rels/slide227.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221.xml"/><Relationship Id="rId1" Type="http://schemas.openxmlformats.org/officeDocument/2006/relationships/slideLayout" Target="../slideLayouts/slideLayout1.xml"/><Relationship Id="rId4" Type="http://schemas.openxmlformats.org/officeDocument/2006/relationships/image" Target="../media/image21.gif"/></Relationships>
</file>

<file path=ppt/slides/_rels/slide228.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222.xml"/><Relationship Id="rId1" Type="http://schemas.openxmlformats.org/officeDocument/2006/relationships/slideLayout" Target="../slideLayouts/slideLayout1.xml"/><Relationship Id="rId4" Type="http://schemas.openxmlformats.org/officeDocument/2006/relationships/image" Target="../media/image21.gif"/></Relationships>
</file>

<file path=ppt/slides/_rels/slide229.xml.rels><?xml version="1.0" encoding="UTF-8" standalone="yes"?>
<Relationships xmlns="http://schemas.openxmlformats.org/package/2006/relationships"><Relationship Id="rId8" Type="http://schemas.openxmlformats.org/officeDocument/2006/relationships/image" Target="../media/image120.jpeg"/><Relationship Id="rId3" Type="http://schemas.openxmlformats.org/officeDocument/2006/relationships/image" Target="../media/image115.jpeg"/><Relationship Id="rId7" Type="http://schemas.openxmlformats.org/officeDocument/2006/relationships/image" Target="../media/image119.jpeg"/><Relationship Id="rId2" Type="http://schemas.openxmlformats.org/officeDocument/2006/relationships/notesSlide" Target="../notesSlides/notesSlide223.xml"/><Relationship Id="rId1" Type="http://schemas.openxmlformats.org/officeDocument/2006/relationships/slideLayout" Target="../slideLayouts/slideLayout2.xml"/><Relationship Id="rId6" Type="http://schemas.openxmlformats.org/officeDocument/2006/relationships/image" Target="../media/image118.jpeg"/><Relationship Id="rId5" Type="http://schemas.openxmlformats.org/officeDocument/2006/relationships/image" Target="../media/image117.jpeg"/><Relationship Id="rId10" Type="http://schemas.openxmlformats.org/officeDocument/2006/relationships/image" Target="../media/image21.gif"/><Relationship Id="rId4" Type="http://schemas.openxmlformats.org/officeDocument/2006/relationships/image" Target="../media/image116.jpeg"/><Relationship Id="rId9" Type="http://schemas.openxmlformats.org/officeDocument/2006/relationships/image" Target="../media/image121.jpeg"/></Relationships>
</file>

<file path=ppt/slides/_rels/slide230.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224.xml"/><Relationship Id="rId1" Type="http://schemas.openxmlformats.org/officeDocument/2006/relationships/slideLayout" Target="../slideLayouts/slideLayout1.xml"/><Relationship Id="rId4" Type="http://schemas.openxmlformats.org/officeDocument/2006/relationships/image" Target="../media/image21.gif"/></Relationships>
</file>

<file path=ppt/slides/_rels/slide231.xml.rels><?xml version="1.0" encoding="UTF-8" standalone="yes"?>
<Relationships xmlns="http://schemas.openxmlformats.org/package/2006/relationships"><Relationship Id="rId3" Type="http://schemas.openxmlformats.org/officeDocument/2006/relationships/image" Target="../media/image70.gif"/><Relationship Id="rId2" Type="http://schemas.openxmlformats.org/officeDocument/2006/relationships/notesSlide" Target="../notesSlides/notesSlide225.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32.xml.rels><?xml version="1.0" encoding="UTF-8" standalone="yes"?>
<Relationships xmlns="http://schemas.openxmlformats.org/package/2006/relationships"><Relationship Id="rId2" Type="http://schemas.openxmlformats.org/officeDocument/2006/relationships/notesSlide" Target="../notesSlides/notesSlide226.xml"/><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2" Type="http://schemas.openxmlformats.org/officeDocument/2006/relationships/notesSlide" Target="../notesSlides/notesSlide227.xml"/><Relationship Id="rId1" Type="http://schemas.openxmlformats.org/officeDocument/2006/relationships/slideLayout" Target="../slideLayouts/slideLayout1.xml"/></Relationships>
</file>

<file path=ppt/slides/_rels/slide2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28.xml"/><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gif"/><Relationship Id="rId3" Type="http://schemas.openxmlformats.org/officeDocument/2006/relationships/image" Target="../media/image23.gif"/><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notesSlide" Target="../notesSlides/notesSlide229.xml"/><Relationship Id="rId16" Type="http://schemas.openxmlformats.org/officeDocument/2006/relationships/image" Target="../media/image2.gif"/><Relationship Id="rId1" Type="http://schemas.openxmlformats.org/officeDocument/2006/relationships/slideLayout" Target="../slideLayouts/slideLayout1.xml"/><Relationship Id="rId6" Type="http://schemas.openxmlformats.org/officeDocument/2006/relationships/image" Target="../media/image26.png"/><Relationship Id="rId11" Type="http://schemas.openxmlformats.org/officeDocument/2006/relationships/image" Target="../media/image31.jpeg"/><Relationship Id="rId5" Type="http://schemas.openxmlformats.org/officeDocument/2006/relationships/image" Target="../media/image25.jpeg"/><Relationship Id="rId15" Type="http://schemas.openxmlformats.org/officeDocument/2006/relationships/image" Target="../media/image1.gif"/><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 Id="rId14" Type="http://schemas.openxmlformats.org/officeDocument/2006/relationships/image" Target="../media/image34.jpeg"/></Relationships>
</file>

<file path=ppt/slides/_rels/slide23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30.xml"/><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31.xml"/><Relationship Id="rId1" Type="http://schemas.openxmlformats.org/officeDocument/2006/relationships/slideLayout" Target="../slideLayouts/slideLayout1.xml"/></Relationships>
</file>

<file path=ppt/slides/_rels/slide238.xml.rels><?xml version="1.0" encoding="UTF-8" standalone="yes"?>
<Relationships xmlns="http://schemas.openxmlformats.org/package/2006/relationships"><Relationship Id="rId2" Type="http://schemas.openxmlformats.org/officeDocument/2006/relationships/notesSlide" Target="../notesSlides/notesSlide232.xml"/><Relationship Id="rId1" Type="http://schemas.openxmlformats.org/officeDocument/2006/relationships/slideLayout" Target="../slideLayouts/slideLayout1.xml"/></Relationships>
</file>

<file path=ppt/slides/_rels/slide239.xml.rels><?xml version="1.0" encoding="UTF-8" standalone="yes"?>
<Relationships xmlns="http://schemas.openxmlformats.org/package/2006/relationships"><Relationship Id="rId2" Type="http://schemas.openxmlformats.org/officeDocument/2006/relationships/notesSlide" Target="../notesSlides/notesSlide233.xml"/><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2" Type="http://schemas.openxmlformats.org/officeDocument/2006/relationships/notesSlide" Target="../notesSlides/notesSlide234.xml"/><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235.xml"/><Relationship Id="rId1" Type="http://schemas.openxmlformats.org/officeDocument/2006/relationships/slideLayout" Target="../slideLayouts/slideLayout2.xml"/><Relationship Id="rId5" Type="http://schemas.openxmlformats.org/officeDocument/2006/relationships/image" Target="../media/image70.gif"/><Relationship Id="rId4" Type="http://schemas.openxmlformats.org/officeDocument/2006/relationships/image" Target="../media/image2.gif"/></Relationships>
</file>

<file path=ppt/slides/_rels/slide24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236.xml"/><Relationship Id="rId1" Type="http://schemas.openxmlformats.org/officeDocument/2006/relationships/slideLayout" Target="../slideLayouts/slideLayout2.xml"/><Relationship Id="rId4" Type="http://schemas.openxmlformats.org/officeDocument/2006/relationships/image" Target="../media/image21.gif"/></Relationships>
</file>

<file path=ppt/slides/_rels/slide243.xml.rels><?xml version="1.0" encoding="UTF-8" standalone="yes"?>
<Relationships xmlns="http://schemas.openxmlformats.org/package/2006/relationships"><Relationship Id="rId3" Type="http://schemas.openxmlformats.org/officeDocument/2006/relationships/notesSlide" Target="../notesSlides/notesSlide237.xml"/><Relationship Id="rId2" Type="http://schemas.openxmlformats.org/officeDocument/2006/relationships/slideLayout" Target="../slideLayouts/slideLayout1.xml"/><Relationship Id="rId1" Type="http://schemas.openxmlformats.org/officeDocument/2006/relationships/vmlDrawing" Target="../drawings/vmlDrawing5.vml"/><Relationship Id="rId5" Type="http://schemas.openxmlformats.org/officeDocument/2006/relationships/package" Target="../embeddings/Microsoft_PowerPoint_Slide4555555555555555555555.sldx"/><Relationship Id="rId4" Type="http://schemas.openxmlformats.org/officeDocument/2006/relationships/image" Target="../media/image21.gif"/></Relationships>
</file>

<file path=ppt/slides/_rels/slide244.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238.xml"/><Relationship Id="rId1" Type="http://schemas.openxmlformats.org/officeDocument/2006/relationships/slideLayout" Target="../slideLayouts/slideLayout1.xml"/><Relationship Id="rId4" Type="http://schemas.openxmlformats.org/officeDocument/2006/relationships/image" Target="../media/image21.gif"/></Relationships>
</file>

<file path=ppt/slides/_rels/slide245.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239.xml"/><Relationship Id="rId1" Type="http://schemas.openxmlformats.org/officeDocument/2006/relationships/slideLayout" Target="../slideLayouts/slideLayout1.xml"/></Relationships>
</file>

<file path=ppt/slides/_rels/slide246.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240.xml"/><Relationship Id="rId1" Type="http://schemas.openxmlformats.org/officeDocument/2006/relationships/slideLayout" Target="../slideLayouts/slideLayout1.xml"/><Relationship Id="rId4" Type="http://schemas.openxmlformats.org/officeDocument/2006/relationships/image" Target="../media/image21.gif"/></Relationships>
</file>

<file path=ppt/slides/_rels/slide247.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241.xml"/><Relationship Id="rId1" Type="http://schemas.openxmlformats.org/officeDocument/2006/relationships/slideLayout" Target="../slideLayouts/slideLayout1.xml"/><Relationship Id="rId5" Type="http://schemas.openxmlformats.org/officeDocument/2006/relationships/image" Target="../media/image2.gif"/><Relationship Id="rId4" Type="http://schemas.openxmlformats.org/officeDocument/2006/relationships/image" Target="../media/image36.gif"/></Relationships>
</file>

<file path=ppt/slides/_rels/slide248.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242.xml"/><Relationship Id="rId1" Type="http://schemas.openxmlformats.org/officeDocument/2006/relationships/slideLayout" Target="../slideLayouts/slideLayout1.xml"/><Relationship Id="rId6" Type="http://schemas.openxmlformats.org/officeDocument/2006/relationships/image" Target="../media/image36.gif"/><Relationship Id="rId5" Type="http://schemas.openxmlformats.org/officeDocument/2006/relationships/image" Target="../media/image2.gif"/><Relationship Id="rId4" Type="http://schemas.openxmlformats.org/officeDocument/2006/relationships/image" Target="../media/image1.gif"/></Relationships>
</file>

<file path=ppt/slides/_rels/slide249.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243.xml"/><Relationship Id="rId1" Type="http://schemas.openxmlformats.org/officeDocument/2006/relationships/slideLayout" Target="../slideLayouts/slideLayout1.xml"/><Relationship Id="rId6" Type="http://schemas.openxmlformats.org/officeDocument/2006/relationships/image" Target="../media/image36.gif"/><Relationship Id="rId5" Type="http://schemas.openxmlformats.org/officeDocument/2006/relationships/image" Target="../media/image2.gif"/><Relationship Id="rId4" Type="http://schemas.openxmlformats.org/officeDocument/2006/relationships/image" Target="../media/image1.gif"/></Relationships>
</file>

<file path=ppt/slides/_rels/slide250.xml.rels><?xml version="1.0" encoding="UTF-8" standalone="yes"?>
<Relationships xmlns="http://schemas.openxmlformats.org/package/2006/relationships"><Relationship Id="rId2" Type="http://schemas.openxmlformats.org/officeDocument/2006/relationships/notesSlide" Target="../notesSlides/notesSlide244.xml"/><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3" Type="http://schemas.openxmlformats.org/officeDocument/2006/relationships/image" Target="../media/image3.gif"/><Relationship Id="rId7" Type="http://schemas.openxmlformats.org/officeDocument/2006/relationships/image" Target="../media/image2.gif"/><Relationship Id="rId2" Type="http://schemas.openxmlformats.org/officeDocument/2006/relationships/notesSlide" Target="../notesSlides/notesSlide245.xml"/><Relationship Id="rId1" Type="http://schemas.openxmlformats.org/officeDocument/2006/relationships/slideLayout" Target="../slideLayouts/slideLayout1.xml"/><Relationship Id="rId6" Type="http://schemas.openxmlformats.org/officeDocument/2006/relationships/image" Target="../media/image1.gif"/><Relationship Id="rId5" Type="http://schemas.openxmlformats.org/officeDocument/2006/relationships/image" Target="../media/image36.gif"/><Relationship Id="rId4" Type="http://schemas.openxmlformats.org/officeDocument/2006/relationships/image" Target="../media/image128.jpeg"/></Relationships>
</file>

<file path=ppt/slides/_rels/slide252.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246.xml"/><Relationship Id="rId1" Type="http://schemas.openxmlformats.org/officeDocument/2006/relationships/slideLayout" Target="../slideLayouts/slideLayout1.xml"/><Relationship Id="rId5" Type="http://schemas.openxmlformats.org/officeDocument/2006/relationships/image" Target="../media/image36.gif"/><Relationship Id="rId4" Type="http://schemas.openxmlformats.org/officeDocument/2006/relationships/image" Target="../media/image129.jpeg"/></Relationships>
</file>

<file path=ppt/slides/_rels/slide253.xml.rels><?xml version="1.0" encoding="UTF-8" standalone="yes"?>
<Relationships xmlns="http://schemas.openxmlformats.org/package/2006/relationships"><Relationship Id="rId3" Type="http://schemas.openxmlformats.org/officeDocument/2006/relationships/image" Target="../media/image130.jpeg"/><Relationship Id="rId7" Type="http://schemas.openxmlformats.org/officeDocument/2006/relationships/image" Target="../media/image133.png"/><Relationship Id="rId2" Type="http://schemas.openxmlformats.org/officeDocument/2006/relationships/notesSlide" Target="../notesSlides/notesSlide247.xml"/><Relationship Id="rId1" Type="http://schemas.openxmlformats.org/officeDocument/2006/relationships/slideLayout" Target="../slideLayouts/slideLayout1.xml"/><Relationship Id="rId6" Type="http://schemas.openxmlformats.org/officeDocument/2006/relationships/image" Target="../media/image36.gif"/><Relationship Id="rId5" Type="http://schemas.openxmlformats.org/officeDocument/2006/relationships/image" Target="../media/image132.jpeg"/><Relationship Id="rId4" Type="http://schemas.openxmlformats.org/officeDocument/2006/relationships/image" Target="../media/image131.jpeg"/></Relationships>
</file>

<file path=ppt/slides/_rels/slide254.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248.xml"/><Relationship Id="rId1" Type="http://schemas.openxmlformats.org/officeDocument/2006/relationships/slideLayout" Target="../slideLayouts/slideLayout1.xml"/><Relationship Id="rId4" Type="http://schemas.openxmlformats.org/officeDocument/2006/relationships/image" Target="../media/image36.gif"/></Relationships>
</file>

<file path=ppt/slides/_rels/slide255.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249.xml"/><Relationship Id="rId1" Type="http://schemas.openxmlformats.org/officeDocument/2006/relationships/slideLayout" Target="../slideLayouts/slideLayout1.xml"/><Relationship Id="rId4" Type="http://schemas.openxmlformats.org/officeDocument/2006/relationships/image" Target="../media/image36.gif"/></Relationships>
</file>

<file path=ppt/slides/_rels/slide256.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250.xml"/><Relationship Id="rId1" Type="http://schemas.openxmlformats.org/officeDocument/2006/relationships/slideLayout" Target="../slideLayouts/slideLayout1.xml"/><Relationship Id="rId4" Type="http://schemas.openxmlformats.org/officeDocument/2006/relationships/image" Target="../media/image36.gif"/></Relationships>
</file>

<file path=ppt/slides/_rels/slide257.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251.xml"/><Relationship Id="rId1" Type="http://schemas.openxmlformats.org/officeDocument/2006/relationships/slideLayout" Target="../slideLayouts/slideLayout2.xml"/><Relationship Id="rId4" Type="http://schemas.openxmlformats.org/officeDocument/2006/relationships/image" Target="../media/image36.gif"/></Relationships>
</file>

<file path=ppt/slides/_rels/slide258.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252.xml"/><Relationship Id="rId1" Type="http://schemas.openxmlformats.org/officeDocument/2006/relationships/slideLayout" Target="../slideLayouts/slideLayout2.xml"/><Relationship Id="rId4" Type="http://schemas.openxmlformats.org/officeDocument/2006/relationships/image" Target="../media/image36.gif"/></Relationships>
</file>

<file path=ppt/slides/_rels/slide259.xml.rels><?xml version="1.0" encoding="UTF-8" standalone="yes"?>
<Relationships xmlns="http://schemas.openxmlformats.org/package/2006/relationships"><Relationship Id="rId2" Type="http://schemas.openxmlformats.org/officeDocument/2006/relationships/notesSlide" Target="../notesSlides/notesSlide253.xml"/><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2" Type="http://schemas.openxmlformats.org/officeDocument/2006/relationships/notesSlide" Target="../notesSlides/notesSlide254.xml"/><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2" Type="http://schemas.openxmlformats.org/officeDocument/2006/relationships/notesSlide" Target="../notesSlides/notesSlide255.xml"/><Relationship Id="rId1" Type="http://schemas.openxmlformats.org/officeDocument/2006/relationships/slideLayout" Target="../slideLayouts/slideLayout1.xml"/></Relationships>
</file>

<file path=ppt/slides/_rels/slide26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56.xml"/><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257.xml"/><Relationship Id="rId1" Type="http://schemas.openxmlformats.org/officeDocument/2006/relationships/slideLayout" Target="../slideLayouts/slideLayout1.xml"/></Relationships>
</file>

<file path=ppt/slides/_rels/slide264.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gif"/><Relationship Id="rId3" Type="http://schemas.openxmlformats.org/officeDocument/2006/relationships/image" Target="../media/image23.gif"/><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notesSlide" Target="../notesSlides/notesSlide258.xml"/><Relationship Id="rId16" Type="http://schemas.openxmlformats.org/officeDocument/2006/relationships/image" Target="../media/image2.gif"/><Relationship Id="rId1" Type="http://schemas.openxmlformats.org/officeDocument/2006/relationships/slideLayout" Target="../slideLayouts/slideLayout1.xml"/><Relationship Id="rId6" Type="http://schemas.openxmlformats.org/officeDocument/2006/relationships/image" Target="../media/image26.png"/><Relationship Id="rId11" Type="http://schemas.openxmlformats.org/officeDocument/2006/relationships/image" Target="../media/image31.jpeg"/><Relationship Id="rId5" Type="http://schemas.openxmlformats.org/officeDocument/2006/relationships/image" Target="../media/image25.jpeg"/><Relationship Id="rId15" Type="http://schemas.openxmlformats.org/officeDocument/2006/relationships/image" Target="../media/image1.gif"/><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 Id="rId14" Type="http://schemas.openxmlformats.org/officeDocument/2006/relationships/image" Target="../media/image34.jpeg"/></Relationships>
</file>

<file path=ppt/slides/_rels/slide26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59.xml"/><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2" Type="http://schemas.openxmlformats.org/officeDocument/2006/relationships/notesSlide" Target="../notesSlides/notesSlide260.xml"/><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2" Type="http://schemas.openxmlformats.org/officeDocument/2006/relationships/notesSlide" Target="../notesSlides/notesSlide261.xml"/><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2" Type="http://schemas.openxmlformats.org/officeDocument/2006/relationships/notesSlide" Target="../notesSlides/notesSlide262.xml"/><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2" Type="http://schemas.openxmlformats.org/officeDocument/2006/relationships/notesSlide" Target="../notesSlides/notesSlide263.xml"/><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2" Type="http://schemas.openxmlformats.org/officeDocument/2006/relationships/notesSlide" Target="../notesSlides/notesSlide264.xml"/><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2" Type="http://schemas.openxmlformats.org/officeDocument/2006/relationships/notesSlide" Target="../notesSlides/notesSlide265.xml"/><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8" Type="http://schemas.openxmlformats.org/officeDocument/2006/relationships/image" Target="../media/image1.gif"/><Relationship Id="rId3" Type="http://schemas.openxmlformats.org/officeDocument/2006/relationships/image" Target="../media/image3.gif"/><Relationship Id="rId7" Type="http://schemas.openxmlformats.org/officeDocument/2006/relationships/image" Target="../media/image21.gif"/><Relationship Id="rId2" Type="http://schemas.openxmlformats.org/officeDocument/2006/relationships/notesSlide" Target="../notesSlides/notesSlide266.xml"/><Relationship Id="rId1" Type="http://schemas.openxmlformats.org/officeDocument/2006/relationships/slideLayout" Target="../slideLayouts/slideLayout1.xml"/><Relationship Id="rId6" Type="http://schemas.openxmlformats.org/officeDocument/2006/relationships/image" Target="../media/image139.png"/><Relationship Id="rId5" Type="http://schemas.openxmlformats.org/officeDocument/2006/relationships/image" Target="../media/image41.png"/><Relationship Id="rId4" Type="http://schemas.openxmlformats.org/officeDocument/2006/relationships/image" Target="../media/image138.png"/><Relationship Id="rId9" Type="http://schemas.openxmlformats.org/officeDocument/2006/relationships/image" Target="../media/image2.gif"/></Relationships>
</file>

<file path=ppt/slides/_rels/slide273.xml.rels><?xml version="1.0" encoding="UTF-8" standalone="yes"?>
<Relationships xmlns="http://schemas.openxmlformats.org/package/2006/relationships"><Relationship Id="rId8" Type="http://schemas.openxmlformats.org/officeDocument/2006/relationships/image" Target="../media/image1.gif"/><Relationship Id="rId3" Type="http://schemas.openxmlformats.org/officeDocument/2006/relationships/image" Target="../media/image3.gif"/><Relationship Id="rId7" Type="http://schemas.openxmlformats.org/officeDocument/2006/relationships/image" Target="../media/image21.gif"/><Relationship Id="rId2" Type="http://schemas.openxmlformats.org/officeDocument/2006/relationships/notesSlide" Target="../notesSlides/notesSlide267.xml"/><Relationship Id="rId1" Type="http://schemas.openxmlformats.org/officeDocument/2006/relationships/slideLayout" Target="../slideLayouts/slideLayout1.xml"/><Relationship Id="rId6" Type="http://schemas.openxmlformats.org/officeDocument/2006/relationships/image" Target="../media/image139.png"/><Relationship Id="rId5" Type="http://schemas.openxmlformats.org/officeDocument/2006/relationships/image" Target="../media/image41.png"/><Relationship Id="rId4" Type="http://schemas.openxmlformats.org/officeDocument/2006/relationships/image" Target="../media/image138.png"/><Relationship Id="rId9" Type="http://schemas.openxmlformats.org/officeDocument/2006/relationships/image" Target="../media/image2.gif"/></Relationships>
</file>

<file path=ppt/slides/_rels/slide274.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268.xml"/><Relationship Id="rId1" Type="http://schemas.openxmlformats.org/officeDocument/2006/relationships/slideLayout" Target="../slideLayouts/slideLayout1.xml"/><Relationship Id="rId5" Type="http://schemas.openxmlformats.org/officeDocument/2006/relationships/image" Target="../media/image2.gif"/><Relationship Id="rId4" Type="http://schemas.openxmlformats.org/officeDocument/2006/relationships/image" Target="../media/image1.gif"/></Relationships>
</file>

<file path=ppt/slides/_rels/slide275.xml.rels><?xml version="1.0" encoding="UTF-8" standalone="yes"?>
<Relationships xmlns="http://schemas.openxmlformats.org/package/2006/relationships"><Relationship Id="rId2" Type="http://schemas.openxmlformats.org/officeDocument/2006/relationships/notesSlide" Target="../notesSlides/notesSlide269.xml"/><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3" Type="http://schemas.openxmlformats.org/officeDocument/2006/relationships/image" Target="../media/image3.gif"/><Relationship Id="rId7" Type="http://schemas.openxmlformats.org/officeDocument/2006/relationships/image" Target="../media/image2.gif"/><Relationship Id="rId2" Type="http://schemas.openxmlformats.org/officeDocument/2006/relationships/notesSlide" Target="../notesSlides/notesSlide270.xml"/><Relationship Id="rId1" Type="http://schemas.openxmlformats.org/officeDocument/2006/relationships/slideLayout" Target="../slideLayouts/slideLayout1.xml"/><Relationship Id="rId6" Type="http://schemas.openxmlformats.org/officeDocument/2006/relationships/image" Target="../media/image1.gif"/><Relationship Id="rId5" Type="http://schemas.openxmlformats.org/officeDocument/2006/relationships/image" Target="../media/image21.gif"/><Relationship Id="rId4" Type="http://schemas.openxmlformats.org/officeDocument/2006/relationships/image" Target="../media/image10.jpeg"/></Relationships>
</file>

<file path=ppt/slides/_rels/slide277.xml.rels><?xml version="1.0" encoding="UTF-8" standalone="yes"?>
<Relationships xmlns="http://schemas.openxmlformats.org/package/2006/relationships"><Relationship Id="rId3" Type="http://schemas.openxmlformats.org/officeDocument/2006/relationships/image" Target="../media/image3.gif"/><Relationship Id="rId7" Type="http://schemas.openxmlformats.org/officeDocument/2006/relationships/image" Target="../media/image2.gif"/><Relationship Id="rId2" Type="http://schemas.openxmlformats.org/officeDocument/2006/relationships/notesSlide" Target="../notesSlides/notesSlide271.xml"/><Relationship Id="rId1" Type="http://schemas.openxmlformats.org/officeDocument/2006/relationships/slideLayout" Target="../slideLayouts/slideLayout1.xml"/><Relationship Id="rId6" Type="http://schemas.openxmlformats.org/officeDocument/2006/relationships/image" Target="../media/image1.gif"/><Relationship Id="rId5" Type="http://schemas.openxmlformats.org/officeDocument/2006/relationships/image" Target="../media/image21.gif"/><Relationship Id="rId4" Type="http://schemas.openxmlformats.org/officeDocument/2006/relationships/image" Target="../media/image10.jpeg"/></Relationships>
</file>

<file path=ppt/slides/_rels/slide27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72.xml"/><Relationship Id="rId1" Type="http://schemas.openxmlformats.org/officeDocument/2006/relationships/slideLayout" Target="../slideLayouts/slideLayout2.xml"/></Relationships>
</file>

<file path=ppt/slides/_rels/slide279.xml.rels><?xml version="1.0" encoding="UTF-8" standalone="yes"?>
<Relationships xmlns="http://schemas.openxmlformats.org/package/2006/relationships"><Relationship Id="rId8" Type="http://schemas.openxmlformats.org/officeDocument/2006/relationships/package" Target="../embeddings/Microsoft_PowerPoint_Slide5666666666666666666666.sldx"/><Relationship Id="rId3" Type="http://schemas.openxmlformats.org/officeDocument/2006/relationships/notesSlide" Target="../notesSlides/notesSlide273.xml"/><Relationship Id="rId7" Type="http://schemas.openxmlformats.org/officeDocument/2006/relationships/image" Target="../media/image2.gif"/><Relationship Id="rId2" Type="http://schemas.openxmlformats.org/officeDocument/2006/relationships/slideLayout" Target="../slideLayouts/slideLayout1.xml"/><Relationship Id="rId1" Type="http://schemas.openxmlformats.org/officeDocument/2006/relationships/vmlDrawing" Target="../drawings/vmlDrawing6.vml"/><Relationship Id="rId6" Type="http://schemas.openxmlformats.org/officeDocument/2006/relationships/image" Target="../media/image1.gif"/><Relationship Id="rId5" Type="http://schemas.openxmlformats.org/officeDocument/2006/relationships/image" Target="../media/image21.gif"/><Relationship Id="rId4" Type="http://schemas.openxmlformats.org/officeDocument/2006/relationships/image" Target="../media/image3.gif"/></Relationships>
</file>

<file path=ppt/slides/_rels/slide28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74.xml"/><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gif"/><Relationship Id="rId3" Type="http://schemas.openxmlformats.org/officeDocument/2006/relationships/image" Target="../media/image23.gif"/><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notesSlide" Target="../notesSlides/notesSlide275.xml"/><Relationship Id="rId16" Type="http://schemas.openxmlformats.org/officeDocument/2006/relationships/image" Target="../media/image2.gif"/><Relationship Id="rId1" Type="http://schemas.openxmlformats.org/officeDocument/2006/relationships/slideLayout" Target="../slideLayouts/slideLayout1.xml"/><Relationship Id="rId6" Type="http://schemas.openxmlformats.org/officeDocument/2006/relationships/image" Target="../media/image26.png"/><Relationship Id="rId11" Type="http://schemas.openxmlformats.org/officeDocument/2006/relationships/image" Target="../media/image31.jpeg"/><Relationship Id="rId5" Type="http://schemas.openxmlformats.org/officeDocument/2006/relationships/image" Target="../media/image25.jpeg"/><Relationship Id="rId15" Type="http://schemas.openxmlformats.org/officeDocument/2006/relationships/image" Target="../media/image1.gif"/><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 Id="rId14" Type="http://schemas.openxmlformats.org/officeDocument/2006/relationships/image" Target="../media/image34.jpeg"/></Relationships>
</file>

<file path=ppt/slides/_rels/slide28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76.xml"/><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2" Type="http://schemas.openxmlformats.org/officeDocument/2006/relationships/notesSlide" Target="../notesSlides/notesSlide277.xml"/><Relationship Id="rId1" Type="http://schemas.openxmlformats.org/officeDocument/2006/relationships/slideLayout" Target="../slideLayouts/slideLayout1.xml"/></Relationships>
</file>

<file path=ppt/slides/_rels/slide28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78.xml"/><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79.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86.xml.rels><?xml version="1.0" encoding="UTF-8" standalone="yes"?>
<Relationships xmlns="http://schemas.openxmlformats.org/package/2006/relationships"><Relationship Id="rId2" Type="http://schemas.openxmlformats.org/officeDocument/2006/relationships/notesSlide" Target="../notesSlides/notesSlide280.xml"/><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81.xml"/><Relationship Id="rId1" Type="http://schemas.openxmlformats.org/officeDocument/2006/relationships/slideLayout" Target="../slideLayouts/slideLayout1.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82.xml"/><Relationship Id="rId1" Type="http://schemas.openxmlformats.org/officeDocument/2006/relationships/slideLayout" Target="../slideLayouts/slideLayout1.xml"/></Relationships>
</file>

<file path=ppt/slides/_rels/slide290.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283.xml"/><Relationship Id="rId1" Type="http://schemas.openxmlformats.org/officeDocument/2006/relationships/slideLayout" Target="../slideLayouts/slideLayout1.xml"/></Relationships>
</file>

<file path=ppt/slides/_rels/slide29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84.xml"/><Relationship Id="rId1" Type="http://schemas.openxmlformats.org/officeDocument/2006/relationships/slideLayout" Target="../slideLayouts/slideLayout1.xml"/></Relationships>
</file>

<file path=ppt/slides/_rels/slide29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85.xml"/><Relationship Id="rId1" Type="http://schemas.openxmlformats.org/officeDocument/2006/relationships/slideLayout" Target="../slideLayouts/slideLayout2.xml"/></Relationships>
</file>

<file path=ppt/slides/_rels/slide293.xml.rels><?xml version="1.0" encoding="UTF-8" standalone="yes"?>
<Relationships xmlns="http://schemas.openxmlformats.org/package/2006/relationships"><Relationship Id="rId2" Type="http://schemas.openxmlformats.org/officeDocument/2006/relationships/notesSlide" Target="../notesSlides/notesSlide286.xml"/><Relationship Id="rId1" Type="http://schemas.openxmlformats.org/officeDocument/2006/relationships/slideLayout" Target="../slideLayouts/slideLayout2.xml"/></Relationships>
</file>

<file path=ppt/slides/_rels/slide294.xml.rels><?xml version="1.0" encoding="UTF-8" standalone="yes"?>
<Relationships xmlns="http://schemas.openxmlformats.org/package/2006/relationships"><Relationship Id="rId2" Type="http://schemas.openxmlformats.org/officeDocument/2006/relationships/notesSlide" Target="../notesSlides/notesSlide287.xml"/><Relationship Id="rId1" Type="http://schemas.openxmlformats.org/officeDocument/2006/relationships/slideLayout" Target="../slideLayouts/slideLayout2.xml"/></Relationships>
</file>

<file path=ppt/slides/_rels/slide295.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288.xml"/><Relationship Id="rId1" Type="http://schemas.openxmlformats.org/officeDocument/2006/relationships/slideLayout" Target="../slideLayouts/slideLayout1.xml"/></Relationships>
</file>

<file path=ppt/slides/_rels/slide296.xml.rels><?xml version="1.0" encoding="UTF-8" standalone="yes"?>
<Relationships xmlns="http://schemas.openxmlformats.org/package/2006/relationships"><Relationship Id="rId2" Type="http://schemas.openxmlformats.org/officeDocument/2006/relationships/notesSlide" Target="../notesSlides/notesSlide289.xml"/><Relationship Id="rId1" Type="http://schemas.openxmlformats.org/officeDocument/2006/relationships/slideLayout" Target="../slideLayouts/slideLayout2.xml"/></Relationships>
</file>

<file path=ppt/slides/_rels/slide297.xml.rels><?xml version="1.0" encoding="UTF-8" standalone="yes"?>
<Relationships xmlns="http://schemas.openxmlformats.org/package/2006/relationships"><Relationship Id="rId2" Type="http://schemas.openxmlformats.org/officeDocument/2006/relationships/notesSlide" Target="../notesSlides/notesSlide290.xml"/><Relationship Id="rId1" Type="http://schemas.openxmlformats.org/officeDocument/2006/relationships/slideLayout" Target="../slideLayouts/slideLayout2.xml"/></Relationships>
</file>

<file path=ppt/slides/_rels/slide298.xml.rels><?xml version="1.0" encoding="UTF-8" standalone="yes"?>
<Relationships xmlns="http://schemas.openxmlformats.org/package/2006/relationships"><Relationship Id="rId2" Type="http://schemas.openxmlformats.org/officeDocument/2006/relationships/notesSlide" Target="../notesSlides/notesSlide291.xml"/><Relationship Id="rId1" Type="http://schemas.openxmlformats.org/officeDocument/2006/relationships/slideLayout" Target="../slideLayouts/slideLayout2.xml"/></Relationships>
</file>

<file path=ppt/slides/_rels/slide299.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92.xml"/><Relationship Id="rId1" Type="http://schemas.openxmlformats.org/officeDocument/2006/relationships/slideLayout" Target="../slideLayouts/slideLayout1.xml"/><Relationship Id="rId6" Type="http://schemas.openxmlformats.org/officeDocument/2006/relationships/image" Target="../media/image2.gif"/><Relationship Id="rId5" Type="http://schemas.openxmlformats.org/officeDocument/2006/relationships/image" Target="../media/image1.gif"/><Relationship Id="rId4" Type="http://schemas.openxmlformats.org/officeDocument/2006/relationships/image" Target="../media/image8.gif"/></Relationships>
</file>

<file path=ppt/slides/_rels/slide300.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93.xml"/><Relationship Id="rId1" Type="http://schemas.openxmlformats.org/officeDocument/2006/relationships/slideLayout" Target="../slideLayouts/slideLayout1.xml"/></Relationships>
</file>

<file path=ppt/slides/_rels/slide30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94.xml"/><Relationship Id="rId1" Type="http://schemas.openxmlformats.org/officeDocument/2006/relationships/slideLayout" Target="../slideLayouts/slideLayout1.xml"/><Relationship Id="rId6" Type="http://schemas.openxmlformats.org/officeDocument/2006/relationships/image" Target="../media/image2.gif"/><Relationship Id="rId5" Type="http://schemas.openxmlformats.org/officeDocument/2006/relationships/image" Target="../media/image1.gif"/><Relationship Id="rId4" Type="http://schemas.openxmlformats.org/officeDocument/2006/relationships/image" Target="../media/image8.gif"/></Relationships>
</file>

<file path=ppt/slides/_rels/slide30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95.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303.xml.rels><?xml version="1.0" encoding="UTF-8" standalone="yes"?>
<Relationships xmlns="http://schemas.openxmlformats.org/package/2006/relationships"><Relationship Id="rId2" Type="http://schemas.openxmlformats.org/officeDocument/2006/relationships/notesSlide" Target="../notesSlides/notesSlide296.xml"/><Relationship Id="rId1" Type="http://schemas.openxmlformats.org/officeDocument/2006/relationships/slideLayout" Target="../slideLayouts/slideLayout1.xml"/></Relationships>
</file>

<file path=ppt/slides/_rels/slide30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97.xml"/><Relationship Id="rId1" Type="http://schemas.openxmlformats.org/officeDocument/2006/relationships/slideLayout" Target="../slideLayouts/slideLayout1.xml"/><Relationship Id="rId6" Type="http://schemas.openxmlformats.org/officeDocument/2006/relationships/image" Target="../media/image2.gif"/><Relationship Id="rId5" Type="http://schemas.openxmlformats.org/officeDocument/2006/relationships/image" Target="../media/image1.gif"/><Relationship Id="rId4" Type="http://schemas.openxmlformats.org/officeDocument/2006/relationships/image" Target="../media/image8.gif"/></Relationships>
</file>

<file path=ppt/slides/_rels/slide305.xml.rels><?xml version="1.0" encoding="UTF-8" standalone="yes"?>
<Relationships xmlns="http://schemas.openxmlformats.org/package/2006/relationships"><Relationship Id="rId2" Type="http://schemas.openxmlformats.org/officeDocument/2006/relationships/notesSlide" Target="../notesSlides/notesSlide298.xml"/><Relationship Id="rId1" Type="http://schemas.openxmlformats.org/officeDocument/2006/relationships/slideLayout" Target="../slideLayouts/slideLayout2.xml"/></Relationships>
</file>

<file path=ppt/slides/_rels/slide30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99.xml"/><Relationship Id="rId1" Type="http://schemas.openxmlformats.org/officeDocument/2006/relationships/slideLayout" Target="../slideLayouts/slideLayout1.xml"/><Relationship Id="rId5" Type="http://schemas.openxmlformats.org/officeDocument/2006/relationships/image" Target="../media/image2.gif"/><Relationship Id="rId4" Type="http://schemas.openxmlformats.org/officeDocument/2006/relationships/image" Target="../media/image1.gif"/></Relationships>
</file>

<file path=ppt/slides/_rels/slide307.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300.xml"/><Relationship Id="rId1" Type="http://schemas.openxmlformats.org/officeDocument/2006/relationships/slideLayout" Target="../slideLayouts/slideLayout1.xml"/><Relationship Id="rId5" Type="http://schemas.openxmlformats.org/officeDocument/2006/relationships/image" Target="../media/image2.gif"/><Relationship Id="rId4" Type="http://schemas.openxmlformats.org/officeDocument/2006/relationships/image" Target="../media/image1.gif"/></Relationships>
</file>

<file path=ppt/slides/_rels/slide308.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gif"/><Relationship Id="rId3" Type="http://schemas.openxmlformats.org/officeDocument/2006/relationships/image" Target="../media/image23.gif"/><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notesSlide" Target="../notesSlides/notesSlide301.xml"/><Relationship Id="rId16" Type="http://schemas.openxmlformats.org/officeDocument/2006/relationships/image" Target="../media/image2.gif"/><Relationship Id="rId1" Type="http://schemas.openxmlformats.org/officeDocument/2006/relationships/slideLayout" Target="../slideLayouts/slideLayout1.xml"/><Relationship Id="rId6" Type="http://schemas.openxmlformats.org/officeDocument/2006/relationships/image" Target="../media/image26.png"/><Relationship Id="rId11" Type="http://schemas.openxmlformats.org/officeDocument/2006/relationships/image" Target="../media/image31.jpeg"/><Relationship Id="rId5" Type="http://schemas.openxmlformats.org/officeDocument/2006/relationships/image" Target="../media/image25.jpeg"/><Relationship Id="rId15" Type="http://schemas.openxmlformats.org/officeDocument/2006/relationships/image" Target="../media/image1.gif"/><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 Id="rId14" Type="http://schemas.openxmlformats.org/officeDocument/2006/relationships/image" Target="../media/image34.jpeg"/></Relationships>
</file>

<file path=ppt/slides/_rels/slide309.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302.xml"/><Relationship Id="rId1" Type="http://schemas.openxmlformats.org/officeDocument/2006/relationships/slideLayout" Target="../slideLayouts/slideLayout1.xml"/><Relationship Id="rId5" Type="http://schemas.openxmlformats.org/officeDocument/2006/relationships/image" Target="../media/image2.gif"/><Relationship Id="rId4" Type="http://schemas.openxmlformats.org/officeDocument/2006/relationships/image" Target="../media/image1.gif"/></Relationships>
</file>

<file path=ppt/slides/_rels/slide31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03.xml"/><Relationship Id="rId1" Type="http://schemas.openxmlformats.org/officeDocument/2006/relationships/slideLayout" Target="../slideLayouts/slideLayout1.xml"/></Relationships>
</file>

<file path=ppt/slides/_rels/slide311.xml.rels><?xml version="1.0" encoding="UTF-8" standalone="yes"?>
<Relationships xmlns="http://schemas.openxmlformats.org/package/2006/relationships"><Relationship Id="rId2" Type="http://schemas.openxmlformats.org/officeDocument/2006/relationships/notesSlide" Target="../notesSlides/notesSlide304.xml"/><Relationship Id="rId1" Type="http://schemas.openxmlformats.org/officeDocument/2006/relationships/slideLayout" Target="../slideLayouts/slideLayout2.xml"/></Relationships>
</file>

<file path=ppt/slides/_rels/slide312.xml.rels><?xml version="1.0" encoding="UTF-8" standalone="yes"?>
<Relationships xmlns="http://schemas.openxmlformats.org/package/2006/relationships"><Relationship Id="rId2" Type="http://schemas.openxmlformats.org/officeDocument/2006/relationships/notesSlide" Target="../notesSlides/notesSlide305.xml"/><Relationship Id="rId1" Type="http://schemas.openxmlformats.org/officeDocument/2006/relationships/slideLayout" Target="../slideLayouts/slideLayout2.xml"/></Relationships>
</file>

<file path=ppt/slides/_rels/slide313.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306.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314.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307.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315.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308.xml"/><Relationship Id="rId1" Type="http://schemas.openxmlformats.org/officeDocument/2006/relationships/slideLayout" Target="../slideLayouts/slideLayout1.xml"/></Relationships>
</file>

<file path=ppt/slides/_rels/slide31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09.xml"/><Relationship Id="rId1" Type="http://schemas.openxmlformats.org/officeDocument/2006/relationships/slideLayout" Target="../slideLayouts/slideLayout1.xml"/></Relationships>
</file>

<file path=ppt/slides/_rels/slide31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10.xml"/><Relationship Id="rId1" Type="http://schemas.openxmlformats.org/officeDocument/2006/relationships/slideLayout" Target="../slideLayouts/slideLayout1.xml"/></Relationships>
</file>

<file path=ppt/slides/_rels/slide31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311.xml"/><Relationship Id="rId1" Type="http://schemas.openxmlformats.org/officeDocument/2006/relationships/slideLayout" Target="../slideLayouts/slideLayout1.xml"/><Relationship Id="rId5" Type="http://schemas.openxmlformats.org/officeDocument/2006/relationships/image" Target="../media/image8.gif"/><Relationship Id="rId4" Type="http://schemas.openxmlformats.org/officeDocument/2006/relationships/image" Target="../media/image2.gif"/></Relationships>
</file>

<file path=ppt/slides/_rels/slide31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12.xml"/><Relationship Id="rId1" Type="http://schemas.openxmlformats.org/officeDocument/2006/relationships/slideLayout" Target="../slideLayouts/slideLayout2.xml"/><Relationship Id="rId5" Type="http://schemas.openxmlformats.org/officeDocument/2006/relationships/image" Target="../media/image2.gif"/><Relationship Id="rId4" Type="http://schemas.openxmlformats.org/officeDocument/2006/relationships/image" Target="../media/image8.gif"/></Relationships>
</file>

<file path=ppt/slides/_rels/slide320.xml.rels><?xml version="1.0" encoding="UTF-8" standalone="yes"?>
<Relationships xmlns="http://schemas.openxmlformats.org/package/2006/relationships"><Relationship Id="rId2" Type="http://schemas.openxmlformats.org/officeDocument/2006/relationships/notesSlide" Target="../notesSlides/notesSlide313.xml"/><Relationship Id="rId1" Type="http://schemas.openxmlformats.org/officeDocument/2006/relationships/slideLayout" Target="../slideLayouts/slideLayout1.xml"/></Relationships>
</file>

<file path=ppt/slides/_rels/slide32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14.xml"/><Relationship Id="rId1" Type="http://schemas.openxmlformats.org/officeDocument/2006/relationships/slideLayout" Target="../slideLayouts/slideLayout1.xml"/><Relationship Id="rId4" Type="http://schemas.openxmlformats.org/officeDocument/2006/relationships/image" Target="../media/image57.png"/></Relationships>
</file>

<file path=ppt/slides/_rels/slide322.xml.rels><?xml version="1.0" encoding="UTF-8" standalone="yes"?>
<Relationships xmlns="http://schemas.openxmlformats.org/package/2006/relationships"><Relationship Id="rId2" Type="http://schemas.openxmlformats.org/officeDocument/2006/relationships/notesSlide" Target="../notesSlides/notesSlide315.xml"/><Relationship Id="rId1" Type="http://schemas.openxmlformats.org/officeDocument/2006/relationships/slideLayout" Target="../slideLayouts/slideLayout2.xml"/></Relationships>
</file>

<file path=ppt/slides/_rels/slide323.xml.rels><?xml version="1.0" encoding="UTF-8" standalone="yes"?>
<Relationships xmlns="http://schemas.openxmlformats.org/package/2006/relationships"><Relationship Id="rId2" Type="http://schemas.openxmlformats.org/officeDocument/2006/relationships/notesSlide" Target="../notesSlides/notesSlide316.xml"/><Relationship Id="rId1" Type="http://schemas.openxmlformats.org/officeDocument/2006/relationships/slideLayout" Target="../slideLayouts/slideLayout1.xml"/></Relationships>
</file>

<file path=ppt/slides/_rels/slide324.xml.rels><?xml version="1.0" encoding="UTF-8" standalone="yes"?>
<Relationships xmlns="http://schemas.openxmlformats.org/package/2006/relationships"><Relationship Id="rId2" Type="http://schemas.openxmlformats.org/officeDocument/2006/relationships/notesSlide" Target="../notesSlides/notesSlide317.xml"/><Relationship Id="rId1" Type="http://schemas.openxmlformats.org/officeDocument/2006/relationships/slideLayout" Target="../slideLayouts/slideLayout1.xml"/></Relationships>
</file>

<file path=ppt/slides/_rels/slide32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318.xml"/><Relationship Id="rId1" Type="http://schemas.openxmlformats.org/officeDocument/2006/relationships/slideLayout" Target="../slideLayouts/slideLayout2.xml"/></Relationships>
</file>

<file path=ppt/slides/_rels/slide32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19.xml"/><Relationship Id="rId1" Type="http://schemas.openxmlformats.org/officeDocument/2006/relationships/slideLayout" Target="../slideLayouts/slideLayout1.xml"/></Relationships>
</file>

<file path=ppt/slides/_rels/slide327.xml.rels><?xml version="1.0" encoding="UTF-8" standalone="yes"?>
<Relationships xmlns="http://schemas.openxmlformats.org/package/2006/relationships"><Relationship Id="rId2" Type="http://schemas.openxmlformats.org/officeDocument/2006/relationships/notesSlide" Target="../notesSlides/notesSlide320.xml"/><Relationship Id="rId1" Type="http://schemas.openxmlformats.org/officeDocument/2006/relationships/slideLayout" Target="../slideLayouts/slideLayout1.xml"/></Relationships>
</file>

<file path=ppt/slides/_rels/slide328.xml.rels><?xml version="1.0" encoding="UTF-8" standalone="yes"?>
<Relationships xmlns="http://schemas.openxmlformats.org/package/2006/relationships"><Relationship Id="rId2" Type="http://schemas.openxmlformats.org/officeDocument/2006/relationships/notesSlide" Target="../notesSlides/notesSlide321.xml"/><Relationship Id="rId1" Type="http://schemas.openxmlformats.org/officeDocument/2006/relationships/slideLayout" Target="../slideLayouts/slideLayout2.xml"/></Relationships>
</file>

<file path=ppt/slides/_rels/slide329.xml.rels><?xml version="1.0" encoding="UTF-8" standalone="yes"?>
<Relationships xmlns="http://schemas.openxmlformats.org/package/2006/relationships"><Relationship Id="rId2" Type="http://schemas.openxmlformats.org/officeDocument/2006/relationships/notesSlide" Target="../notesSlides/notesSlide322.xml"/><Relationship Id="rId1" Type="http://schemas.openxmlformats.org/officeDocument/2006/relationships/slideLayout" Target="../slideLayouts/slideLayout2.xml"/></Relationships>
</file>

<file path=ppt/slides/_rels/slide330.xml.rels><?xml version="1.0" encoding="UTF-8" standalone="yes"?>
<Relationships xmlns="http://schemas.openxmlformats.org/package/2006/relationships"><Relationship Id="rId2" Type="http://schemas.openxmlformats.org/officeDocument/2006/relationships/notesSlide" Target="../notesSlides/notesSlide323.xml"/><Relationship Id="rId1" Type="http://schemas.openxmlformats.org/officeDocument/2006/relationships/slideLayout" Target="../slideLayouts/slideLayout2.xml"/></Relationships>
</file>

<file path=ppt/slides/_rels/slide331.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gif"/><Relationship Id="rId3" Type="http://schemas.openxmlformats.org/officeDocument/2006/relationships/image" Target="../media/image23.gif"/><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notesSlide" Target="../notesSlides/notesSlide324.xml"/><Relationship Id="rId16" Type="http://schemas.openxmlformats.org/officeDocument/2006/relationships/image" Target="../media/image2.gif"/><Relationship Id="rId1" Type="http://schemas.openxmlformats.org/officeDocument/2006/relationships/slideLayout" Target="../slideLayouts/slideLayout1.xml"/><Relationship Id="rId6" Type="http://schemas.openxmlformats.org/officeDocument/2006/relationships/image" Target="../media/image26.png"/><Relationship Id="rId11" Type="http://schemas.openxmlformats.org/officeDocument/2006/relationships/image" Target="../media/image31.jpeg"/><Relationship Id="rId5" Type="http://schemas.openxmlformats.org/officeDocument/2006/relationships/image" Target="../media/image25.jpeg"/><Relationship Id="rId15" Type="http://schemas.openxmlformats.org/officeDocument/2006/relationships/image" Target="../media/image1.gif"/><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 Id="rId14" Type="http://schemas.openxmlformats.org/officeDocument/2006/relationships/image" Target="../media/image34.jpeg"/></Relationships>
</file>

<file path=ppt/slides/_rels/slide332.xml.rels><?xml version="1.0" encoding="UTF-8" standalone="yes"?>
<Relationships xmlns="http://schemas.openxmlformats.org/package/2006/relationships"><Relationship Id="rId2" Type="http://schemas.openxmlformats.org/officeDocument/2006/relationships/notesSlide" Target="../notesSlides/notesSlide325.xml"/><Relationship Id="rId1" Type="http://schemas.openxmlformats.org/officeDocument/2006/relationships/slideLayout" Target="../slideLayouts/slideLayout2.xml"/></Relationships>
</file>

<file path=ppt/slides/_rels/slide333.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326.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334.xml.rels><?xml version="1.0" encoding="UTF-8" standalone="yes"?>
<Relationships xmlns="http://schemas.openxmlformats.org/package/2006/relationships"><Relationship Id="rId2" Type="http://schemas.openxmlformats.org/officeDocument/2006/relationships/notesSlide" Target="../notesSlides/notesSlide327.xml"/><Relationship Id="rId1" Type="http://schemas.openxmlformats.org/officeDocument/2006/relationships/slideLayout" Target="../slideLayouts/slideLayout1.xml"/></Relationships>
</file>

<file path=ppt/slides/_rels/slide3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28.xml"/><Relationship Id="rId1" Type="http://schemas.openxmlformats.org/officeDocument/2006/relationships/slideLayout" Target="../slideLayouts/slideLayout2.xml"/></Relationships>
</file>

<file path=ppt/slides/_rels/slide33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29.xml"/><Relationship Id="rId1" Type="http://schemas.openxmlformats.org/officeDocument/2006/relationships/slideLayout" Target="../slideLayouts/slideLayout1.xml"/></Relationships>
</file>

<file path=ppt/slides/_rels/slide3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30.xml"/><Relationship Id="rId1" Type="http://schemas.openxmlformats.org/officeDocument/2006/relationships/slideLayout" Target="../slideLayouts/slideLayout1.xml"/></Relationships>
</file>

<file path=ppt/slides/_rels/slide339.xml.rels><?xml version="1.0" encoding="UTF-8" standalone="yes"?>
<Relationships xmlns="http://schemas.openxmlformats.org/package/2006/relationships"><Relationship Id="rId2" Type="http://schemas.openxmlformats.org/officeDocument/2006/relationships/notesSlide" Target="../notesSlides/notesSlide331.xml"/><Relationship Id="rId1" Type="http://schemas.openxmlformats.org/officeDocument/2006/relationships/slideLayout" Target="../slideLayouts/slideLayout1.xml"/></Relationships>
</file>

<file path=ppt/slides/_rels/slide340.xml.rels><?xml version="1.0" encoding="UTF-8" standalone="yes"?>
<Relationships xmlns="http://schemas.openxmlformats.org/package/2006/relationships"><Relationship Id="rId2" Type="http://schemas.openxmlformats.org/officeDocument/2006/relationships/notesSlide" Target="../notesSlides/notesSlide332.xml"/><Relationship Id="rId1" Type="http://schemas.openxmlformats.org/officeDocument/2006/relationships/slideLayout" Target="../slideLayouts/slideLayout1.xml"/></Relationships>
</file>

<file path=ppt/slides/_rels/slide341.xml.rels><?xml version="1.0" encoding="UTF-8" standalone="yes"?>
<Relationships xmlns="http://schemas.openxmlformats.org/package/2006/relationships"><Relationship Id="rId2" Type="http://schemas.openxmlformats.org/officeDocument/2006/relationships/notesSlide" Target="../notesSlides/notesSlide333.xml"/><Relationship Id="rId1" Type="http://schemas.openxmlformats.org/officeDocument/2006/relationships/slideLayout" Target="../slideLayouts/slideLayout2.xml"/></Relationships>
</file>

<file path=ppt/slides/_rels/slide342.xml.rels><?xml version="1.0" encoding="UTF-8" standalone="yes"?>
<Relationships xmlns="http://schemas.openxmlformats.org/package/2006/relationships"><Relationship Id="rId2" Type="http://schemas.openxmlformats.org/officeDocument/2006/relationships/notesSlide" Target="../notesSlides/notesSlide334.xml"/><Relationship Id="rId1" Type="http://schemas.openxmlformats.org/officeDocument/2006/relationships/slideLayout" Target="../slideLayouts/slideLayout2.xml"/></Relationships>
</file>

<file path=ppt/slides/_rels/slide343.xml.rels><?xml version="1.0" encoding="UTF-8" standalone="yes"?>
<Relationships xmlns="http://schemas.openxmlformats.org/package/2006/relationships"><Relationship Id="rId2" Type="http://schemas.openxmlformats.org/officeDocument/2006/relationships/notesSlide" Target="../notesSlides/notesSlide335.xml"/><Relationship Id="rId1" Type="http://schemas.openxmlformats.org/officeDocument/2006/relationships/slideLayout" Target="../slideLayouts/slideLayout2.xml"/></Relationships>
</file>

<file path=ppt/slides/_rels/slide344.xml.rels><?xml version="1.0" encoding="UTF-8" standalone="yes"?>
<Relationships xmlns="http://schemas.openxmlformats.org/package/2006/relationships"><Relationship Id="rId2" Type="http://schemas.openxmlformats.org/officeDocument/2006/relationships/notesSlide" Target="../notesSlides/notesSlide336.xml"/><Relationship Id="rId1" Type="http://schemas.openxmlformats.org/officeDocument/2006/relationships/slideLayout" Target="../slideLayouts/slideLayout2.xml"/></Relationships>
</file>

<file path=ppt/slides/_rels/slide345.xml.rels><?xml version="1.0" encoding="UTF-8" standalone="yes"?>
<Relationships xmlns="http://schemas.openxmlformats.org/package/2006/relationships"><Relationship Id="rId2" Type="http://schemas.openxmlformats.org/officeDocument/2006/relationships/notesSlide" Target="../notesSlides/notesSlide337.xml"/><Relationship Id="rId1" Type="http://schemas.openxmlformats.org/officeDocument/2006/relationships/slideLayout" Target="../slideLayouts/slideLayout2.xml"/></Relationships>
</file>

<file path=ppt/slides/_rels/slide346.xml.rels><?xml version="1.0" encoding="UTF-8" standalone="yes"?>
<Relationships xmlns="http://schemas.openxmlformats.org/package/2006/relationships"><Relationship Id="rId2" Type="http://schemas.openxmlformats.org/officeDocument/2006/relationships/notesSlide" Target="../notesSlides/notesSlide338.xml"/><Relationship Id="rId1" Type="http://schemas.openxmlformats.org/officeDocument/2006/relationships/slideLayout" Target="../slideLayouts/slideLayout2.xml"/></Relationships>
</file>

<file path=ppt/slides/_rels/slide347.xml.rels><?xml version="1.0" encoding="UTF-8" standalone="yes"?>
<Relationships xmlns="http://schemas.openxmlformats.org/package/2006/relationships"><Relationship Id="rId2" Type="http://schemas.openxmlformats.org/officeDocument/2006/relationships/notesSlide" Target="../notesSlides/notesSlide339.xml"/><Relationship Id="rId1" Type="http://schemas.openxmlformats.org/officeDocument/2006/relationships/slideLayout" Target="../slideLayouts/slideLayout2.xml"/></Relationships>
</file>

<file path=ppt/slides/_rels/slide348.xml.rels><?xml version="1.0" encoding="UTF-8" standalone="yes"?>
<Relationships xmlns="http://schemas.openxmlformats.org/package/2006/relationships"><Relationship Id="rId2" Type="http://schemas.openxmlformats.org/officeDocument/2006/relationships/notesSlide" Target="../notesSlides/notesSlide340.xml"/><Relationship Id="rId1" Type="http://schemas.openxmlformats.org/officeDocument/2006/relationships/slideLayout" Target="../slideLayouts/slideLayout2.xml"/></Relationships>
</file>

<file path=ppt/slides/_rels/slide349.xml.rels><?xml version="1.0" encoding="UTF-8" standalone="yes"?>
<Relationships xmlns="http://schemas.openxmlformats.org/package/2006/relationships"><Relationship Id="rId3" Type="http://schemas.openxmlformats.org/officeDocument/2006/relationships/hyperlink" Target="http://www.gracegodchrist.com/" TargetMode="External"/><Relationship Id="rId2" Type="http://schemas.openxmlformats.org/officeDocument/2006/relationships/notesSlide" Target="../notesSlides/notesSlide341.xml"/><Relationship Id="rId1" Type="http://schemas.openxmlformats.org/officeDocument/2006/relationships/slideLayout" Target="../slideLayouts/slideLayout2.xml"/></Relationships>
</file>

<file path=ppt/slides/_rels/slide350.xml.rels><?xml version="1.0" encoding="UTF-8" standalone="yes"?>
<Relationships xmlns="http://schemas.openxmlformats.org/package/2006/relationships"><Relationship Id="rId2" Type="http://schemas.openxmlformats.org/officeDocument/2006/relationships/notesSlide" Target="../notesSlides/notesSlide342.xml"/><Relationship Id="rId1" Type="http://schemas.openxmlformats.org/officeDocument/2006/relationships/slideLayout" Target="../slideLayouts/slideLayout2.xml"/></Relationships>
</file>

<file path=ppt/slides/_rels/slide351.xml.rels><?xml version="1.0" encoding="UTF-8" standalone="yes"?>
<Relationships xmlns="http://schemas.openxmlformats.org/package/2006/relationships"><Relationship Id="rId2" Type="http://schemas.openxmlformats.org/officeDocument/2006/relationships/notesSlide" Target="../notesSlides/notesSlide34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88"/>
        <p:cNvGrpSpPr/>
        <p:nvPr/>
      </p:nvGrpSpPr>
      <p:grpSpPr>
        <a:xfrm>
          <a:off x="0" y="0"/>
          <a:ext cx="0" cy="0"/>
          <a:chOff x="0" y="0"/>
          <a:chExt cx="0" cy="0"/>
        </a:xfrm>
      </p:grpSpPr>
      <p:sp>
        <p:nvSpPr>
          <p:cNvPr id="89" name="Google Shape;89;p1"/>
          <p:cNvSpPr/>
          <p:nvPr/>
        </p:nvSpPr>
        <p:spPr>
          <a:xfrm>
            <a:off x="4427984" y="3156952"/>
            <a:ext cx="274320" cy="128016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90" name="Google Shape;90;p1"/>
          <p:cNvSpPr/>
          <p:nvPr/>
        </p:nvSpPr>
        <p:spPr>
          <a:xfrm>
            <a:off x="3995936" y="3356992"/>
            <a:ext cx="1097280" cy="27432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91" name="Google Shape;91;p1" descr="egyptian.gif"/>
          <p:cNvPicPr preferRelativeResize="0"/>
          <p:nvPr/>
        </p:nvPicPr>
        <p:blipFill rotWithShape="1">
          <a:blip r:embed="rId3">
            <a:alphaModFix/>
          </a:blip>
          <a:srcRect/>
          <a:stretch/>
        </p:blipFill>
        <p:spPr>
          <a:xfrm>
            <a:off x="3131840" y="1916832"/>
            <a:ext cx="2743200" cy="1632858"/>
          </a:xfrm>
          <a:prstGeom prst="rect">
            <a:avLst/>
          </a:prstGeom>
          <a:noFill/>
          <a:ln>
            <a:noFill/>
          </a:ln>
        </p:spPr>
      </p:pic>
      <p:pic>
        <p:nvPicPr>
          <p:cNvPr id="92" name="Google Shape;92;p1" descr="egyptian.gif"/>
          <p:cNvPicPr preferRelativeResize="0"/>
          <p:nvPr/>
        </p:nvPicPr>
        <p:blipFill rotWithShape="1">
          <a:blip r:embed="rId3">
            <a:alphaModFix/>
          </a:blip>
          <a:srcRect/>
          <a:stretch/>
        </p:blipFill>
        <p:spPr>
          <a:xfrm rot="7200000">
            <a:off x="3823775" y="3200514"/>
            <a:ext cx="2743200" cy="1632858"/>
          </a:xfrm>
          <a:prstGeom prst="rect">
            <a:avLst/>
          </a:prstGeom>
          <a:noFill/>
          <a:ln>
            <a:noFill/>
          </a:ln>
        </p:spPr>
      </p:pic>
      <p:pic>
        <p:nvPicPr>
          <p:cNvPr id="93" name="Google Shape;93;p1" descr="egyptian.gif"/>
          <p:cNvPicPr preferRelativeResize="0"/>
          <p:nvPr/>
        </p:nvPicPr>
        <p:blipFill rotWithShape="1">
          <a:blip r:embed="rId3">
            <a:alphaModFix/>
          </a:blip>
          <a:srcRect/>
          <a:stretch/>
        </p:blipFill>
        <p:spPr>
          <a:xfrm rot="-7200000" flipH="1">
            <a:off x="2433009" y="3200514"/>
            <a:ext cx="2743200" cy="1632858"/>
          </a:xfrm>
          <a:prstGeom prst="rect">
            <a:avLst/>
          </a:prstGeom>
          <a:noFill/>
          <a:ln>
            <a:noFill/>
          </a:ln>
        </p:spPr>
      </p:pic>
      <p:sp>
        <p:nvSpPr>
          <p:cNvPr id="94" name="Google Shape;94;p1"/>
          <p:cNvSpPr txBox="1"/>
          <p:nvPr/>
        </p:nvSpPr>
        <p:spPr>
          <a:xfrm>
            <a:off x="107504" y="188640"/>
            <a:ext cx="8964600" cy="1385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i="0" u="none" strike="noStrike" cap="none">
                <a:solidFill>
                  <a:schemeClr val="dk2"/>
                </a:solidFill>
                <a:latin typeface="Calibri"/>
                <a:ea typeface="Calibri"/>
                <a:cs typeface="Calibri"/>
                <a:sym typeface="Calibri"/>
              </a:rPr>
              <a:t>La grâce de Dieu en Christ :</a:t>
            </a:r>
            <a:endParaRPr/>
          </a:p>
          <a:p>
            <a:pPr marL="0" marR="0" lvl="0" indent="0" algn="ctr" rtl="0">
              <a:spcBef>
                <a:spcPts val="0"/>
              </a:spcBef>
              <a:spcAft>
                <a:spcPts val="0"/>
              </a:spcAft>
              <a:buNone/>
            </a:pPr>
            <a:r>
              <a:rPr lang="en-US" sz="2800" b="1" i="0" u="none" strike="noStrike" cap="none">
                <a:solidFill>
                  <a:schemeClr val="dk2"/>
                </a:solidFill>
                <a:latin typeface="Calibri"/>
                <a:ea typeface="Calibri"/>
                <a:cs typeface="Calibri"/>
                <a:sym typeface="Calibri"/>
              </a:rPr>
              <a:t>100 dons de joie que nous recevons </a:t>
            </a:r>
            <a:r>
              <a:rPr lang="en-US" sz="2800" b="1">
                <a:solidFill>
                  <a:schemeClr val="dk2"/>
                </a:solidFill>
                <a:latin typeface="Calibri"/>
                <a:ea typeface="Calibri"/>
                <a:cs typeface="Calibri"/>
                <a:sym typeface="Calibri"/>
              </a:rPr>
              <a:t>par</a:t>
            </a:r>
            <a:r>
              <a:rPr lang="en-US" sz="2800" b="1" i="0" u="none" strike="noStrike" cap="none">
                <a:solidFill>
                  <a:schemeClr val="dk2"/>
                </a:solidFill>
                <a:latin typeface="Calibri"/>
                <a:ea typeface="Calibri"/>
                <a:cs typeface="Calibri"/>
                <a:sym typeface="Calibri"/>
              </a:rPr>
              <a:t> le don de Dieu </a:t>
            </a:r>
            <a:endParaRPr/>
          </a:p>
          <a:p>
            <a:pPr marL="0" marR="0" lvl="0" indent="0" algn="ctr" rtl="0">
              <a:spcBef>
                <a:spcPts val="0"/>
              </a:spcBef>
              <a:spcAft>
                <a:spcPts val="0"/>
              </a:spcAft>
              <a:buNone/>
            </a:pPr>
            <a:r>
              <a:rPr lang="en-US" sz="2800" b="1" i="0" u="none" strike="noStrike" cap="none">
                <a:solidFill>
                  <a:schemeClr val="dk2"/>
                </a:solidFill>
                <a:latin typeface="Calibri"/>
                <a:ea typeface="Calibri"/>
                <a:cs typeface="Calibri"/>
                <a:sym typeface="Calibri"/>
              </a:rPr>
              <a:t>du Christ crucifié pour faire bondir nos cœurs de joie!</a:t>
            </a:r>
            <a:endParaRPr sz="2600" b="1" i="0" u="none" strike="noStrike" cap="none">
              <a:solidFill>
                <a:schemeClr val="dk2"/>
              </a:solidFill>
              <a:latin typeface="Calibri"/>
              <a:ea typeface="Calibri"/>
              <a:cs typeface="Calibri"/>
              <a:sym typeface="Calibri"/>
            </a:endParaRPr>
          </a:p>
        </p:txBody>
      </p:sp>
      <p:pic>
        <p:nvPicPr>
          <p:cNvPr id="95" name="Google Shape;95;p1" descr="www.fg-a.com valentine 2-jumping-heart.gif"/>
          <p:cNvPicPr preferRelativeResize="0"/>
          <p:nvPr/>
        </p:nvPicPr>
        <p:blipFill rotWithShape="1">
          <a:blip r:embed="rId4">
            <a:alphaModFix/>
          </a:blip>
          <a:srcRect/>
          <a:stretch/>
        </p:blipFill>
        <p:spPr>
          <a:xfrm>
            <a:off x="3851920" y="2708920"/>
            <a:ext cx="1368152" cy="1596177"/>
          </a:xfrm>
          <a:prstGeom prst="rect">
            <a:avLst/>
          </a:prstGeom>
          <a:noFill/>
          <a:ln>
            <a:noFill/>
          </a:ln>
        </p:spPr>
      </p:pic>
      <p:sp>
        <p:nvSpPr>
          <p:cNvPr id="96" name="Google Shape;96;p1"/>
          <p:cNvSpPr txBox="1"/>
          <p:nvPr/>
        </p:nvSpPr>
        <p:spPr>
          <a:xfrm>
            <a:off x="3491880" y="5189130"/>
            <a:ext cx="2088232"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u="none" strike="noStrike" cap="none">
                <a:solidFill>
                  <a:srgbClr val="D8D8D8"/>
                </a:solidFill>
                <a:latin typeface="Arial"/>
                <a:ea typeface="Arial"/>
                <a:cs typeface="Arial"/>
                <a:sym typeface="Arial"/>
              </a:rPr>
              <a:t>smiley © sherv.net</a:t>
            </a:r>
            <a:endParaRPr/>
          </a:p>
          <a:p>
            <a:pPr marL="0" marR="0" lvl="0" indent="0" algn="ctr" rtl="0">
              <a:spcBef>
                <a:spcPts val="0"/>
              </a:spcBef>
              <a:spcAft>
                <a:spcPts val="0"/>
              </a:spcAft>
              <a:buNone/>
            </a:pPr>
            <a:r>
              <a:rPr lang="en-US" sz="1000" b="0" i="0" u="none" strike="noStrike" cap="none">
                <a:solidFill>
                  <a:srgbClr val="D8D8D8"/>
                </a:solidFill>
                <a:latin typeface="Arial"/>
                <a:ea typeface="Arial"/>
                <a:cs typeface="Arial"/>
                <a:sym typeface="Arial"/>
              </a:rPr>
              <a:t>jumping heart © www.fg-a.com</a:t>
            </a:r>
            <a:endParaRPr sz="1800" b="0" i="0" u="none" strike="noStrike" cap="none">
              <a:solidFill>
                <a:srgbClr val="D8D8D8"/>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101"/>
        <p:cNvGrpSpPr/>
        <p:nvPr/>
      </p:nvGrpSpPr>
      <p:grpSpPr>
        <a:xfrm>
          <a:off x="0" y="0"/>
          <a:ext cx="0" cy="0"/>
          <a:chOff x="0" y="0"/>
          <a:chExt cx="0" cy="0"/>
        </a:xfrm>
      </p:grpSpPr>
      <p:pic>
        <p:nvPicPr>
          <p:cNvPr id="102" name="Google Shape;102;p2" descr="www.clipartbest.com dc6XLjAMi.gif"/>
          <p:cNvPicPr preferRelativeResize="0"/>
          <p:nvPr/>
        </p:nvPicPr>
        <p:blipFill rotWithShape="1">
          <a:blip r:embed="rId3">
            <a:alphaModFix/>
          </a:blip>
          <a:srcRect/>
          <a:stretch/>
        </p:blipFill>
        <p:spPr>
          <a:xfrm>
            <a:off x="36512" y="476672"/>
            <a:ext cx="9052560" cy="6362988"/>
          </a:xfrm>
          <a:prstGeom prst="rect">
            <a:avLst/>
          </a:prstGeom>
          <a:noFill/>
          <a:ln>
            <a:noFill/>
          </a:ln>
        </p:spPr>
      </p:pic>
      <p:sp>
        <p:nvSpPr>
          <p:cNvPr id="103" name="Google Shape;103;p2"/>
          <p:cNvSpPr/>
          <p:nvPr/>
        </p:nvSpPr>
        <p:spPr>
          <a:xfrm>
            <a:off x="4355976" y="3178656"/>
            <a:ext cx="457200" cy="2194560"/>
          </a:xfrm>
          <a:prstGeom prst="rect">
            <a:avLst/>
          </a:prstGeom>
          <a:solidFill>
            <a:srgbClr val="FF0000"/>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04" name="Google Shape;104;p2"/>
          <p:cNvSpPr/>
          <p:nvPr/>
        </p:nvSpPr>
        <p:spPr>
          <a:xfrm>
            <a:off x="3563888" y="3619872"/>
            <a:ext cx="2011680" cy="457200"/>
          </a:xfrm>
          <a:prstGeom prst="rect">
            <a:avLst/>
          </a:prstGeom>
          <a:solidFill>
            <a:srgbClr val="FF0000"/>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05" name="Google Shape;105;p2"/>
          <p:cNvSpPr txBox="1"/>
          <p:nvPr/>
        </p:nvSpPr>
        <p:spPr>
          <a:xfrm>
            <a:off x="6876256" y="6207115"/>
            <a:ext cx="2088232"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u="none" strike="noStrike" cap="none">
                <a:solidFill>
                  <a:srgbClr val="D8D8D8"/>
                </a:solidFill>
                <a:latin typeface="Arial"/>
                <a:ea typeface="Arial"/>
                <a:cs typeface="Arial"/>
                <a:sym typeface="Arial"/>
              </a:rPr>
              <a:t> smiley © sherv.net</a:t>
            </a:r>
            <a:endParaRPr sz="1800" b="0" i="0" u="none" strike="noStrike" cap="none">
              <a:solidFill>
                <a:srgbClr val="D8D8D8"/>
              </a:solidFill>
              <a:latin typeface="Arial"/>
              <a:ea typeface="Arial"/>
              <a:cs typeface="Arial"/>
              <a:sym typeface="Arial"/>
            </a:endParaRPr>
          </a:p>
        </p:txBody>
      </p:sp>
      <p:pic>
        <p:nvPicPr>
          <p:cNvPr id="106" name="Google Shape;106;p2" descr="egyptian.gif"/>
          <p:cNvPicPr preferRelativeResize="0"/>
          <p:nvPr/>
        </p:nvPicPr>
        <p:blipFill rotWithShape="1">
          <a:blip r:embed="rId4">
            <a:alphaModFix/>
          </a:blip>
          <a:srcRect/>
          <a:stretch/>
        </p:blipFill>
        <p:spPr>
          <a:xfrm rot="7200000">
            <a:off x="3953368" y="3733519"/>
            <a:ext cx="2765149" cy="1645920"/>
          </a:xfrm>
          <a:prstGeom prst="rect">
            <a:avLst/>
          </a:prstGeom>
          <a:noFill/>
          <a:ln>
            <a:noFill/>
          </a:ln>
        </p:spPr>
      </p:pic>
      <p:pic>
        <p:nvPicPr>
          <p:cNvPr id="107" name="Google Shape;107;p2" descr="egyptian.gif"/>
          <p:cNvPicPr preferRelativeResize="0"/>
          <p:nvPr/>
        </p:nvPicPr>
        <p:blipFill rotWithShape="1">
          <a:blip r:embed="rId4">
            <a:alphaModFix/>
          </a:blip>
          <a:srcRect/>
          <a:stretch/>
        </p:blipFill>
        <p:spPr>
          <a:xfrm>
            <a:off x="3203848" y="2287136"/>
            <a:ext cx="2765149" cy="1645920"/>
          </a:xfrm>
          <a:prstGeom prst="rect">
            <a:avLst/>
          </a:prstGeom>
          <a:noFill/>
          <a:ln>
            <a:noFill/>
          </a:ln>
        </p:spPr>
      </p:pic>
      <p:pic>
        <p:nvPicPr>
          <p:cNvPr id="108" name="Google Shape;108;p2" descr="egyptian.gif"/>
          <p:cNvPicPr preferRelativeResize="0"/>
          <p:nvPr/>
        </p:nvPicPr>
        <p:blipFill rotWithShape="1">
          <a:blip r:embed="rId4">
            <a:alphaModFix/>
          </a:blip>
          <a:srcRect/>
          <a:stretch/>
        </p:blipFill>
        <p:spPr>
          <a:xfrm rot="-7200000" flipH="1">
            <a:off x="2402772" y="3733519"/>
            <a:ext cx="2765149" cy="1645920"/>
          </a:xfrm>
          <a:prstGeom prst="rect">
            <a:avLst/>
          </a:prstGeom>
          <a:noFill/>
          <a:ln>
            <a:noFill/>
          </a:ln>
        </p:spPr>
      </p:pic>
      <p:sp>
        <p:nvSpPr>
          <p:cNvPr id="109" name="Google Shape;109;p2"/>
          <p:cNvSpPr txBox="1"/>
          <p:nvPr/>
        </p:nvSpPr>
        <p:spPr>
          <a:xfrm>
            <a:off x="107504" y="98629"/>
            <a:ext cx="8964488" cy="95410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i="0" u="none" strike="noStrike" cap="none" dirty="0" err="1">
                <a:solidFill>
                  <a:schemeClr val="lt1"/>
                </a:solidFill>
                <a:latin typeface="Calibri"/>
                <a:ea typeface="Calibri"/>
                <a:cs typeface="Calibri"/>
                <a:sym typeface="Calibri"/>
              </a:rPr>
              <a:t>Jésus</a:t>
            </a:r>
            <a:r>
              <a:rPr lang="en-US" sz="2800" b="1" i="0" u="none" strike="noStrike" cap="none" dirty="0">
                <a:solidFill>
                  <a:schemeClr val="lt1"/>
                </a:solidFill>
                <a:latin typeface="Calibri"/>
                <a:ea typeface="Calibri"/>
                <a:cs typeface="Calibri"/>
                <a:sym typeface="Calibri"/>
              </a:rPr>
              <a:t> a </a:t>
            </a:r>
            <a:r>
              <a:rPr lang="en-US" sz="2800" b="1" i="0" u="none" strike="noStrike" cap="none" dirty="0" err="1">
                <a:solidFill>
                  <a:schemeClr val="lt1"/>
                </a:solidFill>
                <a:latin typeface="Calibri"/>
                <a:ea typeface="Calibri"/>
                <a:cs typeface="Calibri"/>
                <a:sym typeface="Calibri"/>
              </a:rPr>
              <a:t>complètement</a:t>
            </a:r>
            <a:r>
              <a:rPr lang="en-US" sz="2800" b="1" i="0" u="none" strike="noStrike" cap="none" dirty="0">
                <a:solidFill>
                  <a:schemeClr val="lt1"/>
                </a:solidFill>
                <a:latin typeface="Calibri"/>
                <a:ea typeface="Calibri"/>
                <a:cs typeface="Calibri"/>
                <a:sym typeface="Calibri"/>
              </a:rPr>
              <a:t> </a:t>
            </a:r>
            <a:r>
              <a:rPr lang="en-US" sz="2800" b="1" i="0" u="none" strike="noStrike" cap="none" dirty="0" err="1">
                <a:solidFill>
                  <a:schemeClr val="lt1"/>
                </a:solidFill>
                <a:latin typeface="Calibri"/>
                <a:ea typeface="Calibri"/>
                <a:cs typeface="Calibri"/>
                <a:sym typeface="Calibri"/>
              </a:rPr>
              <a:t>changé</a:t>
            </a:r>
            <a:r>
              <a:rPr lang="en-US" sz="2800" b="1" i="0" u="none" strike="noStrike" cap="none" dirty="0">
                <a:solidFill>
                  <a:schemeClr val="lt1"/>
                </a:solidFill>
                <a:latin typeface="Calibri"/>
                <a:ea typeface="Calibri"/>
                <a:cs typeface="Calibri"/>
                <a:sym typeface="Calibri"/>
              </a:rPr>
              <a:t> </a:t>
            </a:r>
            <a:r>
              <a:rPr lang="en-US" sz="2800" b="1" i="0" u="none" strike="noStrike" cap="none" dirty="0" err="1">
                <a:solidFill>
                  <a:schemeClr val="lt1"/>
                </a:solidFill>
                <a:latin typeface="Calibri"/>
                <a:ea typeface="Calibri"/>
                <a:cs typeface="Calibri"/>
                <a:sym typeface="Calibri"/>
              </a:rPr>
              <a:t>notre</a:t>
            </a:r>
            <a:r>
              <a:rPr lang="en-US" sz="2800" b="1" i="0" u="none" strike="noStrike" cap="none" dirty="0">
                <a:solidFill>
                  <a:schemeClr val="lt1"/>
                </a:solidFill>
                <a:latin typeface="Calibri"/>
                <a:ea typeface="Calibri"/>
                <a:cs typeface="Calibri"/>
                <a:sym typeface="Calibri"/>
              </a:rPr>
              <a:t> </a:t>
            </a:r>
            <a:r>
              <a:rPr lang="en-US" sz="2800" b="1" i="0" u="none" strike="noStrike" cap="none" dirty="0" err="1">
                <a:solidFill>
                  <a:schemeClr val="lt1"/>
                </a:solidFill>
                <a:latin typeface="Calibri"/>
                <a:ea typeface="Calibri"/>
                <a:cs typeface="Calibri"/>
                <a:sym typeface="Calibri"/>
              </a:rPr>
              <a:t>compréhension</a:t>
            </a:r>
            <a:endParaRPr dirty="0"/>
          </a:p>
          <a:p>
            <a:pPr marL="0" marR="0" lvl="0" indent="0" algn="ctr" rtl="0">
              <a:spcBef>
                <a:spcPts val="0"/>
              </a:spcBef>
              <a:spcAft>
                <a:spcPts val="0"/>
              </a:spcAft>
              <a:buNone/>
            </a:pPr>
            <a:r>
              <a:rPr lang="en-US" sz="2800" b="1" i="0" u="none" strike="noStrike" cap="none" dirty="0">
                <a:solidFill>
                  <a:schemeClr val="lt1"/>
                </a:solidFill>
                <a:latin typeface="Calibri"/>
                <a:ea typeface="Calibri"/>
                <a:cs typeface="Calibri"/>
                <a:sym typeface="Calibri"/>
              </a:rPr>
              <a:t>du </a:t>
            </a:r>
            <a:r>
              <a:rPr lang="en-US" sz="2800" b="1" i="0" u="none" strike="noStrike" cap="none" dirty="0" err="1">
                <a:solidFill>
                  <a:schemeClr val="lt1"/>
                </a:solidFill>
                <a:latin typeface="Calibri"/>
                <a:ea typeface="Calibri"/>
                <a:cs typeface="Calibri"/>
                <a:sym typeface="Calibri"/>
              </a:rPr>
              <a:t>seul</a:t>
            </a:r>
            <a:r>
              <a:rPr lang="en-US" sz="2800" b="1" i="0" u="none" strike="noStrike" cap="none" dirty="0">
                <a:solidFill>
                  <a:schemeClr val="lt1"/>
                </a:solidFill>
                <a:latin typeface="Calibri"/>
                <a:ea typeface="Calibri"/>
                <a:cs typeface="Calibri"/>
                <a:sym typeface="Calibri"/>
              </a:rPr>
              <a:t> </a:t>
            </a:r>
            <a:r>
              <a:rPr lang="en-US" sz="2800" b="1" i="0" u="none" strike="noStrike" cap="none" dirty="0" err="1">
                <a:solidFill>
                  <a:schemeClr val="lt1"/>
                </a:solidFill>
                <a:latin typeface="Calibri"/>
                <a:ea typeface="Calibri"/>
                <a:cs typeface="Calibri"/>
                <a:sym typeface="Calibri"/>
              </a:rPr>
              <a:t>vrai</a:t>
            </a:r>
            <a:r>
              <a:rPr lang="en-US" sz="2800" b="1" i="0" u="none" strike="noStrike" cap="none" dirty="0">
                <a:solidFill>
                  <a:schemeClr val="lt1"/>
                </a:solidFill>
                <a:latin typeface="Calibri"/>
                <a:ea typeface="Calibri"/>
                <a:cs typeface="Calibri"/>
                <a:sym typeface="Calibri"/>
              </a:rPr>
              <a:t> </a:t>
            </a:r>
            <a:r>
              <a:rPr lang="en-US" sz="2800" b="1" i="0" u="none" strike="noStrike" cap="none" dirty="0" err="1">
                <a:solidFill>
                  <a:schemeClr val="lt1"/>
                </a:solidFill>
                <a:latin typeface="Calibri"/>
                <a:ea typeface="Calibri"/>
                <a:cs typeface="Calibri"/>
                <a:sym typeface="Calibri"/>
              </a:rPr>
              <a:t>Dieu</a:t>
            </a:r>
            <a:r>
              <a:rPr lang="en-US" sz="2800" b="1" i="0" u="none" strike="noStrike" cap="none" dirty="0">
                <a:solidFill>
                  <a:schemeClr val="lt1"/>
                </a:solidFill>
                <a:latin typeface="Calibri"/>
                <a:ea typeface="Calibri"/>
                <a:cs typeface="Calibri"/>
                <a:sym typeface="Calibri"/>
              </a:rPr>
              <a:t>, </a:t>
            </a:r>
            <a:r>
              <a:rPr lang="en-US" sz="2800" b="1" i="0" u="none" strike="noStrike" cap="none" dirty="0" err="1">
                <a:solidFill>
                  <a:schemeClr val="lt1"/>
                </a:solidFill>
                <a:latin typeface="Calibri"/>
                <a:ea typeface="Calibri"/>
                <a:cs typeface="Calibri"/>
                <a:sym typeface="Calibri"/>
              </a:rPr>
              <a:t>l'Éternel</a:t>
            </a:r>
            <a:endParaRPr sz="2800" b="1" i="0" u="none" strike="noStrike" cap="none" dirty="0">
              <a:solidFill>
                <a:schemeClr val="lt1"/>
              </a:solidFill>
              <a:latin typeface="Calibri"/>
              <a:ea typeface="Calibri"/>
              <a:cs typeface="Calibri"/>
              <a:sym typeface="Calibri"/>
            </a:endParaRPr>
          </a:p>
        </p:txBody>
      </p:sp>
      <p:sp>
        <p:nvSpPr>
          <p:cNvPr id="110" name="Google Shape;110;p2"/>
          <p:cNvSpPr txBox="1"/>
          <p:nvPr/>
        </p:nvSpPr>
        <p:spPr>
          <a:xfrm>
            <a:off x="6876256" y="7029400"/>
            <a:ext cx="2088232"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u="none" strike="noStrike" cap="none">
                <a:solidFill>
                  <a:srgbClr val="D8D8D8"/>
                </a:solidFill>
                <a:latin typeface="Arial"/>
                <a:ea typeface="Arial"/>
                <a:cs typeface="Arial"/>
                <a:sym typeface="Arial"/>
              </a:rPr>
              <a:t>heart © clipartbest.com</a:t>
            </a:r>
            <a:endParaRPr sz="1800" b="0" i="0" u="none" strike="noStrike" cap="none">
              <a:solidFill>
                <a:srgbClr val="D8D8D8"/>
              </a:solidFill>
              <a:latin typeface="Arial"/>
              <a:ea typeface="Arial"/>
              <a:cs typeface="Arial"/>
              <a:sym typeface="Arial"/>
            </a:endParaRPr>
          </a:p>
        </p:txBody>
      </p:sp>
      <p:sp>
        <p:nvSpPr>
          <p:cNvPr id="111" name="Google Shape;111;p2"/>
          <p:cNvSpPr txBox="1"/>
          <p:nvPr/>
        </p:nvSpPr>
        <p:spPr>
          <a:xfrm>
            <a:off x="1259632" y="1484784"/>
            <a:ext cx="2776722"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i="0" u="none" strike="noStrike" cap="none">
                <a:solidFill>
                  <a:schemeClr val="lt1"/>
                </a:solidFill>
                <a:latin typeface="Arial"/>
                <a:ea typeface="Arial"/>
                <a:cs typeface="Arial"/>
                <a:sym typeface="Arial"/>
              </a:rPr>
              <a:t>Seigneur Dieu </a:t>
            </a:r>
            <a:r>
              <a:rPr lang="en-US" sz="1800" b="1" i="0" u="none" strike="noStrike" cap="none">
                <a:solidFill>
                  <a:schemeClr val="lt1"/>
                </a:solidFill>
                <a:latin typeface="Arial Black"/>
                <a:ea typeface="Arial Black"/>
                <a:cs typeface="Arial Black"/>
                <a:sym typeface="Arial Black"/>
              </a:rPr>
              <a:t> </a:t>
            </a:r>
            <a:endParaRPr sz="1800" b="1">
              <a:solidFill>
                <a:schemeClr val="lt1"/>
              </a:solidFill>
              <a:latin typeface="Arial Black"/>
              <a:ea typeface="Arial Black"/>
              <a:cs typeface="Arial Black"/>
              <a:sym typeface="Arial Black"/>
            </a:endParaRPr>
          </a:p>
        </p:txBody>
      </p:sp>
      <p:sp>
        <p:nvSpPr>
          <p:cNvPr id="112" name="Google Shape;112;p2"/>
          <p:cNvSpPr txBox="1"/>
          <p:nvPr/>
        </p:nvSpPr>
        <p:spPr>
          <a:xfrm>
            <a:off x="5297054" y="1484784"/>
            <a:ext cx="2443298"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chemeClr val="lt1"/>
                </a:solidFill>
                <a:latin typeface="Arial"/>
                <a:ea typeface="Arial"/>
                <a:cs typeface="Arial"/>
                <a:sym typeface="Arial"/>
              </a:rPr>
              <a:t>tout puissant</a:t>
            </a:r>
            <a:endParaRPr sz="1800" b="1">
              <a:solidFill>
                <a:schemeClr val="lt1"/>
              </a:solidFill>
              <a:latin typeface="Arial Black"/>
              <a:ea typeface="Arial Black"/>
              <a:cs typeface="Arial Black"/>
              <a:sym typeface="Arial Black"/>
            </a:endParaRPr>
          </a:p>
        </p:txBody>
      </p:sp>
      <p:sp>
        <p:nvSpPr>
          <p:cNvPr id="113" name="Google Shape;113;p2"/>
          <p:cNvSpPr txBox="1"/>
          <p:nvPr/>
        </p:nvSpPr>
        <p:spPr>
          <a:xfrm>
            <a:off x="6876256" y="6423139"/>
            <a:ext cx="2088232"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heart © clipartbest.com</a:t>
            </a:r>
            <a:endParaRPr sz="1800">
              <a:solidFill>
                <a:srgbClr val="D8D8D8"/>
              </a:solidFill>
              <a:latin typeface="Arial"/>
              <a:ea typeface="Arial"/>
              <a:cs typeface="Arial"/>
              <a:sym typeface="Arial"/>
            </a:endParaRPr>
          </a:p>
        </p:txBody>
      </p:sp>
      <p:sp>
        <p:nvSpPr>
          <p:cNvPr id="114" name="Google Shape;114;p2"/>
          <p:cNvSpPr/>
          <p:nvPr/>
        </p:nvSpPr>
        <p:spPr>
          <a:xfrm>
            <a:off x="2916912" y="2204864"/>
            <a:ext cx="3383280" cy="3200400"/>
          </a:xfrm>
          <a:prstGeom prst="rect">
            <a:avLst/>
          </a:prstGeom>
        </p:spPr>
        <p:txBody>
          <a:bodyPr>
            <a:prstTxWarp prst="textPlain">
              <a:avLst/>
            </a:prstTxWarp>
          </a:bodyPr>
          <a:lstStyle/>
          <a:p>
            <a:pPr lvl="0" algn="ctr"/>
            <a:r>
              <a:rPr b="1" i="0">
                <a:ln>
                  <a:noFill/>
                </a:ln>
                <a:noFill/>
                <a:latin typeface="Arial"/>
              </a:rPr>
              <a:t/>
            </a:r>
            <a:br>
              <a:rPr b="1" i="0">
                <a:ln>
                  <a:noFill/>
                </a:ln>
                <a:noFill/>
                <a:latin typeface="Arial"/>
              </a:rPr>
            </a:br>
            <a:r>
              <a:rPr b="1" i="0">
                <a:ln>
                  <a:noFill/>
                </a:ln>
                <a:noFill/>
                <a:latin typeface="Arial"/>
              </a:rPr>
              <a:t>Père, Fils et Saint Esprit unité</a:t>
            </a:r>
            <a:br>
              <a:rPr b="1" i="0">
                <a:ln>
                  <a:noFill/>
                </a:ln>
                <a:noFill/>
                <a:latin typeface="Arial"/>
              </a:rPr>
            </a:br>
            <a:r>
              <a:rPr b="1" i="0">
                <a:ln>
                  <a:noFill/>
                </a:ln>
                <a:noFill/>
                <a:latin typeface="Arial"/>
              </a:rPr>
              <a:t/>
            </a:r>
            <a:br>
              <a:rPr b="1" i="0">
                <a:ln>
                  <a:noFill/>
                </a:ln>
                <a:noFill/>
                <a:latin typeface="Arial"/>
              </a:rPr>
            </a:br>
            <a:r>
              <a:rPr b="1" i="0">
                <a:ln>
                  <a:noFill/>
                </a:ln>
                <a:noFill/>
                <a:latin typeface="Arial"/>
              </a:rPr>
              <a:t/>
            </a:r>
            <a:br>
              <a:rPr b="1" i="0">
                <a:ln>
                  <a:noFill/>
                </a:ln>
                <a:noFill/>
                <a:latin typeface="Arial"/>
              </a:rPr>
            </a:br>
            <a:r>
              <a:rPr b="1" i="0">
                <a:ln>
                  <a:noFill/>
                </a:ln>
                <a:noFill/>
                <a:latin typeface="Arial"/>
              </a:rPr>
              <a:t/>
            </a:r>
            <a:br>
              <a:rPr b="1" i="0">
                <a:ln>
                  <a:noFill/>
                </a:ln>
                <a:noFill/>
                <a:latin typeface="Arial"/>
              </a:rPr>
            </a:br>
            <a:r>
              <a:rPr b="1" i="0">
                <a:ln>
                  <a:noFill/>
                </a:ln>
                <a:noFill/>
                <a:latin typeface="Arial"/>
              </a:rPr>
              <a:t>amour, communion, coopération</a:t>
            </a:r>
          </a:p>
        </p:txBody>
      </p:sp>
      <p:sp>
        <p:nvSpPr>
          <p:cNvPr id="15" name="WordArt 2"/>
          <p:cNvSpPr>
            <a:spLocks noChangeArrowheads="1" noChangeShapeType="1" noTextEdit="1"/>
          </p:cNvSpPr>
          <p:nvPr/>
        </p:nvSpPr>
        <p:spPr bwMode="auto">
          <a:xfrm>
            <a:off x="2905536" y="2357264"/>
            <a:ext cx="3383280" cy="3200400"/>
          </a:xfrm>
          <a:prstGeom prst="rect">
            <a:avLst/>
          </a:prstGeom>
        </p:spPr>
        <p:txBody>
          <a:bodyPr wrap="square" fromWordArt="1">
            <a:prstTxWarp prst="textButton">
              <a:avLst>
                <a:gd name="adj" fmla="val 9667186"/>
              </a:avLst>
            </a:prstTxWarp>
          </a:bodyPr>
          <a:lstStyle/>
          <a:p>
            <a:pPr algn="ctr" rtl="0">
              <a:spcAft>
                <a:spcPts val="1200"/>
              </a:spcAft>
            </a:pPr>
            <a:endParaRPr lang="en-CA" sz="1600" b="1" kern="10" spc="0" dirty="0" smtClean="0">
              <a:ln w="9525">
                <a:solidFill>
                  <a:srgbClr val="000000"/>
                </a:solidFill>
                <a:round/>
                <a:headEnd/>
                <a:tailEnd/>
              </a:ln>
              <a:solidFill>
                <a:schemeClr val="bg1"/>
              </a:solidFill>
              <a:effectLst/>
              <a:latin typeface="Arial Black" pitchFamily="34" charset="0"/>
              <a:cs typeface="Calibri" pitchFamily="34" charset="0"/>
            </a:endParaRPr>
          </a:p>
          <a:p>
            <a:pPr algn="ctr"/>
            <a:r>
              <a:rPr lang="en-US" sz="1600" b="1" dirty="0" err="1" smtClean="0">
                <a:solidFill>
                  <a:schemeClr val="bg1"/>
                </a:solidFill>
              </a:rPr>
              <a:t>Père</a:t>
            </a:r>
            <a:r>
              <a:rPr lang="en-CA" sz="1600" b="1" dirty="0" smtClean="0">
                <a:solidFill>
                  <a:schemeClr val="bg1"/>
                </a:solidFill>
              </a:rPr>
              <a:t>, </a:t>
            </a:r>
            <a:r>
              <a:rPr lang="en-CA" sz="1600" b="1" dirty="0" err="1" smtClean="0">
                <a:solidFill>
                  <a:schemeClr val="bg1"/>
                </a:solidFill>
              </a:rPr>
              <a:t>Fils</a:t>
            </a:r>
            <a:r>
              <a:rPr lang="en-CA" sz="1600" b="1" dirty="0" smtClean="0">
                <a:solidFill>
                  <a:schemeClr val="bg1"/>
                </a:solidFill>
              </a:rPr>
              <a:t> et Saint Esprit </a:t>
            </a:r>
            <a:r>
              <a:rPr lang="en-CA" sz="1600" b="1" dirty="0" err="1" smtClean="0">
                <a:solidFill>
                  <a:schemeClr val="bg1"/>
                </a:solidFill>
              </a:rPr>
              <a:t>unité</a:t>
            </a:r>
            <a:endParaRPr lang="en-US" sz="1600" b="1" dirty="0" smtClean="0">
              <a:solidFill>
                <a:schemeClr val="bg1"/>
              </a:solidFill>
            </a:endParaRPr>
          </a:p>
          <a:p>
            <a:pPr algn="ctr" rtl="0"/>
            <a:endParaRPr lang="en-CA" sz="1600" b="1" kern="10" dirty="0" smtClean="0">
              <a:ln w="9525">
                <a:solidFill>
                  <a:srgbClr val="000000"/>
                </a:solidFill>
                <a:round/>
                <a:headEnd/>
                <a:tailEnd/>
              </a:ln>
              <a:solidFill>
                <a:schemeClr val="bg1"/>
              </a:solidFill>
              <a:latin typeface="Arial Black" pitchFamily="34" charset="0"/>
              <a:cs typeface="Calibri" pitchFamily="34" charset="0"/>
            </a:endParaRPr>
          </a:p>
          <a:p>
            <a:pPr algn="ctr" rtl="0"/>
            <a:endParaRPr lang="en-CA" sz="1600" b="1" kern="10" dirty="0" smtClean="0">
              <a:ln w="9525">
                <a:solidFill>
                  <a:srgbClr val="000000"/>
                </a:solidFill>
                <a:round/>
                <a:headEnd/>
                <a:tailEnd/>
              </a:ln>
              <a:solidFill>
                <a:schemeClr val="bg1"/>
              </a:solidFill>
              <a:latin typeface="Arial Black" pitchFamily="34" charset="0"/>
              <a:cs typeface="Calibri" pitchFamily="34" charset="0"/>
            </a:endParaRPr>
          </a:p>
          <a:p>
            <a:pPr algn="ctr" rtl="0"/>
            <a:endParaRPr lang="en-CA" sz="1600" b="1" kern="10" dirty="0">
              <a:ln w="9525">
                <a:solidFill>
                  <a:srgbClr val="000000"/>
                </a:solidFill>
                <a:round/>
                <a:headEnd/>
                <a:tailEnd/>
              </a:ln>
              <a:solidFill>
                <a:schemeClr val="bg1"/>
              </a:solidFill>
              <a:latin typeface="Arial Black" pitchFamily="34" charset="0"/>
              <a:cs typeface="Calibri" pitchFamily="34" charset="0"/>
            </a:endParaRPr>
          </a:p>
          <a:p>
            <a:pPr algn="ctr"/>
            <a:r>
              <a:rPr lang="en-CA" sz="1600" b="1" dirty="0" smtClean="0">
                <a:solidFill>
                  <a:schemeClr val="bg1"/>
                </a:solidFill>
              </a:rPr>
              <a:t>amour, communion, </a:t>
            </a:r>
            <a:r>
              <a:rPr lang="en-CA" sz="1600" b="1" dirty="0" err="1" smtClean="0">
                <a:solidFill>
                  <a:schemeClr val="bg1"/>
                </a:solidFill>
              </a:rPr>
              <a:t>coopération</a:t>
            </a:r>
            <a:endParaRPr lang="en-CA" sz="1600" b="1" kern="10" spc="0" dirty="0">
              <a:ln w="9525">
                <a:solidFill>
                  <a:srgbClr val="000000"/>
                </a:solidFill>
                <a:round/>
                <a:headEnd/>
                <a:tailEnd/>
              </a:ln>
              <a:solidFill>
                <a:schemeClr val="bg1"/>
              </a:solidFill>
              <a:effectLst/>
              <a:latin typeface="Arial Black" pitchFamily="34" charset="0"/>
              <a:cs typeface="Calibri"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101"/>
        <p:cNvGrpSpPr/>
        <p:nvPr/>
      </p:nvGrpSpPr>
      <p:grpSpPr>
        <a:xfrm>
          <a:off x="0" y="0"/>
          <a:ext cx="0" cy="0"/>
          <a:chOff x="0" y="0"/>
          <a:chExt cx="0" cy="0"/>
        </a:xfrm>
      </p:grpSpPr>
      <p:pic>
        <p:nvPicPr>
          <p:cNvPr id="102" name="Google Shape;102;p2" descr="www.clipartbest.com dc6XLjAMi.gif"/>
          <p:cNvPicPr preferRelativeResize="0"/>
          <p:nvPr/>
        </p:nvPicPr>
        <p:blipFill rotWithShape="1">
          <a:blip r:embed="rId3">
            <a:alphaModFix/>
          </a:blip>
          <a:srcRect/>
          <a:stretch/>
        </p:blipFill>
        <p:spPr>
          <a:xfrm>
            <a:off x="36512" y="476672"/>
            <a:ext cx="9052560" cy="6362988"/>
          </a:xfrm>
          <a:prstGeom prst="rect">
            <a:avLst/>
          </a:prstGeom>
          <a:noFill/>
          <a:ln>
            <a:noFill/>
          </a:ln>
        </p:spPr>
      </p:pic>
      <p:sp>
        <p:nvSpPr>
          <p:cNvPr id="103" name="Google Shape;103;p2"/>
          <p:cNvSpPr/>
          <p:nvPr/>
        </p:nvSpPr>
        <p:spPr>
          <a:xfrm>
            <a:off x="4355976" y="3178656"/>
            <a:ext cx="457200" cy="2194560"/>
          </a:xfrm>
          <a:prstGeom prst="rect">
            <a:avLst/>
          </a:prstGeom>
          <a:solidFill>
            <a:srgbClr val="FF0000"/>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04" name="Google Shape;104;p2"/>
          <p:cNvSpPr/>
          <p:nvPr/>
        </p:nvSpPr>
        <p:spPr>
          <a:xfrm>
            <a:off x="3563888" y="3619872"/>
            <a:ext cx="2011680" cy="457200"/>
          </a:xfrm>
          <a:prstGeom prst="rect">
            <a:avLst/>
          </a:prstGeom>
          <a:solidFill>
            <a:srgbClr val="FF0000"/>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05" name="Google Shape;105;p2"/>
          <p:cNvSpPr txBox="1"/>
          <p:nvPr/>
        </p:nvSpPr>
        <p:spPr>
          <a:xfrm>
            <a:off x="6876256" y="6207115"/>
            <a:ext cx="2088232"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u="none" strike="noStrike" cap="none">
                <a:solidFill>
                  <a:srgbClr val="D8D8D8"/>
                </a:solidFill>
                <a:latin typeface="Arial"/>
                <a:ea typeface="Arial"/>
                <a:cs typeface="Arial"/>
                <a:sym typeface="Arial"/>
              </a:rPr>
              <a:t> smiley © sherv.net</a:t>
            </a:r>
            <a:endParaRPr sz="1800" b="0" i="0" u="none" strike="noStrike" cap="none">
              <a:solidFill>
                <a:srgbClr val="D8D8D8"/>
              </a:solidFill>
              <a:latin typeface="Arial"/>
              <a:ea typeface="Arial"/>
              <a:cs typeface="Arial"/>
              <a:sym typeface="Arial"/>
            </a:endParaRPr>
          </a:p>
        </p:txBody>
      </p:sp>
      <p:pic>
        <p:nvPicPr>
          <p:cNvPr id="106" name="Google Shape;106;p2" descr="egyptian.gif"/>
          <p:cNvPicPr preferRelativeResize="0"/>
          <p:nvPr/>
        </p:nvPicPr>
        <p:blipFill rotWithShape="1">
          <a:blip r:embed="rId4">
            <a:alphaModFix/>
          </a:blip>
          <a:srcRect/>
          <a:stretch/>
        </p:blipFill>
        <p:spPr>
          <a:xfrm rot="7200000">
            <a:off x="3953368" y="3733519"/>
            <a:ext cx="2765149" cy="1645920"/>
          </a:xfrm>
          <a:prstGeom prst="rect">
            <a:avLst/>
          </a:prstGeom>
          <a:noFill/>
          <a:ln>
            <a:noFill/>
          </a:ln>
        </p:spPr>
      </p:pic>
      <p:pic>
        <p:nvPicPr>
          <p:cNvPr id="107" name="Google Shape;107;p2" descr="egyptian.gif"/>
          <p:cNvPicPr preferRelativeResize="0"/>
          <p:nvPr/>
        </p:nvPicPr>
        <p:blipFill rotWithShape="1">
          <a:blip r:embed="rId4">
            <a:alphaModFix/>
          </a:blip>
          <a:srcRect/>
          <a:stretch/>
        </p:blipFill>
        <p:spPr>
          <a:xfrm>
            <a:off x="3203848" y="2287136"/>
            <a:ext cx="2765149" cy="1645920"/>
          </a:xfrm>
          <a:prstGeom prst="rect">
            <a:avLst/>
          </a:prstGeom>
          <a:noFill/>
          <a:ln>
            <a:noFill/>
          </a:ln>
        </p:spPr>
      </p:pic>
      <p:pic>
        <p:nvPicPr>
          <p:cNvPr id="108" name="Google Shape;108;p2" descr="egyptian.gif"/>
          <p:cNvPicPr preferRelativeResize="0"/>
          <p:nvPr/>
        </p:nvPicPr>
        <p:blipFill rotWithShape="1">
          <a:blip r:embed="rId4">
            <a:alphaModFix/>
          </a:blip>
          <a:srcRect/>
          <a:stretch/>
        </p:blipFill>
        <p:spPr>
          <a:xfrm rot="-7200000" flipH="1">
            <a:off x="2402772" y="3733519"/>
            <a:ext cx="2765149" cy="1645920"/>
          </a:xfrm>
          <a:prstGeom prst="rect">
            <a:avLst/>
          </a:prstGeom>
          <a:noFill/>
          <a:ln>
            <a:noFill/>
          </a:ln>
        </p:spPr>
      </p:pic>
      <p:sp>
        <p:nvSpPr>
          <p:cNvPr id="109" name="Google Shape;109;p2"/>
          <p:cNvSpPr txBox="1"/>
          <p:nvPr/>
        </p:nvSpPr>
        <p:spPr>
          <a:xfrm>
            <a:off x="107504" y="98629"/>
            <a:ext cx="8964488" cy="954067"/>
          </a:xfrm>
          <a:prstGeom prst="rect">
            <a:avLst/>
          </a:prstGeom>
          <a:noFill/>
          <a:ln>
            <a:noFill/>
          </a:ln>
        </p:spPr>
        <p:txBody>
          <a:bodyPr spcFirstLastPara="1" wrap="square" lIns="91425" tIns="45700" rIns="91425" bIns="45700" anchor="t" anchorCtr="0">
            <a:spAutoFit/>
          </a:bodyPr>
          <a:lstStyle/>
          <a:p>
            <a:pPr algn="ctr"/>
            <a:r>
              <a:rPr lang="fr-FR" sz="2800" b="1" dirty="0" smtClean="0">
                <a:solidFill>
                  <a:schemeClr val="bg1"/>
                </a:solidFill>
                <a:latin typeface="Calibri" pitchFamily="34" charset="0"/>
                <a:cs typeface="Calibri" pitchFamily="34" charset="0"/>
              </a:rPr>
              <a:t>« Père juste . . . Je leur ai fait connaître ton nom » </a:t>
            </a:r>
          </a:p>
          <a:p>
            <a:pPr algn="ctr"/>
            <a:r>
              <a:rPr lang="fr-FR" sz="2800" b="1" dirty="0" smtClean="0">
                <a:solidFill>
                  <a:schemeClr val="bg1"/>
                </a:solidFill>
                <a:latin typeface="Calibri" pitchFamily="34" charset="0"/>
                <a:cs typeface="Calibri" pitchFamily="34" charset="0"/>
              </a:rPr>
              <a:t>Jean 17:25-26</a:t>
            </a:r>
          </a:p>
        </p:txBody>
      </p:sp>
      <p:sp>
        <p:nvSpPr>
          <p:cNvPr id="110" name="Google Shape;110;p2"/>
          <p:cNvSpPr txBox="1"/>
          <p:nvPr/>
        </p:nvSpPr>
        <p:spPr>
          <a:xfrm>
            <a:off x="6876256" y="7029400"/>
            <a:ext cx="2088232"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u="none" strike="noStrike" cap="none">
                <a:solidFill>
                  <a:srgbClr val="D8D8D8"/>
                </a:solidFill>
                <a:latin typeface="Arial"/>
                <a:ea typeface="Arial"/>
                <a:cs typeface="Arial"/>
                <a:sym typeface="Arial"/>
              </a:rPr>
              <a:t>heart © clipartbest.com</a:t>
            </a:r>
            <a:endParaRPr sz="1800" b="0" i="0" u="none" strike="noStrike" cap="none">
              <a:solidFill>
                <a:srgbClr val="D8D8D8"/>
              </a:solidFill>
              <a:latin typeface="Arial"/>
              <a:ea typeface="Arial"/>
              <a:cs typeface="Arial"/>
              <a:sym typeface="Arial"/>
            </a:endParaRPr>
          </a:p>
        </p:txBody>
      </p:sp>
      <p:sp>
        <p:nvSpPr>
          <p:cNvPr id="111" name="Google Shape;111;p2"/>
          <p:cNvSpPr txBox="1"/>
          <p:nvPr/>
        </p:nvSpPr>
        <p:spPr>
          <a:xfrm>
            <a:off x="1259632" y="1484784"/>
            <a:ext cx="2776722"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i="0" u="none" strike="noStrike" cap="none">
                <a:solidFill>
                  <a:schemeClr val="lt1"/>
                </a:solidFill>
                <a:latin typeface="Arial"/>
                <a:ea typeface="Arial"/>
                <a:cs typeface="Arial"/>
                <a:sym typeface="Arial"/>
              </a:rPr>
              <a:t>Seigneur Dieu </a:t>
            </a:r>
            <a:r>
              <a:rPr lang="en-US" sz="1800" b="1" i="0" u="none" strike="noStrike" cap="none">
                <a:solidFill>
                  <a:schemeClr val="lt1"/>
                </a:solidFill>
                <a:latin typeface="Arial Black"/>
                <a:ea typeface="Arial Black"/>
                <a:cs typeface="Arial Black"/>
                <a:sym typeface="Arial Black"/>
              </a:rPr>
              <a:t> </a:t>
            </a:r>
            <a:endParaRPr sz="1800" b="1">
              <a:solidFill>
                <a:schemeClr val="lt1"/>
              </a:solidFill>
              <a:latin typeface="Arial Black"/>
              <a:ea typeface="Arial Black"/>
              <a:cs typeface="Arial Black"/>
              <a:sym typeface="Arial Black"/>
            </a:endParaRPr>
          </a:p>
        </p:txBody>
      </p:sp>
      <p:sp>
        <p:nvSpPr>
          <p:cNvPr id="112" name="Google Shape;112;p2"/>
          <p:cNvSpPr txBox="1"/>
          <p:nvPr/>
        </p:nvSpPr>
        <p:spPr>
          <a:xfrm>
            <a:off x="5297054" y="1484784"/>
            <a:ext cx="2443298"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chemeClr val="lt1"/>
                </a:solidFill>
                <a:latin typeface="Arial"/>
                <a:ea typeface="Arial"/>
                <a:cs typeface="Arial"/>
                <a:sym typeface="Arial"/>
              </a:rPr>
              <a:t>tout puissant</a:t>
            </a:r>
            <a:endParaRPr sz="1800" b="1">
              <a:solidFill>
                <a:schemeClr val="lt1"/>
              </a:solidFill>
              <a:latin typeface="Arial Black"/>
              <a:ea typeface="Arial Black"/>
              <a:cs typeface="Arial Black"/>
              <a:sym typeface="Arial Black"/>
            </a:endParaRPr>
          </a:p>
        </p:txBody>
      </p:sp>
      <p:sp>
        <p:nvSpPr>
          <p:cNvPr id="113" name="Google Shape;113;p2"/>
          <p:cNvSpPr txBox="1"/>
          <p:nvPr/>
        </p:nvSpPr>
        <p:spPr>
          <a:xfrm>
            <a:off x="6876256" y="6423139"/>
            <a:ext cx="2088232"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heart © clipartbest.com</a:t>
            </a:r>
            <a:endParaRPr sz="1800">
              <a:solidFill>
                <a:srgbClr val="D8D8D8"/>
              </a:solidFill>
              <a:latin typeface="Arial"/>
              <a:ea typeface="Arial"/>
              <a:cs typeface="Arial"/>
              <a:sym typeface="Arial"/>
            </a:endParaRPr>
          </a:p>
        </p:txBody>
      </p:sp>
      <p:sp>
        <p:nvSpPr>
          <p:cNvPr id="114" name="Google Shape;114;p2"/>
          <p:cNvSpPr/>
          <p:nvPr/>
        </p:nvSpPr>
        <p:spPr>
          <a:xfrm>
            <a:off x="2916912" y="2204864"/>
            <a:ext cx="3383280" cy="3200400"/>
          </a:xfrm>
          <a:prstGeom prst="rect">
            <a:avLst/>
          </a:prstGeom>
        </p:spPr>
        <p:txBody>
          <a:bodyPr>
            <a:prstTxWarp prst="textPlain">
              <a:avLst/>
            </a:prstTxWarp>
          </a:bodyPr>
          <a:lstStyle/>
          <a:p>
            <a:pPr lvl="0" algn="ctr"/>
            <a:r>
              <a:rPr b="1" i="0">
                <a:ln>
                  <a:noFill/>
                </a:ln>
                <a:noFill/>
                <a:latin typeface="Arial"/>
              </a:rPr>
              <a:t/>
            </a:r>
            <a:br>
              <a:rPr b="1" i="0">
                <a:ln>
                  <a:noFill/>
                </a:ln>
                <a:noFill/>
                <a:latin typeface="Arial"/>
              </a:rPr>
            </a:br>
            <a:r>
              <a:rPr b="1" i="0">
                <a:ln>
                  <a:noFill/>
                </a:ln>
                <a:noFill/>
                <a:latin typeface="Arial"/>
              </a:rPr>
              <a:t>Père, Fils et Saint Esprit unité</a:t>
            </a:r>
            <a:br>
              <a:rPr b="1" i="0">
                <a:ln>
                  <a:noFill/>
                </a:ln>
                <a:noFill/>
                <a:latin typeface="Arial"/>
              </a:rPr>
            </a:br>
            <a:r>
              <a:rPr b="1" i="0">
                <a:ln>
                  <a:noFill/>
                </a:ln>
                <a:noFill/>
                <a:latin typeface="Arial"/>
              </a:rPr>
              <a:t/>
            </a:r>
            <a:br>
              <a:rPr b="1" i="0">
                <a:ln>
                  <a:noFill/>
                </a:ln>
                <a:noFill/>
                <a:latin typeface="Arial"/>
              </a:rPr>
            </a:br>
            <a:r>
              <a:rPr b="1" i="0">
                <a:ln>
                  <a:noFill/>
                </a:ln>
                <a:noFill/>
                <a:latin typeface="Arial"/>
              </a:rPr>
              <a:t/>
            </a:r>
            <a:br>
              <a:rPr b="1" i="0">
                <a:ln>
                  <a:noFill/>
                </a:ln>
                <a:noFill/>
                <a:latin typeface="Arial"/>
              </a:rPr>
            </a:br>
            <a:r>
              <a:rPr b="1" i="0">
                <a:ln>
                  <a:noFill/>
                </a:ln>
                <a:noFill/>
                <a:latin typeface="Arial"/>
              </a:rPr>
              <a:t/>
            </a:r>
            <a:br>
              <a:rPr b="1" i="0">
                <a:ln>
                  <a:noFill/>
                </a:ln>
                <a:noFill/>
                <a:latin typeface="Arial"/>
              </a:rPr>
            </a:br>
            <a:r>
              <a:rPr b="1" i="0">
                <a:ln>
                  <a:noFill/>
                </a:ln>
                <a:noFill/>
                <a:latin typeface="Arial"/>
              </a:rPr>
              <a:t>amour, communion, coopération</a:t>
            </a:r>
          </a:p>
        </p:txBody>
      </p:sp>
      <p:sp>
        <p:nvSpPr>
          <p:cNvPr id="15" name="WordArt 2"/>
          <p:cNvSpPr>
            <a:spLocks noChangeArrowheads="1" noChangeShapeType="1" noTextEdit="1"/>
          </p:cNvSpPr>
          <p:nvPr/>
        </p:nvSpPr>
        <p:spPr bwMode="auto">
          <a:xfrm>
            <a:off x="2905536" y="2357264"/>
            <a:ext cx="3383280" cy="3200400"/>
          </a:xfrm>
          <a:prstGeom prst="rect">
            <a:avLst/>
          </a:prstGeom>
        </p:spPr>
        <p:txBody>
          <a:bodyPr wrap="square" fromWordArt="1">
            <a:prstTxWarp prst="textButton">
              <a:avLst>
                <a:gd name="adj" fmla="val 9667186"/>
              </a:avLst>
            </a:prstTxWarp>
          </a:bodyPr>
          <a:lstStyle/>
          <a:p>
            <a:pPr algn="ctr" rtl="0">
              <a:spcAft>
                <a:spcPts val="1200"/>
              </a:spcAft>
            </a:pPr>
            <a:endParaRPr lang="en-CA" sz="1600" b="1" kern="10" spc="0" dirty="0" smtClean="0">
              <a:ln w="9525">
                <a:solidFill>
                  <a:srgbClr val="000000"/>
                </a:solidFill>
                <a:round/>
                <a:headEnd/>
                <a:tailEnd/>
              </a:ln>
              <a:solidFill>
                <a:schemeClr val="bg1"/>
              </a:solidFill>
              <a:effectLst/>
              <a:latin typeface="Arial Black" pitchFamily="34" charset="0"/>
              <a:cs typeface="Calibri" pitchFamily="34" charset="0"/>
            </a:endParaRPr>
          </a:p>
          <a:p>
            <a:pPr algn="ctr"/>
            <a:r>
              <a:rPr lang="en-US" sz="1600" b="1" dirty="0" err="1" smtClean="0">
                <a:solidFill>
                  <a:schemeClr val="bg1"/>
                </a:solidFill>
              </a:rPr>
              <a:t>Père</a:t>
            </a:r>
            <a:r>
              <a:rPr lang="en-CA" sz="1600" b="1" dirty="0" smtClean="0">
                <a:solidFill>
                  <a:schemeClr val="bg1"/>
                </a:solidFill>
              </a:rPr>
              <a:t>, </a:t>
            </a:r>
            <a:r>
              <a:rPr lang="en-CA" sz="1600" b="1" dirty="0" err="1" smtClean="0">
                <a:solidFill>
                  <a:schemeClr val="bg1"/>
                </a:solidFill>
              </a:rPr>
              <a:t>Fils</a:t>
            </a:r>
            <a:r>
              <a:rPr lang="en-CA" sz="1600" b="1" dirty="0" smtClean="0">
                <a:solidFill>
                  <a:schemeClr val="bg1"/>
                </a:solidFill>
              </a:rPr>
              <a:t> et Saint Esprit </a:t>
            </a:r>
            <a:r>
              <a:rPr lang="en-CA" sz="1600" b="1" dirty="0" err="1" smtClean="0">
                <a:solidFill>
                  <a:schemeClr val="bg1"/>
                </a:solidFill>
              </a:rPr>
              <a:t>unité</a:t>
            </a:r>
            <a:endParaRPr lang="en-US" sz="1600" b="1" dirty="0" smtClean="0">
              <a:solidFill>
                <a:schemeClr val="bg1"/>
              </a:solidFill>
            </a:endParaRPr>
          </a:p>
          <a:p>
            <a:pPr algn="ctr" rtl="0"/>
            <a:endParaRPr lang="en-CA" sz="1600" b="1" kern="10" dirty="0" smtClean="0">
              <a:ln w="9525">
                <a:solidFill>
                  <a:srgbClr val="000000"/>
                </a:solidFill>
                <a:round/>
                <a:headEnd/>
                <a:tailEnd/>
              </a:ln>
              <a:solidFill>
                <a:schemeClr val="bg1"/>
              </a:solidFill>
              <a:latin typeface="Arial Black" pitchFamily="34" charset="0"/>
              <a:cs typeface="Calibri" pitchFamily="34" charset="0"/>
            </a:endParaRPr>
          </a:p>
          <a:p>
            <a:pPr algn="ctr" rtl="0"/>
            <a:endParaRPr lang="en-CA" sz="1600" b="1" kern="10" dirty="0" smtClean="0">
              <a:ln w="9525">
                <a:solidFill>
                  <a:srgbClr val="000000"/>
                </a:solidFill>
                <a:round/>
                <a:headEnd/>
                <a:tailEnd/>
              </a:ln>
              <a:solidFill>
                <a:schemeClr val="bg1"/>
              </a:solidFill>
              <a:latin typeface="Arial Black" pitchFamily="34" charset="0"/>
              <a:cs typeface="Calibri" pitchFamily="34" charset="0"/>
            </a:endParaRPr>
          </a:p>
          <a:p>
            <a:pPr algn="ctr" rtl="0"/>
            <a:endParaRPr lang="en-CA" sz="1600" b="1" kern="10" dirty="0">
              <a:ln w="9525">
                <a:solidFill>
                  <a:srgbClr val="000000"/>
                </a:solidFill>
                <a:round/>
                <a:headEnd/>
                <a:tailEnd/>
              </a:ln>
              <a:solidFill>
                <a:schemeClr val="bg1"/>
              </a:solidFill>
              <a:latin typeface="Arial Black" pitchFamily="34" charset="0"/>
              <a:cs typeface="Calibri" pitchFamily="34" charset="0"/>
            </a:endParaRPr>
          </a:p>
          <a:p>
            <a:pPr algn="ctr"/>
            <a:r>
              <a:rPr lang="en-CA" sz="1600" b="1" dirty="0" smtClean="0">
                <a:solidFill>
                  <a:schemeClr val="bg1"/>
                </a:solidFill>
              </a:rPr>
              <a:t>amour, communion, </a:t>
            </a:r>
            <a:r>
              <a:rPr lang="en-CA" sz="1600" b="1" dirty="0" err="1" smtClean="0">
                <a:solidFill>
                  <a:schemeClr val="bg1"/>
                </a:solidFill>
              </a:rPr>
              <a:t>coopération</a:t>
            </a:r>
            <a:endParaRPr lang="en-CA" sz="1600" b="1" kern="10" spc="0" dirty="0">
              <a:ln w="9525">
                <a:solidFill>
                  <a:srgbClr val="000000"/>
                </a:solidFill>
                <a:round/>
                <a:headEnd/>
                <a:tailEnd/>
              </a:ln>
              <a:solidFill>
                <a:schemeClr val="bg1"/>
              </a:solidFill>
              <a:effectLst/>
              <a:latin typeface="Arial Black" pitchFamily="34" charset="0"/>
              <a:cs typeface="Calibri"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1" name="Rectangle 20"/>
          <p:cNvSpPr/>
          <p:nvPr/>
        </p:nvSpPr>
        <p:spPr>
          <a:xfrm>
            <a:off x="4355976" y="2276872"/>
            <a:ext cx="457200" cy="219456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3563888" y="2636912"/>
            <a:ext cx="2011680" cy="4572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TextBox 16"/>
          <p:cNvSpPr txBox="1"/>
          <p:nvPr/>
        </p:nvSpPr>
        <p:spPr>
          <a:xfrm>
            <a:off x="7236296" y="4580291"/>
            <a:ext cx="2088232" cy="246221"/>
          </a:xfrm>
          <a:prstGeom prst="rect">
            <a:avLst/>
          </a:prstGeom>
          <a:noFill/>
        </p:spPr>
        <p:txBody>
          <a:bodyPr wrap="square" rtlCol="0">
            <a:spAutoFit/>
          </a:bodyPr>
          <a:lstStyle/>
          <a:p>
            <a:pPr algn="ctr"/>
            <a:r>
              <a:rPr lang="en-CA" sz="1000" dirty="0" smtClean="0">
                <a:solidFill>
                  <a:schemeClr val="tx1">
                    <a:lumMod val="85000"/>
                  </a:schemeClr>
                </a:solidFill>
              </a:rPr>
              <a:t> smiley © sherv.net</a:t>
            </a:r>
            <a:endParaRPr lang="en-CA" dirty="0">
              <a:solidFill>
                <a:schemeClr val="tx1">
                  <a:lumMod val="85000"/>
                </a:schemeClr>
              </a:solidFill>
            </a:endParaRPr>
          </a:p>
        </p:txBody>
      </p:sp>
      <p:pic>
        <p:nvPicPr>
          <p:cNvPr id="7" name="Picture 6" descr="egyptian.gif"/>
          <p:cNvPicPr>
            <a:picLocks noChangeAspect="1"/>
          </p:cNvPicPr>
          <p:nvPr/>
        </p:nvPicPr>
        <p:blipFill>
          <a:blip r:embed="rId3" cstate="print"/>
          <a:stretch>
            <a:fillRect/>
          </a:stretch>
        </p:blipFill>
        <p:spPr>
          <a:xfrm rot="7200000">
            <a:off x="3953368" y="2774705"/>
            <a:ext cx="2765149" cy="1645920"/>
          </a:xfrm>
          <a:prstGeom prst="rect">
            <a:avLst/>
          </a:prstGeom>
        </p:spPr>
      </p:pic>
      <p:pic>
        <p:nvPicPr>
          <p:cNvPr id="3" name="Picture 2" descr="egyptian.gif"/>
          <p:cNvPicPr>
            <a:picLocks noChangeAspect="1"/>
          </p:cNvPicPr>
          <p:nvPr/>
        </p:nvPicPr>
        <p:blipFill>
          <a:blip r:embed="rId3" cstate="print"/>
          <a:stretch>
            <a:fillRect/>
          </a:stretch>
        </p:blipFill>
        <p:spPr>
          <a:xfrm>
            <a:off x="3203848" y="1124744"/>
            <a:ext cx="2765149" cy="16459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2402772" y="2774705"/>
            <a:ext cx="2765149" cy="1645920"/>
          </a:xfrm>
          <a:prstGeom prst="rect">
            <a:avLst/>
          </a:prstGeom>
        </p:spPr>
      </p:pic>
      <p:sp>
        <p:nvSpPr>
          <p:cNvPr id="10" name="TextBox 9"/>
          <p:cNvSpPr txBox="1">
            <a:spLocks noChangeArrowheads="1"/>
          </p:cNvSpPr>
          <p:nvPr/>
        </p:nvSpPr>
        <p:spPr bwMode="auto">
          <a:xfrm>
            <a:off x="107504" y="-27384"/>
            <a:ext cx="8964488" cy="954107"/>
          </a:xfrm>
          <a:prstGeom prst="rect">
            <a:avLst/>
          </a:prstGeom>
          <a:noFill/>
          <a:ln w="9525">
            <a:noFill/>
            <a:miter lim="800000"/>
            <a:headEnd/>
            <a:tailEnd/>
          </a:ln>
        </p:spPr>
        <p:txBody>
          <a:bodyPr wrap="square">
            <a:spAutoFit/>
          </a:bodyPr>
          <a:lstStyle/>
          <a:p>
            <a:pPr algn="ctr"/>
            <a:r>
              <a:rPr lang="fr-FR" sz="2800" b="1" dirty="0" smtClean="0">
                <a:solidFill>
                  <a:srgbClr val="FF0000"/>
                </a:solidFill>
                <a:latin typeface="Calibri" pitchFamily="34" charset="0"/>
                <a:cs typeface="Calibri" pitchFamily="34" charset="0"/>
              </a:rPr>
              <a:t>Dieu le Père aime son Fils !</a:t>
            </a:r>
          </a:p>
          <a:p>
            <a:pPr algn="ctr"/>
            <a:r>
              <a:rPr lang="fr-FR" sz="2800" b="1" dirty="0" smtClean="0">
                <a:solidFill>
                  <a:srgbClr val="FF0000"/>
                </a:solidFill>
                <a:latin typeface="Calibri" pitchFamily="34" charset="0"/>
                <a:cs typeface="Calibri" pitchFamily="34" charset="0"/>
              </a:rPr>
              <a:t>C'est un grand mystère maintenant révélé par Jésus !</a:t>
            </a:r>
            <a:endParaRPr lang="en-US" sz="2800" b="1" dirty="0" smtClean="0">
              <a:solidFill>
                <a:srgbClr val="FF0000"/>
              </a:solidFill>
              <a:latin typeface="Calibri" pitchFamily="34" charset="0"/>
              <a:cs typeface="Calibri" pitchFamily="34" charset="0"/>
            </a:endParaRPr>
          </a:p>
        </p:txBody>
      </p:sp>
      <p:sp>
        <p:nvSpPr>
          <p:cNvPr id="11" name="TextBox 10"/>
          <p:cNvSpPr txBox="1"/>
          <p:nvPr/>
        </p:nvSpPr>
        <p:spPr>
          <a:xfrm>
            <a:off x="0" y="5055100"/>
            <a:ext cx="9144000" cy="1815882"/>
          </a:xfrm>
          <a:prstGeom prst="rect">
            <a:avLst/>
          </a:prstGeom>
          <a:noFill/>
        </p:spPr>
        <p:txBody>
          <a:bodyPr wrap="square" rtlCol="0">
            <a:spAutoFit/>
          </a:bodyPr>
          <a:lstStyle/>
          <a:p>
            <a:pPr algn="ctr"/>
            <a:r>
              <a:rPr lang="en-US" sz="2800" b="1" dirty="0" smtClean="0">
                <a:solidFill>
                  <a:schemeClr val="bg1"/>
                </a:solidFill>
                <a:latin typeface="Calibri" pitchFamily="34" charset="0"/>
                <a:cs typeface="Calibri" pitchFamily="34" charset="0"/>
              </a:rPr>
              <a:t>“</a:t>
            </a:r>
            <a:r>
              <a:rPr lang="fr-FR" sz="2800" b="1" dirty="0" smtClean="0">
                <a:solidFill>
                  <a:schemeClr val="bg1"/>
                </a:solidFill>
                <a:latin typeface="Calibri" pitchFamily="34" charset="0"/>
                <a:cs typeface="Calibri" pitchFamily="34" charset="0"/>
              </a:rPr>
              <a:t>Celui-ci est mon Fils bien-aimé</a:t>
            </a:r>
            <a:r>
              <a:rPr lang="en-US" sz="2800" b="1" dirty="0" smtClean="0">
                <a:solidFill>
                  <a:schemeClr val="bg1"/>
                </a:solidFill>
                <a:latin typeface="Calibri" pitchFamily="34" charset="0"/>
                <a:cs typeface="Calibri" pitchFamily="34" charset="0"/>
              </a:rPr>
              <a:t>” </a:t>
            </a:r>
            <a:r>
              <a:rPr lang="fr-FR" sz="2800" b="1" i="1" dirty="0" smtClean="0">
                <a:solidFill>
                  <a:schemeClr val="bg1"/>
                </a:solidFill>
                <a:latin typeface="Calibri" pitchFamily="34" charset="0"/>
                <a:cs typeface="Calibri" pitchFamily="34" charset="0"/>
              </a:rPr>
              <a:t>Le Père</a:t>
            </a:r>
            <a:r>
              <a:rPr lang="fr-FR" sz="2800" b="1" dirty="0" smtClean="0">
                <a:solidFill>
                  <a:schemeClr val="bg1"/>
                </a:solidFill>
                <a:latin typeface="Calibri" pitchFamily="34" charset="0"/>
                <a:cs typeface="Calibri" pitchFamily="34" charset="0"/>
              </a:rPr>
              <a:t> dans </a:t>
            </a:r>
            <a:r>
              <a:rPr lang="en-US" sz="2800" b="1" dirty="0" smtClean="0">
                <a:solidFill>
                  <a:schemeClr val="bg1"/>
                </a:solidFill>
                <a:latin typeface="Calibri" pitchFamily="34" charset="0"/>
                <a:cs typeface="Calibri" pitchFamily="34" charset="0"/>
              </a:rPr>
              <a:t>Mat 3:17;17:5</a:t>
            </a:r>
          </a:p>
          <a:p>
            <a:pPr algn="ctr"/>
            <a:r>
              <a:rPr lang="en-US" sz="2800" b="1" dirty="0" smtClean="0">
                <a:solidFill>
                  <a:schemeClr val="bg1"/>
                </a:solidFill>
                <a:latin typeface="Calibri" pitchFamily="34" charset="0"/>
                <a:cs typeface="Calibri" pitchFamily="34" charset="0"/>
              </a:rPr>
              <a:t>“</a:t>
            </a:r>
            <a:r>
              <a:rPr lang="fr-FR" sz="2800" b="1" dirty="0" smtClean="0">
                <a:solidFill>
                  <a:schemeClr val="bg1"/>
                </a:solidFill>
                <a:latin typeface="Calibri" pitchFamily="34" charset="0"/>
                <a:cs typeface="Calibri" pitchFamily="34" charset="0"/>
              </a:rPr>
              <a:t>Père . . . tu m'as aimé avant la fondation du monde</a:t>
            </a:r>
            <a:r>
              <a:rPr lang="en-US" sz="2800" b="1" dirty="0" smtClean="0">
                <a:solidFill>
                  <a:schemeClr val="bg1"/>
                </a:solidFill>
                <a:latin typeface="Calibri" pitchFamily="34" charset="0"/>
                <a:cs typeface="Calibri" pitchFamily="34" charset="0"/>
              </a:rPr>
              <a:t>” </a:t>
            </a:r>
          </a:p>
          <a:p>
            <a:pPr algn="ctr"/>
            <a:r>
              <a:rPr lang="en-US" sz="2800" b="1" i="1" dirty="0" err="1" smtClean="0">
                <a:solidFill>
                  <a:schemeClr val="bg1"/>
                </a:solidFill>
                <a:latin typeface="Calibri"/>
                <a:ea typeface="Calibri"/>
                <a:cs typeface="Calibri"/>
                <a:sym typeface="Calibri"/>
              </a:rPr>
              <a:t>Jésus</a:t>
            </a:r>
            <a:r>
              <a:rPr lang="en-US" sz="2800" b="1" i="1" dirty="0" smtClean="0">
                <a:solidFill>
                  <a:schemeClr val="bg1"/>
                </a:solidFill>
                <a:latin typeface="Calibri"/>
                <a:ea typeface="Calibri"/>
                <a:cs typeface="Calibri"/>
                <a:sym typeface="Calibri"/>
              </a:rPr>
              <a:t> </a:t>
            </a:r>
            <a:r>
              <a:rPr lang="en-US" sz="2800" b="1" dirty="0" err="1" smtClean="0">
                <a:solidFill>
                  <a:schemeClr val="bg1"/>
                </a:solidFill>
                <a:latin typeface="Calibri"/>
                <a:ea typeface="Calibri"/>
                <a:cs typeface="Calibri"/>
                <a:sym typeface="Calibri"/>
              </a:rPr>
              <a:t>dans</a:t>
            </a:r>
            <a:r>
              <a:rPr lang="en-US" sz="2800" b="1" dirty="0" smtClean="0">
                <a:solidFill>
                  <a:schemeClr val="bg1"/>
                </a:solidFill>
                <a:latin typeface="Calibri"/>
                <a:ea typeface="Calibri"/>
                <a:cs typeface="Calibri"/>
                <a:sym typeface="Calibri"/>
              </a:rPr>
              <a:t> </a:t>
            </a:r>
            <a:r>
              <a:rPr lang="en-US" sz="2800" b="1" dirty="0" smtClean="0">
                <a:solidFill>
                  <a:schemeClr val="bg1"/>
                </a:solidFill>
                <a:latin typeface="Calibri" pitchFamily="34" charset="0"/>
                <a:cs typeface="Calibri" pitchFamily="34" charset="0"/>
              </a:rPr>
              <a:t>Jean 17:24</a:t>
            </a:r>
          </a:p>
          <a:p>
            <a:pPr algn="ctr"/>
            <a:r>
              <a:rPr lang="en-US" sz="2800" b="1" dirty="0" smtClean="0">
                <a:solidFill>
                  <a:schemeClr val="bg1"/>
                </a:solidFill>
                <a:latin typeface="Calibri" pitchFamily="34" charset="0"/>
                <a:cs typeface="Calibri" pitchFamily="34" charset="0"/>
              </a:rPr>
              <a:t>“</a:t>
            </a:r>
            <a:r>
              <a:rPr lang="fr-FR" sz="2800" b="1" dirty="0" smtClean="0">
                <a:solidFill>
                  <a:schemeClr val="bg1"/>
                </a:solidFill>
                <a:latin typeface="Calibri" pitchFamily="34" charset="0"/>
                <a:cs typeface="Calibri" pitchFamily="34" charset="0"/>
              </a:rPr>
              <a:t>Père . . . le royaume du Fils de son amour</a:t>
            </a:r>
            <a:r>
              <a:rPr lang="en-US" sz="2800" b="1" dirty="0" smtClean="0">
                <a:solidFill>
                  <a:schemeClr val="bg1"/>
                </a:solidFill>
                <a:latin typeface="Calibri" pitchFamily="34" charset="0"/>
                <a:cs typeface="Calibri" pitchFamily="34" charset="0"/>
              </a:rPr>
              <a:t>”  Col 1:12-13</a:t>
            </a:r>
            <a:endParaRPr lang="en-US" sz="2800" dirty="0">
              <a:solidFill>
                <a:schemeClr val="bg1"/>
              </a:solidFill>
              <a:latin typeface="Calibri" pitchFamily="34" charset="0"/>
              <a:cs typeface="Calibri" pitchFamily="34" charset="0"/>
            </a:endParaRPr>
          </a:p>
        </p:txBody>
      </p:sp>
      <p:sp>
        <p:nvSpPr>
          <p:cNvPr id="12" name="WordArt 2"/>
          <p:cNvSpPr>
            <a:spLocks noChangeArrowheads="1" noChangeShapeType="1" noTextEdit="1"/>
          </p:cNvSpPr>
          <p:nvPr/>
        </p:nvSpPr>
        <p:spPr bwMode="auto">
          <a:xfrm>
            <a:off x="2729263" y="1189824"/>
            <a:ext cx="3682551" cy="3497497"/>
          </a:xfrm>
          <a:prstGeom prst="rect">
            <a:avLst/>
          </a:prstGeom>
        </p:spPr>
        <p:txBody>
          <a:bodyPr wrap="square" fromWordArt="1">
            <a:prstTxWarp prst="textButton">
              <a:avLst>
                <a:gd name="adj" fmla="val 9667186"/>
              </a:avLst>
            </a:prstTxWarp>
          </a:bodyPr>
          <a:lstStyle/>
          <a:p>
            <a:pPr algn="ctr" rtl="0">
              <a:spcAft>
                <a:spcPts val="1200"/>
              </a:spcAft>
            </a:pPr>
            <a:endParaRPr lang="en-CA" sz="1600" b="1" kern="10" spc="0" dirty="0" smtClean="0">
              <a:ln w="9525">
                <a:solidFill>
                  <a:srgbClr val="000000"/>
                </a:solidFill>
                <a:round/>
                <a:headEnd/>
                <a:tailEnd/>
              </a:ln>
              <a:solidFill>
                <a:schemeClr val="bg1"/>
              </a:solidFill>
              <a:effectLst/>
              <a:latin typeface="Arial Black" pitchFamily="34" charset="0"/>
              <a:cs typeface="Calibri" pitchFamily="34" charset="0"/>
            </a:endParaRPr>
          </a:p>
          <a:p>
            <a:pPr algn="ctr"/>
            <a:r>
              <a:rPr lang="en-US" sz="1600" b="1" dirty="0" err="1" smtClean="0">
                <a:solidFill>
                  <a:schemeClr val="bg1"/>
                </a:solidFill>
              </a:rPr>
              <a:t>Père</a:t>
            </a:r>
            <a:r>
              <a:rPr lang="en-CA" sz="1600" b="1" dirty="0" smtClean="0">
                <a:solidFill>
                  <a:schemeClr val="bg1"/>
                </a:solidFill>
              </a:rPr>
              <a:t>, </a:t>
            </a:r>
            <a:r>
              <a:rPr lang="en-CA" sz="1600" b="1" dirty="0" err="1" smtClean="0">
                <a:solidFill>
                  <a:schemeClr val="bg1"/>
                </a:solidFill>
              </a:rPr>
              <a:t>Fils</a:t>
            </a:r>
            <a:r>
              <a:rPr lang="en-CA" sz="1600" b="1" dirty="0" smtClean="0">
                <a:solidFill>
                  <a:schemeClr val="bg1"/>
                </a:solidFill>
              </a:rPr>
              <a:t> et Saint Esprit </a:t>
            </a:r>
            <a:r>
              <a:rPr lang="en-CA" sz="1600" b="1" dirty="0" err="1" smtClean="0">
                <a:solidFill>
                  <a:schemeClr val="bg1"/>
                </a:solidFill>
              </a:rPr>
              <a:t>unité</a:t>
            </a:r>
            <a:endParaRPr lang="en-US" sz="1600" b="1" dirty="0" smtClean="0">
              <a:solidFill>
                <a:schemeClr val="bg1"/>
              </a:solidFill>
            </a:endParaRPr>
          </a:p>
          <a:p>
            <a:pPr algn="ctr" rtl="0"/>
            <a:endParaRPr lang="en-CA" sz="1600" b="1" kern="10" dirty="0" smtClean="0">
              <a:ln w="9525">
                <a:solidFill>
                  <a:srgbClr val="000000"/>
                </a:solidFill>
                <a:round/>
                <a:headEnd/>
                <a:tailEnd/>
              </a:ln>
              <a:solidFill>
                <a:schemeClr val="bg1"/>
              </a:solidFill>
              <a:latin typeface="Arial Black" pitchFamily="34" charset="0"/>
              <a:cs typeface="Calibri" pitchFamily="34" charset="0"/>
            </a:endParaRPr>
          </a:p>
          <a:p>
            <a:pPr algn="ctr" rtl="0"/>
            <a:endParaRPr lang="en-CA" sz="1600" b="1" kern="10" dirty="0" smtClean="0">
              <a:ln w="9525">
                <a:solidFill>
                  <a:srgbClr val="000000"/>
                </a:solidFill>
                <a:round/>
                <a:headEnd/>
                <a:tailEnd/>
              </a:ln>
              <a:solidFill>
                <a:schemeClr val="bg1"/>
              </a:solidFill>
              <a:latin typeface="Arial Black" pitchFamily="34" charset="0"/>
              <a:cs typeface="Calibri" pitchFamily="34" charset="0"/>
            </a:endParaRPr>
          </a:p>
          <a:p>
            <a:pPr algn="ctr" rtl="0"/>
            <a:endParaRPr lang="en-CA" sz="1600" b="1" kern="10" dirty="0">
              <a:ln w="9525">
                <a:solidFill>
                  <a:srgbClr val="000000"/>
                </a:solidFill>
                <a:round/>
                <a:headEnd/>
                <a:tailEnd/>
              </a:ln>
              <a:solidFill>
                <a:schemeClr val="bg1"/>
              </a:solidFill>
              <a:latin typeface="Arial Black" pitchFamily="34" charset="0"/>
              <a:cs typeface="Calibri" pitchFamily="34" charset="0"/>
            </a:endParaRPr>
          </a:p>
          <a:p>
            <a:pPr algn="ctr"/>
            <a:r>
              <a:rPr lang="en-CA" sz="1600" b="1" dirty="0" smtClean="0">
                <a:solidFill>
                  <a:schemeClr val="bg1"/>
                </a:solidFill>
              </a:rPr>
              <a:t>amour, communion, </a:t>
            </a:r>
            <a:r>
              <a:rPr lang="en-CA" sz="1600" b="1" dirty="0" err="1" smtClean="0">
                <a:solidFill>
                  <a:schemeClr val="bg1"/>
                </a:solidFill>
              </a:rPr>
              <a:t>coopération</a:t>
            </a:r>
            <a:endParaRPr lang="en-CA" sz="1600" b="1" kern="10" spc="0" dirty="0">
              <a:ln w="9525">
                <a:solidFill>
                  <a:srgbClr val="000000"/>
                </a:solidFill>
                <a:round/>
                <a:headEnd/>
                <a:tailEnd/>
              </a:ln>
              <a:solidFill>
                <a:schemeClr val="bg1"/>
              </a:solidFill>
              <a:effectLst/>
              <a:latin typeface="Arial Black" pitchFamily="34" charset="0"/>
              <a:cs typeface="Calibri"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0" name="Picture 9" descr="crucified (2).jpg"/>
          <p:cNvPicPr>
            <a:picLocks noChangeAspect="1"/>
          </p:cNvPicPr>
          <p:nvPr/>
        </p:nvPicPr>
        <p:blipFill>
          <a:blip r:embed="rId2" cstate="print"/>
          <a:srcRect t="1966" b="12380"/>
          <a:stretch>
            <a:fillRect/>
          </a:stretch>
        </p:blipFill>
        <p:spPr>
          <a:xfrm>
            <a:off x="1739219" y="1196752"/>
            <a:ext cx="5569085" cy="4176464"/>
          </a:xfrm>
          <a:prstGeom prst="rect">
            <a:avLst/>
          </a:prstGeom>
        </p:spPr>
      </p:pic>
      <p:sp>
        <p:nvSpPr>
          <p:cNvPr id="4" name="TextBox 3"/>
          <p:cNvSpPr txBox="1"/>
          <p:nvPr/>
        </p:nvSpPr>
        <p:spPr>
          <a:xfrm>
            <a:off x="1907704" y="5054987"/>
            <a:ext cx="2097049" cy="246221"/>
          </a:xfrm>
          <a:prstGeom prst="rect">
            <a:avLst/>
          </a:prstGeom>
          <a:noFill/>
        </p:spPr>
        <p:txBody>
          <a:bodyPr wrap="none" rtlCol="0">
            <a:spAutoFit/>
          </a:bodyPr>
          <a:lstStyle/>
          <a:p>
            <a:pPr algn="ctr"/>
            <a:r>
              <a:rPr lang="en-US" sz="1000" dirty="0" smtClean="0"/>
              <a:t>original author of picture unknown</a:t>
            </a:r>
            <a:endParaRPr lang="en-US" sz="1000" dirty="0"/>
          </a:p>
        </p:txBody>
      </p:sp>
      <p:pic>
        <p:nvPicPr>
          <p:cNvPr id="5" name="Picture 4" descr="www.clipartbest.com dc6XLjAMi.gif"/>
          <p:cNvPicPr>
            <a:picLocks noChangeAspect="1"/>
          </p:cNvPicPr>
          <p:nvPr/>
        </p:nvPicPr>
        <p:blipFill>
          <a:blip r:embed="rId3" cstate="print"/>
          <a:stretch>
            <a:fillRect/>
          </a:stretch>
        </p:blipFill>
        <p:spPr>
          <a:xfrm>
            <a:off x="3635896" y="2996952"/>
            <a:ext cx="2970911" cy="2088232"/>
          </a:xfrm>
          <a:prstGeom prst="rect">
            <a:avLst/>
          </a:prstGeom>
        </p:spPr>
      </p:pic>
      <p:sp>
        <p:nvSpPr>
          <p:cNvPr id="8" name="TextBox 7"/>
          <p:cNvSpPr txBox="1"/>
          <p:nvPr/>
        </p:nvSpPr>
        <p:spPr>
          <a:xfrm>
            <a:off x="1907704" y="4838963"/>
            <a:ext cx="2088232" cy="246221"/>
          </a:xfrm>
          <a:prstGeom prst="rect">
            <a:avLst/>
          </a:prstGeom>
          <a:noFill/>
        </p:spPr>
        <p:txBody>
          <a:bodyPr wrap="square" rtlCol="0">
            <a:spAutoFit/>
          </a:bodyPr>
          <a:lstStyle/>
          <a:p>
            <a:pPr algn="ctr"/>
            <a:r>
              <a:rPr lang="en-CA" sz="1000" dirty="0" smtClean="0"/>
              <a:t>heart © clipartbest.com</a:t>
            </a:r>
            <a:endParaRPr lang="en-CA" dirty="0"/>
          </a:p>
        </p:txBody>
      </p:sp>
      <p:sp>
        <p:nvSpPr>
          <p:cNvPr id="12" name="Rectangle 11"/>
          <p:cNvSpPr/>
          <p:nvPr/>
        </p:nvSpPr>
        <p:spPr>
          <a:xfrm>
            <a:off x="179512" y="26621"/>
            <a:ext cx="8892480" cy="954107"/>
          </a:xfrm>
          <a:prstGeom prst="rect">
            <a:avLst/>
          </a:prstGeom>
        </p:spPr>
        <p:txBody>
          <a:bodyPr wrap="square">
            <a:spAutoFit/>
          </a:bodyPr>
          <a:lstStyle/>
          <a:p>
            <a:pPr algn="ctr"/>
            <a:r>
              <a:rPr lang="fr-FR" sz="2800" b="1" dirty="0" smtClean="0">
                <a:solidFill>
                  <a:srgbClr val="FF0000"/>
                </a:solidFill>
                <a:latin typeface="Calibri" pitchFamily="34" charset="0"/>
                <a:cs typeface="Calibri" pitchFamily="34" charset="0"/>
              </a:rPr>
              <a:t>L'amour parfait qui coule éternellement entre Dieu le Père et Dieu le Fils se révèle suprêmement à la croix !</a:t>
            </a:r>
            <a:endParaRPr lang="en-CA" sz="2800" dirty="0">
              <a:solidFill>
                <a:srgbClr val="FF0000"/>
              </a:solidFill>
            </a:endParaRPr>
          </a:p>
        </p:txBody>
      </p:sp>
      <p:sp>
        <p:nvSpPr>
          <p:cNvPr id="13" name="Rectangle 12"/>
          <p:cNvSpPr/>
          <p:nvPr/>
        </p:nvSpPr>
        <p:spPr>
          <a:xfrm>
            <a:off x="35496" y="5661248"/>
            <a:ext cx="9108504" cy="954107"/>
          </a:xfrm>
          <a:prstGeom prst="rect">
            <a:avLst/>
          </a:prstGeom>
        </p:spPr>
        <p:txBody>
          <a:bodyPr wrap="square">
            <a:spAutoFit/>
          </a:bodyPr>
          <a:lstStyle/>
          <a:p>
            <a:pPr algn="ctr"/>
            <a:r>
              <a:rPr lang="en-US" sz="2800" b="1" smtClean="0">
                <a:solidFill>
                  <a:schemeClr val="bg1"/>
                </a:solidFill>
                <a:latin typeface="Calibri" pitchFamily="34" charset="0"/>
                <a:cs typeface="Calibri" pitchFamily="34" charset="0"/>
              </a:rPr>
              <a:t>“ </a:t>
            </a:r>
            <a:r>
              <a:rPr lang="fr-FR" sz="2800" b="1" smtClean="0">
                <a:solidFill>
                  <a:schemeClr val="bg1"/>
                </a:solidFill>
                <a:latin typeface="Calibri" pitchFamily="34" charset="0"/>
                <a:cs typeface="Calibri" pitchFamily="34" charset="0"/>
              </a:rPr>
              <a:t>mais </a:t>
            </a:r>
            <a:r>
              <a:rPr lang="fr-FR" sz="2800" b="1" dirty="0" smtClean="0">
                <a:solidFill>
                  <a:schemeClr val="bg1"/>
                </a:solidFill>
                <a:latin typeface="Calibri" pitchFamily="34" charset="0"/>
                <a:cs typeface="Calibri" pitchFamily="34" charset="0"/>
              </a:rPr>
              <a:t>afin que le monde sache que j'aime le Père, et que j'agis selon l'ordre que le Père m'a donné » Jean </a:t>
            </a:r>
            <a:r>
              <a:rPr lang="en-US" sz="2800" b="1" dirty="0" smtClean="0">
                <a:solidFill>
                  <a:schemeClr val="bg1"/>
                </a:solidFill>
                <a:latin typeface="Calibri" pitchFamily="34" charset="0"/>
                <a:cs typeface="Calibri" pitchFamily="34" charset="0"/>
              </a:rPr>
              <a:t>14:31</a:t>
            </a:r>
            <a:endParaRPr lang="en-US" sz="2800" b="1" spc="-30" dirty="0" smtClean="0">
              <a:solidFill>
                <a:schemeClr val="bg1"/>
              </a:solidFill>
              <a:latin typeface="Calibri" pitchFamily="34" charset="0"/>
              <a:cs typeface="Calibri" pitchFamily="34" charset="0"/>
            </a:endParaRPr>
          </a:p>
        </p:txBody>
      </p:sp>
      <p:sp>
        <p:nvSpPr>
          <p:cNvPr id="11" name="TextBox 10"/>
          <p:cNvSpPr txBox="1"/>
          <p:nvPr/>
        </p:nvSpPr>
        <p:spPr>
          <a:xfrm>
            <a:off x="4042624" y="3547640"/>
            <a:ext cx="2019507" cy="1015663"/>
          </a:xfrm>
          <a:prstGeom prst="rect">
            <a:avLst/>
          </a:prstGeom>
          <a:noFill/>
        </p:spPr>
        <p:txBody>
          <a:bodyPr wrap="square" rtlCol="0">
            <a:spAutoFit/>
          </a:bodyPr>
          <a:lstStyle/>
          <a:p>
            <a:pPr algn="ctr">
              <a:lnSpc>
                <a:spcPts val="2400"/>
              </a:lnSpc>
            </a:pPr>
            <a:r>
              <a:rPr lang="en-US" sz="2800" b="1" dirty="0" smtClean="0">
                <a:solidFill>
                  <a:schemeClr val="bg1"/>
                </a:solidFill>
                <a:latin typeface="Calibri" pitchFamily="34" charset="0"/>
                <a:cs typeface="Calibri" pitchFamily="34" charset="0"/>
              </a:rPr>
              <a:t>"Je </a:t>
            </a:r>
            <a:r>
              <a:rPr lang="en-US" sz="2800" b="1" dirty="0" err="1" smtClean="0">
                <a:solidFill>
                  <a:schemeClr val="bg1"/>
                </a:solidFill>
                <a:latin typeface="Calibri" pitchFamily="34" charset="0"/>
                <a:cs typeface="Calibri" pitchFamily="34" charset="0"/>
              </a:rPr>
              <a:t>t'aime</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d'abord</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Père</a:t>
            </a:r>
            <a:r>
              <a:rPr lang="en-US" sz="2800" b="1" dirty="0" smtClean="0">
                <a:solidFill>
                  <a:schemeClr val="bg1"/>
                </a:solidFill>
                <a:latin typeface="Calibri" pitchFamily="34" charset="0"/>
                <a:cs typeface="Calibri" pitchFamily="34" charset="0"/>
              </a:rPr>
              <a:t>"</a:t>
            </a:r>
            <a:endParaRPr lang="en-US" sz="28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119"/>
        <p:cNvGrpSpPr/>
        <p:nvPr/>
      </p:nvGrpSpPr>
      <p:grpSpPr>
        <a:xfrm>
          <a:off x="0" y="0"/>
          <a:ext cx="0" cy="0"/>
          <a:chOff x="0" y="0"/>
          <a:chExt cx="0" cy="0"/>
        </a:xfrm>
      </p:grpSpPr>
      <p:pic>
        <p:nvPicPr>
          <p:cNvPr id="120" name="Google Shape;120;p3" descr="www.clipartbest.com dc6XLjAMi.gif"/>
          <p:cNvPicPr preferRelativeResize="0"/>
          <p:nvPr/>
        </p:nvPicPr>
        <p:blipFill rotWithShape="1">
          <a:blip r:embed="rId3">
            <a:alphaModFix/>
          </a:blip>
          <a:srcRect/>
          <a:stretch/>
        </p:blipFill>
        <p:spPr>
          <a:xfrm>
            <a:off x="36512" y="476672"/>
            <a:ext cx="9052560" cy="6362988"/>
          </a:xfrm>
          <a:prstGeom prst="rect">
            <a:avLst/>
          </a:prstGeom>
          <a:noFill/>
          <a:ln>
            <a:noFill/>
          </a:ln>
        </p:spPr>
      </p:pic>
      <p:sp>
        <p:nvSpPr>
          <p:cNvPr id="121" name="Google Shape;121;p3"/>
          <p:cNvSpPr/>
          <p:nvPr/>
        </p:nvSpPr>
        <p:spPr>
          <a:xfrm>
            <a:off x="4355976" y="3178656"/>
            <a:ext cx="457200" cy="2194560"/>
          </a:xfrm>
          <a:prstGeom prst="rect">
            <a:avLst/>
          </a:prstGeom>
          <a:solidFill>
            <a:srgbClr val="FF0000"/>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2" name="Google Shape;122;p3"/>
          <p:cNvSpPr/>
          <p:nvPr/>
        </p:nvSpPr>
        <p:spPr>
          <a:xfrm>
            <a:off x="3563888" y="3619872"/>
            <a:ext cx="2011680" cy="457200"/>
          </a:xfrm>
          <a:prstGeom prst="rect">
            <a:avLst/>
          </a:prstGeom>
          <a:solidFill>
            <a:srgbClr val="FF0000"/>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23" name="Google Shape;123;p3" descr="egyptian.gif"/>
          <p:cNvPicPr preferRelativeResize="0"/>
          <p:nvPr/>
        </p:nvPicPr>
        <p:blipFill rotWithShape="1">
          <a:blip r:embed="rId4">
            <a:alphaModFix/>
          </a:blip>
          <a:srcRect/>
          <a:stretch/>
        </p:blipFill>
        <p:spPr>
          <a:xfrm rot="7200000">
            <a:off x="3953368" y="3733519"/>
            <a:ext cx="2765149" cy="1645920"/>
          </a:xfrm>
          <a:prstGeom prst="rect">
            <a:avLst/>
          </a:prstGeom>
          <a:noFill/>
          <a:ln>
            <a:noFill/>
          </a:ln>
        </p:spPr>
      </p:pic>
      <p:pic>
        <p:nvPicPr>
          <p:cNvPr id="124" name="Google Shape;124;p3" descr="egyptian.gif"/>
          <p:cNvPicPr preferRelativeResize="0"/>
          <p:nvPr/>
        </p:nvPicPr>
        <p:blipFill rotWithShape="1">
          <a:blip r:embed="rId4">
            <a:alphaModFix/>
          </a:blip>
          <a:srcRect/>
          <a:stretch/>
        </p:blipFill>
        <p:spPr>
          <a:xfrm>
            <a:off x="3203848" y="2287136"/>
            <a:ext cx="2765149" cy="1645920"/>
          </a:xfrm>
          <a:prstGeom prst="rect">
            <a:avLst/>
          </a:prstGeom>
          <a:noFill/>
          <a:ln>
            <a:noFill/>
          </a:ln>
        </p:spPr>
      </p:pic>
      <p:pic>
        <p:nvPicPr>
          <p:cNvPr id="125" name="Google Shape;125;p3" descr="egyptian.gif"/>
          <p:cNvPicPr preferRelativeResize="0"/>
          <p:nvPr/>
        </p:nvPicPr>
        <p:blipFill rotWithShape="1">
          <a:blip r:embed="rId4">
            <a:alphaModFix/>
          </a:blip>
          <a:srcRect/>
          <a:stretch/>
        </p:blipFill>
        <p:spPr>
          <a:xfrm rot="-7200000" flipH="1">
            <a:off x="2402772" y="3733519"/>
            <a:ext cx="2765149" cy="1645920"/>
          </a:xfrm>
          <a:prstGeom prst="rect">
            <a:avLst/>
          </a:prstGeom>
          <a:noFill/>
          <a:ln>
            <a:noFill/>
          </a:ln>
        </p:spPr>
      </p:pic>
      <p:sp>
        <p:nvSpPr>
          <p:cNvPr id="126" name="Google Shape;126;p3"/>
          <p:cNvSpPr txBox="1"/>
          <p:nvPr/>
        </p:nvSpPr>
        <p:spPr>
          <a:xfrm>
            <a:off x="1259632" y="1484784"/>
            <a:ext cx="2776722"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chemeClr val="lt1"/>
                </a:solidFill>
                <a:latin typeface="Arial"/>
                <a:ea typeface="Arial"/>
                <a:cs typeface="Arial"/>
                <a:sym typeface="Arial"/>
              </a:rPr>
              <a:t>Seigneur Dieu </a:t>
            </a:r>
            <a:r>
              <a:rPr lang="en-US" sz="1800" b="1">
                <a:solidFill>
                  <a:schemeClr val="lt1"/>
                </a:solidFill>
                <a:latin typeface="Arial Black"/>
                <a:ea typeface="Arial Black"/>
                <a:cs typeface="Arial Black"/>
                <a:sym typeface="Arial Black"/>
              </a:rPr>
              <a:t> </a:t>
            </a:r>
            <a:endParaRPr sz="1800" b="1">
              <a:solidFill>
                <a:schemeClr val="lt1"/>
              </a:solidFill>
              <a:latin typeface="Arial Black"/>
              <a:ea typeface="Arial Black"/>
              <a:cs typeface="Arial Black"/>
              <a:sym typeface="Arial Black"/>
            </a:endParaRPr>
          </a:p>
        </p:txBody>
      </p:sp>
      <p:sp>
        <p:nvSpPr>
          <p:cNvPr id="127" name="Google Shape;127;p3"/>
          <p:cNvSpPr txBox="1"/>
          <p:nvPr/>
        </p:nvSpPr>
        <p:spPr>
          <a:xfrm>
            <a:off x="5297054" y="1484784"/>
            <a:ext cx="2443298"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chemeClr val="lt1"/>
                </a:solidFill>
                <a:latin typeface="Arial"/>
                <a:ea typeface="Arial"/>
                <a:cs typeface="Arial"/>
                <a:sym typeface="Arial"/>
              </a:rPr>
              <a:t>tout puissant</a:t>
            </a:r>
            <a:endParaRPr sz="1800" b="1">
              <a:solidFill>
                <a:schemeClr val="lt1"/>
              </a:solidFill>
              <a:latin typeface="Arial Black"/>
              <a:ea typeface="Arial Black"/>
              <a:cs typeface="Arial Black"/>
              <a:sym typeface="Arial Black"/>
            </a:endParaRPr>
          </a:p>
        </p:txBody>
      </p:sp>
      <p:sp>
        <p:nvSpPr>
          <p:cNvPr id="128" name="Google Shape;128;p3"/>
          <p:cNvSpPr txBox="1"/>
          <p:nvPr/>
        </p:nvSpPr>
        <p:spPr>
          <a:xfrm>
            <a:off x="6876256" y="6423139"/>
            <a:ext cx="2088232"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heart © clipartbest.com</a:t>
            </a:r>
            <a:endParaRPr sz="1800">
              <a:solidFill>
                <a:srgbClr val="D8D8D8"/>
              </a:solidFill>
              <a:latin typeface="Arial"/>
              <a:ea typeface="Arial"/>
              <a:cs typeface="Arial"/>
              <a:sym typeface="Arial"/>
            </a:endParaRPr>
          </a:p>
        </p:txBody>
      </p:sp>
      <p:sp>
        <p:nvSpPr>
          <p:cNvPr id="129" name="Google Shape;129;p3"/>
          <p:cNvSpPr/>
          <p:nvPr/>
        </p:nvSpPr>
        <p:spPr>
          <a:xfrm>
            <a:off x="2916912" y="2204864"/>
            <a:ext cx="3383280" cy="3200400"/>
          </a:xfrm>
          <a:prstGeom prst="rect">
            <a:avLst/>
          </a:prstGeom>
        </p:spPr>
        <p:txBody>
          <a:bodyPr>
            <a:prstTxWarp prst="textPlain">
              <a:avLst/>
            </a:prstTxWarp>
          </a:bodyPr>
          <a:lstStyle/>
          <a:p>
            <a:pPr lvl="0" algn="ctr"/>
            <a:r>
              <a:rPr b="1" i="0">
                <a:ln>
                  <a:noFill/>
                </a:ln>
                <a:noFill/>
                <a:latin typeface="Arial"/>
              </a:rPr>
              <a:t/>
            </a:r>
            <a:br>
              <a:rPr b="1" i="0">
                <a:ln>
                  <a:noFill/>
                </a:ln>
                <a:noFill/>
                <a:latin typeface="Arial"/>
              </a:rPr>
            </a:br>
            <a:r>
              <a:rPr b="1" i="0">
                <a:ln>
                  <a:noFill/>
                </a:ln>
                <a:noFill/>
                <a:latin typeface="Arial"/>
              </a:rPr>
              <a:t>Père, Fils et Saint Esprit unité</a:t>
            </a:r>
            <a:br>
              <a:rPr b="1" i="0">
                <a:ln>
                  <a:noFill/>
                </a:ln>
                <a:noFill/>
                <a:latin typeface="Arial"/>
              </a:rPr>
            </a:br>
            <a:r>
              <a:rPr b="1" i="0">
                <a:ln>
                  <a:noFill/>
                </a:ln>
                <a:noFill/>
                <a:latin typeface="Arial"/>
              </a:rPr>
              <a:t/>
            </a:r>
            <a:br>
              <a:rPr b="1" i="0">
                <a:ln>
                  <a:noFill/>
                </a:ln>
                <a:noFill/>
                <a:latin typeface="Arial"/>
              </a:rPr>
            </a:br>
            <a:r>
              <a:rPr b="1" i="0">
                <a:ln>
                  <a:noFill/>
                </a:ln>
                <a:noFill/>
                <a:latin typeface="Arial"/>
              </a:rPr>
              <a:t/>
            </a:r>
            <a:br>
              <a:rPr b="1" i="0">
                <a:ln>
                  <a:noFill/>
                </a:ln>
                <a:noFill/>
                <a:latin typeface="Arial"/>
              </a:rPr>
            </a:br>
            <a:r>
              <a:rPr b="1" i="0">
                <a:ln>
                  <a:noFill/>
                </a:ln>
                <a:noFill/>
                <a:latin typeface="Arial"/>
              </a:rPr>
              <a:t/>
            </a:r>
            <a:br>
              <a:rPr b="1" i="0">
                <a:ln>
                  <a:noFill/>
                </a:ln>
                <a:noFill/>
                <a:latin typeface="Arial"/>
              </a:rPr>
            </a:br>
            <a:r>
              <a:rPr b="1" i="0">
                <a:ln>
                  <a:noFill/>
                </a:ln>
                <a:noFill/>
                <a:latin typeface="Arial"/>
              </a:rPr>
              <a:t>amour, communion, coopération</a:t>
            </a:r>
          </a:p>
        </p:txBody>
      </p:sp>
      <p:sp>
        <p:nvSpPr>
          <p:cNvPr id="130" name="Google Shape;130;p3"/>
          <p:cNvSpPr txBox="1"/>
          <p:nvPr/>
        </p:nvSpPr>
        <p:spPr>
          <a:xfrm>
            <a:off x="107504" y="44624"/>
            <a:ext cx="8964600" cy="954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lt1"/>
                </a:solidFill>
                <a:latin typeface="Calibri"/>
                <a:ea typeface="Calibri"/>
                <a:cs typeface="Calibri"/>
                <a:sym typeface="Calibri"/>
              </a:rPr>
              <a:t>Jésus a aussi changé notre compréhension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de notre relation avec Dieu par la grâce de Dieu en Christ</a:t>
            </a:r>
            <a:endParaRPr sz="2800" b="1">
              <a:solidFill>
                <a:schemeClr val="lt1"/>
              </a:solidFill>
              <a:latin typeface="Calibri"/>
              <a:ea typeface="Calibri"/>
              <a:cs typeface="Calibri"/>
              <a:sym typeface="Calibri"/>
            </a:endParaRPr>
          </a:p>
        </p:txBody>
      </p:sp>
      <p:pic>
        <p:nvPicPr>
          <p:cNvPr id="131" name="Google Shape;131;p3" descr="www.fg-a.com valentine 2-jumping-heart.gif"/>
          <p:cNvPicPr preferRelativeResize="0"/>
          <p:nvPr/>
        </p:nvPicPr>
        <p:blipFill rotWithShape="1">
          <a:blip r:embed="rId5">
            <a:alphaModFix/>
          </a:blip>
          <a:srcRect/>
          <a:stretch/>
        </p:blipFill>
        <p:spPr>
          <a:xfrm>
            <a:off x="3851920" y="3200975"/>
            <a:ext cx="1368152" cy="1596177"/>
          </a:xfrm>
          <a:prstGeom prst="rect">
            <a:avLst/>
          </a:prstGeom>
          <a:noFill/>
          <a:ln>
            <a:noFill/>
          </a:ln>
        </p:spPr>
      </p:pic>
      <p:sp>
        <p:nvSpPr>
          <p:cNvPr id="132" name="Google Shape;132;p3"/>
          <p:cNvSpPr txBox="1"/>
          <p:nvPr/>
        </p:nvSpPr>
        <p:spPr>
          <a:xfrm>
            <a:off x="6876256" y="6093296"/>
            <a:ext cx="2088232"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smiley © sherv.net</a:t>
            </a:r>
            <a:endParaRPr/>
          </a:p>
          <a:p>
            <a:pPr marL="0" marR="0" lvl="0" indent="0" algn="ctr" rtl="0">
              <a:spcBef>
                <a:spcPts val="0"/>
              </a:spcBef>
              <a:spcAft>
                <a:spcPts val="0"/>
              </a:spcAft>
              <a:buNone/>
            </a:pPr>
            <a:r>
              <a:rPr lang="en-US" sz="1000">
                <a:solidFill>
                  <a:srgbClr val="D8D8D8"/>
                </a:solidFill>
                <a:latin typeface="Arial"/>
                <a:ea typeface="Arial"/>
                <a:cs typeface="Arial"/>
                <a:sym typeface="Arial"/>
              </a:rPr>
              <a:t>jumping heart © www.fg-a.com</a:t>
            </a:r>
            <a:endParaRPr sz="1800">
              <a:solidFill>
                <a:srgbClr val="D8D8D8"/>
              </a:solidFill>
              <a:latin typeface="Arial"/>
              <a:ea typeface="Arial"/>
              <a:cs typeface="Arial"/>
              <a:sym typeface="Arial"/>
            </a:endParaRPr>
          </a:p>
        </p:txBody>
      </p:sp>
      <p:sp>
        <p:nvSpPr>
          <p:cNvPr id="15" name="WordArt 2"/>
          <p:cNvSpPr>
            <a:spLocks noChangeArrowheads="1" noChangeShapeType="1" noTextEdit="1"/>
          </p:cNvSpPr>
          <p:nvPr/>
        </p:nvSpPr>
        <p:spPr bwMode="auto">
          <a:xfrm>
            <a:off x="2905536" y="2357264"/>
            <a:ext cx="3383280" cy="3200400"/>
          </a:xfrm>
          <a:prstGeom prst="rect">
            <a:avLst/>
          </a:prstGeom>
        </p:spPr>
        <p:txBody>
          <a:bodyPr wrap="square" fromWordArt="1">
            <a:prstTxWarp prst="textButton">
              <a:avLst>
                <a:gd name="adj" fmla="val 9667186"/>
              </a:avLst>
            </a:prstTxWarp>
          </a:bodyPr>
          <a:lstStyle/>
          <a:p>
            <a:pPr algn="ctr" rtl="0">
              <a:spcAft>
                <a:spcPts val="1200"/>
              </a:spcAft>
            </a:pPr>
            <a:endParaRPr lang="en-CA" sz="1600" b="1" kern="10" spc="0" dirty="0" smtClean="0">
              <a:ln w="9525">
                <a:solidFill>
                  <a:srgbClr val="000000"/>
                </a:solidFill>
                <a:round/>
                <a:headEnd/>
                <a:tailEnd/>
              </a:ln>
              <a:solidFill>
                <a:schemeClr val="bg1"/>
              </a:solidFill>
              <a:effectLst/>
              <a:latin typeface="Arial Black" pitchFamily="34" charset="0"/>
              <a:cs typeface="Calibri" pitchFamily="34" charset="0"/>
            </a:endParaRPr>
          </a:p>
          <a:p>
            <a:pPr algn="ctr"/>
            <a:r>
              <a:rPr lang="en-US" sz="1600" b="1" dirty="0" err="1" smtClean="0">
                <a:solidFill>
                  <a:schemeClr val="bg1"/>
                </a:solidFill>
              </a:rPr>
              <a:t>Père</a:t>
            </a:r>
            <a:r>
              <a:rPr lang="en-CA" sz="1600" b="1" dirty="0" smtClean="0">
                <a:solidFill>
                  <a:schemeClr val="bg1"/>
                </a:solidFill>
              </a:rPr>
              <a:t>, </a:t>
            </a:r>
            <a:r>
              <a:rPr lang="en-CA" sz="1600" b="1" dirty="0" err="1" smtClean="0">
                <a:solidFill>
                  <a:schemeClr val="bg1"/>
                </a:solidFill>
              </a:rPr>
              <a:t>Fils</a:t>
            </a:r>
            <a:r>
              <a:rPr lang="en-CA" sz="1600" b="1" dirty="0" smtClean="0">
                <a:solidFill>
                  <a:schemeClr val="bg1"/>
                </a:solidFill>
              </a:rPr>
              <a:t> et Saint Esprit </a:t>
            </a:r>
            <a:r>
              <a:rPr lang="en-CA" sz="1600" b="1" dirty="0" err="1" smtClean="0">
                <a:solidFill>
                  <a:schemeClr val="bg1"/>
                </a:solidFill>
              </a:rPr>
              <a:t>unité</a:t>
            </a:r>
            <a:endParaRPr lang="en-US" sz="1600" b="1" dirty="0" smtClean="0">
              <a:solidFill>
                <a:schemeClr val="bg1"/>
              </a:solidFill>
            </a:endParaRPr>
          </a:p>
          <a:p>
            <a:pPr algn="ctr" rtl="0"/>
            <a:endParaRPr lang="en-CA" sz="1600" b="1" kern="10" dirty="0" smtClean="0">
              <a:ln w="9525">
                <a:solidFill>
                  <a:srgbClr val="000000"/>
                </a:solidFill>
                <a:round/>
                <a:headEnd/>
                <a:tailEnd/>
              </a:ln>
              <a:solidFill>
                <a:schemeClr val="bg1"/>
              </a:solidFill>
              <a:latin typeface="Arial Black" pitchFamily="34" charset="0"/>
              <a:cs typeface="Calibri" pitchFamily="34" charset="0"/>
            </a:endParaRPr>
          </a:p>
          <a:p>
            <a:pPr algn="ctr" rtl="0"/>
            <a:endParaRPr lang="en-CA" sz="1600" b="1" kern="10" dirty="0" smtClean="0">
              <a:ln w="9525">
                <a:solidFill>
                  <a:srgbClr val="000000"/>
                </a:solidFill>
                <a:round/>
                <a:headEnd/>
                <a:tailEnd/>
              </a:ln>
              <a:solidFill>
                <a:schemeClr val="bg1"/>
              </a:solidFill>
              <a:latin typeface="Arial Black" pitchFamily="34" charset="0"/>
              <a:cs typeface="Calibri" pitchFamily="34" charset="0"/>
            </a:endParaRPr>
          </a:p>
          <a:p>
            <a:pPr algn="ctr" rtl="0"/>
            <a:endParaRPr lang="en-CA" sz="1600" b="1" kern="10" dirty="0">
              <a:ln w="9525">
                <a:solidFill>
                  <a:srgbClr val="000000"/>
                </a:solidFill>
                <a:round/>
                <a:headEnd/>
                <a:tailEnd/>
              </a:ln>
              <a:solidFill>
                <a:schemeClr val="bg1"/>
              </a:solidFill>
              <a:latin typeface="Arial Black" pitchFamily="34" charset="0"/>
              <a:cs typeface="Calibri" pitchFamily="34" charset="0"/>
            </a:endParaRPr>
          </a:p>
          <a:p>
            <a:pPr algn="ctr"/>
            <a:r>
              <a:rPr lang="en-CA" sz="1600" b="1" dirty="0" smtClean="0">
                <a:solidFill>
                  <a:schemeClr val="bg1"/>
                </a:solidFill>
              </a:rPr>
              <a:t>amour, communion, </a:t>
            </a:r>
            <a:r>
              <a:rPr lang="en-CA" sz="1600" b="1" dirty="0" err="1" smtClean="0">
                <a:solidFill>
                  <a:schemeClr val="bg1"/>
                </a:solidFill>
              </a:rPr>
              <a:t>coopération</a:t>
            </a:r>
            <a:endParaRPr lang="en-CA" sz="1600" b="1" kern="10" spc="0" dirty="0">
              <a:ln w="9525">
                <a:solidFill>
                  <a:srgbClr val="000000"/>
                </a:solidFill>
                <a:round/>
                <a:headEnd/>
                <a:tailEnd/>
              </a:ln>
              <a:solidFill>
                <a:schemeClr val="bg1"/>
              </a:solidFill>
              <a:effectLst/>
              <a:latin typeface="Arial Black" pitchFamily="34" charset="0"/>
              <a:cs typeface="Calibri"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1" name="Rectangle 10"/>
          <p:cNvSpPr/>
          <p:nvPr/>
        </p:nvSpPr>
        <p:spPr>
          <a:xfrm>
            <a:off x="2818489" y="292494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170417" y="3351272"/>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874273" y="883401"/>
            <a:ext cx="4301334" cy="2560320"/>
          </a:xfrm>
          <a:prstGeom prst="rect">
            <a:avLst/>
          </a:prstGeom>
        </p:spPr>
      </p:pic>
      <p:pic>
        <p:nvPicPr>
          <p:cNvPr id="7" name="Picture 6" descr="egyptian.gif"/>
          <p:cNvPicPr>
            <a:picLocks noChangeAspect="1"/>
          </p:cNvPicPr>
          <p:nvPr/>
        </p:nvPicPr>
        <p:blipFill>
          <a:blip r:embed="rId3" cstate="print"/>
          <a:stretch>
            <a:fillRect/>
          </a:stretch>
        </p:blipFill>
        <p:spPr>
          <a:xfrm rot="7200000">
            <a:off x="2131727" y="3067277"/>
            <a:ext cx="4301334" cy="25603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388553" y="3075227"/>
            <a:ext cx="4301334" cy="2560320"/>
          </a:xfrm>
          <a:prstGeom prst="rect">
            <a:avLst/>
          </a:prstGeom>
        </p:spPr>
      </p:pic>
      <p:sp>
        <p:nvSpPr>
          <p:cNvPr id="21" name="TextBox 20"/>
          <p:cNvSpPr txBox="1"/>
          <p:nvPr/>
        </p:nvSpPr>
        <p:spPr>
          <a:xfrm>
            <a:off x="2195736" y="6495147"/>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pic>
        <p:nvPicPr>
          <p:cNvPr id="25" name="Picture 24" descr="egyptian.gif"/>
          <p:cNvPicPr>
            <a:picLocks noChangeAspect="1"/>
          </p:cNvPicPr>
          <p:nvPr/>
        </p:nvPicPr>
        <p:blipFill>
          <a:blip r:embed="rId3" cstate="print"/>
          <a:stretch>
            <a:fillRect/>
          </a:stretch>
        </p:blipFill>
        <p:spPr>
          <a:xfrm rot="14400000" flipH="1">
            <a:off x="1529485" y="3474931"/>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1529485" y="3978987"/>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1097437" y="3690955"/>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2033541" y="4267019"/>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1529485" y="4483043"/>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1070585" y="4267019"/>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2033541" y="3690955"/>
            <a:ext cx="921716" cy="548640"/>
          </a:xfrm>
          <a:prstGeom prst="rect">
            <a:avLst/>
          </a:prstGeom>
        </p:spPr>
      </p:pic>
      <p:sp>
        <p:nvSpPr>
          <p:cNvPr id="19" name="TextBox 18"/>
          <p:cNvSpPr txBox="1"/>
          <p:nvPr/>
        </p:nvSpPr>
        <p:spPr>
          <a:xfrm>
            <a:off x="5621868" y="1598931"/>
            <a:ext cx="3497926" cy="3970318"/>
          </a:xfrm>
          <a:prstGeom prst="rect">
            <a:avLst/>
          </a:prstGeom>
          <a:noFill/>
        </p:spPr>
        <p:txBody>
          <a:bodyPr wrap="square" rtlCol="0">
            <a:spAutoFit/>
          </a:bodyPr>
          <a:lstStyle/>
          <a:p>
            <a:pPr algn="ctr"/>
            <a:r>
              <a:rPr lang="fr-FR" sz="2800" b="1" dirty="0" smtClean="0">
                <a:solidFill>
                  <a:schemeClr val="bg1"/>
                </a:solidFill>
                <a:latin typeface="Calibri" pitchFamily="34" charset="0"/>
                <a:cs typeface="Calibri" pitchFamily="34" charset="0"/>
              </a:rPr>
              <a:t> « il les a aussi prédestinés à être semblables à l'image de son Fils, </a:t>
            </a:r>
          </a:p>
          <a:p>
            <a:pPr algn="ctr"/>
            <a:r>
              <a:rPr lang="fr-FR" sz="2800" b="1" dirty="0" smtClean="0">
                <a:solidFill>
                  <a:schemeClr val="bg1"/>
                </a:solidFill>
                <a:latin typeface="Calibri" pitchFamily="34" charset="0"/>
                <a:cs typeface="Calibri" pitchFamily="34" charset="0"/>
              </a:rPr>
              <a:t>afin que son Fils </a:t>
            </a:r>
          </a:p>
          <a:p>
            <a:pPr algn="ctr"/>
            <a:r>
              <a:rPr lang="fr-FR" sz="2800" b="1" dirty="0" smtClean="0">
                <a:solidFill>
                  <a:schemeClr val="bg1"/>
                </a:solidFill>
                <a:latin typeface="Calibri" pitchFamily="34" charset="0"/>
                <a:cs typeface="Calibri" pitchFamily="34" charset="0"/>
              </a:rPr>
              <a:t>fût le premier-né entre plusieurs</a:t>
            </a:r>
          </a:p>
          <a:p>
            <a:pPr algn="ctr"/>
            <a:r>
              <a:rPr lang="fr-FR" sz="2800" b="1" dirty="0" smtClean="0">
                <a:solidFill>
                  <a:schemeClr val="bg1"/>
                </a:solidFill>
                <a:latin typeface="Calibri" pitchFamily="34" charset="0"/>
                <a:cs typeface="Calibri" pitchFamily="34" charset="0"/>
              </a:rPr>
              <a:t> frères » Rom 8:29</a:t>
            </a:r>
          </a:p>
          <a:p>
            <a:pPr algn="ctr"/>
            <a:endParaRPr lang="fr-FR" sz="2800" b="1" dirty="0" smtClean="0">
              <a:latin typeface="Calibri" pitchFamily="34" charset="0"/>
              <a:cs typeface="Calibri" pitchFamily="34" charset="0"/>
            </a:endParaRPr>
          </a:p>
        </p:txBody>
      </p:sp>
      <p:sp>
        <p:nvSpPr>
          <p:cNvPr id="18" name="WordArt 2"/>
          <p:cNvSpPr>
            <a:spLocks noChangeArrowheads="1" noChangeShapeType="1" noTextEdit="1"/>
          </p:cNvSpPr>
          <p:nvPr/>
        </p:nvSpPr>
        <p:spPr bwMode="auto">
          <a:xfrm>
            <a:off x="613947" y="1134748"/>
            <a:ext cx="4759565" cy="4583006"/>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solidFill>
                <a:schemeClr val="bg1"/>
              </a:solidFill>
              <a:effectLst/>
              <a:latin typeface="+mn-lt"/>
              <a:cs typeface="Calibri" pitchFamily="34" charset="0"/>
            </a:endParaRPr>
          </a:p>
          <a:p>
            <a:pPr algn="ctr"/>
            <a:r>
              <a:rPr lang="en-US" sz="2400" b="1" dirty="0" err="1" smtClean="0">
                <a:solidFill>
                  <a:schemeClr val="bg1"/>
                </a:solidFill>
                <a:latin typeface="+mn-lt"/>
                <a:cs typeface="Calibri" pitchFamily="34" charset="0"/>
              </a:rPr>
              <a:t>L'Éternel</a:t>
            </a:r>
            <a:endParaRPr lang="en-US" sz="2400" b="1" dirty="0" smtClean="0">
              <a:solidFill>
                <a:schemeClr val="bg1"/>
              </a:solidFill>
              <a:latin typeface="+mn-lt"/>
              <a:cs typeface="Calibri" pitchFamily="34" charset="0"/>
            </a:endParaRPr>
          </a:p>
          <a:p>
            <a:pPr algn="ctr"/>
            <a:endParaRPr lang="en-US" sz="2400" b="1" dirty="0" smtClean="0">
              <a:solidFill>
                <a:schemeClr val="bg1"/>
              </a:solidFill>
              <a:latin typeface="+mn-lt"/>
              <a:cs typeface="Calibri" pitchFamily="34" charset="0"/>
            </a:endParaRPr>
          </a:p>
          <a:p>
            <a:pPr algn="ctr"/>
            <a:r>
              <a:rPr lang="en-US" sz="1600" b="1" dirty="0" err="1" smtClean="0">
                <a:solidFill>
                  <a:schemeClr val="bg1"/>
                </a:solidFill>
              </a:rPr>
              <a:t>Père</a:t>
            </a:r>
            <a:r>
              <a:rPr lang="en-CA" sz="1600" b="1" dirty="0" smtClean="0">
                <a:solidFill>
                  <a:schemeClr val="bg1"/>
                </a:solidFill>
              </a:rPr>
              <a:t>, </a:t>
            </a:r>
            <a:r>
              <a:rPr lang="en-CA" sz="1600" b="1" dirty="0" err="1" smtClean="0">
                <a:solidFill>
                  <a:schemeClr val="bg1"/>
                </a:solidFill>
              </a:rPr>
              <a:t>Fils</a:t>
            </a:r>
            <a:r>
              <a:rPr lang="en-CA" sz="1600" b="1" dirty="0" smtClean="0">
                <a:solidFill>
                  <a:schemeClr val="bg1"/>
                </a:solidFill>
              </a:rPr>
              <a:t> et Saint Esprit </a:t>
            </a:r>
            <a:r>
              <a:rPr lang="en-CA" sz="1600" b="1" dirty="0" err="1" smtClean="0">
                <a:solidFill>
                  <a:schemeClr val="bg1"/>
                </a:solidFill>
              </a:rPr>
              <a:t>unité</a:t>
            </a:r>
            <a:endParaRPr lang="en-US" sz="1600" b="1" dirty="0" smtClean="0">
              <a:solidFill>
                <a:schemeClr val="bg1"/>
              </a:solidFill>
            </a:endParaRPr>
          </a:p>
          <a:p>
            <a:pPr algn="ctr"/>
            <a:endParaRPr lang="en-US" sz="2400" b="1" dirty="0" smtClean="0">
              <a:solidFill>
                <a:schemeClr val="bg1"/>
              </a:solidFill>
              <a:latin typeface="+mn-lt"/>
              <a:cs typeface="Calibri" pitchFamily="34" charset="0"/>
            </a:endParaRPr>
          </a:p>
          <a:p>
            <a:pPr algn="ctr"/>
            <a:endParaRPr lang="en-US" sz="1600" dirty="0" smtClean="0">
              <a:solidFill>
                <a:schemeClr val="bg1"/>
              </a:solidFill>
              <a:latin typeface="Calibri" pitchFamily="34" charset="0"/>
              <a:cs typeface="Calibri" pitchFamily="34" charset="0"/>
            </a:endParaRPr>
          </a:p>
          <a:p>
            <a:pPr algn="ctr" rtl="0"/>
            <a:endParaRPr lang="en-CA" sz="1600" b="1" kern="10" dirty="0" smtClean="0">
              <a:ln w="9525">
                <a:solidFill>
                  <a:srgbClr val="000000"/>
                </a:solidFill>
                <a:round/>
                <a:headEnd/>
                <a:tailEnd/>
              </a:ln>
              <a:solidFill>
                <a:schemeClr val="bg1"/>
              </a:solidFill>
              <a:latin typeface="Arial Black" pitchFamily="34" charset="0"/>
              <a:cs typeface="Calibri" pitchFamily="34" charset="0"/>
            </a:endParaRPr>
          </a:p>
          <a:p>
            <a:pPr algn="ctr" rtl="0"/>
            <a:endParaRPr lang="en-CA" sz="1600" b="1" kern="10" dirty="0" smtClean="0">
              <a:ln w="9525">
                <a:solidFill>
                  <a:srgbClr val="000000"/>
                </a:solidFill>
                <a:round/>
                <a:headEnd/>
                <a:tailEnd/>
              </a:ln>
              <a:solidFill>
                <a:schemeClr val="bg1"/>
              </a:solidFill>
              <a:latin typeface="Arial Black" pitchFamily="34" charset="0"/>
              <a:cs typeface="Calibri" pitchFamily="34" charset="0"/>
            </a:endParaRPr>
          </a:p>
          <a:p>
            <a:pPr algn="ctr" rtl="0"/>
            <a:endParaRPr lang="en-CA" sz="1600" b="1" kern="10" dirty="0">
              <a:ln w="9525">
                <a:solidFill>
                  <a:srgbClr val="000000"/>
                </a:solidFill>
                <a:round/>
                <a:headEnd/>
                <a:tailEnd/>
              </a:ln>
              <a:solidFill>
                <a:schemeClr val="bg1"/>
              </a:solidFill>
              <a:latin typeface="Arial Black" pitchFamily="34" charset="0"/>
              <a:cs typeface="Calibri" pitchFamily="34" charset="0"/>
            </a:endParaRPr>
          </a:p>
          <a:p>
            <a:pPr algn="ctr"/>
            <a:r>
              <a:rPr lang="en-CA" sz="1600" b="1" dirty="0" smtClean="0">
                <a:solidFill>
                  <a:schemeClr val="bg1"/>
                </a:solidFill>
              </a:rPr>
              <a:t>amour, communion, </a:t>
            </a:r>
            <a:r>
              <a:rPr lang="en-CA" sz="1600" b="1" dirty="0" err="1" smtClean="0">
                <a:solidFill>
                  <a:schemeClr val="bg1"/>
                </a:solidFill>
              </a:rPr>
              <a:t>coopération</a:t>
            </a:r>
            <a:endParaRPr lang="en-CA" sz="1600" b="1" kern="10" spc="0" dirty="0">
              <a:ln w="9525">
                <a:solidFill>
                  <a:srgbClr val="000000"/>
                </a:solidFill>
                <a:round/>
                <a:headEnd/>
                <a:tailEnd/>
              </a:ln>
              <a:solidFill>
                <a:schemeClr val="bg1"/>
              </a:solidFill>
              <a:effectLst/>
              <a:latin typeface="Arial Black" pitchFamily="34" charset="0"/>
              <a:cs typeface="Calibri"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1" name="Rectangle 10"/>
          <p:cNvSpPr/>
          <p:nvPr/>
        </p:nvSpPr>
        <p:spPr>
          <a:xfrm>
            <a:off x="2818489" y="292494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170417" y="3351272"/>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874273" y="883401"/>
            <a:ext cx="4301334" cy="2560320"/>
          </a:xfrm>
          <a:prstGeom prst="rect">
            <a:avLst/>
          </a:prstGeom>
        </p:spPr>
      </p:pic>
      <p:pic>
        <p:nvPicPr>
          <p:cNvPr id="7" name="Picture 6" descr="egyptian.gif"/>
          <p:cNvPicPr>
            <a:picLocks noChangeAspect="1"/>
          </p:cNvPicPr>
          <p:nvPr/>
        </p:nvPicPr>
        <p:blipFill>
          <a:blip r:embed="rId3" cstate="print"/>
          <a:stretch>
            <a:fillRect/>
          </a:stretch>
        </p:blipFill>
        <p:spPr>
          <a:xfrm rot="7200000">
            <a:off x="2131727" y="3067277"/>
            <a:ext cx="4301334" cy="25603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388553" y="3075227"/>
            <a:ext cx="4301334" cy="2560320"/>
          </a:xfrm>
          <a:prstGeom prst="rect">
            <a:avLst/>
          </a:prstGeom>
        </p:spPr>
      </p:pic>
      <p:sp>
        <p:nvSpPr>
          <p:cNvPr id="21" name="TextBox 20"/>
          <p:cNvSpPr txBox="1"/>
          <p:nvPr/>
        </p:nvSpPr>
        <p:spPr>
          <a:xfrm>
            <a:off x="2195736" y="6495147"/>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pic>
        <p:nvPicPr>
          <p:cNvPr id="25" name="Picture 24" descr="egyptian.gif"/>
          <p:cNvPicPr>
            <a:picLocks noChangeAspect="1"/>
          </p:cNvPicPr>
          <p:nvPr/>
        </p:nvPicPr>
        <p:blipFill>
          <a:blip r:embed="rId3" cstate="print"/>
          <a:stretch>
            <a:fillRect/>
          </a:stretch>
        </p:blipFill>
        <p:spPr>
          <a:xfrm rot="14400000" flipH="1">
            <a:off x="1529485" y="3474931"/>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1529485" y="3978987"/>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1097437" y="3690955"/>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2033541" y="4267019"/>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1529485" y="4483043"/>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1070585" y="4267019"/>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2033541" y="3690955"/>
            <a:ext cx="921716" cy="548640"/>
          </a:xfrm>
          <a:prstGeom prst="rect">
            <a:avLst/>
          </a:prstGeom>
        </p:spPr>
      </p:pic>
      <p:sp>
        <p:nvSpPr>
          <p:cNvPr id="19" name="TextBox 18"/>
          <p:cNvSpPr txBox="1"/>
          <p:nvPr/>
        </p:nvSpPr>
        <p:spPr>
          <a:xfrm>
            <a:off x="5588001" y="955458"/>
            <a:ext cx="3599527" cy="4401205"/>
          </a:xfrm>
          <a:prstGeom prst="rect">
            <a:avLst/>
          </a:prstGeom>
          <a:noFill/>
        </p:spPr>
        <p:txBody>
          <a:bodyPr wrap="square" rtlCol="0">
            <a:spAutoFit/>
          </a:bodyPr>
          <a:lstStyle/>
          <a:p>
            <a:pPr algn="ctr"/>
            <a:r>
              <a:rPr lang="fr-FR" sz="2800" b="1" dirty="0" smtClean="0">
                <a:solidFill>
                  <a:schemeClr val="bg1"/>
                </a:solidFill>
                <a:latin typeface="Calibri" pitchFamily="34" charset="0"/>
                <a:cs typeface="Calibri" pitchFamily="34" charset="0"/>
              </a:rPr>
              <a:t>« Je leur ai fait connaître ton nom, </a:t>
            </a:r>
          </a:p>
          <a:p>
            <a:pPr algn="ctr"/>
            <a:r>
              <a:rPr lang="fr-FR" sz="2800" b="1" dirty="0" smtClean="0">
                <a:solidFill>
                  <a:schemeClr val="bg1"/>
                </a:solidFill>
                <a:latin typeface="Calibri" pitchFamily="34" charset="0"/>
                <a:cs typeface="Calibri" pitchFamily="34" charset="0"/>
              </a:rPr>
              <a:t>et je le leur ferai connaître, </a:t>
            </a:r>
          </a:p>
          <a:p>
            <a:pPr algn="ctr"/>
            <a:r>
              <a:rPr lang="fr-FR" sz="2800" b="1" dirty="0" smtClean="0">
                <a:solidFill>
                  <a:schemeClr val="bg1"/>
                </a:solidFill>
                <a:latin typeface="Calibri" pitchFamily="34" charset="0"/>
                <a:cs typeface="Calibri" pitchFamily="34" charset="0"/>
              </a:rPr>
              <a:t>afin que l'amour </a:t>
            </a:r>
          </a:p>
          <a:p>
            <a:pPr algn="ctr"/>
            <a:r>
              <a:rPr lang="fr-FR" sz="2800" b="1" dirty="0" smtClean="0">
                <a:solidFill>
                  <a:schemeClr val="bg1"/>
                </a:solidFill>
                <a:latin typeface="Calibri" pitchFamily="34" charset="0"/>
                <a:cs typeface="Calibri" pitchFamily="34" charset="0"/>
              </a:rPr>
              <a:t>dont tu m'as aimé </a:t>
            </a:r>
          </a:p>
          <a:p>
            <a:pPr algn="ctr"/>
            <a:r>
              <a:rPr lang="fr-FR" sz="2800" b="1" dirty="0" smtClean="0">
                <a:solidFill>
                  <a:schemeClr val="bg1"/>
                </a:solidFill>
                <a:latin typeface="Calibri" pitchFamily="34" charset="0"/>
                <a:cs typeface="Calibri" pitchFamily="34" charset="0"/>
              </a:rPr>
              <a:t>soit en eux, </a:t>
            </a:r>
          </a:p>
          <a:p>
            <a:pPr algn="ctr"/>
            <a:r>
              <a:rPr lang="fr-FR" sz="2800" b="1" dirty="0" smtClean="0">
                <a:solidFill>
                  <a:schemeClr val="bg1"/>
                </a:solidFill>
                <a:latin typeface="Calibri" pitchFamily="34" charset="0"/>
                <a:cs typeface="Calibri" pitchFamily="34" charset="0"/>
              </a:rPr>
              <a:t>et que je sois </a:t>
            </a:r>
          </a:p>
          <a:p>
            <a:pPr algn="ctr"/>
            <a:r>
              <a:rPr lang="fr-FR" sz="2800" b="1" dirty="0" smtClean="0">
                <a:solidFill>
                  <a:schemeClr val="bg1"/>
                </a:solidFill>
                <a:latin typeface="Calibri" pitchFamily="34" charset="0"/>
                <a:cs typeface="Calibri" pitchFamily="34" charset="0"/>
              </a:rPr>
              <a:t>en eux » </a:t>
            </a:r>
          </a:p>
          <a:p>
            <a:pPr algn="ctr"/>
            <a:r>
              <a:rPr lang="fr-FR" sz="2800" b="1" dirty="0" smtClean="0">
                <a:solidFill>
                  <a:schemeClr val="bg1"/>
                </a:solidFill>
                <a:latin typeface="Calibri" pitchFamily="34" charset="0"/>
                <a:cs typeface="Calibri" pitchFamily="34" charset="0"/>
              </a:rPr>
              <a:t>Jean 17:26</a:t>
            </a:r>
          </a:p>
        </p:txBody>
      </p:sp>
      <p:sp>
        <p:nvSpPr>
          <p:cNvPr id="18" name="WordArt 2"/>
          <p:cNvSpPr>
            <a:spLocks noChangeArrowheads="1" noChangeShapeType="1" noTextEdit="1"/>
          </p:cNvSpPr>
          <p:nvPr/>
        </p:nvSpPr>
        <p:spPr bwMode="auto">
          <a:xfrm>
            <a:off x="613947" y="1134748"/>
            <a:ext cx="4759565" cy="4583006"/>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solidFill>
                <a:schemeClr val="bg1"/>
              </a:solidFill>
              <a:effectLst/>
              <a:latin typeface="+mn-lt"/>
              <a:cs typeface="Calibri" pitchFamily="34" charset="0"/>
            </a:endParaRPr>
          </a:p>
          <a:p>
            <a:pPr algn="ctr"/>
            <a:r>
              <a:rPr lang="en-US" sz="2400" b="1" dirty="0" err="1" smtClean="0">
                <a:solidFill>
                  <a:schemeClr val="bg1"/>
                </a:solidFill>
                <a:latin typeface="+mn-lt"/>
                <a:cs typeface="Calibri" pitchFamily="34" charset="0"/>
              </a:rPr>
              <a:t>L'Éternel</a:t>
            </a:r>
            <a:endParaRPr lang="en-US" sz="2400" b="1" dirty="0" smtClean="0">
              <a:solidFill>
                <a:schemeClr val="bg1"/>
              </a:solidFill>
              <a:latin typeface="+mn-lt"/>
              <a:cs typeface="Calibri" pitchFamily="34" charset="0"/>
            </a:endParaRPr>
          </a:p>
          <a:p>
            <a:pPr algn="ctr"/>
            <a:endParaRPr lang="en-US" sz="2400" b="1" dirty="0" smtClean="0">
              <a:solidFill>
                <a:schemeClr val="bg1"/>
              </a:solidFill>
              <a:latin typeface="+mn-lt"/>
              <a:cs typeface="Calibri" pitchFamily="34" charset="0"/>
            </a:endParaRPr>
          </a:p>
          <a:p>
            <a:pPr algn="ctr"/>
            <a:r>
              <a:rPr lang="en-US" sz="1600" b="1" dirty="0" err="1" smtClean="0">
                <a:solidFill>
                  <a:schemeClr val="bg1"/>
                </a:solidFill>
              </a:rPr>
              <a:t>Père</a:t>
            </a:r>
            <a:r>
              <a:rPr lang="en-CA" sz="1600" b="1" dirty="0" smtClean="0">
                <a:solidFill>
                  <a:schemeClr val="bg1"/>
                </a:solidFill>
              </a:rPr>
              <a:t>, </a:t>
            </a:r>
            <a:r>
              <a:rPr lang="en-CA" sz="1600" b="1" dirty="0" err="1" smtClean="0">
                <a:solidFill>
                  <a:schemeClr val="bg1"/>
                </a:solidFill>
              </a:rPr>
              <a:t>Fils</a:t>
            </a:r>
            <a:r>
              <a:rPr lang="en-CA" sz="1600" b="1" dirty="0" smtClean="0">
                <a:solidFill>
                  <a:schemeClr val="bg1"/>
                </a:solidFill>
              </a:rPr>
              <a:t> et Saint Esprit </a:t>
            </a:r>
            <a:r>
              <a:rPr lang="en-CA" sz="1600" b="1" dirty="0" err="1" smtClean="0">
                <a:solidFill>
                  <a:schemeClr val="bg1"/>
                </a:solidFill>
              </a:rPr>
              <a:t>unité</a:t>
            </a:r>
            <a:endParaRPr lang="en-US" sz="1600" b="1" dirty="0" smtClean="0">
              <a:solidFill>
                <a:schemeClr val="bg1"/>
              </a:solidFill>
            </a:endParaRPr>
          </a:p>
          <a:p>
            <a:pPr algn="ctr"/>
            <a:endParaRPr lang="en-US" sz="2400" b="1" dirty="0" smtClean="0">
              <a:solidFill>
                <a:schemeClr val="bg1"/>
              </a:solidFill>
              <a:latin typeface="+mn-lt"/>
              <a:cs typeface="Calibri" pitchFamily="34" charset="0"/>
            </a:endParaRPr>
          </a:p>
          <a:p>
            <a:pPr algn="ctr"/>
            <a:endParaRPr lang="en-US" sz="1600" dirty="0" smtClean="0">
              <a:solidFill>
                <a:schemeClr val="bg1"/>
              </a:solidFill>
              <a:latin typeface="Calibri" pitchFamily="34" charset="0"/>
              <a:cs typeface="Calibri" pitchFamily="34" charset="0"/>
            </a:endParaRPr>
          </a:p>
          <a:p>
            <a:pPr algn="ctr" rtl="0"/>
            <a:endParaRPr lang="en-CA" sz="1600" b="1" kern="10" dirty="0" smtClean="0">
              <a:ln w="9525">
                <a:solidFill>
                  <a:srgbClr val="000000"/>
                </a:solidFill>
                <a:round/>
                <a:headEnd/>
                <a:tailEnd/>
              </a:ln>
              <a:solidFill>
                <a:schemeClr val="bg1"/>
              </a:solidFill>
              <a:latin typeface="Arial Black" pitchFamily="34" charset="0"/>
              <a:cs typeface="Calibri" pitchFamily="34" charset="0"/>
            </a:endParaRPr>
          </a:p>
          <a:p>
            <a:pPr algn="ctr" rtl="0"/>
            <a:endParaRPr lang="en-CA" sz="1600" b="1" kern="10" dirty="0" smtClean="0">
              <a:ln w="9525">
                <a:solidFill>
                  <a:srgbClr val="000000"/>
                </a:solidFill>
                <a:round/>
                <a:headEnd/>
                <a:tailEnd/>
              </a:ln>
              <a:solidFill>
                <a:schemeClr val="bg1"/>
              </a:solidFill>
              <a:latin typeface="Arial Black" pitchFamily="34" charset="0"/>
              <a:cs typeface="Calibri" pitchFamily="34" charset="0"/>
            </a:endParaRPr>
          </a:p>
          <a:p>
            <a:pPr algn="ctr" rtl="0"/>
            <a:endParaRPr lang="en-CA" sz="1600" b="1" kern="10" dirty="0">
              <a:ln w="9525">
                <a:solidFill>
                  <a:srgbClr val="000000"/>
                </a:solidFill>
                <a:round/>
                <a:headEnd/>
                <a:tailEnd/>
              </a:ln>
              <a:solidFill>
                <a:schemeClr val="bg1"/>
              </a:solidFill>
              <a:latin typeface="Arial Black" pitchFamily="34" charset="0"/>
              <a:cs typeface="Calibri" pitchFamily="34" charset="0"/>
            </a:endParaRPr>
          </a:p>
          <a:p>
            <a:pPr algn="ctr"/>
            <a:r>
              <a:rPr lang="en-CA" sz="1600" b="1" dirty="0" smtClean="0">
                <a:solidFill>
                  <a:schemeClr val="bg1"/>
                </a:solidFill>
              </a:rPr>
              <a:t>amour, communion, </a:t>
            </a:r>
            <a:r>
              <a:rPr lang="en-CA" sz="1600" b="1" dirty="0" err="1" smtClean="0">
                <a:solidFill>
                  <a:schemeClr val="bg1"/>
                </a:solidFill>
              </a:rPr>
              <a:t>coopération</a:t>
            </a:r>
            <a:endParaRPr lang="en-CA" sz="1600" b="1" kern="10" spc="0" dirty="0">
              <a:ln w="9525">
                <a:solidFill>
                  <a:srgbClr val="000000"/>
                </a:solidFill>
                <a:round/>
                <a:headEnd/>
                <a:tailEnd/>
              </a:ln>
              <a:solidFill>
                <a:schemeClr val="bg1"/>
              </a:solidFill>
              <a:effectLst/>
              <a:latin typeface="Arial Black" pitchFamily="34" charset="0"/>
              <a:cs typeface="Calibri"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1" name="Rectangle 10"/>
          <p:cNvSpPr/>
          <p:nvPr/>
        </p:nvSpPr>
        <p:spPr>
          <a:xfrm>
            <a:off x="2818489" y="292494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170417" y="3351272"/>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874273" y="883401"/>
            <a:ext cx="4301334" cy="2560320"/>
          </a:xfrm>
          <a:prstGeom prst="rect">
            <a:avLst/>
          </a:prstGeom>
        </p:spPr>
      </p:pic>
      <p:pic>
        <p:nvPicPr>
          <p:cNvPr id="7" name="Picture 6" descr="egyptian.gif"/>
          <p:cNvPicPr>
            <a:picLocks noChangeAspect="1"/>
          </p:cNvPicPr>
          <p:nvPr/>
        </p:nvPicPr>
        <p:blipFill>
          <a:blip r:embed="rId3" cstate="print"/>
          <a:stretch>
            <a:fillRect/>
          </a:stretch>
        </p:blipFill>
        <p:spPr>
          <a:xfrm rot="7200000">
            <a:off x="2131727" y="3067277"/>
            <a:ext cx="4301334" cy="25603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388553" y="3075227"/>
            <a:ext cx="4301334" cy="2560320"/>
          </a:xfrm>
          <a:prstGeom prst="rect">
            <a:avLst/>
          </a:prstGeom>
        </p:spPr>
      </p:pic>
      <p:sp>
        <p:nvSpPr>
          <p:cNvPr id="21" name="TextBox 20"/>
          <p:cNvSpPr txBox="1"/>
          <p:nvPr/>
        </p:nvSpPr>
        <p:spPr>
          <a:xfrm>
            <a:off x="2195736" y="6495147"/>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pic>
        <p:nvPicPr>
          <p:cNvPr id="25" name="Picture 24" descr="egyptian.gif"/>
          <p:cNvPicPr>
            <a:picLocks noChangeAspect="1"/>
          </p:cNvPicPr>
          <p:nvPr/>
        </p:nvPicPr>
        <p:blipFill>
          <a:blip r:embed="rId3" cstate="print"/>
          <a:stretch>
            <a:fillRect/>
          </a:stretch>
        </p:blipFill>
        <p:spPr>
          <a:xfrm rot="14400000" flipH="1">
            <a:off x="1529485" y="3474931"/>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1529485" y="3978987"/>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1097437" y="3690955"/>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2033541" y="4267019"/>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1529485" y="4483043"/>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1070585" y="4267019"/>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2033541" y="3690955"/>
            <a:ext cx="921716" cy="548640"/>
          </a:xfrm>
          <a:prstGeom prst="rect">
            <a:avLst/>
          </a:prstGeom>
        </p:spPr>
      </p:pic>
      <p:sp>
        <p:nvSpPr>
          <p:cNvPr id="19" name="TextBox 18"/>
          <p:cNvSpPr txBox="1"/>
          <p:nvPr/>
        </p:nvSpPr>
        <p:spPr>
          <a:xfrm>
            <a:off x="5937956" y="165228"/>
            <a:ext cx="3181838" cy="6555641"/>
          </a:xfrm>
          <a:prstGeom prst="rect">
            <a:avLst/>
          </a:prstGeom>
          <a:noFill/>
        </p:spPr>
        <p:txBody>
          <a:bodyPr wrap="square" rtlCol="0">
            <a:spAutoFit/>
          </a:bodyPr>
          <a:lstStyle/>
          <a:p>
            <a:pPr algn="ctr"/>
            <a:r>
              <a:rPr lang="fr-FR" sz="2800" b="1" dirty="0" smtClean="0">
                <a:latin typeface="Calibri" pitchFamily="34" charset="0"/>
                <a:cs typeface="Calibri" pitchFamily="34" charset="0"/>
              </a:rPr>
              <a:t> </a:t>
            </a:r>
            <a:r>
              <a:rPr lang="fr-FR" sz="2800" b="1" dirty="0" smtClean="0">
                <a:solidFill>
                  <a:schemeClr val="bg1"/>
                </a:solidFill>
                <a:latin typeface="Calibri" pitchFamily="34" charset="0"/>
                <a:cs typeface="Calibri" pitchFamily="34" charset="0"/>
              </a:rPr>
              <a:t>Cette relation avec Dieu par la foi en Christ est bien plus grand que n'importe qui comprenait  devant Jésus est venu!</a:t>
            </a:r>
          </a:p>
          <a:p>
            <a:pPr algn="ctr"/>
            <a:r>
              <a:rPr lang="fr-FR" sz="2800" b="1" dirty="0" smtClean="0">
                <a:solidFill>
                  <a:schemeClr val="bg1"/>
                </a:solidFill>
                <a:latin typeface="Calibri" pitchFamily="34" charset="0"/>
                <a:cs typeface="Calibri" pitchFamily="34" charset="0"/>
              </a:rPr>
              <a:t>« Les deux deviendront </a:t>
            </a:r>
          </a:p>
          <a:p>
            <a:pPr algn="ctr"/>
            <a:r>
              <a:rPr lang="fr-FR" sz="2800" b="1" dirty="0" smtClean="0">
                <a:solidFill>
                  <a:schemeClr val="bg1"/>
                </a:solidFill>
                <a:latin typeface="Calibri" pitchFamily="34" charset="0"/>
                <a:cs typeface="Calibri" pitchFamily="34" charset="0"/>
              </a:rPr>
              <a:t>une seule chair. </a:t>
            </a:r>
          </a:p>
          <a:p>
            <a:pPr algn="ctr"/>
            <a:r>
              <a:rPr lang="fr-FR" sz="2800" b="1" dirty="0" smtClean="0">
                <a:solidFill>
                  <a:schemeClr val="bg1"/>
                </a:solidFill>
                <a:latin typeface="Calibri" pitchFamily="34" charset="0"/>
                <a:cs typeface="Calibri" pitchFamily="34" charset="0"/>
              </a:rPr>
              <a:t>Ce mystère est grand; je dis cela par rapport à Christ et à l'Église » </a:t>
            </a:r>
          </a:p>
          <a:p>
            <a:pPr algn="ctr"/>
            <a:r>
              <a:rPr lang="fr-FR" sz="2800" b="1" dirty="0" err="1" smtClean="0">
                <a:solidFill>
                  <a:schemeClr val="bg1"/>
                </a:solidFill>
                <a:latin typeface="Calibri" pitchFamily="34" charset="0"/>
                <a:cs typeface="Calibri" pitchFamily="34" charset="0"/>
              </a:rPr>
              <a:t>Eph</a:t>
            </a:r>
            <a:r>
              <a:rPr lang="fr-FR" sz="2800" b="1" dirty="0" smtClean="0">
                <a:solidFill>
                  <a:schemeClr val="bg1"/>
                </a:solidFill>
                <a:latin typeface="Calibri" pitchFamily="34" charset="0"/>
                <a:cs typeface="Calibri" pitchFamily="34" charset="0"/>
              </a:rPr>
              <a:t> 5:31-32 </a:t>
            </a:r>
          </a:p>
        </p:txBody>
      </p:sp>
      <p:sp>
        <p:nvSpPr>
          <p:cNvPr id="18" name="WordArt 2"/>
          <p:cNvSpPr>
            <a:spLocks noChangeArrowheads="1" noChangeShapeType="1" noTextEdit="1"/>
          </p:cNvSpPr>
          <p:nvPr/>
        </p:nvSpPr>
        <p:spPr bwMode="auto">
          <a:xfrm>
            <a:off x="613947" y="1134748"/>
            <a:ext cx="4759565" cy="4583006"/>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solidFill>
                <a:schemeClr val="bg1"/>
              </a:solidFill>
              <a:effectLst/>
              <a:latin typeface="+mn-lt"/>
              <a:cs typeface="Calibri" pitchFamily="34" charset="0"/>
            </a:endParaRPr>
          </a:p>
          <a:p>
            <a:pPr algn="ctr"/>
            <a:r>
              <a:rPr lang="en-US" sz="2400" b="1" dirty="0" err="1" smtClean="0">
                <a:solidFill>
                  <a:schemeClr val="bg1"/>
                </a:solidFill>
                <a:latin typeface="+mn-lt"/>
                <a:cs typeface="Calibri" pitchFamily="34" charset="0"/>
              </a:rPr>
              <a:t>L'Éternel</a:t>
            </a:r>
            <a:endParaRPr lang="en-US" sz="2400" b="1" dirty="0" smtClean="0">
              <a:solidFill>
                <a:schemeClr val="bg1"/>
              </a:solidFill>
              <a:latin typeface="+mn-lt"/>
              <a:cs typeface="Calibri" pitchFamily="34" charset="0"/>
            </a:endParaRPr>
          </a:p>
          <a:p>
            <a:pPr algn="ctr"/>
            <a:endParaRPr lang="en-US" sz="2400" b="1" dirty="0" smtClean="0">
              <a:solidFill>
                <a:schemeClr val="bg1"/>
              </a:solidFill>
              <a:latin typeface="+mn-lt"/>
              <a:cs typeface="Calibri" pitchFamily="34" charset="0"/>
            </a:endParaRPr>
          </a:p>
          <a:p>
            <a:pPr algn="ctr"/>
            <a:r>
              <a:rPr lang="en-US" sz="1600" b="1" dirty="0" err="1" smtClean="0">
                <a:solidFill>
                  <a:schemeClr val="bg1"/>
                </a:solidFill>
              </a:rPr>
              <a:t>Père</a:t>
            </a:r>
            <a:r>
              <a:rPr lang="en-CA" sz="1600" b="1" dirty="0" smtClean="0">
                <a:solidFill>
                  <a:schemeClr val="bg1"/>
                </a:solidFill>
              </a:rPr>
              <a:t>, </a:t>
            </a:r>
            <a:r>
              <a:rPr lang="en-CA" sz="1600" b="1" dirty="0" err="1" smtClean="0">
                <a:solidFill>
                  <a:schemeClr val="bg1"/>
                </a:solidFill>
              </a:rPr>
              <a:t>Fils</a:t>
            </a:r>
            <a:r>
              <a:rPr lang="en-CA" sz="1600" b="1" dirty="0" smtClean="0">
                <a:solidFill>
                  <a:schemeClr val="bg1"/>
                </a:solidFill>
              </a:rPr>
              <a:t> et Saint Esprit </a:t>
            </a:r>
            <a:r>
              <a:rPr lang="en-CA" sz="1600" b="1" dirty="0" err="1" smtClean="0">
                <a:solidFill>
                  <a:schemeClr val="bg1"/>
                </a:solidFill>
              </a:rPr>
              <a:t>unité</a:t>
            </a:r>
            <a:endParaRPr lang="en-US" sz="1600" b="1" dirty="0" smtClean="0">
              <a:solidFill>
                <a:schemeClr val="bg1"/>
              </a:solidFill>
            </a:endParaRPr>
          </a:p>
          <a:p>
            <a:pPr algn="ctr"/>
            <a:endParaRPr lang="en-US" sz="2400" b="1" dirty="0" smtClean="0">
              <a:solidFill>
                <a:schemeClr val="bg1"/>
              </a:solidFill>
              <a:latin typeface="+mn-lt"/>
              <a:cs typeface="Calibri" pitchFamily="34" charset="0"/>
            </a:endParaRPr>
          </a:p>
          <a:p>
            <a:pPr algn="ctr"/>
            <a:endParaRPr lang="en-US" sz="1600" dirty="0" smtClean="0">
              <a:solidFill>
                <a:schemeClr val="bg1"/>
              </a:solidFill>
              <a:latin typeface="Calibri" pitchFamily="34" charset="0"/>
              <a:cs typeface="Calibri" pitchFamily="34" charset="0"/>
            </a:endParaRPr>
          </a:p>
          <a:p>
            <a:pPr algn="ctr" rtl="0"/>
            <a:endParaRPr lang="en-CA" sz="1600" b="1" kern="10" dirty="0" smtClean="0">
              <a:ln w="9525">
                <a:solidFill>
                  <a:srgbClr val="000000"/>
                </a:solidFill>
                <a:round/>
                <a:headEnd/>
                <a:tailEnd/>
              </a:ln>
              <a:solidFill>
                <a:schemeClr val="bg1"/>
              </a:solidFill>
              <a:latin typeface="Arial Black" pitchFamily="34" charset="0"/>
              <a:cs typeface="Calibri" pitchFamily="34" charset="0"/>
            </a:endParaRPr>
          </a:p>
          <a:p>
            <a:pPr algn="ctr" rtl="0"/>
            <a:endParaRPr lang="en-CA" sz="1600" b="1" kern="10" dirty="0" smtClean="0">
              <a:ln w="9525">
                <a:solidFill>
                  <a:srgbClr val="000000"/>
                </a:solidFill>
                <a:round/>
                <a:headEnd/>
                <a:tailEnd/>
              </a:ln>
              <a:solidFill>
                <a:schemeClr val="bg1"/>
              </a:solidFill>
              <a:latin typeface="Arial Black" pitchFamily="34" charset="0"/>
              <a:cs typeface="Calibri" pitchFamily="34" charset="0"/>
            </a:endParaRPr>
          </a:p>
          <a:p>
            <a:pPr algn="ctr" rtl="0"/>
            <a:endParaRPr lang="en-CA" sz="1600" b="1" kern="10" dirty="0">
              <a:ln w="9525">
                <a:solidFill>
                  <a:srgbClr val="000000"/>
                </a:solidFill>
                <a:round/>
                <a:headEnd/>
                <a:tailEnd/>
              </a:ln>
              <a:solidFill>
                <a:schemeClr val="bg1"/>
              </a:solidFill>
              <a:latin typeface="Arial Black" pitchFamily="34" charset="0"/>
              <a:cs typeface="Calibri" pitchFamily="34" charset="0"/>
            </a:endParaRPr>
          </a:p>
          <a:p>
            <a:pPr algn="ctr"/>
            <a:r>
              <a:rPr lang="en-CA" sz="1600" b="1" dirty="0" smtClean="0">
                <a:solidFill>
                  <a:schemeClr val="bg1"/>
                </a:solidFill>
              </a:rPr>
              <a:t>amour, communion, </a:t>
            </a:r>
            <a:r>
              <a:rPr lang="en-CA" sz="1600" b="1" dirty="0" err="1" smtClean="0">
                <a:solidFill>
                  <a:schemeClr val="bg1"/>
                </a:solidFill>
              </a:rPr>
              <a:t>coopération</a:t>
            </a:r>
            <a:endParaRPr lang="en-CA" sz="1600" b="1" kern="10" spc="0" dirty="0">
              <a:ln w="9525">
                <a:solidFill>
                  <a:srgbClr val="000000"/>
                </a:solidFill>
                <a:round/>
                <a:headEnd/>
                <a:tailEnd/>
              </a:ln>
              <a:solidFill>
                <a:schemeClr val="bg1"/>
              </a:solidFill>
              <a:effectLst/>
              <a:latin typeface="Arial Black" pitchFamily="34" charset="0"/>
              <a:cs typeface="Calibri"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1" name="Rectangle 10"/>
          <p:cNvSpPr/>
          <p:nvPr/>
        </p:nvSpPr>
        <p:spPr>
          <a:xfrm>
            <a:off x="2818489" y="292494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170417" y="3351272"/>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874273" y="883401"/>
            <a:ext cx="4301334" cy="2560320"/>
          </a:xfrm>
          <a:prstGeom prst="rect">
            <a:avLst/>
          </a:prstGeom>
        </p:spPr>
      </p:pic>
      <p:pic>
        <p:nvPicPr>
          <p:cNvPr id="7" name="Picture 6" descr="egyptian.gif"/>
          <p:cNvPicPr>
            <a:picLocks noChangeAspect="1"/>
          </p:cNvPicPr>
          <p:nvPr/>
        </p:nvPicPr>
        <p:blipFill>
          <a:blip r:embed="rId3" cstate="print"/>
          <a:stretch>
            <a:fillRect/>
          </a:stretch>
        </p:blipFill>
        <p:spPr>
          <a:xfrm rot="7200000">
            <a:off x="2131727" y="3067277"/>
            <a:ext cx="4301334" cy="25603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388553" y="3075227"/>
            <a:ext cx="4301334" cy="2560320"/>
          </a:xfrm>
          <a:prstGeom prst="rect">
            <a:avLst/>
          </a:prstGeom>
        </p:spPr>
      </p:pic>
      <p:sp>
        <p:nvSpPr>
          <p:cNvPr id="21" name="TextBox 20"/>
          <p:cNvSpPr txBox="1"/>
          <p:nvPr/>
        </p:nvSpPr>
        <p:spPr>
          <a:xfrm>
            <a:off x="2195736" y="6495147"/>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pic>
        <p:nvPicPr>
          <p:cNvPr id="25" name="Picture 24" descr="egyptian.gif"/>
          <p:cNvPicPr>
            <a:picLocks noChangeAspect="1"/>
          </p:cNvPicPr>
          <p:nvPr/>
        </p:nvPicPr>
        <p:blipFill>
          <a:blip r:embed="rId3" cstate="print"/>
          <a:stretch>
            <a:fillRect/>
          </a:stretch>
        </p:blipFill>
        <p:spPr>
          <a:xfrm rot="14400000" flipH="1">
            <a:off x="1529485" y="3474931"/>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1529485" y="3978987"/>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1097437" y="3690955"/>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2033541" y="4267019"/>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1529485" y="4483043"/>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1070585" y="4267019"/>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2033541" y="3690955"/>
            <a:ext cx="921716" cy="548640"/>
          </a:xfrm>
          <a:prstGeom prst="rect">
            <a:avLst/>
          </a:prstGeom>
        </p:spPr>
      </p:pic>
      <p:sp>
        <p:nvSpPr>
          <p:cNvPr id="19" name="TextBox 18"/>
          <p:cNvSpPr txBox="1"/>
          <p:nvPr/>
        </p:nvSpPr>
        <p:spPr>
          <a:xfrm>
            <a:off x="5621868" y="97494"/>
            <a:ext cx="3497926" cy="6555641"/>
          </a:xfrm>
          <a:prstGeom prst="rect">
            <a:avLst/>
          </a:prstGeom>
          <a:noFill/>
        </p:spPr>
        <p:txBody>
          <a:bodyPr wrap="square" rtlCol="0">
            <a:spAutoFit/>
          </a:bodyPr>
          <a:lstStyle/>
          <a:p>
            <a:pPr algn="ctr"/>
            <a:r>
              <a:rPr lang="fr-FR" sz="2800" b="1" dirty="0" smtClean="0">
                <a:latin typeface="Calibri" pitchFamily="34" charset="0"/>
                <a:cs typeface="Calibri" pitchFamily="34" charset="0"/>
              </a:rPr>
              <a:t> </a:t>
            </a:r>
            <a:r>
              <a:rPr lang="fr-FR" sz="2800" b="1" dirty="0" smtClean="0">
                <a:solidFill>
                  <a:schemeClr val="bg1"/>
                </a:solidFill>
                <a:latin typeface="Calibri" pitchFamily="34" charset="0"/>
                <a:cs typeface="Calibri" pitchFamily="34" charset="0"/>
              </a:rPr>
              <a:t>« Mais Dieu . . . nous qui étions morts par nos offenses, nous a rendus à la vie avec Christ . . .  il nous a ressuscités ensemble, et nous a fait asseoir ensemble dans les lieux célestes, en Jésus Christ . . . Car c'est par la grâce que vous êtes sauvés, par le moyen de la foi. . . . Ce n'est point par les œuvres » </a:t>
            </a:r>
            <a:r>
              <a:rPr lang="fr-FR" sz="2800" b="1" dirty="0" err="1" smtClean="0">
                <a:solidFill>
                  <a:schemeClr val="bg1"/>
                </a:solidFill>
                <a:latin typeface="Calibri" pitchFamily="34" charset="0"/>
                <a:cs typeface="Calibri" pitchFamily="34" charset="0"/>
              </a:rPr>
              <a:t>Eph</a:t>
            </a:r>
            <a:r>
              <a:rPr lang="fr-FR" sz="2800" b="1" dirty="0" smtClean="0">
                <a:solidFill>
                  <a:schemeClr val="bg1"/>
                </a:solidFill>
                <a:latin typeface="Calibri" pitchFamily="34" charset="0"/>
                <a:cs typeface="Calibri" pitchFamily="34" charset="0"/>
              </a:rPr>
              <a:t> 2:4-9</a:t>
            </a:r>
          </a:p>
        </p:txBody>
      </p:sp>
      <p:sp>
        <p:nvSpPr>
          <p:cNvPr id="18" name="WordArt 2"/>
          <p:cNvSpPr>
            <a:spLocks noChangeArrowheads="1" noChangeShapeType="1" noTextEdit="1"/>
          </p:cNvSpPr>
          <p:nvPr/>
        </p:nvSpPr>
        <p:spPr bwMode="auto">
          <a:xfrm>
            <a:off x="613947" y="1134748"/>
            <a:ext cx="4759565" cy="4583006"/>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solidFill>
                <a:schemeClr val="bg1"/>
              </a:solidFill>
              <a:effectLst/>
              <a:latin typeface="+mn-lt"/>
              <a:cs typeface="Calibri" pitchFamily="34" charset="0"/>
            </a:endParaRPr>
          </a:p>
          <a:p>
            <a:pPr algn="ctr"/>
            <a:r>
              <a:rPr lang="en-US" sz="2400" b="1" dirty="0" err="1" smtClean="0">
                <a:solidFill>
                  <a:schemeClr val="bg1"/>
                </a:solidFill>
                <a:latin typeface="+mn-lt"/>
                <a:cs typeface="Calibri" pitchFamily="34" charset="0"/>
              </a:rPr>
              <a:t>L'Éternel</a:t>
            </a:r>
            <a:endParaRPr lang="en-US" sz="2400" b="1" dirty="0" smtClean="0">
              <a:solidFill>
                <a:schemeClr val="bg1"/>
              </a:solidFill>
              <a:latin typeface="+mn-lt"/>
              <a:cs typeface="Calibri" pitchFamily="34" charset="0"/>
            </a:endParaRPr>
          </a:p>
          <a:p>
            <a:pPr algn="ctr"/>
            <a:endParaRPr lang="en-US" sz="2400" b="1" dirty="0" smtClean="0">
              <a:solidFill>
                <a:schemeClr val="bg1"/>
              </a:solidFill>
              <a:latin typeface="+mn-lt"/>
              <a:cs typeface="Calibri" pitchFamily="34" charset="0"/>
            </a:endParaRPr>
          </a:p>
          <a:p>
            <a:pPr algn="ctr"/>
            <a:r>
              <a:rPr lang="en-US" sz="1600" b="1" dirty="0" err="1" smtClean="0">
                <a:solidFill>
                  <a:schemeClr val="bg1"/>
                </a:solidFill>
              </a:rPr>
              <a:t>Père</a:t>
            </a:r>
            <a:r>
              <a:rPr lang="en-CA" sz="1600" b="1" dirty="0" smtClean="0">
                <a:solidFill>
                  <a:schemeClr val="bg1"/>
                </a:solidFill>
              </a:rPr>
              <a:t>, </a:t>
            </a:r>
            <a:r>
              <a:rPr lang="en-CA" sz="1600" b="1" dirty="0" err="1" smtClean="0">
                <a:solidFill>
                  <a:schemeClr val="bg1"/>
                </a:solidFill>
              </a:rPr>
              <a:t>Fils</a:t>
            </a:r>
            <a:r>
              <a:rPr lang="en-CA" sz="1600" b="1" dirty="0" smtClean="0">
                <a:solidFill>
                  <a:schemeClr val="bg1"/>
                </a:solidFill>
              </a:rPr>
              <a:t> et Saint Esprit </a:t>
            </a:r>
            <a:r>
              <a:rPr lang="en-CA" sz="1600" b="1" dirty="0" err="1" smtClean="0">
                <a:solidFill>
                  <a:schemeClr val="bg1"/>
                </a:solidFill>
              </a:rPr>
              <a:t>unité</a:t>
            </a:r>
            <a:endParaRPr lang="en-US" sz="1600" b="1" dirty="0" smtClean="0">
              <a:solidFill>
                <a:schemeClr val="bg1"/>
              </a:solidFill>
            </a:endParaRPr>
          </a:p>
          <a:p>
            <a:pPr algn="ctr"/>
            <a:endParaRPr lang="en-US" sz="2400" b="1" dirty="0" smtClean="0">
              <a:solidFill>
                <a:schemeClr val="bg1"/>
              </a:solidFill>
              <a:latin typeface="+mn-lt"/>
              <a:cs typeface="Calibri" pitchFamily="34" charset="0"/>
            </a:endParaRPr>
          </a:p>
          <a:p>
            <a:pPr algn="ctr"/>
            <a:endParaRPr lang="en-US" sz="1600" dirty="0" smtClean="0">
              <a:solidFill>
                <a:schemeClr val="bg1"/>
              </a:solidFill>
              <a:latin typeface="Calibri" pitchFamily="34" charset="0"/>
              <a:cs typeface="Calibri" pitchFamily="34" charset="0"/>
            </a:endParaRPr>
          </a:p>
          <a:p>
            <a:pPr algn="ctr" rtl="0"/>
            <a:endParaRPr lang="en-CA" sz="1600" b="1" kern="10" dirty="0" smtClean="0">
              <a:ln w="9525">
                <a:solidFill>
                  <a:srgbClr val="000000"/>
                </a:solidFill>
                <a:round/>
                <a:headEnd/>
                <a:tailEnd/>
              </a:ln>
              <a:solidFill>
                <a:schemeClr val="bg1"/>
              </a:solidFill>
              <a:latin typeface="Arial Black" pitchFamily="34" charset="0"/>
              <a:cs typeface="Calibri" pitchFamily="34" charset="0"/>
            </a:endParaRPr>
          </a:p>
          <a:p>
            <a:pPr algn="ctr" rtl="0"/>
            <a:endParaRPr lang="en-CA" sz="1600" b="1" kern="10" dirty="0" smtClean="0">
              <a:ln w="9525">
                <a:solidFill>
                  <a:srgbClr val="000000"/>
                </a:solidFill>
                <a:round/>
                <a:headEnd/>
                <a:tailEnd/>
              </a:ln>
              <a:solidFill>
                <a:schemeClr val="bg1"/>
              </a:solidFill>
              <a:latin typeface="Arial Black" pitchFamily="34" charset="0"/>
              <a:cs typeface="Calibri" pitchFamily="34" charset="0"/>
            </a:endParaRPr>
          </a:p>
          <a:p>
            <a:pPr algn="ctr" rtl="0"/>
            <a:endParaRPr lang="en-CA" sz="1600" b="1" kern="10" dirty="0">
              <a:ln w="9525">
                <a:solidFill>
                  <a:srgbClr val="000000"/>
                </a:solidFill>
                <a:round/>
                <a:headEnd/>
                <a:tailEnd/>
              </a:ln>
              <a:solidFill>
                <a:schemeClr val="bg1"/>
              </a:solidFill>
              <a:latin typeface="Arial Black" pitchFamily="34" charset="0"/>
              <a:cs typeface="Calibri" pitchFamily="34" charset="0"/>
            </a:endParaRPr>
          </a:p>
          <a:p>
            <a:pPr algn="ctr"/>
            <a:r>
              <a:rPr lang="en-CA" sz="1600" b="1" dirty="0" smtClean="0">
                <a:solidFill>
                  <a:schemeClr val="bg1"/>
                </a:solidFill>
              </a:rPr>
              <a:t>amour, communion, </a:t>
            </a:r>
            <a:r>
              <a:rPr lang="en-CA" sz="1600" b="1" dirty="0" err="1" smtClean="0">
                <a:solidFill>
                  <a:schemeClr val="bg1"/>
                </a:solidFill>
              </a:rPr>
              <a:t>coopération</a:t>
            </a:r>
            <a:endParaRPr lang="en-CA" sz="1600" b="1" kern="10" spc="0" dirty="0">
              <a:ln w="9525">
                <a:solidFill>
                  <a:srgbClr val="000000"/>
                </a:solidFill>
                <a:round/>
                <a:headEnd/>
                <a:tailEnd/>
              </a:ln>
              <a:solidFill>
                <a:schemeClr val="bg1"/>
              </a:solidFill>
              <a:effectLst/>
              <a:latin typeface="Arial Black" pitchFamily="34" charset="0"/>
              <a:cs typeface="Calibri"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pic>
        <p:nvPicPr>
          <p:cNvPr id="4" name="Picture 3" descr="small size.jpg"/>
          <p:cNvPicPr>
            <a:picLocks noChangeAspect="1"/>
          </p:cNvPicPr>
          <p:nvPr/>
        </p:nvPicPr>
        <p:blipFill>
          <a:blip r:embed="rId3" cstate="print"/>
          <a:srcRect l="5993" t="5993" r="10108" b="5307"/>
          <a:stretch>
            <a:fillRect/>
          </a:stretch>
        </p:blipFill>
        <p:spPr>
          <a:xfrm rot="16200000" flipH="1">
            <a:off x="1154933" y="-1119436"/>
            <a:ext cx="6858000" cy="9096871"/>
          </a:xfrm>
          <a:prstGeom prst="rect">
            <a:avLst/>
          </a:prstGeom>
        </p:spPr>
      </p:pic>
      <p:sp>
        <p:nvSpPr>
          <p:cNvPr id="138" name="Google Shape;138;p4"/>
          <p:cNvSpPr txBox="1">
            <a:spLocks noGrp="1"/>
          </p:cNvSpPr>
          <p:nvPr>
            <p:ph type="title"/>
          </p:nvPr>
        </p:nvSpPr>
        <p:spPr>
          <a:xfrm rot="-1641654">
            <a:off x="2045288" y="1554596"/>
            <a:ext cx="5161139" cy="2981928"/>
          </a:xfrm>
          <a:prstGeom prst="rect">
            <a:avLst/>
          </a:prstGeom>
          <a:solidFill>
            <a:srgbClr val="6600CC"/>
          </a:solidFill>
          <a:ln w="9525" cap="flat" cmpd="sng">
            <a:solidFill>
              <a:srgbClr val="660066"/>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spcBef>
                <a:spcPts val="0"/>
              </a:spcBef>
              <a:spcAft>
                <a:spcPts val="0"/>
              </a:spcAft>
              <a:buNone/>
            </a:pPr>
            <a:r>
              <a:rPr lang="en-US" sz="4000" dirty="0" err="1">
                <a:solidFill>
                  <a:schemeClr val="lt1"/>
                </a:solidFill>
                <a:latin typeface="Arial Black"/>
                <a:ea typeface="Arial Black"/>
                <a:cs typeface="Arial Black"/>
                <a:sym typeface="Arial Black"/>
              </a:rPr>
              <a:t>Quand</a:t>
            </a:r>
            <a:r>
              <a:rPr lang="en-US" sz="4000" dirty="0">
                <a:solidFill>
                  <a:schemeClr val="lt1"/>
                </a:solidFill>
                <a:latin typeface="Arial Black"/>
                <a:ea typeface="Arial Black"/>
                <a:cs typeface="Arial Black"/>
                <a:sym typeface="Arial Black"/>
              </a:rPr>
              <a:t> nous </a:t>
            </a:r>
            <a:r>
              <a:rPr lang="en-US" sz="4000" dirty="0" err="1">
                <a:solidFill>
                  <a:schemeClr val="lt1"/>
                </a:solidFill>
                <a:latin typeface="Arial Black"/>
                <a:ea typeface="Arial Black"/>
                <a:cs typeface="Arial Black"/>
                <a:sym typeface="Arial Black"/>
              </a:rPr>
              <a:t>recevons</a:t>
            </a:r>
            <a:r>
              <a:rPr lang="en-US" sz="4000" dirty="0">
                <a:solidFill>
                  <a:schemeClr val="lt1"/>
                </a:solidFill>
                <a:latin typeface="Arial Black"/>
                <a:ea typeface="Arial Black"/>
                <a:cs typeface="Arial Black"/>
                <a:sym typeface="Arial Black"/>
              </a:rPr>
              <a:t> le don de </a:t>
            </a:r>
            <a:r>
              <a:rPr lang="en-US" sz="4000" dirty="0" err="1">
                <a:solidFill>
                  <a:schemeClr val="lt1"/>
                </a:solidFill>
                <a:latin typeface="Arial Black"/>
                <a:ea typeface="Arial Black"/>
                <a:cs typeface="Arial Black"/>
                <a:sym typeface="Arial Black"/>
              </a:rPr>
              <a:t>Dieu</a:t>
            </a:r>
            <a:r>
              <a:rPr lang="en-US" sz="4000" dirty="0">
                <a:solidFill>
                  <a:schemeClr val="lt1"/>
                </a:solidFill>
                <a:latin typeface="Arial Black"/>
                <a:ea typeface="Arial Black"/>
                <a:cs typeface="Arial Black"/>
                <a:sym typeface="Arial Black"/>
              </a:rPr>
              <a:t> </a:t>
            </a:r>
            <a:r>
              <a:rPr lang="en-US" sz="4000" dirty="0" smtClean="0">
                <a:solidFill>
                  <a:schemeClr val="lt1"/>
                </a:solidFill>
                <a:latin typeface="Arial Black"/>
                <a:ea typeface="Arial Black"/>
                <a:cs typeface="Arial Black"/>
                <a:sym typeface="Arial Black"/>
              </a:rPr>
              <a:t>par </a:t>
            </a:r>
            <a:r>
              <a:rPr lang="en-US" sz="4000" dirty="0">
                <a:solidFill>
                  <a:schemeClr val="lt1"/>
                </a:solidFill>
                <a:latin typeface="Arial Black"/>
                <a:ea typeface="Arial Black"/>
                <a:cs typeface="Arial Black"/>
                <a:sym typeface="Arial Black"/>
              </a:rPr>
              <a:t>son </a:t>
            </a:r>
            <a:r>
              <a:rPr lang="en-US" sz="4000" dirty="0" err="1">
                <a:solidFill>
                  <a:schemeClr val="lt1"/>
                </a:solidFill>
                <a:latin typeface="Arial Black"/>
                <a:ea typeface="Arial Black"/>
                <a:cs typeface="Arial Black"/>
                <a:sym typeface="Arial Black"/>
              </a:rPr>
              <a:t>Fils</a:t>
            </a:r>
            <a:r>
              <a:rPr lang="en-US" sz="4000" dirty="0">
                <a:solidFill>
                  <a:schemeClr val="lt1"/>
                </a:solidFill>
                <a:latin typeface="Arial Black"/>
                <a:ea typeface="Arial Black"/>
                <a:cs typeface="Arial Black"/>
                <a:sym typeface="Arial Black"/>
              </a:rPr>
              <a:t> </a:t>
            </a:r>
            <a:r>
              <a:rPr lang="en-US" sz="4000" dirty="0" err="1">
                <a:solidFill>
                  <a:schemeClr val="lt1"/>
                </a:solidFill>
                <a:latin typeface="Arial Black"/>
                <a:ea typeface="Arial Black"/>
                <a:cs typeface="Arial Black"/>
                <a:sym typeface="Arial Black"/>
              </a:rPr>
              <a:t>Jésus</a:t>
            </a:r>
            <a:r>
              <a:rPr lang="en-US" sz="4000" dirty="0">
                <a:solidFill>
                  <a:schemeClr val="lt1"/>
                </a:solidFill>
                <a:latin typeface="Arial Black"/>
                <a:ea typeface="Arial Black"/>
                <a:cs typeface="Arial Black"/>
                <a:sym typeface="Arial Black"/>
              </a:rPr>
              <a:t>-Christ</a:t>
            </a:r>
            <a:endParaRPr sz="4000" dirty="0">
              <a:solidFill>
                <a:schemeClr val="lt1"/>
              </a:solidFill>
              <a:latin typeface="Arial Black"/>
              <a:ea typeface="Arial Black"/>
              <a:cs typeface="Arial Black"/>
              <a:sym typeface="Arial Black"/>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pic>
        <p:nvPicPr>
          <p:cNvPr id="4" name="Picture 3" descr="small size.jpg"/>
          <p:cNvPicPr>
            <a:picLocks noChangeAspect="1"/>
          </p:cNvPicPr>
          <p:nvPr/>
        </p:nvPicPr>
        <p:blipFill>
          <a:blip r:embed="rId3" cstate="print"/>
          <a:srcRect l="5993" t="5993" r="10108" b="5307"/>
          <a:stretch>
            <a:fillRect/>
          </a:stretch>
        </p:blipFill>
        <p:spPr>
          <a:xfrm rot="16200000" flipH="1">
            <a:off x="1154933" y="-1119436"/>
            <a:ext cx="6858000" cy="9096871"/>
          </a:xfrm>
          <a:prstGeom prst="rect">
            <a:avLst/>
          </a:prstGeom>
        </p:spPr>
      </p:pic>
      <p:sp>
        <p:nvSpPr>
          <p:cNvPr id="144" name="Google Shape;144;p5"/>
          <p:cNvSpPr txBox="1">
            <a:spLocks noGrp="1"/>
          </p:cNvSpPr>
          <p:nvPr>
            <p:ph type="title"/>
          </p:nvPr>
        </p:nvSpPr>
        <p:spPr>
          <a:xfrm rot="-1641654">
            <a:off x="1760216" y="1672626"/>
            <a:ext cx="5303520" cy="2981928"/>
          </a:xfrm>
          <a:prstGeom prst="rect">
            <a:avLst/>
          </a:prstGeom>
          <a:solidFill>
            <a:srgbClr val="6600CC"/>
          </a:solidFill>
          <a:ln w="9525" cap="flat" cmpd="sng">
            <a:solidFill>
              <a:srgbClr val="660066"/>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spcBef>
                <a:spcPts val="0"/>
              </a:spcBef>
              <a:spcAft>
                <a:spcPts val="0"/>
              </a:spcAft>
              <a:buNone/>
            </a:pPr>
            <a:r>
              <a:rPr lang="en-US" sz="4000">
                <a:solidFill>
                  <a:schemeClr val="lt1"/>
                </a:solidFill>
                <a:latin typeface="Arial Black"/>
                <a:ea typeface="Arial Black"/>
                <a:cs typeface="Arial Black"/>
                <a:sym typeface="Arial Black"/>
              </a:rPr>
              <a:t>nous recevons tout ce que Jésus est comme notre Sauveur crucifié et victorieux.</a:t>
            </a:r>
            <a:endParaRPr sz="4000">
              <a:solidFill>
                <a:schemeClr val="lt1"/>
              </a:solidFill>
              <a:latin typeface="Arial Black"/>
              <a:ea typeface="Arial Black"/>
              <a:cs typeface="Arial Black"/>
              <a:sym typeface="Arial Black"/>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pic>
        <p:nvPicPr>
          <p:cNvPr id="17" name="Picture 16" descr="saml size, gifts inside.jpg"/>
          <p:cNvPicPr>
            <a:picLocks noChangeAspect="1"/>
          </p:cNvPicPr>
          <p:nvPr/>
        </p:nvPicPr>
        <p:blipFill>
          <a:blip r:embed="rId3" cstate="print"/>
          <a:srcRect l="11151" t="26376" r="13251" b="7475"/>
          <a:stretch>
            <a:fillRect/>
          </a:stretch>
        </p:blipFill>
        <p:spPr>
          <a:xfrm rot="5400000">
            <a:off x="1092840" y="-1170296"/>
            <a:ext cx="6858000" cy="9144000"/>
          </a:xfrm>
          <a:prstGeom prst="rect">
            <a:avLst/>
          </a:prstGeom>
        </p:spPr>
      </p:pic>
      <p:sp>
        <p:nvSpPr>
          <p:cNvPr id="151" name="Google Shape;151;p6"/>
          <p:cNvSpPr txBox="1"/>
          <p:nvPr/>
        </p:nvSpPr>
        <p:spPr>
          <a:xfrm>
            <a:off x="2699792" y="404664"/>
            <a:ext cx="2304256"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ta justice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de Dieu, ta justification</a:t>
            </a:r>
            <a:endParaRPr sz="1800" b="1">
              <a:solidFill>
                <a:schemeClr val="lt1"/>
              </a:solidFill>
              <a:latin typeface="Arial"/>
              <a:ea typeface="Arial"/>
              <a:cs typeface="Arial"/>
              <a:sym typeface="Arial"/>
            </a:endParaRPr>
          </a:p>
        </p:txBody>
      </p:sp>
      <p:sp>
        <p:nvSpPr>
          <p:cNvPr id="152" name="Google Shape;152;p6"/>
          <p:cNvSpPr txBox="1"/>
          <p:nvPr/>
        </p:nvSpPr>
        <p:spPr>
          <a:xfrm>
            <a:off x="7848872" y="766445"/>
            <a:ext cx="1475656"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ta paix avec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Dieu</a:t>
            </a:r>
            <a:endParaRPr sz="1800" b="1">
              <a:solidFill>
                <a:schemeClr val="lt1"/>
              </a:solidFill>
              <a:latin typeface="Arial"/>
              <a:ea typeface="Arial"/>
              <a:cs typeface="Arial"/>
              <a:sym typeface="Arial"/>
            </a:endParaRPr>
          </a:p>
        </p:txBody>
      </p:sp>
      <p:sp>
        <p:nvSpPr>
          <p:cNvPr id="153" name="Google Shape;153;p6"/>
          <p:cNvSpPr txBox="1"/>
          <p:nvPr/>
        </p:nvSpPr>
        <p:spPr>
          <a:xfrm>
            <a:off x="4211960" y="5301208"/>
            <a:ext cx="3528392"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FF0000"/>
                </a:solidFill>
                <a:latin typeface="Arial"/>
                <a:ea typeface="Arial"/>
                <a:cs typeface="Arial"/>
                <a:sym typeface="Arial"/>
              </a:rPr>
              <a:t>Je suis ton sacrifice </a:t>
            </a:r>
            <a:endParaRPr/>
          </a:p>
          <a:p>
            <a:pPr marL="0" marR="0" lvl="0" indent="0" algn="ctr" rtl="0">
              <a:spcBef>
                <a:spcPts val="0"/>
              </a:spcBef>
              <a:spcAft>
                <a:spcPts val="0"/>
              </a:spcAft>
              <a:buNone/>
            </a:pPr>
            <a:r>
              <a:rPr lang="en-US" sz="1800" b="1">
                <a:solidFill>
                  <a:srgbClr val="FF0000"/>
                </a:solidFill>
                <a:latin typeface="Arial"/>
                <a:ea typeface="Arial"/>
                <a:cs typeface="Arial"/>
                <a:sym typeface="Arial"/>
              </a:rPr>
              <a:t>expiatoire détournant </a:t>
            </a:r>
            <a:endParaRPr/>
          </a:p>
          <a:p>
            <a:pPr marL="0" marR="0" lvl="0" indent="0" algn="ctr" rtl="0">
              <a:spcBef>
                <a:spcPts val="0"/>
              </a:spcBef>
              <a:spcAft>
                <a:spcPts val="0"/>
              </a:spcAft>
              <a:buNone/>
            </a:pPr>
            <a:r>
              <a:rPr lang="en-US" sz="1800" b="1">
                <a:solidFill>
                  <a:srgbClr val="FF0000"/>
                </a:solidFill>
                <a:latin typeface="Arial"/>
                <a:ea typeface="Arial"/>
                <a:cs typeface="Arial"/>
                <a:sym typeface="Arial"/>
              </a:rPr>
              <a:t>la colère de Dieu</a:t>
            </a:r>
            <a:endParaRPr sz="1800" b="1">
              <a:solidFill>
                <a:srgbClr val="FF0000"/>
              </a:solidFill>
              <a:latin typeface="Arial"/>
              <a:ea typeface="Arial"/>
              <a:cs typeface="Arial"/>
              <a:sym typeface="Arial"/>
            </a:endParaRPr>
          </a:p>
        </p:txBody>
      </p:sp>
      <p:sp>
        <p:nvSpPr>
          <p:cNvPr id="154" name="Google Shape;154;p6"/>
          <p:cNvSpPr txBox="1"/>
          <p:nvPr/>
        </p:nvSpPr>
        <p:spPr>
          <a:xfrm>
            <a:off x="4664854" y="-27384"/>
            <a:ext cx="3579554"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FF0000"/>
                </a:solidFill>
                <a:latin typeface="Arial"/>
                <a:ea typeface="Arial"/>
                <a:cs typeface="Arial"/>
                <a:sym typeface="Arial"/>
              </a:rPr>
              <a:t>Je suis ta rançon </a:t>
            </a:r>
            <a:endParaRPr/>
          </a:p>
          <a:p>
            <a:pPr marL="0" marR="0" lvl="0" indent="0" algn="ctr" rtl="0">
              <a:spcBef>
                <a:spcPts val="0"/>
              </a:spcBef>
              <a:spcAft>
                <a:spcPts val="0"/>
              </a:spcAft>
              <a:buNone/>
            </a:pPr>
            <a:r>
              <a:rPr lang="en-US" sz="1800" b="1">
                <a:solidFill>
                  <a:srgbClr val="FF0000"/>
                </a:solidFill>
                <a:latin typeface="Arial"/>
                <a:ea typeface="Arial"/>
                <a:cs typeface="Arial"/>
                <a:sym typeface="Arial"/>
              </a:rPr>
              <a:t>et ta rédemption</a:t>
            </a:r>
            <a:endParaRPr sz="1800" b="1">
              <a:solidFill>
                <a:srgbClr val="FF0000"/>
              </a:solidFill>
              <a:latin typeface="Arial"/>
              <a:ea typeface="Arial"/>
              <a:cs typeface="Arial"/>
              <a:sym typeface="Arial"/>
            </a:endParaRPr>
          </a:p>
        </p:txBody>
      </p:sp>
      <p:sp>
        <p:nvSpPr>
          <p:cNvPr id="155" name="Google Shape;155;p6"/>
          <p:cNvSpPr txBox="1"/>
          <p:nvPr/>
        </p:nvSpPr>
        <p:spPr>
          <a:xfrm>
            <a:off x="0" y="5229200"/>
            <a:ext cx="1224136"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la vie éternelle</a:t>
            </a:r>
            <a:endParaRPr sz="1800" b="1">
              <a:solidFill>
                <a:schemeClr val="lt1"/>
              </a:solidFill>
              <a:latin typeface="Arial"/>
              <a:ea typeface="Arial"/>
              <a:cs typeface="Arial"/>
              <a:sym typeface="Arial"/>
            </a:endParaRPr>
          </a:p>
        </p:txBody>
      </p:sp>
      <p:sp>
        <p:nvSpPr>
          <p:cNvPr id="156" name="Google Shape;156;p6"/>
          <p:cNvSpPr txBox="1"/>
          <p:nvPr/>
        </p:nvSpPr>
        <p:spPr>
          <a:xfrm>
            <a:off x="7596336" y="3068960"/>
            <a:ext cx="1512168" cy="23083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FF0000"/>
                </a:solidFill>
                <a:latin typeface="Arial"/>
                <a:ea typeface="Arial"/>
                <a:cs typeface="Arial"/>
                <a:sym typeface="Arial"/>
              </a:rPr>
              <a:t>Je suis votre délivrance des ténèbres dans le royaume du Fils de Dieu</a:t>
            </a:r>
            <a:endParaRPr sz="1800" b="1">
              <a:solidFill>
                <a:srgbClr val="FF0000"/>
              </a:solidFill>
              <a:latin typeface="Arial"/>
              <a:ea typeface="Arial"/>
              <a:cs typeface="Arial"/>
              <a:sym typeface="Arial"/>
            </a:endParaRPr>
          </a:p>
        </p:txBody>
      </p:sp>
      <p:sp>
        <p:nvSpPr>
          <p:cNvPr id="157" name="Google Shape;157;p6"/>
          <p:cNvSpPr txBox="1"/>
          <p:nvPr/>
        </p:nvSpPr>
        <p:spPr>
          <a:xfrm>
            <a:off x="7128792" y="5685055"/>
            <a:ext cx="2267744"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la plénitude de la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bénédiction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de Dieu</a:t>
            </a:r>
            <a:endParaRPr sz="1800" b="1">
              <a:solidFill>
                <a:schemeClr val="lt1"/>
              </a:solidFill>
              <a:latin typeface="Arial"/>
              <a:ea typeface="Arial"/>
              <a:cs typeface="Arial"/>
              <a:sym typeface="Arial"/>
            </a:endParaRPr>
          </a:p>
        </p:txBody>
      </p:sp>
      <p:sp>
        <p:nvSpPr>
          <p:cNvPr id="158" name="Google Shape;158;p6"/>
          <p:cNvSpPr txBox="1"/>
          <p:nvPr/>
        </p:nvSpPr>
        <p:spPr>
          <a:xfrm>
            <a:off x="1259632" y="417438"/>
            <a:ext cx="1512168"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ton pardon des péchés</a:t>
            </a:r>
            <a:endParaRPr sz="1800" b="1">
              <a:solidFill>
                <a:schemeClr val="lt1"/>
              </a:solidFill>
              <a:latin typeface="Arial"/>
              <a:ea typeface="Arial"/>
              <a:cs typeface="Arial"/>
              <a:sym typeface="Arial"/>
            </a:endParaRPr>
          </a:p>
        </p:txBody>
      </p:sp>
      <p:sp>
        <p:nvSpPr>
          <p:cNvPr id="159" name="Google Shape;159;p6"/>
          <p:cNvSpPr txBox="1"/>
          <p:nvPr/>
        </p:nvSpPr>
        <p:spPr>
          <a:xfrm>
            <a:off x="-252536" y="2060848"/>
            <a:ext cx="1944216" cy="147732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ton adoption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pour être l'enfant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de Dieu</a:t>
            </a:r>
            <a:endParaRPr sz="1800" b="1">
              <a:solidFill>
                <a:schemeClr val="lt1"/>
              </a:solidFill>
              <a:latin typeface="Arial"/>
              <a:ea typeface="Arial"/>
              <a:cs typeface="Arial"/>
              <a:sym typeface="Arial"/>
            </a:endParaRPr>
          </a:p>
        </p:txBody>
      </p:sp>
      <p:sp>
        <p:nvSpPr>
          <p:cNvPr id="160" name="Google Shape;160;p6"/>
          <p:cNvSpPr txBox="1"/>
          <p:nvPr/>
        </p:nvSpPr>
        <p:spPr>
          <a:xfrm rot="-1641654">
            <a:off x="945693" y="2074861"/>
            <a:ext cx="6904307" cy="2194560"/>
          </a:xfrm>
          <a:prstGeom prst="rect">
            <a:avLst/>
          </a:prstGeom>
          <a:solidFill>
            <a:srgbClr val="6600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a:solidFill>
                  <a:schemeClr val="lt1"/>
                </a:solidFill>
                <a:latin typeface="Arial Black"/>
                <a:ea typeface="Arial Black"/>
                <a:cs typeface="Arial Black"/>
                <a:sym typeface="Arial Black"/>
              </a:rPr>
              <a:t>Recevoir Jésus, c'est comme recevoir un grand cadeau avec de nombreux cadeaux à l'intérieur.</a:t>
            </a:r>
            <a:endParaRPr sz="3600" b="0" i="0" u="none" strike="noStrike" cap="none">
              <a:solidFill>
                <a:schemeClr val="lt1"/>
              </a:solidFill>
              <a:latin typeface="Arial Black"/>
              <a:ea typeface="Arial Black"/>
              <a:cs typeface="Arial Black"/>
              <a:sym typeface="Arial Black"/>
            </a:endParaRPr>
          </a:p>
        </p:txBody>
      </p:sp>
      <p:sp>
        <p:nvSpPr>
          <p:cNvPr id="161" name="Google Shape;161;p6"/>
          <p:cNvSpPr txBox="1"/>
          <p:nvPr/>
        </p:nvSpPr>
        <p:spPr>
          <a:xfrm>
            <a:off x="1259632" y="5662989"/>
            <a:ext cx="3135456"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FF0000"/>
                </a:solidFill>
                <a:latin typeface="Arial"/>
                <a:ea typeface="Arial"/>
                <a:cs typeface="Arial"/>
                <a:sym typeface="Arial"/>
              </a:rPr>
              <a:t>Je suis la plénitude spirituelle en Dieu</a:t>
            </a:r>
            <a:endParaRPr sz="1800" b="1">
              <a:solidFill>
                <a:srgbClr val="FF0000"/>
              </a:solidFill>
              <a:latin typeface="Arial"/>
              <a:ea typeface="Arial"/>
              <a:cs typeface="Arial"/>
              <a:sym typeface="Arial"/>
            </a:endParaRPr>
          </a:p>
        </p:txBody>
      </p:sp>
      <p:sp>
        <p:nvSpPr>
          <p:cNvPr id="162" name="Google Shape;162;p6"/>
          <p:cNvSpPr txBox="1"/>
          <p:nvPr/>
        </p:nvSpPr>
        <p:spPr>
          <a:xfrm>
            <a:off x="5004048" y="3790781"/>
            <a:ext cx="2016224"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vie </a:t>
            </a:r>
            <a:endParaRPr/>
          </a:p>
          <a:p>
            <a:pPr marL="0" marR="0" lvl="0" indent="0" algn="l" rtl="0">
              <a:spcBef>
                <a:spcPts val="0"/>
              </a:spcBef>
              <a:spcAft>
                <a:spcPts val="0"/>
              </a:spcAft>
              <a:buNone/>
            </a:pPr>
            <a:r>
              <a:rPr lang="en-US" sz="1800" b="1">
                <a:solidFill>
                  <a:schemeClr val="lt1"/>
                </a:solidFill>
                <a:latin typeface="Arial"/>
                <a:ea typeface="Arial"/>
                <a:cs typeface="Arial"/>
                <a:sym typeface="Arial"/>
              </a:rPr>
              <a:t>dans l’Esprit</a:t>
            </a:r>
            <a:endParaRPr sz="1800" b="1">
              <a:solidFill>
                <a:schemeClr val="lt1"/>
              </a:solidFill>
              <a:latin typeface="Arial"/>
              <a:ea typeface="Arial"/>
              <a:cs typeface="Arial"/>
              <a:sym typeface="Arial"/>
            </a:endParaRPr>
          </a:p>
        </p:txBody>
      </p:sp>
      <p:sp>
        <p:nvSpPr>
          <p:cNvPr id="163" name="Google Shape;163;p6"/>
          <p:cNvSpPr txBox="1"/>
          <p:nvPr/>
        </p:nvSpPr>
        <p:spPr>
          <a:xfrm>
            <a:off x="1128646" y="2060848"/>
            <a:ext cx="2147210"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ton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espoir de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gloire</a:t>
            </a:r>
            <a:endParaRPr sz="1800" b="1">
              <a:solidFill>
                <a:schemeClr val="lt1"/>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pic>
        <p:nvPicPr>
          <p:cNvPr id="17" name="Picture 16" descr="saml size, gifts inside.jpg"/>
          <p:cNvPicPr>
            <a:picLocks noChangeAspect="1"/>
          </p:cNvPicPr>
          <p:nvPr/>
        </p:nvPicPr>
        <p:blipFill>
          <a:blip r:embed="rId3" cstate="print"/>
          <a:srcRect l="11151" t="26376" r="13251" b="7475"/>
          <a:stretch>
            <a:fillRect/>
          </a:stretch>
        </p:blipFill>
        <p:spPr>
          <a:xfrm rot="5400000">
            <a:off x="1106488" y="-1143000"/>
            <a:ext cx="6858000" cy="9144000"/>
          </a:xfrm>
          <a:prstGeom prst="rect">
            <a:avLst/>
          </a:prstGeom>
        </p:spPr>
      </p:pic>
      <p:sp>
        <p:nvSpPr>
          <p:cNvPr id="170" name="Google Shape;170;p7"/>
          <p:cNvSpPr txBox="1"/>
          <p:nvPr/>
        </p:nvSpPr>
        <p:spPr>
          <a:xfrm>
            <a:off x="2699792" y="404664"/>
            <a:ext cx="2304256"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ta justice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de Dieu, ta justification</a:t>
            </a:r>
            <a:endParaRPr sz="1800" b="1">
              <a:solidFill>
                <a:schemeClr val="lt1"/>
              </a:solidFill>
              <a:latin typeface="Arial"/>
              <a:ea typeface="Arial"/>
              <a:cs typeface="Arial"/>
              <a:sym typeface="Arial"/>
            </a:endParaRPr>
          </a:p>
        </p:txBody>
      </p:sp>
      <p:sp>
        <p:nvSpPr>
          <p:cNvPr id="171" name="Google Shape;171;p7"/>
          <p:cNvSpPr txBox="1"/>
          <p:nvPr/>
        </p:nvSpPr>
        <p:spPr>
          <a:xfrm>
            <a:off x="7848872" y="766445"/>
            <a:ext cx="1475656"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ta paix avec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Dieu</a:t>
            </a:r>
            <a:endParaRPr sz="1800" b="1">
              <a:solidFill>
                <a:schemeClr val="lt1"/>
              </a:solidFill>
              <a:latin typeface="Arial"/>
              <a:ea typeface="Arial"/>
              <a:cs typeface="Arial"/>
              <a:sym typeface="Arial"/>
            </a:endParaRPr>
          </a:p>
        </p:txBody>
      </p:sp>
      <p:sp>
        <p:nvSpPr>
          <p:cNvPr id="172" name="Google Shape;172;p7"/>
          <p:cNvSpPr txBox="1"/>
          <p:nvPr/>
        </p:nvSpPr>
        <p:spPr>
          <a:xfrm>
            <a:off x="4211960" y="5301208"/>
            <a:ext cx="3528392"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FF0000"/>
                </a:solidFill>
                <a:latin typeface="Arial"/>
                <a:ea typeface="Arial"/>
                <a:cs typeface="Arial"/>
                <a:sym typeface="Arial"/>
              </a:rPr>
              <a:t>Je suis ton sacrifice </a:t>
            </a:r>
            <a:endParaRPr/>
          </a:p>
          <a:p>
            <a:pPr marL="0" marR="0" lvl="0" indent="0" algn="ctr" rtl="0">
              <a:spcBef>
                <a:spcPts val="0"/>
              </a:spcBef>
              <a:spcAft>
                <a:spcPts val="0"/>
              </a:spcAft>
              <a:buNone/>
            </a:pPr>
            <a:r>
              <a:rPr lang="en-US" sz="1800" b="1">
                <a:solidFill>
                  <a:srgbClr val="FF0000"/>
                </a:solidFill>
                <a:latin typeface="Arial"/>
                <a:ea typeface="Arial"/>
                <a:cs typeface="Arial"/>
                <a:sym typeface="Arial"/>
              </a:rPr>
              <a:t>expiatoire détournant </a:t>
            </a:r>
            <a:endParaRPr/>
          </a:p>
          <a:p>
            <a:pPr marL="0" marR="0" lvl="0" indent="0" algn="ctr" rtl="0">
              <a:spcBef>
                <a:spcPts val="0"/>
              </a:spcBef>
              <a:spcAft>
                <a:spcPts val="0"/>
              </a:spcAft>
              <a:buNone/>
            </a:pPr>
            <a:r>
              <a:rPr lang="en-US" sz="1800" b="1">
                <a:solidFill>
                  <a:srgbClr val="FF0000"/>
                </a:solidFill>
                <a:latin typeface="Arial"/>
                <a:ea typeface="Arial"/>
                <a:cs typeface="Arial"/>
                <a:sym typeface="Arial"/>
              </a:rPr>
              <a:t>la colère de Dieu</a:t>
            </a:r>
            <a:endParaRPr sz="1800" b="1">
              <a:solidFill>
                <a:srgbClr val="FF0000"/>
              </a:solidFill>
              <a:latin typeface="Arial"/>
              <a:ea typeface="Arial"/>
              <a:cs typeface="Arial"/>
              <a:sym typeface="Arial"/>
            </a:endParaRPr>
          </a:p>
        </p:txBody>
      </p:sp>
      <p:sp>
        <p:nvSpPr>
          <p:cNvPr id="173" name="Google Shape;173;p7"/>
          <p:cNvSpPr txBox="1"/>
          <p:nvPr/>
        </p:nvSpPr>
        <p:spPr>
          <a:xfrm>
            <a:off x="4664854" y="-27384"/>
            <a:ext cx="3579554"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FF0000"/>
                </a:solidFill>
                <a:latin typeface="Arial"/>
                <a:ea typeface="Arial"/>
                <a:cs typeface="Arial"/>
                <a:sym typeface="Arial"/>
              </a:rPr>
              <a:t>Je suis ta rançon </a:t>
            </a:r>
            <a:endParaRPr/>
          </a:p>
          <a:p>
            <a:pPr marL="0" marR="0" lvl="0" indent="0" algn="ctr" rtl="0">
              <a:spcBef>
                <a:spcPts val="0"/>
              </a:spcBef>
              <a:spcAft>
                <a:spcPts val="0"/>
              </a:spcAft>
              <a:buNone/>
            </a:pPr>
            <a:r>
              <a:rPr lang="en-US" sz="1800" b="1">
                <a:solidFill>
                  <a:srgbClr val="FF0000"/>
                </a:solidFill>
                <a:latin typeface="Arial"/>
                <a:ea typeface="Arial"/>
                <a:cs typeface="Arial"/>
                <a:sym typeface="Arial"/>
              </a:rPr>
              <a:t>et ta rédemption</a:t>
            </a:r>
            <a:endParaRPr sz="1800" b="1">
              <a:solidFill>
                <a:srgbClr val="FF0000"/>
              </a:solidFill>
              <a:latin typeface="Arial"/>
              <a:ea typeface="Arial"/>
              <a:cs typeface="Arial"/>
              <a:sym typeface="Arial"/>
            </a:endParaRPr>
          </a:p>
        </p:txBody>
      </p:sp>
      <p:sp>
        <p:nvSpPr>
          <p:cNvPr id="174" name="Google Shape;174;p7"/>
          <p:cNvSpPr txBox="1"/>
          <p:nvPr/>
        </p:nvSpPr>
        <p:spPr>
          <a:xfrm>
            <a:off x="0" y="5229200"/>
            <a:ext cx="1224136"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la vie éternelle</a:t>
            </a:r>
            <a:endParaRPr sz="1800" b="1">
              <a:solidFill>
                <a:schemeClr val="lt1"/>
              </a:solidFill>
              <a:latin typeface="Arial"/>
              <a:ea typeface="Arial"/>
              <a:cs typeface="Arial"/>
              <a:sym typeface="Arial"/>
            </a:endParaRPr>
          </a:p>
        </p:txBody>
      </p:sp>
      <p:sp>
        <p:nvSpPr>
          <p:cNvPr id="175" name="Google Shape;175;p7"/>
          <p:cNvSpPr txBox="1"/>
          <p:nvPr/>
        </p:nvSpPr>
        <p:spPr>
          <a:xfrm>
            <a:off x="7596336" y="3068960"/>
            <a:ext cx="1512168" cy="23083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FF0000"/>
                </a:solidFill>
                <a:latin typeface="Arial"/>
                <a:ea typeface="Arial"/>
                <a:cs typeface="Arial"/>
                <a:sym typeface="Arial"/>
              </a:rPr>
              <a:t>Je suis votre délivrance des ténèbres dans le royaume du Fils de Dieu</a:t>
            </a:r>
            <a:endParaRPr sz="1800" b="1">
              <a:solidFill>
                <a:srgbClr val="FF0000"/>
              </a:solidFill>
              <a:latin typeface="Arial"/>
              <a:ea typeface="Arial"/>
              <a:cs typeface="Arial"/>
              <a:sym typeface="Arial"/>
            </a:endParaRPr>
          </a:p>
        </p:txBody>
      </p:sp>
      <p:sp>
        <p:nvSpPr>
          <p:cNvPr id="176" name="Google Shape;176;p7"/>
          <p:cNvSpPr txBox="1"/>
          <p:nvPr/>
        </p:nvSpPr>
        <p:spPr>
          <a:xfrm>
            <a:off x="7128792" y="5685055"/>
            <a:ext cx="2267744"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la plénitude de la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bénédiction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de Dieu</a:t>
            </a:r>
            <a:endParaRPr sz="1800" b="1">
              <a:solidFill>
                <a:schemeClr val="lt1"/>
              </a:solidFill>
              <a:latin typeface="Arial"/>
              <a:ea typeface="Arial"/>
              <a:cs typeface="Arial"/>
              <a:sym typeface="Arial"/>
            </a:endParaRPr>
          </a:p>
        </p:txBody>
      </p:sp>
      <p:sp>
        <p:nvSpPr>
          <p:cNvPr id="177" name="Google Shape;177;p7"/>
          <p:cNvSpPr txBox="1"/>
          <p:nvPr/>
        </p:nvSpPr>
        <p:spPr>
          <a:xfrm>
            <a:off x="1259632" y="417438"/>
            <a:ext cx="1512168"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ton pardon des péchés</a:t>
            </a:r>
            <a:endParaRPr sz="1800" b="1">
              <a:solidFill>
                <a:schemeClr val="lt1"/>
              </a:solidFill>
              <a:latin typeface="Arial"/>
              <a:ea typeface="Arial"/>
              <a:cs typeface="Arial"/>
              <a:sym typeface="Arial"/>
            </a:endParaRPr>
          </a:p>
        </p:txBody>
      </p:sp>
      <p:sp>
        <p:nvSpPr>
          <p:cNvPr id="178" name="Google Shape;178;p7"/>
          <p:cNvSpPr txBox="1"/>
          <p:nvPr/>
        </p:nvSpPr>
        <p:spPr>
          <a:xfrm>
            <a:off x="1128646" y="2060848"/>
            <a:ext cx="2147210"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ton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espoir de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gloire</a:t>
            </a:r>
            <a:endParaRPr sz="1800" b="1">
              <a:solidFill>
                <a:schemeClr val="lt1"/>
              </a:solidFill>
              <a:latin typeface="Arial"/>
              <a:ea typeface="Arial"/>
              <a:cs typeface="Arial"/>
              <a:sym typeface="Arial"/>
            </a:endParaRPr>
          </a:p>
        </p:txBody>
      </p:sp>
      <p:sp>
        <p:nvSpPr>
          <p:cNvPr id="179" name="Google Shape;179;p7"/>
          <p:cNvSpPr txBox="1"/>
          <p:nvPr/>
        </p:nvSpPr>
        <p:spPr>
          <a:xfrm>
            <a:off x="-252536" y="2060848"/>
            <a:ext cx="1944216" cy="147732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ton adoption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pour être l'enfant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de Dieu</a:t>
            </a:r>
            <a:endParaRPr sz="1800" b="1">
              <a:solidFill>
                <a:schemeClr val="lt1"/>
              </a:solidFill>
              <a:latin typeface="Arial"/>
              <a:ea typeface="Arial"/>
              <a:cs typeface="Arial"/>
              <a:sym typeface="Arial"/>
            </a:endParaRPr>
          </a:p>
        </p:txBody>
      </p:sp>
      <p:sp>
        <p:nvSpPr>
          <p:cNvPr id="180" name="Google Shape;180;p7"/>
          <p:cNvSpPr txBox="1"/>
          <p:nvPr/>
        </p:nvSpPr>
        <p:spPr>
          <a:xfrm>
            <a:off x="1259632" y="5662989"/>
            <a:ext cx="3135456"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FF0000"/>
                </a:solidFill>
                <a:latin typeface="Arial"/>
                <a:ea typeface="Arial"/>
                <a:cs typeface="Arial"/>
                <a:sym typeface="Arial"/>
              </a:rPr>
              <a:t>Je suis la plénitude spirituelle en Dieu</a:t>
            </a:r>
            <a:endParaRPr sz="1800" b="1">
              <a:solidFill>
                <a:srgbClr val="FF0000"/>
              </a:solidFill>
              <a:latin typeface="Arial"/>
              <a:ea typeface="Arial"/>
              <a:cs typeface="Arial"/>
              <a:sym typeface="Arial"/>
            </a:endParaRPr>
          </a:p>
        </p:txBody>
      </p:sp>
      <p:sp>
        <p:nvSpPr>
          <p:cNvPr id="181" name="Google Shape;181;p7"/>
          <p:cNvSpPr txBox="1"/>
          <p:nvPr/>
        </p:nvSpPr>
        <p:spPr>
          <a:xfrm rot="-1641654">
            <a:off x="1142350" y="2061840"/>
            <a:ext cx="6492240" cy="2194560"/>
          </a:xfrm>
          <a:prstGeom prst="rect">
            <a:avLst/>
          </a:prstGeom>
          <a:solidFill>
            <a:srgbClr val="6600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dirty="0">
                <a:solidFill>
                  <a:schemeClr val="lt1"/>
                </a:solidFill>
                <a:latin typeface="Arial Black"/>
                <a:ea typeface="Arial Black"/>
                <a:cs typeface="Arial Black"/>
                <a:sym typeface="Arial Black"/>
              </a:rPr>
              <a:t>« Nous </a:t>
            </a:r>
            <a:r>
              <a:rPr lang="en-US" sz="3600" dirty="0" err="1">
                <a:solidFill>
                  <a:schemeClr val="lt1"/>
                </a:solidFill>
                <a:latin typeface="Arial Black"/>
                <a:ea typeface="Arial Black"/>
                <a:cs typeface="Arial Black"/>
                <a:sym typeface="Arial Black"/>
              </a:rPr>
              <a:t>avons</a:t>
            </a:r>
            <a:r>
              <a:rPr lang="en-US" sz="3600" dirty="0">
                <a:solidFill>
                  <a:schemeClr val="lt1"/>
                </a:solidFill>
                <a:latin typeface="Arial Black"/>
                <a:ea typeface="Arial Black"/>
                <a:cs typeface="Arial Black"/>
                <a:sym typeface="Arial Black"/>
              </a:rPr>
              <a:t> </a:t>
            </a:r>
            <a:r>
              <a:rPr lang="en-US" sz="3600" dirty="0" err="1">
                <a:solidFill>
                  <a:schemeClr val="lt1"/>
                </a:solidFill>
                <a:latin typeface="Arial Black"/>
                <a:ea typeface="Arial Black"/>
                <a:cs typeface="Arial Black"/>
                <a:sym typeface="Arial Black"/>
              </a:rPr>
              <a:t>tous</a:t>
            </a:r>
            <a:r>
              <a:rPr lang="en-US" sz="3600" dirty="0">
                <a:solidFill>
                  <a:schemeClr val="lt1"/>
                </a:solidFill>
                <a:latin typeface="Arial Black"/>
                <a:ea typeface="Arial Black"/>
                <a:cs typeface="Arial Black"/>
                <a:sym typeface="Arial Black"/>
              </a:rPr>
              <a:t> </a:t>
            </a:r>
            <a:r>
              <a:rPr lang="en-US" sz="3600" dirty="0" err="1">
                <a:solidFill>
                  <a:schemeClr val="lt1"/>
                </a:solidFill>
                <a:latin typeface="Arial Black"/>
                <a:ea typeface="Arial Black"/>
                <a:cs typeface="Arial Black"/>
                <a:sym typeface="Arial Black"/>
              </a:rPr>
              <a:t>reçu</a:t>
            </a:r>
            <a:r>
              <a:rPr lang="en-US" sz="3600" dirty="0">
                <a:solidFill>
                  <a:schemeClr val="lt1"/>
                </a:solidFill>
                <a:latin typeface="Arial Black"/>
                <a:ea typeface="Arial Black"/>
                <a:cs typeface="Arial Black"/>
                <a:sym typeface="Arial Black"/>
              </a:rPr>
              <a:t> de </a:t>
            </a:r>
            <a:r>
              <a:rPr lang="en-US" sz="3600" dirty="0" err="1">
                <a:solidFill>
                  <a:schemeClr val="lt1"/>
                </a:solidFill>
                <a:latin typeface="Arial Black"/>
                <a:ea typeface="Arial Black"/>
                <a:cs typeface="Arial Black"/>
                <a:sym typeface="Arial Black"/>
              </a:rPr>
              <a:t>sa</a:t>
            </a:r>
            <a:r>
              <a:rPr lang="en-US" sz="3600" dirty="0">
                <a:solidFill>
                  <a:schemeClr val="lt1"/>
                </a:solidFill>
                <a:latin typeface="Arial Black"/>
                <a:ea typeface="Arial Black"/>
                <a:cs typeface="Arial Black"/>
                <a:sym typeface="Arial Black"/>
              </a:rPr>
              <a:t> </a:t>
            </a:r>
            <a:r>
              <a:rPr lang="en-US" sz="3600" dirty="0" err="1">
                <a:solidFill>
                  <a:schemeClr val="lt1"/>
                </a:solidFill>
                <a:latin typeface="Arial Black"/>
                <a:ea typeface="Arial Black"/>
                <a:cs typeface="Arial Black"/>
                <a:sym typeface="Arial Black"/>
              </a:rPr>
              <a:t>plénitude</a:t>
            </a:r>
            <a:r>
              <a:rPr lang="en-US" sz="3600" dirty="0">
                <a:solidFill>
                  <a:schemeClr val="lt1"/>
                </a:solidFill>
                <a:latin typeface="Arial Black"/>
                <a:ea typeface="Arial Black"/>
                <a:cs typeface="Arial Black"/>
                <a:sym typeface="Arial Black"/>
              </a:rPr>
              <a:t>, et </a:t>
            </a:r>
            <a:r>
              <a:rPr lang="en-US" sz="3600" dirty="0" err="1">
                <a:solidFill>
                  <a:schemeClr val="lt1"/>
                </a:solidFill>
                <a:latin typeface="Arial Black"/>
                <a:ea typeface="Arial Black"/>
                <a:cs typeface="Arial Black"/>
                <a:sym typeface="Arial Black"/>
              </a:rPr>
              <a:t>grâce</a:t>
            </a:r>
            <a:r>
              <a:rPr lang="en-US" sz="3600" dirty="0">
                <a:solidFill>
                  <a:schemeClr val="lt1"/>
                </a:solidFill>
                <a:latin typeface="Arial Black"/>
                <a:ea typeface="Arial Black"/>
                <a:cs typeface="Arial Black"/>
                <a:sym typeface="Arial Black"/>
              </a:rPr>
              <a:t> pour </a:t>
            </a:r>
            <a:r>
              <a:rPr lang="en-US" sz="3600" dirty="0" err="1">
                <a:solidFill>
                  <a:schemeClr val="lt1"/>
                </a:solidFill>
                <a:latin typeface="Arial Black"/>
                <a:ea typeface="Arial Black"/>
                <a:cs typeface="Arial Black"/>
                <a:sym typeface="Arial Black"/>
              </a:rPr>
              <a:t>grâce</a:t>
            </a:r>
            <a:r>
              <a:rPr lang="en-US" sz="3600" dirty="0">
                <a:solidFill>
                  <a:schemeClr val="lt1"/>
                </a:solidFill>
                <a:latin typeface="Arial Black"/>
                <a:ea typeface="Arial Black"/>
                <a:cs typeface="Arial Black"/>
                <a:sym typeface="Arial Black"/>
              </a:rPr>
              <a:t> »  Jean 1:16</a:t>
            </a:r>
            <a:endParaRPr sz="3600" b="0" i="0" u="none" strike="noStrike" cap="none" dirty="0">
              <a:solidFill>
                <a:schemeClr val="lt1"/>
              </a:solidFill>
              <a:latin typeface="Arial Black"/>
              <a:ea typeface="Arial Black"/>
              <a:cs typeface="Arial Black"/>
              <a:sym typeface="Arial Black"/>
            </a:endParaRPr>
          </a:p>
        </p:txBody>
      </p:sp>
      <p:sp>
        <p:nvSpPr>
          <p:cNvPr id="182" name="Google Shape;182;p7"/>
          <p:cNvSpPr txBox="1"/>
          <p:nvPr/>
        </p:nvSpPr>
        <p:spPr>
          <a:xfrm>
            <a:off x="5004048" y="3790781"/>
            <a:ext cx="2016224"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vie </a:t>
            </a:r>
            <a:endParaRPr/>
          </a:p>
          <a:p>
            <a:pPr marL="0" marR="0" lvl="0" indent="0" algn="l" rtl="0">
              <a:spcBef>
                <a:spcPts val="0"/>
              </a:spcBef>
              <a:spcAft>
                <a:spcPts val="0"/>
              </a:spcAft>
              <a:buNone/>
            </a:pPr>
            <a:r>
              <a:rPr lang="en-US" sz="1800" b="1">
                <a:solidFill>
                  <a:schemeClr val="lt1"/>
                </a:solidFill>
                <a:latin typeface="Arial"/>
                <a:ea typeface="Arial"/>
                <a:cs typeface="Arial"/>
                <a:sym typeface="Arial"/>
              </a:rPr>
              <a:t>dans l’Esprit</a:t>
            </a:r>
            <a:endParaRPr sz="1800" b="1">
              <a:solidFill>
                <a:schemeClr val="lt1"/>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pic>
        <p:nvPicPr>
          <p:cNvPr id="187" name="Google Shape;187;p8" descr="best cropped 0394.JPG"/>
          <p:cNvPicPr preferRelativeResize="0"/>
          <p:nvPr/>
        </p:nvPicPr>
        <p:blipFill rotWithShape="1">
          <a:blip r:embed="rId3">
            <a:alphaModFix/>
          </a:blip>
          <a:srcRect/>
          <a:stretch/>
        </p:blipFill>
        <p:spPr>
          <a:xfrm>
            <a:off x="0" y="0"/>
            <a:ext cx="9143999" cy="6858000"/>
          </a:xfrm>
          <a:prstGeom prst="rect">
            <a:avLst/>
          </a:prstGeom>
          <a:noFill/>
          <a:ln>
            <a:noFill/>
          </a:ln>
        </p:spPr>
      </p:pic>
      <p:sp>
        <p:nvSpPr>
          <p:cNvPr id="188" name="Google Shape;188;p8"/>
          <p:cNvSpPr txBox="1"/>
          <p:nvPr/>
        </p:nvSpPr>
        <p:spPr>
          <a:xfrm>
            <a:off x="0" y="2708920"/>
            <a:ext cx="3985320" cy="156966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chemeClr val="lt1"/>
                </a:solidFill>
                <a:latin typeface="Arial Black"/>
                <a:ea typeface="Arial Black"/>
                <a:cs typeface="Arial Black"/>
                <a:sym typeface="Arial Black"/>
              </a:rPr>
              <a:t>Profitons de toutes les façons dont</a:t>
            </a:r>
            <a:endParaRPr sz="3200">
              <a:solidFill>
                <a:schemeClr val="lt1"/>
              </a:solidFill>
              <a:latin typeface="Arial Black"/>
              <a:ea typeface="Arial Black"/>
              <a:cs typeface="Arial Black"/>
              <a:sym typeface="Arial Black"/>
            </a:endParaRPr>
          </a:p>
        </p:txBody>
      </p:sp>
      <p:sp>
        <p:nvSpPr>
          <p:cNvPr id="189" name="Google Shape;189;p8"/>
          <p:cNvSpPr txBox="1"/>
          <p:nvPr/>
        </p:nvSpPr>
        <p:spPr>
          <a:xfrm>
            <a:off x="5400600" y="2723436"/>
            <a:ext cx="3419872" cy="156966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chemeClr val="lt1"/>
                </a:solidFill>
                <a:latin typeface="Arial Black"/>
                <a:ea typeface="Arial Black"/>
                <a:cs typeface="Arial Black"/>
                <a:sym typeface="Arial Black"/>
              </a:rPr>
              <a:t>Christ est tout pour son peuple!</a:t>
            </a:r>
            <a:endParaRPr sz="3200">
              <a:solidFill>
                <a:schemeClr val="lt1"/>
              </a:solidFill>
              <a:latin typeface="Arial Black"/>
              <a:ea typeface="Arial Black"/>
              <a:cs typeface="Arial Black"/>
              <a:sym typeface="Arial Black"/>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Shape 193"/>
        <p:cNvGrpSpPr/>
        <p:nvPr/>
      </p:nvGrpSpPr>
      <p:grpSpPr>
        <a:xfrm>
          <a:off x="0" y="0"/>
          <a:ext cx="0" cy="0"/>
          <a:chOff x="0" y="0"/>
          <a:chExt cx="0" cy="0"/>
        </a:xfrm>
      </p:grpSpPr>
      <p:sp>
        <p:nvSpPr>
          <p:cNvPr id="194" name="Google Shape;194;p9"/>
          <p:cNvSpPr/>
          <p:nvPr/>
        </p:nvSpPr>
        <p:spPr>
          <a:xfrm>
            <a:off x="35496" y="304800"/>
            <a:ext cx="7132320" cy="6492240"/>
          </a:xfrm>
          <a:prstGeom prst="ellipse">
            <a:avLst/>
          </a:prstGeom>
          <a:solidFill>
            <a:srgbClr val="FFFF00"/>
          </a:solid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196" name="Google Shape;196;p9"/>
          <p:cNvSpPr txBox="1"/>
          <p:nvPr/>
        </p:nvSpPr>
        <p:spPr>
          <a:xfrm>
            <a:off x="396552" y="-27384"/>
            <a:ext cx="6766248" cy="423863"/>
          </a:xfrm>
          <a:prstGeom prst="rect">
            <a:avLst/>
          </a:prstGeom>
          <a:noFill/>
          <a:ln>
            <a:noFill/>
          </a:ln>
        </p:spPr>
        <p:txBody>
          <a:bodyPr spcFirstLastPara="1" wrap="square" lIns="91425" tIns="45700" rIns="91425" bIns="45700" anchor="t" anchorCtr="0">
            <a:noAutofit/>
          </a:bodyPr>
          <a:lstStyle/>
          <a:p>
            <a:pPr marL="457200" marR="0" lvl="1" indent="0" algn="l" rtl="0">
              <a:spcBef>
                <a:spcPts val="0"/>
              </a:spcBef>
              <a:spcAft>
                <a:spcPts val="0"/>
              </a:spcAft>
              <a:buNone/>
            </a:pPr>
            <a:r>
              <a:rPr lang="en-US" sz="1400" b="1" i="0" u="none" strike="noStrike" cap="none">
                <a:solidFill>
                  <a:schemeClr val="dk2"/>
                </a:solidFill>
                <a:latin typeface="Arial"/>
                <a:ea typeface="Arial"/>
                <a:cs typeface="Arial"/>
                <a:sym typeface="Arial"/>
              </a:rPr>
              <a:t>la repentance envers Dieu et          la foi en notre Seigneur Jésus Christ</a:t>
            </a:r>
            <a:endParaRPr sz="1800" b="0" i="0" u="none" strike="noStrike" cap="none">
              <a:solidFill>
                <a:schemeClr val="dk2"/>
              </a:solidFill>
              <a:latin typeface="Arial"/>
              <a:ea typeface="Arial"/>
              <a:cs typeface="Arial"/>
              <a:sym typeface="Arial"/>
            </a:endParaRPr>
          </a:p>
        </p:txBody>
      </p:sp>
      <p:sp>
        <p:nvSpPr>
          <p:cNvPr id="197" name="Google Shape;197;p9"/>
          <p:cNvSpPr/>
          <p:nvPr/>
        </p:nvSpPr>
        <p:spPr>
          <a:xfrm>
            <a:off x="3459480" y="30480"/>
            <a:ext cx="274320" cy="274320"/>
          </a:xfrm>
          <a:prstGeom prst="downArrow">
            <a:avLst>
              <a:gd name="adj1" fmla="val 50000"/>
              <a:gd name="adj2" fmla="val 50000"/>
            </a:avLst>
          </a:prstGeom>
          <a:no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98" name="Google Shape;198;p9"/>
          <p:cNvSpPr/>
          <p:nvPr/>
        </p:nvSpPr>
        <p:spPr>
          <a:xfrm>
            <a:off x="3525024" y="3048000"/>
            <a:ext cx="182880" cy="128016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99" name="Google Shape;199;p9"/>
          <p:cNvSpPr/>
          <p:nvPr/>
        </p:nvSpPr>
        <p:spPr>
          <a:xfrm>
            <a:off x="3153544" y="3352800"/>
            <a:ext cx="914400" cy="1828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200" name="Google Shape;200;p9"/>
          <p:cNvCxnSpPr/>
          <p:nvPr/>
        </p:nvCxnSpPr>
        <p:spPr>
          <a:xfrm rot="10800000">
            <a:off x="2926080" y="3002280"/>
            <a:ext cx="274320" cy="274320"/>
          </a:xfrm>
          <a:prstGeom prst="straightConnector1">
            <a:avLst/>
          </a:prstGeom>
          <a:noFill/>
          <a:ln w="28575" cap="flat" cmpd="sng">
            <a:solidFill>
              <a:srgbClr val="FF0000"/>
            </a:solidFill>
            <a:prstDash val="solid"/>
            <a:round/>
            <a:headEnd type="none" w="sm" len="sm"/>
            <a:tailEnd type="stealth" w="med" len="med"/>
          </a:ln>
        </p:spPr>
      </p:cxnSp>
      <p:cxnSp>
        <p:nvCxnSpPr>
          <p:cNvPr id="201" name="Google Shape;201;p9"/>
          <p:cNvCxnSpPr/>
          <p:nvPr/>
        </p:nvCxnSpPr>
        <p:spPr>
          <a:xfrm rot="10800000" flipH="1">
            <a:off x="4038600" y="3002280"/>
            <a:ext cx="274320" cy="274320"/>
          </a:xfrm>
          <a:prstGeom prst="straightConnector1">
            <a:avLst/>
          </a:prstGeom>
          <a:noFill/>
          <a:ln w="28575" cap="flat" cmpd="sng">
            <a:solidFill>
              <a:srgbClr val="FF0000"/>
            </a:solidFill>
            <a:prstDash val="solid"/>
            <a:round/>
            <a:headEnd type="none" w="sm" len="sm"/>
            <a:tailEnd type="stealth" w="med" len="med"/>
          </a:ln>
        </p:spPr>
      </p:cxnSp>
      <p:cxnSp>
        <p:nvCxnSpPr>
          <p:cNvPr id="202" name="Google Shape;202;p9"/>
          <p:cNvCxnSpPr/>
          <p:nvPr/>
        </p:nvCxnSpPr>
        <p:spPr>
          <a:xfrm flipH="1">
            <a:off x="2926080" y="4069080"/>
            <a:ext cx="274320" cy="274320"/>
          </a:xfrm>
          <a:prstGeom prst="straightConnector1">
            <a:avLst/>
          </a:prstGeom>
          <a:noFill/>
          <a:ln w="28575" cap="flat" cmpd="sng">
            <a:solidFill>
              <a:srgbClr val="FF0000"/>
            </a:solidFill>
            <a:prstDash val="solid"/>
            <a:round/>
            <a:headEnd type="none" w="sm" len="sm"/>
            <a:tailEnd type="stealth" w="med" len="med"/>
          </a:ln>
        </p:spPr>
      </p:cxnSp>
      <p:cxnSp>
        <p:nvCxnSpPr>
          <p:cNvPr id="203" name="Google Shape;203;p9"/>
          <p:cNvCxnSpPr/>
          <p:nvPr/>
        </p:nvCxnSpPr>
        <p:spPr>
          <a:xfrm>
            <a:off x="4038600" y="4069080"/>
            <a:ext cx="274320" cy="274320"/>
          </a:xfrm>
          <a:prstGeom prst="straightConnector1">
            <a:avLst/>
          </a:prstGeom>
          <a:noFill/>
          <a:ln w="28575" cap="flat" cmpd="sng">
            <a:solidFill>
              <a:srgbClr val="FF0000"/>
            </a:solidFill>
            <a:prstDash val="solid"/>
            <a:round/>
            <a:headEnd type="none" w="sm" len="sm"/>
            <a:tailEnd type="stealth" w="med" len="med"/>
          </a:ln>
        </p:spPr>
      </p:cxnSp>
      <p:sp>
        <p:nvSpPr>
          <p:cNvPr id="204" name="Google Shape;204;p9"/>
          <p:cNvSpPr txBox="1"/>
          <p:nvPr/>
        </p:nvSpPr>
        <p:spPr>
          <a:xfrm>
            <a:off x="4800600" y="6477000"/>
            <a:ext cx="2448272"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F2F2F2"/>
                </a:solidFill>
                <a:latin typeface="Arial Narrow"/>
                <a:ea typeface="Arial Narrow"/>
                <a:cs typeface="Arial Narrow"/>
                <a:sym typeface="Arial Narrow"/>
              </a:rPr>
              <a:t>johncrozieris@gmail.com  ©  2022 </a:t>
            </a:r>
            <a:endParaRPr sz="1200">
              <a:solidFill>
                <a:srgbClr val="F2F2F2"/>
              </a:solidFill>
              <a:latin typeface="Arial Narrow"/>
              <a:ea typeface="Arial Narrow"/>
              <a:cs typeface="Arial Narrow"/>
              <a:sym typeface="Arial Narrow"/>
            </a:endParaRPr>
          </a:p>
        </p:txBody>
      </p:sp>
      <p:sp>
        <p:nvSpPr>
          <p:cNvPr id="205" name="Google Shape;205;p9"/>
          <p:cNvSpPr txBox="1"/>
          <p:nvPr/>
        </p:nvSpPr>
        <p:spPr>
          <a:xfrm>
            <a:off x="2590800" y="254913"/>
            <a:ext cx="1944216" cy="43088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200">
                <a:solidFill>
                  <a:schemeClr val="dk2"/>
                </a:solidFill>
                <a:latin typeface="Arial Black"/>
                <a:ea typeface="Arial Black"/>
                <a:cs typeface="Arial Black"/>
                <a:sym typeface="Arial Black"/>
              </a:rPr>
              <a:t>en Christ</a:t>
            </a:r>
            <a:endParaRPr sz="2200">
              <a:solidFill>
                <a:schemeClr val="dk2"/>
              </a:solidFill>
              <a:latin typeface="Arial Black"/>
              <a:ea typeface="Arial Black"/>
              <a:cs typeface="Arial Black"/>
              <a:sym typeface="Arial Black"/>
            </a:endParaRPr>
          </a:p>
        </p:txBody>
      </p:sp>
      <p:sp>
        <p:nvSpPr>
          <p:cNvPr id="206" name="Google Shape;206;p9"/>
          <p:cNvSpPr txBox="1"/>
          <p:nvPr/>
        </p:nvSpPr>
        <p:spPr>
          <a:xfrm>
            <a:off x="7236296" y="-27384"/>
            <a:ext cx="1944216" cy="68580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a:solidFill>
                  <a:schemeClr val="lt1"/>
                </a:solidFill>
                <a:latin typeface="Calibri"/>
                <a:ea typeface="Calibri"/>
                <a:cs typeface="Calibri"/>
                <a:sym typeface="Calibri"/>
              </a:rPr>
              <a:t>Seigneur, merci que Jésus soit mort pour nous donner à tous ta grâce étonnante, les richesses de la grâce de Dieu en Christ !</a:t>
            </a:r>
            <a:endParaRPr sz="2800" b="1" i="0" u="none" strike="noStrike" cap="none">
              <a:solidFill>
                <a:schemeClr val="lt1"/>
              </a:solidFill>
              <a:latin typeface="Calibri"/>
              <a:ea typeface="Calibri"/>
              <a:cs typeface="Calibri"/>
              <a:sym typeface="Calibri"/>
            </a:endParaRPr>
          </a:p>
        </p:txBody>
      </p:sp>
      <p:sp>
        <p:nvSpPr>
          <p:cNvPr id="207" name="Google Shape;207;p9"/>
          <p:cNvSpPr txBox="1"/>
          <p:nvPr/>
        </p:nvSpPr>
        <p:spPr>
          <a:xfrm>
            <a:off x="214282" y="6429396"/>
            <a:ext cx="2088232"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F2F2F2"/>
                </a:solidFill>
                <a:latin typeface="Arial Narrow"/>
                <a:ea typeface="Arial Narrow"/>
                <a:cs typeface="Arial Narrow"/>
                <a:sym typeface="Arial Narrow"/>
              </a:rPr>
              <a:t>jumping heart © www.fg-a.com</a:t>
            </a:r>
            <a:endParaRPr/>
          </a:p>
        </p:txBody>
      </p:sp>
      <p:pic>
        <p:nvPicPr>
          <p:cNvPr id="208" name="Google Shape;208;p9" descr="www.fg-a.com valentine 2-jumping-heart.gif"/>
          <p:cNvPicPr preferRelativeResize="0"/>
          <p:nvPr/>
        </p:nvPicPr>
        <p:blipFill rotWithShape="1">
          <a:blip r:embed="rId3">
            <a:alphaModFix/>
          </a:blip>
          <a:srcRect/>
          <a:stretch/>
        </p:blipFill>
        <p:spPr>
          <a:xfrm>
            <a:off x="3059832" y="2996952"/>
            <a:ext cx="1049259" cy="1224136"/>
          </a:xfrm>
          <a:prstGeom prst="rect">
            <a:avLst/>
          </a:prstGeom>
          <a:noFill/>
          <a:ln>
            <a:noFill/>
          </a:ln>
        </p:spPr>
      </p:pic>
      <p:sp>
        <p:nvSpPr>
          <p:cNvPr id="17" name="Text Box 5"/>
          <p:cNvSpPr txBox="1">
            <a:spLocks noChangeArrowheads="1"/>
          </p:cNvSpPr>
          <p:nvPr/>
        </p:nvSpPr>
        <p:spPr bwMode="auto">
          <a:xfrm>
            <a:off x="-36512" y="6016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fontAlgn="base">
              <a:lnSpc>
                <a:spcPts val="1300"/>
              </a:lnSpc>
            </a:pPr>
            <a:r>
              <a:rPr lang="fr-CA" sz="1200" b="1" dirty="0" smtClean="0">
                <a:solidFill>
                  <a:schemeClr val="bg2"/>
                </a:solidFill>
                <a:latin typeface="Calibri" pitchFamily="34" charset="0"/>
                <a:cs typeface="Calibri" pitchFamily="34" charset="0"/>
              </a:rPr>
              <a:t>déclaré juste  en Christ la justice de Dieu</a:t>
            </a:r>
            <a:endParaRPr lang="en-US" sz="1200" b="1"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rançon</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racheté</a:t>
            </a:r>
            <a:r>
              <a:rPr lang="en-US" sz="1200" dirty="0" smtClean="0">
                <a:solidFill>
                  <a:schemeClr val="bg2"/>
                </a:solidFill>
                <a:latin typeface="Calibri" pitchFamily="34" charset="0"/>
                <a:cs typeface="Calibri" pitchFamily="34" charset="0"/>
              </a:rPr>
              <a:t>         P</a:t>
            </a:r>
            <a:r>
              <a:rPr lang="fr-FR" sz="1200" dirty="0" err="1" smtClean="0">
                <a:solidFill>
                  <a:schemeClr val="bg2"/>
                </a:solidFill>
                <a:latin typeface="Calibri" pitchFamily="34" charset="0"/>
                <a:cs typeface="Calibri" pitchFamily="34" charset="0"/>
              </a:rPr>
              <a:t>âques</a:t>
            </a:r>
            <a:r>
              <a:rPr lang="fr-FR"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péché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expié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colère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détournée</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pardonné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paix</a:t>
            </a:r>
            <a:r>
              <a:rPr lang="en-US" sz="1200" dirty="0" smtClean="0">
                <a:solidFill>
                  <a:schemeClr val="bg2"/>
                </a:solidFill>
                <a:latin typeface="Calibri" pitchFamily="34" charset="0"/>
                <a:cs typeface="Calibri" pitchFamily="34" charset="0"/>
              </a:rPr>
              <a:t> avec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réconcilié</a:t>
            </a:r>
            <a:r>
              <a:rPr lang="en-US" sz="1200" dirty="0" smtClean="0">
                <a:solidFill>
                  <a:schemeClr val="bg2"/>
                </a:solidFill>
                <a:latin typeface="Calibri" pitchFamily="34" charset="0"/>
                <a:cs typeface="Calibri" pitchFamily="34" charset="0"/>
              </a:rPr>
              <a:t>   vie </a:t>
            </a:r>
            <a:r>
              <a:rPr lang="en-US" sz="1200" dirty="0" err="1" smtClean="0">
                <a:solidFill>
                  <a:schemeClr val="bg2"/>
                </a:solidFill>
                <a:latin typeface="Calibri" pitchFamily="34" charset="0"/>
                <a:cs typeface="Calibri" pitchFamily="34" charset="0"/>
              </a:rPr>
              <a:t>éternelle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adopté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accueilli</a:t>
            </a:r>
            <a:endParaRPr lang="en-US" sz="1200" dirty="0" smtClean="0">
              <a:solidFill>
                <a:schemeClr val="bg2"/>
              </a:solidFill>
              <a:latin typeface="Calibri" pitchFamily="34" charset="0"/>
              <a:cs typeface="Calibri" pitchFamily="34" charset="0"/>
            </a:endParaRPr>
          </a:p>
          <a:p>
            <a:pPr algn="ctr">
              <a:lnSpc>
                <a:spcPts val="1300"/>
              </a:lnSpc>
            </a:pPr>
            <a:r>
              <a:rPr kumimoji="0" lang="en-CA" altLang="ko-KR" sz="1200" b="0" i="0" u="none" strike="noStrike" cap="none" normalizeH="0" baseline="0" dirty="0" smtClean="0">
                <a:ln>
                  <a:noFill/>
                </a:ln>
                <a:solidFill>
                  <a:schemeClr val="bg2"/>
                </a:solidFill>
                <a:effectLst/>
                <a:latin typeface="Calibri" pitchFamily="34" charset="0"/>
                <a:ea typeface="Malgun Gothic" pitchFamily="34" charset="-127"/>
                <a:cs typeface="Calibri" pitchFamily="34" charset="0"/>
              </a:rPr>
              <a:t> </a:t>
            </a:r>
            <a:r>
              <a:rPr lang="fr-FR" sz="1200" dirty="0" smtClean="0">
                <a:solidFill>
                  <a:schemeClr val="bg2"/>
                </a:solidFill>
                <a:latin typeface="Calibri" pitchFamily="34" charset="0"/>
                <a:cs typeface="Calibri" pitchFamily="34" charset="0"/>
              </a:rPr>
              <a:t>rempli et complet en Christ la plénitude de Dieu     </a:t>
            </a:r>
            <a:r>
              <a:rPr lang="fr-CA" sz="1200" dirty="0" smtClean="0">
                <a:solidFill>
                  <a:schemeClr val="bg2"/>
                </a:solidFill>
                <a:latin typeface="Calibri" pitchFamily="34" charset="0"/>
                <a:cs typeface="Calibri" pitchFamily="34" charset="0"/>
              </a:rPr>
              <a:t>béni de toute bénédiction</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Christ ma </a:t>
            </a:r>
            <a:r>
              <a:rPr lang="en-US" sz="1200" dirty="0" err="1" smtClean="0">
                <a:solidFill>
                  <a:schemeClr val="bg2"/>
                </a:solidFill>
                <a:latin typeface="Calibri" pitchFamily="34" charset="0"/>
                <a:cs typeface="Calibri" pitchFamily="34" charset="0"/>
              </a:rPr>
              <a:t>sagesse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justice et sanctification et </a:t>
            </a:r>
            <a:r>
              <a:rPr lang="en-US" sz="1200" dirty="0" err="1" smtClean="0">
                <a:solidFill>
                  <a:schemeClr val="bg2"/>
                </a:solidFill>
                <a:latin typeface="Calibri" pitchFamily="34" charset="0"/>
                <a:cs typeface="Calibri" pitchFamily="34" charset="0"/>
              </a:rPr>
              <a:t>rédemption</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délivré</a:t>
            </a:r>
            <a:r>
              <a:rPr lang="en-US" sz="1200" dirty="0" smtClean="0">
                <a:solidFill>
                  <a:schemeClr val="bg2"/>
                </a:solidFill>
                <a:latin typeface="Calibri" pitchFamily="34" charset="0"/>
                <a:cs typeface="Calibri" pitchFamily="34" charset="0"/>
              </a:rPr>
              <a:t> des </a:t>
            </a:r>
            <a:r>
              <a:rPr lang="en-US" sz="1200" dirty="0" err="1" smtClean="0">
                <a:solidFill>
                  <a:schemeClr val="bg2"/>
                </a:solidFill>
                <a:latin typeface="Calibri" pitchFamily="34" charset="0"/>
                <a:cs typeface="Calibri" pitchFamily="34" charset="0"/>
              </a:rPr>
              <a:t>ténèbres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fr-FR" sz="1200" dirty="0" smtClean="0">
                <a:solidFill>
                  <a:schemeClr val="bg2"/>
                </a:solidFill>
                <a:latin typeface="Calibri" pitchFamily="34" charset="0"/>
                <a:cs typeface="Calibri" pitchFamily="34" charset="0"/>
              </a:rPr>
              <a:t> la lumière du royaume du Fils           </a:t>
            </a:r>
            <a:r>
              <a:rPr lang="en-US" sz="1200" dirty="0" smtClean="0">
                <a:solidFill>
                  <a:schemeClr val="bg2"/>
                </a:solidFill>
                <a:latin typeface="Calibri" pitchFamily="34" charset="0"/>
                <a:cs typeface="Calibri" pitchFamily="34" charset="0"/>
              </a:rPr>
              <a:t>en Christ et Christ en nous</a:t>
            </a:r>
          </a:p>
          <a:p>
            <a:pPr algn="ctr">
              <a:lnSpc>
                <a:spcPts val="1300"/>
              </a:lnSpc>
            </a:pPr>
            <a:r>
              <a:rPr lang="en-US" sz="1200" dirty="0" smtClean="0">
                <a:solidFill>
                  <a:schemeClr val="bg2"/>
                </a:solidFill>
                <a:latin typeface="Calibri" pitchFamily="34" charset="0"/>
                <a:cs typeface="Calibri" pitchFamily="34" charset="0"/>
              </a:rPr>
              <a:t>en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Saint et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en nous, le temple de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en le </a:t>
            </a:r>
            <a:r>
              <a:rPr lang="en-US" sz="1200" dirty="0" err="1" smtClean="0">
                <a:solidFill>
                  <a:schemeClr val="bg2"/>
                </a:solidFill>
                <a:latin typeface="Calibri" pitchFamily="34" charset="0"/>
                <a:cs typeface="Calibri" pitchFamily="34" charset="0"/>
              </a:rPr>
              <a:t>Père</a:t>
            </a:r>
            <a:r>
              <a:rPr lang="en-US" sz="1200" dirty="0" smtClean="0">
                <a:solidFill>
                  <a:schemeClr val="bg2"/>
                </a:solidFill>
                <a:latin typeface="Calibri" pitchFamily="34" charset="0"/>
                <a:cs typeface="Calibri" pitchFamily="34" charset="0"/>
              </a:rPr>
              <a:t> et le </a:t>
            </a:r>
            <a:r>
              <a:rPr lang="en-US" sz="1200" dirty="0" err="1" smtClean="0">
                <a:solidFill>
                  <a:schemeClr val="bg2"/>
                </a:solidFill>
                <a:latin typeface="Calibri" pitchFamily="34" charset="0"/>
                <a:cs typeface="Calibri" pitchFamily="34" charset="0"/>
              </a:rPr>
              <a:t>Père</a:t>
            </a:r>
            <a:r>
              <a:rPr lang="en-US" sz="1200" dirty="0" smtClean="0">
                <a:solidFill>
                  <a:schemeClr val="bg2"/>
                </a:solidFill>
                <a:latin typeface="Calibri" pitchFamily="34" charset="0"/>
                <a:cs typeface="Calibri" pitchFamily="34" charset="0"/>
              </a:rPr>
              <a:t> en nous</a:t>
            </a:r>
          </a:p>
          <a:p>
            <a:pPr algn="ctr">
              <a:lnSpc>
                <a:spcPts val="1300"/>
              </a:lnSpc>
            </a:pPr>
            <a:r>
              <a:rPr lang="en-US" sz="1200" dirty="0" err="1" smtClean="0">
                <a:solidFill>
                  <a:schemeClr val="bg2"/>
                </a:solidFill>
                <a:latin typeface="Calibri" pitchFamily="34" charset="0"/>
                <a:cs typeface="Calibri" pitchFamily="34" charset="0"/>
              </a:rPr>
              <a:t>immergé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Père</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Fils</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communion avec le </a:t>
            </a:r>
            <a:r>
              <a:rPr lang="en-US" sz="1200" dirty="0" err="1" smtClean="0">
                <a:solidFill>
                  <a:schemeClr val="bg2"/>
                </a:solidFill>
                <a:latin typeface="Calibri" pitchFamily="34" charset="0"/>
                <a:cs typeface="Calibri" pitchFamily="34" charset="0"/>
              </a:rPr>
              <a:t>Père</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Fils</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ils</a:t>
            </a:r>
            <a:r>
              <a:rPr lang="en-US" sz="1200" dirty="0" smtClean="0">
                <a:solidFill>
                  <a:schemeClr val="bg2"/>
                </a:solidFill>
                <a:latin typeface="Calibri" pitchFamily="34" charset="0"/>
                <a:cs typeface="Calibri" pitchFamily="34" charset="0"/>
              </a:rPr>
              <a:t> avec nous   </a:t>
            </a:r>
          </a:p>
          <a:p>
            <a:pPr algn="ctr">
              <a:lnSpc>
                <a:spcPts val="1300"/>
              </a:lnSpc>
            </a:pPr>
            <a:r>
              <a:rPr lang="en-US" sz="1200" dirty="0" err="1" smtClean="0">
                <a:solidFill>
                  <a:schemeClr val="bg2"/>
                </a:solidFill>
                <a:latin typeface="Calibri" pitchFamily="34" charset="0"/>
                <a:cs typeface="Calibri" pitchFamily="34" charset="0"/>
              </a:rPr>
              <a:t>accès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prières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exaucées</a:t>
            </a:r>
            <a:r>
              <a:rPr lang="en-US" sz="1200" dirty="0" smtClean="0">
                <a:solidFill>
                  <a:schemeClr val="bg2"/>
                </a:solidFill>
                <a:latin typeface="Calibri" pitchFamily="34" charset="0"/>
                <a:cs typeface="Calibri" pitchFamily="34" charset="0"/>
              </a:rPr>
              <a:t> au nom de </a:t>
            </a:r>
            <a:r>
              <a:rPr lang="en-US" sz="1200" dirty="0" err="1" smtClean="0">
                <a:solidFill>
                  <a:schemeClr val="bg2"/>
                </a:solidFill>
                <a:latin typeface="Calibri" pitchFamily="34" charset="0"/>
                <a:cs typeface="Calibri" pitchFamily="34" charset="0"/>
              </a:rPr>
              <a:t>Jésus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miséricorde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grâce</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secours</a:t>
            </a:r>
            <a:r>
              <a:rPr lang="en-US" sz="1200" dirty="0" smtClean="0">
                <a:solidFill>
                  <a:schemeClr val="bg2"/>
                </a:solidFill>
                <a:latin typeface="Calibri" pitchFamily="34" charset="0"/>
                <a:cs typeface="Calibri" pitchFamily="34" charset="0"/>
              </a:rPr>
              <a:t> au </a:t>
            </a:r>
            <a:r>
              <a:rPr lang="en-US" sz="1200" dirty="0" err="1" smtClean="0">
                <a:solidFill>
                  <a:schemeClr val="bg2"/>
                </a:solidFill>
                <a:latin typeface="Calibri" pitchFamily="34" charset="0"/>
                <a:cs typeface="Calibri" pitchFamily="34" charset="0"/>
              </a:rPr>
              <a:t>trône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grâce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tout </a:t>
            </a:r>
            <a:r>
              <a:rPr lang="en-US" sz="1200" dirty="0" err="1" smtClean="0">
                <a:solidFill>
                  <a:schemeClr val="bg2"/>
                </a:solidFill>
                <a:latin typeface="Calibri" pitchFamily="34" charset="0"/>
                <a:cs typeface="Calibri" pitchFamily="34" charset="0"/>
              </a:rPr>
              <a:t>besoin</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comblé</a:t>
            </a:r>
            <a:r>
              <a:rPr lang="en-US" sz="1200" dirty="0" smtClean="0">
                <a:solidFill>
                  <a:schemeClr val="bg2"/>
                </a:solidFill>
                <a:latin typeface="Calibri" pitchFamily="34" charset="0"/>
                <a:cs typeface="Calibri" pitchFamily="34" charset="0"/>
              </a:rPr>
              <a:t>            </a:t>
            </a:r>
            <a:r>
              <a:rPr lang="fr-CA" sz="1200" dirty="0" smtClean="0">
                <a:solidFill>
                  <a:schemeClr val="bg2"/>
                </a:solidFill>
                <a:latin typeface="Calibri" pitchFamily="34" charset="0"/>
                <a:cs typeface="Calibri" pitchFamily="34" charset="0"/>
              </a:rPr>
              <a:t>l’Esprit prie pour nous et nous aide à prier par l’Esprit avec la parole de Dieu </a:t>
            </a:r>
            <a:endParaRPr lang="en-US" sz="1200" dirty="0" smtClean="0">
              <a:solidFill>
                <a:schemeClr val="bg2"/>
              </a:solidFill>
              <a:latin typeface="Calibri" pitchFamily="34" charset="0"/>
              <a:cs typeface="Calibri" pitchFamily="34" charset="0"/>
            </a:endParaRPr>
          </a:p>
          <a:p>
            <a:pPr algn="ctr">
              <a:lnSpc>
                <a:spcPts val="1300"/>
              </a:lnSpc>
            </a:pPr>
            <a:r>
              <a:rPr lang="fr-FR" sz="1200" dirty="0" smtClean="0">
                <a:solidFill>
                  <a:schemeClr val="bg2"/>
                </a:solidFill>
                <a:latin typeface="Calibri" pitchFamily="34" charset="0"/>
                <a:cs typeface="Calibri" pitchFamily="34" charset="0"/>
              </a:rPr>
              <a:t>notre Souverain Sacrificateur intercède pour nous en tant que notre seul médiateur et rançon pour tous</a:t>
            </a:r>
          </a:p>
          <a:p>
            <a:pPr algn="ctr">
              <a:lnSpc>
                <a:spcPts val="1300"/>
              </a:lnSpc>
            </a:pPr>
            <a:r>
              <a:rPr lang="fr-FR" sz="1200" dirty="0" smtClean="0">
                <a:solidFill>
                  <a:schemeClr val="bg2"/>
                </a:solidFill>
                <a:latin typeface="Calibri" pitchFamily="34" charset="0"/>
                <a:cs typeface="Calibri" pitchFamily="34" charset="0"/>
              </a:rPr>
              <a:t>notre Souverain Sacrificateur est notre avocat avec sa seul propitiation pour nos péchés dans notre défense</a:t>
            </a:r>
            <a:endParaRPr lang="fr-CA" sz="1200" dirty="0" smtClean="0">
              <a:solidFill>
                <a:schemeClr val="bg2"/>
              </a:solidFill>
              <a:latin typeface="Calibri" pitchFamily="34" charset="0"/>
              <a:cs typeface="Calibri" pitchFamily="34" charset="0"/>
            </a:endParaRPr>
          </a:p>
          <a:p>
            <a:pPr algn="ctr">
              <a:lnSpc>
                <a:spcPts val="1300"/>
              </a:lnSpc>
            </a:pPr>
            <a:r>
              <a:rPr lang="en-US" sz="1200" dirty="0" err="1" smtClean="0">
                <a:latin typeface="Calibri" pitchFamily="34" charset="0"/>
                <a:cs typeface="Calibri" pitchFamily="34" charset="0"/>
              </a:rPr>
              <a:t>immergé</a:t>
            </a:r>
            <a:r>
              <a:rPr lang="en-US" sz="1200" dirty="0" smtClean="0">
                <a:latin typeface="Calibri" pitchFamily="34" charset="0"/>
                <a:cs typeface="Calibri" pitchFamily="34" charset="0"/>
              </a:rPr>
              <a:t>      et       </a:t>
            </a:r>
            <a:r>
              <a:rPr lang="en-US" sz="1200" dirty="0" err="1" smtClean="0">
                <a:latin typeface="Calibri" pitchFamily="34" charset="0"/>
                <a:cs typeface="Calibri" pitchFamily="34" charset="0"/>
              </a:rPr>
              <a:t>une</a:t>
            </a:r>
            <a:r>
              <a:rPr lang="en-US" sz="1200" dirty="0" smtClean="0">
                <a:latin typeface="Calibri" pitchFamily="34" charset="0"/>
                <a:cs typeface="Calibri" pitchFamily="34" charset="0"/>
              </a:rPr>
              <a:t>      </a:t>
            </a:r>
            <a:r>
              <a:rPr lang="fr-FR" sz="1200" dirty="0" smtClean="0">
                <a:latin typeface="Calibri" pitchFamily="34" charset="0"/>
                <a:cs typeface="Calibri" pitchFamily="34" charset="0"/>
              </a:rPr>
              <a:t>même      plante      </a:t>
            </a:r>
            <a:r>
              <a:rPr lang="en-US" sz="1200" dirty="0" smtClean="0">
                <a:latin typeface="Calibri" pitchFamily="34" charset="0"/>
                <a:cs typeface="Calibri" pitchFamily="34" charset="0"/>
              </a:rPr>
              <a:t>avec      Christ       </a:t>
            </a:r>
            <a:r>
              <a:rPr lang="en-US" sz="1200" dirty="0" err="1" smtClean="0">
                <a:latin typeface="Calibri" pitchFamily="34" charset="0"/>
                <a:cs typeface="Calibri" pitchFamily="34" charset="0"/>
              </a:rPr>
              <a:t>dans</a:t>
            </a:r>
            <a:r>
              <a:rPr lang="en-US" sz="1200" dirty="0" smtClean="0">
                <a:latin typeface="Calibri" pitchFamily="34" charset="0"/>
                <a:cs typeface="Calibri" pitchFamily="34" charset="0"/>
              </a:rPr>
              <a:t>      </a:t>
            </a:r>
            <a:r>
              <a:rPr lang="en-US" sz="1200" dirty="0" err="1" smtClean="0">
                <a:latin typeface="Calibri" pitchFamily="34" charset="0"/>
                <a:cs typeface="Calibri" pitchFamily="34" charset="0"/>
              </a:rPr>
              <a:t>sa</a:t>
            </a:r>
            <a:r>
              <a:rPr lang="en-US" sz="1200" dirty="0" smtClean="0">
                <a:latin typeface="Calibri" pitchFamily="34" charset="0"/>
                <a:cs typeface="Calibri" pitchFamily="34" charset="0"/>
              </a:rPr>
              <a:t>      mort      et      </a:t>
            </a:r>
            <a:r>
              <a:rPr lang="en-US" sz="1200" dirty="0" err="1" smtClean="0">
                <a:latin typeface="Calibri" pitchFamily="34" charset="0"/>
                <a:cs typeface="Calibri" pitchFamily="34" charset="0"/>
              </a:rPr>
              <a:t>sa</a:t>
            </a:r>
            <a:r>
              <a:rPr lang="en-US" sz="1200" dirty="0" smtClean="0">
                <a:latin typeface="Calibri" pitchFamily="34" charset="0"/>
                <a:cs typeface="Calibri" pitchFamily="34" charset="0"/>
              </a:rPr>
              <a:t>       </a:t>
            </a:r>
            <a:r>
              <a:rPr lang="en-US" sz="1200" dirty="0" err="1" smtClean="0">
                <a:latin typeface="Calibri" pitchFamily="34" charset="0"/>
                <a:cs typeface="Calibri" pitchFamily="34" charset="0"/>
              </a:rPr>
              <a:t>résurrection</a:t>
            </a:r>
            <a:endParaRPr lang="en-US" sz="1200" dirty="0" smtClean="0">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vieil</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homme</a:t>
            </a:r>
            <a:r>
              <a:rPr lang="en-US" sz="1200" dirty="0" smtClean="0">
                <a:solidFill>
                  <a:schemeClr val="bg2"/>
                </a:solidFill>
                <a:latin typeface="Calibri" pitchFamily="34" charset="0"/>
                <a:cs typeface="Calibri" pitchFamily="34" charset="0"/>
              </a:rPr>
              <a:t> en Adam </a:t>
            </a:r>
            <a:r>
              <a:rPr lang="fr-CA" sz="1200" dirty="0" smtClean="0">
                <a:solidFill>
                  <a:schemeClr val="bg2"/>
                </a:solidFill>
                <a:latin typeface="Calibri" pitchFamily="34" charset="0"/>
                <a:cs typeface="Calibri" pitchFamily="34" charset="0"/>
              </a:rPr>
              <a:t>crucifié et enseveli avec Christ    nouvel homme en Christ ressuscité et vivant avec Christ</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mort au </a:t>
            </a:r>
            <a:r>
              <a:rPr lang="en-US" sz="1200" dirty="0" err="1" smtClean="0">
                <a:solidFill>
                  <a:schemeClr val="bg2"/>
                </a:solidFill>
                <a:latin typeface="Calibri" pitchFamily="34" charset="0"/>
                <a:cs typeface="Calibri" pitchFamily="34" charset="0"/>
              </a:rPr>
              <a:t>péché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libéré</a:t>
            </a:r>
            <a:r>
              <a:rPr lang="en-US" sz="1200" dirty="0" smtClean="0">
                <a:solidFill>
                  <a:schemeClr val="bg2"/>
                </a:solidFill>
                <a:latin typeface="Calibri" pitchFamily="34" charset="0"/>
                <a:cs typeface="Calibri" pitchFamily="34" charset="0"/>
              </a:rPr>
              <a:t> du </a:t>
            </a:r>
            <a:r>
              <a:rPr lang="en-US" sz="1200" dirty="0" err="1" smtClean="0">
                <a:solidFill>
                  <a:schemeClr val="bg2"/>
                </a:solidFill>
                <a:latin typeface="Calibri" pitchFamily="34" charset="0"/>
                <a:cs typeface="Calibri" pitchFamily="34" charset="0"/>
              </a:rPr>
              <a:t>péché</a:t>
            </a:r>
            <a:r>
              <a:rPr lang="en-US" sz="1200" dirty="0" smtClean="0">
                <a:solidFill>
                  <a:schemeClr val="bg2"/>
                </a:solidFill>
                <a:latin typeface="Calibri" pitchFamily="34" charset="0"/>
                <a:cs typeface="Calibri" pitchFamily="34" charset="0"/>
              </a:rPr>
              <a:t>                                                                                                         instrument de justice </a:t>
            </a:r>
          </a:p>
          <a:p>
            <a:pPr algn="ctr">
              <a:lnSpc>
                <a:spcPts val="1300"/>
              </a:lnSpc>
            </a:pPr>
            <a:r>
              <a:rPr lang="en-US" sz="1200" dirty="0" err="1" smtClean="0">
                <a:solidFill>
                  <a:schemeClr val="bg2"/>
                </a:solidFill>
                <a:latin typeface="Calibri" pitchFamily="34" charset="0"/>
                <a:cs typeface="Calibri" pitchFamily="34" charset="0"/>
              </a:rPr>
              <a:t>sous</a:t>
            </a:r>
            <a:r>
              <a:rPr lang="en-US" sz="1200" dirty="0" smtClean="0">
                <a:solidFill>
                  <a:schemeClr val="bg2"/>
                </a:solidFill>
                <a:latin typeface="Calibri" pitchFamily="34" charset="0"/>
                <a:cs typeface="Calibri" pitchFamily="34" charset="0"/>
              </a:rPr>
              <a:t> Christ et </a:t>
            </a:r>
            <a:r>
              <a:rPr lang="en-US" sz="1200" dirty="0" err="1" smtClean="0">
                <a:solidFill>
                  <a:schemeClr val="bg2"/>
                </a:solidFill>
                <a:latin typeface="Calibri" pitchFamily="34" charset="0"/>
                <a:cs typeface="Calibri" pitchFamily="34" charset="0"/>
              </a:rPr>
              <a:t>sa</a:t>
            </a:r>
            <a:r>
              <a:rPr lang="en-US" sz="1200" dirty="0" smtClean="0">
                <a:solidFill>
                  <a:schemeClr val="bg2"/>
                </a:solidFill>
                <a:latin typeface="Calibri" pitchFamily="34" charset="0"/>
                <a:cs typeface="Calibri" pitchFamily="34" charset="0"/>
              </a:rPr>
              <a:t> grace </a:t>
            </a:r>
            <a:r>
              <a:rPr lang="en-US" sz="1200" dirty="0" err="1" smtClean="0">
                <a:solidFill>
                  <a:schemeClr val="bg2"/>
                </a:solidFill>
                <a:latin typeface="Calibri" pitchFamily="34" charset="0"/>
                <a:cs typeface="Calibri" pitchFamily="34" charset="0"/>
              </a:rPr>
              <a:t>abondante</a:t>
            </a:r>
            <a:r>
              <a:rPr lang="en-US" sz="1200" dirty="0" smtClean="0">
                <a:solidFill>
                  <a:schemeClr val="bg2"/>
                </a:solidFill>
                <a:latin typeface="Calibri" pitchFamily="34" charset="0"/>
                <a:cs typeface="Calibri" pitchFamily="34" charset="0"/>
              </a:rPr>
              <a:t>                                                                                      </a:t>
            </a:r>
            <a:r>
              <a:rPr lang="fr-FR" sz="1200" dirty="0" smtClean="0">
                <a:solidFill>
                  <a:schemeClr val="bg2"/>
                </a:solidFill>
                <a:latin typeface="Calibri" pitchFamily="34" charset="0"/>
                <a:cs typeface="Calibri" pitchFamily="34" charset="0"/>
              </a:rPr>
              <a:t>esclaves du Christ pas le péché</a:t>
            </a:r>
            <a:endParaRPr lang="en-US" sz="1200" dirty="0" smtClean="0">
              <a:solidFill>
                <a:schemeClr val="bg2"/>
              </a:solidFill>
              <a:latin typeface="Calibri" pitchFamily="34" charset="0"/>
              <a:cs typeface="Calibri" pitchFamily="34" charset="0"/>
            </a:endParaRPr>
          </a:p>
          <a:p>
            <a:pPr algn="ctr">
              <a:lnSpc>
                <a:spcPts val="1300"/>
              </a:lnSpc>
            </a:pPr>
            <a:r>
              <a:rPr lang="fr-FR" sz="1200" dirty="0" smtClean="0">
                <a:solidFill>
                  <a:schemeClr val="bg2"/>
                </a:solidFill>
                <a:latin typeface="Calibri" pitchFamily="34" charset="0"/>
                <a:cs typeface="Calibri" pitchFamily="34" charset="0"/>
              </a:rPr>
              <a:t>attaché au Christ                                                                                                                                                  </a:t>
            </a:r>
            <a:r>
              <a:rPr lang="fr-CA" sz="1200" dirty="0" smtClean="0">
                <a:solidFill>
                  <a:schemeClr val="bg2"/>
                </a:solidFill>
                <a:latin typeface="Calibri" pitchFamily="34" charset="0"/>
                <a:cs typeface="Calibri" pitchFamily="34" charset="0"/>
              </a:rPr>
              <a:t>un avec Christ </a:t>
            </a:r>
          </a:p>
          <a:p>
            <a:pPr algn="ctr">
              <a:lnSpc>
                <a:spcPts val="1300"/>
              </a:lnSpc>
            </a:pPr>
            <a:r>
              <a:rPr lang="fr-CA" sz="1200" dirty="0" smtClean="0">
                <a:solidFill>
                  <a:schemeClr val="bg2"/>
                </a:solidFill>
                <a:latin typeface="Calibri" pitchFamily="34" charset="0"/>
                <a:cs typeface="Calibri" pitchFamily="34" charset="0"/>
              </a:rPr>
              <a:t>assis avec Christ                                                                                                                               caché avec Christ en Dieu                                                                                                                 </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dégagés</a:t>
            </a:r>
            <a:r>
              <a:rPr lang="en-US" sz="1200" dirty="0" smtClean="0">
                <a:solidFill>
                  <a:schemeClr val="bg2"/>
                </a:solidFill>
                <a:latin typeface="Calibri" pitchFamily="34" charset="0"/>
                <a:cs typeface="Calibri" pitchFamily="34" charset="0"/>
              </a:rPr>
              <a:t> de la </a:t>
            </a:r>
            <a:r>
              <a:rPr lang="en-US" sz="1200" dirty="0" err="1" smtClean="0">
                <a:solidFill>
                  <a:schemeClr val="bg2"/>
                </a:solidFill>
                <a:latin typeface="Calibri" pitchFamily="34" charset="0"/>
                <a:cs typeface="Calibri" pitchFamily="34" charset="0"/>
              </a:rPr>
              <a:t>loi</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marié</a:t>
            </a:r>
            <a:r>
              <a:rPr lang="en-US" sz="1200" dirty="0" smtClean="0">
                <a:solidFill>
                  <a:schemeClr val="bg2"/>
                </a:solidFill>
                <a:latin typeface="Calibri" pitchFamily="34" charset="0"/>
                <a:cs typeface="Calibri" pitchFamily="34" charset="0"/>
              </a:rPr>
              <a:t> à Christ                                                                                                            </a:t>
            </a:r>
            <a:r>
              <a:rPr lang="en-US" sz="1200" dirty="0" err="1" smtClean="0">
                <a:solidFill>
                  <a:schemeClr val="bg2"/>
                </a:solidFill>
                <a:latin typeface="Calibri" pitchFamily="34" charset="0"/>
                <a:cs typeface="Calibri" pitchFamily="34" charset="0"/>
              </a:rPr>
              <a:t>sous</a:t>
            </a:r>
            <a:r>
              <a:rPr lang="en-US" sz="1200" dirty="0" smtClean="0">
                <a:solidFill>
                  <a:schemeClr val="bg2"/>
                </a:solidFill>
                <a:latin typeface="Calibri" pitchFamily="34" charset="0"/>
                <a:cs typeface="Calibri" pitchFamily="34" charset="0"/>
              </a:rPr>
              <a:t> la </a:t>
            </a:r>
            <a:r>
              <a:rPr lang="en-US" sz="1200" dirty="0" err="1" smtClean="0">
                <a:solidFill>
                  <a:schemeClr val="bg2"/>
                </a:solidFill>
                <a:latin typeface="Calibri" pitchFamily="34" charset="0"/>
                <a:cs typeface="Calibri" pitchFamily="34" charset="0"/>
              </a:rPr>
              <a:t>loi</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p>
          <a:p>
            <a:pPr algn="ctr">
              <a:lnSpc>
                <a:spcPts val="1300"/>
              </a:lnSpc>
            </a:pP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l’amour</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répandu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né</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fr-FR" sz="1200" dirty="0" smtClean="0">
                <a:solidFill>
                  <a:schemeClr val="bg2"/>
                </a:solidFill>
                <a:latin typeface="Calibri" pitchFamily="34" charset="0"/>
                <a:cs typeface="Calibri" pitchFamily="34" charset="0"/>
              </a:rPr>
              <a:t>né de Dieu</a:t>
            </a:r>
            <a:endParaRPr lang="en-US" sz="1200" dirty="0" smtClean="0">
              <a:solidFill>
                <a:schemeClr val="bg2"/>
              </a:solidFill>
              <a:latin typeface="Calibri" pitchFamily="34" charset="0"/>
              <a:cs typeface="Calibri" pitchFamily="34" charset="0"/>
            </a:endParaRPr>
          </a:p>
          <a:p>
            <a:pPr algn="ctr">
              <a:lnSpc>
                <a:spcPts val="1300"/>
              </a:lnSpc>
            </a:pPr>
            <a:r>
              <a:rPr lang="fr-CA" sz="1200" dirty="0" smtClean="0">
                <a:solidFill>
                  <a:schemeClr val="bg2"/>
                </a:solidFill>
                <a:latin typeface="Calibri" pitchFamily="34" charset="0"/>
                <a:cs typeface="Calibri" pitchFamily="34" charset="0"/>
              </a:rPr>
              <a:t>donné, recevoir, avoir le don de l'Esprit                                                                          </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fleuves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d'eau</a:t>
            </a:r>
            <a:r>
              <a:rPr lang="en-US" sz="1200" dirty="0" smtClean="0">
                <a:solidFill>
                  <a:schemeClr val="bg2"/>
                </a:solidFill>
                <a:latin typeface="Calibri" pitchFamily="34" charset="0"/>
                <a:cs typeface="Calibri" pitchFamily="34" charset="0"/>
              </a:rPr>
              <a:t> vive de </a:t>
            </a:r>
            <a:r>
              <a:rPr lang="en-US" sz="1200" dirty="0" err="1" smtClean="0">
                <a:solidFill>
                  <a:schemeClr val="bg2"/>
                </a:solidFill>
                <a:latin typeface="Calibri" pitchFamily="34" charset="0"/>
                <a:cs typeface="Calibri" pitchFamily="34" charset="0"/>
              </a:rPr>
              <a:t>l'Esprit</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immergé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fr-CA" sz="1200" dirty="0" smtClean="0">
                <a:solidFill>
                  <a:schemeClr val="bg2"/>
                </a:solidFill>
                <a:latin typeface="Calibri" pitchFamily="34" charset="0"/>
                <a:cs typeface="Calibri" pitchFamily="34" charset="0"/>
              </a:rPr>
              <a:t>l'Esprit vient et descend sur nous</a:t>
            </a:r>
          </a:p>
          <a:p>
            <a:pPr algn="ctr">
              <a:lnSpc>
                <a:spcPts val="1300"/>
              </a:lnSpc>
            </a:pPr>
            <a:r>
              <a:rPr lang="fr-FR" sz="1200" dirty="0" smtClean="0">
                <a:solidFill>
                  <a:schemeClr val="bg2"/>
                </a:solidFill>
                <a:latin typeface="Calibri" pitchFamily="34" charset="0"/>
                <a:cs typeface="Calibri" pitchFamily="34" charset="0"/>
              </a:rPr>
              <a:t>puissance de l'Esprit être ambassadeurs                                                               </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oint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scellé</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garantie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l’Esprit</a:t>
            </a:r>
            <a:endParaRPr lang="en-US" sz="1200" dirty="0" smtClean="0">
              <a:solidFill>
                <a:schemeClr val="bg2"/>
              </a:solidFill>
              <a:latin typeface="Calibri" pitchFamily="34" charset="0"/>
              <a:cs typeface="Calibri" pitchFamily="34" charset="0"/>
            </a:endParaRPr>
          </a:p>
          <a:p>
            <a:pPr algn="ctr">
              <a:lnSpc>
                <a:spcPts val="1300"/>
              </a:lnSpc>
            </a:pPr>
            <a:r>
              <a:rPr lang="fr-FR" sz="1200" dirty="0" smtClean="0">
                <a:solidFill>
                  <a:schemeClr val="bg2"/>
                </a:solidFill>
                <a:latin typeface="Calibri" pitchFamily="34" charset="0"/>
                <a:cs typeface="Calibri" pitchFamily="34" charset="0"/>
              </a:rPr>
              <a:t>c</a:t>
            </a:r>
            <a:r>
              <a:rPr lang="en-US" sz="1200" dirty="0" err="1" smtClean="0">
                <a:solidFill>
                  <a:schemeClr val="bg2"/>
                </a:solidFill>
                <a:latin typeface="Calibri" pitchFamily="34" charset="0"/>
                <a:cs typeface="Calibri" pitchFamily="34" charset="0"/>
              </a:rPr>
              <a:t>onsolé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enseigné</a:t>
            </a:r>
            <a:r>
              <a:rPr lang="en-US" sz="1200" dirty="0" smtClean="0">
                <a:solidFill>
                  <a:schemeClr val="bg2"/>
                </a:solidFill>
                <a:latin typeface="Calibri" pitchFamily="34" charset="0"/>
                <a:cs typeface="Calibri" pitchFamily="34" charset="0"/>
              </a:rPr>
              <a:t>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conduit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sanctifié</a:t>
            </a:r>
            <a:r>
              <a:rPr lang="en-US" sz="1200" dirty="0" smtClean="0">
                <a:solidFill>
                  <a:schemeClr val="bg2"/>
                </a:solidFill>
                <a:latin typeface="Calibri" pitchFamily="34" charset="0"/>
                <a:cs typeface="Calibri" pitchFamily="34" charset="0"/>
              </a:rPr>
              <a:t>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p>
          <a:p>
            <a:pPr algn="ctr">
              <a:lnSpc>
                <a:spcPts val="1300"/>
              </a:lnSpc>
            </a:pPr>
            <a:r>
              <a:rPr lang="en-US" sz="1200" dirty="0" smtClean="0">
                <a:solidFill>
                  <a:schemeClr val="bg2"/>
                </a:solidFill>
                <a:latin typeface="Calibri" pitchFamily="34" charset="0"/>
                <a:cs typeface="Calibri" pitchFamily="34" charset="0"/>
              </a:rPr>
              <a:t>dons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rempli</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circoncis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l'Esprit</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grande</a:t>
            </a:r>
            <a:r>
              <a:rPr lang="en-US" sz="1200" dirty="0" smtClean="0">
                <a:solidFill>
                  <a:schemeClr val="bg2"/>
                </a:solidFill>
                <a:latin typeface="Calibri" pitchFamily="34" charset="0"/>
                <a:cs typeface="Calibri" pitchFamily="34" charset="0"/>
              </a:rPr>
              <a:t> puissance de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l’ouvrage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conduit en </a:t>
            </a:r>
            <a:r>
              <a:rPr lang="en-US" sz="1200" dirty="0" err="1" smtClean="0">
                <a:solidFill>
                  <a:schemeClr val="bg2"/>
                </a:solidFill>
                <a:latin typeface="Calibri" pitchFamily="34" charset="0"/>
                <a:cs typeface="Calibri" pitchFamily="34" charset="0"/>
              </a:rPr>
              <a:t>triomphe</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victoire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nike</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membres</a:t>
            </a:r>
            <a:r>
              <a:rPr lang="en-US" sz="1200" dirty="0" smtClean="0">
                <a:solidFill>
                  <a:schemeClr val="bg2"/>
                </a:solidFill>
                <a:latin typeface="Calibri" pitchFamily="34" charset="0"/>
                <a:cs typeface="Calibri" pitchFamily="34" charset="0"/>
              </a:rPr>
              <a:t> du corps de Christ                   </a:t>
            </a:r>
            <a:r>
              <a:rPr lang="fr-FR" sz="1200" dirty="0" smtClean="0">
                <a:solidFill>
                  <a:schemeClr val="bg2"/>
                </a:solidFill>
                <a:latin typeface="Calibri" pitchFamily="34" charset="0"/>
                <a:cs typeface="Calibri" pitchFamily="34" charset="0"/>
              </a:rPr>
              <a:t>frères et </a:t>
            </a:r>
            <a:r>
              <a:rPr lang="fr-FR" sz="1200" dirty="0" err="1" smtClean="0">
                <a:solidFill>
                  <a:schemeClr val="bg2"/>
                </a:solidFill>
                <a:latin typeface="Calibri" pitchFamily="34" charset="0"/>
                <a:cs typeface="Calibri" pitchFamily="34" charset="0"/>
              </a:rPr>
              <a:t>soeurs</a:t>
            </a:r>
            <a:r>
              <a:rPr lang="fr-FR" sz="1200" dirty="0" smtClean="0">
                <a:solidFill>
                  <a:schemeClr val="bg2"/>
                </a:solidFill>
                <a:latin typeface="Calibri" pitchFamily="34" charset="0"/>
                <a:cs typeface="Calibri" pitchFamily="34" charset="0"/>
              </a:rPr>
              <a:t> en Christ</a:t>
            </a:r>
            <a:r>
              <a:rPr lang="en-US" sz="1200" dirty="0" smtClean="0">
                <a:solidFill>
                  <a:schemeClr val="bg2"/>
                </a:solidFill>
                <a:latin typeface="Calibri" pitchFamily="34" charset="0"/>
                <a:cs typeface="Calibri" pitchFamily="34" charset="0"/>
              </a:rPr>
              <a:t>                               branches de Christ </a:t>
            </a:r>
          </a:p>
          <a:p>
            <a:pPr algn="ctr">
              <a:lnSpc>
                <a:spcPts val="1300"/>
              </a:lnSpc>
            </a:pPr>
            <a:r>
              <a:rPr lang="en-US" sz="1200" dirty="0" err="1" smtClean="0">
                <a:solidFill>
                  <a:schemeClr val="bg2"/>
                </a:solidFill>
                <a:latin typeface="Calibri" pitchFamily="34" charset="0"/>
                <a:cs typeface="Calibri" pitchFamily="34" charset="0"/>
              </a:rPr>
              <a:t>une</a:t>
            </a:r>
            <a:r>
              <a:rPr lang="en-US" sz="1200" dirty="0" smtClean="0">
                <a:solidFill>
                  <a:schemeClr val="bg2"/>
                </a:solidFill>
                <a:latin typeface="Calibri" pitchFamily="34" charset="0"/>
                <a:cs typeface="Calibri" pitchFamily="34" charset="0"/>
              </a:rPr>
              <a:t> race </a:t>
            </a:r>
            <a:r>
              <a:rPr lang="en-US" sz="1200" dirty="0" err="1" smtClean="0">
                <a:solidFill>
                  <a:schemeClr val="bg2"/>
                </a:solidFill>
                <a:latin typeface="Calibri" pitchFamily="34" charset="0"/>
                <a:cs typeface="Calibri" pitchFamily="34" charset="0"/>
              </a:rPr>
              <a:t>élue</a:t>
            </a:r>
            <a:r>
              <a:rPr lang="en-US" sz="1200" dirty="0" smtClean="0">
                <a:solidFill>
                  <a:schemeClr val="bg2"/>
                </a:solidFill>
                <a:latin typeface="Calibri" pitchFamily="34" charset="0"/>
                <a:cs typeface="Calibri" pitchFamily="34" charset="0"/>
              </a:rPr>
              <a:t>, un </a:t>
            </a:r>
            <a:r>
              <a:rPr lang="en-US" sz="1200" dirty="0" err="1" smtClean="0">
                <a:solidFill>
                  <a:schemeClr val="bg2"/>
                </a:solidFill>
                <a:latin typeface="Calibri" pitchFamily="34" charset="0"/>
                <a:cs typeface="Calibri" pitchFamily="34" charset="0"/>
              </a:rPr>
              <a:t>sacerdoce</a:t>
            </a:r>
            <a:r>
              <a:rPr lang="en-US" sz="1200" dirty="0" smtClean="0">
                <a:solidFill>
                  <a:schemeClr val="bg2"/>
                </a:solidFill>
                <a:latin typeface="Calibri" pitchFamily="34" charset="0"/>
                <a:cs typeface="Calibri" pitchFamily="34" charset="0"/>
              </a:rPr>
              <a:t> royal, </a:t>
            </a:r>
            <a:r>
              <a:rPr lang="en-US" sz="1200" dirty="0" err="1" smtClean="0">
                <a:solidFill>
                  <a:schemeClr val="bg2"/>
                </a:solidFill>
                <a:latin typeface="Calibri" pitchFamily="34" charset="0"/>
                <a:cs typeface="Calibri" pitchFamily="34" charset="0"/>
              </a:rPr>
              <a:t>une</a:t>
            </a:r>
            <a:r>
              <a:rPr lang="en-US" sz="1200" dirty="0" smtClean="0">
                <a:solidFill>
                  <a:schemeClr val="bg2"/>
                </a:solidFill>
                <a:latin typeface="Calibri" pitchFamily="34" charset="0"/>
                <a:cs typeface="Calibri" pitchFamily="34" charset="0"/>
              </a:rPr>
              <a:t> nation </a:t>
            </a:r>
            <a:r>
              <a:rPr lang="en-US" sz="1200" dirty="0" err="1" smtClean="0">
                <a:solidFill>
                  <a:schemeClr val="bg2"/>
                </a:solidFill>
                <a:latin typeface="Calibri" pitchFamily="34" charset="0"/>
                <a:cs typeface="Calibri" pitchFamily="34" charset="0"/>
              </a:rPr>
              <a:t>sainte</a:t>
            </a:r>
            <a:r>
              <a:rPr lang="en-US" sz="1200" dirty="0" smtClean="0">
                <a:solidFill>
                  <a:schemeClr val="bg2"/>
                </a:solidFill>
                <a:latin typeface="Calibri" pitchFamily="34" charset="0"/>
                <a:cs typeface="Calibri" pitchFamily="34" charset="0"/>
              </a:rPr>
              <a:t>, un </a:t>
            </a:r>
            <a:r>
              <a:rPr lang="en-US" sz="1200" dirty="0" err="1" smtClean="0">
                <a:solidFill>
                  <a:schemeClr val="bg2"/>
                </a:solidFill>
                <a:latin typeface="Calibri" pitchFamily="34" charset="0"/>
                <a:cs typeface="Calibri" pitchFamily="34" charset="0"/>
              </a:rPr>
              <a:t>peuple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acquis</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peuple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concitoyens</a:t>
            </a:r>
            <a:r>
              <a:rPr lang="en-US" sz="1200" dirty="0" smtClean="0">
                <a:solidFill>
                  <a:schemeClr val="bg2"/>
                </a:solidFill>
                <a:latin typeface="Calibri" pitchFamily="34" charset="0"/>
                <a:cs typeface="Calibri" pitchFamily="34" charset="0"/>
              </a:rPr>
              <a:t> des saints, gens de la </a:t>
            </a:r>
            <a:r>
              <a:rPr lang="en-US" sz="1200" dirty="0" err="1" smtClean="0">
                <a:solidFill>
                  <a:schemeClr val="bg2"/>
                </a:solidFill>
                <a:latin typeface="Calibri" pitchFamily="34" charset="0"/>
                <a:cs typeface="Calibri" pitchFamily="34" charset="0"/>
              </a:rPr>
              <a:t>maison</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citoyenneté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les </a:t>
            </a:r>
            <a:r>
              <a:rPr lang="en-US" sz="1200" dirty="0" err="1" smtClean="0">
                <a:solidFill>
                  <a:schemeClr val="bg2"/>
                </a:solidFill>
                <a:latin typeface="Calibri" pitchFamily="34" charset="0"/>
                <a:cs typeface="Calibri" pitchFamily="34" charset="0"/>
              </a:rPr>
              <a:t>cieux</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l'espérance</a:t>
            </a:r>
            <a:r>
              <a:rPr lang="en-US" sz="1200" dirty="0" smtClean="0">
                <a:solidFill>
                  <a:schemeClr val="bg2"/>
                </a:solidFill>
                <a:latin typeface="Calibri" pitchFamily="34" charset="0"/>
                <a:cs typeface="Calibri" pitchFamily="34" charset="0"/>
              </a:rPr>
              <a:t> de la </a:t>
            </a:r>
            <a:r>
              <a:rPr lang="en-US" sz="1200" dirty="0" err="1" smtClean="0">
                <a:solidFill>
                  <a:schemeClr val="bg2"/>
                </a:solidFill>
                <a:latin typeface="Calibri" pitchFamily="34" charset="0"/>
                <a:cs typeface="Calibri" pitchFamily="34" charset="0"/>
              </a:rPr>
              <a:t>gloire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héritage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héritier</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cohéritier</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avec Christ à  mort     la perfection en </a:t>
            </a:r>
            <a:r>
              <a:rPr lang="en-US" sz="1200" dirty="0" err="1" smtClean="0">
                <a:solidFill>
                  <a:schemeClr val="bg2"/>
                </a:solidFill>
                <a:latin typeface="Calibri" pitchFamily="34" charset="0"/>
                <a:cs typeface="Calibri" pitchFamily="34" charset="0"/>
              </a:rPr>
              <a:t>sa</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présence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glorifié</a:t>
            </a:r>
            <a:r>
              <a:rPr lang="en-US" sz="1200" dirty="0" smtClean="0">
                <a:solidFill>
                  <a:schemeClr val="bg2"/>
                </a:solidFill>
                <a:latin typeface="Calibri" pitchFamily="34" charset="0"/>
                <a:cs typeface="Calibri" pitchFamily="34" charset="0"/>
              </a:rPr>
              <a:t> pour </a:t>
            </a:r>
            <a:r>
              <a:rPr lang="en-US" sz="1200" dirty="0" err="1" smtClean="0">
                <a:solidFill>
                  <a:schemeClr val="bg2"/>
                </a:solidFill>
                <a:latin typeface="Calibri" pitchFamily="34" charset="0"/>
                <a:cs typeface="Calibri" pitchFamily="34" charset="0"/>
              </a:rPr>
              <a:t>ressembler</a:t>
            </a:r>
            <a:r>
              <a:rPr lang="en-US" sz="1200" dirty="0" smtClean="0">
                <a:solidFill>
                  <a:schemeClr val="bg2"/>
                </a:solidFill>
                <a:latin typeface="Calibri" pitchFamily="34" charset="0"/>
                <a:cs typeface="Calibri" pitchFamily="34" charset="0"/>
              </a:rPr>
              <a:t> à </a:t>
            </a:r>
            <a:r>
              <a:rPr lang="en-US" sz="1200" dirty="0" err="1" smtClean="0">
                <a:solidFill>
                  <a:schemeClr val="bg2"/>
                </a:solidFill>
                <a:latin typeface="Calibri" pitchFamily="34" charset="0"/>
                <a:cs typeface="Calibri" pitchFamily="34" charset="0"/>
              </a:rPr>
              <a:t>Jésus</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royaume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céleste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entrer</a:t>
            </a:r>
            <a:r>
              <a:rPr lang="en-US" sz="1200" dirty="0" smtClean="0">
                <a:solidFill>
                  <a:schemeClr val="bg2"/>
                </a:solidFill>
                <a:latin typeface="Calibri" pitchFamily="34" charset="0"/>
                <a:cs typeface="Calibri" pitchFamily="34" charset="0"/>
              </a:rPr>
              <a:t> joie du Seigneur   </a:t>
            </a:r>
            <a:r>
              <a:rPr lang="en-US" sz="1200" dirty="0" err="1" smtClean="0">
                <a:solidFill>
                  <a:schemeClr val="bg2"/>
                </a:solidFill>
                <a:latin typeface="Calibri" pitchFamily="34" charset="0"/>
                <a:cs typeface="Calibri" pitchFamily="34" charset="0"/>
              </a:rPr>
              <a:t>délivré</a:t>
            </a:r>
            <a:r>
              <a:rPr lang="en-US" sz="1200" dirty="0" smtClean="0">
                <a:solidFill>
                  <a:schemeClr val="bg2"/>
                </a:solidFill>
                <a:latin typeface="Calibri" pitchFamily="34" charset="0"/>
                <a:cs typeface="Calibri" pitchFamily="34" charset="0"/>
              </a:rPr>
              <a:t> de la </a:t>
            </a:r>
            <a:r>
              <a:rPr lang="en-US" sz="1200" dirty="0" err="1" smtClean="0">
                <a:solidFill>
                  <a:schemeClr val="bg2"/>
                </a:solidFill>
                <a:latin typeface="Calibri" pitchFamily="34" charset="0"/>
                <a:cs typeface="Calibri" pitchFamily="34" charset="0"/>
              </a:rPr>
              <a:t>colère</a:t>
            </a:r>
            <a:r>
              <a:rPr lang="en-US" sz="1200" dirty="0" smtClean="0">
                <a:solidFill>
                  <a:schemeClr val="bg2"/>
                </a:solidFill>
                <a:latin typeface="Calibri" pitchFamily="34" charset="0"/>
                <a:cs typeface="Calibri" pitchFamily="34" charset="0"/>
              </a:rPr>
              <a:t> à </a:t>
            </a:r>
            <a:r>
              <a:rPr lang="en-US" sz="1200" dirty="0" err="1" smtClean="0">
                <a:solidFill>
                  <a:schemeClr val="bg2"/>
                </a:solidFill>
                <a:latin typeface="Calibri" pitchFamily="34" charset="0"/>
                <a:cs typeface="Calibri" pitchFamily="34" charset="0"/>
              </a:rPr>
              <a:t>venir</a:t>
            </a:r>
            <a:r>
              <a:rPr lang="en-US" sz="1200" dirty="0" smtClean="0">
                <a:solidFill>
                  <a:schemeClr val="bg2"/>
                </a:solidFill>
                <a:latin typeface="Calibri" pitchFamily="34" charset="0"/>
                <a:cs typeface="Calibri" pitchFamily="34" charset="0"/>
              </a:rPr>
              <a:t>      </a:t>
            </a:r>
          </a:p>
          <a:p>
            <a:pPr algn="ctr">
              <a:lnSpc>
                <a:spcPts val="1300"/>
              </a:lnSpc>
            </a:pPr>
            <a:r>
              <a:rPr lang="en-US" sz="1200" dirty="0" err="1" smtClean="0">
                <a:solidFill>
                  <a:schemeClr val="bg2"/>
                </a:solidFill>
                <a:latin typeface="Calibri" pitchFamily="34" charset="0"/>
                <a:cs typeface="Calibri" pitchFamily="34" charset="0"/>
              </a:rPr>
              <a:t>sa</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bonne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œuvre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rendu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parfaite</a:t>
            </a:r>
            <a:r>
              <a:rPr lang="en-US" sz="1200" dirty="0" smtClean="0">
                <a:solidFill>
                  <a:schemeClr val="bg2"/>
                </a:solidFill>
                <a:latin typeface="Calibri" pitchFamily="34" charset="0"/>
                <a:cs typeface="Calibri" pitchFamily="34" charset="0"/>
              </a:rPr>
              <a:t>      </a:t>
            </a:r>
            <a:r>
              <a:rPr lang="fr-FR" sz="1200" dirty="0" smtClean="0">
                <a:solidFill>
                  <a:schemeClr val="bg2"/>
                </a:solidFill>
                <a:latin typeface="Calibri" pitchFamily="34" charset="0"/>
                <a:cs typeface="Calibri" pitchFamily="34" charset="0"/>
              </a:rPr>
              <a:t>  </a:t>
            </a:r>
            <a:r>
              <a:rPr lang="en-US" sz="1200" dirty="0" smtClean="0">
                <a:solidFill>
                  <a:schemeClr val="bg2"/>
                </a:solidFill>
                <a:latin typeface="Calibri" pitchFamily="34" charset="0"/>
                <a:cs typeface="Calibri" pitchFamily="34" charset="0"/>
              </a:rPr>
              <a:t>corps de </a:t>
            </a:r>
            <a:r>
              <a:rPr lang="en-US" sz="1200" dirty="0" err="1" smtClean="0">
                <a:solidFill>
                  <a:schemeClr val="bg2"/>
                </a:solidFill>
                <a:latin typeface="Calibri" pitchFamily="34" charset="0"/>
                <a:cs typeface="Calibri" pitchFamily="34" charset="0"/>
              </a:rPr>
              <a:t>résurrection</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comme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Jésus</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marriage de </a:t>
            </a:r>
            <a:r>
              <a:rPr lang="en-US" sz="1200" dirty="0" err="1" smtClean="0">
                <a:solidFill>
                  <a:schemeClr val="bg2"/>
                </a:solidFill>
                <a:latin typeface="Calibri" pitchFamily="34" charset="0"/>
                <a:cs typeface="Calibri" pitchFamily="34" charset="0"/>
              </a:rPr>
              <a:t>l'Agneau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toute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larme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nos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yeux</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essuyée</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voir</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sa</a:t>
            </a:r>
            <a:r>
              <a:rPr lang="en-US" sz="1200" dirty="0" smtClean="0">
                <a:solidFill>
                  <a:schemeClr val="bg2"/>
                </a:solidFill>
                <a:latin typeface="Calibri" pitchFamily="34" charset="0"/>
                <a:cs typeface="Calibri" pitchFamily="34" charset="0"/>
              </a:rPr>
              <a:t> face                                    </a:t>
            </a:r>
            <a:r>
              <a:rPr lang="en-US" sz="1200" dirty="0" err="1" smtClean="0">
                <a:solidFill>
                  <a:schemeClr val="bg2"/>
                </a:solidFill>
                <a:latin typeface="Calibri" pitchFamily="34" charset="0"/>
                <a:cs typeface="Calibri" pitchFamily="34" charset="0"/>
              </a:rPr>
              <a:t>règne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éternellement</a:t>
            </a:r>
            <a:r>
              <a:rPr lang="en-US" sz="1200" dirty="0" smtClean="0">
                <a:solidFill>
                  <a:schemeClr val="bg2"/>
                </a:solidFill>
                <a:latin typeface="Calibri" pitchFamily="34" charset="0"/>
                <a:cs typeface="Calibri" pitchFamily="34" charset="0"/>
              </a:rPr>
              <a:t>    </a:t>
            </a:r>
          </a:p>
          <a:p>
            <a:pPr algn="ctr">
              <a:lnSpc>
                <a:spcPts val="1300"/>
              </a:lnSpc>
            </a:pPr>
            <a:r>
              <a:rPr lang="fr-CA" sz="1200" b="1" dirty="0" smtClean="0">
                <a:solidFill>
                  <a:schemeClr val="bg2"/>
                </a:solidFill>
                <a:latin typeface="Calibri" pitchFamily="34" charset="0"/>
                <a:cs typeface="Calibri" pitchFamily="34" charset="0"/>
              </a:rPr>
              <a:t>aimé et sauvé</a:t>
            </a:r>
            <a:r>
              <a:rPr lang="fr-CA" sz="1200" dirty="0" smtClean="0">
                <a:solidFill>
                  <a:schemeClr val="bg2"/>
                </a:solidFill>
                <a:latin typeface="Calibri" pitchFamily="34" charset="0"/>
                <a:cs typeface="Calibri" pitchFamily="34" charset="0"/>
              </a:rPr>
              <a:t> </a:t>
            </a:r>
          </a:p>
          <a:p>
            <a:pPr algn="ctr">
              <a:lnSpc>
                <a:spcPts val="1300"/>
              </a:lnSpc>
            </a:pPr>
            <a:r>
              <a:rPr lang="fr-CA" sz="1200" b="1" dirty="0" smtClean="0">
                <a:solidFill>
                  <a:schemeClr val="bg2"/>
                </a:solidFill>
                <a:latin typeface="Calibri" pitchFamily="34" charset="0"/>
                <a:cs typeface="Calibri" pitchFamily="34" charset="0"/>
              </a:rPr>
              <a:t>dans</a:t>
            </a:r>
            <a:r>
              <a:rPr lang="en-US" sz="1200" b="1" dirty="0" smtClean="0">
                <a:solidFill>
                  <a:schemeClr val="bg2"/>
                </a:solidFill>
                <a:latin typeface="Calibri" pitchFamily="34" charset="0"/>
                <a:cs typeface="Calibri" pitchFamily="34" charset="0"/>
              </a:rPr>
              <a:t> la nouvelle alliance</a:t>
            </a:r>
          </a:p>
          <a:p>
            <a:pPr algn="ctr">
              <a:lnSpc>
                <a:spcPts val="1320"/>
              </a:lnSpc>
            </a:pPr>
            <a:r>
              <a:rPr lang="en-US" sz="1200" dirty="0" smtClean="0">
                <a:solidFill>
                  <a:schemeClr val="bg2"/>
                </a:solidFill>
                <a:latin typeface="Calibri" pitchFamily="34" charset="0"/>
                <a:cs typeface="Calibri" pitchFamily="34" charset="0"/>
              </a:rPr>
              <a:t>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66FF33"/>
        </a:solidFill>
        <a:effectLst/>
      </p:bgPr>
    </p:bg>
    <p:spTree>
      <p:nvGrpSpPr>
        <p:cNvPr id="1" name=""/>
        <p:cNvGrpSpPr/>
        <p:nvPr/>
      </p:nvGrpSpPr>
      <p:grpSpPr>
        <a:xfrm>
          <a:off x="0" y="0"/>
          <a:ext cx="0" cy="0"/>
          <a:chOff x="0" y="0"/>
          <a:chExt cx="0" cy="0"/>
        </a:xfrm>
      </p:grpSpPr>
      <p:sp>
        <p:nvSpPr>
          <p:cNvPr id="2051" name="Text Box 3"/>
          <p:cNvSpPr txBox="1">
            <a:spLocks noChangeArrowheads="1"/>
          </p:cNvSpPr>
          <p:nvPr/>
        </p:nvSpPr>
        <p:spPr bwMode="auto">
          <a:xfrm>
            <a:off x="1447800" y="44450"/>
            <a:ext cx="3794720" cy="14033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fontAlgn="base">
              <a:lnSpc>
                <a:spcPts val="1300"/>
              </a:lnSpc>
            </a:pPr>
            <a:r>
              <a:rPr lang="fr-CA" sz="1200" b="1" dirty="0" smtClean="0">
                <a:solidFill>
                  <a:schemeClr val="bg2"/>
                </a:solidFill>
                <a:latin typeface="Calibri" pitchFamily="34" charset="0"/>
                <a:cs typeface="Calibri" pitchFamily="34" charset="0"/>
              </a:rPr>
              <a:t>déclaré   juste    en   Christ   la   justice   de   Dieu</a:t>
            </a:r>
            <a:endParaRPr lang="en-US" sz="1200" b="1" dirty="0" smtClean="0">
              <a:solidFill>
                <a:schemeClr val="bg2"/>
              </a:solidFill>
              <a:latin typeface="Calibri" pitchFamily="34" charset="0"/>
              <a:cs typeface="Calibri" pitchFamily="34" charset="0"/>
            </a:endParaRPr>
          </a:p>
          <a:p>
            <a:pPr algn="ctr">
              <a:lnSpc>
                <a:spcPts val="1300"/>
              </a:lnSpc>
            </a:pPr>
            <a:r>
              <a:rPr lang="en-US" sz="1200" b="1" dirty="0" smtClean="0">
                <a:solidFill>
                  <a:schemeClr val="bg2"/>
                </a:solidFill>
              </a:rPr>
              <a:t> </a:t>
            </a:r>
            <a:r>
              <a:rPr lang="en-US" sz="1200" b="1" dirty="0" err="1" smtClean="0">
                <a:solidFill>
                  <a:schemeClr val="bg2"/>
                </a:solidFill>
                <a:latin typeface="Calibri" pitchFamily="34" charset="0"/>
                <a:cs typeface="Calibri" pitchFamily="34" charset="0"/>
              </a:rPr>
              <a:t>rançon</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racheté</a:t>
            </a:r>
            <a:r>
              <a:rPr lang="en-US" sz="1200" b="1" dirty="0" smtClean="0">
                <a:solidFill>
                  <a:schemeClr val="bg2"/>
                </a:solidFill>
                <a:latin typeface="Calibri" pitchFamily="34" charset="0"/>
                <a:cs typeface="Calibri" pitchFamily="34" charset="0"/>
              </a:rPr>
              <a:t>                   </a:t>
            </a:r>
            <a:r>
              <a:rPr lang="fr-FR" sz="1200" b="1" dirty="0" smtClean="0">
                <a:solidFill>
                  <a:schemeClr val="bg2"/>
                </a:solidFill>
                <a:latin typeface="Calibri" pitchFamily="34" charset="0"/>
                <a:cs typeface="Calibri" pitchFamily="34" charset="0"/>
              </a:rPr>
              <a:t>Pâques et </a:t>
            </a:r>
            <a:r>
              <a:rPr lang="en-US" sz="1200" b="1" dirty="0" err="1" smtClean="0">
                <a:solidFill>
                  <a:schemeClr val="bg2"/>
                </a:solidFill>
                <a:latin typeface="Calibri" pitchFamily="34" charset="0"/>
                <a:cs typeface="Calibri" pitchFamily="34" charset="0"/>
              </a:rPr>
              <a:t>péché</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expié</a:t>
            </a:r>
            <a:endParaRPr lang="en-US" sz="1200" b="1" dirty="0" smtClean="0">
              <a:solidFill>
                <a:schemeClr val="bg2"/>
              </a:solidFill>
              <a:latin typeface="Calibri" pitchFamily="34" charset="0"/>
              <a:cs typeface="Calibri" pitchFamily="34" charset="0"/>
            </a:endParaRPr>
          </a:p>
          <a:p>
            <a:pPr algn="ctr">
              <a:lnSpc>
                <a:spcPts val="1300"/>
              </a:lnSpc>
            </a:pPr>
            <a:r>
              <a:rPr lang="en-US" sz="1200" b="1" dirty="0" err="1" smtClean="0">
                <a:solidFill>
                  <a:schemeClr val="bg2"/>
                </a:solidFill>
                <a:latin typeface="Calibri" pitchFamily="34" charset="0"/>
                <a:cs typeface="Calibri" pitchFamily="34" charset="0"/>
              </a:rPr>
              <a:t>pardonné</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paix</a:t>
            </a:r>
            <a:r>
              <a:rPr lang="en-US" sz="1200" b="1" dirty="0" smtClean="0">
                <a:solidFill>
                  <a:schemeClr val="bg2"/>
                </a:solidFill>
                <a:latin typeface="Calibri" pitchFamily="34" charset="0"/>
                <a:cs typeface="Calibri" pitchFamily="34" charset="0"/>
              </a:rPr>
              <a:t> avec </a:t>
            </a:r>
            <a:r>
              <a:rPr lang="en-US" sz="1200" b="1" dirty="0" err="1" smtClean="0">
                <a:solidFill>
                  <a:schemeClr val="bg2"/>
                </a:solidFill>
                <a:latin typeface="Calibri" pitchFamily="34" charset="0"/>
                <a:cs typeface="Calibri" pitchFamily="34" charset="0"/>
              </a:rPr>
              <a:t>Dieu</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réconcilié</a:t>
            </a:r>
            <a:endParaRPr lang="en-US" sz="1200" b="1" dirty="0" smtClean="0">
              <a:solidFill>
                <a:schemeClr val="bg2"/>
              </a:solidFill>
              <a:latin typeface="Calibri" pitchFamily="34" charset="0"/>
              <a:cs typeface="Calibri" pitchFamily="34" charset="0"/>
            </a:endParaRPr>
          </a:p>
          <a:p>
            <a:pPr algn="ctr">
              <a:lnSpc>
                <a:spcPts val="1300"/>
              </a:lnSpc>
            </a:pPr>
            <a:r>
              <a:rPr lang="en-US" sz="1200" b="1" dirty="0" smtClean="0">
                <a:solidFill>
                  <a:schemeClr val="bg2"/>
                </a:solidFill>
                <a:latin typeface="Calibri" pitchFamily="34" charset="0"/>
                <a:cs typeface="Calibri" pitchFamily="34" charset="0"/>
              </a:rPr>
              <a:t>vie </a:t>
            </a:r>
            <a:r>
              <a:rPr lang="en-US" sz="1200" b="1" dirty="0" err="1" smtClean="0">
                <a:solidFill>
                  <a:schemeClr val="bg2"/>
                </a:solidFill>
                <a:latin typeface="Calibri" pitchFamily="34" charset="0"/>
                <a:cs typeface="Calibri" pitchFamily="34" charset="0"/>
              </a:rPr>
              <a:t>éternelle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adopté</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accueilli</a:t>
            </a:r>
            <a:endParaRPr lang="en-US" sz="1200" b="1" dirty="0" smtClean="0">
              <a:solidFill>
                <a:schemeClr val="bg2"/>
              </a:solidFill>
              <a:latin typeface="Calibri" pitchFamily="34" charset="0"/>
              <a:cs typeface="Calibri" pitchFamily="34" charset="0"/>
            </a:endParaRPr>
          </a:p>
          <a:p>
            <a:pPr algn="ctr">
              <a:lnSpc>
                <a:spcPts val="1300"/>
              </a:lnSpc>
            </a:pPr>
            <a:r>
              <a:rPr lang="en-CA" altLang="ko-KR" sz="1200" b="1" dirty="0" smtClean="0">
                <a:solidFill>
                  <a:schemeClr val="bg2"/>
                </a:solidFill>
                <a:latin typeface="Calibri" pitchFamily="34" charset="0"/>
                <a:ea typeface="Malgun Gothic" pitchFamily="34" charset="-127"/>
                <a:cs typeface="Calibri" pitchFamily="34" charset="0"/>
              </a:rPr>
              <a:t> </a:t>
            </a:r>
            <a:r>
              <a:rPr lang="fr-FR" sz="1200" b="1" dirty="0" smtClean="0">
                <a:solidFill>
                  <a:schemeClr val="bg2"/>
                </a:solidFill>
                <a:latin typeface="Calibri" pitchFamily="34" charset="0"/>
                <a:cs typeface="Calibri" pitchFamily="34" charset="0"/>
              </a:rPr>
              <a:t>rempli et complet  en Christ  la plénitude de Dieu     </a:t>
            </a:r>
          </a:p>
          <a:p>
            <a:pPr algn="ctr">
              <a:lnSpc>
                <a:spcPts val="1300"/>
              </a:lnSpc>
            </a:pPr>
            <a:r>
              <a:rPr lang="fr-CA" sz="1200" b="1" dirty="0" smtClean="0">
                <a:solidFill>
                  <a:schemeClr val="bg2"/>
                </a:solidFill>
                <a:latin typeface="Calibri" pitchFamily="34" charset="0"/>
                <a:cs typeface="Calibri" pitchFamily="34" charset="0"/>
              </a:rPr>
              <a:t>béni de toute bénédiction    </a:t>
            </a:r>
            <a:r>
              <a:rPr lang="en-US" sz="1200" b="1" dirty="0" smtClean="0">
                <a:solidFill>
                  <a:schemeClr val="bg2"/>
                </a:solidFill>
                <a:latin typeface="Calibri" pitchFamily="34" charset="0"/>
                <a:cs typeface="Calibri" pitchFamily="34" charset="0"/>
              </a:rPr>
              <a:t>Christ ma </a:t>
            </a:r>
            <a:r>
              <a:rPr lang="en-US" sz="1200" b="1" dirty="0" err="1" smtClean="0">
                <a:solidFill>
                  <a:schemeClr val="bg2"/>
                </a:solidFill>
                <a:latin typeface="Calibri" pitchFamily="34" charset="0"/>
                <a:cs typeface="Calibri" pitchFamily="34" charset="0"/>
              </a:rPr>
              <a:t>sagesse</a:t>
            </a:r>
            <a:r>
              <a:rPr lang="en-US" sz="1200" b="1" dirty="0" smtClean="0">
                <a:solidFill>
                  <a:schemeClr val="bg2"/>
                </a:solidFill>
                <a:latin typeface="Calibri" pitchFamily="34" charset="0"/>
                <a:cs typeface="Calibri" pitchFamily="34" charset="0"/>
              </a:rPr>
              <a:t> de</a:t>
            </a:r>
          </a:p>
          <a:p>
            <a:pPr algn="ctr">
              <a:lnSpc>
                <a:spcPts val="1300"/>
              </a:lnSpc>
            </a:pPr>
            <a:r>
              <a:rPr lang="en-US" sz="1200" b="1" dirty="0" err="1" smtClean="0">
                <a:solidFill>
                  <a:schemeClr val="bg2"/>
                </a:solidFill>
                <a:latin typeface="Calibri" pitchFamily="34" charset="0"/>
                <a:cs typeface="Calibri" pitchFamily="34" charset="0"/>
              </a:rPr>
              <a:t>Dieu</a:t>
            </a:r>
            <a:r>
              <a:rPr lang="en-US" sz="1200" b="1" dirty="0" smtClean="0">
                <a:solidFill>
                  <a:schemeClr val="bg2"/>
                </a:solidFill>
                <a:latin typeface="Calibri" pitchFamily="34" charset="0"/>
                <a:cs typeface="Calibri" pitchFamily="34" charset="0"/>
              </a:rPr>
              <a:t>,  ma  justice  et  sanctification et </a:t>
            </a:r>
            <a:r>
              <a:rPr lang="en-US" sz="1200" b="1" dirty="0" err="1" smtClean="0">
                <a:solidFill>
                  <a:schemeClr val="bg2"/>
                </a:solidFill>
                <a:latin typeface="Calibri" pitchFamily="34" charset="0"/>
                <a:cs typeface="Calibri" pitchFamily="34" charset="0"/>
              </a:rPr>
              <a:t>rédemption</a:t>
            </a:r>
            <a:endParaRPr lang="en-US" sz="1200" b="1" dirty="0" smtClean="0">
              <a:solidFill>
                <a:schemeClr val="bg2"/>
              </a:solidFill>
              <a:latin typeface="Calibri" pitchFamily="34" charset="0"/>
              <a:cs typeface="Calibri" pitchFamily="34" charset="0"/>
            </a:endParaRPr>
          </a:p>
          <a:p>
            <a:pPr algn="ctr">
              <a:lnSpc>
                <a:spcPts val="1300"/>
              </a:lnSpc>
            </a:pPr>
            <a:r>
              <a:rPr lang="en-US" sz="1200" b="1" dirty="0" err="1" smtClean="0">
                <a:solidFill>
                  <a:schemeClr val="bg2"/>
                </a:solidFill>
                <a:latin typeface="Calibri" pitchFamily="34" charset="0"/>
                <a:cs typeface="Calibri" pitchFamily="34" charset="0"/>
              </a:rPr>
              <a:t>délivré</a:t>
            </a:r>
            <a:r>
              <a:rPr lang="en-US" sz="1200" b="1" dirty="0" smtClean="0">
                <a:solidFill>
                  <a:schemeClr val="bg2"/>
                </a:solidFill>
                <a:latin typeface="Calibri" pitchFamily="34" charset="0"/>
                <a:cs typeface="Calibri" pitchFamily="34" charset="0"/>
              </a:rPr>
              <a:t> des </a:t>
            </a:r>
            <a:r>
              <a:rPr lang="en-US" sz="1200" b="1" dirty="0" err="1" smtClean="0">
                <a:solidFill>
                  <a:schemeClr val="bg2"/>
                </a:solidFill>
                <a:latin typeface="Calibri" pitchFamily="34" charset="0"/>
                <a:cs typeface="Calibri" pitchFamily="34" charset="0"/>
              </a:rPr>
              <a:t>ténèbres</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dans</a:t>
            </a:r>
            <a:r>
              <a:rPr lang="fr-FR" sz="1200" b="1" dirty="0" smtClean="0">
                <a:solidFill>
                  <a:schemeClr val="bg2"/>
                </a:solidFill>
                <a:latin typeface="Calibri" pitchFamily="34" charset="0"/>
                <a:cs typeface="Calibri" pitchFamily="34" charset="0"/>
              </a:rPr>
              <a:t> la lumière du royaume du Fils</a:t>
            </a:r>
            <a:endParaRPr kumimoji="0" lang="en-US" sz="1200" b="1" i="0" u="none" strike="noStrike" cap="none" normalizeH="0" baseline="0" dirty="0" smtClean="0">
              <a:ln>
                <a:noFill/>
              </a:ln>
              <a:solidFill>
                <a:schemeClr val="bg2"/>
              </a:solidFill>
              <a:effectLst/>
              <a:latin typeface="Calibri" pitchFamily="34" charset="0"/>
              <a:cs typeface="Calibri" pitchFamily="34" charset="0"/>
            </a:endParaRPr>
          </a:p>
        </p:txBody>
      </p:sp>
      <p:sp>
        <p:nvSpPr>
          <p:cNvPr id="2" name="Title 1"/>
          <p:cNvSpPr>
            <a:spLocks noGrp="1"/>
          </p:cNvSpPr>
          <p:nvPr>
            <p:ph type="title"/>
          </p:nvPr>
        </p:nvSpPr>
        <p:spPr>
          <a:xfrm>
            <a:off x="6934200" y="0"/>
            <a:ext cx="2209800" cy="6858000"/>
          </a:xfrm>
          <a:solidFill>
            <a:srgbClr val="002060"/>
          </a:solidFill>
        </p:spPr>
        <p:txBody>
          <a:bodyPr>
            <a:noAutofit/>
          </a:bodyPr>
          <a:lstStyle/>
          <a:p>
            <a:pPr lvl="0">
              <a:lnSpc>
                <a:spcPts val="2900"/>
              </a:lnSpc>
              <a:defRPr/>
            </a:pPr>
            <a:r>
              <a:rPr lang="fr-FR" sz="2800" b="1" dirty="0" smtClean="0">
                <a:solidFill>
                  <a:schemeClr val="bg1"/>
                </a:solidFill>
                <a:latin typeface="Calibri" pitchFamily="34" charset="0"/>
                <a:cs typeface="Calibri" pitchFamily="34" charset="0"/>
              </a:rPr>
              <a:t>Seigneur, merci de nous avoir donné tous ces dons par la mort et la résurrection de Christ!</a:t>
            </a:r>
            <a:br>
              <a:rPr lang="fr-FR" sz="2800" b="1" dirty="0" smtClean="0">
                <a:solidFill>
                  <a:schemeClr val="bg1"/>
                </a:solidFill>
                <a:latin typeface="Calibri" pitchFamily="34" charset="0"/>
                <a:cs typeface="Calibri" pitchFamily="34" charset="0"/>
              </a:rPr>
            </a:br>
            <a:r>
              <a:rPr lang="fr-FR" sz="2800" b="1" dirty="0" smtClean="0">
                <a:solidFill>
                  <a:schemeClr val="bg1"/>
                </a:solidFill>
                <a:latin typeface="Calibri" pitchFamily="34" charset="0"/>
                <a:cs typeface="Calibri" pitchFamily="34" charset="0"/>
              </a:rPr>
              <a:t>Tout est accompli! </a:t>
            </a:r>
            <a:br>
              <a:rPr lang="fr-FR" sz="2800" b="1" dirty="0" smtClean="0">
                <a:solidFill>
                  <a:schemeClr val="bg1"/>
                </a:solidFill>
                <a:latin typeface="Calibri" pitchFamily="34" charset="0"/>
                <a:cs typeface="Calibri" pitchFamily="34" charset="0"/>
              </a:rPr>
            </a:br>
            <a:r>
              <a:rPr lang="fr-FR" sz="2800" b="1" dirty="0" smtClean="0">
                <a:solidFill>
                  <a:schemeClr val="bg1"/>
                </a:solidFill>
                <a:latin typeface="Calibri" pitchFamily="34" charset="0"/>
                <a:cs typeface="Calibri" pitchFamily="34" charset="0"/>
              </a:rPr>
              <a:t>Tu nous donnes tout en Christ quand nous ouvrons nos cœurs pour recevoir Christ.</a:t>
            </a:r>
            <a:endParaRPr lang="en-CA" sz="2800" b="1" dirty="0">
              <a:solidFill>
                <a:schemeClr val="bg1"/>
              </a:solidFill>
              <a:latin typeface="Calibri" pitchFamily="34" charset="0"/>
              <a:cs typeface="Calibri" pitchFamily="34" charset="0"/>
            </a:endParaRPr>
          </a:p>
        </p:txBody>
      </p:sp>
      <p:sp>
        <p:nvSpPr>
          <p:cNvPr id="2053" name="Text Box 5"/>
          <p:cNvSpPr txBox="1">
            <a:spLocks noChangeArrowheads="1"/>
          </p:cNvSpPr>
          <p:nvPr/>
        </p:nvSpPr>
        <p:spPr bwMode="auto">
          <a:xfrm>
            <a:off x="812304" y="3352800"/>
            <a:ext cx="5131296" cy="1863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lnSpc>
                <a:spcPts val="1300"/>
              </a:lnSpc>
            </a:pP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fleuves</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d'eau</a:t>
            </a:r>
            <a:r>
              <a:rPr lang="en-US" sz="1200" b="1" dirty="0" smtClean="0">
                <a:solidFill>
                  <a:schemeClr val="bg2"/>
                </a:solidFill>
                <a:latin typeface="Calibri" pitchFamily="34" charset="0"/>
                <a:cs typeface="Calibri" pitchFamily="34" charset="0"/>
              </a:rPr>
              <a:t> vive de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immergé</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dans</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l’Esprit</a:t>
            </a:r>
            <a:endParaRPr lang="en-US" sz="1200" b="1" dirty="0" smtClean="0">
              <a:solidFill>
                <a:schemeClr val="bg2"/>
              </a:solidFill>
              <a:latin typeface="Calibri" pitchFamily="34" charset="0"/>
              <a:cs typeface="Calibri" pitchFamily="34" charset="0"/>
            </a:endParaRPr>
          </a:p>
          <a:p>
            <a:pPr algn="ctr">
              <a:lnSpc>
                <a:spcPts val="1300"/>
              </a:lnSpc>
            </a:pPr>
            <a:r>
              <a:rPr lang="fr-CA" sz="1200" b="1" dirty="0" smtClean="0">
                <a:solidFill>
                  <a:schemeClr val="bg2"/>
                </a:solidFill>
                <a:latin typeface="Calibri" pitchFamily="34" charset="0"/>
                <a:cs typeface="Calibri" pitchFamily="34" charset="0"/>
              </a:rPr>
              <a:t>l'Esprit vient et descend sur nous      </a:t>
            </a:r>
            <a:r>
              <a:rPr lang="fr-FR" sz="1200" b="1" dirty="0" smtClean="0">
                <a:solidFill>
                  <a:schemeClr val="bg2"/>
                </a:solidFill>
                <a:latin typeface="Calibri" pitchFamily="34" charset="0"/>
                <a:cs typeface="Calibri" pitchFamily="34" charset="0"/>
              </a:rPr>
              <a:t>puissance de l'Esprit </a:t>
            </a:r>
          </a:p>
          <a:p>
            <a:pPr algn="ctr">
              <a:lnSpc>
                <a:spcPts val="1300"/>
              </a:lnSpc>
            </a:pPr>
            <a:r>
              <a:rPr lang="fr-FR" sz="1200" b="1" dirty="0" smtClean="0">
                <a:solidFill>
                  <a:schemeClr val="bg2"/>
                </a:solidFill>
                <a:latin typeface="Calibri" pitchFamily="34" charset="0"/>
                <a:cs typeface="Calibri" pitchFamily="34" charset="0"/>
              </a:rPr>
              <a:t>être ambassadeurs        </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oint</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scellé</a:t>
            </a:r>
            <a:r>
              <a:rPr lang="en-US" sz="1200" b="1" dirty="0" smtClean="0">
                <a:solidFill>
                  <a:schemeClr val="bg2"/>
                </a:solidFill>
                <a:latin typeface="Calibri" pitchFamily="34" charset="0"/>
                <a:cs typeface="Calibri" pitchFamily="34" charset="0"/>
              </a:rPr>
              <a:t> et </a:t>
            </a:r>
            <a:r>
              <a:rPr lang="en-US" sz="1200" b="1" dirty="0" err="1" smtClean="0">
                <a:solidFill>
                  <a:schemeClr val="bg2"/>
                </a:solidFill>
                <a:latin typeface="Calibri" pitchFamily="34" charset="0"/>
                <a:cs typeface="Calibri" pitchFamily="34" charset="0"/>
              </a:rPr>
              <a:t>garantie</a:t>
            </a:r>
            <a:r>
              <a:rPr lang="en-US" sz="1200" b="1" dirty="0" smtClean="0">
                <a:solidFill>
                  <a:schemeClr val="bg2"/>
                </a:solidFill>
                <a:latin typeface="Calibri" pitchFamily="34" charset="0"/>
                <a:cs typeface="Calibri" pitchFamily="34" charset="0"/>
              </a:rPr>
              <a:t> de </a:t>
            </a:r>
            <a:r>
              <a:rPr lang="en-US" sz="1200" b="1" dirty="0" err="1" smtClean="0">
                <a:solidFill>
                  <a:schemeClr val="bg2"/>
                </a:solidFill>
                <a:latin typeface="Calibri" pitchFamily="34" charset="0"/>
                <a:cs typeface="Calibri" pitchFamily="34" charset="0"/>
              </a:rPr>
              <a:t>l’Esprit</a:t>
            </a:r>
            <a:endParaRPr lang="en-US" sz="1200" b="1" dirty="0" smtClean="0">
              <a:solidFill>
                <a:schemeClr val="bg2"/>
              </a:solidFill>
              <a:latin typeface="Calibri" pitchFamily="34" charset="0"/>
              <a:cs typeface="Calibri" pitchFamily="34" charset="0"/>
            </a:endParaRPr>
          </a:p>
          <a:p>
            <a:pPr algn="ctr">
              <a:lnSpc>
                <a:spcPts val="1300"/>
              </a:lnSpc>
            </a:pPr>
            <a:r>
              <a:rPr lang="fr-FR" sz="1200" b="1" dirty="0" smtClean="0">
                <a:solidFill>
                  <a:schemeClr val="bg2"/>
                </a:solidFill>
                <a:latin typeface="Calibri" pitchFamily="34" charset="0"/>
                <a:cs typeface="Calibri" pitchFamily="34" charset="0"/>
              </a:rPr>
              <a:t>c</a:t>
            </a:r>
            <a:r>
              <a:rPr lang="en-US" sz="1200" b="1" dirty="0" err="1" smtClean="0">
                <a:solidFill>
                  <a:schemeClr val="bg2"/>
                </a:solidFill>
                <a:latin typeface="Calibri" pitchFamily="34" charset="0"/>
                <a:cs typeface="Calibri" pitchFamily="34" charset="0"/>
              </a:rPr>
              <a:t>onsolé</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enseigné</a:t>
            </a:r>
            <a:r>
              <a:rPr lang="en-US" sz="1200" b="1" dirty="0" smtClean="0">
                <a:solidFill>
                  <a:schemeClr val="bg2"/>
                </a:solidFill>
                <a:latin typeface="Calibri" pitchFamily="34" charset="0"/>
                <a:cs typeface="Calibri" pitchFamily="34" charset="0"/>
              </a:rPr>
              <a:t> par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conduit par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sanctifié</a:t>
            </a:r>
            <a:r>
              <a:rPr lang="en-US" sz="1200" b="1" dirty="0" smtClean="0">
                <a:solidFill>
                  <a:schemeClr val="bg2"/>
                </a:solidFill>
                <a:latin typeface="Calibri" pitchFamily="34" charset="0"/>
                <a:cs typeface="Calibri" pitchFamily="34" charset="0"/>
              </a:rPr>
              <a:t> par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dons par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pour </a:t>
            </a:r>
            <a:r>
              <a:rPr lang="en-US" sz="1200" b="1" dirty="0" err="1" smtClean="0">
                <a:solidFill>
                  <a:schemeClr val="bg2"/>
                </a:solidFill>
                <a:latin typeface="Calibri" pitchFamily="34" charset="0"/>
                <a:cs typeface="Calibri" pitchFamily="34" charset="0"/>
              </a:rPr>
              <a:t>servir</a:t>
            </a:r>
            <a:endParaRPr lang="en-US" sz="1200" b="1" dirty="0" smtClean="0">
              <a:solidFill>
                <a:schemeClr val="bg2"/>
              </a:solidFill>
              <a:latin typeface="Calibri" pitchFamily="34" charset="0"/>
              <a:cs typeface="Calibri" pitchFamily="34" charset="0"/>
            </a:endParaRPr>
          </a:p>
          <a:p>
            <a:pPr algn="ctr">
              <a:lnSpc>
                <a:spcPts val="1300"/>
              </a:lnSpc>
            </a:pPr>
            <a:r>
              <a:rPr lang="en-US" sz="1200" b="1" dirty="0" err="1" smtClean="0">
                <a:solidFill>
                  <a:schemeClr val="bg2"/>
                </a:solidFill>
                <a:latin typeface="Calibri" pitchFamily="34" charset="0"/>
                <a:cs typeface="Calibri" pitchFamily="34" charset="0"/>
              </a:rPr>
              <a:t>rempli</a:t>
            </a:r>
            <a:r>
              <a:rPr lang="en-US" sz="1200" b="1" dirty="0" smtClean="0">
                <a:solidFill>
                  <a:schemeClr val="bg2"/>
                </a:solidFill>
                <a:latin typeface="Calibri" pitchFamily="34" charset="0"/>
                <a:cs typeface="Calibri" pitchFamily="34" charset="0"/>
              </a:rPr>
              <a:t> de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circoncis</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dans</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a:t>
            </a:r>
          </a:p>
          <a:p>
            <a:pPr algn="ctr">
              <a:lnSpc>
                <a:spcPts val="1300"/>
              </a:lnSpc>
            </a:pPr>
            <a:r>
              <a:rPr lang="en-US" sz="1200" b="1" dirty="0" err="1" smtClean="0">
                <a:solidFill>
                  <a:schemeClr val="bg2"/>
                </a:solidFill>
                <a:latin typeface="Calibri" pitchFamily="34" charset="0"/>
                <a:cs typeface="Calibri" pitchFamily="34" charset="0"/>
              </a:rPr>
              <a:t>grande</a:t>
            </a:r>
            <a:r>
              <a:rPr lang="en-US" sz="1200" b="1" dirty="0" smtClean="0">
                <a:solidFill>
                  <a:schemeClr val="bg2"/>
                </a:solidFill>
                <a:latin typeface="Calibri" pitchFamily="34" charset="0"/>
                <a:cs typeface="Calibri" pitchFamily="34" charset="0"/>
              </a:rPr>
              <a:t> puissance de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l’ouvrage</a:t>
            </a:r>
            <a:r>
              <a:rPr lang="en-US" sz="1200" b="1" dirty="0" smtClean="0">
                <a:solidFill>
                  <a:schemeClr val="bg2"/>
                </a:solidFill>
                <a:latin typeface="Calibri" pitchFamily="34" charset="0"/>
                <a:cs typeface="Calibri" pitchFamily="34" charset="0"/>
              </a:rPr>
              <a:t> de </a:t>
            </a:r>
            <a:r>
              <a:rPr lang="en-US" sz="1200" b="1" dirty="0" err="1" smtClean="0">
                <a:solidFill>
                  <a:schemeClr val="bg2"/>
                </a:solidFill>
                <a:latin typeface="Calibri" pitchFamily="34" charset="0"/>
                <a:cs typeface="Calibri" pitchFamily="34" charset="0"/>
              </a:rPr>
              <a:t>Dieu</a:t>
            </a:r>
            <a:r>
              <a:rPr lang="en-US" sz="1200" b="1" dirty="0" smtClean="0">
                <a:solidFill>
                  <a:schemeClr val="bg2"/>
                </a:solidFill>
                <a:latin typeface="Calibri" pitchFamily="34" charset="0"/>
                <a:cs typeface="Calibri" pitchFamily="34" charset="0"/>
              </a:rPr>
              <a:t> par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a:t>
            </a:r>
          </a:p>
          <a:p>
            <a:pPr algn="ctr">
              <a:lnSpc>
                <a:spcPts val="1300"/>
              </a:lnSpc>
            </a:pPr>
            <a:r>
              <a:rPr lang="en-US" sz="1200" b="1" dirty="0" smtClean="0">
                <a:solidFill>
                  <a:schemeClr val="bg2"/>
                </a:solidFill>
                <a:latin typeface="Calibri" pitchFamily="34" charset="0"/>
                <a:cs typeface="Calibri" pitchFamily="34" charset="0"/>
              </a:rPr>
              <a:t>conduit en </a:t>
            </a:r>
            <a:r>
              <a:rPr lang="en-US" sz="1200" b="1" dirty="0" err="1" smtClean="0">
                <a:solidFill>
                  <a:schemeClr val="bg2"/>
                </a:solidFill>
                <a:latin typeface="Calibri" pitchFamily="34" charset="0"/>
                <a:cs typeface="Calibri" pitchFamily="34" charset="0"/>
              </a:rPr>
              <a:t>triomphe</a:t>
            </a:r>
            <a:r>
              <a:rPr lang="en-US" sz="1200" b="1" dirty="0" smtClean="0">
                <a:solidFill>
                  <a:schemeClr val="bg2"/>
                </a:solidFill>
                <a:latin typeface="Calibri" pitchFamily="34" charset="0"/>
                <a:cs typeface="Calibri" pitchFamily="34" charset="0"/>
              </a:rPr>
              <a:t> et </a:t>
            </a:r>
            <a:r>
              <a:rPr lang="en-US" sz="1200" b="1" dirty="0" err="1" smtClean="0">
                <a:solidFill>
                  <a:schemeClr val="bg2"/>
                </a:solidFill>
                <a:latin typeface="Calibri" pitchFamily="34" charset="0"/>
                <a:cs typeface="Calibri" pitchFamily="34" charset="0"/>
              </a:rPr>
              <a:t>victoire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membres</a:t>
            </a:r>
            <a:r>
              <a:rPr lang="en-US" sz="1200" b="1" dirty="0" smtClean="0">
                <a:solidFill>
                  <a:schemeClr val="bg2"/>
                </a:solidFill>
                <a:latin typeface="Calibri" pitchFamily="34" charset="0"/>
                <a:cs typeface="Calibri" pitchFamily="34" charset="0"/>
              </a:rPr>
              <a:t> du corps de Christ   </a:t>
            </a:r>
          </a:p>
          <a:p>
            <a:pPr algn="ctr">
              <a:lnSpc>
                <a:spcPts val="1300"/>
              </a:lnSpc>
            </a:pPr>
            <a:r>
              <a:rPr lang="en-US" sz="1200" b="1" dirty="0" smtClean="0">
                <a:solidFill>
                  <a:schemeClr val="bg2"/>
                </a:solidFill>
                <a:latin typeface="Calibri" pitchFamily="34" charset="0"/>
                <a:cs typeface="Calibri" pitchFamily="34" charset="0"/>
              </a:rPr>
              <a:t> </a:t>
            </a:r>
            <a:r>
              <a:rPr lang="fr-FR" sz="1200" b="1" dirty="0" smtClean="0">
                <a:solidFill>
                  <a:schemeClr val="bg2"/>
                </a:solidFill>
                <a:latin typeface="Calibri" pitchFamily="34" charset="0"/>
                <a:cs typeface="Calibri" pitchFamily="34" charset="0"/>
              </a:rPr>
              <a:t>frères et </a:t>
            </a:r>
            <a:r>
              <a:rPr lang="fr-FR" sz="1200" b="1" dirty="0" err="1" smtClean="0">
                <a:solidFill>
                  <a:schemeClr val="bg2"/>
                </a:solidFill>
                <a:latin typeface="Calibri" pitchFamily="34" charset="0"/>
                <a:cs typeface="Calibri" pitchFamily="34" charset="0"/>
              </a:rPr>
              <a:t>soeurs</a:t>
            </a:r>
            <a:r>
              <a:rPr lang="fr-FR" sz="1200" b="1" dirty="0" smtClean="0">
                <a:solidFill>
                  <a:schemeClr val="bg2"/>
                </a:solidFill>
                <a:latin typeface="Calibri" pitchFamily="34" charset="0"/>
                <a:cs typeface="Calibri" pitchFamily="34" charset="0"/>
              </a:rPr>
              <a:t> en Christ</a:t>
            </a:r>
            <a:r>
              <a:rPr lang="en-US" sz="1200" b="1" dirty="0" smtClean="0">
                <a:solidFill>
                  <a:schemeClr val="bg2"/>
                </a:solidFill>
                <a:latin typeface="Calibri" pitchFamily="34" charset="0"/>
                <a:cs typeface="Calibri" pitchFamily="34" charset="0"/>
              </a:rPr>
              <a:t>                               branches de Christ              </a:t>
            </a:r>
          </a:p>
          <a:p>
            <a:pPr algn="ctr">
              <a:lnSpc>
                <a:spcPts val="1300"/>
              </a:lnSpc>
            </a:pPr>
            <a:r>
              <a:rPr lang="en-US" sz="1200" b="1" dirty="0" err="1" smtClean="0">
                <a:solidFill>
                  <a:schemeClr val="bg2"/>
                </a:solidFill>
                <a:latin typeface="Calibri" pitchFamily="34" charset="0"/>
                <a:cs typeface="Calibri" pitchFamily="34" charset="0"/>
              </a:rPr>
              <a:t>une</a:t>
            </a:r>
            <a:r>
              <a:rPr lang="en-US" sz="1200" b="1" dirty="0" smtClean="0">
                <a:solidFill>
                  <a:schemeClr val="bg2"/>
                </a:solidFill>
                <a:latin typeface="Calibri" pitchFamily="34" charset="0"/>
                <a:cs typeface="Calibri" pitchFamily="34" charset="0"/>
              </a:rPr>
              <a:t> race </a:t>
            </a:r>
            <a:r>
              <a:rPr lang="en-US" sz="1200" b="1" dirty="0" err="1" smtClean="0">
                <a:solidFill>
                  <a:schemeClr val="bg2"/>
                </a:solidFill>
                <a:latin typeface="Calibri" pitchFamily="34" charset="0"/>
                <a:cs typeface="Calibri" pitchFamily="34" charset="0"/>
              </a:rPr>
              <a:t>élue</a:t>
            </a:r>
            <a:r>
              <a:rPr lang="en-US" sz="1200" b="1" dirty="0" smtClean="0">
                <a:solidFill>
                  <a:schemeClr val="bg2"/>
                </a:solidFill>
                <a:latin typeface="Calibri" pitchFamily="34" charset="0"/>
                <a:cs typeface="Calibri" pitchFamily="34" charset="0"/>
              </a:rPr>
              <a:t>,        un </a:t>
            </a:r>
            <a:r>
              <a:rPr lang="en-US" sz="1200" b="1" dirty="0" err="1" smtClean="0">
                <a:solidFill>
                  <a:schemeClr val="bg2"/>
                </a:solidFill>
                <a:latin typeface="Calibri" pitchFamily="34" charset="0"/>
                <a:cs typeface="Calibri" pitchFamily="34" charset="0"/>
              </a:rPr>
              <a:t>sacerdoce</a:t>
            </a:r>
            <a:r>
              <a:rPr lang="en-US" sz="1200" b="1" dirty="0" smtClean="0">
                <a:solidFill>
                  <a:schemeClr val="bg2"/>
                </a:solidFill>
                <a:latin typeface="Calibri" pitchFamily="34" charset="0"/>
                <a:cs typeface="Calibri" pitchFamily="34" charset="0"/>
              </a:rPr>
              <a:t> royal,         </a:t>
            </a:r>
            <a:r>
              <a:rPr lang="en-US" sz="1200" b="1" dirty="0" err="1" smtClean="0">
                <a:solidFill>
                  <a:schemeClr val="bg2"/>
                </a:solidFill>
                <a:latin typeface="Calibri" pitchFamily="34" charset="0"/>
                <a:cs typeface="Calibri" pitchFamily="34" charset="0"/>
              </a:rPr>
              <a:t>une</a:t>
            </a:r>
            <a:r>
              <a:rPr lang="en-US" sz="1200" b="1" dirty="0" smtClean="0">
                <a:solidFill>
                  <a:schemeClr val="bg2"/>
                </a:solidFill>
                <a:latin typeface="Calibri" pitchFamily="34" charset="0"/>
                <a:cs typeface="Calibri" pitchFamily="34" charset="0"/>
              </a:rPr>
              <a:t> nation </a:t>
            </a:r>
            <a:r>
              <a:rPr lang="en-US" sz="1200" b="1" dirty="0" err="1" smtClean="0">
                <a:solidFill>
                  <a:schemeClr val="bg2"/>
                </a:solidFill>
                <a:latin typeface="Calibri" pitchFamily="34" charset="0"/>
                <a:cs typeface="Calibri" pitchFamily="34" charset="0"/>
              </a:rPr>
              <a:t>sainte</a:t>
            </a:r>
            <a:r>
              <a:rPr lang="en-US" sz="1200" b="1" dirty="0" smtClean="0">
                <a:solidFill>
                  <a:schemeClr val="bg2"/>
                </a:solidFill>
                <a:latin typeface="Calibri" pitchFamily="34" charset="0"/>
                <a:cs typeface="Calibri" pitchFamily="34" charset="0"/>
              </a:rPr>
              <a:t>,       </a:t>
            </a:r>
          </a:p>
          <a:p>
            <a:pPr algn="ctr">
              <a:lnSpc>
                <a:spcPts val="1300"/>
              </a:lnSpc>
            </a:pPr>
            <a:r>
              <a:rPr lang="en-US" sz="1200" b="1" dirty="0" smtClean="0">
                <a:solidFill>
                  <a:schemeClr val="bg2"/>
                </a:solidFill>
                <a:latin typeface="Calibri" pitchFamily="34" charset="0"/>
                <a:cs typeface="Calibri" pitchFamily="34" charset="0"/>
              </a:rPr>
              <a:t>un </a:t>
            </a:r>
            <a:r>
              <a:rPr lang="en-US" sz="1200" b="1" dirty="0" err="1" smtClean="0">
                <a:solidFill>
                  <a:schemeClr val="bg2"/>
                </a:solidFill>
                <a:latin typeface="Calibri" pitchFamily="34" charset="0"/>
                <a:cs typeface="Calibri" pitchFamily="34" charset="0"/>
              </a:rPr>
              <a:t>peuple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acquis</a:t>
            </a:r>
            <a:r>
              <a:rPr lang="en-US" sz="1200" b="1" dirty="0" smtClean="0">
                <a:solidFill>
                  <a:schemeClr val="bg2"/>
                </a:solidFill>
                <a:latin typeface="Calibri" pitchFamily="34" charset="0"/>
                <a:cs typeface="Calibri" pitchFamily="34" charset="0"/>
              </a:rPr>
              <a:t>,                                                le </a:t>
            </a:r>
            <a:r>
              <a:rPr lang="en-US" sz="1200" b="1" dirty="0" err="1" smtClean="0">
                <a:solidFill>
                  <a:schemeClr val="bg2"/>
                </a:solidFill>
                <a:latin typeface="Calibri" pitchFamily="34" charset="0"/>
                <a:cs typeface="Calibri" pitchFamily="34" charset="0"/>
              </a:rPr>
              <a:t>peuple</a:t>
            </a:r>
            <a:r>
              <a:rPr lang="en-US" sz="1200" b="1" dirty="0" smtClean="0">
                <a:solidFill>
                  <a:schemeClr val="bg2"/>
                </a:solidFill>
                <a:latin typeface="Calibri" pitchFamily="34" charset="0"/>
                <a:cs typeface="Calibri" pitchFamily="34" charset="0"/>
              </a:rPr>
              <a:t> de </a:t>
            </a:r>
            <a:r>
              <a:rPr lang="en-US" sz="1200" b="1" dirty="0" err="1" smtClean="0">
                <a:solidFill>
                  <a:schemeClr val="bg2"/>
                </a:solidFill>
                <a:latin typeface="Calibri" pitchFamily="34" charset="0"/>
                <a:cs typeface="Calibri" pitchFamily="34" charset="0"/>
              </a:rPr>
              <a:t>Dieu</a:t>
            </a:r>
            <a:endParaRPr lang="en-US" sz="1200" b="1" dirty="0" smtClean="0">
              <a:solidFill>
                <a:schemeClr val="bg2"/>
              </a:solidFill>
              <a:latin typeface="Calibri" pitchFamily="34" charset="0"/>
              <a:cs typeface="Calibri" pitchFamily="34" charset="0"/>
            </a:endParaRPr>
          </a:p>
          <a:p>
            <a:pPr algn="ctr">
              <a:lnSpc>
                <a:spcPts val="1300"/>
              </a:lnSpc>
            </a:pPr>
            <a:r>
              <a:rPr lang="en-US" sz="1200" b="1" dirty="0" err="1" smtClean="0">
                <a:solidFill>
                  <a:schemeClr val="bg2"/>
                </a:solidFill>
                <a:latin typeface="Calibri" pitchFamily="34" charset="0"/>
                <a:cs typeface="Calibri" pitchFamily="34" charset="0"/>
              </a:rPr>
              <a:t>concitoyens</a:t>
            </a:r>
            <a:r>
              <a:rPr lang="en-US" sz="1200" b="1" dirty="0" smtClean="0">
                <a:solidFill>
                  <a:schemeClr val="bg2"/>
                </a:solidFill>
                <a:latin typeface="Calibri" pitchFamily="34" charset="0"/>
                <a:cs typeface="Calibri" pitchFamily="34" charset="0"/>
              </a:rPr>
              <a:t> des saints                         gens de la </a:t>
            </a:r>
            <a:r>
              <a:rPr lang="en-US" sz="1200" b="1" dirty="0" err="1" smtClean="0">
                <a:solidFill>
                  <a:schemeClr val="bg2"/>
                </a:solidFill>
                <a:latin typeface="Calibri" pitchFamily="34" charset="0"/>
                <a:cs typeface="Calibri" pitchFamily="34" charset="0"/>
              </a:rPr>
              <a:t>maison</a:t>
            </a:r>
            <a:r>
              <a:rPr lang="en-US" sz="1200" b="1" dirty="0" smtClean="0">
                <a:solidFill>
                  <a:schemeClr val="bg2"/>
                </a:solidFill>
                <a:latin typeface="Calibri" pitchFamily="34" charset="0"/>
                <a:cs typeface="Calibri" pitchFamily="34" charset="0"/>
              </a:rPr>
              <a:t> de </a:t>
            </a:r>
            <a:r>
              <a:rPr lang="en-US" sz="1200" b="1" dirty="0" err="1" smtClean="0">
                <a:solidFill>
                  <a:schemeClr val="bg2"/>
                </a:solidFill>
                <a:latin typeface="Calibri" pitchFamily="34" charset="0"/>
                <a:cs typeface="Calibri" pitchFamily="34" charset="0"/>
              </a:rPr>
              <a:t>Dieu</a:t>
            </a:r>
            <a:endParaRPr lang="en-US" sz="1200" b="1" dirty="0" smtClean="0">
              <a:solidFill>
                <a:schemeClr val="bg2"/>
              </a:solidFill>
              <a:latin typeface="Calibri" pitchFamily="34" charset="0"/>
              <a:cs typeface="Calibri" pitchFamily="34" charset="0"/>
            </a:endParaRPr>
          </a:p>
          <a:p>
            <a:pPr marL="0" marR="0" lvl="0" indent="0" algn="ctr" defTabSz="914400" rtl="0" eaLnBrk="1" fontAlgn="base" latinLnBrk="0" hangingPunct="1">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2"/>
                </a:solidFill>
                <a:effectLst/>
                <a:latin typeface="Calibri" pitchFamily="34" charset="0"/>
                <a:cs typeface="Calibri" pitchFamily="34" charset="0"/>
              </a:rPr>
              <a:t>       </a:t>
            </a:r>
          </a:p>
        </p:txBody>
      </p:sp>
      <p:sp>
        <p:nvSpPr>
          <p:cNvPr id="2050" name="Text Box 2"/>
          <p:cNvSpPr txBox="1">
            <a:spLocks noChangeArrowheads="1"/>
          </p:cNvSpPr>
          <p:nvPr/>
        </p:nvSpPr>
        <p:spPr bwMode="auto">
          <a:xfrm>
            <a:off x="838200" y="5329238"/>
            <a:ext cx="5112568" cy="11477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lnSpc>
                <a:spcPts val="1300"/>
              </a:lnSpc>
            </a:pPr>
            <a:r>
              <a:rPr lang="en-US" sz="1200" b="1" dirty="0" err="1" smtClean="0">
                <a:solidFill>
                  <a:schemeClr val="bg2"/>
                </a:solidFill>
                <a:latin typeface="Calibri" pitchFamily="34" charset="0"/>
                <a:cs typeface="Calibri" pitchFamily="34" charset="0"/>
              </a:rPr>
              <a:t>citoyenneté</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dans</a:t>
            </a:r>
            <a:r>
              <a:rPr lang="en-US" sz="1200" b="1" dirty="0" smtClean="0">
                <a:solidFill>
                  <a:schemeClr val="bg2"/>
                </a:solidFill>
                <a:latin typeface="Calibri" pitchFamily="34" charset="0"/>
                <a:cs typeface="Calibri" pitchFamily="34" charset="0"/>
              </a:rPr>
              <a:t> les </a:t>
            </a:r>
            <a:r>
              <a:rPr lang="en-US" sz="1200" b="1" dirty="0" err="1" smtClean="0">
                <a:solidFill>
                  <a:schemeClr val="bg2"/>
                </a:solidFill>
                <a:latin typeface="Calibri" pitchFamily="34" charset="0"/>
                <a:cs typeface="Calibri" pitchFamily="34" charset="0"/>
              </a:rPr>
              <a:t>cieux</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l'espérance</a:t>
            </a:r>
            <a:r>
              <a:rPr lang="en-US" sz="1200" b="1" dirty="0" smtClean="0">
                <a:solidFill>
                  <a:schemeClr val="bg2"/>
                </a:solidFill>
                <a:latin typeface="Calibri" pitchFamily="34" charset="0"/>
                <a:cs typeface="Calibri" pitchFamily="34" charset="0"/>
              </a:rPr>
              <a:t> de la </a:t>
            </a:r>
            <a:r>
              <a:rPr lang="en-US" sz="1200" b="1" dirty="0" err="1" smtClean="0">
                <a:solidFill>
                  <a:schemeClr val="bg2"/>
                </a:solidFill>
                <a:latin typeface="Calibri" pitchFamily="34" charset="0"/>
                <a:cs typeface="Calibri" pitchFamily="34" charset="0"/>
              </a:rPr>
              <a:t>gloire</a:t>
            </a:r>
            <a:r>
              <a:rPr lang="en-US" sz="1200" b="1" dirty="0" smtClean="0">
                <a:solidFill>
                  <a:schemeClr val="bg2"/>
                </a:solidFill>
                <a:latin typeface="Calibri" pitchFamily="34" charset="0"/>
                <a:cs typeface="Calibri" pitchFamily="34" charset="0"/>
              </a:rPr>
              <a:t>          </a:t>
            </a:r>
          </a:p>
          <a:p>
            <a:pPr algn="ctr">
              <a:lnSpc>
                <a:spcPts val="1300"/>
              </a:lnSpc>
            </a:pP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héritage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héritier</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cohéritier</a:t>
            </a:r>
            <a:r>
              <a:rPr lang="en-US" sz="1200" b="1" dirty="0" smtClean="0">
                <a:solidFill>
                  <a:schemeClr val="bg2"/>
                </a:solidFill>
                <a:latin typeface="Calibri" pitchFamily="34" charset="0"/>
                <a:cs typeface="Calibri" pitchFamily="34" charset="0"/>
              </a:rPr>
              <a:t>                               avec Christ à  mort</a:t>
            </a:r>
          </a:p>
          <a:p>
            <a:pPr algn="ctr">
              <a:lnSpc>
                <a:spcPts val="1300"/>
              </a:lnSpc>
            </a:pPr>
            <a:r>
              <a:rPr lang="en-US" sz="1200" b="1" dirty="0" smtClean="0">
                <a:solidFill>
                  <a:schemeClr val="bg2"/>
                </a:solidFill>
                <a:latin typeface="Calibri" pitchFamily="34" charset="0"/>
                <a:cs typeface="Calibri" pitchFamily="34" charset="0"/>
              </a:rPr>
              <a:t>la perfection en </a:t>
            </a:r>
            <a:r>
              <a:rPr lang="en-US" sz="1200" b="1" dirty="0" err="1" smtClean="0">
                <a:solidFill>
                  <a:schemeClr val="bg2"/>
                </a:solidFill>
                <a:latin typeface="Calibri" pitchFamily="34" charset="0"/>
                <a:cs typeface="Calibri" pitchFamily="34" charset="0"/>
              </a:rPr>
              <a:t>sa</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présence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glorifié</a:t>
            </a:r>
            <a:r>
              <a:rPr lang="en-US" sz="1200" b="1" dirty="0" smtClean="0">
                <a:solidFill>
                  <a:schemeClr val="bg2"/>
                </a:solidFill>
                <a:latin typeface="Calibri" pitchFamily="34" charset="0"/>
                <a:cs typeface="Calibri" pitchFamily="34" charset="0"/>
              </a:rPr>
              <a:t> pour </a:t>
            </a:r>
            <a:r>
              <a:rPr lang="en-US" sz="1200" b="1" dirty="0" err="1" smtClean="0">
                <a:solidFill>
                  <a:schemeClr val="bg2"/>
                </a:solidFill>
                <a:latin typeface="Calibri" pitchFamily="34" charset="0"/>
                <a:cs typeface="Calibri" pitchFamily="34" charset="0"/>
              </a:rPr>
              <a:t>ressembler</a:t>
            </a:r>
            <a:r>
              <a:rPr lang="en-US" sz="1200" b="1" dirty="0" smtClean="0">
                <a:solidFill>
                  <a:schemeClr val="bg2"/>
                </a:solidFill>
                <a:latin typeface="Calibri" pitchFamily="34" charset="0"/>
                <a:cs typeface="Calibri" pitchFamily="34" charset="0"/>
              </a:rPr>
              <a:t> à </a:t>
            </a:r>
            <a:r>
              <a:rPr lang="en-US" sz="1200" b="1" dirty="0" err="1" smtClean="0">
                <a:solidFill>
                  <a:schemeClr val="bg2"/>
                </a:solidFill>
                <a:latin typeface="Calibri" pitchFamily="34" charset="0"/>
                <a:cs typeface="Calibri" pitchFamily="34" charset="0"/>
              </a:rPr>
              <a:t>Jésus</a:t>
            </a:r>
            <a:endParaRPr lang="en-US" sz="1200" b="1" dirty="0" smtClean="0">
              <a:solidFill>
                <a:schemeClr val="bg2"/>
              </a:solidFill>
              <a:latin typeface="Calibri" pitchFamily="34" charset="0"/>
              <a:cs typeface="Calibri" pitchFamily="34" charset="0"/>
            </a:endParaRPr>
          </a:p>
          <a:p>
            <a:pPr algn="ctr">
              <a:lnSpc>
                <a:spcPts val="1300"/>
              </a:lnSpc>
            </a:pPr>
            <a:r>
              <a:rPr lang="en-US" sz="1200" b="1" dirty="0" err="1" smtClean="0">
                <a:solidFill>
                  <a:schemeClr val="bg2"/>
                </a:solidFill>
                <a:latin typeface="Calibri" pitchFamily="34" charset="0"/>
                <a:cs typeface="Calibri" pitchFamily="34" charset="0"/>
              </a:rPr>
              <a:t>dans</a:t>
            </a:r>
            <a:r>
              <a:rPr lang="en-US" sz="1200" b="1" dirty="0" smtClean="0">
                <a:solidFill>
                  <a:schemeClr val="bg2"/>
                </a:solidFill>
                <a:latin typeface="Calibri" pitchFamily="34" charset="0"/>
                <a:cs typeface="Calibri" pitchFamily="34" charset="0"/>
              </a:rPr>
              <a:t> le </a:t>
            </a:r>
            <a:r>
              <a:rPr lang="en-US" sz="1200" b="1" dirty="0" err="1" smtClean="0">
                <a:solidFill>
                  <a:schemeClr val="bg2"/>
                </a:solidFill>
                <a:latin typeface="Calibri" pitchFamily="34" charset="0"/>
                <a:cs typeface="Calibri" pitchFamily="34" charset="0"/>
              </a:rPr>
              <a:t>royaume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céleste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entrer</a:t>
            </a:r>
            <a:r>
              <a:rPr lang="en-US" sz="1200" b="1" dirty="0" smtClean="0">
                <a:solidFill>
                  <a:schemeClr val="bg2"/>
                </a:solidFill>
                <a:latin typeface="Calibri" pitchFamily="34" charset="0"/>
                <a:cs typeface="Calibri" pitchFamily="34" charset="0"/>
              </a:rPr>
              <a:t> joie du Seigneur</a:t>
            </a:r>
          </a:p>
          <a:p>
            <a:pPr algn="ctr">
              <a:lnSpc>
                <a:spcPts val="1300"/>
              </a:lnSpc>
            </a:pPr>
            <a:r>
              <a:rPr lang="en-US" sz="1200" b="1" dirty="0" err="1" smtClean="0">
                <a:solidFill>
                  <a:schemeClr val="bg2"/>
                </a:solidFill>
                <a:latin typeface="Calibri" pitchFamily="34" charset="0"/>
                <a:cs typeface="Calibri" pitchFamily="34" charset="0"/>
              </a:rPr>
              <a:t>délivré</a:t>
            </a:r>
            <a:r>
              <a:rPr lang="en-US" sz="1200" b="1" dirty="0" smtClean="0">
                <a:solidFill>
                  <a:schemeClr val="bg2"/>
                </a:solidFill>
                <a:latin typeface="Calibri" pitchFamily="34" charset="0"/>
                <a:cs typeface="Calibri" pitchFamily="34" charset="0"/>
              </a:rPr>
              <a:t> de la </a:t>
            </a:r>
            <a:r>
              <a:rPr lang="en-US" sz="1200" b="1" dirty="0" err="1" smtClean="0">
                <a:solidFill>
                  <a:schemeClr val="bg2"/>
                </a:solidFill>
                <a:latin typeface="Calibri" pitchFamily="34" charset="0"/>
                <a:cs typeface="Calibri" pitchFamily="34" charset="0"/>
              </a:rPr>
              <a:t>colère</a:t>
            </a:r>
            <a:r>
              <a:rPr lang="en-US" sz="1200" b="1" dirty="0" smtClean="0">
                <a:solidFill>
                  <a:schemeClr val="bg2"/>
                </a:solidFill>
                <a:latin typeface="Calibri" pitchFamily="34" charset="0"/>
                <a:cs typeface="Calibri" pitchFamily="34" charset="0"/>
              </a:rPr>
              <a:t> à </a:t>
            </a:r>
            <a:r>
              <a:rPr lang="en-US" sz="1200" b="1" dirty="0" err="1" smtClean="0">
                <a:solidFill>
                  <a:schemeClr val="bg2"/>
                </a:solidFill>
                <a:latin typeface="Calibri" pitchFamily="34" charset="0"/>
                <a:cs typeface="Calibri" pitchFamily="34" charset="0"/>
              </a:rPr>
              <a:t>venir</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sa</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bonne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œuvre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rendu</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parfaite</a:t>
            </a:r>
            <a:endParaRPr lang="en-US" sz="1200" b="1" dirty="0" smtClean="0">
              <a:solidFill>
                <a:schemeClr val="bg2"/>
              </a:solidFill>
              <a:latin typeface="Calibri" pitchFamily="34" charset="0"/>
              <a:cs typeface="Calibri" pitchFamily="34" charset="0"/>
            </a:endParaRPr>
          </a:p>
          <a:p>
            <a:pPr algn="ctr">
              <a:lnSpc>
                <a:spcPts val="1300"/>
              </a:lnSpc>
            </a:pPr>
            <a:r>
              <a:rPr lang="en-US" sz="1200" b="1" dirty="0" smtClean="0">
                <a:solidFill>
                  <a:schemeClr val="bg2"/>
                </a:solidFill>
                <a:latin typeface="Calibri" pitchFamily="34" charset="0"/>
                <a:cs typeface="Calibri" pitchFamily="34" charset="0"/>
              </a:rPr>
              <a:t>corps de </a:t>
            </a:r>
            <a:r>
              <a:rPr lang="en-US" sz="1200" b="1" dirty="0" err="1" smtClean="0">
                <a:solidFill>
                  <a:schemeClr val="bg2"/>
                </a:solidFill>
                <a:latin typeface="Calibri" pitchFamily="34" charset="0"/>
                <a:cs typeface="Calibri" pitchFamily="34" charset="0"/>
              </a:rPr>
              <a:t>résurrection</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comme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Jésus</a:t>
            </a:r>
            <a:r>
              <a:rPr lang="en-US" sz="1200" b="1" dirty="0" smtClean="0">
                <a:solidFill>
                  <a:schemeClr val="bg2"/>
                </a:solidFill>
                <a:latin typeface="Calibri" pitchFamily="34" charset="0"/>
                <a:cs typeface="Calibri" pitchFamily="34" charset="0"/>
              </a:rPr>
              <a:t>                marriage de </a:t>
            </a:r>
            <a:r>
              <a:rPr lang="en-US" sz="1200" b="1" dirty="0" err="1" smtClean="0">
                <a:solidFill>
                  <a:schemeClr val="bg2"/>
                </a:solidFill>
                <a:latin typeface="Calibri" pitchFamily="34" charset="0"/>
                <a:cs typeface="Calibri" pitchFamily="34" charset="0"/>
              </a:rPr>
              <a:t>l'Agneau</a:t>
            </a:r>
            <a:endParaRPr lang="en-US" sz="1200" b="1" dirty="0" smtClean="0">
              <a:solidFill>
                <a:schemeClr val="bg2"/>
              </a:solidFill>
              <a:latin typeface="Calibri" pitchFamily="34" charset="0"/>
              <a:cs typeface="Calibri" pitchFamily="34" charset="0"/>
            </a:endParaRPr>
          </a:p>
          <a:p>
            <a:pPr algn="ctr">
              <a:lnSpc>
                <a:spcPts val="1300"/>
              </a:lnSpc>
            </a:pPr>
            <a:r>
              <a:rPr lang="en-US" sz="1200" b="1" dirty="0" err="1" smtClean="0">
                <a:solidFill>
                  <a:schemeClr val="bg2"/>
                </a:solidFill>
                <a:latin typeface="Calibri" pitchFamily="34" charset="0"/>
                <a:cs typeface="Calibri" pitchFamily="34" charset="0"/>
              </a:rPr>
              <a:t>toute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larme</a:t>
            </a:r>
            <a:r>
              <a:rPr lang="en-US" sz="1200" b="1" dirty="0" smtClean="0">
                <a:solidFill>
                  <a:schemeClr val="bg2"/>
                </a:solidFill>
                <a:latin typeface="Calibri" pitchFamily="34" charset="0"/>
                <a:cs typeface="Calibri" pitchFamily="34" charset="0"/>
              </a:rPr>
              <a:t> de </a:t>
            </a:r>
            <a:r>
              <a:rPr lang="en-US" sz="1200" b="1" dirty="0" err="1" smtClean="0">
                <a:solidFill>
                  <a:schemeClr val="bg2"/>
                </a:solidFill>
                <a:latin typeface="Calibri" pitchFamily="34" charset="0"/>
                <a:cs typeface="Calibri" pitchFamily="34" charset="0"/>
              </a:rPr>
              <a:t>nos</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yeux</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essuyée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voir</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sa</a:t>
            </a:r>
            <a:r>
              <a:rPr lang="en-US" sz="1200" b="1" dirty="0" smtClean="0">
                <a:solidFill>
                  <a:schemeClr val="bg2"/>
                </a:solidFill>
                <a:latin typeface="Calibri" pitchFamily="34" charset="0"/>
                <a:cs typeface="Calibri" pitchFamily="34" charset="0"/>
              </a:rPr>
              <a:t> face</a:t>
            </a:r>
          </a:p>
          <a:p>
            <a:pPr algn="ctr">
              <a:lnSpc>
                <a:spcPts val="1300"/>
              </a:lnSpc>
            </a:pPr>
            <a:r>
              <a:rPr lang="en-US" sz="1200" b="1" dirty="0" err="1" smtClean="0">
                <a:solidFill>
                  <a:schemeClr val="bg2"/>
                </a:solidFill>
                <a:latin typeface="Calibri" pitchFamily="34" charset="0"/>
                <a:cs typeface="Calibri" pitchFamily="34" charset="0"/>
              </a:rPr>
              <a:t>règne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éternellement</a:t>
            </a:r>
            <a:r>
              <a:rPr lang="en-US" sz="1200" b="1" dirty="0" smtClean="0">
                <a:solidFill>
                  <a:schemeClr val="bg2"/>
                </a:solidFill>
                <a:latin typeface="Calibri" pitchFamily="34" charset="0"/>
                <a:cs typeface="Calibri" pitchFamily="34" charset="0"/>
              </a:rPr>
              <a:t>        </a:t>
            </a:r>
            <a:r>
              <a:rPr lang="fr-CA" sz="1200" b="1" dirty="0" smtClean="0">
                <a:solidFill>
                  <a:schemeClr val="bg2"/>
                </a:solidFill>
                <a:latin typeface="Calibri" pitchFamily="34" charset="0"/>
                <a:cs typeface="Calibri" pitchFamily="34" charset="0"/>
              </a:rPr>
              <a:t>aimé et sauvé       dans</a:t>
            </a:r>
            <a:r>
              <a:rPr lang="en-US" sz="1200" b="1" dirty="0" smtClean="0">
                <a:solidFill>
                  <a:schemeClr val="bg2"/>
                </a:solidFill>
                <a:latin typeface="Calibri" pitchFamily="34" charset="0"/>
                <a:cs typeface="Calibri" pitchFamily="34" charset="0"/>
              </a:rPr>
              <a:t> la nouvelle alliance</a:t>
            </a:r>
            <a:endParaRPr kumimoji="0" lang="en-US" sz="1200" b="1" i="0" u="none" strike="noStrike" cap="none" normalizeH="0" baseline="0" dirty="0" smtClean="0">
              <a:ln>
                <a:noFill/>
              </a:ln>
              <a:solidFill>
                <a:schemeClr val="bg2"/>
              </a:solidFill>
              <a:effectLst/>
              <a:latin typeface="Calibri" pitchFamily="34" charset="0"/>
              <a:cs typeface="Calibri" pitchFamily="34" charset="0"/>
            </a:endParaRPr>
          </a:p>
        </p:txBody>
      </p:sp>
      <p:sp>
        <p:nvSpPr>
          <p:cNvPr id="2052" name="Text Box 4"/>
          <p:cNvSpPr txBox="1">
            <a:spLocks noChangeArrowheads="1"/>
          </p:cNvSpPr>
          <p:nvPr/>
        </p:nvSpPr>
        <p:spPr bwMode="auto">
          <a:xfrm>
            <a:off x="0" y="1371600"/>
            <a:ext cx="6934200" cy="17145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nSpc>
                <a:spcPts val="1300"/>
              </a:lnSpc>
            </a:pPr>
            <a:r>
              <a:rPr lang="en-US" sz="1200" b="1" spc="-20" dirty="0" smtClean="0">
                <a:solidFill>
                  <a:schemeClr val="bg2"/>
                </a:solidFill>
                <a:latin typeface="Calibri" pitchFamily="34" charset="0"/>
                <a:cs typeface="Calibri" pitchFamily="34" charset="0"/>
              </a:rPr>
              <a:t>en Christ et Christ en nous  en </a:t>
            </a:r>
            <a:r>
              <a:rPr lang="en-US" sz="1200" b="1" spc="-20" dirty="0" err="1" smtClean="0">
                <a:solidFill>
                  <a:schemeClr val="bg2"/>
                </a:solidFill>
                <a:latin typeface="Calibri" pitchFamily="34" charset="0"/>
                <a:cs typeface="Calibri" pitchFamily="34" charset="0"/>
              </a:rPr>
              <a:t>l’Esprit</a:t>
            </a:r>
            <a:r>
              <a:rPr lang="en-US" sz="1200" b="1" spc="-20" dirty="0" smtClean="0">
                <a:solidFill>
                  <a:schemeClr val="bg2"/>
                </a:solidFill>
                <a:latin typeface="Calibri" pitchFamily="34" charset="0"/>
                <a:cs typeface="Calibri" pitchFamily="34" charset="0"/>
              </a:rPr>
              <a:t> Saint et </a:t>
            </a:r>
            <a:r>
              <a:rPr lang="en-US" sz="1200" b="1" spc="-20" dirty="0" err="1" smtClean="0">
                <a:solidFill>
                  <a:schemeClr val="bg2"/>
                </a:solidFill>
                <a:latin typeface="Calibri" pitchFamily="34" charset="0"/>
                <a:cs typeface="Calibri" pitchFamily="34" charset="0"/>
              </a:rPr>
              <a:t>L’Esprit</a:t>
            </a:r>
            <a:r>
              <a:rPr lang="en-US" sz="1200" b="1" spc="-20" dirty="0" smtClean="0">
                <a:solidFill>
                  <a:schemeClr val="bg2"/>
                </a:solidFill>
                <a:latin typeface="Calibri" pitchFamily="34" charset="0"/>
                <a:cs typeface="Calibri" pitchFamily="34" charset="0"/>
              </a:rPr>
              <a:t> en nous, le temple de </a:t>
            </a:r>
            <a:r>
              <a:rPr lang="en-US" sz="1200" b="1" spc="-20" dirty="0" err="1" smtClean="0">
                <a:solidFill>
                  <a:schemeClr val="bg2"/>
                </a:solidFill>
                <a:latin typeface="Calibri" pitchFamily="34" charset="0"/>
                <a:cs typeface="Calibri" pitchFamily="34" charset="0"/>
              </a:rPr>
              <a:t>Dieu</a:t>
            </a:r>
            <a:r>
              <a:rPr lang="en-US" sz="1200" b="1" spc="-20" dirty="0" smtClean="0">
                <a:solidFill>
                  <a:schemeClr val="bg2"/>
                </a:solidFill>
                <a:latin typeface="Calibri" pitchFamily="34" charset="0"/>
                <a:cs typeface="Calibri" pitchFamily="34" charset="0"/>
              </a:rPr>
              <a:t>  en le </a:t>
            </a:r>
            <a:r>
              <a:rPr lang="en-US" sz="1200" b="1" spc="-20" dirty="0" err="1" smtClean="0">
                <a:solidFill>
                  <a:schemeClr val="bg2"/>
                </a:solidFill>
                <a:latin typeface="Calibri" pitchFamily="34" charset="0"/>
                <a:cs typeface="Calibri" pitchFamily="34" charset="0"/>
              </a:rPr>
              <a:t>Père</a:t>
            </a:r>
            <a:r>
              <a:rPr lang="en-US" sz="1200" b="1" spc="-20" dirty="0" smtClean="0">
                <a:solidFill>
                  <a:schemeClr val="bg2"/>
                </a:solidFill>
                <a:latin typeface="Calibri" pitchFamily="34" charset="0"/>
                <a:cs typeface="Calibri" pitchFamily="34" charset="0"/>
              </a:rPr>
              <a:t> et le </a:t>
            </a:r>
            <a:r>
              <a:rPr lang="en-US" sz="1200" b="1" spc="-20" dirty="0" err="1" smtClean="0">
                <a:solidFill>
                  <a:schemeClr val="bg2"/>
                </a:solidFill>
                <a:latin typeface="Calibri" pitchFamily="34" charset="0"/>
                <a:cs typeface="Calibri" pitchFamily="34" charset="0"/>
              </a:rPr>
              <a:t>Père</a:t>
            </a:r>
            <a:r>
              <a:rPr lang="en-US" sz="1200" b="1" spc="-20" dirty="0" smtClean="0">
                <a:solidFill>
                  <a:schemeClr val="bg2"/>
                </a:solidFill>
                <a:latin typeface="Calibri" pitchFamily="34" charset="0"/>
                <a:cs typeface="Calibri" pitchFamily="34" charset="0"/>
              </a:rPr>
              <a:t> en nous</a:t>
            </a:r>
          </a:p>
          <a:p>
            <a:pPr>
              <a:lnSpc>
                <a:spcPts val="1300"/>
              </a:lnSpc>
            </a:pPr>
            <a:r>
              <a:rPr lang="en-US" sz="1200" b="1" dirty="0" err="1" smtClean="0">
                <a:solidFill>
                  <a:schemeClr val="bg2"/>
                </a:solidFill>
                <a:latin typeface="Calibri" pitchFamily="34" charset="0"/>
                <a:cs typeface="Calibri" pitchFamily="34" charset="0"/>
              </a:rPr>
              <a:t>immergé</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dans</a:t>
            </a:r>
            <a:r>
              <a:rPr lang="en-US" sz="1200" b="1" dirty="0" smtClean="0">
                <a:solidFill>
                  <a:schemeClr val="bg2"/>
                </a:solidFill>
                <a:latin typeface="Calibri" pitchFamily="34" charset="0"/>
                <a:cs typeface="Calibri" pitchFamily="34" charset="0"/>
              </a:rPr>
              <a:t> le </a:t>
            </a:r>
            <a:r>
              <a:rPr lang="en-US" sz="1200" b="1" dirty="0" err="1" smtClean="0">
                <a:solidFill>
                  <a:schemeClr val="bg2"/>
                </a:solidFill>
                <a:latin typeface="Calibri" pitchFamily="34" charset="0"/>
                <a:cs typeface="Calibri" pitchFamily="34" charset="0"/>
              </a:rPr>
              <a:t>Père</a:t>
            </a:r>
            <a:r>
              <a:rPr lang="en-US" sz="1200" b="1" dirty="0" smtClean="0">
                <a:solidFill>
                  <a:schemeClr val="bg2"/>
                </a:solidFill>
                <a:latin typeface="Calibri" pitchFamily="34" charset="0"/>
                <a:cs typeface="Calibri" pitchFamily="34" charset="0"/>
              </a:rPr>
              <a:t>, le </a:t>
            </a:r>
            <a:r>
              <a:rPr lang="en-US" sz="1200" b="1" dirty="0" err="1" smtClean="0">
                <a:solidFill>
                  <a:schemeClr val="bg2"/>
                </a:solidFill>
                <a:latin typeface="Calibri" pitchFamily="34" charset="0"/>
                <a:cs typeface="Calibri" pitchFamily="34" charset="0"/>
              </a:rPr>
              <a:t>Fils</a:t>
            </a:r>
            <a:r>
              <a:rPr lang="en-US" sz="1200" b="1" dirty="0" smtClean="0">
                <a:solidFill>
                  <a:schemeClr val="bg2"/>
                </a:solidFill>
                <a:latin typeface="Calibri" pitchFamily="34" charset="0"/>
                <a:cs typeface="Calibri" pitchFamily="34" charset="0"/>
              </a:rPr>
              <a:t> et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communion avec le </a:t>
            </a:r>
            <a:r>
              <a:rPr lang="en-US" sz="1200" b="1" dirty="0" err="1" smtClean="0">
                <a:solidFill>
                  <a:schemeClr val="bg2"/>
                </a:solidFill>
                <a:latin typeface="Calibri" pitchFamily="34" charset="0"/>
                <a:cs typeface="Calibri" pitchFamily="34" charset="0"/>
              </a:rPr>
              <a:t>Père</a:t>
            </a:r>
            <a:r>
              <a:rPr lang="en-US" sz="1200" b="1" dirty="0" smtClean="0">
                <a:solidFill>
                  <a:schemeClr val="bg2"/>
                </a:solidFill>
                <a:latin typeface="Calibri" pitchFamily="34" charset="0"/>
                <a:cs typeface="Calibri" pitchFamily="34" charset="0"/>
              </a:rPr>
              <a:t>, le </a:t>
            </a:r>
            <a:r>
              <a:rPr lang="en-US" sz="1200" b="1" dirty="0" err="1" smtClean="0">
                <a:solidFill>
                  <a:schemeClr val="bg2"/>
                </a:solidFill>
                <a:latin typeface="Calibri" pitchFamily="34" charset="0"/>
                <a:cs typeface="Calibri" pitchFamily="34" charset="0"/>
              </a:rPr>
              <a:t>Fils</a:t>
            </a:r>
            <a:r>
              <a:rPr lang="en-US" sz="1200" b="1" dirty="0" smtClean="0">
                <a:solidFill>
                  <a:schemeClr val="bg2"/>
                </a:solidFill>
                <a:latin typeface="Calibri" pitchFamily="34" charset="0"/>
                <a:cs typeface="Calibri" pitchFamily="34" charset="0"/>
              </a:rPr>
              <a:t> et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et </a:t>
            </a:r>
            <a:r>
              <a:rPr lang="en-US" sz="1200" b="1" dirty="0" err="1" smtClean="0">
                <a:solidFill>
                  <a:schemeClr val="bg2"/>
                </a:solidFill>
                <a:latin typeface="Calibri" pitchFamily="34" charset="0"/>
                <a:cs typeface="Calibri" pitchFamily="34" charset="0"/>
              </a:rPr>
              <a:t>ils</a:t>
            </a:r>
            <a:r>
              <a:rPr lang="en-US" sz="1200" b="1" dirty="0" smtClean="0">
                <a:solidFill>
                  <a:schemeClr val="bg2"/>
                </a:solidFill>
                <a:latin typeface="Calibri" pitchFamily="34" charset="0"/>
                <a:cs typeface="Calibri" pitchFamily="34" charset="0"/>
              </a:rPr>
              <a:t> avec nous   </a:t>
            </a:r>
          </a:p>
          <a:p>
            <a:pPr>
              <a:lnSpc>
                <a:spcPts val="1300"/>
              </a:lnSpc>
            </a:pPr>
            <a:r>
              <a:rPr lang="en-US" sz="1200" b="1" dirty="0" err="1" smtClean="0">
                <a:solidFill>
                  <a:schemeClr val="bg2"/>
                </a:solidFill>
                <a:latin typeface="Calibri" pitchFamily="34" charset="0"/>
                <a:cs typeface="Calibri" pitchFamily="34" charset="0"/>
              </a:rPr>
              <a:t>accès</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prières</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exaucées</a:t>
            </a:r>
            <a:r>
              <a:rPr lang="en-US" sz="1200" b="1" dirty="0" smtClean="0">
                <a:solidFill>
                  <a:schemeClr val="bg2"/>
                </a:solidFill>
                <a:latin typeface="Calibri" pitchFamily="34" charset="0"/>
                <a:cs typeface="Calibri" pitchFamily="34" charset="0"/>
              </a:rPr>
              <a:t> au nom de </a:t>
            </a:r>
            <a:r>
              <a:rPr lang="en-US" sz="1200" b="1" dirty="0" err="1" smtClean="0">
                <a:solidFill>
                  <a:schemeClr val="bg2"/>
                </a:solidFill>
                <a:latin typeface="Calibri" pitchFamily="34" charset="0"/>
                <a:cs typeface="Calibri" pitchFamily="34" charset="0"/>
              </a:rPr>
              <a:t>Jésus</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miséricorde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grâce</a:t>
            </a:r>
            <a:r>
              <a:rPr lang="en-US" sz="1200" b="1" dirty="0" smtClean="0">
                <a:solidFill>
                  <a:schemeClr val="bg2"/>
                </a:solidFill>
                <a:latin typeface="Calibri" pitchFamily="34" charset="0"/>
                <a:cs typeface="Calibri" pitchFamily="34" charset="0"/>
              </a:rPr>
              <a:t> et </a:t>
            </a:r>
            <a:r>
              <a:rPr lang="en-US" sz="1200" b="1" dirty="0" err="1" smtClean="0">
                <a:solidFill>
                  <a:schemeClr val="bg2"/>
                </a:solidFill>
                <a:latin typeface="Calibri" pitchFamily="34" charset="0"/>
                <a:cs typeface="Calibri" pitchFamily="34" charset="0"/>
              </a:rPr>
              <a:t>secours</a:t>
            </a:r>
            <a:r>
              <a:rPr lang="en-US" sz="1200" b="1" dirty="0" smtClean="0">
                <a:solidFill>
                  <a:schemeClr val="bg2"/>
                </a:solidFill>
                <a:latin typeface="Calibri" pitchFamily="34" charset="0"/>
                <a:cs typeface="Calibri" pitchFamily="34" charset="0"/>
              </a:rPr>
              <a:t> au </a:t>
            </a:r>
            <a:r>
              <a:rPr lang="en-US" sz="1200" b="1" dirty="0" err="1" smtClean="0">
                <a:solidFill>
                  <a:schemeClr val="bg2"/>
                </a:solidFill>
                <a:latin typeface="Calibri" pitchFamily="34" charset="0"/>
                <a:cs typeface="Calibri" pitchFamily="34" charset="0"/>
              </a:rPr>
              <a:t>trône</a:t>
            </a:r>
            <a:r>
              <a:rPr lang="en-US" sz="1200" b="1" dirty="0" smtClean="0">
                <a:solidFill>
                  <a:schemeClr val="bg2"/>
                </a:solidFill>
                <a:latin typeface="Calibri" pitchFamily="34" charset="0"/>
                <a:cs typeface="Calibri" pitchFamily="34" charset="0"/>
              </a:rPr>
              <a:t> de </a:t>
            </a:r>
            <a:r>
              <a:rPr lang="en-US" sz="1200" b="1" dirty="0" err="1" smtClean="0">
                <a:solidFill>
                  <a:schemeClr val="bg2"/>
                </a:solidFill>
                <a:latin typeface="Calibri" pitchFamily="34" charset="0"/>
                <a:cs typeface="Calibri" pitchFamily="34" charset="0"/>
              </a:rPr>
              <a:t>grâce</a:t>
            </a:r>
            <a:r>
              <a:rPr lang="en-US" sz="1200" b="1" dirty="0" smtClean="0">
                <a:solidFill>
                  <a:schemeClr val="bg2"/>
                </a:solidFill>
                <a:latin typeface="Calibri" pitchFamily="34" charset="0"/>
                <a:cs typeface="Calibri" pitchFamily="34" charset="0"/>
              </a:rPr>
              <a:t> de </a:t>
            </a:r>
            <a:r>
              <a:rPr lang="en-US" sz="1200" b="1" dirty="0" err="1" smtClean="0">
                <a:solidFill>
                  <a:schemeClr val="bg2"/>
                </a:solidFill>
                <a:latin typeface="Calibri" pitchFamily="34" charset="0"/>
                <a:cs typeface="Calibri" pitchFamily="34" charset="0"/>
              </a:rPr>
              <a:t>Dieu</a:t>
            </a:r>
            <a:endParaRPr lang="en-US" sz="1200" b="1" dirty="0" smtClean="0">
              <a:solidFill>
                <a:schemeClr val="bg2"/>
              </a:solidFill>
              <a:latin typeface="Calibri" pitchFamily="34" charset="0"/>
              <a:cs typeface="Calibri" pitchFamily="34" charset="0"/>
            </a:endParaRPr>
          </a:p>
          <a:p>
            <a:pPr>
              <a:lnSpc>
                <a:spcPts val="1300"/>
              </a:lnSpc>
            </a:pPr>
            <a:r>
              <a:rPr lang="en-US" sz="1200" b="1" dirty="0" smtClean="0">
                <a:solidFill>
                  <a:schemeClr val="bg2"/>
                </a:solidFill>
                <a:latin typeface="Calibri" pitchFamily="34" charset="0"/>
                <a:cs typeface="Calibri" pitchFamily="34" charset="0"/>
              </a:rPr>
              <a:t>tout </a:t>
            </a:r>
            <a:r>
              <a:rPr lang="en-US" sz="1200" b="1" dirty="0" err="1" smtClean="0">
                <a:solidFill>
                  <a:schemeClr val="bg2"/>
                </a:solidFill>
                <a:latin typeface="Calibri" pitchFamily="34" charset="0"/>
                <a:cs typeface="Calibri" pitchFamily="34" charset="0"/>
              </a:rPr>
              <a:t>besoin</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comblé</a:t>
            </a:r>
            <a:r>
              <a:rPr lang="en-US" sz="1200" b="1" dirty="0" smtClean="0">
                <a:solidFill>
                  <a:schemeClr val="bg2"/>
                </a:solidFill>
                <a:latin typeface="Calibri" pitchFamily="34" charset="0"/>
                <a:cs typeface="Calibri" pitchFamily="34" charset="0"/>
              </a:rPr>
              <a:t>                    </a:t>
            </a:r>
            <a:r>
              <a:rPr lang="fr-CA" sz="1200" b="1" dirty="0" smtClean="0">
                <a:solidFill>
                  <a:schemeClr val="bg2"/>
                </a:solidFill>
                <a:latin typeface="Calibri" pitchFamily="34" charset="0"/>
                <a:cs typeface="Calibri" pitchFamily="34" charset="0"/>
              </a:rPr>
              <a:t>l’Esprit prie pour nous et nous aide à prier par l’Esprit avec la parole de Dieu </a:t>
            </a:r>
            <a:endParaRPr lang="en-US" sz="1200" b="1" dirty="0" smtClean="0">
              <a:solidFill>
                <a:schemeClr val="bg2"/>
              </a:solidFill>
              <a:latin typeface="Calibri" pitchFamily="34" charset="0"/>
              <a:cs typeface="Calibri" pitchFamily="34" charset="0"/>
            </a:endParaRPr>
          </a:p>
          <a:p>
            <a:pPr>
              <a:lnSpc>
                <a:spcPts val="1300"/>
              </a:lnSpc>
            </a:pPr>
            <a:r>
              <a:rPr lang="fr-FR" sz="1200" b="1" dirty="0" smtClean="0">
                <a:solidFill>
                  <a:schemeClr val="bg2"/>
                </a:solidFill>
                <a:latin typeface="Calibri" pitchFamily="34" charset="0"/>
                <a:cs typeface="Calibri" pitchFamily="34" charset="0"/>
              </a:rPr>
              <a:t>notre Souverain Sacrificateur  intercède  pour nous  en tant que notre seul  médiateur et rançon pour tous</a:t>
            </a:r>
          </a:p>
          <a:p>
            <a:pPr>
              <a:lnSpc>
                <a:spcPts val="1300"/>
              </a:lnSpc>
            </a:pPr>
            <a:r>
              <a:rPr lang="fr-FR" sz="1200" b="1" dirty="0" smtClean="0">
                <a:solidFill>
                  <a:schemeClr val="bg2"/>
                </a:solidFill>
                <a:latin typeface="Calibri" pitchFamily="34" charset="0"/>
                <a:cs typeface="Calibri" pitchFamily="34" charset="0"/>
              </a:rPr>
              <a:t>notre Souverain Sacrificateur  est notre avocat  avec sa seul propitiation pour nos péchés en notre défense</a:t>
            </a:r>
            <a:endParaRPr lang="fr-CA" sz="1200" b="1" dirty="0" smtClean="0">
              <a:solidFill>
                <a:schemeClr val="bg2"/>
              </a:solidFill>
              <a:latin typeface="Calibri" pitchFamily="34" charset="0"/>
              <a:cs typeface="Calibri" pitchFamily="34" charset="0"/>
            </a:endParaRPr>
          </a:p>
          <a:p>
            <a:pPr algn="ctr">
              <a:lnSpc>
                <a:spcPts val="1300"/>
              </a:lnSpc>
            </a:pPr>
            <a:r>
              <a:rPr lang="en-US" sz="1200" b="1" dirty="0" err="1" smtClean="0">
                <a:latin typeface="Calibri" pitchFamily="34" charset="0"/>
                <a:cs typeface="Calibri" pitchFamily="34" charset="0"/>
              </a:rPr>
              <a:t>immergé</a:t>
            </a:r>
            <a:r>
              <a:rPr lang="en-US" sz="1200" b="1" dirty="0" smtClean="0">
                <a:latin typeface="Calibri" pitchFamily="34" charset="0"/>
                <a:cs typeface="Calibri" pitchFamily="34" charset="0"/>
              </a:rPr>
              <a:t>      et      </a:t>
            </a:r>
            <a:r>
              <a:rPr lang="en-US" sz="1200" b="1" dirty="0" err="1" smtClean="0">
                <a:latin typeface="Calibri" pitchFamily="34" charset="0"/>
                <a:cs typeface="Calibri" pitchFamily="34" charset="0"/>
              </a:rPr>
              <a:t>une</a:t>
            </a:r>
            <a:r>
              <a:rPr lang="en-US" sz="1200" b="1" dirty="0" smtClean="0">
                <a:latin typeface="Calibri" pitchFamily="34" charset="0"/>
                <a:cs typeface="Calibri" pitchFamily="34" charset="0"/>
              </a:rPr>
              <a:t>      </a:t>
            </a:r>
            <a:r>
              <a:rPr lang="fr-FR" sz="1200" b="1" dirty="0" smtClean="0">
                <a:latin typeface="Calibri" pitchFamily="34" charset="0"/>
                <a:cs typeface="Calibri" pitchFamily="34" charset="0"/>
              </a:rPr>
              <a:t>même      plante      </a:t>
            </a:r>
            <a:r>
              <a:rPr lang="en-US" sz="1200" b="1" dirty="0" smtClean="0">
                <a:latin typeface="Calibri" pitchFamily="34" charset="0"/>
                <a:cs typeface="Calibri" pitchFamily="34" charset="0"/>
              </a:rPr>
              <a:t>avec      Christ      </a:t>
            </a:r>
            <a:r>
              <a:rPr lang="en-US" sz="1200" b="1" dirty="0" err="1" smtClean="0">
                <a:latin typeface="Calibri" pitchFamily="34" charset="0"/>
                <a:cs typeface="Calibri" pitchFamily="34" charset="0"/>
              </a:rPr>
              <a:t>dans</a:t>
            </a:r>
            <a:r>
              <a:rPr lang="en-US" sz="1200" b="1" dirty="0" smtClean="0">
                <a:latin typeface="Calibri" pitchFamily="34" charset="0"/>
                <a:cs typeface="Calibri" pitchFamily="34" charset="0"/>
              </a:rPr>
              <a:t>      </a:t>
            </a:r>
            <a:r>
              <a:rPr lang="en-US" sz="1200" b="1" dirty="0" err="1" smtClean="0">
                <a:latin typeface="Calibri" pitchFamily="34" charset="0"/>
                <a:cs typeface="Calibri" pitchFamily="34" charset="0"/>
              </a:rPr>
              <a:t>sa</a:t>
            </a:r>
            <a:r>
              <a:rPr lang="en-US" sz="1200" b="1" dirty="0" smtClean="0">
                <a:latin typeface="Calibri" pitchFamily="34" charset="0"/>
                <a:cs typeface="Calibri" pitchFamily="34" charset="0"/>
              </a:rPr>
              <a:t>      mort      et      </a:t>
            </a:r>
            <a:r>
              <a:rPr lang="en-US" sz="1200" b="1" dirty="0" err="1" smtClean="0">
                <a:latin typeface="Calibri" pitchFamily="34" charset="0"/>
                <a:cs typeface="Calibri" pitchFamily="34" charset="0"/>
              </a:rPr>
              <a:t>sa</a:t>
            </a:r>
            <a:r>
              <a:rPr lang="en-US" sz="1200" b="1" dirty="0" smtClean="0">
                <a:latin typeface="Calibri" pitchFamily="34" charset="0"/>
                <a:cs typeface="Calibri" pitchFamily="34" charset="0"/>
              </a:rPr>
              <a:t>       </a:t>
            </a:r>
            <a:r>
              <a:rPr lang="en-US" sz="1200" b="1" dirty="0" err="1" smtClean="0">
                <a:latin typeface="Calibri" pitchFamily="34" charset="0"/>
                <a:cs typeface="Calibri" pitchFamily="34" charset="0"/>
              </a:rPr>
              <a:t>résurrection</a:t>
            </a:r>
            <a:r>
              <a:rPr lang="en-US" sz="1200" b="1" dirty="0" smtClean="0">
                <a:latin typeface="Calibri" pitchFamily="34" charset="0"/>
                <a:cs typeface="Calibri" pitchFamily="34" charset="0"/>
              </a:rPr>
              <a:t> </a:t>
            </a:r>
            <a:r>
              <a:rPr lang="en-US" sz="1200" b="1" dirty="0" smtClean="0">
                <a:solidFill>
                  <a:schemeClr val="bg2"/>
                </a:solidFill>
                <a:latin typeface="Calibri" pitchFamily="34" charset="0"/>
                <a:cs typeface="Calibri" pitchFamily="34" charset="0"/>
              </a:rPr>
              <a:t> </a:t>
            </a:r>
          </a:p>
          <a:p>
            <a:pPr algn="ctr">
              <a:lnSpc>
                <a:spcPts val="1300"/>
              </a:lnSpc>
            </a:pPr>
            <a:r>
              <a:rPr lang="en-US" sz="1200" b="1" spc="-20" dirty="0" err="1" smtClean="0">
                <a:solidFill>
                  <a:schemeClr val="bg2"/>
                </a:solidFill>
                <a:latin typeface="Calibri" pitchFamily="34" charset="0"/>
                <a:cs typeface="Calibri" pitchFamily="34" charset="0"/>
              </a:rPr>
              <a:t>vieil</a:t>
            </a:r>
            <a:r>
              <a:rPr lang="en-US" sz="1200" b="1" spc="-20" dirty="0" smtClean="0">
                <a:solidFill>
                  <a:schemeClr val="bg2"/>
                </a:solidFill>
                <a:latin typeface="Calibri" pitchFamily="34" charset="0"/>
                <a:cs typeface="Calibri" pitchFamily="34" charset="0"/>
              </a:rPr>
              <a:t> </a:t>
            </a:r>
            <a:r>
              <a:rPr lang="en-US" sz="1200" b="1" spc="-20" dirty="0" err="1" smtClean="0">
                <a:solidFill>
                  <a:schemeClr val="bg2"/>
                </a:solidFill>
                <a:latin typeface="Calibri" pitchFamily="34" charset="0"/>
                <a:cs typeface="Calibri" pitchFamily="34" charset="0"/>
              </a:rPr>
              <a:t>homme</a:t>
            </a:r>
            <a:r>
              <a:rPr lang="en-US" sz="1200" b="1" spc="-20" dirty="0" smtClean="0">
                <a:solidFill>
                  <a:schemeClr val="bg2"/>
                </a:solidFill>
                <a:latin typeface="Calibri" pitchFamily="34" charset="0"/>
                <a:cs typeface="Calibri" pitchFamily="34" charset="0"/>
              </a:rPr>
              <a:t> en Adam </a:t>
            </a:r>
            <a:r>
              <a:rPr lang="fr-CA" sz="1200" b="1" spc="-20" dirty="0" smtClean="0">
                <a:solidFill>
                  <a:schemeClr val="bg2"/>
                </a:solidFill>
                <a:latin typeface="Calibri" pitchFamily="34" charset="0"/>
                <a:cs typeface="Calibri" pitchFamily="34" charset="0"/>
              </a:rPr>
              <a:t>crucifié et enseveli avec Christ     nouvel homme en Christ ressuscité et vivant avec Christ</a:t>
            </a:r>
            <a:endParaRPr lang="en-US" sz="1200" b="1" spc="-20" dirty="0" smtClean="0">
              <a:solidFill>
                <a:schemeClr val="bg2"/>
              </a:solidFill>
              <a:latin typeface="Calibri" pitchFamily="34" charset="0"/>
              <a:cs typeface="Calibri" pitchFamily="34" charset="0"/>
            </a:endParaRPr>
          </a:p>
          <a:p>
            <a:pPr algn="ctr">
              <a:lnSpc>
                <a:spcPts val="1300"/>
              </a:lnSpc>
            </a:pPr>
            <a:r>
              <a:rPr lang="en-US" sz="1200" b="1" dirty="0" smtClean="0">
                <a:solidFill>
                  <a:schemeClr val="bg2"/>
                </a:solidFill>
                <a:latin typeface="Calibri" pitchFamily="34" charset="0"/>
                <a:cs typeface="Calibri" pitchFamily="34" charset="0"/>
              </a:rPr>
              <a:t>mort au </a:t>
            </a:r>
            <a:r>
              <a:rPr lang="en-US" sz="1200" b="1" dirty="0" err="1" smtClean="0">
                <a:solidFill>
                  <a:schemeClr val="bg2"/>
                </a:solidFill>
                <a:latin typeface="Calibri" pitchFamily="34" charset="0"/>
                <a:cs typeface="Calibri" pitchFamily="34" charset="0"/>
              </a:rPr>
              <a:t>péché</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libéré</a:t>
            </a:r>
            <a:r>
              <a:rPr lang="en-US" sz="1200" b="1" dirty="0" smtClean="0">
                <a:solidFill>
                  <a:schemeClr val="bg2"/>
                </a:solidFill>
                <a:latin typeface="Calibri" pitchFamily="34" charset="0"/>
                <a:cs typeface="Calibri" pitchFamily="34" charset="0"/>
              </a:rPr>
              <a:t> du </a:t>
            </a:r>
            <a:r>
              <a:rPr lang="en-US" sz="1200" b="1" dirty="0" err="1" smtClean="0">
                <a:solidFill>
                  <a:schemeClr val="bg2"/>
                </a:solidFill>
                <a:latin typeface="Calibri" pitchFamily="34" charset="0"/>
                <a:cs typeface="Calibri" pitchFamily="34" charset="0"/>
              </a:rPr>
              <a:t>péché</a:t>
            </a:r>
            <a:r>
              <a:rPr lang="en-US" sz="1200" b="1" dirty="0" smtClean="0">
                <a:solidFill>
                  <a:schemeClr val="bg2"/>
                </a:solidFill>
                <a:latin typeface="Calibri" pitchFamily="34" charset="0"/>
                <a:cs typeface="Calibri" pitchFamily="34" charset="0"/>
              </a:rPr>
              <a:t>                  instrument de justice                   </a:t>
            </a:r>
            <a:r>
              <a:rPr lang="en-US" sz="1200" b="1" dirty="0" err="1" smtClean="0">
                <a:solidFill>
                  <a:schemeClr val="bg2"/>
                </a:solidFill>
                <a:latin typeface="Calibri" pitchFamily="34" charset="0"/>
                <a:cs typeface="Calibri" pitchFamily="34" charset="0"/>
              </a:rPr>
              <a:t>sous</a:t>
            </a:r>
            <a:r>
              <a:rPr lang="en-US" sz="1200" b="1" dirty="0" smtClean="0">
                <a:solidFill>
                  <a:schemeClr val="bg2"/>
                </a:solidFill>
                <a:latin typeface="Calibri" pitchFamily="34" charset="0"/>
                <a:cs typeface="Calibri" pitchFamily="34" charset="0"/>
              </a:rPr>
              <a:t> Christ et </a:t>
            </a:r>
            <a:r>
              <a:rPr lang="en-US" sz="1200" b="1" dirty="0" err="1" smtClean="0">
                <a:solidFill>
                  <a:schemeClr val="bg2"/>
                </a:solidFill>
                <a:latin typeface="Calibri" pitchFamily="34" charset="0"/>
                <a:cs typeface="Calibri" pitchFamily="34" charset="0"/>
              </a:rPr>
              <a:t>sa</a:t>
            </a:r>
            <a:r>
              <a:rPr lang="en-US" sz="1200" b="1" dirty="0" smtClean="0">
                <a:solidFill>
                  <a:schemeClr val="bg2"/>
                </a:solidFill>
                <a:latin typeface="Calibri" pitchFamily="34" charset="0"/>
                <a:cs typeface="Calibri" pitchFamily="34" charset="0"/>
              </a:rPr>
              <a:t> grace </a:t>
            </a:r>
            <a:r>
              <a:rPr lang="en-US" sz="1200" b="1" dirty="0" err="1" smtClean="0">
                <a:solidFill>
                  <a:schemeClr val="bg2"/>
                </a:solidFill>
                <a:latin typeface="Calibri" pitchFamily="34" charset="0"/>
                <a:cs typeface="Calibri" pitchFamily="34" charset="0"/>
              </a:rPr>
              <a:t>abondante</a:t>
            </a:r>
            <a:r>
              <a:rPr lang="en-US" sz="1200" b="1" dirty="0" smtClean="0">
                <a:solidFill>
                  <a:schemeClr val="bg2"/>
                </a:solidFill>
                <a:latin typeface="Calibri" pitchFamily="34" charset="0"/>
                <a:cs typeface="Calibri" pitchFamily="34" charset="0"/>
              </a:rPr>
              <a:t>                                                                                    </a:t>
            </a:r>
            <a:r>
              <a:rPr lang="fr-FR" sz="1200" b="1" dirty="0" smtClean="0">
                <a:solidFill>
                  <a:schemeClr val="bg2"/>
                </a:solidFill>
                <a:latin typeface="Calibri" pitchFamily="34" charset="0"/>
                <a:cs typeface="Calibri" pitchFamily="34" charset="0"/>
              </a:rPr>
              <a:t>esclaves du Christ pas le péché     attaché et </a:t>
            </a:r>
            <a:r>
              <a:rPr lang="fr-CA" sz="1200" b="1" dirty="0" smtClean="0">
                <a:solidFill>
                  <a:schemeClr val="bg2"/>
                </a:solidFill>
                <a:latin typeface="Calibri" pitchFamily="34" charset="0"/>
                <a:cs typeface="Calibri" pitchFamily="34" charset="0"/>
              </a:rPr>
              <a:t>un avec Christ      assis avec Christ      caché avec Christ en Dieu     </a:t>
            </a:r>
            <a:r>
              <a:rPr lang="en-US" sz="1200" b="1" dirty="0" err="1" smtClean="0">
                <a:solidFill>
                  <a:schemeClr val="bg2"/>
                </a:solidFill>
                <a:latin typeface="Calibri" pitchFamily="34" charset="0"/>
                <a:cs typeface="Calibri" pitchFamily="34" charset="0"/>
              </a:rPr>
              <a:t>dégagés</a:t>
            </a:r>
            <a:r>
              <a:rPr lang="en-US" sz="1200" b="1" dirty="0" smtClean="0">
                <a:solidFill>
                  <a:schemeClr val="bg2"/>
                </a:solidFill>
                <a:latin typeface="Calibri" pitchFamily="34" charset="0"/>
                <a:cs typeface="Calibri" pitchFamily="34" charset="0"/>
              </a:rPr>
              <a:t> de la </a:t>
            </a:r>
            <a:r>
              <a:rPr lang="en-US" sz="1200" b="1" dirty="0" err="1" smtClean="0">
                <a:solidFill>
                  <a:schemeClr val="bg2"/>
                </a:solidFill>
                <a:latin typeface="Calibri" pitchFamily="34" charset="0"/>
                <a:cs typeface="Calibri" pitchFamily="34" charset="0"/>
              </a:rPr>
              <a:t>loi</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marié</a:t>
            </a:r>
            <a:r>
              <a:rPr lang="en-US" sz="1200" b="1" dirty="0" smtClean="0">
                <a:solidFill>
                  <a:schemeClr val="bg2"/>
                </a:solidFill>
                <a:latin typeface="Calibri" pitchFamily="34" charset="0"/>
                <a:cs typeface="Calibri" pitchFamily="34" charset="0"/>
              </a:rPr>
              <a:t> à Christ   </a:t>
            </a:r>
            <a:r>
              <a:rPr lang="en-US" sz="1200" b="1" dirty="0" err="1" smtClean="0">
                <a:solidFill>
                  <a:schemeClr val="bg2"/>
                </a:solidFill>
                <a:latin typeface="Calibri" pitchFamily="34" charset="0"/>
                <a:cs typeface="Calibri" pitchFamily="34" charset="0"/>
              </a:rPr>
              <a:t>sous</a:t>
            </a:r>
            <a:r>
              <a:rPr lang="en-US" sz="1200" b="1" dirty="0" smtClean="0">
                <a:solidFill>
                  <a:schemeClr val="bg2"/>
                </a:solidFill>
                <a:latin typeface="Calibri" pitchFamily="34" charset="0"/>
                <a:cs typeface="Calibri" pitchFamily="34" charset="0"/>
              </a:rPr>
              <a:t> la </a:t>
            </a:r>
            <a:r>
              <a:rPr lang="en-US" sz="1200" b="1" dirty="0" err="1" smtClean="0">
                <a:solidFill>
                  <a:schemeClr val="bg2"/>
                </a:solidFill>
                <a:latin typeface="Calibri" pitchFamily="34" charset="0"/>
                <a:cs typeface="Calibri" pitchFamily="34" charset="0"/>
              </a:rPr>
              <a:t>loi</a:t>
            </a:r>
            <a:r>
              <a:rPr lang="en-US" sz="1200" b="1" dirty="0" smtClean="0">
                <a:solidFill>
                  <a:schemeClr val="bg2"/>
                </a:solidFill>
                <a:latin typeface="Calibri" pitchFamily="34" charset="0"/>
                <a:cs typeface="Calibri" pitchFamily="34" charset="0"/>
              </a:rPr>
              <a:t> de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et </a:t>
            </a:r>
            <a:r>
              <a:rPr lang="en-US" sz="1200" b="1" dirty="0" err="1" smtClean="0">
                <a:solidFill>
                  <a:schemeClr val="bg2"/>
                </a:solidFill>
                <a:latin typeface="Calibri" pitchFamily="34" charset="0"/>
                <a:cs typeface="Calibri" pitchFamily="34" charset="0"/>
              </a:rPr>
              <a:t>l’amour</a:t>
            </a:r>
            <a:r>
              <a:rPr lang="en-US" sz="1200" b="1" dirty="0" smtClean="0">
                <a:solidFill>
                  <a:schemeClr val="bg2"/>
                </a:solidFill>
                <a:latin typeface="Calibri" pitchFamily="34" charset="0"/>
                <a:cs typeface="Calibri" pitchFamily="34" charset="0"/>
              </a:rPr>
              <a:t> de </a:t>
            </a:r>
            <a:r>
              <a:rPr lang="en-US" sz="1200" b="1" dirty="0" err="1" smtClean="0">
                <a:solidFill>
                  <a:schemeClr val="bg2"/>
                </a:solidFill>
                <a:latin typeface="Calibri" pitchFamily="34" charset="0"/>
                <a:cs typeface="Calibri" pitchFamily="34" charset="0"/>
              </a:rPr>
              <a:t>Dieu</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répandu</a:t>
            </a:r>
            <a:r>
              <a:rPr lang="en-US" sz="1200" b="1" dirty="0" smtClean="0">
                <a:solidFill>
                  <a:schemeClr val="bg2"/>
                </a:solidFill>
                <a:latin typeface="Calibri" pitchFamily="34" charset="0"/>
                <a:cs typeface="Calibri" pitchFamily="34" charset="0"/>
              </a:rPr>
              <a:t>    </a:t>
            </a:r>
          </a:p>
          <a:p>
            <a:pPr algn="ctr">
              <a:lnSpc>
                <a:spcPts val="1300"/>
              </a:lnSpc>
            </a:pPr>
            <a:r>
              <a:rPr lang="en-US" sz="1200" b="1" dirty="0" err="1" smtClean="0">
                <a:solidFill>
                  <a:schemeClr val="bg2"/>
                </a:solidFill>
                <a:latin typeface="Calibri" pitchFamily="34" charset="0"/>
                <a:cs typeface="Calibri" pitchFamily="34" charset="0"/>
              </a:rPr>
              <a:t>né</a:t>
            </a:r>
            <a:r>
              <a:rPr lang="en-US" sz="1200" b="1" dirty="0" smtClean="0">
                <a:solidFill>
                  <a:schemeClr val="bg2"/>
                </a:solidFill>
                <a:latin typeface="Calibri" pitchFamily="34" charset="0"/>
                <a:cs typeface="Calibri" pitchFamily="34" charset="0"/>
              </a:rPr>
              <a:t> de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a:t>
            </a:r>
            <a:r>
              <a:rPr lang="fr-FR" sz="1200" b="1" dirty="0" smtClean="0">
                <a:solidFill>
                  <a:schemeClr val="bg2"/>
                </a:solidFill>
                <a:latin typeface="Calibri" pitchFamily="34" charset="0"/>
                <a:cs typeface="Calibri" pitchFamily="34" charset="0"/>
              </a:rPr>
              <a:t>né de Dieu   </a:t>
            </a:r>
            <a:r>
              <a:rPr lang="fr-CA" sz="1200" b="1" dirty="0" smtClean="0">
                <a:solidFill>
                  <a:schemeClr val="bg2"/>
                </a:solidFill>
                <a:latin typeface="Calibri" pitchFamily="34" charset="0"/>
                <a:cs typeface="Calibri" pitchFamily="34" charset="0"/>
              </a:rPr>
              <a:t>donné, recevoir, avoir le don de l'Esprit </a:t>
            </a:r>
            <a:endParaRPr kumimoji="0" lang="en-US" sz="1200" b="1" i="0" u="none" strike="noStrike" cap="none" normalizeH="0" baseline="0" dirty="0" smtClean="0">
              <a:ln>
                <a:noFill/>
              </a:ln>
              <a:solidFill>
                <a:schemeClr val="bg2"/>
              </a:solidFill>
              <a:effectLst/>
              <a:latin typeface="Calibri" pitchFamily="34" charset="0"/>
              <a:cs typeface="Calibri" pitchFamily="34" charset="0"/>
            </a:endParaRPr>
          </a:p>
        </p:txBody>
      </p:sp>
      <p:sp>
        <p:nvSpPr>
          <p:cNvPr id="2049" name="Text Box 1"/>
          <p:cNvSpPr txBox="1">
            <a:spLocks noChangeArrowheads="1"/>
          </p:cNvSpPr>
          <p:nvPr/>
        </p:nvSpPr>
        <p:spPr bwMode="auto">
          <a:xfrm>
            <a:off x="-324544" y="5943054"/>
            <a:ext cx="1771650" cy="222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err="1" smtClean="0">
                <a:ln>
                  <a:noFill/>
                </a:ln>
                <a:solidFill>
                  <a:schemeClr val="bg1">
                    <a:lumMod val="50000"/>
                  </a:schemeClr>
                </a:solidFill>
                <a:effectLst/>
                <a:ea typeface="Malgun Gothic" pitchFamily="34" charset="-127"/>
                <a:cs typeface="Arial" pitchFamily="34" charset="0"/>
              </a:rPr>
              <a:t>johncrozieris</a:t>
            </a:r>
            <a:endParaRPr kumimoji="0" lang="en-US" sz="1000" b="0" i="0" u="none" strike="noStrike" cap="none" normalizeH="0" baseline="0" dirty="0" smtClean="0">
              <a:ln>
                <a:noFill/>
              </a:ln>
              <a:solidFill>
                <a:schemeClr val="bg1">
                  <a:lumMod val="50000"/>
                </a:schemeClr>
              </a:solidFill>
              <a:effectLst/>
              <a:ea typeface="Malgun Gothic" pitchFamily="34" charset="-127"/>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bg1">
                    <a:lumMod val="50000"/>
                  </a:schemeClr>
                </a:solidFill>
                <a:effectLst/>
                <a:ea typeface="Malgun Gothic" pitchFamily="34" charset="-127"/>
                <a:cs typeface="Arial" pitchFamily="34" charset="0"/>
              </a:rPr>
              <a:t>@</a:t>
            </a:r>
            <a:r>
              <a:rPr kumimoji="0" lang="en-US" sz="1000" b="0" i="0" u="none" strike="noStrike" cap="none" normalizeH="0" baseline="0" dirty="0" err="1" smtClean="0">
                <a:ln>
                  <a:noFill/>
                </a:ln>
                <a:solidFill>
                  <a:schemeClr val="bg1">
                    <a:lumMod val="50000"/>
                  </a:schemeClr>
                </a:solidFill>
                <a:effectLst/>
                <a:ea typeface="Malgun Gothic" pitchFamily="34" charset="-127"/>
                <a:cs typeface="Arial" pitchFamily="34" charset="0"/>
              </a:rPr>
              <a:t>gmail.com</a:t>
            </a:r>
            <a:r>
              <a:rPr kumimoji="0" lang="en-US" sz="1000" b="0" i="0" u="none" strike="noStrike" cap="none" normalizeH="0" baseline="0" dirty="0" smtClean="0">
                <a:ln>
                  <a:noFill/>
                </a:ln>
                <a:solidFill>
                  <a:schemeClr val="bg1">
                    <a:lumMod val="50000"/>
                  </a:schemeClr>
                </a:solidFill>
                <a:effectLst/>
                <a:ea typeface="Malgun Gothic" pitchFamily="34" charset="-127"/>
                <a:cs typeface="Arial" pitchFamily="34" charset="0"/>
              </a:rPr>
              <a: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bg1">
                    <a:lumMod val="50000"/>
                  </a:schemeClr>
                </a:solidFill>
                <a:effectLst/>
                <a:ea typeface="Malgun Gothic" pitchFamily="34" charset="-127"/>
                <a:cs typeface="Arial" pitchFamily="34" charset="0"/>
              </a:rPr>
              <a:t>© 2022</a:t>
            </a:r>
            <a:endParaRPr kumimoji="0" lang="en-US" sz="1000" b="0" i="0" u="none" strike="noStrike" cap="none" normalizeH="0" baseline="0" dirty="0" smtClean="0">
              <a:ln>
                <a:noFill/>
              </a:ln>
              <a:solidFill>
                <a:schemeClr val="bg1">
                  <a:lumMod val="50000"/>
                </a:schemeClr>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dirty="0" smtClean="0">
              <a:ln>
                <a:noFill/>
              </a:ln>
              <a:solidFill>
                <a:schemeClr val="bg1">
                  <a:lumMod val="50000"/>
                </a:schemeClr>
              </a:solidFill>
              <a:effectLst/>
              <a:latin typeface="Arial" pitchFamily="34" charset="0"/>
              <a:cs typeface="Arial" pitchFamily="34" charset="0"/>
            </a:endParaRPr>
          </a:p>
        </p:txBody>
      </p:sp>
      <p:sp>
        <p:nvSpPr>
          <p:cNvPr id="2058" name="Rectangle 10"/>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7200" algn="l" defTabSz="914400" rtl="0" eaLnBrk="1" fontAlgn="base" latinLnBrk="0" hangingPunct="1">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kumimoji="0" lang="en-CA" sz="800" b="0" i="0" u="none" strike="noStrike" cap="none" normalizeH="0" baseline="0" smtClean="0">
                <a:ln>
                  <a:noFill/>
                </a:ln>
                <a:solidFill>
                  <a:schemeClr val="tx1"/>
                </a:solidFill>
                <a:effectLst/>
                <a:latin typeface="Arial" pitchFamily="34" charset="0"/>
                <a:cs typeface="Arial" pitchFamily="34" charset="0"/>
              </a:rPr>
              <a:t/>
            </a:r>
            <a:br>
              <a:rPr kumimoji="0" lang="en-CA" sz="800" b="0" i="0" u="none" strike="noStrike" cap="none" normalizeH="0" baseline="0" smtClean="0">
                <a:ln>
                  <a:noFill/>
                </a:ln>
                <a:solidFill>
                  <a:schemeClr val="tx1"/>
                </a:solidFill>
                <a:effectLst/>
                <a:latin typeface="Arial" pitchFamily="34" charset="0"/>
                <a:cs typeface="Arial" pitchFamily="34" charset="0"/>
              </a:rPr>
            </a:br>
            <a:endParaRPr kumimoji="0" lang="en-CA" sz="1800" b="0" i="0" u="none" strike="noStrike" cap="none" normalizeH="0" baseline="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kumimoji="0" lang="en-US" sz="1200" b="0" i="0" u="none" strike="noStrike" cap="none" normalizeH="0" baseline="0" smtClean="0">
                <a:ln>
                  <a:noFill/>
                </a:ln>
                <a:solidFill>
                  <a:schemeClr val="tx1"/>
                </a:solidFill>
                <a:effectLst/>
                <a:latin typeface="Times New Roman" pitchFamily="18" charset="0"/>
                <a:ea typeface="Malgun Gothic" pitchFamily="34" charset="-127"/>
                <a:cs typeface="Times New Roman" pitchFamily="18" charset="0"/>
              </a:rPr>
              <a:t>		</a:t>
            </a:r>
            <a:endParaRPr kumimoji="0" lang="en-CA" sz="800" b="0" i="0" u="none" strike="noStrike" cap="none" normalizeH="0" baseline="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endParaRPr kumimoji="0" lang="en-CA"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Shape 2024"/>
        <p:cNvGrpSpPr/>
        <p:nvPr/>
      </p:nvGrpSpPr>
      <p:grpSpPr>
        <a:xfrm>
          <a:off x="0" y="0"/>
          <a:ext cx="0" cy="0"/>
          <a:chOff x="0" y="0"/>
          <a:chExt cx="0" cy="0"/>
        </a:xfrm>
      </p:grpSpPr>
      <p:pic>
        <p:nvPicPr>
          <p:cNvPr id="2025" name="Google Shape;2025;p114" descr="lord-jesus-christ-coming-293608.gif"/>
          <p:cNvPicPr preferRelativeResize="0"/>
          <p:nvPr/>
        </p:nvPicPr>
        <p:blipFill rotWithShape="1">
          <a:blip r:embed="rId3">
            <a:alphaModFix/>
          </a:blip>
          <a:srcRect b="36140"/>
          <a:stretch/>
        </p:blipFill>
        <p:spPr>
          <a:xfrm>
            <a:off x="2786608" y="1827642"/>
            <a:ext cx="3657600" cy="3401558"/>
          </a:xfrm>
          <a:prstGeom prst="star32">
            <a:avLst>
              <a:gd name="adj" fmla="val 37500"/>
            </a:avLst>
          </a:prstGeom>
          <a:noFill/>
          <a:ln>
            <a:noFill/>
          </a:ln>
        </p:spPr>
      </p:pic>
      <p:sp>
        <p:nvSpPr>
          <p:cNvPr id="2027" name="Google Shape;2027;p114"/>
          <p:cNvSpPr txBox="1"/>
          <p:nvPr/>
        </p:nvSpPr>
        <p:spPr>
          <a:xfrm>
            <a:off x="5148064" y="188640"/>
            <a:ext cx="4032448"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10714"/>
              </a:lnSpc>
              <a:spcBef>
                <a:spcPts val="0"/>
              </a:spcBef>
              <a:spcAft>
                <a:spcPts val="0"/>
              </a:spcAft>
              <a:buClr>
                <a:schemeClr val="dk2"/>
              </a:buClr>
              <a:buSzPts val="2800"/>
              <a:buFont typeface="Calibri"/>
              <a:buNone/>
            </a:pPr>
            <a:r>
              <a:rPr lang="en-US" sz="2800" b="1" i="0" u="none" strike="noStrike" cap="none">
                <a:solidFill>
                  <a:schemeClr val="dk2"/>
                </a:solidFill>
                <a:latin typeface="Calibri"/>
                <a:ea typeface="Calibri"/>
                <a:cs typeface="Calibri"/>
                <a:sym typeface="Calibri"/>
              </a:rPr>
              <a:t/>
            </a:r>
            <a:br>
              <a:rPr lang="en-US" sz="2800" b="1" i="0" u="none" strike="noStrike" cap="none">
                <a:solidFill>
                  <a:schemeClr val="dk2"/>
                </a:solidFill>
                <a:latin typeface="Calibri"/>
                <a:ea typeface="Calibri"/>
                <a:cs typeface="Calibri"/>
                <a:sym typeface="Calibri"/>
              </a:rPr>
            </a:br>
            <a:endParaRPr sz="2800" b="0" i="0" u="none" strike="noStrike" cap="none">
              <a:solidFill>
                <a:schemeClr val="dk2"/>
              </a:solidFill>
              <a:latin typeface="Calibri"/>
              <a:ea typeface="Calibri"/>
              <a:cs typeface="Calibri"/>
              <a:sym typeface="Calibri"/>
            </a:endParaRPr>
          </a:p>
        </p:txBody>
      </p:sp>
      <p:sp>
        <p:nvSpPr>
          <p:cNvPr id="2028" name="Google Shape;2028;p114"/>
          <p:cNvSpPr txBox="1"/>
          <p:nvPr/>
        </p:nvSpPr>
        <p:spPr>
          <a:xfrm>
            <a:off x="3635896" y="4437112"/>
            <a:ext cx="1944216"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D8D8D8"/>
                </a:solidFill>
                <a:latin typeface="Arial"/>
                <a:ea typeface="Arial"/>
                <a:cs typeface="Arial"/>
                <a:sym typeface="Arial"/>
              </a:rPr>
              <a:t>Jesus © GospelGifs.com </a:t>
            </a:r>
            <a:endParaRPr/>
          </a:p>
          <a:p>
            <a:pPr marL="0" marR="0" lvl="0" indent="0" algn="ctr" rtl="0">
              <a:spcBef>
                <a:spcPts val="0"/>
              </a:spcBef>
              <a:spcAft>
                <a:spcPts val="0"/>
              </a:spcAft>
              <a:buNone/>
            </a:pPr>
            <a:r>
              <a:rPr lang="en-US" sz="900">
                <a:solidFill>
                  <a:srgbClr val="D8D8D8"/>
                </a:solidFill>
                <a:latin typeface="Arial"/>
                <a:ea typeface="Arial"/>
                <a:cs typeface="Arial"/>
                <a:sym typeface="Arial"/>
              </a:rPr>
              <a:t>with permission</a:t>
            </a:r>
            <a:endParaRPr/>
          </a:p>
        </p:txBody>
      </p:sp>
      <p:sp>
        <p:nvSpPr>
          <p:cNvPr id="2029" name="Google Shape;2029;p114"/>
          <p:cNvSpPr/>
          <p:nvPr/>
        </p:nvSpPr>
        <p:spPr>
          <a:xfrm>
            <a:off x="4499992" y="3068960"/>
            <a:ext cx="274320" cy="13716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030" name="Google Shape;2030;p114"/>
          <p:cNvSpPr/>
          <p:nvPr/>
        </p:nvSpPr>
        <p:spPr>
          <a:xfrm rot="-5400000">
            <a:off x="4495408" y="2795776"/>
            <a:ext cx="274320" cy="128016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031" name="Google Shape;2031;p114"/>
          <p:cNvSpPr txBox="1"/>
          <p:nvPr/>
        </p:nvSpPr>
        <p:spPr>
          <a:xfrm>
            <a:off x="3923928" y="3212976"/>
            <a:ext cx="1440160" cy="43088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200" b="1">
              <a:solidFill>
                <a:schemeClr val="lt1"/>
              </a:solidFill>
              <a:latin typeface="Arial"/>
              <a:ea typeface="Arial"/>
              <a:cs typeface="Arial"/>
              <a:sym typeface="Arial"/>
            </a:endParaRPr>
          </a:p>
          <a:p>
            <a:pPr marL="0" marR="0" lvl="0" indent="0" algn="ctr" rtl="0">
              <a:spcBef>
                <a:spcPts val="0"/>
              </a:spcBef>
              <a:spcAft>
                <a:spcPts val="0"/>
              </a:spcAft>
              <a:buNone/>
            </a:pPr>
            <a:r>
              <a:rPr lang="en-US" sz="2000" b="1">
                <a:solidFill>
                  <a:schemeClr val="lt1"/>
                </a:solidFill>
                <a:latin typeface="Calibri"/>
                <a:ea typeface="Calibri"/>
                <a:cs typeface="Calibri"/>
                <a:sym typeface="Calibri"/>
              </a:rPr>
              <a:t>Je fais pour</a:t>
            </a:r>
            <a:endParaRPr sz="2000" b="1">
              <a:solidFill>
                <a:schemeClr val="lt1"/>
              </a:solidFill>
              <a:latin typeface="Calibri"/>
              <a:ea typeface="Calibri"/>
              <a:cs typeface="Calibri"/>
              <a:sym typeface="Calibri"/>
            </a:endParaRPr>
          </a:p>
        </p:txBody>
      </p:sp>
      <p:sp>
        <p:nvSpPr>
          <p:cNvPr id="2032" name="Google Shape;2032;p114"/>
          <p:cNvSpPr txBox="1"/>
          <p:nvPr/>
        </p:nvSpPr>
        <p:spPr>
          <a:xfrm>
            <a:off x="4436368" y="3573016"/>
            <a:ext cx="423664" cy="80021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600" b="1">
              <a:solidFill>
                <a:schemeClr val="lt1"/>
              </a:solidFill>
              <a:latin typeface="Calibri"/>
              <a:ea typeface="Calibri"/>
              <a:cs typeface="Calibri"/>
              <a:sym typeface="Calibri"/>
            </a:endParaRPr>
          </a:p>
          <a:p>
            <a:pPr marL="0" marR="0" lvl="0" indent="0" algn="ctr" rtl="0">
              <a:lnSpc>
                <a:spcPct val="80000"/>
              </a:lnSpc>
              <a:spcBef>
                <a:spcPts val="0"/>
              </a:spcBef>
              <a:spcAft>
                <a:spcPts val="0"/>
              </a:spcAft>
              <a:buNone/>
            </a:pPr>
            <a:r>
              <a:rPr lang="en-US" sz="2000" b="1">
                <a:solidFill>
                  <a:schemeClr val="lt1"/>
                </a:solidFill>
                <a:latin typeface="Calibri"/>
                <a:ea typeface="Calibri"/>
                <a:cs typeface="Calibri"/>
                <a:sym typeface="Calibri"/>
              </a:rPr>
              <a:t>t</a:t>
            </a:r>
            <a:endParaRPr/>
          </a:p>
          <a:p>
            <a:pPr marL="0" marR="0" lvl="0" indent="0" algn="ctr" rtl="0">
              <a:lnSpc>
                <a:spcPct val="80000"/>
              </a:lnSpc>
              <a:spcBef>
                <a:spcPts val="0"/>
              </a:spcBef>
              <a:spcAft>
                <a:spcPts val="0"/>
              </a:spcAft>
              <a:buNone/>
            </a:pPr>
            <a:r>
              <a:rPr lang="en-US" sz="2000" b="1">
                <a:solidFill>
                  <a:schemeClr val="lt1"/>
                </a:solidFill>
                <a:latin typeface="Calibri"/>
                <a:ea typeface="Calibri"/>
                <a:cs typeface="Calibri"/>
                <a:sym typeface="Calibri"/>
              </a:rPr>
              <a:t>o</a:t>
            </a:r>
            <a:endParaRPr/>
          </a:p>
          <a:p>
            <a:pPr marL="0" marR="0" lvl="0" indent="0" algn="ctr" rtl="0">
              <a:lnSpc>
                <a:spcPct val="80000"/>
              </a:lnSpc>
              <a:spcBef>
                <a:spcPts val="0"/>
              </a:spcBef>
              <a:spcAft>
                <a:spcPts val="0"/>
              </a:spcAft>
              <a:buNone/>
            </a:pPr>
            <a:r>
              <a:rPr lang="en-US" sz="2000" b="1">
                <a:solidFill>
                  <a:schemeClr val="lt1"/>
                </a:solidFill>
                <a:latin typeface="Calibri"/>
                <a:ea typeface="Calibri"/>
                <a:cs typeface="Calibri"/>
                <a:sym typeface="Calibri"/>
              </a:rPr>
              <a:t>i</a:t>
            </a:r>
            <a:endParaRPr sz="2000" b="1">
              <a:solidFill>
                <a:schemeClr val="lt1"/>
              </a:solidFill>
              <a:latin typeface="Calibri"/>
              <a:ea typeface="Calibri"/>
              <a:cs typeface="Calibri"/>
              <a:sym typeface="Calibri"/>
            </a:endParaRPr>
          </a:p>
        </p:txBody>
      </p:sp>
      <p:sp>
        <p:nvSpPr>
          <p:cNvPr id="10" name="Text Box 5"/>
          <p:cNvSpPr txBox="1">
            <a:spLocks noChangeArrowheads="1"/>
          </p:cNvSpPr>
          <p:nvPr/>
        </p:nvSpPr>
        <p:spPr bwMode="auto">
          <a:xfrm>
            <a:off x="333700" y="18733"/>
            <a:ext cx="8341111"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fontAlgn="base">
              <a:lnSpc>
                <a:spcPts val="1400"/>
              </a:lnSpc>
            </a:pPr>
            <a:r>
              <a:rPr lang="fr-CA" b="1" dirty="0" smtClean="0">
                <a:solidFill>
                  <a:schemeClr val="bg2"/>
                </a:solidFill>
                <a:latin typeface="Calibri" pitchFamily="34" charset="0"/>
                <a:cs typeface="Calibri" pitchFamily="34" charset="0"/>
              </a:rPr>
              <a:t>déclaré juste  en Christ la justice de Dieu</a:t>
            </a:r>
            <a:endParaRPr lang="en-US" b="1" dirty="0" smtClean="0">
              <a:solidFill>
                <a:schemeClr val="bg2"/>
              </a:solidFill>
              <a:latin typeface="Calibri" pitchFamily="34" charset="0"/>
              <a:cs typeface="Calibri" pitchFamily="34" charset="0"/>
            </a:endParaRPr>
          </a:p>
          <a:p>
            <a:pPr algn="ctr">
              <a:lnSpc>
                <a:spcPts val="1400"/>
              </a:lnSpc>
            </a:pP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rançon</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racheté</a:t>
            </a:r>
            <a:r>
              <a:rPr lang="en-US" dirty="0" smtClean="0">
                <a:solidFill>
                  <a:schemeClr val="bg2"/>
                </a:solidFill>
                <a:latin typeface="Calibri" pitchFamily="34" charset="0"/>
                <a:cs typeface="Calibri" pitchFamily="34" charset="0"/>
              </a:rPr>
              <a:t>         P</a:t>
            </a:r>
            <a:r>
              <a:rPr lang="fr-FR" dirty="0" err="1" smtClean="0">
                <a:solidFill>
                  <a:schemeClr val="bg2"/>
                </a:solidFill>
                <a:latin typeface="Calibri" pitchFamily="34" charset="0"/>
                <a:cs typeface="Calibri" pitchFamily="34" charset="0"/>
              </a:rPr>
              <a:t>âques</a:t>
            </a:r>
            <a:r>
              <a:rPr lang="fr-FR"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péché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expié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colère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détournée</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pardonné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paix</a:t>
            </a:r>
            <a:r>
              <a:rPr lang="en-US" dirty="0" smtClean="0">
                <a:solidFill>
                  <a:schemeClr val="bg2"/>
                </a:solidFill>
                <a:latin typeface="Calibri" pitchFamily="34" charset="0"/>
                <a:cs typeface="Calibri" pitchFamily="34" charset="0"/>
              </a:rPr>
              <a:t> avec </a:t>
            </a:r>
            <a:r>
              <a:rPr lang="en-US" dirty="0" err="1" smtClean="0">
                <a:solidFill>
                  <a:schemeClr val="bg2"/>
                </a:solidFill>
                <a:latin typeface="Calibri" pitchFamily="34" charset="0"/>
                <a:cs typeface="Calibri" pitchFamily="34" charset="0"/>
              </a:rPr>
              <a:t>Dieu</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réconcilié</a:t>
            </a:r>
            <a:r>
              <a:rPr lang="en-US" dirty="0" smtClean="0">
                <a:solidFill>
                  <a:schemeClr val="bg2"/>
                </a:solidFill>
                <a:latin typeface="Calibri" pitchFamily="34" charset="0"/>
                <a:cs typeface="Calibri" pitchFamily="34" charset="0"/>
              </a:rPr>
              <a:t>   vie </a:t>
            </a:r>
            <a:r>
              <a:rPr lang="en-US" dirty="0" err="1" smtClean="0">
                <a:solidFill>
                  <a:schemeClr val="bg2"/>
                </a:solidFill>
                <a:latin typeface="Calibri" pitchFamily="34" charset="0"/>
                <a:cs typeface="Calibri" pitchFamily="34" charset="0"/>
              </a:rPr>
              <a:t>éternelle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adopté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accueilli</a:t>
            </a:r>
            <a:endParaRPr lang="en-US" dirty="0" smtClean="0">
              <a:solidFill>
                <a:schemeClr val="bg2"/>
              </a:solidFill>
              <a:latin typeface="Calibri" pitchFamily="34" charset="0"/>
              <a:cs typeface="Calibri" pitchFamily="34" charset="0"/>
            </a:endParaRPr>
          </a:p>
          <a:p>
            <a:pPr algn="ctr">
              <a:lnSpc>
                <a:spcPts val="1400"/>
              </a:lnSpc>
            </a:pPr>
            <a:r>
              <a:rPr kumimoji="0" lang="en-CA" altLang="ko-KR" b="0" i="0" u="none" strike="noStrike" cap="none" normalizeH="0" baseline="0" dirty="0" smtClean="0">
                <a:ln>
                  <a:noFill/>
                </a:ln>
                <a:solidFill>
                  <a:schemeClr val="bg2"/>
                </a:solidFill>
                <a:effectLst/>
                <a:latin typeface="Calibri" pitchFamily="34" charset="0"/>
                <a:ea typeface="Malgun Gothic" pitchFamily="34" charset="-127"/>
                <a:cs typeface="Calibri" pitchFamily="34" charset="0"/>
              </a:rPr>
              <a:t> </a:t>
            </a:r>
            <a:r>
              <a:rPr lang="fr-FR" dirty="0" smtClean="0">
                <a:solidFill>
                  <a:schemeClr val="bg2"/>
                </a:solidFill>
                <a:latin typeface="Calibri" pitchFamily="34" charset="0"/>
                <a:cs typeface="Calibri" pitchFamily="34" charset="0"/>
              </a:rPr>
              <a:t>rempli et complet en Christ la plénitude de Dieu     </a:t>
            </a:r>
            <a:r>
              <a:rPr lang="fr-CA" dirty="0" smtClean="0">
                <a:solidFill>
                  <a:schemeClr val="bg2"/>
                </a:solidFill>
                <a:latin typeface="Calibri" pitchFamily="34" charset="0"/>
                <a:cs typeface="Calibri" pitchFamily="34" charset="0"/>
              </a:rPr>
              <a:t>béni de toute bénédiction</a:t>
            </a:r>
            <a:endParaRPr lang="en-US" dirty="0" smtClean="0">
              <a:solidFill>
                <a:schemeClr val="bg2"/>
              </a:solidFill>
              <a:latin typeface="Calibri" pitchFamily="34" charset="0"/>
              <a:cs typeface="Calibri" pitchFamily="34" charset="0"/>
            </a:endParaRPr>
          </a:p>
          <a:p>
            <a:pPr algn="ctr">
              <a:lnSpc>
                <a:spcPts val="1400"/>
              </a:lnSpc>
            </a:pPr>
            <a:r>
              <a:rPr lang="en-US" dirty="0" smtClean="0">
                <a:solidFill>
                  <a:schemeClr val="bg2"/>
                </a:solidFill>
                <a:latin typeface="Calibri" pitchFamily="34" charset="0"/>
                <a:cs typeface="Calibri" pitchFamily="34" charset="0"/>
              </a:rPr>
              <a:t>Christ ma </a:t>
            </a:r>
            <a:r>
              <a:rPr lang="en-US" dirty="0" err="1" smtClean="0">
                <a:solidFill>
                  <a:schemeClr val="bg2"/>
                </a:solidFill>
                <a:latin typeface="Calibri" pitchFamily="34" charset="0"/>
                <a:cs typeface="Calibri" pitchFamily="34" charset="0"/>
              </a:rPr>
              <a:t>sagesse</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Dieu</a:t>
            </a:r>
            <a:r>
              <a:rPr lang="en-US" dirty="0" smtClean="0">
                <a:solidFill>
                  <a:schemeClr val="bg2"/>
                </a:solidFill>
                <a:latin typeface="Calibri" pitchFamily="34" charset="0"/>
                <a:cs typeface="Calibri" pitchFamily="34" charset="0"/>
              </a:rPr>
              <a:t>, justice et sanctification et </a:t>
            </a:r>
            <a:r>
              <a:rPr lang="en-US" dirty="0" err="1" smtClean="0">
                <a:solidFill>
                  <a:schemeClr val="bg2"/>
                </a:solidFill>
                <a:latin typeface="Calibri" pitchFamily="34" charset="0"/>
                <a:cs typeface="Calibri" pitchFamily="34" charset="0"/>
              </a:rPr>
              <a:t>rédemption</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délivré</a:t>
            </a:r>
            <a:r>
              <a:rPr lang="en-US" dirty="0" smtClean="0">
                <a:solidFill>
                  <a:schemeClr val="bg2"/>
                </a:solidFill>
                <a:latin typeface="Calibri" pitchFamily="34" charset="0"/>
                <a:cs typeface="Calibri" pitchFamily="34" charset="0"/>
              </a:rPr>
              <a:t> des </a:t>
            </a:r>
            <a:r>
              <a:rPr lang="en-US" dirty="0" err="1" smtClean="0">
                <a:solidFill>
                  <a:schemeClr val="bg2"/>
                </a:solidFill>
                <a:latin typeface="Calibri" pitchFamily="34" charset="0"/>
                <a:cs typeface="Calibri" pitchFamily="34" charset="0"/>
              </a:rPr>
              <a:t>ténèbres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dans</a:t>
            </a:r>
            <a:r>
              <a:rPr lang="fr-FR" dirty="0" smtClean="0">
                <a:solidFill>
                  <a:schemeClr val="bg2"/>
                </a:solidFill>
                <a:latin typeface="Calibri" pitchFamily="34" charset="0"/>
                <a:cs typeface="Calibri" pitchFamily="34" charset="0"/>
              </a:rPr>
              <a:t> la lumière du royaume du Fils           </a:t>
            </a:r>
            <a:r>
              <a:rPr lang="en-US" dirty="0" smtClean="0">
                <a:solidFill>
                  <a:schemeClr val="bg2"/>
                </a:solidFill>
                <a:latin typeface="Calibri" pitchFamily="34" charset="0"/>
                <a:cs typeface="Calibri" pitchFamily="34" charset="0"/>
              </a:rPr>
              <a:t>en Christ et Christ en nous</a:t>
            </a:r>
          </a:p>
          <a:p>
            <a:pPr algn="ctr">
              <a:lnSpc>
                <a:spcPts val="1400"/>
              </a:lnSpc>
            </a:pPr>
            <a:r>
              <a:rPr lang="en-US" dirty="0" smtClean="0">
                <a:solidFill>
                  <a:schemeClr val="bg2"/>
                </a:solidFill>
                <a:latin typeface="Calibri" pitchFamily="34" charset="0"/>
                <a:cs typeface="Calibri" pitchFamily="34" charset="0"/>
              </a:rPr>
              <a:t>en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Saint et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en nous, le temple de </a:t>
            </a:r>
            <a:r>
              <a:rPr lang="en-US" dirty="0" err="1" smtClean="0">
                <a:solidFill>
                  <a:schemeClr val="bg2"/>
                </a:solidFill>
                <a:latin typeface="Calibri" pitchFamily="34" charset="0"/>
                <a:cs typeface="Calibri" pitchFamily="34" charset="0"/>
              </a:rPr>
              <a:t>Dieu</a:t>
            </a:r>
            <a:r>
              <a:rPr lang="en-US" dirty="0" smtClean="0">
                <a:solidFill>
                  <a:schemeClr val="bg2"/>
                </a:solidFill>
                <a:latin typeface="Calibri" pitchFamily="34" charset="0"/>
                <a:cs typeface="Calibri" pitchFamily="34" charset="0"/>
              </a:rPr>
              <a:t>                  en le </a:t>
            </a:r>
            <a:r>
              <a:rPr lang="en-US" dirty="0" err="1" smtClean="0">
                <a:solidFill>
                  <a:schemeClr val="bg2"/>
                </a:solidFill>
                <a:latin typeface="Calibri" pitchFamily="34" charset="0"/>
                <a:cs typeface="Calibri" pitchFamily="34" charset="0"/>
              </a:rPr>
              <a:t>Père</a:t>
            </a:r>
            <a:r>
              <a:rPr lang="en-US" dirty="0" smtClean="0">
                <a:solidFill>
                  <a:schemeClr val="bg2"/>
                </a:solidFill>
                <a:latin typeface="Calibri" pitchFamily="34" charset="0"/>
                <a:cs typeface="Calibri" pitchFamily="34" charset="0"/>
              </a:rPr>
              <a:t> et le </a:t>
            </a:r>
            <a:r>
              <a:rPr lang="en-US" dirty="0" err="1" smtClean="0">
                <a:solidFill>
                  <a:schemeClr val="bg2"/>
                </a:solidFill>
                <a:latin typeface="Calibri" pitchFamily="34" charset="0"/>
                <a:cs typeface="Calibri" pitchFamily="34" charset="0"/>
              </a:rPr>
              <a:t>Père</a:t>
            </a:r>
            <a:r>
              <a:rPr lang="en-US" dirty="0" smtClean="0">
                <a:solidFill>
                  <a:schemeClr val="bg2"/>
                </a:solidFill>
                <a:latin typeface="Calibri" pitchFamily="34" charset="0"/>
                <a:cs typeface="Calibri" pitchFamily="34" charset="0"/>
              </a:rPr>
              <a:t> en nous</a:t>
            </a:r>
          </a:p>
          <a:p>
            <a:pPr algn="ctr">
              <a:lnSpc>
                <a:spcPts val="1400"/>
              </a:lnSpc>
            </a:pPr>
            <a:r>
              <a:rPr lang="en-US" dirty="0" err="1" smtClean="0">
                <a:solidFill>
                  <a:schemeClr val="bg2"/>
                </a:solidFill>
                <a:latin typeface="Calibri" pitchFamily="34" charset="0"/>
                <a:cs typeface="Calibri" pitchFamily="34" charset="0"/>
              </a:rPr>
              <a:t>immergé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dans</a:t>
            </a:r>
            <a:r>
              <a:rPr lang="en-US" dirty="0" smtClean="0">
                <a:solidFill>
                  <a:schemeClr val="bg2"/>
                </a:solidFill>
                <a:latin typeface="Calibri" pitchFamily="34" charset="0"/>
                <a:cs typeface="Calibri" pitchFamily="34" charset="0"/>
              </a:rPr>
              <a:t> le </a:t>
            </a:r>
            <a:r>
              <a:rPr lang="en-US" dirty="0" err="1" smtClean="0">
                <a:solidFill>
                  <a:schemeClr val="bg2"/>
                </a:solidFill>
                <a:latin typeface="Calibri" pitchFamily="34" charset="0"/>
                <a:cs typeface="Calibri" pitchFamily="34" charset="0"/>
              </a:rPr>
              <a:t>Père</a:t>
            </a:r>
            <a:r>
              <a:rPr lang="en-US" dirty="0" smtClean="0">
                <a:solidFill>
                  <a:schemeClr val="bg2"/>
                </a:solidFill>
                <a:latin typeface="Calibri" pitchFamily="34" charset="0"/>
                <a:cs typeface="Calibri" pitchFamily="34" charset="0"/>
              </a:rPr>
              <a:t>, le </a:t>
            </a:r>
            <a:r>
              <a:rPr lang="en-US" dirty="0" err="1" smtClean="0">
                <a:solidFill>
                  <a:schemeClr val="bg2"/>
                </a:solidFill>
                <a:latin typeface="Calibri" pitchFamily="34" charset="0"/>
                <a:cs typeface="Calibri" pitchFamily="34" charset="0"/>
              </a:rPr>
              <a:t>Fils</a:t>
            </a:r>
            <a:r>
              <a:rPr lang="en-US"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communion avec le </a:t>
            </a:r>
            <a:r>
              <a:rPr lang="en-US" dirty="0" err="1" smtClean="0">
                <a:solidFill>
                  <a:schemeClr val="bg2"/>
                </a:solidFill>
                <a:latin typeface="Calibri" pitchFamily="34" charset="0"/>
                <a:cs typeface="Calibri" pitchFamily="34" charset="0"/>
              </a:rPr>
              <a:t>Père</a:t>
            </a:r>
            <a:r>
              <a:rPr lang="en-US" dirty="0" smtClean="0">
                <a:solidFill>
                  <a:schemeClr val="bg2"/>
                </a:solidFill>
                <a:latin typeface="Calibri" pitchFamily="34" charset="0"/>
                <a:cs typeface="Calibri" pitchFamily="34" charset="0"/>
              </a:rPr>
              <a:t>, le </a:t>
            </a:r>
            <a:r>
              <a:rPr lang="en-US" dirty="0" err="1" smtClean="0">
                <a:solidFill>
                  <a:schemeClr val="bg2"/>
                </a:solidFill>
                <a:latin typeface="Calibri" pitchFamily="34" charset="0"/>
                <a:cs typeface="Calibri" pitchFamily="34" charset="0"/>
              </a:rPr>
              <a:t>Fils</a:t>
            </a:r>
            <a:r>
              <a:rPr lang="en-US"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ils</a:t>
            </a:r>
            <a:r>
              <a:rPr lang="en-US" dirty="0" smtClean="0">
                <a:solidFill>
                  <a:schemeClr val="bg2"/>
                </a:solidFill>
                <a:latin typeface="Calibri" pitchFamily="34" charset="0"/>
                <a:cs typeface="Calibri" pitchFamily="34" charset="0"/>
              </a:rPr>
              <a:t> avec nous   </a:t>
            </a:r>
          </a:p>
          <a:p>
            <a:pPr algn="ctr">
              <a:lnSpc>
                <a:spcPts val="1400"/>
              </a:lnSpc>
            </a:pPr>
            <a:r>
              <a:rPr lang="en-US" dirty="0" err="1" smtClean="0">
                <a:solidFill>
                  <a:schemeClr val="bg2"/>
                </a:solidFill>
                <a:latin typeface="Calibri" pitchFamily="34" charset="0"/>
                <a:cs typeface="Calibri" pitchFamily="34" charset="0"/>
              </a:rPr>
              <a:t>accès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prières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exaucées</a:t>
            </a:r>
            <a:r>
              <a:rPr lang="en-US" dirty="0" smtClean="0">
                <a:solidFill>
                  <a:schemeClr val="bg2"/>
                </a:solidFill>
                <a:latin typeface="Calibri" pitchFamily="34" charset="0"/>
                <a:cs typeface="Calibri" pitchFamily="34" charset="0"/>
              </a:rPr>
              <a:t> au nom de </a:t>
            </a:r>
            <a:r>
              <a:rPr lang="en-US" dirty="0" err="1" smtClean="0">
                <a:solidFill>
                  <a:schemeClr val="bg2"/>
                </a:solidFill>
                <a:latin typeface="Calibri" pitchFamily="34" charset="0"/>
                <a:cs typeface="Calibri" pitchFamily="34" charset="0"/>
              </a:rPr>
              <a:t>Jésus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miséricorde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grâce</a:t>
            </a:r>
            <a:r>
              <a:rPr lang="en-US"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secours</a:t>
            </a:r>
            <a:r>
              <a:rPr lang="en-US" dirty="0" smtClean="0">
                <a:solidFill>
                  <a:schemeClr val="bg2"/>
                </a:solidFill>
                <a:latin typeface="Calibri" pitchFamily="34" charset="0"/>
                <a:cs typeface="Calibri" pitchFamily="34" charset="0"/>
              </a:rPr>
              <a:t> au </a:t>
            </a:r>
            <a:r>
              <a:rPr lang="en-US" dirty="0" err="1" smtClean="0">
                <a:solidFill>
                  <a:schemeClr val="bg2"/>
                </a:solidFill>
                <a:latin typeface="Calibri" pitchFamily="34" charset="0"/>
                <a:cs typeface="Calibri" pitchFamily="34" charset="0"/>
              </a:rPr>
              <a:t>trône</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grâce</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Dieu</a:t>
            </a:r>
            <a:endParaRPr lang="en-US" dirty="0" smtClean="0">
              <a:solidFill>
                <a:schemeClr val="bg2"/>
              </a:solidFill>
              <a:latin typeface="Calibri" pitchFamily="34" charset="0"/>
              <a:cs typeface="Calibri" pitchFamily="34" charset="0"/>
            </a:endParaRPr>
          </a:p>
          <a:p>
            <a:pPr algn="ctr">
              <a:lnSpc>
                <a:spcPts val="1400"/>
              </a:lnSpc>
            </a:pPr>
            <a:r>
              <a:rPr lang="en-US" dirty="0" smtClean="0">
                <a:solidFill>
                  <a:schemeClr val="bg2"/>
                </a:solidFill>
                <a:latin typeface="Calibri" pitchFamily="34" charset="0"/>
                <a:cs typeface="Calibri" pitchFamily="34" charset="0"/>
              </a:rPr>
              <a:t>tout </a:t>
            </a:r>
            <a:r>
              <a:rPr lang="en-US" dirty="0" err="1" smtClean="0">
                <a:solidFill>
                  <a:schemeClr val="bg2"/>
                </a:solidFill>
                <a:latin typeface="Calibri" pitchFamily="34" charset="0"/>
                <a:cs typeface="Calibri" pitchFamily="34" charset="0"/>
              </a:rPr>
              <a:t>besoin</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comblé</a:t>
            </a:r>
            <a:r>
              <a:rPr lang="en-US" dirty="0" smtClean="0">
                <a:solidFill>
                  <a:schemeClr val="bg2"/>
                </a:solidFill>
                <a:latin typeface="Calibri" pitchFamily="34" charset="0"/>
                <a:cs typeface="Calibri" pitchFamily="34" charset="0"/>
              </a:rPr>
              <a:t>            </a:t>
            </a:r>
            <a:r>
              <a:rPr lang="fr-CA" dirty="0" smtClean="0">
                <a:solidFill>
                  <a:schemeClr val="bg2"/>
                </a:solidFill>
                <a:latin typeface="Calibri" pitchFamily="34" charset="0"/>
                <a:cs typeface="Calibri" pitchFamily="34" charset="0"/>
              </a:rPr>
              <a:t>l’Esprit prie pour nous et nous aide à prier par l’Esprit avec la parole de Dieu </a:t>
            </a:r>
            <a:endParaRPr lang="en-US" dirty="0" smtClean="0">
              <a:solidFill>
                <a:schemeClr val="bg2"/>
              </a:solidFill>
              <a:latin typeface="Calibri" pitchFamily="34" charset="0"/>
              <a:cs typeface="Calibri" pitchFamily="34" charset="0"/>
            </a:endParaRPr>
          </a:p>
          <a:p>
            <a:pPr algn="ctr">
              <a:lnSpc>
                <a:spcPts val="1400"/>
              </a:lnSpc>
            </a:pPr>
            <a:r>
              <a:rPr lang="fr-FR" dirty="0" smtClean="0">
                <a:solidFill>
                  <a:schemeClr val="bg2"/>
                </a:solidFill>
                <a:latin typeface="Calibri" pitchFamily="34" charset="0"/>
                <a:cs typeface="Calibri" pitchFamily="34" charset="0"/>
              </a:rPr>
              <a:t>notre Souverain Sacrificateur intercède pour nous en tant que notre seul médiateur et rançon pour tous</a:t>
            </a:r>
          </a:p>
          <a:p>
            <a:pPr algn="ctr">
              <a:lnSpc>
                <a:spcPts val="1400"/>
              </a:lnSpc>
            </a:pPr>
            <a:r>
              <a:rPr lang="fr-FR" dirty="0" smtClean="0">
                <a:solidFill>
                  <a:schemeClr val="bg2"/>
                </a:solidFill>
                <a:latin typeface="Calibri" pitchFamily="34" charset="0"/>
                <a:cs typeface="Calibri" pitchFamily="34" charset="0"/>
              </a:rPr>
              <a:t>notre Souverain Sacrificateur est notre avocat avec sa seul propitiation pour nos péchés dans notre défense</a:t>
            </a:r>
            <a:endParaRPr lang="fr-CA" dirty="0" smtClean="0">
              <a:solidFill>
                <a:schemeClr val="bg2"/>
              </a:solidFill>
              <a:latin typeface="Calibri" pitchFamily="34" charset="0"/>
              <a:cs typeface="Calibri" pitchFamily="34" charset="0"/>
            </a:endParaRPr>
          </a:p>
          <a:p>
            <a:pPr>
              <a:lnSpc>
                <a:spcPts val="1400"/>
              </a:lnSpc>
            </a:pPr>
            <a:r>
              <a:rPr lang="en-US" dirty="0" smtClean="0">
                <a:latin typeface="Calibri" pitchFamily="34" charset="0"/>
                <a:cs typeface="Calibri" pitchFamily="34" charset="0"/>
              </a:rPr>
              <a:t>    </a:t>
            </a:r>
            <a:r>
              <a:rPr lang="en-US" dirty="0" err="1" smtClean="0">
                <a:latin typeface="Calibri" pitchFamily="34" charset="0"/>
                <a:cs typeface="Calibri" pitchFamily="34" charset="0"/>
              </a:rPr>
              <a:t>immergé</a:t>
            </a:r>
            <a:r>
              <a:rPr lang="en-US" dirty="0" smtClean="0">
                <a:latin typeface="Calibri" pitchFamily="34" charset="0"/>
                <a:cs typeface="Calibri" pitchFamily="34" charset="0"/>
              </a:rPr>
              <a:t> et </a:t>
            </a:r>
            <a:r>
              <a:rPr lang="en-US" dirty="0" err="1" smtClean="0">
                <a:latin typeface="Calibri" pitchFamily="34" charset="0"/>
                <a:cs typeface="Calibri" pitchFamily="34" charset="0"/>
              </a:rPr>
              <a:t>une</a:t>
            </a:r>
            <a:r>
              <a:rPr lang="en-US" dirty="0" smtClean="0">
                <a:latin typeface="Calibri" pitchFamily="34" charset="0"/>
                <a:cs typeface="Calibri" pitchFamily="34" charset="0"/>
              </a:rPr>
              <a:t> </a:t>
            </a:r>
            <a:r>
              <a:rPr lang="fr-FR" dirty="0" smtClean="0">
                <a:latin typeface="Calibri" pitchFamily="34" charset="0"/>
                <a:cs typeface="Calibri" pitchFamily="34" charset="0"/>
              </a:rPr>
              <a:t>même plante </a:t>
            </a:r>
            <a:r>
              <a:rPr lang="en-US" dirty="0" smtClean="0">
                <a:latin typeface="Calibri" pitchFamily="34" charset="0"/>
                <a:cs typeface="Calibri" pitchFamily="34" charset="0"/>
              </a:rPr>
              <a:t>avec                                                                 Christ </a:t>
            </a:r>
            <a:r>
              <a:rPr lang="en-US" dirty="0" err="1" smtClean="0">
                <a:latin typeface="Calibri" pitchFamily="34" charset="0"/>
                <a:cs typeface="Calibri" pitchFamily="34" charset="0"/>
              </a:rPr>
              <a:t>dans</a:t>
            </a:r>
            <a:r>
              <a:rPr lang="en-US" dirty="0" smtClean="0">
                <a:latin typeface="Calibri" pitchFamily="34" charset="0"/>
                <a:cs typeface="Calibri" pitchFamily="34" charset="0"/>
              </a:rPr>
              <a:t> </a:t>
            </a:r>
            <a:r>
              <a:rPr lang="en-US" dirty="0" err="1" smtClean="0">
                <a:latin typeface="Calibri" pitchFamily="34" charset="0"/>
                <a:cs typeface="Calibri" pitchFamily="34" charset="0"/>
              </a:rPr>
              <a:t>sa</a:t>
            </a:r>
            <a:r>
              <a:rPr lang="en-US" dirty="0" smtClean="0">
                <a:latin typeface="Calibri" pitchFamily="34" charset="0"/>
                <a:cs typeface="Calibri" pitchFamily="34" charset="0"/>
              </a:rPr>
              <a:t> mort et </a:t>
            </a:r>
            <a:r>
              <a:rPr lang="en-US" dirty="0" err="1" smtClean="0">
                <a:latin typeface="Calibri" pitchFamily="34" charset="0"/>
                <a:cs typeface="Calibri" pitchFamily="34" charset="0"/>
              </a:rPr>
              <a:t>sa</a:t>
            </a:r>
            <a:r>
              <a:rPr lang="en-US" dirty="0" smtClean="0">
                <a:latin typeface="Calibri" pitchFamily="34" charset="0"/>
                <a:cs typeface="Calibri" pitchFamily="34" charset="0"/>
              </a:rPr>
              <a:t> </a:t>
            </a:r>
            <a:r>
              <a:rPr lang="en-US" dirty="0" err="1" smtClean="0">
                <a:latin typeface="Calibri" pitchFamily="34" charset="0"/>
                <a:cs typeface="Calibri" pitchFamily="34" charset="0"/>
              </a:rPr>
              <a:t>résurrection</a:t>
            </a:r>
            <a:r>
              <a:rPr lang="en-US" dirty="0" smtClean="0">
                <a:latin typeface="Calibri" pitchFamily="34" charset="0"/>
                <a:cs typeface="Calibri" pitchFamily="34" charset="0"/>
              </a:rPr>
              <a:t> </a:t>
            </a:r>
          </a:p>
          <a:p>
            <a:pPr algn="ctr">
              <a:lnSpc>
                <a:spcPts val="1400"/>
              </a:lnSpc>
            </a:pP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vieil</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homme</a:t>
            </a:r>
            <a:r>
              <a:rPr lang="en-US" dirty="0" smtClean="0">
                <a:solidFill>
                  <a:schemeClr val="bg2"/>
                </a:solidFill>
                <a:latin typeface="Calibri" pitchFamily="34" charset="0"/>
                <a:cs typeface="Calibri" pitchFamily="34" charset="0"/>
              </a:rPr>
              <a:t> c</a:t>
            </a:r>
            <a:r>
              <a:rPr lang="fr-CA" dirty="0" err="1" smtClean="0">
                <a:solidFill>
                  <a:schemeClr val="bg2"/>
                </a:solidFill>
                <a:latin typeface="Calibri" pitchFamily="34" charset="0"/>
                <a:cs typeface="Calibri" pitchFamily="34" charset="0"/>
              </a:rPr>
              <a:t>rucifié</a:t>
            </a:r>
            <a:r>
              <a:rPr lang="fr-CA" dirty="0" smtClean="0">
                <a:solidFill>
                  <a:schemeClr val="bg2"/>
                </a:solidFill>
                <a:latin typeface="Calibri" pitchFamily="34" charset="0"/>
                <a:cs typeface="Calibri" pitchFamily="34" charset="0"/>
              </a:rPr>
              <a:t> et enseveli avec Christ                                     nouvel homme ressuscité et vivant avec Christ</a:t>
            </a:r>
            <a:endParaRPr lang="en-US" dirty="0" smtClean="0">
              <a:solidFill>
                <a:schemeClr val="bg2"/>
              </a:solidFill>
              <a:latin typeface="Calibri" pitchFamily="34" charset="0"/>
              <a:cs typeface="Calibri" pitchFamily="34" charset="0"/>
            </a:endParaRPr>
          </a:p>
          <a:p>
            <a:pPr algn="ctr">
              <a:lnSpc>
                <a:spcPts val="1400"/>
              </a:lnSpc>
            </a:pPr>
            <a:r>
              <a:rPr lang="en-US" dirty="0" smtClean="0">
                <a:solidFill>
                  <a:schemeClr val="bg2"/>
                </a:solidFill>
                <a:latin typeface="Calibri" pitchFamily="34" charset="0"/>
                <a:cs typeface="Calibri" pitchFamily="34" charset="0"/>
              </a:rPr>
              <a:t>mort au </a:t>
            </a:r>
            <a:r>
              <a:rPr lang="en-US" dirty="0" err="1" smtClean="0">
                <a:solidFill>
                  <a:schemeClr val="bg2"/>
                </a:solidFill>
                <a:latin typeface="Calibri" pitchFamily="34" charset="0"/>
                <a:cs typeface="Calibri" pitchFamily="34" charset="0"/>
              </a:rPr>
              <a:t>péché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libéré</a:t>
            </a:r>
            <a:r>
              <a:rPr lang="en-US" dirty="0" smtClean="0">
                <a:solidFill>
                  <a:schemeClr val="bg2"/>
                </a:solidFill>
                <a:latin typeface="Calibri" pitchFamily="34" charset="0"/>
                <a:cs typeface="Calibri" pitchFamily="34" charset="0"/>
              </a:rPr>
              <a:t> du </a:t>
            </a:r>
            <a:r>
              <a:rPr lang="en-US" dirty="0" err="1" smtClean="0">
                <a:solidFill>
                  <a:schemeClr val="bg2"/>
                </a:solidFill>
                <a:latin typeface="Calibri" pitchFamily="34" charset="0"/>
                <a:cs typeface="Calibri" pitchFamily="34" charset="0"/>
              </a:rPr>
              <a:t>péché</a:t>
            </a:r>
            <a:r>
              <a:rPr lang="en-US" dirty="0" smtClean="0">
                <a:solidFill>
                  <a:schemeClr val="bg2"/>
                </a:solidFill>
                <a:latin typeface="Calibri" pitchFamily="34" charset="0"/>
                <a:cs typeface="Calibri" pitchFamily="34" charset="0"/>
              </a:rPr>
              <a:t>                                                                                                          instrument de justice </a:t>
            </a:r>
          </a:p>
          <a:p>
            <a:pPr algn="ctr">
              <a:lnSpc>
                <a:spcPts val="1400"/>
              </a:lnSpc>
            </a:pPr>
            <a:r>
              <a:rPr lang="en-US" dirty="0" err="1" smtClean="0">
                <a:solidFill>
                  <a:schemeClr val="bg2"/>
                </a:solidFill>
                <a:latin typeface="Calibri" pitchFamily="34" charset="0"/>
                <a:cs typeface="Calibri" pitchFamily="34" charset="0"/>
              </a:rPr>
              <a:t>sous</a:t>
            </a:r>
            <a:r>
              <a:rPr lang="en-US" dirty="0" smtClean="0">
                <a:solidFill>
                  <a:schemeClr val="bg2"/>
                </a:solidFill>
                <a:latin typeface="Calibri" pitchFamily="34" charset="0"/>
                <a:cs typeface="Calibri" pitchFamily="34" charset="0"/>
              </a:rPr>
              <a:t> Christ et </a:t>
            </a:r>
            <a:r>
              <a:rPr lang="en-US" dirty="0" err="1" smtClean="0">
                <a:solidFill>
                  <a:schemeClr val="bg2"/>
                </a:solidFill>
                <a:latin typeface="Calibri" pitchFamily="34" charset="0"/>
                <a:cs typeface="Calibri" pitchFamily="34" charset="0"/>
              </a:rPr>
              <a:t>sa</a:t>
            </a:r>
            <a:r>
              <a:rPr lang="en-US" dirty="0" smtClean="0">
                <a:solidFill>
                  <a:schemeClr val="bg2"/>
                </a:solidFill>
                <a:latin typeface="Calibri" pitchFamily="34" charset="0"/>
                <a:cs typeface="Calibri" pitchFamily="34" charset="0"/>
              </a:rPr>
              <a:t> grace </a:t>
            </a:r>
            <a:r>
              <a:rPr lang="en-US" dirty="0" err="1" smtClean="0">
                <a:solidFill>
                  <a:schemeClr val="bg2"/>
                </a:solidFill>
                <a:latin typeface="Calibri" pitchFamily="34" charset="0"/>
                <a:cs typeface="Calibri" pitchFamily="34" charset="0"/>
              </a:rPr>
              <a:t>abondante</a:t>
            </a:r>
            <a:r>
              <a:rPr lang="en-US" dirty="0" smtClean="0">
                <a:solidFill>
                  <a:schemeClr val="bg2"/>
                </a:solidFill>
                <a:latin typeface="Calibri" pitchFamily="34" charset="0"/>
                <a:cs typeface="Calibri" pitchFamily="34" charset="0"/>
              </a:rPr>
              <a:t>                                                                                      </a:t>
            </a:r>
            <a:r>
              <a:rPr lang="fr-FR" dirty="0" smtClean="0">
                <a:solidFill>
                  <a:schemeClr val="bg2"/>
                </a:solidFill>
                <a:latin typeface="Calibri" pitchFamily="34" charset="0"/>
                <a:cs typeface="Calibri" pitchFamily="34" charset="0"/>
              </a:rPr>
              <a:t>esclaves du Christ pas le péché</a:t>
            </a:r>
            <a:endParaRPr lang="en-US" dirty="0" smtClean="0">
              <a:solidFill>
                <a:schemeClr val="bg2"/>
              </a:solidFill>
              <a:latin typeface="Calibri" pitchFamily="34" charset="0"/>
              <a:cs typeface="Calibri" pitchFamily="34" charset="0"/>
            </a:endParaRPr>
          </a:p>
          <a:p>
            <a:pPr algn="ctr">
              <a:lnSpc>
                <a:spcPts val="1400"/>
              </a:lnSpc>
            </a:pPr>
            <a:r>
              <a:rPr lang="fr-FR" dirty="0" smtClean="0">
                <a:solidFill>
                  <a:schemeClr val="bg2"/>
                </a:solidFill>
                <a:latin typeface="Calibri" pitchFamily="34" charset="0"/>
                <a:cs typeface="Calibri" pitchFamily="34" charset="0"/>
              </a:rPr>
              <a:t>attaché au Christ                                                                                                                                                   </a:t>
            </a:r>
            <a:r>
              <a:rPr lang="fr-CA" dirty="0" smtClean="0">
                <a:solidFill>
                  <a:schemeClr val="bg2"/>
                </a:solidFill>
                <a:latin typeface="Calibri" pitchFamily="34" charset="0"/>
                <a:cs typeface="Calibri" pitchFamily="34" charset="0"/>
              </a:rPr>
              <a:t>un avec Christ </a:t>
            </a:r>
          </a:p>
          <a:p>
            <a:pPr algn="ctr">
              <a:lnSpc>
                <a:spcPts val="1400"/>
              </a:lnSpc>
            </a:pPr>
            <a:r>
              <a:rPr lang="fr-CA" dirty="0" smtClean="0">
                <a:solidFill>
                  <a:schemeClr val="bg2"/>
                </a:solidFill>
                <a:latin typeface="Calibri" pitchFamily="34" charset="0"/>
                <a:cs typeface="Calibri" pitchFamily="34" charset="0"/>
              </a:rPr>
              <a:t>assis avec Christ                                                                                                                                caché avec Christ en Dieu                                                                                                                 </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dégagés</a:t>
            </a:r>
            <a:r>
              <a:rPr lang="en-US" dirty="0" smtClean="0">
                <a:solidFill>
                  <a:schemeClr val="bg2"/>
                </a:solidFill>
                <a:latin typeface="Calibri" pitchFamily="34" charset="0"/>
                <a:cs typeface="Calibri" pitchFamily="34" charset="0"/>
              </a:rPr>
              <a:t> de la </a:t>
            </a:r>
            <a:r>
              <a:rPr lang="en-US" dirty="0" err="1" smtClean="0">
                <a:solidFill>
                  <a:schemeClr val="bg2"/>
                </a:solidFill>
                <a:latin typeface="Calibri" pitchFamily="34" charset="0"/>
                <a:cs typeface="Calibri" pitchFamily="34" charset="0"/>
              </a:rPr>
              <a:t>loi</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marié</a:t>
            </a:r>
            <a:r>
              <a:rPr lang="en-US" dirty="0" smtClean="0">
                <a:solidFill>
                  <a:schemeClr val="bg2"/>
                </a:solidFill>
                <a:latin typeface="Calibri" pitchFamily="34" charset="0"/>
                <a:cs typeface="Calibri" pitchFamily="34" charset="0"/>
              </a:rPr>
              <a:t> à Christ                                                                                                             </a:t>
            </a:r>
            <a:r>
              <a:rPr lang="en-US" dirty="0" err="1" smtClean="0">
                <a:solidFill>
                  <a:schemeClr val="bg2"/>
                </a:solidFill>
                <a:latin typeface="Calibri" pitchFamily="34" charset="0"/>
                <a:cs typeface="Calibri" pitchFamily="34" charset="0"/>
              </a:rPr>
              <a:t>sous</a:t>
            </a:r>
            <a:r>
              <a:rPr lang="en-US" dirty="0" smtClean="0">
                <a:solidFill>
                  <a:schemeClr val="bg2"/>
                </a:solidFill>
                <a:latin typeface="Calibri" pitchFamily="34" charset="0"/>
                <a:cs typeface="Calibri" pitchFamily="34" charset="0"/>
              </a:rPr>
              <a:t> la </a:t>
            </a:r>
            <a:r>
              <a:rPr lang="en-US" dirty="0" err="1" smtClean="0">
                <a:solidFill>
                  <a:schemeClr val="bg2"/>
                </a:solidFill>
                <a:latin typeface="Calibri" pitchFamily="34" charset="0"/>
                <a:cs typeface="Calibri" pitchFamily="34" charset="0"/>
              </a:rPr>
              <a:t>loi</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a:t>
            </a:r>
          </a:p>
          <a:p>
            <a:pPr algn="ctr">
              <a:lnSpc>
                <a:spcPts val="1400"/>
              </a:lnSpc>
            </a:pP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l’amour</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Dieu</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répandu</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né</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a:t>
            </a:r>
            <a:r>
              <a:rPr lang="fr-FR" dirty="0" smtClean="0">
                <a:solidFill>
                  <a:schemeClr val="bg2"/>
                </a:solidFill>
                <a:latin typeface="Calibri" pitchFamily="34" charset="0"/>
                <a:cs typeface="Calibri" pitchFamily="34" charset="0"/>
              </a:rPr>
              <a:t>né de Dieu</a:t>
            </a:r>
            <a:endParaRPr lang="en-US" dirty="0" smtClean="0">
              <a:solidFill>
                <a:schemeClr val="bg2"/>
              </a:solidFill>
              <a:latin typeface="Calibri" pitchFamily="34" charset="0"/>
              <a:cs typeface="Calibri" pitchFamily="34" charset="0"/>
            </a:endParaRPr>
          </a:p>
          <a:p>
            <a:pPr algn="ctr">
              <a:lnSpc>
                <a:spcPts val="1400"/>
              </a:lnSpc>
            </a:pPr>
            <a:r>
              <a:rPr lang="fr-CA" dirty="0" smtClean="0">
                <a:solidFill>
                  <a:schemeClr val="bg2"/>
                </a:solidFill>
                <a:latin typeface="Calibri" pitchFamily="34" charset="0"/>
                <a:cs typeface="Calibri" pitchFamily="34" charset="0"/>
              </a:rPr>
              <a:t>donné, recevoir, avoir le don de l'Esprit                                                                          </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fleuves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d'eau</a:t>
            </a:r>
            <a:r>
              <a:rPr lang="en-US" dirty="0" smtClean="0">
                <a:solidFill>
                  <a:schemeClr val="bg2"/>
                </a:solidFill>
                <a:latin typeface="Calibri" pitchFamily="34" charset="0"/>
                <a:cs typeface="Calibri" pitchFamily="34" charset="0"/>
              </a:rPr>
              <a:t> vive de </a:t>
            </a:r>
            <a:r>
              <a:rPr lang="en-US" dirty="0" err="1" smtClean="0">
                <a:solidFill>
                  <a:schemeClr val="bg2"/>
                </a:solidFill>
                <a:latin typeface="Calibri" pitchFamily="34" charset="0"/>
                <a:cs typeface="Calibri" pitchFamily="34" charset="0"/>
              </a:rPr>
              <a:t>l'Esprit</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immergé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dans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a:t>
            </a:r>
            <a:r>
              <a:rPr lang="fr-CA" dirty="0" smtClean="0">
                <a:solidFill>
                  <a:schemeClr val="bg2"/>
                </a:solidFill>
                <a:latin typeface="Calibri" pitchFamily="34" charset="0"/>
                <a:cs typeface="Calibri" pitchFamily="34" charset="0"/>
              </a:rPr>
              <a:t>l'Esprit vient et descend sur nous</a:t>
            </a:r>
          </a:p>
          <a:p>
            <a:pPr algn="ctr">
              <a:lnSpc>
                <a:spcPts val="1400"/>
              </a:lnSpc>
            </a:pPr>
            <a:r>
              <a:rPr lang="fr-FR" dirty="0" smtClean="0">
                <a:solidFill>
                  <a:schemeClr val="bg2"/>
                </a:solidFill>
                <a:latin typeface="Calibri" pitchFamily="34" charset="0"/>
                <a:cs typeface="Calibri" pitchFamily="34" charset="0"/>
              </a:rPr>
              <a:t>puissance de l'Esprit être ambassadeurs                                                                </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oint</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scellé</a:t>
            </a:r>
            <a:r>
              <a:rPr lang="en-US"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garantie</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l’Esprit</a:t>
            </a:r>
            <a:endParaRPr lang="en-US" dirty="0" smtClean="0">
              <a:solidFill>
                <a:schemeClr val="bg2"/>
              </a:solidFill>
              <a:latin typeface="Calibri" pitchFamily="34" charset="0"/>
              <a:cs typeface="Calibri" pitchFamily="34" charset="0"/>
            </a:endParaRPr>
          </a:p>
          <a:p>
            <a:pPr algn="ctr">
              <a:lnSpc>
                <a:spcPts val="1400"/>
              </a:lnSpc>
            </a:pPr>
            <a:r>
              <a:rPr lang="fr-FR" dirty="0" smtClean="0">
                <a:solidFill>
                  <a:schemeClr val="bg2"/>
                </a:solidFill>
                <a:latin typeface="Calibri" pitchFamily="34" charset="0"/>
                <a:cs typeface="Calibri" pitchFamily="34" charset="0"/>
              </a:rPr>
              <a:t>c</a:t>
            </a:r>
            <a:r>
              <a:rPr lang="en-US" dirty="0" err="1" smtClean="0">
                <a:solidFill>
                  <a:schemeClr val="bg2"/>
                </a:solidFill>
                <a:latin typeface="Calibri" pitchFamily="34" charset="0"/>
                <a:cs typeface="Calibri" pitchFamily="34" charset="0"/>
              </a:rPr>
              <a:t>onsolé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enseigné</a:t>
            </a:r>
            <a:r>
              <a:rPr lang="en-US" dirty="0" smtClean="0">
                <a:solidFill>
                  <a:schemeClr val="bg2"/>
                </a:solidFill>
                <a:latin typeface="Calibri" pitchFamily="34" charset="0"/>
                <a:cs typeface="Calibri" pitchFamily="34" charset="0"/>
              </a:rPr>
              <a:t> par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conduit par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a:t>
            </a:r>
          </a:p>
          <a:p>
            <a:pPr algn="ctr">
              <a:lnSpc>
                <a:spcPts val="1400"/>
              </a:lnSpc>
            </a:pPr>
            <a:r>
              <a:rPr lang="en-US" dirty="0" err="1" smtClean="0">
                <a:solidFill>
                  <a:schemeClr val="bg2"/>
                </a:solidFill>
                <a:latin typeface="Calibri" pitchFamily="34" charset="0"/>
                <a:cs typeface="Calibri" pitchFamily="34" charset="0"/>
              </a:rPr>
              <a:t>sanctifié</a:t>
            </a:r>
            <a:r>
              <a:rPr lang="en-US" dirty="0" smtClean="0">
                <a:solidFill>
                  <a:schemeClr val="bg2"/>
                </a:solidFill>
                <a:latin typeface="Calibri" pitchFamily="34" charset="0"/>
                <a:cs typeface="Calibri" pitchFamily="34" charset="0"/>
              </a:rPr>
              <a:t> par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dons par </a:t>
            </a:r>
            <a:r>
              <a:rPr lang="en-US" dirty="0" err="1" smtClean="0">
                <a:solidFill>
                  <a:schemeClr val="bg2"/>
                </a:solidFill>
                <a:latin typeface="Calibri" pitchFamily="34" charset="0"/>
                <a:cs typeface="Calibri" pitchFamily="34" charset="0"/>
              </a:rPr>
              <a:t>l’Esprit</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rempli</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circoncis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dans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l'Esprit</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grande</a:t>
            </a:r>
            <a:r>
              <a:rPr lang="en-US" dirty="0" smtClean="0">
                <a:solidFill>
                  <a:schemeClr val="bg2"/>
                </a:solidFill>
                <a:latin typeface="Calibri" pitchFamily="34" charset="0"/>
                <a:cs typeface="Calibri" pitchFamily="34" charset="0"/>
              </a:rPr>
              <a:t> puissance de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l’ouvrage</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Dieu</a:t>
            </a:r>
            <a:r>
              <a:rPr lang="en-US" dirty="0" smtClean="0">
                <a:solidFill>
                  <a:schemeClr val="bg2"/>
                </a:solidFill>
                <a:latin typeface="Calibri" pitchFamily="34" charset="0"/>
                <a:cs typeface="Calibri" pitchFamily="34" charset="0"/>
              </a:rPr>
              <a:t> par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conduit en </a:t>
            </a:r>
            <a:r>
              <a:rPr lang="en-US" dirty="0" err="1" smtClean="0">
                <a:solidFill>
                  <a:schemeClr val="bg2"/>
                </a:solidFill>
                <a:latin typeface="Calibri" pitchFamily="34" charset="0"/>
                <a:cs typeface="Calibri" pitchFamily="34" charset="0"/>
              </a:rPr>
              <a:t>triomphe</a:t>
            </a:r>
            <a:r>
              <a:rPr lang="en-US"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victoire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nike</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membres</a:t>
            </a:r>
            <a:r>
              <a:rPr lang="en-US" dirty="0" smtClean="0">
                <a:solidFill>
                  <a:schemeClr val="bg2"/>
                </a:solidFill>
                <a:latin typeface="Calibri" pitchFamily="34" charset="0"/>
                <a:cs typeface="Calibri" pitchFamily="34" charset="0"/>
              </a:rPr>
              <a:t> du corps de Christ                   </a:t>
            </a:r>
            <a:r>
              <a:rPr lang="fr-FR" dirty="0" smtClean="0">
                <a:solidFill>
                  <a:schemeClr val="bg2"/>
                </a:solidFill>
                <a:latin typeface="Calibri" pitchFamily="34" charset="0"/>
                <a:cs typeface="Calibri" pitchFamily="34" charset="0"/>
              </a:rPr>
              <a:t>frères et </a:t>
            </a:r>
            <a:r>
              <a:rPr lang="fr-FR" dirty="0" err="1" smtClean="0">
                <a:solidFill>
                  <a:schemeClr val="bg2"/>
                </a:solidFill>
                <a:latin typeface="Calibri" pitchFamily="34" charset="0"/>
                <a:cs typeface="Calibri" pitchFamily="34" charset="0"/>
              </a:rPr>
              <a:t>soeurs</a:t>
            </a:r>
            <a:r>
              <a:rPr lang="fr-FR" dirty="0" smtClean="0">
                <a:solidFill>
                  <a:schemeClr val="bg2"/>
                </a:solidFill>
                <a:latin typeface="Calibri" pitchFamily="34" charset="0"/>
                <a:cs typeface="Calibri" pitchFamily="34" charset="0"/>
              </a:rPr>
              <a:t> en Christ</a:t>
            </a:r>
            <a:r>
              <a:rPr lang="en-US" dirty="0" smtClean="0">
                <a:solidFill>
                  <a:schemeClr val="bg2"/>
                </a:solidFill>
                <a:latin typeface="Calibri" pitchFamily="34" charset="0"/>
                <a:cs typeface="Calibri" pitchFamily="34" charset="0"/>
              </a:rPr>
              <a:t>                               branches de Christ </a:t>
            </a:r>
          </a:p>
          <a:p>
            <a:pPr algn="ctr">
              <a:lnSpc>
                <a:spcPts val="1400"/>
              </a:lnSpc>
            </a:pPr>
            <a:r>
              <a:rPr lang="en-US" dirty="0" err="1" smtClean="0">
                <a:solidFill>
                  <a:schemeClr val="bg2"/>
                </a:solidFill>
                <a:latin typeface="Calibri" pitchFamily="34" charset="0"/>
                <a:cs typeface="Calibri" pitchFamily="34" charset="0"/>
              </a:rPr>
              <a:t>une</a:t>
            </a:r>
            <a:r>
              <a:rPr lang="en-US" dirty="0" smtClean="0">
                <a:solidFill>
                  <a:schemeClr val="bg2"/>
                </a:solidFill>
                <a:latin typeface="Calibri" pitchFamily="34" charset="0"/>
                <a:cs typeface="Calibri" pitchFamily="34" charset="0"/>
              </a:rPr>
              <a:t> race </a:t>
            </a:r>
            <a:r>
              <a:rPr lang="en-US" dirty="0" err="1" smtClean="0">
                <a:solidFill>
                  <a:schemeClr val="bg2"/>
                </a:solidFill>
                <a:latin typeface="Calibri" pitchFamily="34" charset="0"/>
                <a:cs typeface="Calibri" pitchFamily="34" charset="0"/>
              </a:rPr>
              <a:t>élue</a:t>
            </a:r>
            <a:r>
              <a:rPr lang="en-US" dirty="0" smtClean="0">
                <a:solidFill>
                  <a:schemeClr val="bg2"/>
                </a:solidFill>
                <a:latin typeface="Calibri" pitchFamily="34" charset="0"/>
                <a:cs typeface="Calibri" pitchFamily="34" charset="0"/>
              </a:rPr>
              <a:t>, un </a:t>
            </a:r>
            <a:r>
              <a:rPr lang="en-US" dirty="0" err="1" smtClean="0">
                <a:solidFill>
                  <a:schemeClr val="bg2"/>
                </a:solidFill>
                <a:latin typeface="Calibri" pitchFamily="34" charset="0"/>
                <a:cs typeface="Calibri" pitchFamily="34" charset="0"/>
              </a:rPr>
              <a:t>sacerdoce</a:t>
            </a:r>
            <a:r>
              <a:rPr lang="en-US" dirty="0" smtClean="0">
                <a:solidFill>
                  <a:schemeClr val="bg2"/>
                </a:solidFill>
                <a:latin typeface="Calibri" pitchFamily="34" charset="0"/>
                <a:cs typeface="Calibri" pitchFamily="34" charset="0"/>
              </a:rPr>
              <a:t> royal, </a:t>
            </a:r>
            <a:r>
              <a:rPr lang="en-US" dirty="0" err="1" smtClean="0">
                <a:solidFill>
                  <a:schemeClr val="bg2"/>
                </a:solidFill>
                <a:latin typeface="Calibri" pitchFamily="34" charset="0"/>
                <a:cs typeface="Calibri" pitchFamily="34" charset="0"/>
              </a:rPr>
              <a:t>une</a:t>
            </a:r>
            <a:r>
              <a:rPr lang="en-US" dirty="0" smtClean="0">
                <a:solidFill>
                  <a:schemeClr val="bg2"/>
                </a:solidFill>
                <a:latin typeface="Calibri" pitchFamily="34" charset="0"/>
                <a:cs typeface="Calibri" pitchFamily="34" charset="0"/>
              </a:rPr>
              <a:t> nation </a:t>
            </a:r>
            <a:r>
              <a:rPr lang="en-US" dirty="0" err="1" smtClean="0">
                <a:solidFill>
                  <a:schemeClr val="bg2"/>
                </a:solidFill>
                <a:latin typeface="Calibri" pitchFamily="34" charset="0"/>
                <a:cs typeface="Calibri" pitchFamily="34" charset="0"/>
              </a:rPr>
              <a:t>sainte</a:t>
            </a:r>
            <a:r>
              <a:rPr lang="en-US" dirty="0" smtClean="0">
                <a:solidFill>
                  <a:schemeClr val="bg2"/>
                </a:solidFill>
                <a:latin typeface="Calibri" pitchFamily="34" charset="0"/>
                <a:cs typeface="Calibri" pitchFamily="34" charset="0"/>
              </a:rPr>
              <a:t>, un </a:t>
            </a:r>
            <a:r>
              <a:rPr lang="en-US" dirty="0" err="1" smtClean="0">
                <a:solidFill>
                  <a:schemeClr val="bg2"/>
                </a:solidFill>
                <a:latin typeface="Calibri" pitchFamily="34" charset="0"/>
                <a:cs typeface="Calibri" pitchFamily="34" charset="0"/>
              </a:rPr>
              <a:t>peuple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acquis</a:t>
            </a:r>
            <a:r>
              <a:rPr lang="en-US" dirty="0" smtClean="0">
                <a:solidFill>
                  <a:schemeClr val="bg2"/>
                </a:solidFill>
                <a:latin typeface="Calibri" pitchFamily="34" charset="0"/>
                <a:cs typeface="Calibri" pitchFamily="34" charset="0"/>
              </a:rPr>
              <a:t>, le </a:t>
            </a:r>
            <a:r>
              <a:rPr lang="en-US" dirty="0" err="1" smtClean="0">
                <a:solidFill>
                  <a:schemeClr val="bg2"/>
                </a:solidFill>
                <a:latin typeface="Calibri" pitchFamily="34" charset="0"/>
                <a:cs typeface="Calibri" pitchFamily="34" charset="0"/>
              </a:rPr>
              <a:t>peuple</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Dieu</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concitoyens</a:t>
            </a:r>
            <a:r>
              <a:rPr lang="en-US" dirty="0" smtClean="0">
                <a:solidFill>
                  <a:schemeClr val="bg2"/>
                </a:solidFill>
                <a:latin typeface="Calibri" pitchFamily="34" charset="0"/>
                <a:cs typeface="Calibri" pitchFamily="34" charset="0"/>
              </a:rPr>
              <a:t> des saints, gens de la </a:t>
            </a:r>
            <a:r>
              <a:rPr lang="en-US" dirty="0" err="1" smtClean="0">
                <a:solidFill>
                  <a:schemeClr val="bg2"/>
                </a:solidFill>
                <a:latin typeface="Calibri" pitchFamily="34" charset="0"/>
                <a:cs typeface="Calibri" pitchFamily="34" charset="0"/>
              </a:rPr>
              <a:t>maison</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Dieu</a:t>
            </a:r>
            <a:endParaRPr lang="en-US" dirty="0" smtClean="0">
              <a:solidFill>
                <a:schemeClr val="bg2"/>
              </a:solidFill>
              <a:latin typeface="Calibri" pitchFamily="34" charset="0"/>
              <a:cs typeface="Calibri" pitchFamily="34" charset="0"/>
            </a:endParaRPr>
          </a:p>
          <a:p>
            <a:pPr algn="ctr">
              <a:lnSpc>
                <a:spcPts val="1400"/>
              </a:lnSpc>
            </a:pP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citoyenneté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dans</a:t>
            </a:r>
            <a:r>
              <a:rPr lang="en-US" dirty="0" smtClean="0">
                <a:solidFill>
                  <a:schemeClr val="bg2"/>
                </a:solidFill>
                <a:latin typeface="Calibri" pitchFamily="34" charset="0"/>
                <a:cs typeface="Calibri" pitchFamily="34" charset="0"/>
              </a:rPr>
              <a:t> les </a:t>
            </a:r>
            <a:r>
              <a:rPr lang="en-US" dirty="0" err="1" smtClean="0">
                <a:solidFill>
                  <a:schemeClr val="bg2"/>
                </a:solidFill>
                <a:latin typeface="Calibri" pitchFamily="34" charset="0"/>
                <a:cs typeface="Calibri" pitchFamily="34" charset="0"/>
              </a:rPr>
              <a:t>cieux</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l'espérance</a:t>
            </a:r>
            <a:r>
              <a:rPr lang="en-US" dirty="0" smtClean="0">
                <a:solidFill>
                  <a:schemeClr val="bg2"/>
                </a:solidFill>
                <a:latin typeface="Calibri" pitchFamily="34" charset="0"/>
                <a:cs typeface="Calibri" pitchFamily="34" charset="0"/>
              </a:rPr>
              <a:t> de la </a:t>
            </a:r>
            <a:r>
              <a:rPr lang="en-US" dirty="0" err="1" smtClean="0">
                <a:solidFill>
                  <a:schemeClr val="bg2"/>
                </a:solidFill>
                <a:latin typeface="Calibri" pitchFamily="34" charset="0"/>
                <a:cs typeface="Calibri" pitchFamily="34" charset="0"/>
              </a:rPr>
              <a:t>gloire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héritage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héritier</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cohéritier</a:t>
            </a:r>
            <a:endParaRPr lang="en-US" dirty="0" smtClean="0">
              <a:solidFill>
                <a:schemeClr val="bg2"/>
              </a:solidFill>
              <a:latin typeface="Calibri" pitchFamily="34" charset="0"/>
              <a:cs typeface="Calibri" pitchFamily="34" charset="0"/>
            </a:endParaRPr>
          </a:p>
          <a:p>
            <a:pPr algn="ctr">
              <a:lnSpc>
                <a:spcPts val="1400"/>
              </a:lnSpc>
            </a:pPr>
            <a:r>
              <a:rPr lang="en-US" dirty="0" smtClean="0">
                <a:solidFill>
                  <a:schemeClr val="bg2"/>
                </a:solidFill>
                <a:latin typeface="Calibri" pitchFamily="34" charset="0"/>
                <a:cs typeface="Calibri" pitchFamily="34" charset="0"/>
              </a:rPr>
              <a:t>avec Christ à  mort     la perfection en </a:t>
            </a:r>
            <a:r>
              <a:rPr lang="en-US" dirty="0" err="1" smtClean="0">
                <a:solidFill>
                  <a:schemeClr val="bg2"/>
                </a:solidFill>
                <a:latin typeface="Calibri" pitchFamily="34" charset="0"/>
                <a:cs typeface="Calibri" pitchFamily="34" charset="0"/>
              </a:rPr>
              <a:t>sa</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présence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glorifié</a:t>
            </a:r>
            <a:r>
              <a:rPr lang="en-US" dirty="0" smtClean="0">
                <a:solidFill>
                  <a:schemeClr val="bg2"/>
                </a:solidFill>
                <a:latin typeface="Calibri" pitchFamily="34" charset="0"/>
                <a:cs typeface="Calibri" pitchFamily="34" charset="0"/>
              </a:rPr>
              <a:t> pour </a:t>
            </a:r>
            <a:r>
              <a:rPr lang="en-US" dirty="0" err="1" smtClean="0">
                <a:solidFill>
                  <a:schemeClr val="bg2"/>
                </a:solidFill>
                <a:latin typeface="Calibri" pitchFamily="34" charset="0"/>
                <a:cs typeface="Calibri" pitchFamily="34" charset="0"/>
              </a:rPr>
              <a:t>ressembler</a:t>
            </a:r>
            <a:r>
              <a:rPr lang="en-US" dirty="0" smtClean="0">
                <a:solidFill>
                  <a:schemeClr val="bg2"/>
                </a:solidFill>
                <a:latin typeface="Calibri" pitchFamily="34" charset="0"/>
                <a:cs typeface="Calibri" pitchFamily="34" charset="0"/>
              </a:rPr>
              <a:t> à </a:t>
            </a:r>
            <a:r>
              <a:rPr lang="en-US" dirty="0" err="1" smtClean="0">
                <a:solidFill>
                  <a:schemeClr val="bg2"/>
                </a:solidFill>
                <a:latin typeface="Calibri" pitchFamily="34" charset="0"/>
                <a:cs typeface="Calibri" pitchFamily="34" charset="0"/>
              </a:rPr>
              <a:t>Jésus</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dans</a:t>
            </a:r>
            <a:r>
              <a:rPr lang="en-US" dirty="0" smtClean="0">
                <a:solidFill>
                  <a:schemeClr val="bg2"/>
                </a:solidFill>
                <a:latin typeface="Calibri" pitchFamily="34" charset="0"/>
                <a:cs typeface="Calibri" pitchFamily="34" charset="0"/>
              </a:rPr>
              <a:t> le </a:t>
            </a:r>
            <a:r>
              <a:rPr lang="en-US" dirty="0" err="1" smtClean="0">
                <a:solidFill>
                  <a:schemeClr val="bg2"/>
                </a:solidFill>
                <a:latin typeface="Calibri" pitchFamily="34" charset="0"/>
                <a:cs typeface="Calibri" pitchFamily="34" charset="0"/>
              </a:rPr>
              <a:t>royaume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céleste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entrer</a:t>
            </a:r>
            <a:r>
              <a:rPr lang="en-US" dirty="0" smtClean="0">
                <a:solidFill>
                  <a:schemeClr val="bg2"/>
                </a:solidFill>
                <a:latin typeface="Calibri" pitchFamily="34" charset="0"/>
                <a:cs typeface="Calibri" pitchFamily="34" charset="0"/>
              </a:rPr>
              <a:t> joie du Seigneur   </a:t>
            </a:r>
            <a:r>
              <a:rPr lang="en-US" dirty="0" err="1" smtClean="0">
                <a:solidFill>
                  <a:schemeClr val="bg2"/>
                </a:solidFill>
                <a:latin typeface="Calibri" pitchFamily="34" charset="0"/>
                <a:cs typeface="Calibri" pitchFamily="34" charset="0"/>
              </a:rPr>
              <a:t>délivré</a:t>
            </a:r>
            <a:r>
              <a:rPr lang="en-US" dirty="0" smtClean="0">
                <a:solidFill>
                  <a:schemeClr val="bg2"/>
                </a:solidFill>
                <a:latin typeface="Calibri" pitchFamily="34" charset="0"/>
                <a:cs typeface="Calibri" pitchFamily="34" charset="0"/>
              </a:rPr>
              <a:t> de la </a:t>
            </a:r>
            <a:r>
              <a:rPr lang="en-US" dirty="0" err="1" smtClean="0">
                <a:solidFill>
                  <a:schemeClr val="bg2"/>
                </a:solidFill>
                <a:latin typeface="Calibri" pitchFamily="34" charset="0"/>
                <a:cs typeface="Calibri" pitchFamily="34" charset="0"/>
              </a:rPr>
              <a:t>colère</a:t>
            </a:r>
            <a:r>
              <a:rPr lang="en-US" dirty="0" smtClean="0">
                <a:solidFill>
                  <a:schemeClr val="bg2"/>
                </a:solidFill>
                <a:latin typeface="Calibri" pitchFamily="34" charset="0"/>
                <a:cs typeface="Calibri" pitchFamily="34" charset="0"/>
              </a:rPr>
              <a:t> à </a:t>
            </a:r>
            <a:r>
              <a:rPr lang="en-US" dirty="0" err="1" smtClean="0">
                <a:solidFill>
                  <a:schemeClr val="bg2"/>
                </a:solidFill>
                <a:latin typeface="Calibri" pitchFamily="34" charset="0"/>
                <a:cs typeface="Calibri" pitchFamily="34" charset="0"/>
              </a:rPr>
              <a:t>venir</a:t>
            </a:r>
            <a:r>
              <a:rPr lang="en-US" dirty="0" smtClean="0">
                <a:solidFill>
                  <a:schemeClr val="bg2"/>
                </a:solidFill>
                <a:latin typeface="Calibri" pitchFamily="34" charset="0"/>
                <a:cs typeface="Calibri" pitchFamily="34" charset="0"/>
              </a:rPr>
              <a:t>      </a:t>
            </a:r>
          </a:p>
          <a:p>
            <a:pPr algn="ctr">
              <a:lnSpc>
                <a:spcPts val="1400"/>
              </a:lnSpc>
            </a:pPr>
            <a:r>
              <a:rPr lang="en-US" dirty="0" err="1" smtClean="0">
                <a:solidFill>
                  <a:schemeClr val="bg2"/>
                </a:solidFill>
                <a:latin typeface="Calibri" pitchFamily="34" charset="0"/>
                <a:cs typeface="Calibri" pitchFamily="34" charset="0"/>
              </a:rPr>
              <a:t>sa</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bonne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œuvre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rendu</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parfaite</a:t>
            </a:r>
            <a:r>
              <a:rPr lang="en-US" dirty="0" smtClean="0">
                <a:solidFill>
                  <a:schemeClr val="bg2"/>
                </a:solidFill>
                <a:latin typeface="Calibri" pitchFamily="34" charset="0"/>
                <a:cs typeface="Calibri" pitchFamily="34" charset="0"/>
              </a:rPr>
              <a:t>      </a:t>
            </a:r>
            <a:r>
              <a:rPr lang="fr-FR" dirty="0" smtClean="0">
                <a:solidFill>
                  <a:schemeClr val="bg2"/>
                </a:solidFill>
                <a:latin typeface="Calibri" pitchFamily="34" charset="0"/>
                <a:cs typeface="Calibri" pitchFamily="34" charset="0"/>
              </a:rPr>
              <a:t>  </a:t>
            </a:r>
            <a:r>
              <a:rPr lang="en-US" dirty="0" smtClean="0">
                <a:solidFill>
                  <a:schemeClr val="bg2"/>
                </a:solidFill>
                <a:latin typeface="Calibri" pitchFamily="34" charset="0"/>
                <a:cs typeface="Calibri" pitchFamily="34" charset="0"/>
              </a:rPr>
              <a:t>corps de </a:t>
            </a:r>
            <a:r>
              <a:rPr lang="en-US" dirty="0" err="1" smtClean="0">
                <a:solidFill>
                  <a:schemeClr val="bg2"/>
                </a:solidFill>
                <a:latin typeface="Calibri" pitchFamily="34" charset="0"/>
                <a:cs typeface="Calibri" pitchFamily="34" charset="0"/>
              </a:rPr>
              <a:t>résurrection</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comme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Jésus</a:t>
            </a:r>
            <a:endParaRPr lang="en-US" dirty="0" smtClean="0">
              <a:solidFill>
                <a:schemeClr val="bg2"/>
              </a:solidFill>
              <a:latin typeface="Calibri" pitchFamily="34" charset="0"/>
              <a:cs typeface="Calibri" pitchFamily="34" charset="0"/>
            </a:endParaRPr>
          </a:p>
          <a:p>
            <a:pPr algn="ctr">
              <a:lnSpc>
                <a:spcPts val="1400"/>
              </a:lnSpc>
            </a:pPr>
            <a:r>
              <a:rPr lang="en-US" dirty="0" smtClean="0">
                <a:solidFill>
                  <a:schemeClr val="bg2"/>
                </a:solidFill>
                <a:latin typeface="Calibri" pitchFamily="34" charset="0"/>
                <a:cs typeface="Calibri" pitchFamily="34" charset="0"/>
              </a:rPr>
              <a:t>marriage de </a:t>
            </a:r>
            <a:r>
              <a:rPr lang="en-US" dirty="0" err="1" smtClean="0">
                <a:solidFill>
                  <a:schemeClr val="bg2"/>
                </a:solidFill>
                <a:latin typeface="Calibri" pitchFamily="34" charset="0"/>
                <a:cs typeface="Calibri" pitchFamily="34" charset="0"/>
              </a:rPr>
              <a:t>l'Agneau</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toute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larme</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nos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yeux</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essuyée</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voir</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sa</a:t>
            </a:r>
            <a:r>
              <a:rPr lang="en-US" dirty="0" smtClean="0">
                <a:solidFill>
                  <a:schemeClr val="bg2"/>
                </a:solidFill>
                <a:latin typeface="Calibri" pitchFamily="34" charset="0"/>
                <a:cs typeface="Calibri" pitchFamily="34" charset="0"/>
              </a:rPr>
              <a:t> face                                    </a:t>
            </a:r>
            <a:r>
              <a:rPr lang="en-US" dirty="0" err="1" smtClean="0">
                <a:solidFill>
                  <a:schemeClr val="bg2"/>
                </a:solidFill>
                <a:latin typeface="Calibri" pitchFamily="34" charset="0"/>
                <a:cs typeface="Calibri" pitchFamily="34" charset="0"/>
              </a:rPr>
              <a:t>règne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éternellement</a:t>
            </a:r>
            <a:r>
              <a:rPr lang="en-US" dirty="0" smtClean="0">
                <a:solidFill>
                  <a:schemeClr val="bg2"/>
                </a:solidFill>
                <a:latin typeface="Calibri" pitchFamily="34" charset="0"/>
                <a:cs typeface="Calibri" pitchFamily="34" charset="0"/>
              </a:rPr>
              <a:t>    </a:t>
            </a:r>
          </a:p>
          <a:p>
            <a:pPr algn="ctr">
              <a:lnSpc>
                <a:spcPts val="1400"/>
              </a:lnSpc>
            </a:pPr>
            <a:r>
              <a:rPr lang="fr-CA" b="1" dirty="0" smtClean="0">
                <a:solidFill>
                  <a:schemeClr val="bg2"/>
                </a:solidFill>
                <a:latin typeface="Calibri" pitchFamily="34" charset="0"/>
                <a:cs typeface="Calibri" pitchFamily="34" charset="0"/>
              </a:rPr>
              <a:t>aimé et sauvé</a:t>
            </a:r>
            <a:r>
              <a:rPr lang="fr-CA" dirty="0" smtClean="0">
                <a:solidFill>
                  <a:schemeClr val="bg2"/>
                </a:solidFill>
                <a:latin typeface="Calibri" pitchFamily="34" charset="0"/>
                <a:cs typeface="Calibri" pitchFamily="34" charset="0"/>
              </a:rPr>
              <a:t> </a:t>
            </a:r>
          </a:p>
          <a:p>
            <a:pPr algn="ctr">
              <a:lnSpc>
                <a:spcPts val="1400"/>
              </a:lnSpc>
            </a:pPr>
            <a:r>
              <a:rPr lang="fr-CA" b="1" dirty="0" smtClean="0">
                <a:solidFill>
                  <a:schemeClr val="bg2"/>
                </a:solidFill>
                <a:latin typeface="Calibri" pitchFamily="34" charset="0"/>
                <a:cs typeface="Calibri" pitchFamily="34" charset="0"/>
              </a:rPr>
              <a:t>dans</a:t>
            </a:r>
            <a:r>
              <a:rPr lang="en-US" b="1" dirty="0" smtClean="0">
                <a:solidFill>
                  <a:schemeClr val="bg2"/>
                </a:solidFill>
                <a:latin typeface="Calibri" pitchFamily="34" charset="0"/>
                <a:cs typeface="Calibri" pitchFamily="34" charset="0"/>
              </a:rPr>
              <a:t> la nouvelle alliance</a:t>
            </a:r>
          </a:p>
          <a:p>
            <a:pPr algn="ctr">
              <a:lnSpc>
                <a:spcPts val="1400"/>
              </a:lnSpc>
            </a:pPr>
            <a:r>
              <a:rPr lang="en-US" dirty="0" smtClean="0">
                <a:solidFill>
                  <a:schemeClr val="bg2"/>
                </a:solidFill>
                <a:latin typeface="Calibri" pitchFamily="34" charset="0"/>
                <a:cs typeface="Calibri" pitchFamily="34" charset="0"/>
              </a:rPr>
              <a:t>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12"/>
          <p:cNvSpPr txBox="1">
            <a:spLocks noGrp="1"/>
          </p:cNvSpPr>
          <p:nvPr>
            <p:ph type="title"/>
          </p:nvPr>
        </p:nvSpPr>
        <p:spPr>
          <a:xfrm>
            <a:off x="457200" y="1421904"/>
            <a:ext cx="8229600" cy="1143000"/>
          </a:xfrm>
          <a:prstGeom prst="rect">
            <a:avLst/>
          </a:prstGeom>
          <a:noFill/>
          <a:ln>
            <a:noFill/>
          </a:ln>
        </p:spPr>
        <p:txBody>
          <a:bodyPr spcFirstLastPara="1" wrap="square" lIns="91425" tIns="45700" rIns="91425" bIns="45700" anchor="ctr" anchorCtr="0">
            <a:noAutofit/>
          </a:bodyPr>
          <a:lstStyle/>
          <a:p>
            <a:pPr lvl="0"/>
            <a:r>
              <a:rPr lang="en-US" sz="2800" dirty="0">
                <a:solidFill>
                  <a:schemeClr val="lt1"/>
                </a:solidFill>
                <a:latin typeface="Calibri"/>
                <a:ea typeface="Calibri"/>
                <a:cs typeface="Calibri"/>
                <a:sym typeface="Calibri"/>
              </a:rPr>
              <a:t>Pour </a:t>
            </a:r>
            <a:r>
              <a:rPr lang="en-US" sz="2800" dirty="0" err="1">
                <a:solidFill>
                  <a:schemeClr val="lt1"/>
                </a:solidFill>
                <a:latin typeface="Calibri"/>
                <a:ea typeface="Calibri"/>
                <a:cs typeface="Calibri"/>
                <a:sym typeface="Calibri"/>
              </a:rPr>
              <a:t>que</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ce</a:t>
            </a:r>
            <a:r>
              <a:rPr lang="en-US" sz="2800" dirty="0">
                <a:solidFill>
                  <a:schemeClr val="lt1"/>
                </a:solidFill>
                <a:latin typeface="Calibri"/>
                <a:ea typeface="Calibri"/>
                <a:cs typeface="Calibri"/>
                <a:sym typeface="Calibri"/>
              </a:rPr>
              <a:t> PPT </a:t>
            </a:r>
            <a:r>
              <a:rPr lang="en-US" sz="2800" dirty="0" err="1">
                <a:solidFill>
                  <a:schemeClr val="lt1"/>
                </a:solidFill>
                <a:latin typeface="Calibri"/>
                <a:ea typeface="Calibri"/>
                <a:cs typeface="Calibri"/>
                <a:sym typeface="Calibri"/>
              </a:rPr>
              <a:t>fonctionne</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correctement</a:t>
            </a:r>
            <a:r>
              <a:rPr lang="en-US" sz="2800" dirty="0">
                <a:solidFill>
                  <a:schemeClr val="lt1"/>
                </a:solidFill>
                <a:latin typeface="Calibri"/>
                <a:ea typeface="Calibri"/>
                <a:cs typeface="Calibri"/>
                <a:sym typeface="Calibri"/>
              </a:rPr>
              <a:t> et </a:t>
            </a:r>
            <a:r>
              <a:rPr lang="en-US" sz="2800" dirty="0" err="1">
                <a:solidFill>
                  <a:schemeClr val="lt1"/>
                </a:solidFill>
                <a:latin typeface="Calibri"/>
                <a:ea typeface="Calibri"/>
                <a:cs typeface="Calibri"/>
                <a:sym typeface="Calibri"/>
              </a:rPr>
              <a:t>que</a:t>
            </a:r>
            <a:r>
              <a:rPr lang="en-US" sz="2800" dirty="0">
                <a:solidFill>
                  <a:schemeClr val="lt1"/>
                </a:solidFill>
                <a:latin typeface="Calibri"/>
                <a:ea typeface="Calibri"/>
                <a:cs typeface="Calibri"/>
                <a:sym typeface="Calibri"/>
              </a:rPr>
              <a:t> les </a:t>
            </a:r>
            <a:r>
              <a:rPr lang="en-US" sz="2800" dirty="0" err="1">
                <a:solidFill>
                  <a:schemeClr val="lt1"/>
                </a:solidFill>
                <a:latin typeface="Calibri"/>
                <a:ea typeface="Calibri"/>
                <a:cs typeface="Calibri"/>
                <a:sym typeface="Calibri"/>
              </a:rPr>
              <a:t>smileys</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dansent</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sur</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votre</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smartphone</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ou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autre</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appareil</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vous</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devez</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télécharger</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une</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copie</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gratuite</a:t>
            </a:r>
            <a:r>
              <a:rPr lang="en-US" sz="2800" dirty="0">
                <a:solidFill>
                  <a:schemeClr val="lt1"/>
                </a:solidFill>
                <a:latin typeface="Calibri"/>
                <a:ea typeface="Calibri"/>
                <a:cs typeface="Calibri"/>
                <a:sym typeface="Calibri"/>
              </a:rPr>
              <a:t> de Microsoft Office </a:t>
            </a:r>
            <a:r>
              <a:rPr lang="en-US" sz="2800" dirty="0" err="1">
                <a:solidFill>
                  <a:schemeClr val="lt1"/>
                </a:solidFill>
                <a:latin typeface="Calibri"/>
                <a:ea typeface="Calibri"/>
                <a:cs typeface="Calibri"/>
                <a:sym typeface="Calibri"/>
              </a:rPr>
              <a:t>Powerpoint</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sur</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votre</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téléphone</a:t>
            </a:r>
            <a:r>
              <a:rPr lang="en-US" sz="2800" dirty="0">
                <a:solidFill>
                  <a:schemeClr val="lt1"/>
                </a:solidFill>
                <a:latin typeface="Calibri"/>
                <a:ea typeface="Calibri"/>
                <a:cs typeface="Calibri"/>
                <a:sym typeface="Calibri"/>
              </a:rPr>
              <a:t>, et </a:t>
            </a:r>
            <a:r>
              <a:rPr lang="en-US" sz="2800" dirty="0" err="1">
                <a:solidFill>
                  <a:schemeClr val="lt1"/>
                </a:solidFill>
                <a:latin typeface="Calibri"/>
                <a:ea typeface="Calibri"/>
                <a:cs typeface="Calibri"/>
                <a:sym typeface="Calibri"/>
              </a:rPr>
              <a:t>lorsque</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vous</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accédez</a:t>
            </a:r>
            <a:r>
              <a:rPr lang="en-US" sz="2800" dirty="0">
                <a:solidFill>
                  <a:schemeClr val="lt1"/>
                </a:solidFill>
                <a:latin typeface="Calibri"/>
                <a:ea typeface="Calibri"/>
                <a:cs typeface="Calibri"/>
                <a:sym typeface="Calibri"/>
              </a:rPr>
              <a:t> à </a:t>
            </a:r>
            <a:r>
              <a:rPr lang="en-US" sz="2800" dirty="0" err="1">
                <a:solidFill>
                  <a:schemeClr val="lt1"/>
                </a:solidFill>
                <a:latin typeface="Calibri"/>
                <a:ea typeface="Calibri"/>
                <a:cs typeface="Calibri"/>
                <a:sym typeface="Calibri"/>
              </a:rPr>
              <a:t>ce</a:t>
            </a:r>
            <a:r>
              <a:rPr lang="en-US" sz="2800" dirty="0">
                <a:solidFill>
                  <a:schemeClr val="lt1"/>
                </a:solidFill>
                <a:latin typeface="Calibri"/>
                <a:ea typeface="Calibri"/>
                <a:cs typeface="Calibri"/>
                <a:sym typeface="Calibri"/>
              </a:rPr>
              <a:t> PPT, </a:t>
            </a:r>
            <a:r>
              <a:rPr lang="en-US" sz="2800" dirty="0" err="1">
                <a:solidFill>
                  <a:schemeClr val="lt1"/>
                </a:solidFill>
                <a:latin typeface="Calibri"/>
                <a:ea typeface="Calibri"/>
                <a:cs typeface="Calibri"/>
                <a:sym typeface="Calibri"/>
              </a:rPr>
              <a:t>vous</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devez</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appuyer</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sur</a:t>
            </a:r>
            <a:r>
              <a:rPr lang="en-US" sz="2800" dirty="0">
                <a:solidFill>
                  <a:schemeClr val="lt1"/>
                </a:solidFill>
                <a:latin typeface="Calibri"/>
                <a:ea typeface="Calibri"/>
                <a:cs typeface="Calibri"/>
                <a:sym typeface="Calibri"/>
              </a:rPr>
              <a:t> le </a:t>
            </a:r>
            <a:r>
              <a:rPr lang="en-US" sz="2800" dirty="0" err="1">
                <a:solidFill>
                  <a:schemeClr val="lt1"/>
                </a:solidFill>
                <a:latin typeface="Calibri"/>
                <a:ea typeface="Calibri"/>
                <a:cs typeface="Calibri"/>
                <a:sym typeface="Calibri"/>
              </a:rPr>
              <a:t>bouton</a:t>
            </a:r>
            <a:r>
              <a:rPr lang="en-US" sz="2800" dirty="0">
                <a:solidFill>
                  <a:schemeClr val="lt1"/>
                </a:solidFill>
                <a:latin typeface="Calibri"/>
                <a:ea typeface="Calibri"/>
                <a:cs typeface="Calibri"/>
                <a:sym typeface="Calibri"/>
              </a:rPr>
              <a:t> « </a:t>
            </a:r>
            <a:r>
              <a:rPr lang="en-US" sz="2800" dirty="0" err="1">
                <a:solidFill>
                  <a:schemeClr val="lt1"/>
                </a:solidFill>
                <a:latin typeface="Calibri"/>
                <a:ea typeface="Calibri"/>
                <a:cs typeface="Calibri"/>
                <a:sym typeface="Calibri"/>
              </a:rPr>
              <a:t>jouer</a:t>
            </a:r>
            <a:r>
              <a:rPr lang="en-US" sz="2800" dirty="0">
                <a:solidFill>
                  <a:schemeClr val="lt1"/>
                </a:solidFill>
                <a:latin typeface="Calibri"/>
                <a:ea typeface="Calibri"/>
                <a:cs typeface="Calibri"/>
                <a:sym typeface="Calibri"/>
              </a:rPr>
              <a:t> en </a:t>
            </a:r>
            <a:r>
              <a:rPr lang="en-US" sz="2800" dirty="0" err="1">
                <a:solidFill>
                  <a:schemeClr val="lt1"/>
                </a:solidFill>
                <a:latin typeface="Calibri"/>
                <a:ea typeface="Calibri"/>
                <a:cs typeface="Calibri"/>
                <a:sym typeface="Calibri"/>
              </a:rPr>
              <a:t>tant</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que</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onglet</a:t>
            </a:r>
            <a:r>
              <a:rPr lang="en-US" sz="2800" dirty="0">
                <a:solidFill>
                  <a:schemeClr val="lt1"/>
                </a:solidFill>
                <a:latin typeface="Calibri"/>
                <a:ea typeface="Calibri"/>
                <a:cs typeface="Calibri"/>
                <a:sym typeface="Calibri"/>
              </a:rPr>
              <a:t> </a:t>
            </a:r>
            <a:r>
              <a:rPr lang="en-US" sz="2800" dirty="0" smtClean="0">
                <a:solidFill>
                  <a:schemeClr val="lt1"/>
                </a:solidFill>
                <a:latin typeface="Calibri"/>
                <a:ea typeface="Calibri"/>
                <a:cs typeface="Calibri"/>
                <a:sym typeface="Calibri"/>
              </a:rPr>
              <a:t>‘PPT’</a:t>
            </a:r>
            <a:r>
              <a:rPr lang="en-US" sz="2800" dirty="0" smtClean="0">
                <a:solidFill>
                  <a:schemeClr val="bg1"/>
                </a:solidFill>
                <a:latin typeface="Calibri"/>
                <a:ea typeface="Calibri"/>
                <a:cs typeface="Calibri"/>
                <a:sym typeface="Calibri"/>
              </a:rPr>
              <a:t> »</a:t>
            </a:r>
            <a:r>
              <a:rPr lang="en-US" sz="2800" dirty="0" smtClean="0">
                <a:solidFill>
                  <a:schemeClr val="lt1"/>
                </a:solidFill>
                <a:latin typeface="Calibri"/>
                <a:ea typeface="Calibri"/>
                <a:cs typeface="Calibri"/>
                <a:sym typeface="Calibri"/>
              </a:rPr>
              <a:t>. </a:t>
            </a:r>
            <a:r>
              <a:rPr lang="en-US" sz="2800" dirty="0">
                <a:solidFill>
                  <a:schemeClr val="lt1"/>
                </a:solidFill>
                <a:latin typeface="Calibri"/>
                <a:ea typeface="Calibri"/>
                <a:cs typeface="Calibri"/>
                <a:sym typeface="Calibri"/>
              </a:rPr>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Sinon</a:t>
            </a:r>
            <a:r>
              <a:rPr lang="en-US" sz="2800" dirty="0">
                <a:solidFill>
                  <a:schemeClr val="lt1"/>
                </a:solidFill>
                <a:latin typeface="Calibri"/>
                <a:ea typeface="Calibri"/>
                <a:cs typeface="Calibri"/>
                <a:sym typeface="Calibri"/>
              </a:rPr>
              <a:t> les </a:t>
            </a:r>
            <a:r>
              <a:rPr lang="en-US" sz="2800" dirty="0" err="1">
                <a:solidFill>
                  <a:schemeClr val="lt1"/>
                </a:solidFill>
                <a:latin typeface="Calibri"/>
                <a:ea typeface="Calibri"/>
                <a:cs typeface="Calibri"/>
                <a:sym typeface="Calibri"/>
              </a:rPr>
              <a:t>smileys</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restent</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immobiles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et le </a:t>
            </a:r>
            <a:r>
              <a:rPr lang="en-US" sz="2800" dirty="0" err="1">
                <a:solidFill>
                  <a:schemeClr val="lt1"/>
                </a:solidFill>
                <a:latin typeface="Calibri"/>
                <a:ea typeface="Calibri"/>
                <a:cs typeface="Calibri"/>
                <a:sym typeface="Calibri"/>
              </a:rPr>
              <a:t>cœur</a:t>
            </a:r>
            <a:r>
              <a:rPr lang="en-US" sz="2800" dirty="0">
                <a:solidFill>
                  <a:schemeClr val="lt1"/>
                </a:solidFill>
                <a:latin typeface="Calibri"/>
                <a:ea typeface="Calibri"/>
                <a:cs typeface="Calibri"/>
                <a:sym typeface="Calibri"/>
              </a:rPr>
              <a:t> ne </a:t>
            </a:r>
            <a:r>
              <a:rPr lang="en-US" sz="2800" dirty="0" err="1">
                <a:solidFill>
                  <a:schemeClr val="lt1"/>
                </a:solidFill>
                <a:latin typeface="Calibri"/>
                <a:ea typeface="Calibri"/>
                <a:cs typeface="Calibri"/>
                <a:sym typeface="Calibri"/>
              </a:rPr>
              <a:t>saute</a:t>
            </a:r>
            <a:r>
              <a:rPr lang="en-US" sz="2800" dirty="0">
                <a:solidFill>
                  <a:schemeClr val="lt1"/>
                </a:solidFill>
                <a:latin typeface="Calibri"/>
                <a:ea typeface="Calibri"/>
                <a:cs typeface="Calibri"/>
                <a:sym typeface="Calibri"/>
              </a:rPr>
              <a:t> pas de joie!</a:t>
            </a:r>
            <a:endParaRPr sz="2800" dirty="0">
              <a:solidFill>
                <a:schemeClr val="lt1"/>
              </a:solidFill>
              <a:latin typeface="Calibri"/>
              <a:ea typeface="Calibri"/>
              <a:cs typeface="Calibri"/>
              <a:sym typeface="Calibri"/>
            </a:endParaRPr>
          </a:p>
        </p:txBody>
      </p:sp>
      <p:sp>
        <p:nvSpPr>
          <p:cNvPr id="237" name="Google Shape;237;p12"/>
          <p:cNvSpPr txBox="1"/>
          <p:nvPr/>
        </p:nvSpPr>
        <p:spPr>
          <a:xfrm>
            <a:off x="457200" y="4590256"/>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a:solidFill>
                  <a:schemeClr val="lt1"/>
                </a:solidFill>
                <a:latin typeface="Calibri"/>
                <a:ea typeface="Calibri"/>
                <a:cs typeface="Calibri"/>
                <a:sym typeface="Calibri"/>
              </a:rPr>
              <a:t>Toutes les citations des Écritures sont tirées de </a:t>
            </a:r>
            <a:endParaRPr/>
          </a:p>
          <a:p>
            <a:pPr marL="0" marR="0" lvl="0" indent="0" algn="ctr" rtl="0">
              <a:spcBef>
                <a:spcPts val="0"/>
              </a:spcBef>
              <a:spcAft>
                <a:spcPts val="0"/>
              </a:spcAft>
              <a:buNone/>
            </a:pPr>
            <a:r>
              <a:rPr lang="en-US" sz="2800">
                <a:solidFill>
                  <a:schemeClr val="lt1"/>
                </a:solidFill>
                <a:latin typeface="Calibri"/>
                <a:ea typeface="Calibri"/>
                <a:cs typeface="Calibri"/>
                <a:sym typeface="Calibri"/>
              </a:rPr>
              <a:t>La Sainte Bible, version Louis Segond.</a:t>
            </a:r>
            <a:endParaRPr sz="4400" b="0" i="0" u="none" strike="noStrike" cap="none">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241"/>
        <p:cNvGrpSpPr/>
        <p:nvPr/>
      </p:nvGrpSpPr>
      <p:grpSpPr>
        <a:xfrm>
          <a:off x="0" y="0"/>
          <a:ext cx="0" cy="0"/>
          <a:chOff x="0" y="0"/>
          <a:chExt cx="0" cy="0"/>
        </a:xfrm>
      </p:grpSpPr>
      <p:sp>
        <p:nvSpPr>
          <p:cNvPr id="242" name="Google Shape;242;p13"/>
          <p:cNvSpPr txBox="1">
            <a:spLocks noGrp="1"/>
          </p:cNvSpPr>
          <p:nvPr>
            <p:ph type="title"/>
          </p:nvPr>
        </p:nvSpPr>
        <p:spPr>
          <a:xfrm>
            <a:off x="0" y="3366120"/>
            <a:ext cx="91440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200" b="1">
                <a:solidFill>
                  <a:srgbClr val="FFFF00"/>
                </a:solidFill>
                <a:latin typeface="Calibri"/>
                <a:ea typeface="Calibri"/>
                <a:cs typeface="Calibri"/>
                <a:sym typeface="Calibri"/>
              </a:rPr>
              <a:t>La grâce de Dieu en Christ </a:t>
            </a:r>
            <a:br>
              <a:rPr lang="en-US" sz="3200" b="1">
                <a:solidFill>
                  <a:srgbClr val="FFFF00"/>
                </a:solidFill>
                <a:latin typeface="Calibri"/>
                <a:ea typeface="Calibri"/>
                <a:cs typeface="Calibri"/>
                <a:sym typeface="Calibri"/>
              </a:rPr>
            </a:br>
            <a:r>
              <a:rPr lang="en-US" sz="2400" b="1">
                <a:solidFill>
                  <a:srgbClr val="FFFF00"/>
                </a:solidFill>
                <a:latin typeface="Calibri"/>
                <a:ea typeface="Calibri"/>
                <a:cs typeface="Calibri"/>
                <a:sym typeface="Calibri"/>
              </a:rPr>
              <a:t>100 dons de délices que nous recevons dans </a:t>
            </a:r>
            <a:br>
              <a:rPr lang="en-US" sz="2400" b="1">
                <a:solidFill>
                  <a:srgbClr val="FFFF00"/>
                </a:solidFill>
                <a:latin typeface="Calibri"/>
                <a:ea typeface="Calibri"/>
                <a:cs typeface="Calibri"/>
                <a:sym typeface="Calibri"/>
              </a:rPr>
            </a:br>
            <a:r>
              <a:rPr lang="en-US" sz="2400" b="1">
                <a:solidFill>
                  <a:srgbClr val="FFFF00"/>
                </a:solidFill>
                <a:latin typeface="Calibri"/>
                <a:ea typeface="Calibri"/>
                <a:cs typeface="Calibri"/>
                <a:sym typeface="Calibri"/>
              </a:rPr>
              <a:t>le don du Seigneur du Christ crucifié</a:t>
            </a:r>
            <a:r>
              <a:rPr lang="en-US" sz="3200" b="1">
                <a:solidFill>
                  <a:srgbClr val="FFFF00"/>
                </a:solidFill>
                <a:latin typeface="Calibri"/>
                <a:ea typeface="Calibri"/>
                <a:cs typeface="Calibri"/>
                <a:sym typeface="Calibri"/>
              </a:rPr>
              <a:t> </a:t>
            </a:r>
            <a:br>
              <a:rPr lang="en-US" sz="3200" b="1">
                <a:solidFill>
                  <a:srgbClr val="FFFF00"/>
                </a:solidFill>
                <a:latin typeface="Calibri"/>
                <a:ea typeface="Calibri"/>
                <a:cs typeface="Calibri"/>
                <a:sym typeface="Calibri"/>
              </a:rPr>
            </a:br>
            <a:r>
              <a:rPr lang="en-US" sz="1200" b="1">
                <a:solidFill>
                  <a:srgbClr val="FFFF00"/>
                </a:solidFill>
                <a:latin typeface="Calibri"/>
                <a:ea typeface="Calibri"/>
                <a:cs typeface="Calibri"/>
                <a:sym typeface="Calibri"/>
              </a:rPr>
              <a:t/>
            </a:r>
            <a:br>
              <a:rPr lang="en-US" sz="1200" b="1">
                <a:solidFill>
                  <a:srgbClr val="FFFF00"/>
                </a:solidFill>
                <a:latin typeface="Calibri"/>
                <a:ea typeface="Calibri"/>
                <a:cs typeface="Calibri"/>
                <a:sym typeface="Calibri"/>
              </a:rPr>
            </a:br>
            <a:r>
              <a:rPr lang="en-US" sz="2800" b="1">
                <a:solidFill>
                  <a:srgbClr val="00FF00"/>
                </a:solidFill>
                <a:latin typeface="Calibri"/>
                <a:ea typeface="Calibri"/>
                <a:cs typeface="Calibri"/>
                <a:sym typeface="Calibri"/>
              </a:rPr>
              <a:t>Dons qui sont un fondement solide 1-14</a:t>
            </a:r>
            <a:r>
              <a:rPr lang="en-US" sz="2800" b="1">
                <a:solidFill>
                  <a:schemeClr val="lt1"/>
                </a:solidFill>
                <a:latin typeface="Calibri"/>
                <a:ea typeface="Calibri"/>
                <a:cs typeface="Calibri"/>
                <a:sym typeface="Calibri"/>
              </a:rPr>
              <a:t> </a:t>
            </a:r>
            <a:br>
              <a:rPr lang="en-US" sz="28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Dons de connexion avec le Père, le Fils et l'Esprit 15-23 </a:t>
            </a:r>
            <a:br>
              <a:rPr lang="en-US" sz="28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Dons de vie sur le trône de Dieu 24-31 </a:t>
            </a:r>
            <a:br>
              <a:rPr lang="en-US" sz="28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Dons d'être libéré du péché 32-48 </a:t>
            </a:r>
            <a:br>
              <a:rPr lang="en-US" sz="28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Dons de vie dans le Saint-Esprit 48-71 </a:t>
            </a:r>
            <a:br>
              <a:rPr lang="en-US" sz="28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Dons d'être le corps du Christ 72-82 </a:t>
            </a:r>
            <a:br>
              <a:rPr lang="en-US" sz="28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Dons de gloire future 83-97 </a:t>
            </a:r>
            <a:br>
              <a:rPr lang="en-US" sz="28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Trois grands dons qui incluent tous les autres 98-100 </a:t>
            </a:r>
            <a:br>
              <a:rPr lang="en-US" sz="28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
            </a:r>
            <a:br>
              <a:rPr lang="en-US" sz="2800" b="1">
                <a:solidFill>
                  <a:schemeClr val="lt1"/>
                </a:solidFill>
                <a:latin typeface="Calibri"/>
                <a:ea typeface="Calibri"/>
                <a:cs typeface="Calibri"/>
                <a:sym typeface="Calibri"/>
              </a:rPr>
            </a:br>
            <a:r>
              <a:rPr lang="en-US" sz="2800" b="1">
                <a:solidFill>
                  <a:srgbClr val="FF0000"/>
                </a:solidFill>
                <a:latin typeface="Calibri"/>
                <a:ea typeface="Calibri"/>
                <a:cs typeface="Calibri"/>
                <a:sym typeface="Calibri"/>
              </a:rPr>
              <a:t>Utilisez « recherche » sur votre smartphone </a:t>
            </a:r>
            <a:br>
              <a:rPr lang="en-US" sz="2800" b="1">
                <a:solidFill>
                  <a:srgbClr val="FF0000"/>
                </a:solidFill>
                <a:latin typeface="Calibri"/>
                <a:ea typeface="Calibri"/>
                <a:cs typeface="Calibri"/>
                <a:sym typeface="Calibri"/>
              </a:rPr>
            </a:br>
            <a:r>
              <a:rPr lang="en-US" sz="2800" b="1">
                <a:latin typeface="Arial"/>
                <a:ea typeface="Arial"/>
                <a:cs typeface="Arial"/>
                <a:sym typeface="Arial"/>
              </a:rPr>
              <a:t/>
            </a:r>
            <a:br>
              <a:rPr lang="en-US" sz="2800" b="1">
                <a:latin typeface="Arial"/>
                <a:ea typeface="Arial"/>
                <a:cs typeface="Arial"/>
                <a:sym typeface="Arial"/>
              </a:rPr>
            </a:br>
            <a:r>
              <a:rPr lang="en-US" sz="3200"/>
              <a:t/>
            </a:r>
            <a:br>
              <a:rPr lang="en-US" sz="3200"/>
            </a:br>
            <a:endParaRPr sz="320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Shape 247"/>
        <p:cNvGrpSpPr/>
        <p:nvPr/>
      </p:nvGrpSpPr>
      <p:grpSpPr>
        <a:xfrm>
          <a:off x="0" y="0"/>
          <a:ext cx="0" cy="0"/>
          <a:chOff x="0" y="0"/>
          <a:chExt cx="0" cy="0"/>
        </a:xfrm>
      </p:grpSpPr>
      <p:sp>
        <p:nvSpPr>
          <p:cNvPr id="248" name="Google Shape;248;p14"/>
          <p:cNvSpPr txBox="1"/>
          <p:nvPr/>
        </p:nvSpPr>
        <p:spPr>
          <a:xfrm>
            <a:off x="152400" y="228600"/>
            <a:ext cx="8915400" cy="600164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rgbClr val="FF0000"/>
                </a:solidFill>
                <a:latin typeface="Arial"/>
                <a:ea typeface="Arial"/>
                <a:cs typeface="Arial"/>
                <a:sym typeface="Arial"/>
              </a:rPr>
              <a:t>Hautement recommandé</a:t>
            </a:r>
            <a:endParaRPr/>
          </a:p>
          <a:p>
            <a:pPr marL="0" marR="0" lvl="0" indent="0" algn="l" rtl="0">
              <a:spcBef>
                <a:spcPts val="0"/>
              </a:spcBef>
              <a:spcAft>
                <a:spcPts val="0"/>
              </a:spcAft>
              <a:buNone/>
            </a:pPr>
            <a:endParaRPr sz="1600" b="1">
              <a:solidFill>
                <a:schemeClr val="dk2"/>
              </a:solidFill>
              <a:latin typeface="Arial"/>
              <a:ea typeface="Arial"/>
              <a:cs typeface="Arial"/>
              <a:sym typeface="Arial"/>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Prenez l'habitude de louer le SEIGNEUR chaque jour pour sa grâce en Christ. Développez un esprit et un cœur qui reposent en Christ pour tous. </a:t>
            </a:r>
            <a:endParaRPr/>
          </a:p>
          <a:p>
            <a:pPr marL="0" marR="0" lvl="0" indent="0" algn="l" rtl="0">
              <a:spcBef>
                <a:spcPts val="0"/>
              </a:spcBef>
              <a:spcAft>
                <a:spcPts val="0"/>
              </a:spcAft>
              <a:buNone/>
            </a:pPr>
            <a:endParaRPr sz="1600" b="1">
              <a:solidFill>
                <a:schemeClr val="dk2"/>
              </a:solidFill>
              <a:latin typeface="Arial"/>
              <a:ea typeface="Arial"/>
              <a:cs typeface="Arial"/>
              <a:sym typeface="Arial"/>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Pendant votre temps de prière chacun des sept jours de la semaine, louez le Seigneur à travers la section 1 du jour 1, section deux le jour 2, . . . sept le jour 7 !</a:t>
            </a:r>
            <a:endParaRPr/>
          </a:p>
          <a:p>
            <a:pPr marL="0" marR="0" lvl="0" indent="0" algn="l" rtl="0">
              <a:spcBef>
                <a:spcPts val="0"/>
              </a:spcBef>
              <a:spcAft>
                <a:spcPts val="0"/>
              </a:spcAft>
              <a:buNone/>
            </a:pPr>
            <a:endParaRPr sz="1600" b="1">
              <a:solidFill>
                <a:schemeClr val="dk2"/>
              </a:solidFill>
              <a:latin typeface="Arial"/>
              <a:ea typeface="Arial"/>
              <a:cs typeface="Arial"/>
              <a:sym typeface="Arial"/>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Lundi – </a:t>
            </a:r>
            <a:r>
              <a:rPr lang="en-US" sz="2400" b="1">
                <a:solidFill>
                  <a:srgbClr val="FF0000"/>
                </a:solidFill>
                <a:latin typeface="Arial"/>
                <a:ea typeface="Arial"/>
                <a:cs typeface="Arial"/>
                <a:sym typeface="Arial"/>
              </a:rPr>
              <a:t>Section 1 Dons qui sont un fondement solide 1-14</a:t>
            </a:r>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Mardi – Section 2</a:t>
            </a:r>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Mercredi – Section 3</a:t>
            </a:r>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Jeudi – Section 4</a:t>
            </a:r>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Vendredi – Section 5</a:t>
            </a:r>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Samedi – Section 6</a:t>
            </a:r>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Dimanche – Section 7</a:t>
            </a:r>
            <a:endParaRPr sz="2400" b="1">
              <a:solidFill>
                <a:schemeClr val="dk2"/>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252"/>
        <p:cNvGrpSpPr/>
        <p:nvPr/>
      </p:nvGrpSpPr>
      <p:grpSpPr>
        <a:xfrm>
          <a:off x="0" y="0"/>
          <a:ext cx="0" cy="0"/>
          <a:chOff x="0" y="0"/>
          <a:chExt cx="0" cy="0"/>
        </a:xfrm>
      </p:grpSpPr>
      <p:sp>
        <p:nvSpPr>
          <p:cNvPr id="253" name="Google Shape;253;p15"/>
          <p:cNvSpPr/>
          <p:nvPr/>
        </p:nvSpPr>
        <p:spPr>
          <a:xfrm>
            <a:off x="1115616" y="116632"/>
            <a:ext cx="7776864" cy="6669360"/>
          </a:xfrm>
          <a:prstGeom prst="ellipse">
            <a:avLst/>
          </a:prstGeom>
          <a:solidFill>
            <a:srgbClr val="FF00FF"/>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54" name="Google Shape;254;p15"/>
          <p:cNvSpPr txBox="1"/>
          <p:nvPr/>
        </p:nvSpPr>
        <p:spPr>
          <a:xfrm>
            <a:off x="1187624" y="234508"/>
            <a:ext cx="7632900" cy="5571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800" b="1" dirty="0">
                <a:solidFill>
                  <a:schemeClr val="dk2"/>
                </a:solidFill>
                <a:latin typeface="Calibri"/>
                <a:ea typeface="Calibri"/>
                <a:cs typeface="Calibri"/>
                <a:sym typeface="Calibri"/>
              </a:rPr>
              <a:t>en Christ</a:t>
            </a:r>
            <a:endParaRPr dirty="0"/>
          </a:p>
          <a:p>
            <a:pPr marL="0" marR="0" lvl="0" indent="0" algn="ctr" rtl="0">
              <a:spcBef>
                <a:spcPts val="0"/>
              </a:spcBef>
              <a:spcAft>
                <a:spcPts val="0"/>
              </a:spcAft>
              <a:buNone/>
            </a:pPr>
            <a:r>
              <a:rPr lang="en-US" sz="2800" b="1" dirty="0" err="1">
                <a:solidFill>
                  <a:schemeClr val="lt1"/>
                </a:solidFill>
                <a:latin typeface="Calibri"/>
                <a:ea typeface="Calibri"/>
                <a:cs typeface="Calibri"/>
                <a:sym typeface="Calibri"/>
              </a:rPr>
              <a:t>justifié</a:t>
            </a:r>
            <a:r>
              <a:rPr lang="en-US" sz="2800" b="1" dirty="0">
                <a:solidFill>
                  <a:schemeClr val="lt1"/>
                </a:solidFill>
                <a:latin typeface="Calibri"/>
                <a:ea typeface="Calibri"/>
                <a:cs typeface="Calibri"/>
                <a:sym typeface="Calibri"/>
              </a:rPr>
              <a:t> en Christ la justice de </a:t>
            </a:r>
            <a:r>
              <a:rPr lang="en-US" sz="2800" b="1" dirty="0" err="1">
                <a:solidFill>
                  <a:schemeClr val="lt1"/>
                </a:solidFill>
                <a:latin typeface="Calibri"/>
                <a:ea typeface="Calibri"/>
                <a:cs typeface="Calibri"/>
                <a:sym typeface="Calibri"/>
              </a:rPr>
              <a:t>Dieu</a:t>
            </a:r>
            <a:endParaRPr dirty="0"/>
          </a:p>
          <a:p>
            <a:pPr marL="0" marR="0" lvl="0" indent="0" algn="ctr" rtl="0">
              <a:spcBef>
                <a:spcPts val="0"/>
              </a:spcBef>
              <a:spcAft>
                <a:spcPts val="0"/>
              </a:spcAft>
              <a:buNone/>
            </a:pPr>
            <a:r>
              <a:rPr lang="en-US" sz="2800" b="1" dirty="0" err="1">
                <a:solidFill>
                  <a:schemeClr val="dk2"/>
                </a:solidFill>
                <a:latin typeface="Calibri"/>
                <a:ea typeface="Calibri"/>
                <a:cs typeface="Calibri"/>
                <a:sym typeface="Calibri"/>
              </a:rPr>
              <a:t>racheté</a:t>
            </a:r>
            <a:r>
              <a:rPr lang="en-US" sz="2800" b="1" dirty="0">
                <a:solidFill>
                  <a:schemeClr val="dk2"/>
                </a:solidFill>
                <a:latin typeface="Calibri"/>
                <a:ea typeface="Calibri"/>
                <a:cs typeface="Calibri"/>
                <a:sym typeface="Calibri"/>
              </a:rPr>
              <a:t> et </a:t>
            </a:r>
            <a:r>
              <a:rPr lang="en-US" sz="2800" b="1" dirty="0" err="1">
                <a:solidFill>
                  <a:schemeClr val="dk2"/>
                </a:solidFill>
                <a:latin typeface="Calibri"/>
                <a:ea typeface="Calibri"/>
                <a:cs typeface="Calibri"/>
                <a:sym typeface="Calibri"/>
              </a:rPr>
              <a:t>rançon</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payée</a:t>
            </a:r>
            <a:r>
              <a:rPr lang="en-US" sz="2800" b="1" dirty="0">
                <a:solidFill>
                  <a:schemeClr val="dk2"/>
                </a:solidFill>
                <a:latin typeface="Calibri"/>
                <a:ea typeface="Calibri"/>
                <a:cs typeface="Calibri"/>
                <a:sym typeface="Calibri"/>
              </a:rPr>
              <a:t>   </a:t>
            </a:r>
            <a:endParaRPr dirty="0"/>
          </a:p>
          <a:p>
            <a:pPr marL="0" marR="0" lvl="0" indent="0" algn="ctr" rtl="0">
              <a:spcBef>
                <a:spcPts val="0"/>
              </a:spcBef>
              <a:spcAft>
                <a:spcPts val="0"/>
              </a:spcAft>
              <a:buNone/>
            </a:pPr>
            <a:r>
              <a:rPr lang="en-US" sz="2800" b="1" dirty="0" err="1">
                <a:solidFill>
                  <a:schemeClr val="lt1"/>
                </a:solidFill>
                <a:latin typeface="Calibri"/>
                <a:ea typeface="Calibri"/>
                <a:cs typeface="Calibri"/>
                <a:sym typeface="Calibri"/>
              </a:rPr>
              <a:t>Pâques</a:t>
            </a:r>
            <a:r>
              <a:rPr lang="en-US" sz="2800" b="1" dirty="0">
                <a:solidFill>
                  <a:schemeClr val="lt1"/>
                </a:solidFill>
                <a:latin typeface="Calibri"/>
                <a:ea typeface="Calibri"/>
                <a:cs typeface="Calibri"/>
                <a:sym typeface="Calibri"/>
              </a:rPr>
              <a:t> et </a:t>
            </a:r>
            <a:r>
              <a:rPr lang="en-US" sz="2800" b="1" dirty="0" err="1">
                <a:solidFill>
                  <a:schemeClr val="lt1"/>
                </a:solidFill>
                <a:latin typeface="Calibri"/>
                <a:ea typeface="Calibri"/>
                <a:cs typeface="Calibri"/>
                <a:sym typeface="Calibri"/>
              </a:rPr>
              <a:t>péché</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expié</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colère</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détournée</a:t>
            </a:r>
            <a:endParaRPr dirty="0"/>
          </a:p>
          <a:p>
            <a:pPr marL="0" marR="0" lvl="0" indent="0" algn="ctr" rtl="0">
              <a:spcBef>
                <a:spcPts val="0"/>
              </a:spcBef>
              <a:spcAft>
                <a:spcPts val="0"/>
              </a:spcAft>
              <a:buNone/>
            </a:pPr>
            <a:r>
              <a:rPr lang="en-US" sz="2800" b="1" dirty="0" err="1">
                <a:solidFill>
                  <a:schemeClr val="dk2"/>
                </a:solidFill>
                <a:latin typeface="Calibri"/>
                <a:ea typeface="Calibri"/>
                <a:cs typeface="Calibri"/>
                <a:sym typeface="Calibri"/>
              </a:rPr>
              <a:t>pardonné</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paix</a:t>
            </a:r>
            <a:r>
              <a:rPr lang="en-US" sz="2800" b="1" dirty="0">
                <a:solidFill>
                  <a:schemeClr val="dk2"/>
                </a:solidFill>
                <a:latin typeface="Calibri"/>
                <a:ea typeface="Calibri"/>
                <a:cs typeface="Calibri"/>
                <a:sym typeface="Calibri"/>
              </a:rPr>
              <a:t> avec </a:t>
            </a:r>
            <a:r>
              <a:rPr lang="en-US" sz="2800" b="1" dirty="0" err="1">
                <a:solidFill>
                  <a:schemeClr val="dk2"/>
                </a:solidFill>
                <a:latin typeface="Calibri"/>
                <a:ea typeface="Calibri"/>
                <a:cs typeface="Calibri"/>
                <a:sym typeface="Calibri"/>
              </a:rPr>
              <a:t>Dieu</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réconcilié</a:t>
            </a:r>
            <a:endParaRPr dirty="0"/>
          </a:p>
          <a:p>
            <a:pPr marL="0" marR="0" lvl="0" indent="0" algn="ctr" rtl="0">
              <a:spcBef>
                <a:spcPts val="0"/>
              </a:spcBef>
              <a:spcAft>
                <a:spcPts val="0"/>
              </a:spcAft>
              <a:buNone/>
            </a:pPr>
            <a:r>
              <a:rPr lang="en-US" sz="2800" b="1" dirty="0">
                <a:solidFill>
                  <a:schemeClr val="lt1"/>
                </a:solidFill>
                <a:latin typeface="Calibri"/>
                <a:ea typeface="Calibri"/>
                <a:cs typeface="Calibri"/>
                <a:sym typeface="Calibri"/>
              </a:rPr>
              <a:t>vie </a:t>
            </a:r>
            <a:r>
              <a:rPr lang="en-US" sz="2800" b="1" dirty="0" err="1">
                <a:solidFill>
                  <a:schemeClr val="lt1"/>
                </a:solidFill>
                <a:latin typeface="Calibri"/>
                <a:ea typeface="Calibri"/>
                <a:cs typeface="Calibri"/>
                <a:sym typeface="Calibri"/>
              </a:rPr>
              <a:t>éternelle</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adopté</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accueilli</a:t>
            </a:r>
            <a:endParaRPr sz="2800" b="1" dirty="0">
              <a:solidFill>
                <a:schemeClr val="lt1"/>
              </a:solidFill>
              <a:latin typeface="Calibri"/>
              <a:ea typeface="Calibri"/>
              <a:cs typeface="Calibri"/>
              <a:sym typeface="Calibri"/>
            </a:endParaRPr>
          </a:p>
          <a:p>
            <a:pPr marL="0" marR="0" lvl="0" indent="0" algn="ctr" rtl="0">
              <a:spcBef>
                <a:spcPts val="0"/>
              </a:spcBef>
              <a:spcAft>
                <a:spcPts val="0"/>
              </a:spcAft>
              <a:buNone/>
            </a:pP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rempli</a:t>
            </a:r>
            <a:r>
              <a:rPr lang="en-US" sz="2800" b="1" dirty="0">
                <a:solidFill>
                  <a:schemeClr val="dk2"/>
                </a:solidFill>
                <a:latin typeface="Calibri"/>
                <a:ea typeface="Calibri"/>
                <a:cs typeface="Calibri"/>
                <a:sym typeface="Calibri"/>
              </a:rPr>
              <a:t> et </a:t>
            </a:r>
            <a:r>
              <a:rPr lang="en-US" sz="2800" b="1" dirty="0" err="1">
                <a:solidFill>
                  <a:schemeClr val="dk2"/>
                </a:solidFill>
                <a:latin typeface="Calibri"/>
                <a:ea typeface="Calibri"/>
                <a:cs typeface="Calibri"/>
                <a:sym typeface="Calibri"/>
              </a:rPr>
              <a:t>complet</a:t>
            </a:r>
            <a:r>
              <a:rPr lang="en-US" sz="2800" b="1" dirty="0">
                <a:solidFill>
                  <a:schemeClr val="dk2"/>
                </a:solidFill>
                <a:latin typeface="Calibri"/>
                <a:ea typeface="Calibri"/>
                <a:cs typeface="Calibri"/>
                <a:sym typeface="Calibri"/>
              </a:rPr>
              <a:t> en Christ la </a:t>
            </a:r>
            <a:r>
              <a:rPr lang="en-US" sz="2800" b="1" dirty="0" err="1">
                <a:solidFill>
                  <a:schemeClr val="dk2"/>
                </a:solidFill>
                <a:latin typeface="Calibri"/>
                <a:ea typeface="Calibri"/>
                <a:cs typeface="Calibri"/>
                <a:sym typeface="Calibri"/>
              </a:rPr>
              <a:t>plénitude</a:t>
            </a:r>
            <a:r>
              <a:rPr lang="en-US" sz="2800" b="1" dirty="0">
                <a:solidFill>
                  <a:schemeClr val="dk2"/>
                </a:solidFill>
                <a:latin typeface="Calibri"/>
                <a:ea typeface="Calibri"/>
                <a:cs typeface="Calibri"/>
                <a:sym typeface="Calibri"/>
              </a:rPr>
              <a:t> de </a:t>
            </a:r>
            <a:r>
              <a:rPr lang="en-US" sz="2800" b="1" dirty="0" err="1">
                <a:solidFill>
                  <a:schemeClr val="dk2"/>
                </a:solidFill>
                <a:latin typeface="Calibri"/>
                <a:ea typeface="Calibri"/>
                <a:cs typeface="Calibri"/>
                <a:sym typeface="Calibri"/>
              </a:rPr>
              <a:t>Dieu</a:t>
            </a:r>
            <a:r>
              <a:rPr lang="en-US" sz="2800" b="1" dirty="0">
                <a:solidFill>
                  <a:schemeClr val="dk2"/>
                </a:solidFill>
                <a:latin typeface="Calibri"/>
                <a:ea typeface="Calibri"/>
                <a:cs typeface="Calibri"/>
                <a:sym typeface="Calibri"/>
              </a:rPr>
              <a:t>    </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béni</a:t>
            </a:r>
            <a:r>
              <a:rPr lang="en-US" sz="2800" b="1" dirty="0">
                <a:solidFill>
                  <a:schemeClr val="lt1"/>
                </a:solidFill>
                <a:latin typeface="Calibri"/>
                <a:ea typeface="Calibri"/>
                <a:cs typeface="Calibri"/>
                <a:sym typeface="Calibri"/>
              </a:rPr>
              <a:t> de </a:t>
            </a:r>
            <a:r>
              <a:rPr lang="en-US" sz="2800" b="1" dirty="0" err="1">
                <a:solidFill>
                  <a:schemeClr val="lt1"/>
                </a:solidFill>
                <a:latin typeface="Calibri"/>
                <a:ea typeface="Calibri"/>
                <a:cs typeface="Calibri"/>
                <a:sym typeface="Calibri"/>
              </a:rPr>
              <a:t>toute</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bénédiction</a:t>
            </a:r>
            <a:endParaRPr sz="2800" b="1" dirty="0">
              <a:solidFill>
                <a:schemeClr val="lt1"/>
              </a:solidFill>
              <a:latin typeface="Calibri"/>
              <a:ea typeface="Calibri"/>
              <a:cs typeface="Calibri"/>
              <a:sym typeface="Calibri"/>
            </a:endParaRPr>
          </a:p>
          <a:p>
            <a:pPr marL="0" marR="0" lvl="0" indent="0" algn="ctr" rtl="0">
              <a:spcBef>
                <a:spcPts val="0"/>
              </a:spcBef>
              <a:spcAft>
                <a:spcPts val="0"/>
              </a:spcAft>
              <a:buNone/>
            </a:pPr>
            <a:r>
              <a:rPr lang="en-US" sz="2800" b="1" dirty="0">
                <a:solidFill>
                  <a:schemeClr val="dk2"/>
                </a:solidFill>
                <a:latin typeface="Calibri"/>
                <a:ea typeface="Calibri"/>
                <a:cs typeface="Calibri"/>
                <a:sym typeface="Calibri"/>
              </a:rPr>
              <a:t>Christ ma </a:t>
            </a:r>
            <a:r>
              <a:rPr lang="en-US" sz="2800" b="1" dirty="0" err="1">
                <a:solidFill>
                  <a:schemeClr val="dk2"/>
                </a:solidFill>
                <a:latin typeface="Calibri"/>
                <a:ea typeface="Calibri"/>
                <a:cs typeface="Calibri"/>
                <a:sym typeface="Calibri"/>
              </a:rPr>
              <a:t>sagesse</a:t>
            </a:r>
            <a:r>
              <a:rPr lang="en-US" sz="2800" b="1" dirty="0">
                <a:solidFill>
                  <a:schemeClr val="dk2"/>
                </a:solidFill>
                <a:latin typeface="Calibri"/>
                <a:ea typeface="Calibri"/>
                <a:cs typeface="Calibri"/>
                <a:sym typeface="Calibri"/>
              </a:rPr>
              <a:t> de </a:t>
            </a:r>
            <a:r>
              <a:rPr lang="en-US" sz="2800" b="1" dirty="0" err="1">
                <a:solidFill>
                  <a:schemeClr val="dk2"/>
                </a:solidFill>
                <a:latin typeface="Calibri"/>
                <a:ea typeface="Calibri"/>
                <a:cs typeface="Calibri"/>
                <a:sym typeface="Calibri"/>
              </a:rPr>
              <a:t>Dieu</a:t>
            </a:r>
            <a:r>
              <a:rPr lang="en-US" sz="2800" b="1" dirty="0">
                <a:solidFill>
                  <a:schemeClr val="dk2"/>
                </a:solidFill>
                <a:latin typeface="Calibri"/>
                <a:ea typeface="Calibri"/>
                <a:cs typeface="Calibri"/>
                <a:sym typeface="Calibri"/>
              </a:rPr>
              <a:t>, justice et sanctification et </a:t>
            </a:r>
            <a:r>
              <a:rPr lang="en-US" sz="2800" b="1" dirty="0" err="1">
                <a:solidFill>
                  <a:schemeClr val="dk2"/>
                </a:solidFill>
                <a:latin typeface="Calibri"/>
                <a:ea typeface="Calibri"/>
                <a:cs typeface="Calibri"/>
                <a:sym typeface="Calibri"/>
              </a:rPr>
              <a:t>rédemption</a:t>
            </a:r>
            <a:endParaRPr sz="2800" b="1" dirty="0">
              <a:solidFill>
                <a:schemeClr val="dk2"/>
              </a:solidFill>
              <a:latin typeface="Calibri"/>
              <a:ea typeface="Calibri"/>
              <a:cs typeface="Calibri"/>
              <a:sym typeface="Calibri"/>
            </a:endParaRPr>
          </a:p>
          <a:p>
            <a:pPr marL="0" marR="0" lvl="0" indent="0" algn="ctr" rtl="0">
              <a:spcBef>
                <a:spcPts val="0"/>
              </a:spcBef>
              <a:spcAft>
                <a:spcPts val="0"/>
              </a:spcAft>
              <a:buNone/>
            </a:pPr>
            <a:r>
              <a:rPr lang="en-US" sz="2800" b="1" dirty="0" err="1">
                <a:solidFill>
                  <a:schemeClr val="lt1"/>
                </a:solidFill>
                <a:latin typeface="Calibri"/>
                <a:ea typeface="Calibri"/>
                <a:cs typeface="Calibri"/>
                <a:sym typeface="Calibri"/>
              </a:rPr>
              <a:t>délivré</a:t>
            </a:r>
            <a:r>
              <a:rPr lang="en-US" sz="2800" b="1" dirty="0">
                <a:solidFill>
                  <a:schemeClr val="lt1"/>
                </a:solidFill>
                <a:latin typeface="Calibri"/>
                <a:ea typeface="Calibri"/>
                <a:cs typeface="Calibri"/>
                <a:sym typeface="Calibri"/>
              </a:rPr>
              <a:t> des </a:t>
            </a:r>
            <a:r>
              <a:rPr lang="en-US" sz="2800" b="1" dirty="0" err="1">
                <a:solidFill>
                  <a:schemeClr val="lt1"/>
                </a:solidFill>
                <a:latin typeface="Calibri"/>
                <a:ea typeface="Calibri"/>
                <a:cs typeface="Calibri"/>
                <a:sym typeface="Calibri"/>
              </a:rPr>
              <a:t>ténèbres</a:t>
            </a:r>
            <a:r>
              <a:rPr lang="en-US" sz="2800" b="1" dirty="0">
                <a:solidFill>
                  <a:schemeClr val="lt1"/>
                </a:solidFill>
                <a:latin typeface="Calibri"/>
                <a:ea typeface="Calibri"/>
                <a:cs typeface="Calibri"/>
                <a:sym typeface="Calibri"/>
              </a:rPr>
              <a:t> </a:t>
            </a:r>
            <a:r>
              <a:rPr lang="en-US" sz="2800" b="1" dirty="0" err="1" smtClean="0">
                <a:solidFill>
                  <a:schemeClr val="lt1"/>
                </a:solidFill>
                <a:latin typeface="Calibri"/>
                <a:ea typeface="Calibri"/>
                <a:cs typeface="Calibri"/>
                <a:sym typeface="Calibri"/>
              </a:rPr>
              <a:t>dans</a:t>
            </a:r>
            <a:r>
              <a:rPr lang="en-US" sz="2800" b="1" dirty="0" smtClean="0">
                <a:solidFill>
                  <a:schemeClr val="lt1"/>
                </a:solidFill>
                <a:latin typeface="Calibri"/>
                <a:ea typeface="Calibri"/>
                <a:cs typeface="Calibri"/>
                <a:sym typeface="Calibri"/>
              </a:rPr>
              <a:t> </a:t>
            </a:r>
            <a:r>
              <a:rPr lang="en-US" sz="2800" b="1" dirty="0">
                <a:solidFill>
                  <a:schemeClr val="lt1"/>
                </a:solidFill>
                <a:latin typeface="Calibri"/>
                <a:ea typeface="Calibri"/>
                <a:cs typeface="Calibri"/>
                <a:sym typeface="Calibri"/>
              </a:rPr>
              <a:t>la </a:t>
            </a:r>
            <a:r>
              <a:rPr lang="en-US" sz="2800" b="1" dirty="0" err="1">
                <a:solidFill>
                  <a:schemeClr val="lt1"/>
                </a:solidFill>
                <a:latin typeface="Calibri"/>
                <a:ea typeface="Calibri"/>
                <a:cs typeface="Calibri"/>
                <a:sym typeface="Calibri"/>
              </a:rPr>
              <a:t>lumière</a:t>
            </a:r>
            <a:r>
              <a:rPr lang="en-US" sz="2800" b="1"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b="1" dirty="0" smtClean="0">
                <a:solidFill>
                  <a:schemeClr val="lt1"/>
                </a:solidFill>
                <a:latin typeface="Calibri"/>
                <a:ea typeface="Calibri"/>
                <a:cs typeface="Calibri"/>
                <a:sym typeface="Calibri"/>
              </a:rPr>
              <a:t>du </a:t>
            </a:r>
            <a:r>
              <a:rPr lang="en-US" sz="2800" b="1" dirty="0" err="1">
                <a:solidFill>
                  <a:schemeClr val="lt1"/>
                </a:solidFill>
                <a:latin typeface="Calibri"/>
                <a:ea typeface="Calibri"/>
                <a:cs typeface="Calibri"/>
                <a:sym typeface="Calibri"/>
              </a:rPr>
              <a:t>royaume</a:t>
            </a:r>
            <a:r>
              <a:rPr lang="en-US" sz="2800" b="1" dirty="0">
                <a:solidFill>
                  <a:schemeClr val="lt1"/>
                </a:solidFill>
                <a:latin typeface="Calibri"/>
                <a:ea typeface="Calibri"/>
                <a:cs typeface="Calibri"/>
                <a:sym typeface="Calibri"/>
              </a:rPr>
              <a:t> du </a:t>
            </a:r>
            <a:r>
              <a:rPr lang="en-US" sz="2800" b="1" dirty="0" err="1">
                <a:solidFill>
                  <a:schemeClr val="lt1"/>
                </a:solidFill>
                <a:latin typeface="Calibri"/>
                <a:ea typeface="Calibri"/>
                <a:cs typeface="Calibri"/>
                <a:sym typeface="Calibri"/>
              </a:rPr>
              <a:t>Fils</a:t>
            </a:r>
            <a:endParaRPr sz="2800" b="1" dirty="0">
              <a:solidFill>
                <a:schemeClr val="lt1"/>
              </a:solidFill>
              <a:latin typeface="Arial"/>
              <a:ea typeface="Arial"/>
              <a:cs typeface="Arial"/>
              <a:sym typeface="Arial"/>
            </a:endParaRPr>
          </a:p>
        </p:txBody>
      </p:sp>
      <p:sp>
        <p:nvSpPr>
          <p:cNvPr id="255" name="Google Shape;255;p15"/>
          <p:cNvSpPr txBox="1"/>
          <p:nvPr/>
        </p:nvSpPr>
        <p:spPr>
          <a:xfrm>
            <a:off x="-324544" y="725795"/>
            <a:ext cx="2592388"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lt1"/>
                </a:solidFill>
                <a:latin typeface="Arial Black"/>
                <a:ea typeface="Arial Black"/>
                <a:cs typeface="Arial Black"/>
                <a:sym typeface="Arial Black"/>
              </a:rPr>
              <a:t>foi </a:t>
            </a:r>
            <a:endParaRPr/>
          </a:p>
          <a:p>
            <a:pPr marL="0" marR="0" lvl="0" indent="0" algn="ctr" rtl="0">
              <a:spcBef>
                <a:spcPts val="0"/>
              </a:spcBef>
              <a:spcAft>
                <a:spcPts val="0"/>
              </a:spcAft>
              <a:buNone/>
            </a:pPr>
            <a:r>
              <a:rPr lang="en-US" sz="2400">
                <a:solidFill>
                  <a:schemeClr val="lt1"/>
                </a:solidFill>
                <a:latin typeface="Arial Black"/>
                <a:ea typeface="Arial Black"/>
                <a:cs typeface="Arial Black"/>
                <a:sym typeface="Arial Black"/>
              </a:rPr>
              <a:t>en Christ</a:t>
            </a:r>
            <a:endParaRPr sz="2400">
              <a:solidFill>
                <a:schemeClr val="lt1"/>
              </a:solidFill>
              <a:latin typeface="Arial Black"/>
              <a:ea typeface="Arial Black"/>
              <a:cs typeface="Arial Black"/>
              <a:sym typeface="Arial Black"/>
            </a:endParaRPr>
          </a:p>
        </p:txBody>
      </p:sp>
      <p:sp>
        <p:nvSpPr>
          <p:cNvPr id="257" name="Google Shape;257;p15"/>
          <p:cNvSpPr/>
          <p:nvPr/>
        </p:nvSpPr>
        <p:spPr>
          <a:xfrm>
            <a:off x="179512" y="1556792"/>
            <a:ext cx="1728192" cy="504056"/>
          </a:xfrm>
          <a:prstGeom prst="rightArrow">
            <a:avLst>
              <a:gd name="adj1" fmla="val 50000"/>
              <a:gd name="adj2" fmla="val 500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58" name="Google Shape;258;p15"/>
          <p:cNvSpPr txBox="1"/>
          <p:nvPr/>
        </p:nvSpPr>
        <p:spPr>
          <a:xfrm>
            <a:off x="7164288" y="159023"/>
            <a:ext cx="1944216"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lt1"/>
                </a:solidFill>
                <a:latin typeface="Calibri"/>
                <a:ea typeface="Calibri"/>
                <a:cs typeface="Calibri"/>
                <a:sym typeface="Calibri"/>
              </a:rPr>
              <a:t>Dons 1-14</a:t>
            </a:r>
            <a:endParaRPr sz="2400">
              <a:solidFill>
                <a:schemeClr val="lt1"/>
              </a:solidFill>
              <a:latin typeface="Calibri"/>
              <a:ea typeface="Calibri"/>
              <a:cs typeface="Calibri"/>
              <a:sym typeface="Calibri"/>
            </a:endParaRPr>
          </a:p>
        </p:txBody>
      </p:sp>
      <p:sp>
        <p:nvSpPr>
          <p:cNvPr id="8" name="Google Shape;256;p15"/>
          <p:cNvSpPr txBox="1"/>
          <p:nvPr/>
        </p:nvSpPr>
        <p:spPr>
          <a:xfrm>
            <a:off x="690" y="5828702"/>
            <a:ext cx="9144000" cy="1014340"/>
          </a:xfrm>
          <a:prstGeom prst="rect">
            <a:avLst/>
          </a:prstGeom>
          <a:solidFill>
            <a:srgbClr val="7030A0"/>
          </a:solidFill>
          <a:ln>
            <a:noFill/>
          </a:ln>
        </p:spPr>
        <p:txBody>
          <a:bodyPr spcFirstLastPara="1" wrap="square" lIns="91425" tIns="45700" rIns="91425" bIns="45700" anchor="t" anchorCtr="0">
            <a:spAutoFit/>
          </a:bodyPr>
          <a:lstStyle/>
          <a:p>
            <a:pPr marL="0" marR="0" lvl="0" indent="0" algn="ctr" rtl="0">
              <a:lnSpc>
                <a:spcPct val="107142"/>
              </a:lnSpc>
              <a:spcBef>
                <a:spcPts val="0"/>
              </a:spcBef>
              <a:spcAft>
                <a:spcPts val="0"/>
              </a:spcAft>
              <a:buNone/>
            </a:pPr>
            <a:r>
              <a:rPr lang="en-US" sz="2800" b="1" dirty="0">
                <a:solidFill>
                  <a:schemeClr val="lt1"/>
                </a:solidFill>
                <a:latin typeface="Calibri"/>
                <a:ea typeface="Calibri"/>
                <a:cs typeface="Calibri"/>
                <a:sym typeface="Calibri"/>
              </a:rPr>
              <a:t>Seigneur, merci </a:t>
            </a:r>
            <a:r>
              <a:rPr lang="en-US" sz="2800" b="1" dirty="0" err="1">
                <a:solidFill>
                  <a:schemeClr val="lt1"/>
                </a:solidFill>
                <a:latin typeface="Calibri"/>
                <a:ea typeface="Calibri"/>
                <a:cs typeface="Calibri"/>
                <a:sym typeface="Calibri"/>
              </a:rPr>
              <a:t>que</a:t>
            </a:r>
            <a:r>
              <a:rPr lang="en-US" sz="2800" b="1" dirty="0">
                <a:solidFill>
                  <a:schemeClr val="lt1"/>
                </a:solidFill>
                <a:latin typeface="Calibri"/>
                <a:ea typeface="Calibri"/>
                <a:cs typeface="Calibri"/>
                <a:sym typeface="Calibri"/>
              </a:rPr>
              <a:t> la mort du Christ </a:t>
            </a:r>
            <a:r>
              <a:rPr lang="en-US" sz="2800" b="1" dirty="0" err="1">
                <a:solidFill>
                  <a:schemeClr val="lt1"/>
                </a:solidFill>
                <a:latin typeface="Calibri"/>
                <a:ea typeface="Calibri"/>
                <a:cs typeface="Calibri"/>
                <a:sym typeface="Calibri"/>
              </a:rPr>
              <a:t>pourvoit</a:t>
            </a:r>
            <a:r>
              <a:rPr lang="en-US" sz="2800" b="1" dirty="0">
                <a:solidFill>
                  <a:schemeClr val="lt1"/>
                </a:solidFill>
                <a:latin typeface="Calibri"/>
                <a:ea typeface="Calibri"/>
                <a:cs typeface="Calibri"/>
                <a:sym typeface="Calibri"/>
              </a:rPr>
              <a:t> </a:t>
            </a:r>
            <a:r>
              <a:rPr lang="en-US" sz="2800" b="1" dirty="0" err="1" smtClean="0">
                <a:solidFill>
                  <a:schemeClr val="lt1"/>
                </a:solidFill>
                <a:latin typeface="Calibri"/>
                <a:ea typeface="Calibri"/>
                <a:cs typeface="Calibri"/>
                <a:sym typeface="Calibri"/>
              </a:rPr>
              <a:t>une</a:t>
            </a:r>
            <a:r>
              <a:rPr lang="en-US" sz="2800" b="1" dirty="0" smtClean="0">
                <a:solidFill>
                  <a:schemeClr val="lt1"/>
                </a:solidFill>
                <a:latin typeface="Calibri"/>
                <a:ea typeface="Calibri"/>
                <a:cs typeface="Calibri"/>
                <a:sym typeface="Calibri"/>
              </a:rPr>
              <a:t> base </a:t>
            </a:r>
            <a:r>
              <a:rPr lang="en-US" sz="2800" b="1" dirty="0" err="1" smtClean="0">
                <a:solidFill>
                  <a:schemeClr val="lt1"/>
                </a:solidFill>
                <a:latin typeface="Calibri"/>
                <a:ea typeface="Calibri"/>
                <a:cs typeface="Calibri"/>
                <a:sym typeface="Calibri"/>
              </a:rPr>
              <a:t>solide</a:t>
            </a:r>
            <a:r>
              <a:rPr lang="en-US" sz="2800" b="1" dirty="0" smtClean="0">
                <a:solidFill>
                  <a:schemeClr val="lt1"/>
                </a:solidFill>
                <a:latin typeface="Calibri"/>
                <a:ea typeface="Calibri"/>
                <a:cs typeface="Calibri"/>
                <a:sym typeface="Calibri"/>
              </a:rPr>
              <a:t> de la </a:t>
            </a:r>
            <a:r>
              <a:rPr lang="en-US" sz="2800" b="1" dirty="0" err="1" smtClean="0">
                <a:solidFill>
                  <a:schemeClr val="lt1"/>
                </a:solidFill>
                <a:latin typeface="Calibri"/>
                <a:ea typeface="Calibri"/>
                <a:cs typeface="Calibri"/>
                <a:sym typeface="Calibri"/>
              </a:rPr>
              <a:t>richesse</a:t>
            </a:r>
            <a:r>
              <a:rPr lang="en-US" sz="2800" b="1" dirty="0" smtClean="0">
                <a:solidFill>
                  <a:schemeClr val="lt1"/>
                </a:solidFill>
                <a:latin typeface="Calibri"/>
                <a:ea typeface="Calibri"/>
                <a:cs typeface="Calibri"/>
                <a:sym typeface="Calibri"/>
              </a:rPr>
              <a:t> de </a:t>
            </a:r>
            <a:r>
              <a:rPr lang="en-US" sz="2800" b="1" dirty="0" err="1" smtClean="0">
                <a:solidFill>
                  <a:schemeClr val="lt1"/>
                </a:solidFill>
                <a:latin typeface="Calibri"/>
                <a:ea typeface="Calibri"/>
                <a:cs typeface="Calibri"/>
                <a:sym typeface="Calibri"/>
              </a:rPr>
              <a:t>ta</a:t>
            </a:r>
            <a:r>
              <a:rPr lang="en-US" sz="2800" b="1" dirty="0" smtClean="0">
                <a:solidFill>
                  <a:schemeClr val="lt1"/>
                </a:solidFill>
                <a:latin typeface="Calibri"/>
                <a:ea typeface="Calibri"/>
                <a:cs typeface="Calibri"/>
                <a:sym typeface="Calibri"/>
              </a:rPr>
              <a:t> </a:t>
            </a:r>
            <a:r>
              <a:rPr lang="en-US" sz="2800" b="1" dirty="0" err="1" smtClean="0">
                <a:solidFill>
                  <a:schemeClr val="lt1"/>
                </a:solidFill>
                <a:latin typeface="Calibri"/>
                <a:ea typeface="Calibri"/>
                <a:cs typeface="Calibri"/>
                <a:sym typeface="Calibri"/>
              </a:rPr>
              <a:t>grâce</a:t>
            </a:r>
            <a:r>
              <a:rPr lang="en-US" sz="2800" b="1" dirty="0" smtClean="0">
                <a:solidFill>
                  <a:schemeClr val="lt1"/>
                </a:solidFill>
                <a:latin typeface="Calibri"/>
                <a:ea typeface="Calibri"/>
                <a:cs typeface="Calibri"/>
                <a:sym typeface="Calibri"/>
              </a:rPr>
              <a:t> </a:t>
            </a:r>
            <a:r>
              <a:rPr lang="en-US" sz="2800" b="1" dirty="0">
                <a:solidFill>
                  <a:schemeClr val="lt1"/>
                </a:solidFill>
                <a:latin typeface="Calibri"/>
                <a:ea typeface="Calibri"/>
                <a:cs typeface="Calibri"/>
                <a:sym typeface="Calibri"/>
              </a:rPr>
              <a:t>en Christ !</a:t>
            </a:r>
            <a:endParaRPr sz="2800" b="1"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263"/>
        <p:cNvGrpSpPr/>
        <p:nvPr/>
      </p:nvGrpSpPr>
      <p:grpSpPr>
        <a:xfrm>
          <a:off x="0" y="0"/>
          <a:ext cx="0" cy="0"/>
          <a:chOff x="0" y="0"/>
          <a:chExt cx="0" cy="0"/>
        </a:xfrm>
      </p:grpSpPr>
      <p:pic>
        <p:nvPicPr>
          <p:cNvPr id="264" name="Google Shape;264;p16" descr="www.clipartbest.com dc6XLjAMi.gif"/>
          <p:cNvPicPr preferRelativeResize="0"/>
          <p:nvPr/>
        </p:nvPicPr>
        <p:blipFill rotWithShape="1">
          <a:blip r:embed="rId3">
            <a:alphaModFix/>
          </a:blip>
          <a:srcRect/>
          <a:stretch/>
        </p:blipFill>
        <p:spPr>
          <a:xfrm>
            <a:off x="6470456" y="1340769"/>
            <a:ext cx="2926080" cy="2056727"/>
          </a:xfrm>
          <a:prstGeom prst="rect">
            <a:avLst/>
          </a:prstGeom>
          <a:noFill/>
          <a:ln>
            <a:noFill/>
          </a:ln>
        </p:spPr>
      </p:pic>
      <p:pic>
        <p:nvPicPr>
          <p:cNvPr id="265" name="Google Shape;265;p16" descr="lord-jesus-christ-coming-293608.gif"/>
          <p:cNvPicPr preferRelativeResize="0"/>
          <p:nvPr/>
        </p:nvPicPr>
        <p:blipFill rotWithShape="1">
          <a:blip r:embed="rId4">
            <a:alphaModFix/>
          </a:blip>
          <a:srcRect b="36140"/>
          <a:stretch/>
        </p:blipFill>
        <p:spPr>
          <a:xfrm>
            <a:off x="1403648" y="1052733"/>
            <a:ext cx="3108960" cy="2891327"/>
          </a:xfrm>
          <a:prstGeom prst="star32">
            <a:avLst>
              <a:gd name="adj" fmla="val 37500"/>
            </a:avLst>
          </a:prstGeom>
          <a:noFill/>
          <a:ln>
            <a:noFill/>
          </a:ln>
        </p:spPr>
      </p:pic>
      <p:sp>
        <p:nvSpPr>
          <p:cNvPr id="266" name="Google Shape;266;p16"/>
          <p:cNvSpPr/>
          <p:nvPr/>
        </p:nvSpPr>
        <p:spPr>
          <a:xfrm>
            <a:off x="7623760" y="2283728"/>
            <a:ext cx="548640" cy="13716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16"/>
          <p:cNvSpPr/>
          <p:nvPr/>
        </p:nvSpPr>
        <p:spPr>
          <a:xfrm>
            <a:off x="7812360" y="2132856"/>
            <a:ext cx="137160" cy="6400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8" name="Google Shape;268;p16"/>
          <p:cNvSpPr/>
          <p:nvPr/>
        </p:nvSpPr>
        <p:spPr>
          <a:xfrm>
            <a:off x="2843808" y="2115696"/>
            <a:ext cx="274320" cy="10972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9" name="Google Shape;269;p16"/>
          <p:cNvSpPr/>
          <p:nvPr/>
        </p:nvSpPr>
        <p:spPr>
          <a:xfrm>
            <a:off x="2486040" y="2290584"/>
            <a:ext cx="1005840" cy="27432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0" name="Google Shape;270;p16"/>
          <p:cNvSpPr/>
          <p:nvPr/>
        </p:nvSpPr>
        <p:spPr>
          <a:xfrm>
            <a:off x="546408" y="2520320"/>
            <a:ext cx="137160" cy="548640"/>
          </a:xfrm>
          <a:prstGeom prst="rect">
            <a:avLst/>
          </a:prstGeom>
          <a:solidFill>
            <a:schemeClr val="bg1">
              <a:lumMod val="75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1" name="Google Shape;271;p16"/>
          <p:cNvSpPr/>
          <p:nvPr/>
        </p:nvSpPr>
        <p:spPr>
          <a:xfrm>
            <a:off x="442392" y="1479064"/>
            <a:ext cx="457200" cy="365760"/>
          </a:xfrm>
          <a:prstGeom prst="ellipse">
            <a:avLst/>
          </a:prstGeom>
          <a:solidFill>
            <a:schemeClr val="bg1">
              <a:lumMod val="75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2" name="Google Shape;272;p16"/>
          <p:cNvSpPr/>
          <p:nvPr/>
        </p:nvSpPr>
        <p:spPr>
          <a:xfrm>
            <a:off x="396672" y="1833384"/>
            <a:ext cx="548640" cy="731520"/>
          </a:xfrm>
          <a:prstGeom prst="roundRect">
            <a:avLst>
              <a:gd name="adj" fmla="val 16667"/>
            </a:avLst>
          </a:prstGeom>
          <a:solidFill>
            <a:schemeClr val="bg1">
              <a:lumMod val="75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3" name="Google Shape;273;p16"/>
          <p:cNvSpPr/>
          <p:nvPr/>
        </p:nvSpPr>
        <p:spPr>
          <a:xfrm>
            <a:off x="683568" y="2520320"/>
            <a:ext cx="137160" cy="548640"/>
          </a:xfrm>
          <a:prstGeom prst="rect">
            <a:avLst/>
          </a:prstGeom>
          <a:solidFill>
            <a:schemeClr val="bg1">
              <a:lumMod val="75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4" name="Google Shape;274;p16"/>
          <p:cNvSpPr/>
          <p:nvPr/>
        </p:nvSpPr>
        <p:spPr>
          <a:xfrm>
            <a:off x="5364088" y="1479064"/>
            <a:ext cx="457200" cy="365760"/>
          </a:xfrm>
          <a:prstGeom prst="ellipse">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5" name="Google Shape;275;p16"/>
          <p:cNvSpPr/>
          <p:nvPr/>
        </p:nvSpPr>
        <p:spPr>
          <a:xfrm>
            <a:off x="5319504" y="1844824"/>
            <a:ext cx="548640" cy="731520"/>
          </a:xfrm>
          <a:prstGeom prst="roundRect">
            <a:avLst>
              <a:gd name="adj" fmla="val 16667"/>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6" name="Google Shape;276;p16"/>
          <p:cNvSpPr/>
          <p:nvPr/>
        </p:nvSpPr>
        <p:spPr>
          <a:xfrm>
            <a:off x="5586968" y="2520320"/>
            <a:ext cx="137160" cy="5486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7" name="Google Shape;277;p16"/>
          <p:cNvSpPr/>
          <p:nvPr/>
        </p:nvSpPr>
        <p:spPr>
          <a:xfrm>
            <a:off x="5442952" y="2520320"/>
            <a:ext cx="137160" cy="5486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9" name="Google Shape;279;p16" descr="egyptian.gif"/>
          <p:cNvPicPr preferRelativeResize="0"/>
          <p:nvPr/>
        </p:nvPicPr>
        <p:blipFill rotWithShape="1">
          <a:blip r:embed="rId5">
            <a:alphaModFix/>
          </a:blip>
          <a:srcRect/>
          <a:stretch/>
        </p:blipFill>
        <p:spPr>
          <a:xfrm>
            <a:off x="7058647" y="1340768"/>
            <a:ext cx="1689817" cy="1005840"/>
          </a:xfrm>
          <a:prstGeom prst="rect">
            <a:avLst/>
          </a:prstGeom>
          <a:noFill/>
          <a:ln>
            <a:noFill/>
          </a:ln>
        </p:spPr>
      </p:pic>
      <p:pic>
        <p:nvPicPr>
          <p:cNvPr id="280" name="Google Shape;280;p16" descr="egyptian.gif"/>
          <p:cNvPicPr preferRelativeResize="0"/>
          <p:nvPr/>
        </p:nvPicPr>
        <p:blipFill rotWithShape="1">
          <a:blip r:embed="rId5">
            <a:alphaModFix/>
          </a:blip>
          <a:srcRect/>
          <a:stretch/>
        </p:blipFill>
        <p:spPr>
          <a:xfrm rot="7200000">
            <a:off x="7549616" y="2302948"/>
            <a:ext cx="1689816" cy="1005840"/>
          </a:xfrm>
          <a:prstGeom prst="rect">
            <a:avLst/>
          </a:prstGeom>
          <a:noFill/>
          <a:ln>
            <a:noFill/>
          </a:ln>
        </p:spPr>
      </p:pic>
      <p:pic>
        <p:nvPicPr>
          <p:cNvPr id="281" name="Google Shape;281;p16" descr="egyptian.gif"/>
          <p:cNvPicPr preferRelativeResize="0"/>
          <p:nvPr/>
        </p:nvPicPr>
        <p:blipFill rotWithShape="1">
          <a:blip r:embed="rId5">
            <a:alphaModFix/>
          </a:blip>
          <a:srcRect/>
          <a:stretch/>
        </p:blipFill>
        <p:spPr>
          <a:xfrm rot="-7200000" flipH="1">
            <a:off x="6541507" y="2253067"/>
            <a:ext cx="1689812" cy="1005840"/>
          </a:xfrm>
          <a:prstGeom prst="rect">
            <a:avLst/>
          </a:prstGeom>
          <a:noFill/>
          <a:ln>
            <a:noFill/>
          </a:ln>
        </p:spPr>
      </p:pic>
      <p:pic>
        <p:nvPicPr>
          <p:cNvPr id="282" name="Google Shape;282;p16" descr="www.fg-a.com valentine 2-jumping-heart.gif"/>
          <p:cNvPicPr preferRelativeResize="0"/>
          <p:nvPr/>
        </p:nvPicPr>
        <p:blipFill rotWithShape="1">
          <a:blip r:embed="rId6">
            <a:alphaModFix/>
          </a:blip>
          <a:srcRect/>
          <a:stretch/>
        </p:blipFill>
        <p:spPr>
          <a:xfrm>
            <a:off x="7317432" y="1591444"/>
            <a:ext cx="1143000" cy="1333500"/>
          </a:xfrm>
          <a:prstGeom prst="rect">
            <a:avLst/>
          </a:prstGeom>
          <a:noFill/>
          <a:ln>
            <a:noFill/>
          </a:ln>
        </p:spPr>
      </p:pic>
      <p:sp>
        <p:nvSpPr>
          <p:cNvPr id="283" name="Google Shape;283;p16"/>
          <p:cNvSpPr/>
          <p:nvPr/>
        </p:nvSpPr>
        <p:spPr>
          <a:xfrm>
            <a:off x="4585712" y="1916832"/>
            <a:ext cx="274320" cy="182880"/>
          </a:xfrm>
          <a:prstGeom prst="rightArrow">
            <a:avLst>
              <a:gd name="adj1" fmla="val 50000"/>
              <a:gd name="adj2"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4" name="Google Shape;284;p16"/>
          <p:cNvSpPr/>
          <p:nvPr/>
        </p:nvSpPr>
        <p:spPr>
          <a:xfrm>
            <a:off x="1109896" y="1877968"/>
            <a:ext cx="274320" cy="182880"/>
          </a:xfrm>
          <a:prstGeom prst="rightArrow">
            <a:avLst>
              <a:gd name="adj1" fmla="val 50000"/>
              <a:gd name="adj2" fmla="val 50000"/>
            </a:avLst>
          </a:prstGeom>
          <a:solidFill>
            <a:schemeClr val="dk2"/>
          </a:solidFill>
          <a:ln w="25400" cap="flat" cmpd="sng">
            <a:solidFill>
              <a:srgbClr val="00256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5" name="Google Shape;285;p16"/>
          <p:cNvSpPr txBox="1"/>
          <p:nvPr/>
        </p:nvSpPr>
        <p:spPr>
          <a:xfrm>
            <a:off x="-40687" y="3189076"/>
            <a:ext cx="1844824" cy="1294545"/>
          </a:xfrm>
          <a:prstGeom prst="rect">
            <a:avLst/>
          </a:prstGeom>
          <a:noFill/>
          <a:ln>
            <a:noFill/>
          </a:ln>
        </p:spPr>
        <p:txBody>
          <a:bodyPr spcFirstLastPara="1" wrap="square" lIns="91425" tIns="45700" rIns="91425" bIns="45700" anchor="t" anchorCtr="0">
            <a:spAutoFit/>
          </a:bodyPr>
          <a:lstStyle/>
          <a:p>
            <a:pPr marL="0" marR="0" lvl="0" indent="0" algn="ctr" rtl="0">
              <a:lnSpc>
                <a:spcPct val="92857"/>
              </a:lnSpc>
              <a:spcBef>
                <a:spcPts val="0"/>
              </a:spcBef>
              <a:spcAft>
                <a:spcPts val="0"/>
              </a:spcAft>
              <a:buNone/>
            </a:pPr>
            <a:r>
              <a:rPr lang="en-US" sz="2800" b="1" dirty="0">
                <a:solidFill>
                  <a:schemeClr val="dk2"/>
                </a:solidFill>
                <a:latin typeface="Calibri" pitchFamily="34" charset="0"/>
                <a:ea typeface="Calibri"/>
                <a:cs typeface="Calibri" pitchFamily="34" charset="0"/>
                <a:sym typeface="Calibri"/>
              </a:rPr>
              <a:t>noir</a:t>
            </a:r>
            <a:endParaRPr b="1" dirty="0">
              <a:latin typeface="Calibri" pitchFamily="34" charset="0"/>
              <a:cs typeface="Calibri" pitchFamily="34" charset="0"/>
            </a:endParaRPr>
          </a:p>
          <a:p>
            <a:pPr lvl="0" algn="ctr">
              <a:lnSpc>
                <a:spcPct val="92857"/>
              </a:lnSpc>
            </a:pPr>
            <a:r>
              <a:rPr lang="en-US" sz="2800" b="1" dirty="0" err="1" smtClean="0">
                <a:latin typeface="Calibri" pitchFamily="34" charset="0"/>
                <a:cs typeface="Calibri" pitchFamily="34" charset="0"/>
              </a:rPr>
              <a:t>souillée</a:t>
            </a:r>
            <a:r>
              <a:rPr lang="en-US" sz="2800" b="1" dirty="0" smtClean="0">
                <a:latin typeface="Calibri" pitchFamily="34" charset="0"/>
                <a:cs typeface="Calibri" pitchFamily="34" charset="0"/>
              </a:rPr>
              <a:t> </a:t>
            </a:r>
            <a:endParaRPr b="1" dirty="0">
              <a:latin typeface="Calibri" pitchFamily="34" charset="0"/>
              <a:cs typeface="Calibri" pitchFamily="34" charset="0"/>
            </a:endParaRPr>
          </a:p>
          <a:p>
            <a:pPr marL="0" marR="0" lvl="0" indent="0" algn="ctr" rtl="0">
              <a:lnSpc>
                <a:spcPct val="92857"/>
              </a:lnSpc>
              <a:spcBef>
                <a:spcPts val="0"/>
              </a:spcBef>
              <a:spcAft>
                <a:spcPts val="0"/>
              </a:spcAft>
              <a:buNone/>
            </a:pPr>
            <a:r>
              <a:rPr lang="en-US" sz="2800" b="1" dirty="0" smtClean="0">
                <a:solidFill>
                  <a:schemeClr val="dk2"/>
                </a:solidFill>
                <a:latin typeface="Calibri"/>
                <a:ea typeface="Calibri"/>
                <a:cs typeface="Calibri"/>
                <a:sym typeface="Calibri"/>
              </a:rPr>
              <a:t>damnation</a:t>
            </a:r>
            <a:endParaRPr dirty="0"/>
          </a:p>
        </p:txBody>
      </p:sp>
      <p:sp>
        <p:nvSpPr>
          <p:cNvPr id="286" name="Google Shape;286;p16"/>
          <p:cNvSpPr txBox="1"/>
          <p:nvPr/>
        </p:nvSpPr>
        <p:spPr>
          <a:xfrm>
            <a:off x="4299274" y="3189076"/>
            <a:ext cx="2592184" cy="1294545"/>
          </a:xfrm>
          <a:prstGeom prst="rect">
            <a:avLst/>
          </a:prstGeom>
          <a:noFill/>
          <a:ln>
            <a:noFill/>
          </a:ln>
        </p:spPr>
        <p:txBody>
          <a:bodyPr spcFirstLastPara="1" wrap="square" lIns="91425" tIns="45700" rIns="91425" bIns="45700" anchor="t" anchorCtr="0">
            <a:spAutoFit/>
          </a:bodyPr>
          <a:lstStyle/>
          <a:p>
            <a:pPr marL="0" marR="0" lvl="0" indent="0" algn="ctr" rtl="0">
              <a:lnSpc>
                <a:spcPct val="92857"/>
              </a:lnSpc>
              <a:spcBef>
                <a:spcPts val="0"/>
              </a:spcBef>
              <a:spcAft>
                <a:spcPts val="0"/>
              </a:spcAft>
              <a:buNone/>
            </a:pPr>
            <a:r>
              <a:rPr lang="en-US" sz="2800" b="1" dirty="0" err="1">
                <a:solidFill>
                  <a:schemeClr val="dk2"/>
                </a:solidFill>
                <a:latin typeface="Calibri"/>
                <a:ea typeface="Calibri"/>
                <a:cs typeface="Calibri"/>
                <a:sym typeface="Calibri"/>
              </a:rPr>
              <a:t>blanc</a:t>
            </a:r>
            <a:endParaRPr dirty="0"/>
          </a:p>
          <a:p>
            <a:pPr marL="0" marR="0" lvl="0" indent="0" algn="ctr" rtl="0">
              <a:lnSpc>
                <a:spcPct val="92857"/>
              </a:lnSpc>
              <a:spcBef>
                <a:spcPts val="0"/>
              </a:spcBef>
              <a:spcAft>
                <a:spcPts val="0"/>
              </a:spcAft>
              <a:buNone/>
            </a:pPr>
            <a:r>
              <a:rPr lang="en-US" sz="2800" b="1" dirty="0" err="1" smtClean="0">
                <a:solidFill>
                  <a:schemeClr val="dk2"/>
                </a:solidFill>
                <a:latin typeface="Calibri"/>
                <a:ea typeface="Calibri"/>
                <a:cs typeface="Calibri"/>
                <a:sym typeface="Calibri"/>
              </a:rPr>
              <a:t>pur</a:t>
            </a:r>
            <a:endParaRPr dirty="0"/>
          </a:p>
          <a:p>
            <a:pPr marL="0" marR="0" lvl="0" indent="0" algn="ctr" rtl="0">
              <a:lnSpc>
                <a:spcPct val="92857"/>
              </a:lnSpc>
              <a:spcBef>
                <a:spcPts val="0"/>
              </a:spcBef>
              <a:spcAft>
                <a:spcPts val="0"/>
              </a:spcAft>
              <a:buNone/>
            </a:pPr>
            <a:r>
              <a:rPr lang="en-US" sz="2800" b="1" dirty="0" smtClean="0">
                <a:solidFill>
                  <a:schemeClr val="dk2"/>
                </a:solidFill>
                <a:latin typeface="Calibri"/>
                <a:ea typeface="Calibri"/>
                <a:cs typeface="Calibri"/>
                <a:sym typeface="Calibri"/>
              </a:rPr>
              <a:t>sans </a:t>
            </a:r>
            <a:r>
              <a:rPr lang="en-US" sz="2800" b="1" dirty="0" err="1" smtClean="0">
                <a:solidFill>
                  <a:schemeClr val="dk2"/>
                </a:solidFill>
                <a:latin typeface="Calibri"/>
                <a:ea typeface="Calibri"/>
                <a:cs typeface="Calibri"/>
                <a:sym typeface="Calibri"/>
              </a:rPr>
              <a:t>reproche</a:t>
            </a:r>
            <a:endParaRPr sz="2800" b="1" dirty="0">
              <a:solidFill>
                <a:schemeClr val="dk2"/>
              </a:solidFill>
              <a:latin typeface="Calibri"/>
              <a:ea typeface="Calibri"/>
              <a:cs typeface="Calibri"/>
              <a:sym typeface="Calibri"/>
            </a:endParaRPr>
          </a:p>
        </p:txBody>
      </p:sp>
      <p:sp>
        <p:nvSpPr>
          <p:cNvPr id="287" name="Google Shape;287;p16"/>
          <p:cNvSpPr txBox="1"/>
          <p:nvPr/>
        </p:nvSpPr>
        <p:spPr>
          <a:xfrm>
            <a:off x="6804248" y="3189076"/>
            <a:ext cx="2160240" cy="1092607"/>
          </a:xfrm>
          <a:prstGeom prst="rect">
            <a:avLst/>
          </a:prstGeom>
          <a:noFill/>
          <a:ln>
            <a:noFill/>
          </a:ln>
        </p:spPr>
        <p:txBody>
          <a:bodyPr spcFirstLastPara="1" wrap="square" lIns="91425" tIns="45700" rIns="91425" bIns="45700" anchor="t" anchorCtr="0">
            <a:spAutoFit/>
          </a:bodyPr>
          <a:lstStyle/>
          <a:p>
            <a:pPr marL="0" marR="0" lvl="0" indent="0" algn="ctr" rtl="0">
              <a:lnSpc>
                <a:spcPct val="92857"/>
              </a:lnSpc>
              <a:spcBef>
                <a:spcPts val="0"/>
              </a:spcBef>
              <a:spcAft>
                <a:spcPts val="0"/>
              </a:spcAft>
              <a:buNone/>
            </a:pPr>
            <a:r>
              <a:rPr lang="en-US" sz="2800" b="1">
                <a:solidFill>
                  <a:schemeClr val="dk2"/>
                </a:solidFill>
                <a:latin typeface="Calibri"/>
                <a:ea typeface="Calibri"/>
                <a:cs typeface="Calibri"/>
                <a:sym typeface="Calibri"/>
              </a:rPr>
              <a:t>un</a:t>
            </a:r>
            <a:endParaRPr/>
          </a:p>
          <a:p>
            <a:pPr marL="0" marR="0" lvl="0" indent="0" algn="ctr" rtl="0">
              <a:lnSpc>
                <a:spcPct val="92857"/>
              </a:lnSpc>
              <a:spcBef>
                <a:spcPts val="0"/>
              </a:spcBef>
              <a:spcAft>
                <a:spcPts val="0"/>
              </a:spcAft>
              <a:buNone/>
            </a:pPr>
            <a:r>
              <a:rPr lang="en-US" sz="2800" b="1">
                <a:solidFill>
                  <a:schemeClr val="dk2"/>
                </a:solidFill>
                <a:latin typeface="Calibri"/>
                <a:ea typeface="Calibri"/>
                <a:cs typeface="Calibri"/>
                <a:sym typeface="Calibri"/>
              </a:rPr>
              <a:t>un</a:t>
            </a:r>
            <a:endParaRPr/>
          </a:p>
          <a:p>
            <a:pPr marL="0" marR="0" lvl="0" indent="0" algn="ctr" rtl="0">
              <a:lnSpc>
                <a:spcPct val="92857"/>
              </a:lnSpc>
              <a:spcBef>
                <a:spcPts val="0"/>
              </a:spcBef>
              <a:spcAft>
                <a:spcPts val="0"/>
              </a:spcAft>
              <a:buNone/>
            </a:pPr>
            <a:r>
              <a:rPr lang="en-US" sz="2800" b="1">
                <a:solidFill>
                  <a:schemeClr val="dk2"/>
                </a:solidFill>
                <a:latin typeface="Calibri"/>
                <a:ea typeface="Calibri"/>
                <a:cs typeface="Calibri"/>
                <a:sym typeface="Calibri"/>
              </a:rPr>
              <a:t>un</a:t>
            </a:r>
            <a:endParaRPr sz="2800" b="1">
              <a:solidFill>
                <a:schemeClr val="dk2"/>
              </a:solidFill>
              <a:latin typeface="Calibri"/>
              <a:ea typeface="Calibri"/>
              <a:cs typeface="Calibri"/>
              <a:sym typeface="Calibri"/>
            </a:endParaRPr>
          </a:p>
        </p:txBody>
      </p:sp>
      <p:sp>
        <p:nvSpPr>
          <p:cNvPr id="288" name="Google Shape;288;p16"/>
          <p:cNvSpPr txBox="1"/>
          <p:nvPr/>
        </p:nvSpPr>
        <p:spPr>
          <a:xfrm>
            <a:off x="251520" y="4500570"/>
            <a:ext cx="8568952" cy="22467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Mais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maintenant</a:t>
            </a:r>
            <a:r>
              <a:rPr lang="en-US" sz="2800" b="1" dirty="0">
                <a:solidFill>
                  <a:schemeClr val="dk2"/>
                </a:solidFill>
                <a:latin typeface="Calibri"/>
                <a:ea typeface="Calibri"/>
                <a:cs typeface="Calibri"/>
                <a:sym typeface="Calibri"/>
              </a:rPr>
              <a:t>, sans la </a:t>
            </a:r>
            <a:r>
              <a:rPr lang="en-US" sz="2800" b="1" dirty="0" err="1">
                <a:solidFill>
                  <a:schemeClr val="dk2"/>
                </a:solidFill>
                <a:latin typeface="Calibri"/>
                <a:ea typeface="Calibri"/>
                <a:cs typeface="Calibri"/>
                <a:sym typeface="Calibri"/>
              </a:rPr>
              <a:t>loi</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est</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manifestée</a:t>
            </a:r>
            <a:r>
              <a:rPr lang="en-US" sz="2800" b="1" dirty="0">
                <a:solidFill>
                  <a:schemeClr val="dk2"/>
                </a:solidFill>
                <a:latin typeface="Calibri"/>
                <a:ea typeface="Calibri"/>
                <a:cs typeface="Calibri"/>
                <a:sym typeface="Calibri"/>
              </a:rPr>
              <a:t> </a:t>
            </a:r>
            <a:r>
              <a:rPr lang="en-US" sz="2800" b="1" dirty="0">
                <a:solidFill>
                  <a:srgbClr val="FF0000"/>
                </a:solidFill>
                <a:latin typeface="Calibri"/>
                <a:ea typeface="Calibri"/>
                <a:cs typeface="Calibri"/>
                <a:sym typeface="Calibri"/>
              </a:rPr>
              <a:t>la justice de </a:t>
            </a:r>
            <a:r>
              <a:rPr lang="en-US" sz="2800" b="1" dirty="0" err="1">
                <a:solidFill>
                  <a:srgbClr val="FF0000"/>
                </a:solidFill>
                <a:latin typeface="Calibri"/>
                <a:ea typeface="Calibri"/>
                <a:cs typeface="Calibri"/>
                <a:sym typeface="Calibri"/>
              </a:rPr>
              <a:t>Dieu</a:t>
            </a:r>
            <a:r>
              <a:rPr lang="en-US" sz="2800" b="1" dirty="0">
                <a:solidFill>
                  <a:schemeClr val="dk2"/>
                </a:solidFill>
                <a:latin typeface="Calibri"/>
                <a:ea typeface="Calibri"/>
                <a:cs typeface="Calibri"/>
                <a:sym typeface="Calibri"/>
              </a:rPr>
              <a:t> . . . </a:t>
            </a:r>
            <a:r>
              <a:rPr lang="en-US" sz="2800" b="1" dirty="0">
                <a:solidFill>
                  <a:srgbClr val="FF0000"/>
                </a:solidFill>
                <a:latin typeface="Calibri"/>
                <a:ea typeface="Calibri"/>
                <a:cs typeface="Calibri"/>
                <a:sym typeface="Calibri"/>
              </a:rPr>
              <a:t>justice de </a:t>
            </a:r>
            <a:r>
              <a:rPr lang="en-US" sz="2800" b="1" dirty="0" err="1">
                <a:solidFill>
                  <a:srgbClr val="FF0000"/>
                </a:solidFill>
                <a:latin typeface="Calibri"/>
                <a:ea typeface="Calibri"/>
                <a:cs typeface="Calibri"/>
                <a:sym typeface="Calibri"/>
              </a:rPr>
              <a:t>Dieu</a:t>
            </a:r>
            <a:r>
              <a:rPr lang="en-US" sz="2800" b="1" dirty="0">
                <a:solidFill>
                  <a:schemeClr val="dk2"/>
                </a:solidFill>
                <a:latin typeface="Calibri"/>
                <a:ea typeface="Calibri"/>
                <a:cs typeface="Calibri"/>
                <a:sym typeface="Calibri"/>
              </a:rPr>
              <a:t> par la </a:t>
            </a:r>
            <a:r>
              <a:rPr lang="en-US" sz="2800" b="1" dirty="0" err="1">
                <a:solidFill>
                  <a:srgbClr val="FF0000"/>
                </a:solidFill>
                <a:latin typeface="Calibri"/>
                <a:ea typeface="Calibri"/>
                <a:cs typeface="Calibri"/>
                <a:sym typeface="Calibri"/>
              </a:rPr>
              <a:t>foi</a:t>
            </a:r>
            <a:r>
              <a:rPr lang="en-US" sz="2800" b="1" dirty="0">
                <a:solidFill>
                  <a:schemeClr val="dk2"/>
                </a:solidFill>
                <a:latin typeface="Calibri"/>
                <a:ea typeface="Calibri"/>
                <a:cs typeface="Calibri"/>
                <a:sym typeface="Calibri"/>
              </a:rPr>
              <a:t> en </a:t>
            </a:r>
            <a:r>
              <a:rPr lang="en-US" sz="2800" b="1" dirty="0" err="1">
                <a:solidFill>
                  <a:schemeClr val="dk2"/>
                </a:solidFill>
                <a:latin typeface="Calibri"/>
                <a:ea typeface="Calibri"/>
                <a:cs typeface="Calibri"/>
                <a:sym typeface="Calibri"/>
              </a:rPr>
              <a:t>Jésus</a:t>
            </a:r>
            <a:r>
              <a:rPr lang="en-US" sz="2800" b="1" dirty="0">
                <a:solidFill>
                  <a:schemeClr val="dk2"/>
                </a:solidFill>
                <a:latin typeface="Calibri"/>
                <a:ea typeface="Calibri"/>
                <a:cs typeface="Calibri"/>
                <a:sym typeface="Calibri"/>
              </a:rPr>
              <a:t> Christ pour </a:t>
            </a:r>
            <a:r>
              <a:rPr lang="en-US" sz="2800" b="1" dirty="0" err="1">
                <a:solidFill>
                  <a:schemeClr val="dk2"/>
                </a:solidFill>
                <a:latin typeface="Calibri"/>
                <a:ea typeface="Calibri"/>
                <a:cs typeface="Calibri"/>
                <a:sym typeface="Calibri"/>
              </a:rPr>
              <a:t>tous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ceux</a:t>
            </a:r>
            <a:r>
              <a:rPr lang="en-US" sz="2800" b="1" dirty="0">
                <a:solidFill>
                  <a:schemeClr val="dk2"/>
                </a:solidFill>
                <a:latin typeface="Calibri"/>
                <a:ea typeface="Calibri"/>
                <a:cs typeface="Calibri"/>
                <a:sym typeface="Calibri"/>
              </a:rPr>
              <a:t> qui </a:t>
            </a:r>
            <a:r>
              <a:rPr lang="en-US" sz="2800" b="1" dirty="0" err="1">
                <a:solidFill>
                  <a:srgbClr val="FF0000"/>
                </a:solidFill>
                <a:latin typeface="Calibri"/>
                <a:ea typeface="Calibri"/>
                <a:cs typeface="Calibri"/>
                <a:sym typeface="Calibri"/>
              </a:rPr>
              <a:t>croient</a:t>
            </a:r>
            <a:r>
              <a:rPr lang="en-US" sz="2800" b="1" dirty="0">
                <a:solidFill>
                  <a:schemeClr val="dk2"/>
                </a:solidFill>
                <a:latin typeface="Calibri"/>
                <a:ea typeface="Calibri"/>
                <a:cs typeface="Calibri"/>
                <a:sym typeface="Calibri"/>
              </a:rPr>
              <a:t>. . . . Car </a:t>
            </a:r>
            <a:r>
              <a:rPr lang="en-US" sz="2800" b="1" dirty="0" err="1">
                <a:solidFill>
                  <a:schemeClr val="dk2"/>
                </a:solidFill>
                <a:latin typeface="Calibri"/>
                <a:ea typeface="Calibri"/>
                <a:cs typeface="Calibri"/>
                <a:sym typeface="Calibri"/>
              </a:rPr>
              <a:t>tous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ont</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péché</a:t>
            </a:r>
            <a:r>
              <a:rPr lang="en-US" sz="2800" b="1" dirty="0">
                <a:solidFill>
                  <a:schemeClr val="dk2"/>
                </a:solidFill>
                <a:latin typeface="Calibri"/>
                <a:ea typeface="Calibri"/>
                <a:cs typeface="Calibri"/>
                <a:sym typeface="Calibri"/>
              </a:rPr>
              <a:t> . . . et </a:t>
            </a:r>
            <a:r>
              <a:rPr lang="en-US" sz="2800" b="1" dirty="0" err="1">
                <a:solidFill>
                  <a:schemeClr val="dk2"/>
                </a:solidFill>
                <a:latin typeface="Calibri"/>
                <a:ea typeface="Calibri"/>
                <a:cs typeface="Calibri"/>
                <a:sym typeface="Calibri"/>
              </a:rPr>
              <a:t>ils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sont</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gratuitement</a:t>
            </a:r>
            <a:r>
              <a:rPr lang="en-US" sz="2800" b="1" dirty="0">
                <a:solidFill>
                  <a:schemeClr val="dk2"/>
                </a:solidFill>
                <a:latin typeface="Calibri"/>
                <a:ea typeface="Calibri"/>
                <a:cs typeface="Calibri"/>
                <a:sym typeface="Calibri"/>
              </a:rPr>
              <a:t> </a:t>
            </a:r>
            <a:r>
              <a:rPr lang="en-US" sz="2800" b="1" dirty="0" err="1">
                <a:solidFill>
                  <a:srgbClr val="FF0000"/>
                </a:solidFill>
                <a:latin typeface="Calibri"/>
                <a:ea typeface="Calibri"/>
                <a:cs typeface="Calibri"/>
                <a:sym typeface="Calibri"/>
              </a:rPr>
              <a:t>justifiés</a:t>
            </a:r>
            <a:r>
              <a:rPr lang="en-US" sz="2800" b="1" dirty="0">
                <a:solidFill>
                  <a:schemeClr val="dk2"/>
                </a:solidFill>
                <a:latin typeface="Calibri"/>
                <a:ea typeface="Calibri"/>
                <a:cs typeface="Calibri"/>
                <a:sym typeface="Calibri"/>
              </a:rPr>
              <a:t> par </a:t>
            </a:r>
            <a:r>
              <a:rPr lang="en-US" sz="2800" b="1" dirty="0" err="1">
                <a:solidFill>
                  <a:schemeClr val="dk2"/>
                </a:solidFill>
                <a:latin typeface="Calibri"/>
                <a:ea typeface="Calibri"/>
                <a:cs typeface="Calibri"/>
                <a:sym typeface="Calibri"/>
              </a:rPr>
              <a:t>sa</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grâce</a:t>
            </a:r>
            <a:r>
              <a:rPr lang="en-US" sz="2800" b="1" dirty="0">
                <a:solidFill>
                  <a:schemeClr val="dk2"/>
                </a:solidFill>
                <a:latin typeface="Calibri"/>
                <a:ea typeface="Calibri"/>
                <a:cs typeface="Calibri"/>
                <a:sym typeface="Calibri"/>
              </a:rPr>
              <a:t>, par le </a:t>
            </a:r>
            <a:r>
              <a:rPr lang="en-US" sz="2800" b="1" dirty="0" err="1">
                <a:solidFill>
                  <a:schemeClr val="dk2"/>
                </a:solidFill>
                <a:latin typeface="Calibri"/>
                <a:ea typeface="Calibri"/>
                <a:cs typeface="Calibri"/>
                <a:sym typeface="Calibri"/>
              </a:rPr>
              <a:t>moyen</a:t>
            </a:r>
            <a:r>
              <a:rPr lang="en-US" sz="2800" b="1" dirty="0">
                <a:solidFill>
                  <a:schemeClr val="dk2"/>
                </a:solidFill>
                <a:latin typeface="Calibri"/>
                <a:ea typeface="Calibri"/>
                <a:cs typeface="Calibri"/>
                <a:sym typeface="Calibri"/>
              </a:rPr>
              <a:t> de la </a:t>
            </a:r>
            <a:r>
              <a:rPr lang="en-US" sz="2800" b="1" dirty="0" err="1">
                <a:solidFill>
                  <a:schemeClr val="dk2"/>
                </a:solidFill>
                <a:latin typeface="Calibri"/>
                <a:ea typeface="Calibri"/>
                <a:cs typeface="Calibri"/>
                <a:sym typeface="Calibri"/>
              </a:rPr>
              <a:t>rédemption</a:t>
            </a:r>
            <a:r>
              <a:rPr lang="en-US" sz="2800" b="1" dirty="0">
                <a:solidFill>
                  <a:schemeClr val="dk2"/>
                </a:solidFill>
                <a:latin typeface="Calibri"/>
                <a:ea typeface="Calibri"/>
                <a:cs typeface="Calibri"/>
                <a:sym typeface="Calibri"/>
              </a:rPr>
              <a:t> qui </a:t>
            </a:r>
            <a:r>
              <a:rPr lang="en-US" sz="2800" b="1" dirty="0" err="1">
                <a:solidFill>
                  <a:schemeClr val="dk2"/>
                </a:solidFill>
                <a:latin typeface="Calibri"/>
                <a:ea typeface="Calibri"/>
                <a:cs typeface="Calibri"/>
                <a:sym typeface="Calibri"/>
              </a:rPr>
              <a:t>est</a:t>
            </a:r>
            <a:r>
              <a:rPr lang="en-US" sz="2800" b="1" dirty="0">
                <a:solidFill>
                  <a:schemeClr val="dk2"/>
                </a:solidFill>
                <a:latin typeface="Calibri"/>
                <a:ea typeface="Calibri"/>
                <a:cs typeface="Calibri"/>
                <a:sym typeface="Calibri"/>
              </a:rPr>
              <a:t> </a:t>
            </a:r>
            <a:r>
              <a:rPr lang="en-US" sz="2800" b="1" u="sng" dirty="0">
                <a:solidFill>
                  <a:schemeClr val="dk2"/>
                </a:solidFill>
                <a:latin typeface="Calibri"/>
                <a:ea typeface="Calibri"/>
                <a:cs typeface="Calibri"/>
                <a:sym typeface="Calibri"/>
              </a:rPr>
              <a:t>en </a:t>
            </a:r>
            <a:r>
              <a:rPr lang="en-US" sz="2800" b="1" u="sng" dirty="0" err="1">
                <a:solidFill>
                  <a:schemeClr val="dk2"/>
                </a:solidFill>
                <a:latin typeface="Calibri"/>
                <a:ea typeface="Calibri"/>
                <a:cs typeface="Calibri"/>
                <a:sym typeface="Calibri"/>
              </a:rPr>
              <a:t>Jésus</a:t>
            </a:r>
            <a:r>
              <a:rPr lang="en-US" sz="2800" b="1" u="sng" dirty="0">
                <a:solidFill>
                  <a:schemeClr val="dk2"/>
                </a:solidFill>
                <a:latin typeface="Calibri"/>
                <a:ea typeface="Calibri"/>
                <a:cs typeface="Calibri"/>
                <a:sym typeface="Calibri"/>
              </a:rPr>
              <a:t> Christ</a:t>
            </a:r>
            <a:r>
              <a:rPr lang="en-US" sz="2800" b="1" dirty="0">
                <a:solidFill>
                  <a:schemeClr val="dk2"/>
                </a:solidFill>
                <a:latin typeface="Calibri"/>
                <a:ea typeface="Calibri"/>
                <a:cs typeface="Calibri"/>
                <a:sym typeface="Calibri"/>
              </a:rPr>
              <a:t> »  Rom 3:21-24</a:t>
            </a:r>
            <a:endParaRPr sz="2800" b="1" dirty="0">
              <a:solidFill>
                <a:schemeClr val="dk2"/>
              </a:solidFill>
              <a:latin typeface="Calibri"/>
              <a:ea typeface="Calibri"/>
              <a:cs typeface="Calibri"/>
              <a:sym typeface="Calibri"/>
            </a:endParaRPr>
          </a:p>
        </p:txBody>
      </p:sp>
      <p:sp>
        <p:nvSpPr>
          <p:cNvPr id="289" name="Google Shape;289;p16"/>
          <p:cNvSpPr/>
          <p:nvPr/>
        </p:nvSpPr>
        <p:spPr>
          <a:xfrm>
            <a:off x="6313904" y="1916832"/>
            <a:ext cx="274320" cy="182880"/>
          </a:xfrm>
          <a:prstGeom prst="rightArrow">
            <a:avLst>
              <a:gd name="adj1" fmla="val 50000"/>
              <a:gd name="adj2"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0" name="Google Shape;290;p16"/>
          <p:cNvSpPr/>
          <p:nvPr/>
        </p:nvSpPr>
        <p:spPr>
          <a:xfrm>
            <a:off x="5524104" y="1916832"/>
            <a:ext cx="128016" cy="6400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1" name="Google Shape;291;p16"/>
          <p:cNvSpPr/>
          <p:nvPr/>
        </p:nvSpPr>
        <p:spPr>
          <a:xfrm>
            <a:off x="5338936" y="2067704"/>
            <a:ext cx="502920" cy="13716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2" name="Google Shape;292;p16"/>
          <p:cNvSpPr txBox="1"/>
          <p:nvPr/>
        </p:nvSpPr>
        <p:spPr>
          <a:xfrm>
            <a:off x="909776" y="0"/>
            <a:ext cx="7406640" cy="954107"/>
          </a:xfrm>
          <a:prstGeom prst="rect">
            <a:avLst/>
          </a:prstGeom>
          <a:solidFill>
            <a:schemeClr val="lt1"/>
          </a:solidFill>
          <a:ln>
            <a:noFill/>
          </a:ln>
        </p:spPr>
        <p:txBody>
          <a:bodyPr spcFirstLastPara="1" wrap="square" lIns="91425" tIns="45700" rIns="91425" bIns="45700" anchor="t" anchorCtr="0">
            <a:spAutoFit/>
          </a:bodyPr>
          <a:lstStyle/>
          <a:p>
            <a:pPr marL="514350" marR="0" lvl="0" indent="-514350" algn="ctr" rtl="0">
              <a:spcBef>
                <a:spcPts val="0"/>
              </a:spcBef>
              <a:spcAft>
                <a:spcPts val="0"/>
              </a:spcAft>
              <a:buClr>
                <a:srgbClr val="FF0000"/>
              </a:buClr>
              <a:buSzPts val="2800"/>
              <a:buFont typeface="Calibri"/>
              <a:buAutoNum type="arabicPeriod"/>
            </a:pPr>
            <a:r>
              <a:rPr lang="en-US" sz="2800" b="1">
                <a:solidFill>
                  <a:srgbClr val="FF0000"/>
                </a:solidFill>
                <a:latin typeface="Calibri"/>
                <a:ea typeface="Calibri"/>
                <a:cs typeface="Calibri"/>
                <a:sym typeface="Calibri"/>
              </a:rPr>
              <a:t>justifié en Christ la justice de Dieu.</a:t>
            </a:r>
            <a:endParaRPr/>
          </a:p>
          <a:p>
            <a:pPr marL="514350" marR="0" lvl="0" indent="-514350" algn="ctr" rtl="0">
              <a:spcBef>
                <a:spcPts val="0"/>
              </a:spcBef>
              <a:spcAft>
                <a:spcPts val="0"/>
              </a:spcAft>
              <a:buNone/>
            </a:pPr>
            <a:r>
              <a:rPr lang="en-US" sz="2800" b="1">
                <a:solidFill>
                  <a:srgbClr val="FF0000"/>
                </a:solidFill>
                <a:latin typeface="Calibri"/>
                <a:ea typeface="Calibri"/>
                <a:cs typeface="Calibri"/>
                <a:sym typeface="Calibri"/>
              </a:rPr>
              <a:t>Merci, Seigneur!</a:t>
            </a:r>
            <a:endParaRPr sz="2800">
              <a:solidFill>
                <a:srgbClr val="FF0000"/>
              </a:solidFill>
              <a:latin typeface="Calibri"/>
              <a:ea typeface="Calibri"/>
              <a:cs typeface="Calibri"/>
              <a:sym typeface="Calibri"/>
            </a:endParaRPr>
          </a:p>
        </p:txBody>
      </p:sp>
      <p:sp>
        <p:nvSpPr>
          <p:cNvPr id="293" name="Google Shape;293;p16"/>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sp>
        <p:nvSpPr>
          <p:cNvPr id="294" name="Google Shape;294;p16"/>
          <p:cNvSpPr txBox="1"/>
          <p:nvPr/>
        </p:nvSpPr>
        <p:spPr>
          <a:xfrm>
            <a:off x="2225432" y="3212976"/>
            <a:ext cx="1554480" cy="2743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 GospelGifs.com </a:t>
            </a:r>
            <a:endParaRPr/>
          </a:p>
          <a:p>
            <a:pPr marL="0" marR="0" lvl="0" indent="0" algn="l" rtl="0">
              <a:spcBef>
                <a:spcPts val="0"/>
              </a:spcBef>
              <a:spcAft>
                <a:spcPts val="0"/>
              </a:spcAft>
              <a:buNone/>
            </a:pPr>
            <a:endParaRPr sz="1200">
              <a:solidFill>
                <a:schemeClr val="lt1"/>
              </a:solidFill>
              <a:latin typeface="Arial"/>
              <a:ea typeface="Arial"/>
              <a:cs typeface="Arial"/>
              <a:sym typeface="Arial"/>
            </a:endParaRPr>
          </a:p>
        </p:txBody>
      </p:sp>
      <p:sp>
        <p:nvSpPr>
          <p:cNvPr id="295" name="Google Shape;295;p16"/>
          <p:cNvSpPr txBox="1"/>
          <p:nvPr/>
        </p:nvSpPr>
        <p:spPr>
          <a:xfrm rot="5400000">
            <a:off x="7713641" y="3404029"/>
            <a:ext cx="2232247" cy="55399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F2F2F2"/>
                </a:solidFill>
                <a:latin typeface="Arial"/>
                <a:ea typeface="Arial"/>
                <a:cs typeface="Arial"/>
                <a:sym typeface="Arial"/>
              </a:rPr>
              <a:t>pulsing heart © clipartbest.com</a:t>
            </a:r>
            <a:endParaRPr/>
          </a:p>
          <a:p>
            <a:pPr marL="0" marR="0" lvl="0" indent="0" algn="ctr" rtl="0">
              <a:spcBef>
                <a:spcPts val="0"/>
              </a:spcBef>
              <a:spcAft>
                <a:spcPts val="0"/>
              </a:spcAft>
              <a:buNone/>
            </a:pPr>
            <a:r>
              <a:rPr lang="en-US" sz="1000">
                <a:solidFill>
                  <a:srgbClr val="F2F2F2"/>
                </a:solidFill>
                <a:latin typeface="Arial"/>
                <a:ea typeface="Arial"/>
                <a:cs typeface="Arial"/>
                <a:sym typeface="Arial"/>
              </a:rPr>
              <a:t>Jumping heart © www.fg-a.com</a:t>
            </a:r>
            <a:endParaRPr/>
          </a:p>
          <a:p>
            <a:pPr marL="0" marR="0" lvl="0" indent="0" algn="ctr" rtl="0">
              <a:spcBef>
                <a:spcPts val="0"/>
              </a:spcBef>
              <a:spcAft>
                <a:spcPts val="0"/>
              </a:spcAft>
              <a:buNone/>
            </a:pPr>
            <a:r>
              <a:rPr lang="en-US" sz="1000">
                <a:solidFill>
                  <a:srgbClr val="F2F2F2"/>
                </a:solidFill>
                <a:latin typeface="Arial"/>
                <a:ea typeface="Arial"/>
                <a:cs typeface="Arial"/>
                <a:sym typeface="Arial"/>
              </a:rPr>
              <a:t>smiley © sherv.net</a:t>
            </a:r>
            <a:endParaRPr/>
          </a:p>
        </p:txBody>
      </p:sp>
      <p:sp>
        <p:nvSpPr>
          <p:cNvPr id="34" name="WordArt 2"/>
          <p:cNvSpPr>
            <a:spLocks noChangeArrowheads="1" noChangeShapeType="1" noTextEdit="1"/>
          </p:cNvSpPr>
          <p:nvPr/>
        </p:nvSpPr>
        <p:spPr bwMode="auto">
          <a:xfrm>
            <a:off x="6948264" y="1196752"/>
            <a:ext cx="1872208" cy="1224136"/>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 Le Seigneur</a:t>
            </a:r>
            <a:endParaRPr lang="en-CA" sz="1200" kern="10" spc="0" dirty="0">
              <a:ln w="9525">
                <a:solidFill>
                  <a:srgbClr val="000000"/>
                </a:solidFill>
                <a:round/>
                <a:headEnd/>
                <a:tailEnd/>
              </a:ln>
              <a:solidFill>
                <a:srgbClr val="FFC000"/>
              </a:solidFill>
              <a:effectLst/>
            </a:endParaRPr>
          </a:p>
        </p:txBody>
      </p:sp>
      <p:sp>
        <p:nvSpPr>
          <p:cNvPr id="37" name="Lightning Bolt 36"/>
          <p:cNvSpPr/>
          <p:nvPr/>
        </p:nvSpPr>
        <p:spPr>
          <a:xfrm rot="5400000">
            <a:off x="507380" y="1934736"/>
            <a:ext cx="182880" cy="457200"/>
          </a:xfrm>
          <a:prstGeom prst="lightningBol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Cloud 38"/>
          <p:cNvSpPr/>
          <p:nvPr/>
        </p:nvSpPr>
        <p:spPr>
          <a:xfrm>
            <a:off x="501806" y="1873405"/>
            <a:ext cx="278780" cy="211873"/>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Cloud 41"/>
          <p:cNvSpPr/>
          <p:nvPr/>
        </p:nvSpPr>
        <p:spPr>
          <a:xfrm>
            <a:off x="620753" y="2226522"/>
            <a:ext cx="278780" cy="27432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Cloud 42"/>
          <p:cNvSpPr/>
          <p:nvPr/>
        </p:nvSpPr>
        <p:spPr>
          <a:xfrm>
            <a:off x="550133" y="1531446"/>
            <a:ext cx="91440" cy="9144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Cloud 44"/>
          <p:cNvSpPr/>
          <p:nvPr/>
        </p:nvSpPr>
        <p:spPr>
          <a:xfrm>
            <a:off x="702533" y="1683846"/>
            <a:ext cx="91440" cy="9144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Cloud 45"/>
          <p:cNvSpPr/>
          <p:nvPr/>
        </p:nvSpPr>
        <p:spPr>
          <a:xfrm>
            <a:off x="765725" y="1624377"/>
            <a:ext cx="91440" cy="9144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Cloud 47"/>
          <p:cNvSpPr/>
          <p:nvPr/>
        </p:nvSpPr>
        <p:spPr>
          <a:xfrm>
            <a:off x="683954" y="1553757"/>
            <a:ext cx="91440" cy="9144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Cloud 48"/>
          <p:cNvSpPr/>
          <p:nvPr/>
        </p:nvSpPr>
        <p:spPr>
          <a:xfrm>
            <a:off x="524126" y="1683855"/>
            <a:ext cx="91440" cy="9144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Cloud 49"/>
          <p:cNvSpPr/>
          <p:nvPr/>
        </p:nvSpPr>
        <p:spPr>
          <a:xfrm>
            <a:off x="825203" y="1962630"/>
            <a:ext cx="91440" cy="9144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Cloud 51"/>
          <p:cNvSpPr/>
          <p:nvPr/>
        </p:nvSpPr>
        <p:spPr>
          <a:xfrm>
            <a:off x="468371" y="2352915"/>
            <a:ext cx="91440" cy="9144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Cloud 52"/>
          <p:cNvSpPr/>
          <p:nvPr/>
        </p:nvSpPr>
        <p:spPr>
          <a:xfrm>
            <a:off x="434918" y="2040687"/>
            <a:ext cx="91440" cy="9144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Cloud 53"/>
          <p:cNvSpPr/>
          <p:nvPr/>
        </p:nvSpPr>
        <p:spPr>
          <a:xfrm>
            <a:off x="836354" y="2141046"/>
            <a:ext cx="91440" cy="9144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Cloud 54"/>
          <p:cNvSpPr/>
          <p:nvPr/>
        </p:nvSpPr>
        <p:spPr>
          <a:xfrm>
            <a:off x="535277" y="2241405"/>
            <a:ext cx="91440" cy="9144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Cloud 55"/>
          <p:cNvSpPr/>
          <p:nvPr/>
        </p:nvSpPr>
        <p:spPr>
          <a:xfrm>
            <a:off x="557579" y="2453274"/>
            <a:ext cx="91440" cy="9144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Cloud 56"/>
          <p:cNvSpPr/>
          <p:nvPr/>
        </p:nvSpPr>
        <p:spPr>
          <a:xfrm>
            <a:off x="579881" y="1628100"/>
            <a:ext cx="91440" cy="9144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Cloud 57"/>
          <p:cNvSpPr/>
          <p:nvPr/>
        </p:nvSpPr>
        <p:spPr>
          <a:xfrm>
            <a:off x="724844" y="1839969"/>
            <a:ext cx="91440" cy="9144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Cloud 58"/>
          <p:cNvSpPr/>
          <p:nvPr/>
        </p:nvSpPr>
        <p:spPr>
          <a:xfrm>
            <a:off x="702542" y="2207952"/>
            <a:ext cx="91440" cy="9144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Cloud 59"/>
          <p:cNvSpPr/>
          <p:nvPr/>
        </p:nvSpPr>
        <p:spPr>
          <a:xfrm>
            <a:off x="446069" y="1851120"/>
            <a:ext cx="91440" cy="9144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Cloud 60"/>
          <p:cNvSpPr/>
          <p:nvPr/>
        </p:nvSpPr>
        <p:spPr>
          <a:xfrm>
            <a:off x="613334" y="2587086"/>
            <a:ext cx="91440" cy="9144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Cloud 61"/>
          <p:cNvSpPr/>
          <p:nvPr/>
        </p:nvSpPr>
        <p:spPr>
          <a:xfrm>
            <a:off x="553865" y="2750637"/>
            <a:ext cx="91440" cy="9144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Cloud 62"/>
          <p:cNvSpPr/>
          <p:nvPr/>
        </p:nvSpPr>
        <p:spPr>
          <a:xfrm>
            <a:off x="695114" y="2824980"/>
            <a:ext cx="91440" cy="9144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Cloud 63"/>
          <p:cNvSpPr/>
          <p:nvPr/>
        </p:nvSpPr>
        <p:spPr>
          <a:xfrm>
            <a:off x="568739" y="2899323"/>
            <a:ext cx="91440" cy="9144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Cloud 64"/>
          <p:cNvSpPr/>
          <p:nvPr/>
        </p:nvSpPr>
        <p:spPr>
          <a:xfrm>
            <a:off x="676535" y="2650287"/>
            <a:ext cx="91440" cy="9144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Cloud 65"/>
          <p:cNvSpPr/>
          <p:nvPr/>
        </p:nvSpPr>
        <p:spPr>
          <a:xfrm>
            <a:off x="843791" y="1903161"/>
            <a:ext cx="91440" cy="9144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Cloud 66"/>
          <p:cNvSpPr/>
          <p:nvPr/>
        </p:nvSpPr>
        <p:spPr>
          <a:xfrm>
            <a:off x="472094" y="2222826"/>
            <a:ext cx="91440" cy="9144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Cloud 67"/>
          <p:cNvSpPr/>
          <p:nvPr/>
        </p:nvSpPr>
        <p:spPr>
          <a:xfrm>
            <a:off x="680249" y="2475585"/>
            <a:ext cx="91440" cy="9144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Cloud 68"/>
          <p:cNvSpPr/>
          <p:nvPr/>
        </p:nvSpPr>
        <p:spPr>
          <a:xfrm>
            <a:off x="676535" y="2929062"/>
            <a:ext cx="91440" cy="9144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Cloud 69"/>
          <p:cNvSpPr/>
          <p:nvPr/>
        </p:nvSpPr>
        <p:spPr>
          <a:xfrm>
            <a:off x="646796" y="2754360"/>
            <a:ext cx="91440" cy="9144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Cloud 70"/>
          <p:cNvSpPr/>
          <p:nvPr/>
        </p:nvSpPr>
        <p:spPr>
          <a:xfrm>
            <a:off x="836363" y="2453283"/>
            <a:ext cx="91440" cy="9144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Cloud 71"/>
          <p:cNvSpPr/>
          <p:nvPr/>
        </p:nvSpPr>
        <p:spPr>
          <a:xfrm>
            <a:off x="446078" y="2430981"/>
            <a:ext cx="91440" cy="9144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WordArt 2"/>
          <p:cNvSpPr>
            <a:spLocks noChangeArrowheads="1" noChangeShapeType="1" noTextEdit="1"/>
          </p:cNvSpPr>
          <p:nvPr/>
        </p:nvSpPr>
        <p:spPr bwMode="auto">
          <a:xfrm>
            <a:off x="1543950" y="1250178"/>
            <a:ext cx="2834640" cy="2651760"/>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solidFill>
                <a:schemeClr val="bg1"/>
              </a:solidFill>
              <a:effectLst/>
              <a:latin typeface="Arial Black" pitchFamily="34" charset="0"/>
              <a:cs typeface="Calibri" pitchFamily="34" charset="0"/>
            </a:endParaRPr>
          </a:p>
          <a:p>
            <a:pPr algn="ctr" rtl="0"/>
            <a:endParaRPr lang="en-CA" sz="1600" kern="10" dirty="0" smtClean="0">
              <a:ln w="9525">
                <a:solidFill>
                  <a:srgbClr val="000000"/>
                </a:solidFill>
                <a:round/>
                <a:headEnd/>
                <a:tailEnd/>
              </a:ln>
              <a:solidFill>
                <a:schemeClr val="bg1"/>
              </a:solidFill>
              <a:latin typeface="Arial Black" pitchFamily="34" charset="0"/>
              <a:cs typeface="Calibri" pitchFamily="34" charset="0"/>
            </a:endParaRPr>
          </a:p>
          <a:p>
            <a:pPr algn="ctr" rtl="0"/>
            <a:endParaRPr lang="en-CA" sz="1600" kern="10" dirty="0" smtClean="0">
              <a:ln w="9525">
                <a:solidFill>
                  <a:srgbClr val="000000"/>
                </a:solidFill>
                <a:round/>
                <a:headEnd/>
                <a:tailEnd/>
              </a:ln>
              <a:solidFill>
                <a:schemeClr val="bg1"/>
              </a:solidFill>
              <a:latin typeface="Arial Black" pitchFamily="34" charset="0"/>
              <a:cs typeface="Calibri" pitchFamily="34" charset="0"/>
            </a:endParaRPr>
          </a:p>
          <a:p>
            <a:pPr algn="ctr" rtl="0"/>
            <a:endParaRPr lang="en-CA" sz="1600" kern="10" dirty="0" smtClean="0">
              <a:ln w="9525">
                <a:solidFill>
                  <a:srgbClr val="000000"/>
                </a:solidFill>
                <a:round/>
                <a:headEnd/>
                <a:tailEnd/>
              </a:ln>
              <a:solidFill>
                <a:schemeClr val="bg1"/>
              </a:solidFill>
              <a:latin typeface="Arial Black" pitchFamily="34" charset="0"/>
              <a:cs typeface="Calibri" pitchFamily="34" charset="0"/>
            </a:endParaRPr>
          </a:p>
          <a:p>
            <a:pPr algn="ctr" rtl="0"/>
            <a:endParaRPr lang="en-CA" sz="1600" kern="10" dirty="0" smtClean="0">
              <a:ln w="9525">
                <a:solidFill>
                  <a:srgbClr val="000000"/>
                </a:solidFill>
                <a:round/>
                <a:headEnd/>
                <a:tailEnd/>
              </a:ln>
              <a:solidFill>
                <a:schemeClr val="bg1"/>
              </a:solidFill>
              <a:latin typeface="Arial Black" pitchFamily="34" charset="0"/>
              <a:cs typeface="Calibri" pitchFamily="34" charset="0"/>
            </a:endParaRPr>
          </a:p>
          <a:p>
            <a:pPr algn="ctr" rtl="0"/>
            <a:r>
              <a:rPr lang="en-CA" sz="1600" kern="10" spc="0" dirty="0" smtClean="0">
                <a:ln w="9525">
                  <a:solidFill>
                    <a:srgbClr val="000000"/>
                  </a:solidFill>
                  <a:round/>
                  <a:headEnd/>
                  <a:tailEnd/>
                </a:ln>
                <a:solidFill>
                  <a:schemeClr val="bg1"/>
                </a:solidFill>
                <a:effectLst/>
                <a:latin typeface="Arial Black" pitchFamily="34" charset="0"/>
                <a:cs typeface="Calibri" pitchFamily="34" charset="0"/>
              </a:rPr>
              <a:t> Christ la justice de </a:t>
            </a:r>
            <a:r>
              <a:rPr lang="en-CA" sz="1600" kern="10" spc="0" dirty="0" err="1" smtClean="0">
                <a:ln w="9525">
                  <a:solidFill>
                    <a:srgbClr val="000000"/>
                  </a:solidFill>
                  <a:round/>
                  <a:headEnd/>
                  <a:tailEnd/>
                </a:ln>
                <a:solidFill>
                  <a:schemeClr val="bg1"/>
                </a:solidFill>
                <a:effectLst/>
                <a:latin typeface="Arial Black" pitchFamily="34" charset="0"/>
                <a:cs typeface="Calibri" pitchFamily="34" charset="0"/>
              </a:rPr>
              <a:t>Dieux</a:t>
            </a:r>
            <a:endParaRPr lang="en-CA" sz="1600" kern="10" spc="0" dirty="0">
              <a:ln w="9525">
                <a:solidFill>
                  <a:srgbClr val="000000"/>
                </a:solidFill>
                <a:round/>
                <a:headEnd/>
                <a:tailEnd/>
              </a:ln>
              <a:solidFill>
                <a:schemeClr val="bg1"/>
              </a:solidFill>
              <a:effectLst/>
              <a:latin typeface="Arial Black" pitchFamily="34" charset="0"/>
              <a:cs typeface="Calibri"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263"/>
        <p:cNvGrpSpPr/>
        <p:nvPr/>
      </p:nvGrpSpPr>
      <p:grpSpPr>
        <a:xfrm>
          <a:off x="0" y="0"/>
          <a:ext cx="0" cy="0"/>
          <a:chOff x="0" y="0"/>
          <a:chExt cx="0" cy="0"/>
        </a:xfrm>
      </p:grpSpPr>
      <p:pic>
        <p:nvPicPr>
          <p:cNvPr id="264" name="Google Shape;264;p16" descr="www.clipartbest.com dc6XLjAMi.gif"/>
          <p:cNvPicPr preferRelativeResize="0"/>
          <p:nvPr/>
        </p:nvPicPr>
        <p:blipFill rotWithShape="1">
          <a:blip r:embed="rId3">
            <a:alphaModFix/>
          </a:blip>
          <a:srcRect/>
          <a:stretch/>
        </p:blipFill>
        <p:spPr>
          <a:xfrm>
            <a:off x="6470456" y="1340769"/>
            <a:ext cx="2926080" cy="2056727"/>
          </a:xfrm>
          <a:prstGeom prst="rect">
            <a:avLst/>
          </a:prstGeom>
          <a:noFill/>
          <a:ln>
            <a:noFill/>
          </a:ln>
        </p:spPr>
      </p:pic>
      <p:pic>
        <p:nvPicPr>
          <p:cNvPr id="265" name="Google Shape;265;p16" descr="lord-jesus-christ-coming-293608.gif"/>
          <p:cNvPicPr preferRelativeResize="0"/>
          <p:nvPr/>
        </p:nvPicPr>
        <p:blipFill rotWithShape="1">
          <a:blip r:embed="rId4">
            <a:alphaModFix/>
          </a:blip>
          <a:srcRect b="36140"/>
          <a:stretch/>
        </p:blipFill>
        <p:spPr>
          <a:xfrm>
            <a:off x="1403648" y="1052733"/>
            <a:ext cx="3108960" cy="2891327"/>
          </a:xfrm>
          <a:prstGeom prst="star32">
            <a:avLst>
              <a:gd name="adj" fmla="val 37500"/>
            </a:avLst>
          </a:prstGeom>
          <a:noFill/>
          <a:ln>
            <a:noFill/>
          </a:ln>
        </p:spPr>
      </p:pic>
      <p:sp>
        <p:nvSpPr>
          <p:cNvPr id="266" name="Google Shape;266;p16"/>
          <p:cNvSpPr/>
          <p:nvPr/>
        </p:nvSpPr>
        <p:spPr>
          <a:xfrm>
            <a:off x="7623760" y="2283728"/>
            <a:ext cx="548640" cy="13716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16"/>
          <p:cNvSpPr/>
          <p:nvPr/>
        </p:nvSpPr>
        <p:spPr>
          <a:xfrm>
            <a:off x="7812360" y="2132856"/>
            <a:ext cx="137160" cy="6400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8" name="Google Shape;268;p16"/>
          <p:cNvSpPr/>
          <p:nvPr/>
        </p:nvSpPr>
        <p:spPr>
          <a:xfrm>
            <a:off x="2843808" y="2115696"/>
            <a:ext cx="274320" cy="10972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9" name="Google Shape;269;p16"/>
          <p:cNvSpPr/>
          <p:nvPr/>
        </p:nvSpPr>
        <p:spPr>
          <a:xfrm>
            <a:off x="2486040" y="2290584"/>
            <a:ext cx="1005840" cy="27432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0" name="Google Shape;270;p16"/>
          <p:cNvSpPr/>
          <p:nvPr/>
        </p:nvSpPr>
        <p:spPr>
          <a:xfrm>
            <a:off x="546408" y="2520320"/>
            <a:ext cx="137160" cy="548640"/>
          </a:xfrm>
          <a:prstGeom prst="rect">
            <a:avLst/>
          </a:prstGeom>
          <a:solidFill>
            <a:schemeClr val="bg1">
              <a:lumMod val="75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1" name="Google Shape;271;p16"/>
          <p:cNvSpPr/>
          <p:nvPr/>
        </p:nvSpPr>
        <p:spPr>
          <a:xfrm>
            <a:off x="442392" y="1479064"/>
            <a:ext cx="457200" cy="365760"/>
          </a:xfrm>
          <a:prstGeom prst="ellipse">
            <a:avLst/>
          </a:prstGeom>
          <a:solidFill>
            <a:schemeClr val="bg1">
              <a:lumMod val="75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2" name="Google Shape;272;p16"/>
          <p:cNvSpPr/>
          <p:nvPr/>
        </p:nvSpPr>
        <p:spPr>
          <a:xfrm>
            <a:off x="396672" y="1833384"/>
            <a:ext cx="548640" cy="731520"/>
          </a:xfrm>
          <a:prstGeom prst="roundRect">
            <a:avLst>
              <a:gd name="adj" fmla="val 16667"/>
            </a:avLst>
          </a:prstGeom>
          <a:solidFill>
            <a:schemeClr val="bg1">
              <a:lumMod val="75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3" name="Google Shape;273;p16"/>
          <p:cNvSpPr/>
          <p:nvPr/>
        </p:nvSpPr>
        <p:spPr>
          <a:xfrm>
            <a:off x="683568" y="2520320"/>
            <a:ext cx="137160" cy="548640"/>
          </a:xfrm>
          <a:prstGeom prst="rect">
            <a:avLst/>
          </a:prstGeom>
          <a:solidFill>
            <a:schemeClr val="bg1">
              <a:lumMod val="75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4" name="Google Shape;274;p16"/>
          <p:cNvSpPr/>
          <p:nvPr/>
        </p:nvSpPr>
        <p:spPr>
          <a:xfrm>
            <a:off x="5364088" y="1479064"/>
            <a:ext cx="457200" cy="365760"/>
          </a:xfrm>
          <a:prstGeom prst="ellipse">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5" name="Google Shape;275;p16"/>
          <p:cNvSpPr/>
          <p:nvPr/>
        </p:nvSpPr>
        <p:spPr>
          <a:xfrm>
            <a:off x="5319504" y="1844824"/>
            <a:ext cx="548640" cy="731520"/>
          </a:xfrm>
          <a:prstGeom prst="roundRect">
            <a:avLst>
              <a:gd name="adj" fmla="val 16667"/>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6" name="Google Shape;276;p16"/>
          <p:cNvSpPr/>
          <p:nvPr/>
        </p:nvSpPr>
        <p:spPr>
          <a:xfrm>
            <a:off x="5586968" y="2520320"/>
            <a:ext cx="137160" cy="5486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7" name="Google Shape;277;p16"/>
          <p:cNvSpPr/>
          <p:nvPr/>
        </p:nvSpPr>
        <p:spPr>
          <a:xfrm>
            <a:off x="5442952" y="2520320"/>
            <a:ext cx="137160" cy="5486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9" name="Google Shape;279;p16" descr="egyptian.gif"/>
          <p:cNvPicPr preferRelativeResize="0"/>
          <p:nvPr/>
        </p:nvPicPr>
        <p:blipFill rotWithShape="1">
          <a:blip r:embed="rId5">
            <a:alphaModFix/>
          </a:blip>
          <a:srcRect/>
          <a:stretch/>
        </p:blipFill>
        <p:spPr>
          <a:xfrm>
            <a:off x="7058647" y="1340768"/>
            <a:ext cx="1689817" cy="1005840"/>
          </a:xfrm>
          <a:prstGeom prst="rect">
            <a:avLst/>
          </a:prstGeom>
          <a:noFill/>
          <a:ln>
            <a:noFill/>
          </a:ln>
        </p:spPr>
      </p:pic>
      <p:pic>
        <p:nvPicPr>
          <p:cNvPr id="280" name="Google Shape;280;p16" descr="egyptian.gif"/>
          <p:cNvPicPr preferRelativeResize="0"/>
          <p:nvPr/>
        </p:nvPicPr>
        <p:blipFill rotWithShape="1">
          <a:blip r:embed="rId5">
            <a:alphaModFix/>
          </a:blip>
          <a:srcRect/>
          <a:stretch/>
        </p:blipFill>
        <p:spPr>
          <a:xfrm rot="7200000">
            <a:off x="7549616" y="2302948"/>
            <a:ext cx="1689816" cy="1005840"/>
          </a:xfrm>
          <a:prstGeom prst="rect">
            <a:avLst/>
          </a:prstGeom>
          <a:noFill/>
          <a:ln>
            <a:noFill/>
          </a:ln>
        </p:spPr>
      </p:pic>
      <p:pic>
        <p:nvPicPr>
          <p:cNvPr id="281" name="Google Shape;281;p16" descr="egyptian.gif"/>
          <p:cNvPicPr preferRelativeResize="0"/>
          <p:nvPr/>
        </p:nvPicPr>
        <p:blipFill rotWithShape="1">
          <a:blip r:embed="rId5">
            <a:alphaModFix/>
          </a:blip>
          <a:srcRect/>
          <a:stretch/>
        </p:blipFill>
        <p:spPr>
          <a:xfrm rot="-7200000" flipH="1">
            <a:off x="6541507" y="2253067"/>
            <a:ext cx="1689812" cy="1005840"/>
          </a:xfrm>
          <a:prstGeom prst="rect">
            <a:avLst/>
          </a:prstGeom>
          <a:noFill/>
          <a:ln>
            <a:noFill/>
          </a:ln>
        </p:spPr>
      </p:pic>
      <p:pic>
        <p:nvPicPr>
          <p:cNvPr id="282" name="Google Shape;282;p16" descr="www.fg-a.com valentine 2-jumping-heart.gif"/>
          <p:cNvPicPr preferRelativeResize="0"/>
          <p:nvPr/>
        </p:nvPicPr>
        <p:blipFill rotWithShape="1">
          <a:blip r:embed="rId6">
            <a:alphaModFix/>
          </a:blip>
          <a:srcRect/>
          <a:stretch/>
        </p:blipFill>
        <p:spPr>
          <a:xfrm>
            <a:off x="7317432" y="1591444"/>
            <a:ext cx="1143000" cy="1333500"/>
          </a:xfrm>
          <a:prstGeom prst="rect">
            <a:avLst/>
          </a:prstGeom>
          <a:noFill/>
          <a:ln>
            <a:noFill/>
          </a:ln>
        </p:spPr>
      </p:pic>
      <p:sp>
        <p:nvSpPr>
          <p:cNvPr id="283" name="Google Shape;283;p16"/>
          <p:cNvSpPr/>
          <p:nvPr/>
        </p:nvSpPr>
        <p:spPr>
          <a:xfrm>
            <a:off x="4585712" y="1916832"/>
            <a:ext cx="274320" cy="182880"/>
          </a:xfrm>
          <a:prstGeom prst="rightArrow">
            <a:avLst>
              <a:gd name="adj1" fmla="val 50000"/>
              <a:gd name="adj2"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4" name="Google Shape;284;p16"/>
          <p:cNvSpPr/>
          <p:nvPr/>
        </p:nvSpPr>
        <p:spPr>
          <a:xfrm>
            <a:off x="1109896" y="1877968"/>
            <a:ext cx="274320" cy="182880"/>
          </a:xfrm>
          <a:prstGeom prst="rightArrow">
            <a:avLst>
              <a:gd name="adj1" fmla="val 50000"/>
              <a:gd name="adj2" fmla="val 50000"/>
            </a:avLst>
          </a:prstGeom>
          <a:solidFill>
            <a:schemeClr val="dk2"/>
          </a:solidFill>
          <a:ln w="25400" cap="flat" cmpd="sng">
            <a:solidFill>
              <a:srgbClr val="00256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5" name="Google Shape;285;p16"/>
          <p:cNvSpPr txBox="1"/>
          <p:nvPr/>
        </p:nvSpPr>
        <p:spPr>
          <a:xfrm>
            <a:off x="-40687" y="3189076"/>
            <a:ext cx="1844824" cy="1294545"/>
          </a:xfrm>
          <a:prstGeom prst="rect">
            <a:avLst/>
          </a:prstGeom>
          <a:noFill/>
          <a:ln>
            <a:noFill/>
          </a:ln>
        </p:spPr>
        <p:txBody>
          <a:bodyPr spcFirstLastPara="1" wrap="square" lIns="91425" tIns="45700" rIns="91425" bIns="45700" anchor="t" anchorCtr="0">
            <a:spAutoFit/>
          </a:bodyPr>
          <a:lstStyle/>
          <a:p>
            <a:pPr marL="0" marR="0" lvl="0" indent="0" algn="ctr" rtl="0">
              <a:lnSpc>
                <a:spcPct val="92857"/>
              </a:lnSpc>
              <a:spcBef>
                <a:spcPts val="0"/>
              </a:spcBef>
              <a:spcAft>
                <a:spcPts val="0"/>
              </a:spcAft>
              <a:buNone/>
            </a:pPr>
            <a:r>
              <a:rPr lang="en-US" sz="2800" b="1" dirty="0">
                <a:solidFill>
                  <a:schemeClr val="dk2"/>
                </a:solidFill>
                <a:latin typeface="Calibri" pitchFamily="34" charset="0"/>
                <a:ea typeface="Calibri"/>
                <a:cs typeface="Calibri" pitchFamily="34" charset="0"/>
                <a:sym typeface="Calibri"/>
              </a:rPr>
              <a:t>noir</a:t>
            </a:r>
            <a:endParaRPr b="1" dirty="0">
              <a:latin typeface="Calibri" pitchFamily="34" charset="0"/>
              <a:cs typeface="Calibri" pitchFamily="34" charset="0"/>
            </a:endParaRPr>
          </a:p>
          <a:p>
            <a:pPr lvl="0" algn="ctr">
              <a:lnSpc>
                <a:spcPct val="92857"/>
              </a:lnSpc>
            </a:pPr>
            <a:r>
              <a:rPr lang="en-US" sz="2800" b="1" dirty="0" err="1" smtClean="0">
                <a:latin typeface="Calibri" pitchFamily="34" charset="0"/>
                <a:cs typeface="Calibri" pitchFamily="34" charset="0"/>
              </a:rPr>
              <a:t>souillée</a:t>
            </a:r>
            <a:r>
              <a:rPr lang="en-US" sz="2800" b="1" dirty="0" smtClean="0">
                <a:latin typeface="Calibri" pitchFamily="34" charset="0"/>
                <a:cs typeface="Calibri" pitchFamily="34" charset="0"/>
              </a:rPr>
              <a:t> </a:t>
            </a:r>
            <a:endParaRPr b="1" dirty="0">
              <a:latin typeface="Calibri" pitchFamily="34" charset="0"/>
              <a:cs typeface="Calibri" pitchFamily="34" charset="0"/>
            </a:endParaRPr>
          </a:p>
          <a:p>
            <a:pPr marL="0" marR="0" lvl="0" indent="0" algn="ctr" rtl="0">
              <a:lnSpc>
                <a:spcPct val="92857"/>
              </a:lnSpc>
              <a:spcBef>
                <a:spcPts val="0"/>
              </a:spcBef>
              <a:spcAft>
                <a:spcPts val="0"/>
              </a:spcAft>
              <a:buNone/>
            </a:pPr>
            <a:r>
              <a:rPr lang="en-US" sz="2800" b="1" dirty="0" smtClean="0">
                <a:solidFill>
                  <a:schemeClr val="dk2"/>
                </a:solidFill>
                <a:latin typeface="Calibri"/>
                <a:ea typeface="Calibri"/>
                <a:cs typeface="Calibri"/>
                <a:sym typeface="Calibri"/>
              </a:rPr>
              <a:t>damnation</a:t>
            </a:r>
            <a:endParaRPr dirty="0"/>
          </a:p>
        </p:txBody>
      </p:sp>
      <p:sp>
        <p:nvSpPr>
          <p:cNvPr id="286" name="Google Shape;286;p16"/>
          <p:cNvSpPr txBox="1"/>
          <p:nvPr/>
        </p:nvSpPr>
        <p:spPr>
          <a:xfrm>
            <a:off x="4299274" y="3189076"/>
            <a:ext cx="2592184" cy="1294545"/>
          </a:xfrm>
          <a:prstGeom prst="rect">
            <a:avLst/>
          </a:prstGeom>
          <a:noFill/>
          <a:ln>
            <a:noFill/>
          </a:ln>
        </p:spPr>
        <p:txBody>
          <a:bodyPr spcFirstLastPara="1" wrap="square" lIns="91425" tIns="45700" rIns="91425" bIns="45700" anchor="t" anchorCtr="0">
            <a:spAutoFit/>
          </a:bodyPr>
          <a:lstStyle/>
          <a:p>
            <a:pPr marL="0" marR="0" lvl="0" indent="0" algn="ctr" rtl="0">
              <a:lnSpc>
                <a:spcPct val="92857"/>
              </a:lnSpc>
              <a:spcBef>
                <a:spcPts val="0"/>
              </a:spcBef>
              <a:spcAft>
                <a:spcPts val="0"/>
              </a:spcAft>
              <a:buNone/>
            </a:pPr>
            <a:r>
              <a:rPr lang="en-US" sz="2800" b="1" dirty="0" err="1">
                <a:solidFill>
                  <a:schemeClr val="dk2"/>
                </a:solidFill>
                <a:latin typeface="Calibri"/>
                <a:ea typeface="Calibri"/>
                <a:cs typeface="Calibri"/>
                <a:sym typeface="Calibri"/>
              </a:rPr>
              <a:t>blanc</a:t>
            </a:r>
            <a:endParaRPr dirty="0"/>
          </a:p>
          <a:p>
            <a:pPr marL="0" marR="0" lvl="0" indent="0" algn="ctr" rtl="0">
              <a:lnSpc>
                <a:spcPct val="92857"/>
              </a:lnSpc>
              <a:spcBef>
                <a:spcPts val="0"/>
              </a:spcBef>
              <a:spcAft>
                <a:spcPts val="0"/>
              </a:spcAft>
              <a:buNone/>
            </a:pPr>
            <a:r>
              <a:rPr lang="en-US" sz="2800" b="1" dirty="0" err="1" smtClean="0">
                <a:solidFill>
                  <a:schemeClr val="dk2"/>
                </a:solidFill>
                <a:latin typeface="Calibri"/>
                <a:ea typeface="Calibri"/>
                <a:cs typeface="Calibri"/>
                <a:sym typeface="Calibri"/>
              </a:rPr>
              <a:t>pur</a:t>
            </a:r>
            <a:endParaRPr dirty="0"/>
          </a:p>
          <a:p>
            <a:pPr marL="0" marR="0" lvl="0" indent="0" algn="ctr" rtl="0">
              <a:lnSpc>
                <a:spcPct val="92857"/>
              </a:lnSpc>
              <a:spcBef>
                <a:spcPts val="0"/>
              </a:spcBef>
              <a:spcAft>
                <a:spcPts val="0"/>
              </a:spcAft>
              <a:buNone/>
            </a:pPr>
            <a:r>
              <a:rPr lang="en-US" sz="2800" b="1" dirty="0" smtClean="0">
                <a:solidFill>
                  <a:schemeClr val="dk2"/>
                </a:solidFill>
                <a:latin typeface="Calibri"/>
                <a:ea typeface="Calibri"/>
                <a:cs typeface="Calibri"/>
                <a:sym typeface="Calibri"/>
              </a:rPr>
              <a:t>sans </a:t>
            </a:r>
            <a:r>
              <a:rPr lang="en-US" sz="2800" b="1" dirty="0" err="1" smtClean="0">
                <a:solidFill>
                  <a:schemeClr val="dk2"/>
                </a:solidFill>
                <a:latin typeface="Calibri"/>
                <a:ea typeface="Calibri"/>
                <a:cs typeface="Calibri"/>
                <a:sym typeface="Calibri"/>
              </a:rPr>
              <a:t>reproche</a:t>
            </a:r>
            <a:endParaRPr sz="2800" b="1" dirty="0">
              <a:solidFill>
                <a:schemeClr val="dk2"/>
              </a:solidFill>
              <a:latin typeface="Calibri"/>
              <a:ea typeface="Calibri"/>
              <a:cs typeface="Calibri"/>
              <a:sym typeface="Calibri"/>
            </a:endParaRPr>
          </a:p>
        </p:txBody>
      </p:sp>
      <p:sp>
        <p:nvSpPr>
          <p:cNvPr id="287" name="Google Shape;287;p16"/>
          <p:cNvSpPr txBox="1"/>
          <p:nvPr/>
        </p:nvSpPr>
        <p:spPr>
          <a:xfrm>
            <a:off x="6804248" y="3189076"/>
            <a:ext cx="2160240" cy="1092607"/>
          </a:xfrm>
          <a:prstGeom prst="rect">
            <a:avLst/>
          </a:prstGeom>
          <a:noFill/>
          <a:ln>
            <a:noFill/>
          </a:ln>
        </p:spPr>
        <p:txBody>
          <a:bodyPr spcFirstLastPara="1" wrap="square" lIns="91425" tIns="45700" rIns="91425" bIns="45700" anchor="t" anchorCtr="0">
            <a:spAutoFit/>
          </a:bodyPr>
          <a:lstStyle/>
          <a:p>
            <a:pPr marL="0" marR="0" lvl="0" indent="0" algn="ctr" rtl="0">
              <a:lnSpc>
                <a:spcPct val="92857"/>
              </a:lnSpc>
              <a:spcBef>
                <a:spcPts val="0"/>
              </a:spcBef>
              <a:spcAft>
                <a:spcPts val="0"/>
              </a:spcAft>
              <a:buNone/>
            </a:pPr>
            <a:r>
              <a:rPr lang="en-US" sz="2800" b="1">
                <a:solidFill>
                  <a:schemeClr val="dk2"/>
                </a:solidFill>
                <a:latin typeface="Calibri"/>
                <a:ea typeface="Calibri"/>
                <a:cs typeface="Calibri"/>
                <a:sym typeface="Calibri"/>
              </a:rPr>
              <a:t>un</a:t>
            </a:r>
            <a:endParaRPr/>
          </a:p>
          <a:p>
            <a:pPr marL="0" marR="0" lvl="0" indent="0" algn="ctr" rtl="0">
              <a:lnSpc>
                <a:spcPct val="92857"/>
              </a:lnSpc>
              <a:spcBef>
                <a:spcPts val="0"/>
              </a:spcBef>
              <a:spcAft>
                <a:spcPts val="0"/>
              </a:spcAft>
              <a:buNone/>
            </a:pPr>
            <a:r>
              <a:rPr lang="en-US" sz="2800" b="1">
                <a:solidFill>
                  <a:schemeClr val="dk2"/>
                </a:solidFill>
                <a:latin typeface="Calibri"/>
                <a:ea typeface="Calibri"/>
                <a:cs typeface="Calibri"/>
                <a:sym typeface="Calibri"/>
              </a:rPr>
              <a:t>un</a:t>
            </a:r>
            <a:endParaRPr/>
          </a:p>
          <a:p>
            <a:pPr marL="0" marR="0" lvl="0" indent="0" algn="ctr" rtl="0">
              <a:lnSpc>
                <a:spcPct val="92857"/>
              </a:lnSpc>
              <a:spcBef>
                <a:spcPts val="0"/>
              </a:spcBef>
              <a:spcAft>
                <a:spcPts val="0"/>
              </a:spcAft>
              <a:buNone/>
            </a:pPr>
            <a:r>
              <a:rPr lang="en-US" sz="2800" b="1">
                <a:solidFill>
                  <a:schemeClr val="dk2"/>
                </a:solidFill>
                <a:latin typeface="Calibri"/>
                <a:ea typeface="Calibri"/>
                <a:cs typeface="Calibri"/>
                <a:sym typeface="Calibri"/>
              </a:rPr>
              <a:t>un</a:t>
            </a:r>
            <a:endParaRPr sz="2800" b="1">
              <a:solidFill>
                <a:schemeClr val="dk2"/>
              </a:solidFill>
              <a:latin typeface="Calibri"/>
              <a:ea typeface="Calibri"/>
              <a:cs typeface="Calibri"/>
              <a:sym typeface="Calibri"/>
            </a:endParaRPr>
          </a:p>
        </p:txBody>
      </p:sp>
      <p:sp>
        <p:nvSpPr>
          <p:cNvPr id="288" name="Google Shape;288;p16"/>
          <p:cNvSpPr txBox="1"/>
          <p:nvPr/>
        </p:nvSpPr>
        <p:spPr>
          <a:xfrm>
            <a:off x="37028" y="4500570"/>
            <a:ext cx="9061813" cy="2677616"/>
          </a:xfrm>
          <a:prstGeom prst="rect">
            <a:avLst/>
          </a:prstGeom>
          <a:noFill/>
          <a:ln>
            <a:noFill/>
          </a:ln>
        </p:spPr>
        <p:txBody>
          <a:bodyPr spcFirstLastPara="1" wrap="square" lIns="91425" tIns="45700" rIns="91425" bIns="45700" anchor="t" anchorCtr="0">
            <a:spAutoFit/>
          </a:bodyPr>
          <a:lstStyle/>
          <a:p>
            <a:pPr algn="ctr"/>
            <a:r>
              <a:rPr lang="en-US" sz="2800" b="1" dirty="0" smtClean="0">
                <a:solidFill>
                  <a:schemeClr val="dk2"/>
                </a:solidFill>
                <a:latin typeface="Calibri" pitchFamily="34" charset="0"/>
                <a:ea typeface="Calibri"/>
                <a:cs typeface="Calibri" pitchFamily="34" charset="0"/>
                <a:sym typeface="Calibri"/>
              </a:rPr>
              <a:t>«</a:t>
            </a:r>
            <a:r>
              <a:rPr lang="fr-FR" sz="2800" b="1" dirty="0" smtClean="0">
                <a:latin typeface="Calibri" pitchFamily="34" charset="0"/>
                <a:cs typeface="Calibri" pitchFamily="34" charset="0"/>
              </a:rPr>
              <a:t> Celui qui n'a point connu le péché, </a:t>
            </a:r>
          </a:p>
          <a:p>
            <a:pPr algn="ctr"/>
            <a:r>
              <a:rPr lang="fr-FR" sz="2800" b="1" dirty="0" smtClean="0">
                <a:latin typeface="Calibri" pitchFamily="34" charset="0"/>
                <a:cs typeface="Calibri" pitchFamily="34" charset="0"/>
              </a:rPr>
              <a:t>il l'a fait devenir péché pour nous, afin que nous devenions </a:t>
            </a:r>
            <a:r>
              <a:rPr lang="fr-FR" sz="2800" b="1" dirty="0" smtClean="0">
                <a:solidFill>
                  <a:srgbClr val="FF0000"/>
                </a:solidFill>
                <a:latin typeface="Calibri" pitchFamily="34" charset="0"/>
                <a:cs typeface="Calibri" pitchFamily="34" charset="0"/>
              </a:rPr>
              <a:t>en lui</a:t>
            </a:r>
            <a:r>
              <a:rPr lang="fr-FR" sz="2800" b="1" dirty="0" smtClean="0">
                <a:latin typeface="Calibri" pitchFamily="34" charset="0"/>
                <a:cs typeface="Calibri" pitchFamily="34" charset="0"/>
              </a:rPr>
              <a:t> </a:t>
            </a:r>
            <a:r>
              <a:rPr lang="fr-FR" sz="2800" b="1" dirty="0" smtClean="0">
                <a:solidFill>
                  <a:srgbClr val="FF0000"/>
                </a:solidFill>
                <a:latin typeface="Calibri" pitchFamily="34" charset="0"/>
                <a:cs typeface="Calibri" pitchFamily="34" charset="0"/>
              </a:rPr>
              <a:t>justice de Dieu</a:t>
            </a:r>
            <a:r>
              <a:rPr lang="en-US" sz="2800" b="1" dirty="0">
                <a:solidFill>
                  <a:schemeClr val="dk2"/>
                </a:solidFill>
                <a:latin typeface="Calibri" pitchFamily="34" charset="0"/>
                <a:ea typeface="Calibri"/>
                <a:cs typeface="Calibri" pitchFamily="34" charset="0"/>
                <a:sym typeface="Calibri"/>
              </a:rPr>
              <a:t> » </a:t>
            </a:r>
            <a:r>
              <a:rPr lang="en-US" sz="2800" b="1" dirty="0" smtClean="0">
                <a:latin typeface="Calibri" pitchFamily="34" charset="0"/>
                <a:cs typeface="Calibri" pitchFamily="34" charset="0"/>
              </a:rPr>
              <a:t>2 </a:t>
            </a:r>
            <a:r>
              <a:rPr lang="en-US" sz="2800" b="1" dirty="0" err="1" smtClean="0">
                <a:latin typeface="Calibri" pitchFamily="34" charset="0"/>
                <a:cs typeface="Calibri" pitchFamily="34" charset="0"/>
              </a:rPr>
              <a:t>Cor</a:t>
            </a:r>
            <a:r>
              <a:rPr lang="en-US" sz="2800" b="1" dirty="0" smtClean="0">
                <a:latin typeface="Calibri" pitchFamily="34" charset="0"/>
                <a:cs typeface="Calibri" pitchFamily="34" charset="0"/>
              </a:rPr>
              <a:t> 5:21</a:t>
            </a:r>
          </a:p>
          <a:p>
            <a:r>
              <a:rPr lang="fr-FR" sz="2800" b="1" dirty="0" smtClean="0">
                <a:latin typeface="Calibri" pitchFamily="34" charset="0"/>
                <a:cs typeface="Calibri" pitchFamily="34" charset="0"/>
              </a:rPr>
              <a:t>« réconciliés par sa mort . . . pour vous faire paraître devant lui </a:t>
            </a:r>
            <a:r>
              <a:rPr lang="fr-FR" sz="2800" b="1" dirty="0" smtClean="0">
                <a:solidFill>
                  <a:srgbClr val="FF0000"/>
                </a:solidFill>
                <a:latin typeface="Calibri" pitchFamily="34" charset="0"/>
                <a:cs typeface="Calibri" pitchFamily="34" charset="0"/>
              </a:rPr>
              <a:t>saints</a:t>
            </a:r>
            <a:r>
              <a:rPr lang="fr-FR" sz="2800" b="1" dirty="0" smtClean="0">
                <a:latin typeface="Calibri" pitchFamily="34" charset="0"/>
                <a:cs typeface="Calibri" pitchFamily="34" charset="0"/>
              </a:rPr>
              <a:t>, </a:t>
            </a:r>
            <a:r>
              <a:rPr lang="fr-FR" sz="2800" b="1" dirty="0" smtClean="0">
                <a:solidFill>
                  <a:srgbClr val="FF0000"/>
                </a:solidFill>
                <a:latin typeface="Calibri" pitchFamily="34" charset="0"/>
                <a:cs typeface="Calibri" pitchFamily="34" charset="0"/>
              </a:rPr>
              <a:t>irrépréhensibles</a:t>
            </a:r>
            <a:r>
              <a:rPr lang="fr-FR" sz="2800" b="1" dirty="0" smtClean="0">
                <a:latin typeface="Calibri" pitchFamily="34" charset="0"/>
                <a:cs typeface="Calibri" pitchFamily="34" charset="0"/>
              </a:rPr>
              <a:t> et </a:t>
            </a:r>
            <a:r>
              <a:rPr lang="fr-FR" sz="2800" b="1" dirty="0" smtClean="0">
                <a:solidFill>
                  <a:srgbClr val="FF0000"/>
                </a:solidFill>
                <a:latin typeface="Calibri" pitchFamily="34" charset="0"/>
                <a:cs typeface="Calibri" pitchFamily="34" charset="0"/>
              </a:rPr>
              <a:t>sans reproche</a:t>
            </a:r>
            <a:r>
              <a:rPr lang="fr-FR" sz="2800" b="1" dirty="0" smtClean="0">
                <a:latin typeface="Calibri" pitchFamily="34" charset="0"/>
                <a:cs typeface="Calibri" pitchFamily="34" charset="0"/>
              </a:rPr>
              <a:t> » Col 1:21-22</a:t>
            </a:r>
          </a:p>
          <a:p>
            <a:pPr algn="ctr"/>
            <a:endParaRPr sz="2800" b="1" dirty="0">
              <a:solidFill>
                <a:schemeClr val="dk2"/>
              </a:solidFill>
              <a:latin typeface="Calibri"/>
              <a:ea typeface="Calibri"/>
              <a:cs typeface="Calibri"/>
              <a:sym typeface="Calibri"/>
            </a:endParaRPr>
          </a:p>
        </p:txBody>
      </p:sp>
      <p:sp>
        <p:nvSpPr>
          <p:cNvPr id="289" name="Google Shape;289;p16"/>
          <p:cNvSpPr/>
          <p:nvPr/>
        </p:nvSpPr>
        <p:spPr>
          <a:xfrm>
            <a:off x="6313904" y="1916832"/>
            <a:ext cx="274320" cy="182880"/>
          </a:xfrm>
          <a:prstGeom prst="rightArrow">
            <a:avLst>
              <a:gd name="adj1" fmla="val 50000"/>
              <a:gd name="adj2"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0" name="Google Shape;290;p16"/>
          <p:cNvSpPr/>
          <p:nvPr/>
        </p:nvSpPr>
        <p:spPr>
          <a:xfrm>
            <a:off x="5524104" y="1916832"/>
            <a:ext cx="128016" cy="6400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1" name="Google Shape;291;p16"/>
          <p:cNvSpPr/>
          <p:nvPr/>
        </p:nvSpPr>
        <p:spPr>
          <a:xfrm>
            <a:off x="5338936" y="2067704"/>
            <a:ext cx="502920" cy="13716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2" name="Google Shape;292;p16"/>
          <p:cNvSpPr txBox="1"/>
          <p:nvPr/>
        </p:nvSpPr>
        <p:spPr>
          <a:xfrm>
            <a:off x="909776" y="0"/>
            <a:ext cx="7406640" cy="954107"/>
          </a:xfrm>
          <a:prstGeom prst="rect">
            <a:avLst/>
          </a:prstGeom>
          <a:solidFill>
            <a:schemeClr val="lt1"/>
          </a:solidFill>
          <a:ln>
            <a:noFill/>
          </a:ln>
        </p:spPr>
        <p:txBody>
          <a:bodyPr spcFirstLastPara="1" wrap="square" lIns="91425" tIns="45700" rIns="91425" bIns="45700" anchor="t" anchorCtr="0">
            <a:spAutoFit/>
          </a:bodyPr>
          <a:lstStyle/>
          <a:p>
            <a:pPr marL="514350" marR="0" lvl="0" indent="-514350" algn="ctr" rtl="0">
              <a:spcBef>
                <a:spcPts val="0"/>
              </a:spcBef>
              <a:spcAft>
                <a:spcPts val="0"/>
              </a:spcAft>
              <a:buClr>
                <a:srgbClr val="FF0000"/>
              </a:buClr>
              <a:buSzPts val="2800"/>
              <a:buFont typeface="Calibri"/>
              <a:buAutoNum type="arabicPeriod"/>
            </a:pPr>
            <a:r>
              <a:rPr lang="en-US" sz="2800" b="1">
                <a:solidFill>
                  <a:srgbClr val="FF0000"/>
                </a:solidFill>
                <a:latin typeface="Calibri"/>
                <a:ea typeface="Calibri"/>
                <a:cs typeface="Calibri"/>
                <a:sym typeface="Calibri"/>
              </a:rPr>
              <a:t>justifié en Christ la justice de Dieu.</a:t>
            </a:r>
            <a:endParaRPr/>
          </a:p>
          <a:p>
            <a:pPr marL="514350" marR="0" lvl="0" indent="-514350" algn="ctr" rtl="0">
              <a:spcBef>
                <a:spcPts val="0"/>
              </a:spcBef>
              <a:spcAft>
                <a:spcPts val="0"/>
              </a:spcAft>
              <a:buNone/>
            </a:pPr>
            <a:r>
              <a:rPr lang="en-US" sz="2800" b="1">
                <a:solidFill>
                  <a:srgbClr val="FF0000"/>
                </a:solidFill>
                <a:latin typeface="Calibri"/>
                <a:ea typeface="Calibri"/>
                <a:cs typeface="Calibri"/>
                <a:sym typeface="Calibri"/>
              </a:rPr>
              <a:t>Merci, Seigneur!</a:t>
            </a:r>
            <a:endParaRPr sz="2800">
              <a:solidFill>
                <a:srgbClr val="FF0000"/>
              </a:solidFill>
              <a:latin typeface="Calibri"/>
              <a:ea typeface="Calibri"/>
              <a:cs typeface="Calibri"/>
              <a:sym typeface="Calibri"/>
            </a:endParaRPr>
          </a:p>
        </p:txBody>
      </p:sp>
      <p:sp>
        <p:nvSpPr>
          <p:cNvPr id="293" name="Google Shape;293;p16"/>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sp>
        <p:nvSpPr>
          <p:cNvPr id="294" name="Google Shape;294;p16"/>
          <p:cNvSpPr txBox="1"/>
          <p:nvPr/>
        </p:nvSpPr>
        <p:spPr>
          <a:xfrm>
            <a:off x="2225432" y="3212976"/>
            <a:ext cx="1554480" cy="2743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 GospelGifs.com </a:t>
            </a:r>
            <a:endParaRPr/>
          </a:p>
          <a:p>
            <a:pPr marL="0" marR="0" lvl="0" indent="0" algn="l" rtl="0">
              <a:spcBef>
                <a:spcPts val="0"/>
              </a:spcBef>
              <a:spcAft>
                <a:spcPts val="0"/>
              </a:spcAft>
              <a:buNone/>
            </a:pPr>
            <a:endParaRPr sz="1200">
              <a:solidFill>
                <a:schemeClr val="lt1"/>
              </a:solidFill>
              <a:latin typeface="Arial"/>
              <a:ea typeface="Arial"/>
              <a:cs typeface="Arial"/>
              <a:sym typeface="Arial"/>
            </a:endParaRPr>
          </a:p>
        </p:txBody>
      </p:sp>
      <p:sp>
        <p:nvSpPr>
          <p:cNvPr id="295" name="Google Shape;295;p16"/>
          <p:cNvSpPr txBox="1"/>
          <p:nvPr/>
        </p:nvSpPr>
        <p:spPr>
          <a:xfrm rot="5400000">
            <a:off x="7713641" y="3404029"/>
            <a:ext cx="2232247" cy="55399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F2F2F2"/>
                </a:solidFill>
                <a:latin typeface="Arial"/>
                <a:ea typeface="Arial"/>
                <a:cs typeface="Arial"/>
                <a:sym typeface="Arial"/>
              </a:rPr>
              <a:t>pulsing heart © clipartbest.com</a:t>
            </a:r>
            <a:endParaRPr/>
          </a:p>
          <a:p>
            <a:pPr marL="0" marR="0" lvl="0" indent="0" algn="ctr" rtl="0">
              <a:spcBef>
                <a:spcPts val="0"/>
              </a:spcBef>
              <a:spcAft>
                <a:spcPts val="0"/>
              </a:spcAft>
              <a:buNone/>
            </a:pPr>
            <a:r>
              <a:rPr lang="en-US" sz="1000">
                <a:solidFill>
                  <a:srgbClr val="F2F2F2"/>
                </a:solidFill>
                <a:latin typeface="Arial"/>
                <a:ea typeface="Arial"/>
                <a:cs typeface="Arial"/>
                <a:sym typeface="Arial"/>
              </a:rPr>
              <a:t>Jumping heart © www.fg-a.com</a:t>
            </a:r>
            <a:endParaRPr/>
          </a:p>
          <a:p>
            <a:pPr marL="0" marR="0" lvl="0" indent="0" algn="ctr" rtl="0">
              <a:spcBef>
                <a:spcPts val="0"/>
              </a:spcBef>
              <a:spcAft>
                <a:spcPts val="0"/>
              </a:spcAft>
              <a:buNone/>
            </a:pPr>
            <a:r>
              <a:rPr lang="en-US" sz="1000">
                <a:solidFill>
                  <a:srgbClr val="F2F2F2"/>
                </a:solidFill>
                <a:latin typeface="Arial"/>
                <a:ea typeface="Arial"/>
                <a:cs typeface="Arial"/>
                <a:sym typeface="Arial"/>
              </a:rPr>
              <a:t>smiley © sherv.net</a:t>
            </a:r>
            <a:endParaRPr/>
          </a:p>
        </p:txBody>
      </p:sp>
      <p:sp>
        <p:nvSpPr>
          <p:cNvPr id="34" name="WordArt 2"/>
          <p:cNvSpPr>
            <a:spLocks noChangeArrowheads="1" noChangeShapeType="1" noTextEdit="1"/>
          </p:cNvSpPr>
          <p:nvPr/>
        </p:nvSpPr>
        <p:spPr bwMode="auto">
          <a:xfrm>
            <a:off x="6948264" y="1196752"/>
            <a:ext cx="1872208" cy="1224136"/>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 Le Seigneur</a:t>
            </a:r>
            <a:endParaRPr lang="en-CA" sz="1200" kern="10" spc="0" dirty="0">
              <a:ln w="9525">
                <a:solidFill>
                  <a:srgbClr val="000000"/>
                </a:solidFill>
                <a:round/>
                <a:headEnd/>
                <a:tailEnd/>
              </a:ln>
              <a:solidFill>
                <a:srgbClr val="FFC000"/>
              </a:solidFill>
              <a:effectLst/>
            </a:endParaRPr>
          </a:p>
        </p:txBody>
      </p:sp>
      <p:sp>
        <p:nvSpPr>
          <p:cNvPr id="37" name="Lightning Bolt 36"/>
          <p:cNvSpPr/>
          <p:nvPr/>
        </p:nvSpPr>
        <p:spPr>
          <a:xfrm rot="5400000">
            <a:off x="507380" y="1934736"/>
            <a:ext cx="182880" cy="457200"/>
          </a:xfrm>
          <a:prstGeom prst="lightningBol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Cloud 38"/>
          <p:cNvSpPr/>
          <p:nvPr/>
        </p:nvSpPr>
        <p:spPr>
          <a:xfrm>
            <a:off x="501806" y="1873405"/>
            <a:ext cx="278780" cy="211873"/>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Cloud 41"/>
          <p:cNvSpPr/>
          <p:nvPr/>
        </p:nvSpPr>
        <p:spPr>
          <a:xfrm>
            <a:off x="620753" y="2226522"/>
            <a:ext cx="278780" cy="27432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Cloud 42"/>
          <p:cNvSpPr/>
          <p:nvPr/>
        </p:nvSpPr>
        <p:spPr>
          <a:xfrm>
            <a:off x="550133" y="1531446"/>
            <a:ext cx="91440" cy="9144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Cloud 44"/>
          <p:cNvSpPr/>
          <p:nvPr/>
        </p:nvSpPr>
        <p:spPr>
          <a:xfrm>
            <a:off x="702533" y="1683846"/>
            <a:ext cx="91440" cy="9144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Cloud 45"/>
          <p:cNvSpPr/>
          <p:nvPr/>
        </p:nvSpPr>
        <p:spPr>
          <a:xfrm>
            <a:off x="765725" y="1624377"/>
            <a:ext cx="91440" cy="9144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Cloud 47"/>
          <p:cNvSpPr/>
          <p:nvPr/>
        </p:nvSpPr>
        <p:spPr>
          <a:xfrm>
            <a:off x="683954" y="1553757"/>
            <a:ext cx="91440" cy="9144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Cloud 48"/>
          <p:cNvSpPr/>
          <p:nvPr/>
        </p:nvSpPr>
        <p:spPr>
          <a:xfrm>
            <a:off x="524126" y="1683855"/>
            <a:ext cx="91440" cy="9144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Cloud 49"/>
          <p:cNvSpPr/>
          <p:nvPr/>
        </p:nvSpPr>
        <p:spPr>
          <a:xfrm>
            <a:off x="825203" y="1962630"/>
            <a:ext cx="91440" cy="9144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Cloud 51"/>
          <p:cNvSpPr/>
          <p:nvPr/>
        </p:nvSpPr>
        <p:spPr>
          <a:xfrm>
            <a:off x="468371" y="2352915"/>
            <a:ext cx="91440" cy="9144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Cloud 52"/>
          <p:cNvSpPr/>
          <p:nvPr/>
        </p:nvSpPr>
        <p:spPr>
          <a:xfrm>
            <a:off x="434918" y="2040687"/>
            <a:ext cx="91440" cy="9144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Cloud 53"/>
          <p:cNvSpPr/>
          <p:nvPr/>
        </p:nvSpPr>
        <p:spPr>
          <a:xfrm>
            <a:off x="836354" y="2141046"/>
            <a:ext cx="91440" cy="9144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Cloud 54"/>
          <p:cNvSpPr/>
          <p:nvPr/>
        </p:nvSpPr>
        <p:spPr>
          <a:xfrm>
            <a:off x="535277" y="2241405"/>
            <a:ext cx="91440" cy="9144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Cloud 55"/>
          <p:cNvSpPr/>
          <p:nvPr/>
        </p:nvSpPr>
        <p:spPr>
          <a:xfrm>
            <a:off x="557579" y="2453274"/>
            <a:ext cx="91440" cy="9144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Cloud 56"/>
          <p:cNvSpPr/>
          <p:nvPr/>
        </p:nvSpPr>
        <p:spPr>
          <a:xfrm>
            <a:off x="579881" y="1628100"/>
            <a:ext cx="91440" cy="9144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Cloud 57"/>
          <p:cNvSpPr/>
          <p:nvPr/>
        </p:nvSpPr>
        <p:spPr>
          <a:xfrm>
            <a:off x="724844" y="1839969"/>
            <a:ext cx="91440" cy="9144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Cloud 58"/>
          <p:cNvSpPr/>
          <p:nvPr/>
        </p:nvSpPr>
        <p:spPr>
          <a:xfrm>
            <a:off x="702542" y="2207952"/>
            <a:ext cx="91440" cy="9144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Cloud 59"/>
          <p:cNvSpPr/>
          <p:nvPr/>
        </p:nvSpPr>
        <p:spPr>
          <a:xfrm>
            <a:off x="446069" y="1851120"/>
            <a:ext cx="91440" cy="9144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Cloud 60"/>
          <p:cNvSpPr/>
          <p:nvPr/>
        </p:nvSpPr>
        <p:spPr>
          <a:xfrm>
            <a:off x="613334" y="2587086"/>
            <a:ext cx="91440" cy="9144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Cloud 61"/>
          <p:cNvSpPr/>
          <p:nvPr/>
        </p:nvSpPr>
        <p:spPr>
          <a:xfrm>
            <a:off x="553865" y="2750637"/>
            <a:ext cx="91440" cy="9144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Cloud 62"/>
          <p:cNvSpPr/>
          <p:nvPr/>
        </p:nvSpPr>
        <p:spPr>
          <a:xfrm>
            <a:off x="695114" y="2824980"/>
            <a:ext cx="91440" cy="9144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Cloud 63"/>
          <p:cNvSpPr/>
          <p:nvPr/>
        </p:nvSpPr>
        <p:spPr>
          <a:xfrm>
            <a:off x="568739" y="2899323"/>
            <a:ext cx="91440" cy="9144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Cloud 64"/>
          <p:cNvSpPr/>
          <p:nvPr/>
        </p:nvSpPr>
        <p:spPr>
          <a:xfrm>
            <a:off x="676535" y="2650287"/>
            <a:ext cx="91440" cy="9144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Cloud 65"/>
          <p:cNvSpPr/>
          <p:nvPr/>
        </p:nvSpPr>
        <p:spPr>
          <a:xfrm>
            <a:off x="843791" y="1903161"/>
            <a:ext cx="91440" cy="9144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Cloud 66"/>
          <p:cNvSpPr/>
          <p:nvPr/>
        </p:nvSpPr>
        <p:spPr>
          <a:xfrm>
            <a:off x="472094" y="2222826"/>
            <a:ext cx="91440" cy="9144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Cloud 67"/>
          <p:cNvSpPr/>
          <p:nvPr/>
        </p:nvSpPr>
        <p:spPr>
          <a:xfrm>
            <a:off x="680249" y="2475585"/>
            <a:ext cx="91440" cy="9144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Cloud 68"/>
          <p:cNvSpPr/>
          <p:nvPr/>
        </p:nvSpPr>
        <p:spPr>
          <a:xfrm>
            <a:off x="676535" y="2929062"/>
            <a:ext cx="91440" cy="9144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Cloud 69"/>
          <p:cNvSpPr/>
          <p:nvPr/>
        </p:nvSpPr>
        <p:spPr>
          <a:xfrm>
            <a:off x="646796" y="2754360"/>
            <a:ext cx="91440" cy="9144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Cloud 70"/>
          <p:cNvSpPr/>
          <p:nvPr/>
        </p:nvSpPr>
        <p:spPr>
          <a:xfrm>
            <a:off x="836363" y="2453283"/>
            <a:ext cx="91440" cy="9144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Cloud 71"/>
          <p:cNvSpPr/>
          <p:nvPr/>
        </p:nvSpPr>
        <p:spPr>
          <a:xfrm>
            <a:off x="446078" y="2430981"/>
            <a:ext cx="91440" cy="91440"/>
          </a:xfrm>
          <a:prstGeom prst="clou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WordArt 2"/>
          <p:cNvSpPr>
            <a:spLocks noChangeArrowheads="1" noChangeShapeType="1" noTextEdit="1"/>
          </p:cNvSpPr>
          <p:nvPr/>
        </p:nvSpPr>
        <p:spPr bwMode="auto">
          <a:xfrm>
            <a:off x="1543950" y="1250178"/>
            <a:ext cx="2834640" cy="2651760"/>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solidFill>
                <a:schemeClr val="bg1"/>
              </a:solidFill>
              <a:effectLst/>
              <a:latin typeface="Arial Black" pitchFamily="34" charset="0"/>
              <a:cs typeface="Calibri" pitchFamily="34" charset="0"/>
            </a:endParaRPr>
          </a:p>
          <a:p>
            <a:pPr algn="ctr" rtl="0"/>
            <a:endParaRPr lang="en-CA" sz="1600" kern="10" dirty="0" smtClean="0">
              <a:ln w="9525">
                <a:solidFill>
                  <a:srgbClr val="000000"/>
                </a:solidFill>
                <a:round/>
                <a:headEnd/>
                <a:tailEnd/>
              </a:ln>
              <a:solidFill>
                <a:schemeClr val="bg1"/>
              </a:solidFill>
              <a:latin typeface="Arial Black" pitchFamily="34" charset="0"/>
              <a:cs typeface="Calibri" pitchFamily="34" charset="0"/>
            </a:endParaRPr>
          </a:p>
          <a:p>
            <a:pPr algn="ctr" rtl="0"/>
            <a:endParaRPr lang="en-CA" sz="1600" kern="10" dirty="0" smtClean="0">
              <a:ln w="9525">
                <a:solidFill>
                  <a:srgbClr val="000000"/>
                </a:solidFill>
                <a:round/>
                <a:headEnd/>
                <a:tailEnd/>
              </a:ln>
              <a:solidFill>
                <a:schemeClr val="bg1"/>
              </a:solidFill>
              <a:latin typeface="Arial Black" pitchFamily="34" charset="0"/>
              <a:cs typeface="Calibri" pitchFamily="34" charset="0"/>
            </a:endParaRPr>
          </a:p>
          <a:p>
            <a:pPr algn="ctr" rtl="0"/>
            <a:endParaRPr lang="en-CA" sz="1600" kern="10" dirty="0" smtClean="0">
              <a:ln w="9525">
                <a:solidFill>
                  <a:srgbClr val="000000"/>
                </a:solidFill>
                <a:round/>
                <a:headEnd/>
                <a:tailEnd/>
              </a:ln>
              <a:solidFill>
                <a:schemeClr val="bg1"/>
              </a:solidFill>
              <a:latin typeface="Arial Black" pitchFamily="34" charset="0"/>
              <a:cs typeface="Calibri" pitchFamily="34" charset="0"/>
            </a:endParaRPr>
          </a:p>
          <a:p>
            <a:pPr algn="ctr" rtl="0"/>
            <a:endParaRPr lang="en-CA" sz="1600" kern="10" dirty="0" smtClean="0">
              <a:ln w="9525">
                <a:solidFill>
                  <a:srgbClr val="000000"/>
                </a:solidFill>
                <a:round/>
                <a:headEnd/>
                <a:tailEnd/>
              </a:ln>
              <a:solidFill>
                <a:schemeClr val="bg1"/>
              </a:solidFill>
              <a:latin typeface="Arial Black" pitchFamily="34" charset="0"/>
              <a:cs typeface="Calibri" pitchFamily="34" charset="0"/>
            </a:endParaRPr>
          </a:p>
          <a:p>
            <a:pPr algn="ctr" rtl="0"/>
            <a:r>
              <a:rPr lang="en-CA" sz="1600" kern="10" spc="0" dirty="0" smtClean="0">
                <a:ln w="9525">
                  <a:solidFill>
                    <a:srgbClr val="000000"/>
                  </a:solidFill>
                  <a:round/>
                  <a:headEnd/>
                  <a:tailEnd/>
                </a:ln>
                <a:solidFill>
                  <a:schemeClr val="bg1"/>
                </a:solidFill>
                <a:effectLst/>
                <a:latin typeface="Arial Black" pitchFamily="34" charset="0"/>
                <a:cs typeface="Calibri" pitchFamily="34" charset="0"/>
              </a:rPr>
              <a:t> Christ la justice de </a:t>
            </a:r>
            <a:r>
              <a:rPr lang="en-CA" sz="1600" kern="10" spc="0" dirty="0" err="1" smtClean="0">
                <a:ln w="9525">
                  <a:solidFill>
                    <a:srgbClr val="000000"/>
                  </a:solidFill>
                  <a:round/>
                  <a:headEnd/>
                  <a:tailEnd/>
                </a:ln>
                <a:solidFill>
                  <a:schemeClr val="bg1"/>
                </a:solidFill>
                <a:effectLst/>
                <a:latin typeface="Arial Black" pitchFamily="34" charset="0"/>
                <a:cs typeface="Calibri" pitchFamily="34" charset="0"/>
              </a:rPr>
              <a:t>Dieux</a:t>
            </a:r>
            <a:endParaRPr lang="en-CA" sz="1600" kern="10" spc="0" dirty="0">
              <a:ln w="9525">
                <a:solidFill>
                  <a:srgbClr val="000000"/>
                </a:solidFill>
                <a:round/>
                <a:headEnd/>
                <a:tailEnd/>
              </a:ln>
              <a:solidFill>
                <a:schemeClr val="bg1"/>
              </a:solidFill>
              <a:effectLst/>
              <a:latin typeface="Arial Black" pitchFamily="34" charset="0"/>
              <a:cs typeface="Calibri"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299"/>
        <p:cNvGrpSpPr/>
        <p:nvPr/>
      </p:nvGrpSpPr>
      <p:grpSpPr>
        <a:xfrm>
          <a:off x="0" y="0"/>
          <a:ext cx="0" cy="0"/>
          <a:chOff x="0" y="0"/>
          <a:chExt cx="0" cy="0"/>
        </a:xfrm>
      </p:grpSpPr>
      <p:sp>
        <p:nvSpPr>
          <p:cNvPr id="300" name="Google Shape;300;p17"/>
          <p:cNvSpPr/>
          <p:nvPr/>
        </p:nvSpPr>
        <p:spPr>
          <a:xfrm>
            <a:off x="7668344" y="4869160"/>
            <a:ext cx="548640" cy="731520"/>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1" name="Google Shape;301;p17"/>
          <p:cNvSpPr/>
          <p:nvPr/>
        </p:nvSpPr>
        <p:spPr>
          <a:xfrm>
            <a:off x="5292080" y="4857720"/>
            <a:ext cx="548640" cy="731520"/>
          </a:xfrm>
          <a:prstGeom prst="roundRect">
            <a:avLst>
              <a:gd name="adj" fmla="val 16667"/>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2" name="Google Shape;302;p17"/>
          <p:cNvSpPr/>
          <p:nvPr/>
        </p:nvSpPr>
        <p:spPr>
          <a:xfrm>
            <a:off x="5364088" y="5577800"/>
            <a:ext cx="182880" cy="73152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3" name="Google Shape;303;p17"/>
          <p:cNvSpPr/>
          <p:nvPr/>
        </p:nvSpPr>
        <p:spPr>
          <a:xfrm>
            <a:off x="5580112" y="5577800"/>
            <a:ext cx="182880" cy="73152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4" name="Google Shape;304;p17"/>
          <p:cNvSpPr/>
          <p:nvPr/>
        </p:nvSpPr>
        <p:spPr>
          <a:xfrm>
            <a:off x="5364088" y="4503400"/>
            <a:ext cx="365760" cy="365760"/>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305" name="Google Shape;305;p17"/>
          <p:cNvCxnSpPr/>
          <p:nvPr/>
        </p:nvCxnSpPr>
        <p:spPr>
          <a:xfrm rot="10800000">
            <a:off x="7010400" y="4221088"/>
            <a:ext cx="360000" cy="360040"/>
          </a:xfrm>
          <a:prstGeom prst="straightConnector1">
            <a:avLst/>
          </a:prstGeom>
          <a:noFill/>
          <a:ln w="76200" cap="flat" cmpd="sng">
            <a:solidFill>
              <a:schemeClr val="lt1"/>
            </a:solidFill>
            <a:prstDash val="solid"/>
            <a:round/>
            <a:headEnd type="none" w="sm" len="sm"/>
            <a:tailEnd type="none" w="sm" len="sm"/>
          </a:ln>
        </p:spPr>
      </p:cxnSp>
      <p:cxnSp>
        <p:nvCxnSpPr>
          <p:cNvPr id="306" name="Google Shape;306;p17"/>
          <p:cNvCxnSpPr/>
          <p:nvPr/>
        </p:nvCxnSpPr>
        <p:spPr>
          <a:xfrm flipH="1">
            <a:off x="6934200" y="5257800"/>
            <a:ext cx="512420" cy="20"/>
          </a:xfrm>
          <a:prstGeom prst="straightConnector1">
            <a:avLst/>
          </a:prstGeom>
          <a:noFill/>
          <a:ln w="76200" cap="flat" cmpd="sng">
            <a:solidFill>
              <a:schemeClr val="lt1"/>
            </a:solidFill>
            <a:prstDash val="solid"/>
            <a:round/>
            <a:headEnd type="none" w="sm" len="sm"/>
            <a:tailEnd type="none" w="sm" len="sm"/>
          </a:ln>
        </p:spPr>
      </p:cxnSp>
      <p:cxnSp>
        <p:nvCxnSpPr>
          <p:cNvPr id="307" name="Google Shape;307;p17"/>
          <p:cNvCxnSpPr/>
          <p:nvPr/>
        </p:nvCxnSpPr>
        <p:spPr>
          <a:xfrm flipH="1">
            <a:off x="7086600" y="6093296"/>
            <a:ext cx="360000" cy="360040"/>
          </a:xfrm>
          <a:prstGeom prst="straightConnector1">
            <a:avLst/>
          </a:prstGeom>
          <a:noFill/>
          <a:ln w="76200" cap="flat" cmpd="sng">
            <a:solidFill>
              <a:schemeClr val="lt1"/>
            </a:solidFill>
            <a:prstDash val="solid"/>
            <a:round/>
            <a:headEnd type="none" w="sm" len="sm"/>
            <a:tailEnd type="none" w="sm" len="sm"/>
          </a:ln>
        </p:spPr>
      </p:cxnSp>
      <p:cxnSp>
        <p:nvCxnSpPr>
          <p:cNvPr id="308" name="Google Shape;308;p17"/>
          <p:cNvCxnSpPr/>
          <p:nvPr/>
        </p:nvCxnSpPr>
        <p:spPr>
          <a:xfrm flipH="1">
            <a:off x="8458200" y="4221088"/>
            <a:ext cx="360000" cy="360040"/>
          </a:xfrm>
          <a:prstGeom prst="straightConnector1">
            <a:avLst/>
          </a:prstGeom>
          <a:noFill/>
          <a:ln w="76200" cap="flat" cmpd="sng">
            <a:solidFill>
              <a:schemeClr val="lt1"/>
            </a:solidFill>
            <a:prstDash val="solid"/>
            <a:round/>
            <a:headEnd type="none" w="sm" len="sm"/>
            <a:tailEnd type="none" w="sm" len="sm"/>
          </a:ln>
        </p:spPr>
      </p:cxnSp>
      <p:cxnSp>
        <p:nvCxnSpPr>
          <p:cNvPr id="309" name="Google Shape;309;p17"/>
          <p:cNvCxnSpPr/>
          <p:nvPr/>
        </p:nvCxnSpPr>
        <p:spPr>
          <a:xfrm rot="10800000">
            <a:off x="8458200" y="6093296"/>
            <a:ext cx="360000" cy="360040"/>
          </a:xfrm>
          <a:prstGeom prst="straightConnector1">
            <a:avLst/>
          </a:prstGeom>
          <a:noFill/>
          <a:ln w="76200" cap="flat" cmpd="sng">
            <a:solidFill>
              <a:schemeClr val="lt1"/>
            </a:solidFill>
            <a:prstDash val="solid"/>
            <a:round/>
            <a:headEnd type="none" w="sm" len="sm"/>
            <a:tailEnd type="none" w="sm" len="sm"/>
          </a:ln>
        </p:spPr>
      </p:cxnSp>
      <p:cxnSp>
        <p:nvCxnSpPr>
          <p:cNvPr id="310" name="Google Shape;310;p17"/>
          <p:cNvCxnSpPr/>
          <p:nvPr/>
        </p:nvCxnSpPr>
        <p:spPr>
          <a:xfrm flipH="1">
            <a:off x="8458200" y="5257780"/>
            <a:ext cx="512420" cy="20"/>
          </a:xfrm>
          <a:prstGeom prst="straightConnector1">
            <a:avLst/>
          </a:prstGeom>
          <a:noFill/>
          <a:ln w="76200" cap="flat" cmpd="sng">
            <a:solidFill>
              <a:schemeClr val="lt1"/>
            </a:solidFill>
            <a:prstDash val="solid"/>
            <a:round/>
            <a:headEnd type="none" w="sm" len="sm"/>
            <a:tailEnd type="none" w="sm" len="sm"/>
          </a:ln>
        </p:spPr>
      </p:cxnSp>
      <p:sp>
        <p:nvSpPr>
          <p:cNvPr id="311" name="Google Shape;311;p17"/>
          <p:cNvSpPr txBox="1"/>
          <p:nvPr/>
        </p:nvSpPr>
        <p:spPr>
          <a:xfrm>
            <a:off x="323528" y="116632"/>
            <a:ext cx="3854192"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Notre plus grand besoin</a:t>
            </a:r>
            <a:endParaRPr sz="2800" b="1">
              <a:solidFill>
                <a:schemeClr val="dk2"/>
              </a:solidFill>
              <a:latin typeface="Calibri"/>
              <a:ea typeface="Calibri"/>
              <a:cs typeface="Calibri"/>
              <a:sym typeface="Calibri"/>
            </a:endParaRPr>
          </a:p>
        </p:txBody>
      </p:sp>
      <p:sp>
        <p:nvSpPr>
          <p:cNvPr id="312" name="Google Shape;312;p17"/>
          <p:cNvSpPr txBox="1"/>
          <p:nvPr/>
        </p:nvSpPr>
        <p:spPr>
          <a:xfrm>
            <a:off x="6804248" y="2867452"/>
            <a:ext cx="2209800" cy="156966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dk2"/>
                </a:solidFill>
                <a:latin typeface="Calibri"/>
                <a:ea typeface="Calibri"/>
                <a:cs typeface="Calibri"/>
                <a:sym typeface="Calibri"/>
              </a:rPr>
              <a:t>Accepté par Dieu parce que juste </a:t>
            </a:r>
            <a:endParaRPr/>
          </a:p>
          <a:p>
            <a:pPr marL="0" marR="0" lvl="0" indent="0" algn="ctr" rtl="0">
              <a:spcBef>
                <a:spcPts val="0"/>
              </a:spcBef>
              <a:spcAft>
                <a:spcPts val="0"/>
              </a:spcAft>
              <a:buNone/>
            </a:pPr>
            <a:r>
              <a:rPr lang="en-US" sz="2400" b="1">
                <a:solidFill>
                  <a:schemeClr val="dk2"/>
                </a:solidFill>
                <a:latin typeface="Calibri"/>
                <a:ea typeface="Calibri"/>
                <a:cs typeface="Calibri"/>
                <a:sym typeface="Calibri"/>
              </a:rPr>
              <a:t>en Christ</a:t>
            </a:r>
            <a:endParaRPr sz="2400" b="1">
              <a:solidFill>
                <a:schemeClr val="dk2"/>
              </a:solidFill>
              <a:latin typeface="Calibri"/>
              <a:ea typeface="Calibri"/>
              <a:cs typeface="Calibri"/>
              <a:sym typeface="Calibri"/>
            </a:endParaRPr>
          </a:p>
        </p:txBody>
      </p:sp>
      <p:sp>
        <p:nvSpPr>
          <p:cNvPr id="313" name="Google Shape;313;p17"/>
          <p:cNvSpPr txBox="1"/>
          <p:nvPr/>
        </p:nvSpPr>
        <p:spPr>
          <a:xfrm>
            <a:off x="4572000" y="2867452"/>
            <a:ext cx="2151856" cy="156966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dk2"/>
                </a:solidFill>
                <a:latin typeface="Calibri"/>
                <a:ea typeface="Calibri"/>
                <a:cs typeface="Calibri"/>
                <a:sym typeface="Calibri"/>
              </a:rPr>
              <a:t>Opposé par Dieu parce que injuste,</a:t>
            </a:r>
            <a:endParaRPr/>
          </a:p>
          <a:p>
            <a:pPr marL="0" marR="0" lvl="0" indent="0" algn="ctr" rtl="0">
              <a:spcBef>
                <a:spcPts val="0"/>
              </a:spcBef>
              <a:spcAft>
                <a:spcPts val="0"/>
              </a:spcAft>
              <a:buNone/>
            </a:pPr>
            <a:r>
              <a:rPr lang="en-US" sz="2400" b="1">
                <a:solidFill>
                  <a:schemeClr val="dk2"/>
                </a:solidFill>
                <a:latin typeface="Calibri"/>
                <a:ea typeface="Calibri"/>
                <a:cs typeface="Calibri"/>
                <a:sym typeface="Calibri"/>
              </a:rPr>
              <a:t>noir de péché</a:t>
            </a:r>
            <a:endParaRPr sz="2400" b="1">
              <a:solidFill>
                <a:schemeClr val="dk2"/>
              </a:solidFill>
              <a:latin typeface="Calibri"/>
              <a:ea typeface="Calibri"/>
              <a:cs typeface="Calibri"/>
              <a:sym typeface="Calibri"/>
            </a:endParaRPr>
          </a:p>
        </p:txBody>
      </p:sp>
      <p:sp>
        <p:nvSpPr>
          <p:cNvPr id="314" name="Google Shape;314;p17"/>
          <p:cNvSpPr/>
          <p:nvPr/>
        </p:nvSpPr>
        <p:spPr>
          <a:xfrm>
            <a:off x="7848600" y="4857720"/>
            <a:ext cx="182880" cy="73152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5" name="Google Shape;315;p17"/>
          <p:cNvSpPr/>
          <p:nvPr/>
        </p:nvSpPr>
        <p:spPr>
          <a:xfrm>
            <a:off x="7668344" y="5013176"/>
            <a:ext cx="548640" cy="1828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6" name="Google Shape;316;p17"/>
          <p:cNvSpPr txBox="1"/>
          <p:nvPr/>
        </p:nvSpPr>
        <p:spPr>
          <a:xfrm>
            <a:off x="144016" y="692696"/>
            <a:ext cx="4212000" cy="56952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lt1"/>
                </a:solidFill>
                <a:latin typeface="Calibri"/>
                <a:ea typeface="Calibri"/>
                <a:cs typeface="Calibri"/>
                <a:sym typeface="Calibri"/>
              </a:rPr>
              <a:t>Le saint Seigneur ne se joindra pas à lui-même à toute personne possédant un grain d'injustice.</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Si nous voulons être acceptés dans les saintes relations d'amour que Dieu le Père, le Fils et l'Esprit apprécient en eux-mêmes et veulent partager, alors nous avons besoin d'un moyen d'être aussi justes que Dieu aux yeux de Dieu.</a:t>
            </a:r>
            <a:endParaRPr sz="2800" b="1">
              <a:solidFill>
                <a:schemeClr val="lt1"/>
              </a:solidFill>
              <a:latin typeface="Calibri"/>
              <a:ea typeface="Calibri"/>
              <a:cs typeface="Calibri"/>
              <a:sym typeface="Calibri"/>
            </a:endParaRPr>
          </a:p>
        </p:txBody>
      </p:sp>
      <p:sp>
        <p:nvSpPr>
          <p:cNvPr id="317" name="Google Shape;317;p17"/>
          <p:cNvSpPr/>
          <p:nvPr/>
        </p:nvSpPr>
        <p:spPr>
          <a:xfrm>
            <a:off x="6372200" y="1570504"/>
            <a:ext cx="1005840" cy="27432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9" name="Google Shape;319;p17"/>
          <p:cNvSpPr/>
          <p:nvPr/>
        </p:nvSpPr>
        <p:spPr>
          <a:xfrm>
            <a:off x="6745952" y="1412776"/>
            <a:ext cx="274320" cy="10972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320" name="Google Shape;320;p17" descr="egyptian.gif"/>
          <p:cNvPicPr preferRelativeResize="0"/>
          <p:nvPr/>
        </p:nvPicPr>
        <p:blipFill rotWithShape="1">
          <a:blip r:embed="rId3">
            <a:alphaModFix/>
          </a:blip>
          <a:srcRect/>
          <a:stretch/>
        </p:blipFill>
        <p:spPr>
          <a:xfrm rot="-7200000" flipH="1">
            <a:off x="5058175" y="1618538"/>
            <a:ext cx="2304288" cy="1371600"/>
          </a:xfrm>
          <a:prstGeom prst="rect">
            <a:avLst/>
          </a:prstGeom>
          <a:noFill/>
          <a:ln>
            <a:noFill/>
          </a:ln>
        </p:spPr>
      </p:pic>
      <p:pic>
        <p:nvPicPr>
          <p:cNvPr id="321" name="Google Shape;321;p17" descr="egyptian.gif"/>
          <p:cNvPicPr preferRelativeResize="0"/>
          <p:nvPr/>
        </p:nvPicPr>
        <p:blipFill rotWithShape="1">
          <a:blip r:embed="rId3">
            <a:alphaModFix/>
          </a:blip>
          <a:srcRect/>
          <a:stretch/>
        </p:blipFill>
        <p:spPr>
          <a:xfrm>
            <a:off x="5652120" y="332656"/>
            <a:ext cx="2304297" cy="1371600"/>
          </a:xfrm>
          <a:prstGeom prst="rect">
            <a:avLst/>
          </a:prstGeom>
          <a:noFill/>
          <a:ln>
            <a:noFill/>
          </a:ln>
        </p:spPr>
      </p:pic>
      <p:pic>
        <p:nvPicPr>
          <p:cNvPr id="322" name="Google Shape;322;p17" descr="egyptian.gif"/>
          <p:cNvPicPr preferRelativeResize="0"/>
          <p:nvPr/>
        </p:nvPicPr>
        <p:blipFill rotWithShape="1">
          <a:blip r:embed="rId3">
            <a:alphaModFix/>
          </a:blip>
          <a:srcRect/>
          <a:stretch/>
        </p:blipFill>
        <p:spPr>
          <a:xfrm rot="7200000">
            <a:off x="6426321" y="1546526"/>
            <a:ext cx="2304296" cy="1371600"/>
          </a:xfrm>
          <a:prstGeom prst="rect">
            <a:avLst/>
          </a:prstGeom>
          <a:noFill/>
          <a:ln>
            <a:noFill/>
          </a:ln>
        </p:spPr>
      </p:pic>
      <p:sp>
        <p:nvSpPr>
          <p:cNvPr id="323" name="Google Shape;323;p17"/>
          <p:cNvSpPr/>
          <p:nvPr/>
        </p:nvSpPr>
        <p:spPr>
          <a:xfrm>
            <a:off x="7740352" y="4503400"/>
            <a:ext cx="365760" cy="36576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4" name="Google Shape;324;p17"/>
          <p:cNvSpPr/>
          <p:nvPr/>
        </p:nvSpPr>
        <p:spPr>
          <a:xfrm>
            <a:off x="7740352" y="5577800"/>
            <a:ext cx="182880" cy="73152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5" name="Google Shape;325;p17"/>
          <p:cNvSpPr/>
          <p:nvPr/>
        </p:nvSpPr>
        <p:spPr>
          <a:xfrm>
            <a:off x="7956376" y="5577800"/>
            <a:ext cx="182880" cy="73152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 name="WordArt 2"/>
          <p:cNvSpPr>
            <a:spLocks noChangeArrowheads="1" noChangeShapeType="1" noTextEdit="1"/>
          </p:cNvSpPr>
          <p:nvPr/>
        </p:nvSpPr>
        <p:spPr bwMode="auto">
          <a:xfrm>
            <a:off x="5955825" y="315823"/>
            <a:ext cx="1872208" cy="1224136"/>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 Le Seigneur</a:t>
            </a:r>
            <a:endParaRPr lang="en-CA" sz="1200" kern="10" spc="0" dirty="0">
              <a:ln w="9525">
                <a:solidFill>
                  <a:srgbClr val="000000"/>
                </a:solidFill>
                <a:round/>
                <a:headEnd/>
                <a:tailEnd/>
              </a:ln>
              <a:solidFill>
                <a:srgbClr val="FFC000"/>
              </a:solidFill>
              <a:effectLst/>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329"/>
        <p:cNvGrpSpPr/>
        <p:nvPr/>
      </p:nvGrpSpPr>
      <p:grpSpPr>
        <a:xfrm>
          <a:off x="0" y="0"/>
          <a:ext cx="0" cy="0"/>
          <a:chOff x="0" y="0"/>
          <a:chExt cx="0" cy="0"/>
        </a:xfrm>
      </p:grpSpPr>
      <p:sp>
        <p:nvSpPr>
          <p:cNvPr id="330" name="Google Shape;330;p18"/>
          <p:cNvSpPr txBox="1">
            <a:spLocks noGrp="1"/>
          </p:cNvSpPr>
          <p:nvPr>
            <p:ph type="title"/>
          </p:nvPr>
        </p:nvSpPr>
        <p:spPr>
          <a:xfrm>
            <a:off x="179512" y="116632"/>
            <a:ext cx="8820472"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2800" b="1">
                <a:solidFill>
                  <a:schemeClr val="lt1"/>
                </a:solidFill>
                <a:latin typeface="Calibri"/>
                <a:ea typeface="Calibri"/>
                <a:cs typeface="Calibri"/>
                <a:sym typeface="Calibri"/>
              </a:rPr>
              <a:t>Avez-vous reçu Jésus-Christ, le Juste, crucifié et ressuscité, comme la robe de Dieu d'une justice infinie ? </a:t>
            </a:r>
            <a:br>
              <a:rPr lang="en-US" sz="28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Dieu vous a-t-il justifié en Christ, la justice de Dieu ?</a:t>
            </a:r>
            <a:endParaRPr sz="2800" b="1">
              <a:solidFill>
                <a:schemeClr val="lt1"/>
              </a:solidFill>
              <a:latin typeface="Calibri"/>
              <a:ea typeface="Calibri"/>
              <a:cs typeface="Calibri"/>
              <a:sym typeface="Calibri"/>
            </a:endParaRPr>
          </a:p>
        </p:txBody>
      </p:sp>
      <p:sp>
        <p:nvSpPr>
          <p:cNvPr id="331" name="Google Shape;331;p18"/>
          <p:cNvSpPr txBox="1"/>
          <p:nvPr/>
        </p:nvSpPr>
        <p:spPr>
          <a:xfrm>
            <a:off x="107504" y="5238328"/>
            <a:ext cx="8928992"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i="0" u="none" strike="noStrike" cap="none" dirty="0">
                <a:solidFill>
                  <a:schemeClr val="lt2"/>
                </a:solidFill>
                <a:latin typeface="Calibri"/>
                <a:ea typeface="Calibri"/>
                <a:cs typeface="Calibri"/>
                <a:sym typeface="Calibri"/>
              </a:rPr>
              <a:t/>
            </a:r>
            <a:br>
              <a:rPr lang="en-US" sz="2800" b="1" i="0" u="none" strike="noStrike" cap="none" dirty="0">
                <a:solidFill>
                  <a:schemeClr val="lt2"/>
                </a:solidFill>
                <a:latin typeface="Calibri"/>
                <a:ea typeface="Calibri"/>
                <a:cs typeface="Calibri"/>
                <a:sym typeface="Calibri"/>
              </a:rPr>
            </a:br>
            <a:r>
              <a:rPr lang="en-US" sz="2800" b="1" dirty="0" err="1">
                <a:solidFill>
                  <a:schemeClr val="dk2"/>
                </a:solidFill>
                <a:latin typeface="Calibri"/>
                <a:ea typeface="Calibri"/>
                <a:cs typeface="Calibri"/>
                <a:sym typeface="Calibri"/>
              </a:rPr>
              <a:t>Personne</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n’est</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juste</a:t>
            </a:r>
            <a:r>
              <a:rPr lang="en-US" sz="2800" b="1" dirty="0">
                <a:solidFill>
                  <a:schemeClr val="dk2"/>
                </a:solidFill>
                <a:latin typeface="Calibri"/>
                <a:ea typeface="Calibri"/>
                <a:cs typeface="Calibri"/>
                <a:sym typeface="Calibri"/>
              </a:rPr>
              <a:t> aux </a:t>
            </a:r>
            <a:r>
              <a:rPr lang="en-US" sz="2800" b="1" dirty="0" err="1">
                <a:solidFill>
                  <a:schemeClr val="dk2"/>
                </a:solidFill>
                <a:latin typeface="Calibri"/>
                <a:ea typeface="Calibri"/>
                <a:cs typeface="Calibri"/>
                <a:sym typeface="Calibri"/>
              </a:rPr>
              <a:t>yeux</a:t>
            </a:r>
            <a:r>
              <a:rPr lang="en-US" sz="2800" b="1" dirty="0">
                <a:solidFill>
                  <a:schemeClr val="dk2"/>
                </a:solidFill>
                <a:latin typeface="Calibri"/>
                <a:ea typeface="Calibri"/>
                <a:cs typeface="Calibri"/>
                <a:sym typeface="Calibri"/>
              </a:rPr>
              <a:t> de </a:t>
            </a:r>
            <a:r>
              <a:rPr lang="en-US" sz="2800" b="1" dirty="0" err="1">
                <a:solidFill>
                  <a:schemeClr val="dk2"/>
                </a:solidFill>
                <a:latin typeface="Calibri"/>
                <a:ea typeface="Calibri"/>
                <a:cs typeface="Calibri"/>
                <a:sym typeface="Calibri"/>
              </a:rPr>
              <a:t>Dieu</a:t>
            </a:r>
            <a:r>
              <a:rPr lang="en-US" sz="2800" b="1" dirty="0">
                <a:solidFill>
                  <a:schemeClr val="dk2"/>
                </a:solidFill>
                <a:latin typeface="Calibri"/>
                <a:ea typeface="Calibri"/>
                <a:cs typeface="Calibri"/>
                <a:sym typeface="Calibri"/>
              </a:rPr>
              <a:t> sans </a:t>
            </a:r>
            <a:r>
              <a:rPr lang="en-US" sz="2800" b="1" dirty="0" err="1">
                <a:solidFill>
                  <a:schemeClr val="dk2"/>
                </a:solidFill>
                <a:latin typeface="Calibri"/>
                <a:ea typeface="Calibri"/>
                <a:cs typeface="Calibri"/>
                <a:sym typeface="Calibri"/>
              </a:rPr>
              <a:t>recevoir</a:t>
            </a:r>
            <a:r>
              <a:rPr lang="en-US" sz="2800" b="1" dirty="0">
                <a:solidFill>
                  <a:schemeClr val="dk2"/>
                </a:solidFill>
                <a:latin typeface="Calibri"/>
                <a:ea typeface="Calibri"/>
                <a:cs typeface="Calibri"/>
                <a:sym typeface="Calibri"/>
              </a:rPr>
              <a:t> Christ </a:t>
            </a:r>
            <a:r>
              <a:rPr lang="en-US" sz="2800" b="1" dirty="0" err="1">
                <a:solidFill>
                  <a:schemeClr val="dk2"/>
                </a:solidFill>
                <a:latin typeface="Calibri"/>
                <a:ea typeface="Calibri"/>
                <a:cs typeface="Calibri"/>
                <a:sym typeface="Calibri"/>
              </a:rPr>
              <a:t>comme</a:t>
            </a:r>
            <a:r>
              <a:rPr lang="en-US" sz="2800" b="1" dirty="0">
                <a:solidFill>
                  <a:schemeClr val="dk2"/>
                </a:solidFill>
                <a:latin typeface="Calibri"/>
                <a:ea typeface="Calibri"/>
                <a:cs typeface="Calibri"/>
                <a:sym typeface="Calibri"/>
              </a:rPr>
              <a:t> la robe de justice de </a:t>
            </a:r>
            <a:r>
              <a:rPr lang="en-US" sz="2800" b="1" dirty="0" err="1">
                <a:solidFill>
                  <a:schemeClr val="dk2"/>
                </a:solidFill>
                <a:latin typeface="Calibri"/>
                <a:ea typeface="Calibri"/>
                <a:cs typeface="Calibri"/>
                <a:sym typeface="Calibri"/>
              </a:rPr>
              <a:t>Dieu</a:t>
            </a:r>
            <a:r>
              <a:rPr lang="en-US" sz="2800" b="1" dirty="0">
                <a:solidFill>
                  <a:schemeClr val="dk2"/>
                </a:solidFill>
                <a:latin typeface="Calibri"/>
                <a:ea typeface="Calibri"/>
                <a:cs typeface="Calibri"/>
                <a:sym typeface="Calibri"/>
              </a:rPr>
              <a:t>. </a:t>
            </a:r>
            <a:endParaRPr dirty="0"/>
          </a:p>
          <a:p>
            <a:pPr marL="0" marR="0" lvl="0" indent="0" algn="ctr" rtl="0">
              <a:spcBef>
                <a:spcPts val="0"/>
              </a:spcBef>
              <a:spcAft>
                <a:spcPts val="0"/>
              </a:spcAft>
              <a:buNone/>
            </a:pPr>
            <a:r>
              <a:rPr lang="en-US" sz="2800" b="1" dirty="0" err="1">
                <a:solidFill>
                  <a:schemeClr val="dk2"/>
                </a:solidFill>
                <a:latin typeface="Calibri"/>
                <a:ea typeface="Calibri"/>
                <a:cs typeface="Calibri"/>
                <a:sym typeface="Calibri"/>
              </a:rPr>
              <a:t>Dieu</a:t>
            </a:r>
            <a:r>
              <a:rPr lang="en-US" sz="2800" b="1" dirty="0">
                <a:solidFill>
                  <a:schemeClr val="dk2"/>
                </a:solidFill>
                <a:latin typeface="Calibri"/>
                <a:ea typeface="Calibri"/>
                <a:cs typeface="Calibri"/>
                <a:sym typeface="Calibri"/>
              </a:rPr>
              <a:t> ne </a:t>
            </a:r>
            <a:r>
              <a:rPr lang="en-US" sz="2800" b="1" dirty="0" err="1">
                <a:solidFill>
                  <a:schemeClr val="dk2"/>
                </a:solidFill>
                <a:latin typeface="Calibri"/>
                <a:ea typeface="Calibri"/>
                <a:cs typeface="Calibri"/>
                <a:sym typeface="Calibri"/>
              </a:rPr>
              <a:t>contamine</a:t>
            </a:r>
            <a:r>
              <a:rPr lang="en-US" sz="2800" b="1" dirty="0">
                <a:solidFill>
                  <a:schemeClr val="dk2"/>
                </a:solidFill>
                <a:latin typeface="Calibri"/>
                <a:ea typeface="Calibri"/>
                <a:cs typeface="Calibri"/>
                <a:sym typeface="Calibri"/>
              </a:rPr>
              <a:t> pas le </a:t>
            </a:r>
            <a:r>
              <a:rPr lang="en-US" sz="2800" b="1" dirty="0" err="1">
                <a:solidFill>
                  <a:schemeClr val="dk2"/>
                </a:solidFill>
                <a:latin typeface="Calibri"/>
                <a:ea typeface="Calibri"/>
                <a:cs typeface="Calibri"/>
                <a:sym typeface="Calibri"/>
              </a:rPr>
              <a:t>ciel</a:t>
            </a:r>
            <a:r>
              <a:rPr lang="en-US" sz="2800" b="1" dirty="0">
                <a:solidFill>
                  <a:schemeClr val="dk2"/>
                </a:solidFill>
                <a:latin typeface="Calibri"/>
                <a:ea typeface="Calibri"/>
                <a:cs typeface="Calibri"/>
                <a:sym typeface="Calibri"/>
              </a:rPr>
              <a:t> avec un grain de </a:t>
            </a:r>
            <a:r>
              <a:rPr lang="en-US" sz="2800" b="1" dirty="0" err="1">
                <a:solidFill>
                  <a:schemeClr val="dk2"/>
                </a:solidFill>
                <a:latin typeface="Calibri"/>
                <a:ea typeface="Calibri"/>
                <a:cs typeface="Calibri"/>
                <a:sym typeface="Calibri"/>
              </a:rPr>
              <a:t>saleté</a:t>
            </a:r>
            <a:r>
              <a:rPr lang="en-US" sz="2800" b="1" dirty="0">
                <a:solidFill>
                  <a:schemeClr val="dk2"/>
                </a:solidFill>
                <a:latin typeface="Calibri"/>
                <a:ea typeface="Calibri"/>
                <a:cs typeface="Calibri"/>
                <a:sym typeface="Calibri"/>
              </a:rPr>
              <a:t>!</a:t>
            </a:r>
            <a:endParaRPr dirty="0"/>
          </a:p>
          <a:p>
            <a:pPr marL="0" marR="0" lvl="0" indent="0" algn="ctr" rtl="0">
              <a:spcBef>
                <a:spcPts val="0"/>
              </a:spcBef>
              <a:spcAft>
                <a:spcPts val="0"/>
              </a:spcAft>
              <a:buNone/>
            </a:pPr>
            <a:r>
              <a:rPr lang="en-US" sz="2800" b="1" dirty="0" err="1">
                <a:solidFill>
                  <a:schemeClr val="dk2"/>
                </a:solidFill>
                <a:latin typeface="Calibri"/>
                <a:ea typeface="Calibri"/>
                <a:cs typeface="Calibri"/>
                <a:sym typeface="Calibri"/>
              </a:rPr>
              <a:t>Nos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propres</a:t>
            </a:r>
            <a:r>
              <a:rPr lang="en-US" sz="2800" b="1" dirty="0">
                <a:solidFill>
                  <a:schemeClr val="dk2"/>
                </a:solidFill>
                <a:latin typeface="Calibri"/>
                <a:ea typeface="Calibri"/>
                <a:cs typeface="Calibri"/>
                <a:sym typeface="Calibri"/>
              </a:rPr>
              <a:t> efforts pour </a:t>
            </a:r>
            <a:r>
              <a:rPr lang="en-US" sz="2800" b="1" dirty="0" err="1">
                <a:solidFill>
                  <a:schemeClr val="dk2"/>
                </a:solidFill>
                <a:latin typeface="Calibri"/>
                <a:ea typeface="Calibri"/>
                <a:cs typeface="Calibri"/>
                <a:sym typeface="Calibri"/>
              </a:rPr>
              <a:t>être</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justes</a:t>
            </a:r>
            <a:r>
              <a:rPr lang="en-US" sz="2800" b="1" dirty="0">
                <a:solidFill>
                  <a:schemeClr val="dk2"/>
                </a:solidFill>
                <a:latin typeface="Calibri"/>
                <a:ea typeface="Calibri"/>
                <a:cs typeface="Calibri"/>
                <a:sym typeface="Calibri"/>
              </a:rPr>
              <a:t> ne </a:t>
            </a:r>
            <a:r>
              <a:rPr lang="en-US" sz="2800" b="1" dirty="0" err="1">
                <a:solidFill>
                  <a:schemeClr val="dk2"/>
                </a:solidFill>
                <a:latin typeface="Calibri"/>
                <a:ea typeface="Calibri"/>
                <a:cs typeface="Calibri"/>
                <a:sym typeface="Calibri"/>
              </a:rPr>
              <a:t>suffisent</a:t>
            </a:r>
            <a:r>
              <a:rPr lang="en-US" sz="2800" b="1" dirty="0">
                <a:solidFill>
                  <a:schemeClr val="dk2"/>
                </a:solidFill>
                <a:latin typeface="Calibri"/>
                <a:ea typeface="Calibri"/>
                <a:cs typeface="Calibri"/>
                <a:sym typeface="Calibri"/>
              </a:rPr>
              <a:t> pas!</a:t>
            </a:r>
            <a:endParaRPr dirty="0"/>
          </a:p>
          <a:p>
            <a:pPr marL="0" marR="0" lvl="0" indent="0" algn="ctr" rtl="0">
              <a:spcBef>
                <a:spcPts val="0"/>
              </a:spcBef>
              <a:spcAft>
                <a:spcPts val="0"/>
              </a:spcAft>
              <a:buNone/>
            </a:pPr>
            <a:r>
              <a:rPr lang="en-US" sz="2000" b="1" dirty="0">
                <a:solidFill>
                  <a:srgbClr val="FFFF00"/>
                </a:solidFill>
                <a:latin typeface="Calibri"/>
                <a:ea typeface="Calibri"/>
                <a:cs typeface="Calibri"/>
                <a:sym typeface="Calibri"/>
              </a:rPr>
              <a:t>Plus de la justification en Christ </a:t>
            </a:r>
            <a:r>
              <a:rPr lang="en-US" sz="2000" b="1" dirty="0" err="1">
                <a:solidFill>
                  <a:srgbClr val="FFFF00"/>
                </a:solidFill>
                <a:latin typeface="Calibri"/>
                <a:ea typeface="Calibri"/>
                <a:cs typeface="Calibri"/>
                <a:sym typeface="Calibri"/>
              </a:rPr>
              <a:t>dans</a:t>
            </a:r>
            <a:r>
              <a:rPr lang="en-US" sz="2000" b="1" dirty="0">
                <a:solidFill>
                  <a:srgbClr val="FFFF00"/>
                </a:solidFill>
                <a:latin typeface="Calibri"/>
                <a:ea typeface="Calibri"/>
                <a:cs typeface="Calibri"/>
                <a:sym typeface="Calibri"/>
              </a:rPr>
              <a:t> Annexes 1, dia. </a:t>
            </a:r>
            <a:r>
              <a:rPr lang="en-US" sz="2000" b="1" dirty="0" smtClean="0">
                <a:solidFill>
                  <a:srgbClr val="FFFF00"/>
                </a:solidFill>
                <a:latin typeface="Calibri"/>
                <a:ea typeface="Calibri"/>
                <a:cs typeface="Calibri"/>
                <a:sym typeface="Calibri"/>
              </a:rPr>
              <a:t>298</a:t>
            </a:r>
            <a:endParaRPr dirty="0"/>
          </a:p>
          <a:p>
            <a:pPr marL="0" marR="0" lvl="0" indent="0" algn="ctr" rtl="0">
              <a:lnSpc>
                <a:spcPct val="100000"/>
              </a:lnSpc>
              <a:spcBef>
                <a:spcPts val="0"/>
              </a:spcBef>
              <a:spcAft>
                <a:spcPts val="0"/>
              </a:spcAft>
              <a:buClr>
                <a:schemeClr val="lt1"/>
              </a:buClr>
              <a:buSzPts val="2800"/>
              <a:buFont typeface="Arial"/>
              <a:buNone/>
            </a:pPr>
            <a:endParaRPr sz="2800" b="1" i="0" u="none" strike="noStrike" cap="none" dirty="0">
              <a:solidFill>
                <a:schemeClr val="dk2"/>
              </a:solidFill>
              <a:latin typeface="Calibri"/>
              <a:ea typeface="Calibri"/>
              <a:cs typeface="Calibri"/>
              <a:sym typeface="Calibri"/>
            </a:endParaRPr>
          </a:p>
        </p:txBody>
      </p:sp>
      <p:pic>
        <p:nvPicPr>
          <p:cNvPr id="332" name="Google Shape;332;p18" descr="DSCN2512 crop e.JPG"/>
          <p:cNvPicPr preferRelativeResize="0"/>
          <p:nvPr/>
        </p:nvPicPr>
        <p:blipFill rotWithShape="1">
          <a:blip r:embed="rId3">
            <a:alphaModFix/>
          </a:blip>
          <a:srcRect/>
          <a:stretch/>
        </p:blipFill>
        <p:spPr>
          <a:xfrm>
            <a:off x="1475656" y="1412777"/>
            <a:ext cx="6264696" cy="3346474"/>
          </a:xfrm>
          <a:prstGeom prst="rect">
            <a:avLst/>
          </a:prstGeom>
          <a:noFill/>
          <a:ln>
            <a:noFill/>
          </a:ln>
        </p:spPr>
      </p:pic>
      <p:sp>
        <p:nvSpPr>
          <p:cNvPr id="333" name="Google Shape;333;p18"/>
          <p:cNvSpPr txBox="1"/>
          <p:nvPr/>
        </p:nvSpPr>
        <p:spPr>
          <a:xfrm rot="-5400000">
            <a:off x="8016594" y="3017100"/>
            <a:ext cx="1431802"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photo by John Crozier</a:t>
            </a:r>
            <a:endParaRPr sz="1000">
              <a:solidFill>
                <a:srgbClr val="D8D8D8"/>
              </a:solidFill>
              <a:latin typeface="Arial"/>
              <a:ea typeface="Arial"/>
              <a:cs typeface="Arial"/>
              <a:sym typeface="Arial"/>
            </a:endParaRPr>
          </a:p>
          <a:p>
            <a:pPr marL="0" marR="0" lvl="0" indent="0" algn="ctr" rtl="0">
              <a:spcBef>
                <a:spcPts val="0"/>
              </a:spcBef>
              <a:spcAft>
                <a:spcPts val="0"/>
              </a:spcAft>
              <a:buNone/>
            </a:pPr>
            <a:r>
              <a:rPr lang="en-US" sz="1000">
                <a:solidFill>
                  <a:srgbClr val="D8D8D8"/>
                </a:solidFill>
                <a:latin typeface="Arial"/>
                <a:ea typeface="Arial"/>
                <a:cs typeface="Arial"/>
                <a:sym typeface="Arial"/>
              </a:rPr>
              <a:t>free to use</a:t>
            </a:r>
            <a:endParaRPr sz="1000">
              <a:solidFill>
                <a:srgbClr val="D8D8D8"/>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Shape 337"/>
        <p:cNvGrpSpPr/>
        <p:nvPr/>
      </p:nvGrpSpPr>
      <p:grpSpPr>
        <a:xfrm>
          <a:off x="0" y="0"/>
          <a:ext cx="0" cy="0"/>
          <a:chOff x="0" y="0"/>
          <a:chExt cx="0" cy="0"/>
        </a:xfrm>
      </p:grpSpPr>
      <p:pic>
        <p:nvPicPr>
          <p:cNvPr id="338" name="Google Shape;338;p19" descr="www.clipartbest.com dc6XLjAMi.gif"/>
          <p:cNvPicPr preferRelativeResize="0"/>
          <p:nvPr/>
        </p:nvPicPr>
        <p:blipFill rotWithShape="1">
          <a:blip r:embed="rId3">
            <a:alphaModFix/>
          </a:blip>
          <a:srcRect/>
          <a:stretch/>
        </p:blipFill>
        <p:spPr>
          <a:xfrm>
            <a:off x="6012160" y="2460128"/>
            <a:ext cx="3017520" cy="2121000"/>
          </a:xfrm>
          <a:prstGeom prst="rect">
            <a:avLst/>
          </a:prstGeom>
          <a:noFill/>
          <a:ln>
            <a:noFill/>
          </a:ln>
        </p:spPr>
      </p:pic>
      <p:pic>
        <p:nvPicPr>
          <p:cNvPr id="339" name="Google Shape;339;p19" descr="lord-jesus-christ-coming-293608.gif"/>
          <p:cNvPicPr preferRelativeResize="0"/>
          <p:nvPr/>
        </p:nvPicPr>
        <p:blipFill rotWithShape="1">
          <a:blip r:embed="rId4">
            <a:alphaModFix/>
          </a:blip>
          <a:srcRect b="36140"/>
          <a:stretch/>
        </p:blipFill>
        <p:spPr>
          <a:xfrm>
            <a:off x="3232807" y="2060848"/>
            <a:ext cx="2851361" cy="2651760"/>
          </a:xfrm>
          <a:prstGeom prst="star32">
            <a:avLst>
              <a:gd name="adj" fmla="val 37500"/>
            </a:avLst>
          </a:prstGeom>
          <a:noFill/>
          <a:ln>
            <a:noFill/>
          </a:ln>
        </p:spPr>
      </p:pic>
      <p:sp>
        <p:nvSpPr>
          <p:cNvPr id="340" name="Google Shape;340;p19"/>
          <p:cNvSpPr/>
          <p:nvPr/>
        </p:nvSpPr>
        <p:spPr>
          <a:xfrm>
            <a:off x="7429520" y="3212976"/>
            <a:ext cx="137160" cy="6400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41" name="Google Shape;341;p19"/>
          <p:cNvSpPr/>
          <p:nvPr/>
        </p:nvSpPr>
        <p:spPr>
          <a:xfrm>
            <a:off x="7215206" y="3356992"/>
            <a:ext cx="548640" cy="13716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342" name="Google Shape;342;p19" descr="chains 3.JPG"/>
          <p:cNvPicPr preferRelativeResize="0"/>
          <p:nvPr/>
        </p:nvPicPr>
        <p:blipFill rotWithShape="1">
          <a:blip r:embed="rId5">
            <a:alphaModFix/>
          </a:blip>
          <a:srcRect l="2863" t="3982" r="2625" b="8807"/>
          <a:stretch/>
        </p:blipFill>
        <p:spPr>
          <a:xfrm>
            <a:off x="107504" y="2132856"/>
            <a:ext cx="2664296" cy="2448272"/>
          </a:xfrm>
          <a:prstGeom prst="rect">
            <a:avLst/>
          </a:prstGeom>
          <a:noFill/>
          <a:ln>
            <a:noFill/>
          </a:ln>
        </p:spPr>
      </p:pic>
      <p:cxnSp>
        <p:nvCxnSpPr>
          <p:cNvPr id="343" name="Google Shape;343;p19"/>
          <p:cNvCxnSpPr/>
          <p:nvPr/>
        </p:nvCxnSpPr>
        <p:spPr>
          <a:xfrm>
            <a:off x="2843808" y="3428968"/>
            <a:ext cx="540000" cy="32"/>
          </a:xfrm>
          <a:prstGeom prst="straightConnector1">
            <a:avLst/>
          </a:prstGeom>
          <a:noFill/>
          <a:ln w="76200" cap="flat" cmpd="sng">
            <a:solidFill>
              <a:schemeClr val="lt1"/>
            </a:solidFill>
            <a:prstDash val="solid"/>
            <a:round/>
            <a:headEnd type="none" w="sm" len="sm"/>
            <a:tailEnd type="stealth" w="med" len="med"/>
          </a:ln>
        </p:spPr>
      </p:cxnSp>
      <p:cxnSp>
        <p:nvCxnSpPr>
          <p:cNvPr id="344" name="Google Shape;344;p19"/>
          <p:cNvCxnSpPr/>
          <p:nvPr/>
        </p:nvCxnSpPr>
        <p:spPr>
          <a:xfrm>
            <a:off x="5904208" y="3428968"/>
            <a:ext cx="540000" cy="32"/>
          </a:xfrm>
          <a:prstGeom prst="straightConnector1">
            <a:avLst/>
          </a:prstGeom>
          <a:noFill/>
          <a:ln w="76200" cap="flat" cmpd="sng">
            <a:solidFill>
              <a:schemeClr val="lt1"/>
            </a:solidFill>
            <a:prstDash val="solid"/>
            <a:round/>
            <a:headEnd type="none" w="sm" len="sm"/>
            <a:tailEnd type="stealth" w="med" len="med"/>
          </a:ln>
        </p:spPr>
      </p:cxnSp>
      <p:sp>
        <p:nvSpPr>
          <p:cNvPr id="345" name="Google Shape;345;p19"/>
          <p:cNvSpPr txBox="1"/>
          <p:nvPr/>
        </p:nvSpPr>
        <p:spPr>
          <a:xfrm>
            <a:off x="-252536" y="3284994"/>
            <a:ext cx="252028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A5A5A5"/>
                </a:solidFill>
                <a:latin typeface="Arial"/>
                <a:ea typeface="Arial"/>
                <a:cs typeface="Arial"/>
                <a:sym typeface="Arial"/>
              </a:rPr>
              <a:t>No copyright John Crozier</a:t>
            </a:r>
            <a:endParaRPr sz="800">
              <a:solidFill>
                <a:srgbClr val="A5A5A5"/>
              </a:solidFill>
              <a:latin typeface="Arial"/>
              <a:ea typeface="Arial"/>
              <a:cs typeface="Arial"/>
              <a:sym typeface="Arial"/>
            </a:endParaRPr>
          </a:p>
        </p:txBody>
      </p:sp>
      <p:sp>
        <p:nvSpPr>
          <p:cNvPr id="346" name="Google Shape;346;p19"/>
          <p:cNvSpPr txBox="1"/>
          <p:nvPr/>
        </p:nvSpPr>
        <p:spPr>
          <a:xfrm>
            <a:off x="1604570" y="2204864"/>
            <a:ext cx="1149675" cy="23083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lt1"/>
                </a:solidFill>
                <a:latin typeface="Calibri"/>
                <a:ea typeface="Calibri"/>
                <a:cs typeface="Calibri"/>
                <a:sym typeface="Calibri"/>
              </a:rPr>
              <a:t>chaînes</a:t>
            </a:r>
            <a:endParaRPr sz="2400" b="1">
              <a:solidFill>
                <a:schemeClr val="lt1"/>
              </a:solidFill>
              <a:latin typeface="Calibri"/>
              <a:ea typeface="Calibri"/>
              <a:cs typeface="Calibri"/>
              <a:sym typeface="Calibri"/>
            </a:endParaRPr>
          </a:p>
          <a:p>
            <a:pPr marL="0" marR="0" lvl="0" indent="0" algn="ctr" rtl="0">
              <a:spcBef>
                <a:spcPts val="0"/>
              </a:spcBef>
              <a:spcAft>
                <a:spcPts val="0"/>
              </a:spcAft>
              <a:buNone/>
            </a:pPr>
            <a:r>
              <a:rPr lang="en-US" sz="2400" b="1">
                <a:solidFill>
                  <a:schemeClr val="lt1"/>
                </a:solidFill>
                <a:latin typeface="Calibri"/>
                <a:ea typeface="Calibri"/>
                <a:cs typeface="Calibri"/>
                <a:sym typeface="Calibri"/>
              </a:rPr>
              <a:t> de </a:t>
            </a:r>
            <a:endParaRPr/>
          </a:p>
          <a:p>
            <a:pPr marL="0" marR="0" lvl="0" indent="0" algn="ctr" rtl="0">
              <a:spcBef>
                <a:spcPts val="0"/>
              </a:spcBef>
              <a:spcAft>
                <a:spcPts val="0"/>
              </a:spcAft>
              <a:buNone/>
            </a:pPr>
            <a:r>
              <a:rPr lang="en-US" sz="2400" b="1">
                <a:solidFill>
                  <a:schemeClr val="lt1"/>
                </a:solidFill>
                <a:latin typeface="Calibri"/>
                <a:ea typeface="Calibri"/>
                <a:cs typeface="Calibri"/>
                <a:sym typeface="Calibri"/>
              </a:rPr>
              <a:t> péché</a:t>
            </a:r>
            <a:endParaRPr sz="2400" b="1">
              <a:solidFill>
                <a:schemeClr val="lt1"/>
              </a:solidFill>
              <a:latin typeface="Calibri"/>
              <a:ea typeface="Calibri"/>
              <a:cs typeface="Calibri"/>
              <a:sym typeface="Calibri"/>
            </a:endParaRPr>
          </a:p>
          <a:p>
            <a:pPr marL="0" marR="0" lvl="0" indent="0" algn="ctr" rtl="0">
              <a:spcBef>
                <a:spcPts val="0"/>
              </a:spcBef>
              <a:spcAft>
                <a:spcPts val="0"/>
              </a:spcAft>
              <a:buNone/>
            </a:pPr>
            <a:r>
              <a:rPr lang="en-US" sz="2400" b="1">
                <a:solidFill>
                  <a:schemeClr val="lt1"/>
                </a:solidFill>
                <a:latin typeface="Calibri"/>
                <a:ea typeface="Calibri"/>
                <a:cs typeface="Calibri"/>
                <a:sym typeface="Calibri"/>
              </a:rPr>
              <a:t>Satan</a:t>
            </a:r>
            <a:endParaRPr/>
          </a:p>
          <a:p>
            <a:pPr marL="0" marR="0" lvl="0" indent="0" algn="ctr" rtl="0">
              <a:spcBef>
                <a:spcPts val="0"/>
              </a:spcBef>
              <a:spcAft>
                <a:spcPts val="0"/>
              </a:spcAft>
              <a:buNone/>
            </a:pPr>
            <a:r>
              <a:rPr lang="en-US" sz="2400" b="1">
                <a:solidFill>
                  <a:schemeClr val="lt1"/>
                </a:solidFill>
                <a:latin typeface="Calibri"/>
                <a:ea typeface="Calibri"/>
                <a:cs typeface="Calibri"/>
                <a:sym typeface="Calibri"/>
              </a:rPr>
              <a:t>décès</a:t>
            </a:r>
            <a:endParaRPr sz="2400" b="1">
              <a:solidFill>
                <a:schemeClr val="lt1"/>
              </a:solidFill>
              <a:latin typeface="Calibri"/>
              <a:ea typeface="Calibri"/>
              <a:cs typeface="Calibri"/>
              <a:sym typeface="Calibri"/>
            </a:endParaRPr>
          </a:p>
          <a:p>
            <a:pPr marL="0" marR="0" lvl="0" indent="0" algn="ctr" rtl="0">
              <a:spcBef>
                <a:spcPts val="0"/>
              </a:spcBef>
              <a:spcAft>
                <a:spcPts val="0"/>
              </a:spcAft>
              <a:buNone/>
            </a:pPr>
            <a:r>
              <a:rPr lang="en-US" sz="2400" b="1">
                <a:solidFill>
                  <a:schemeClr val="lt1"/>
                </a:solidFill>
                <a:latin typeface="Calibri"/>
                <a:ea typeface="Calibri"/>
                <a:cs typeface="Calibri"/>
                <a:sym typeface="Calibri"/>
              </a:rPr>
              <a:t>l'enfer</a:t>
            </a:r>
            <a:endParaRPr sz="2400" b="1">
              <a:solidFill>
                <a:schemeClr val="lt1"/>
              </a:solidFill>
              <a:latin typeface="Calibri"/>
              <a:ea typeface="Calibri"/>
              <a:cs typeface="Calibri"/>
              <a:sym typeface="Calibri"/>
            </a:endParaRPr>
          </a:p>
        </p:txBody>
      </p:sp>
      <p:sp>
        <p:nvSpPr>
          <p:cNvPr id="347" name="Google Shape;347;p19"/>
          <p:cNvSpPr txBox="1"/>
          <p:nvPr/>
        </p:nvSpPr>
        <p:spPr>
          <a:xfrm>
            <a:off x="6588224" y="2031231"/>
            <a:ext cx="1872208"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lt1"/>
                </a:solidFill>
                <a:latin typeface="Calibri"/>
                <a:ea typeface="Calibri"/>
                <a:cs typeface="Calibri"/>
                <a:sym typeface="Calibri"/>
              </a:rPr>
              <a:t>rédemption</a:t>
            </a:r>
            <a:endParaRPr sz="2400" b="1">
              <a:solidFill>
                <a:schemeClr val="lt1"/>
              </a:solidFill>
              <a:latin typeface="Calibri"/>
              <a:ea typeface="Calibri"/>
              <a:cs typeface="Calibri"/>
              <a:sym typeface="Calibri"/>
            </a:endParaRPr>
          </a:p>
        </p:txBody>
      </p:sp>
      <p:sp>
        <p:nvSpPr>
          <p:cNvPr id="348" name="Google Shape;348;p19"/>
          <p:cNvSpPr/>
          <p:nvPr/>
        </p:nvSpPr>
        <p:spPr>
          <a:xfrm>
            <a:off x="6479861" y="4695527"/>
            <a:ext cx="2052998"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dk2"/>
                </a:solidFill>
                <a:latin typeface="Calibri"/>
                <a:ea typeface="Calibri"/>
                <a:cs typeface="Calibri"/>
                <a:sym typeface="Calibri"/>
              </a:rPr>
              <a:t>libre libre libre</a:t>
            </a:r>
            <a:endParaRPr sz="2400" b="1" cap="none">
              <a:solidFill>
                <a:schemeClr val="dk2"/>
              </a:solidFill>
              <a:latin typeface="Calibri"/>
              <a:ea typeface="Calibri"/>
              <a:cs typeface="Calibri"/>
              <a:sym typeface="Calibri"/>
            </a:endParaRPr>
          </a:p>
        </p:txBody>
      </p:sp>
      <p:pic>
        <p:nvPicPr>
          <p:cNvPr id="349" name="Google Shape;349;p19" descr="egyptian.gif"/>
          <p:cNvPicPr preferRelativeResize="0"/>
          <p:nvPr/>
        </p:nvPicPr>
        <p:blipFill rotWithShape="1">
          <a:blip r:embed="rId6">
            <a:alphaModFix/>
          </a:blip>
          <a:srcRect/>
          <a:stretch/>
        </p:blipFill>
        <p:spPr>
          <a:xfrm>
            <a:off x="6668397" y="2420888"/>
            <a:ext cx="1689817" cy="1005840"/>
          </a:xfrm>
          <a:prstGeom prst="rect">
            <a:avLst/>
          </a:prstGeom>
          <a:noFill/>
          <a:ln>
            <a:noFill/>
          </a:ln>
        </p:spPr>
      </p:pic>
      <p:pic>
        <p:nvPicPr>
          <p:cNvPr id="350" name="Google Shape;350;p19" descr="egyptian.gif"/>
          <p:cNvPicPr preferRelativeResize="0"/>
          <p:nvPr/>
        </p:nvPicPr>
        <p:blipFill rotWithShape="1">
          <a:blip r:embed="rId6">
            <a:alphaModFix/>
          </a:blip>
          <a:srcRect/>
          <a:stretch/>
        </p:blipFill>
        <p:spPr>
          <a:xfrm rot="-7200000" flipH="1">
            <a:off x="6156725" y="3333187"/>
            <a:ext cx="1689812" cy="1005840"/>
          </a:xfrm>
          <a:prstGeom prst="rect">
            <a:avLst/>
          </a:prstGeom>
          <a:noFill/>
          <a:ln>
            <a:noFill/>
          </a:ln>
        </p:spPr>
      </p:pic>
      <p:pic>
        <p:nvPicPr>
          <p:cNvPr id="351" name="Google Shape;351;p19" descr="egyptian.gif"/>
          <p:cNvPicPr preferRelativeResize="0"/>
          <p:nvPr/>
        </p:nvPicPr>
        <p:blipFill rotWithShape="1">
          <a:blip r:embed="rId6">
            <a:alphaModFix/>
          </a:blip>
          <a:srcRect/>
          <a:stretch/>
        </p:blipFill>
        <p:spPr>
          <a:xfrm rot="7200000">
            <a:off x="7151698" y="3333188"/>
            <a:ext cx="1689816" cy="1005840"/>
          </a:xfrm>
          <a:prstGeom prst="rect">
            <a:avLst/>
          </a:prstGeom>
          <a:noFill/>
          <a:ln>
            <a:noFill/>
          </a:ln>
        </p:spPr>
      </p:pic>
      <p:pic>
        <p:nvPicPr>
          <p:cNvPr id="352" name="Google Shape;352;p19" descr="www.fg-a.com valentine 2-jumping-heart.gif"/>
          <p:cNvPicPr preferRelativeResize="0"/>
          <p:nvPr/>
        </p:nvPicPr>
        <p:blipFill rotWithShape="1">
          <a:blip r:embed="rId7">
            <a:alphaModFix/>
          </a:blip>
          <a:srcRect/>
          <a:stretch/>
        </p:blipFill>
        <p:spPr>
          <a:xfrm>
            <a:off x="6929462" y="2852936"/>
            <a:ext cx="1143000" cy="1333500"/>
          </a:xfrm>
          <a:prstGeom prst="rect">
            <a:avLst/>
          </a:prstGeom>
          <a:noFill/>
          <a:ln>
            <a:noFill/>
          </a:ln>
        </p:spPr>
      </p:pic>
      <p:sp>
        <p:nvSpPr>
          <p:cNvPr id="353" name="Google Shape;353;p19"/>
          <p:cNvSpPr txBox="1"/>
          <p:nvPr/>
        </p:nvSpPr>
        <p:spPr>
          <a:xfrm rot="5400000">
            <a:off x="7864333" y="3327837"/>
            <a:ext cx="2088232"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chemeClr val="lt1"/>
                </a:solidFill>
                <a:latin typeface="Arial"/>
                <a:ea typeface="Arial"/>
                <a:cs typeface="Arial"/>
                <a:sym typeface="Arial"/>
              </a:rPr>
              <a:t>Egyptian smiley © sherv.net</a:t>
            </a:r>
            <a:endParaRPr/>
          </a:p>
          <a:p>
            <a:pPr marL="0" marR="0" lvl="0" indent="0" algn="ctr" rtl="0">
              <a:spcBef>
                <a:spcPts val="0"/>
              </a:spcBef>
              <a:spcAft>
                <a:spcPts val="0"/>
              </a:spcAft>
              <a:buNone/>
            </a:pPr>
            <a:r>
              <a:rPr lang="en-US" sz="1000">
                <a:solidFill>
                  <a:schemeClr val="lt1"/>
                </a:solidFill>
                <a:latin typeface="Arial"/>
                <a:ea typeface="Arial"/>
                <a:cs typeface="Arial"/>
                <a:sym typeface="Arial"/>
              </a:rPr>
              <a:t>Jumping heart © www.fg-a.com</a:t>
            </a:r>
            <a:endParaRPr sz="1800">
              <a:solidFill>
                <a:schemeClr val="lt1"/>
              </a:solidFill>
              <a:latin typeface="Arial"/>
              <a:ea typeface="Arial"/>
              <a:cs typeface="Arial"/>
              <a:sym typeface="Arial"/>
            </a:endParaRPr>
          </a:p>
        </p:txBody>
      </p:sp>
      <p:sp>
        <p:nvSpPr>
          <p:cNvPr id="354" name="Google Shape;354;p19"/>
          <p:cNvSpPr/>
          <p:nvPr/>
        </p:nvSpPr>
        <p:spPr>
          <a:xfrm>
            <a:off x="-91180" y="4581128"/>
            <a:ext cx="3655068"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dk2"/>
                </a:solidFill>
                <a:latin typeface="Calibri"/>
                <a:ea typeface="Calibri"/>
                <a:cs typeface="Calibri"/>
                <a:sym typeface="Calibri"/>
              </a:rPr>
              <a:t>chaînes chaînes chaînes</a:t>
            </a:r>
            <a:endParaRPr sz="2400" b="1">
              <a:solidFill>
                <a:schemeClr val="dk2"/>
              </a:solidFill>
              <a:latin typeface="Calibri"/>
              <a:ea typeface="Calibri"/>
              <a:cs typeface="Calibri"/>
              <a:sym typeface="Calibri"/>
            </a:endParaRPr>
          </a:p>
          <a:p>
            <a:pPr marL="0" marR="0" lvl="0" indent="0" algn="ctr" rtl="0">
              <a:spcBef>
                <a:spcPts val="0"/>
              </a:spcBef>
              <a:spcAft>
                <a:spcPts val="0"/>
              </a:spcAft>
              <a:buNone/>
            </a:pPr>
            <a:r>
              <a:rPr lang="en-US" sz="2400" b="1">
                <a:solidFill>
                  <a:schemeClr val="dk2"/>
                </a:solidFill>
                <a:latin typeface="Calibri"/>
                <a:ea typeface="Calibri"/>
                <a:cs typeface="Calibri"/>
                <a:sym typeface="Calibri"/>
              </a:rPr>
              <a:t>esclave esclave esclave</a:t>
            </a:r>
            <a:endParaRPr sz="2400" b="1" cap="none">
              <a:solidFill>
                <a:schemeClr val="dk2"/>
              </a:solidFill>
              <a:latin typeface="Calibri"/>
              <a:ea typeface="Calibri"/>
              <a:cs typeface="Calibri"/>
              <a:sym typeface="Calibri"/>
            </a:endParaRPr>
          </a:p>
        </p:txBody>
      </p:sp>
      <p:sp>
        <p:nvSpPr>
          <p:cNvPr id="355" name="Google Shape;355;p19"/>
          <p:cNvSpPr/>
          <p:nvPr/>
        </p:nvSpPr>
        <p:spPr>
          <a:xfrm>
            <a:off x="4067944" y="3212976"/>
            <a:ext cx="1188720" cy="27432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6" name="Google Shape;356;p19"/>
          <p:cNvSpPr/>
          <p:nvPr/>
        </p:nvSpPr>
        <p:spPr>
          <a:xfrm>
            <a:off x="4513704" y="3068960"/>
            <a:ext cx="274320" cy="128016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7" name="Google Shape;357;p19"/>
          <p:cNvSpPr txBox="1"/>
          <p:nvPr/>
        </p:nvSpPr>
        <p:spPr>
          <a:xfrm>
            <a:off x="3851920" y="3068960"/>
            <a:ext cx="1656184"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lt1"/>
                </a:solidFill>
                <a:latin typeface="Calibri"/>
                <a:ea typeface="Calibri"/>
                <a:cs typeface="Calibri"/>
                <a:sym typeface="Calibri"/>
              </a:rPr>
              <a:t>rançon</a:t>
            </a:r>
            <a:endParaRPr sz="2400" b="1">
              <a:solidFill>
                <a:schemeClr val="lt1"/>
              </a:solidFill>
              <a:latin typeface="Arial"/>
              <a:ea typeface="Arial"/>
              <a:cs typeface="Arial"/>
              <a:sym typeface="Arial"/>
            </a:endParaRPr>
          </a:p>
        </p:txBody>
      </p:sp>
      <p:sp>
        <p:nvSpPr>
          <p:cNvPr id="358" name="Google Shape;358;p19"/>
          <p:cNvSpPr txBox="1"/>
          <p:nvPr/>
        </p:nvSpPr>
        <p:spPr>
          <a:xfrm>
            <a:off x="179512" y="5445224"/>
            <a:ext cx="8786842" cy="138499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 tous ont péché . . . et ils sont gratuitement justifiés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par sa grâce, par le moyen de la </a:t>
            </a:r>
            <a:r>
              <a:rPr lang="en-US" sz="2800" b="1">
                <a:solidFill>
                  <a:srgbClr val="FF0000"/>
                </a:solidFill>
                <a:latin typeface="Calibri"/>
                <a:ea typeface="Calibri"/>
                <a:cs typeface="Calibri"/>
                <a:sym typeface="Calibri"/>
              </a:rPr>
              <a:t>rédemption</a:t>
            </a:r>
            <a:r>
              <a:rPr lang="en-US" sz="2800" b="1">
                <a:solidFill>
                  <a:schemeClr val="dk2"/>
                </a:solidFill>
                <a:latin typeface="Calibri"/>
                <a:ea typeface="Calibri"/>
                <a:cs typeface="Calibri"/>
                <a:sym typeface="Calibri"/>
              </a:rPr>
              <a:t> qui est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en Jésus Christ »  Rom 3:23-24 </a:t>
            </a:r>
            <a:endParaRPr/>
          </a:p>
        </p:txBody>
      </p:sp>
      <p:sp>
        <p:nvSpPr>
          <p:cNvPr id="359" name="Google Shape;359;p19"/>
          <p:cNvSpPr txBox="1"/>
          <p:nvPr/>
        </p:nvSpPr>
        <p:spPr>
          <a:xfrm>
            <a:off x="35496" y="1106741"/>
            <a:ext cx="8712968" cy="95410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 le Fils de l'homme est venu . . . pour servir et donner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sa vie comme la </a:t>
            </a:r>
            <a:r>
              <a:rPr lang="en-US" sz="2800" b="1">
                <a:solidFill>
                  <a:srgbClr val="FF0000"/>
                </a:solidFill>
                <a:latin typeface="Calibri"/>
                <a:ea typeface="Calibri"/>
                <a:cs typeface="Calibri"/>
                <a:sym typeface="Calibri"/>
              </a:rPr>
              <a:t>rançon</a:t>
            </a:r>
            <a:r>
              <a:rPr lang="en-US" sz="2800" b="1">
                <a:solidFill>
                  <a:schemeClr val="dk2"/>
                </a:solidFill>
                <a:latin typeface="Calibri"/>
                <a:ea typeface="Calibri"/>
                <a:cs typeface="Calibri"/>
                <a:sym typeface="Calibri"/>
              </a:rPr>
              <a:t> de plusieurs »  Mat 20:28</a:t>
            </a:r>
            <a:endParaRPr sz="2800">
              <a:solidFill>
                <a:schemeClr val="dk2"/>
              </a:solidFill>
              <a:latin typeface="Arial"/>
              <a:ea typeface="Arial"/>
              <a:cs typeface="Arial"/>
              <a:sym typeface="Arial"/>
            </a:endParaRPr>
          </a:p>
        </p:txBody>
      </p:sp>
      <p:sp>
        <p:nvSpPr>
          <p:cNvPr id="360" name="Google Shape;360;p19"/>
          <p:cNvSpPr txBox="1"/>
          <p:nvPr/>
        </p:nvSpPr>
        <p:spPr>
          <a:xfrm>
            <a:off x="1907704" y="97468"/>
            <a:ext cx="5544616" cy="954107"/>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2. Rançon et rédemption en Christ.</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Merci, Seigneur! </a:t>
            </a:r>
            <a:endParaRPr sz="2800">
              <a:solidFill>
                <a:srgbClr val="FF0000"/>
              </a:solidFill>
              <a:latin typeface="Calibri"/>
              <a:ea typeface="Calibri"/>
              <a:cs typeface="Calibri"/>
              <a:sym typeface="Calibri"/>
            </a:endParaRPr>
          </a:p>
        </p:txBody>
      </p:sp>
      <p:sp>
        <p:nvSpPr>
          <p:cNvPr id="361" name="Google Shape;361;p19"/>
          <p:cNvSpPr txBox="1"/>
          <p:nvPr/>
        </p:nvSpPr>
        <p:spPr>
          <a:xfrm rot="5400000">
            <a:off x="7713641" y="1228400"/>
            <a:ext cx="2232247"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chemeClr val="lt1"/>
                </a:solidFill>
                <a:latin typeface="Arial"/>
                <a:ea typeface="Arial"/>
                <a:cs typeface="Arial"/>
                <a:sym typeface="Arial"/>
              </a:rPr>
              <a:t>Jesus © GospelGifs.com </a:t>
            </a:r>
            <a:endParaRPr/>
          </a:p>
          <a:p>
            <a:pPr marL="0" marR="0" lvl="0" indent="0" algn="ctr" rtl="0">
              <a:spcBef>
                <a:spcPts val="0"/>
              </a:spcBef>
              <a:spcAft>
                <a:spcPts val="0"/>
              </a:spcAft>
              <a:buNone/>
            </a:pPr>
            <a:r>
              <a:rPr lang="en-US" sz="1000">
                <a:solidFill>
                  <a:schemeClr val="lt1"/>
                </a:solidFill>
                <a:latin typeface="Arial"/>
                <a:ea typeface="Arial"/>
                <a:cs typeface="Arial"/>
                <a:sym typeface="Arial"/>
              </a:rPr>
              <a:t>Pulsing heart © clipartbest.com</a:t>
            </a:r>
            <a:endParaRPr/>
          </a:p>
          <a:p>
            <a:pPr marL="0" marR="0" lvl="0" indent="0" algn="l" rtl="0">
              <a:spcBef>
                <a:spcPts val="0"/>
              </a:spcBef>
              <a:spcAft>
                <a:spcPts val="0"/>
              </a:spcAft>
              <a:buNone/>
            </a:pPr>
            <a:endParaRPr sz="1200">
              <a:solidFill>
                <a:schemeClr val="lt1"/>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Shape 365"/>
        <p:cNvGrpSpPr/>
        <p:nvPr/>
      </p:nvGrpSpPr>
      <p:grpSpPr>
        <a:xfrm>
          <a:off x="0" y="0"/>
          <a:ext cx="0" cy="0"/>
          <a:chOff x="0" y="0"/>
          <a:chExt cx="0" cy="0"/>
        </a:xfrm>
      </p:grpSpPr>
      <p:pic>
        <p:nvPicPr>
          <p:cNvPr id="366" name="Google Shape;366;p20" descr="www.clipartbest.com dc6XLjAMi.gif"/>
          <p:cNvPicPr preferRelativeResize="0"/>
          <p:nvPr/>
        </p:nvPicPr>
        <p:blipFill rotWithShape="1">
          <a:blip r:embed="rId3">
            <a:alphaModFix/>
          </a:blip>
          <a:srcRect/>
          <a:stretch/>
        </p:blipFill>
        <p:spPr>
          <a:xfrm>
            <a:off x="6300192" y="2028080"/>
            <a:ext cx="3017520" cy="2121000"/>
          </a:xfrm>
          <a:prstGeom prst="rect">
            <a:avLst/>
          </a:prstGeom>
          <a:noFill/>
          <a:ln>
            <a:noFill/>
          </a:ln>
        </p:spPr>
      </p:pic>
      <p:pic>
        <p:nvPicPr>
          <p:cNvPr id="367" name="Google Shape;367;p20" descr="lord-jesus-christ-coming-293608.gif"/>
          <p:cNvPicPr preferRelativeResize="0"/>
          <p:nvPr/>
        </p:nvPicPr>
        <p:blipFill rotWithShape="1">
          <a:blip r:embed="rId4">
            <a:alphaModFix/>
          </a:blip>
          <a:srcRect b="36140"/>
          <a:stretch/>
        </p:blipFill>
        <p:spPr>
          <a:xfrm>
            <a:off x="2439286" y="1124744"/>
            <a:ext cx="3932914" cy="3657600"/>
          </a:xfrm>
          <a:prstGeom prst="star32">
            <a:avLst>
              <a:gd name="adj" fmla="val 37500"/>
            </a:avLst>
          </a:prstGeom>
          <a:noFill/>
          <a:ln>
            <a:noFill/>
          </a:ln>
        </p:spPr>
      </p:pic>
      <p:sp>
        <p:nvSpPr>
          <p:cNvPr id="368" name="Google Shape;368;p20"/>
          <p:cNvSpPr/>
          <p:nvPr/>
        </p:nvSpPr>
        <p:spPr>
          <a:xfrm>
            <a:off x="7740352" y="2780928"/>
            <a:ext cx="137160" cy="91440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69" name="Google Shape;369;p20"/>
          <p:cNvSpPr/>
          <p:nvPr/>
        </p:nvSpPr>
        <p:spPr>
          <a:xfrm>
            <a:off x="7452320" y="2996952"/>
            <a:ext cx="731520" cy="13716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70" name="Google Shape;370;p20"/>
          <p:cNvSpPr/>
          <p:nvPr/>
        </p:nvSpPr>
        <p:spPr>
          <a:xfrm>
            <a:off x="539552" y="2285992"/>
            <a:ext cx="432048" cy="432048"/>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371" name="Google Shape;371;p20"/>
          <p:cNvSpPr/>
          <p:nvPr/>
        </p:nvSpPr>
        <p:spPr>
          <a:xfrm>
            <a:off x="395536" y="2714620"/>
            <a:ext cx="720080" cy="1296144"/>
          </a:xfrm>
          <a:prstGeom prst="trapezoid">
            <a:avLst>
              <a:gd name="adj" fmla="val 25000"/>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72" name="Google Shape;372;p20"/>
          <p:cNvSpPr/>
          <p:nvPr/>
        </p:nvSpPr>
        <p:spPr>
          <a:xfrm>
            <a:off x="611560" y="3857628"/>
            <a:ext cx="144016" cy="72008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73" name="Google Shape;373;p20"/>
          <p:cNvSpPr/>
          <p:nvPr/>
        </p:nvSpPr>
        <p:spPr>
          <a:xfrm>
            <a:off x="755576" y="3857628"/>
            <a:ext cx="144016" cy="72008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74" name="Google Shape;374;p20"/>
          <p:cNvSpPr/>
          <p:nvPr/>
        </p:nvSpPr>
        <p:spPr>
          <a:xfrm rot="1500000">
            <a:off x="372399" y="2706500"/>
            <a:ext cx="144016" cy="82296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75" name="Google Shape;375;p20"/>
          <p:cNvSpPr/>
          <p:nvPr/>
        </p:nvSpPr>
        <p:spPr>
          <a:xfrm rot="9300000" flipH="1">
            <a:off x="981827" y="2706500"/>
            <a:ext cx="144016" cy="82296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376" name="Google Shape;376;p20"/>
          <p:cNvCxnSpPr/>
          <p:nvPr/>
        </p:nvCxnSpPr>
        <p:spPr>
          <a:xfrm>
            <a:off x="3447296" y="2492896"/>
            <a:ext cx="548640" cy="0"/>
          </a:xfrm>
          <a:prstGeom prst="straightConnector1">
            <a:avLst/>
          </a:prstGeom>
          <a:noFill/>
          <a:ln w="76200" cap="flat" cmpd="sng">
            <a:solidFill>
              <a:schemeClr val="lt1"/>
            </a:solidFill>
            <a:prstDash val="solid"/>
            <a:round/>
            <a:headEnd type="none" w="sm" len="sm"/>
            <a:tailEnd type="stealth" w="med" len="med"/>
          </a:ln>
        </p:spPr>
      </p:cxnSp>
      <p:cxnSp>
        <p:nvCxnSpPr>
          <p:cNvPr id="377" name="Google Shape;377;p20"/>
          <p:cNvCxnSpPr/>
          <p:nvPr/>
        </p:nvCxnSpPr>
        <p:spPr>
          <a:xfrm>
            <a:off x="5148064" y="2492896"/>
            <a:ext cx="548640" cy="0"/>
          </a:xfrm>
          <a:prstGeom prst="straightConnector1">
            <a:avLst/>
          </a:prstGeom>
          <a:noFill/>
          <a:ln w="76200" cap="flat" cmpd="sng">
            <a:solidFill>
              <a:schemeClr val="lt1"/>
            </a:solidFill>
            <a:prstDash val="solid"/>
            <a:round/>
            <a:headEnd type="none" w="sm" len="sm"/>
            <a:tailEnd type="stealth" w="med" len="med"/>
          </a:ln>
        </p:spPr>
      </p:cxnSp>
      <p:pic>
        <p:nvPicPr>
          <p:cNvPr id="378" name="Google Shape;378;p20" descr="ark of covenant jewishvirtuallibrary.org.jpg"/>
          <p:cNvPicPr preferRelativeResize="0"/>
          <p:nvPr/>
        </p:nvPicPr>
        <p:blipFill rotWithShape="1">
          <a:blip r:embed="rId5">
            <a:alphaModFix/>
          </a:blip>
          <a:srcRect l="14562" t="1680" r="9756" b="5266"/>
          <a:stretch/>
        </p:blipFill>
        <p:spPr>
          <a:xfrm>
            <a:off x="3419872" y="2348880"/>
            <a:ext cx="2016224" cy="2103120"/>
          </a:xfrm>
          <a:prstGeom prst="rect">
            <a:avLst/>
          </a:prstGeom>
          <a:noFill/>
          <a:ln>
            <a:noFill/>
          </a:ln>
        </p:spPr>
      </p:pic>
      <p:sp>
        <p:nvSpPr>
          <p:cNvPr id="379" name="Google Shape;379;p20"/>
          <p:cNvSpPr/>
          <p:nvPr/>
        </p:nvSpPr>
        <p:spPr>
          <a:xfrm>
            <a:off x="1575088" y="3298696"/>
            <a:ext cx="548640" cy="274320"/>
          </a:xfrm>
          <a:prstGeom prst="rightArrow">
            <a:avLst>
              <a:gd name="adj1" fmla="val 50000"/>
              <a:gd name="adj2" fmla="val 50000"/>
            </a:avLst>
          </a:prstGeom>
          <a:solidFill>
            <a:schemeClr val="dk2"/>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80" name="Google Shape;380;p20"/>
          <p:cNvSpPr txBox="1"/>
          <p:nvPr/>
        </p:nvSpPr>
        <p:spPr>
          <a:xfrm>
            <a:off x="180256" y="1214422"/>
            <a:ext cx="1295400" cy="1019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400" b="1">
                <a:solidFill>
                  <a:schemeClr val="dk2"/>
                </a:solidFill>
                <a:latin typeface="Calibri"/>
                <a:ea typeface="Calibri"/>
                <a:cs typeface="Calibri"/>
                <a:sym typeface="Calibri"/>
              </a:rPr>
              <a:t>sous </a:t>
            </a:r>
            <a:endParaRPr/>
          </a:p>
          <a:p>
            <a:pPr marL="0" marR="0" lvl="0" indent="0" algn="ctr" rtl="0">
              <a:lnSpc>
                <a:spcPct val="100000"/>
              </a:lnSpc>
              <a:spcBef>
                <a:spcPts val="0"/>
              </a:spcBef>
              <a:spcAft>
                <a:spcPts val="0"/>
              </a:spcAft>
              <a:buNone/>
            </a:pPr>
            <a:r>
              <a:rPr lang="en-US" sz="2400" b="1">
                <a:solidFill>
                  <a:schemeClr val="dk2"/>
                </a:solidFill>
                <a:latin typeface="Calibri"/>
                <a:ea typeface="Calibri"/>
                <a:cs typeface="Calibri"/>
                <a:sym typeface="Calibri"/>
              </a:rPr>
              <a:t>la colère de Dieu</a:t>
            </a:r>
            <a:endParaRPr sz="2400" b="1">
              <a:solidFill>
                <a:schemeClr val="dk2"/>
              </a:solidFill>
              <a:latin typeface="Calibri"/>
              <a:ea typeface="Calibri"/>
              <a:cs typeface="Calibri"/>
              <a:sym typeface="Calibri"/>
            </a:endParaRPr>
          </a:p>
        </p:txBody>
      </p:sp>
      <p:sp>
        <p:nvSpPr>
          <p:cNvPr id="381" name="Google Shape;381;p20"/>
          <p:cNvSpPr/>
          <p:nvPr/>
        </p:nvSpPr>
        <p:spPr>
          <a:xfrm>
            <a:off x="4283968" y="2686040"/>
            <a:ext cx="274320" cy="146304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82" name="Google Shape;382;p20"/>
          <p:cNvSpPr/>
          <p:nvPr/>
        </p:nvSpPr>
        <p:spPr>
          <a:xfrm>
            <a:off x="3563888" y="2938656"/>
            <a:ext cx="1737360" cy="27432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83" name="Google Shape;383;p20"/>
          <p:cNvSpPr txBox="1"/>
          <p:nvPr/>
        </p:nvSpPr>
        <p:spPr>
          <a:xfrm>
            <a:off x="6804248" y="1196752"/>
            <a:ext cx="2039144" cy="101566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400" b="1">
                <a:solidFill>
                  <a:schemeClr val="dk2"/>
                </a:solidFill>
                <a:latin typeface="Calibri"/>
                <a:ea typeface="Calibri"/>
                <a:cs typeface="Calibri"/>
                <a:sym typeface="Calibri"/>
              </a:rPr>
              <a:t>colère </a:t>
            </a:r>
            <a:endParaRPr/>
          </a:p>
          <a:p>
            <a:pPr marL="0" marR="0" lvl="0" indent="0" algn="ctr" rtl="0">
              <a:lnSpc>
                <a:spcPct val="100000"/>
              </a:lnSpc>
              <a:spcBef>
                <a:spcPts val="0"/>
              </a:spcBef>
              <a:spcAft>
                <a:spcPts val="0"/>
              </a:spcAft>
              <a:buNone/>
            </a:pPr>
            <a:r>
              <a:rPr lang="en-US" sz="2400" b="1">
                <a:solidFill>
                  <a:schemeClr val="dk2"/>
                </a:solidFill>
                <a:latin typeface="Calibri"/>
                <a:ea typeface="Calibri"/>
                <a:cs typeface="Calibri"/>
                <a:sym typeface="Calibri"/>
              </a:rPr>
              <a:t>de Dieu</a:t>
            </a:r>
            <a:endParaRPr sz="2400" b="1">
              <a:solidFill>
                <a:schemeClr val="dk2"/>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400" b="1">
                <a:solidFill>
                  <a:schemeClr val="dk2"/>
                </a:solidFill>
                <a:latin typeface="Calibri"/>
                <a:ea typeface="Calibri"/>
                <a:cs typeface="Calibri"/>
                <a:sym typeface="Calibri"/>
              </a:rPr>
              <a:t>détournée</a:t>
            </a:r>
            <a:endParaRPr sz="2400" b="1">
              <a:solidFill>
                <a:schemeClr val="dk2"/>
              </a:solidFill>
              <a:latin typeface="Calibri"/>
              <a:ea typeface="Calibri"/>
              <a:cs typeface="Calibri"/>
              <a:sym typeface="Calibri"/>
            </a:endParaRPr>
          </a:p>
        </p:txBody>
      </p:sp>
      <p:sp>
        <p:nvSpPr>
          <p:cNvPr id="384" name="Google Shape;384;p20"/>
          <p:cNvSpPr txBox="1"/>
          <p:nvPr/>
        </p:nvSpPr>
        <p:spPr>
          <a:xfrm>
            <a:off x="3059832" y="4365104"/>
            <a:ext cx="2736304"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chemeClr val="dk2"/>
                </a:solidFill>
                <a:latin typeface="Arial"/>
                <a:ea typeface="Arial"/>
                <a:cs typeface="Arial"/>
                <a:sym typeface="Arial"/>
              </a:rPr>
              <a:t>ark jewishvirtuallibrary.org</a:t>
            </a:r>
            <a:endParaRPr sz="1000">
              <a:solidFill>
                <a:schemeClr val="dk2"/>
              </a:solidFill>
              <a:latin typeface="Arial"/>
              <a:ea typeface="Arial"/>
              <a:cs typeface="Arial"/>
              <a:sym typeface="Arial"/>
            </a:endParaRPr>
          </a:p>
        </p:txBody>
      </p:sp>
      <p:sp>
        <p:nvSpPr>
          <p:cNvPr id="385" name="Google Shape;385;p20"/>
          <p:cNvSpPr/>
          <p:nvPr/>
        </p:nvSpPr>
        <p:spPr>
          <a:xfrm>
            <a:off x="6327616" y="3298696"/>
            <a:ext cx="548640" cy="274320"/>
          </a:xfrm>
          <a:prstGeom prst="rightArrow">
            <a:avLst>
              <a:gd name="adj1" fmla="val 50000"/>
              <a:gd name="adj2"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86" name="Google Shape;386;p20"/>
          <p:cNvSpPr/>
          <p:nvPr/>
        </p:nvSpPr>
        <p:spPr>
          <a:xfrm>
            <a:off x="6968686" y="3966155"/>
            <a:ext cx="1632948"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dk2"/>
                </a:solidFill>
                <a:latin typeface="Calibri"/>
                <a:ea typeface="Calibri"/>
                <a:cs typeface="Calibri"/>
                <a:sym typeface="Calibri"/>
              </a:rPr>
              <a:t>union avec </a:t>
            </a:r>
            <a:endParaRPr/>
          </a:p>
          <a:p>
            <a:pPr marL="0" marR="0" lvl="0" indent="0" algn="ctr" rtl="0">
              <a:spcBef>
                <a:spcPts val="0"/>
              </a:spcBef>
              <a:spcAft>
                <a:spcPts val="0"/>
              </a:spcAft>
              <a:buNone/>
            </a:pPr>
            <a:r>
              <a:rPr lang="en-US" sz="2400" b="1">
                <a:solidFill>
                  <a:schemeClr val="dk2"/>
                </a:solidFill>
                <a:latin typeface="Calibri"/>
                <a:ea typeface="Calibri"/>
                <a:cs typeface="Calibri"/>
                <a:sym typeface="Calibri"/>
              </a:rPr>
              <a:t>le Seigneur</a:t>
            </a:r>
            <a:endParaRPr sz="2400" b="1" cap="none">
              <a:solidFill>
                <a:schemeClr val="dk2"/>
              </a:solidFill>
              <a:latin typeface="Calibri"/>
              <a:ea typeface="Calibri"/>
              <a:cs typeface="Calibri"/>
              <a:sym typeface="Calibri"/>
            </a:endParaRPr>
          </a:p>
        </p:txBody>
      </p:sp>
      <p:pic>
        <p:nvPicPr>
          <p:cNvPr id="387" name="Google Shape;387;p20" descr="egyptian.gif"/>
          <p:cNvPicPr preferRelativeResize="0"/>
          <p:nvPr/>
        </p:nvPicPr>
        <p:blipFill rotWithShape="1">
          <a:blip r:embed="rId6">
            <a:alphaModFix/>
          </a:blip>
          <a:srcRect/>
          <a:stretch/>
        </p:blipFill>
        <p:spPr>
          <a:xfrm>
            <a:off x="6948264" y="2135128"/>
            <a:ext cx="1689817" cy="1005840"/>
          </a:xfrm>
          <a:prstGeom prst="rect">
            <a:avLst/>
          </a:prstGeom>
          <a:noFill/>
          <a:ln>
            <a:noFill/>
          </a:ln>
        </p:spPr>
      </p:pic>
      <p:pic>
        <p:nvPicPr>
          <p:cNvPr id="388" name="Google Shape;388;p20" descr="egyptian.gif"/>
          <p:cNvPicPr preferRelativeResize="0"/>
          <p:nvPr/>
        </p:nvPicPr>
        <p:blipFill rotWithShape="1">
          <a:blip r:embed="rId6">
            <a:alphaModFix/>
          </a:blip>
          <a:srcRect/>
          <a:stretch/>
        </p:blipFill>
        <p:spPr>
          <a:xfrm rot="7200000">
            <a:off x="7465408" y="2973148"/>
            <a:ext cx="1689816" cy="1005840"/>
          </a:xfrm>
          <a:prstGeom prst="rect">
            <a:avLst/>
          </a:prstGeom>
          <a:noFill/>
          <a:ln>
            <a:noFill/>
          </a:ln>
        </p:spPr>
      </p:pic>
      <p:pic>
        <p:nvPicPr>
          <p:cNvPr id="389" name="Google Shape;389;p20" descr="egyptian.gif"/>
          <p:cNvPicPr preferRelativeResize="0"/>
          <p:nvPr/>
        </p:nvPicPr>
        <p:blipFill rotWithShape="1">
          <a:blip r:embed="rId6">
            <a:alphaModFix/>
          </a:blip>
          <a:srcRect/>
          <a:stretch/>
        </p:blipFill>
        <p:spPr>
          <a:xfrm rot="-7200000" flipH="1">
            <a:off x="6457297" y="2973147"/>
            <a:ext cx="1689812" cy="1005840"/>
          </a:xfrm>
          <a:prstGeom prst="rect">
            <a:avLst/>
          </a:prstGeom>
          <a:noFill/>
          <a:ln>
            <a:noFill/>
          </a:ln>
        </p:spPr>
      </p:pic>
      <p:pic>
        <p:nvPicPr>
          <p:cNvPr id="390" name="Google Shape;390;p20" descr="www.fg-a.com valentine 2-jumping-heart.gif"/>
          <p:cNvPicPr preferRelativeResize="0"/>
          <p:nvPr/>
        </p:nvPicPr>
        <p:blipFill rotWithShape="1">
          <a:blip r:embed="rId7">
            <a:alphaModFix/>
          </a:blip>
          <a:srcRect/>
          <a:stretch/>
        </p:blipFill>
        <p:spPr>
          <a:xfrm>
            <a:off x="7236296" y="2455540"/>
            <a:ext cx="1143000" cy="1333500"/>
          </a:xfrm>
          <a:prstGeom prst="rect">
            <a:avLst/>
          </a:prstGeom>
          <a:noFill/>
          <a:ln>
            <a:noFill/>
          </a:ln>
        </p:spPr>
      </p:pic>
      <p:sp>
        <p:nvSpPr>
          <p:cNvPr id="391" name="Google Shape;391;p20"/>
          <p:cNvSpPr txBox="1"/>
          <p:nvPr/>
        </p:nvSpPr>
        <p:spPr>
          <a:xfrm rot="5400000">
            <a:off x="7904403" y="3985029"/>
            <a:ext cx="2088232"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chemeClr val="lt1"/>
                </a:solidFill>
                <a:latin typeface="Arial"/>
                <a:ea typeface="Arial"/>
                <a:cs typeface="Arial"/>
                <a:sym typeface="Arial"/>
              </a:rPr>
              <a:t>Egyptian smiley © sherv.net</a:t>
            </a:r>
            <a:endParaRPr/>
          </a:p>
          <a:p>
            <a:pPr marL="0" marR="0" lvl="0" indent="0" algn="ctr" rtl="0">
              <a:spcBef>
                <a:spcPts val="0"/>
              </a:spcBef>
              <a:spcAft>
                <a:spcPts val="0"/>
              </a:spcAft>
              <a:buNone/>
            </a:pPr>
            <a:r>
              <a:rPr lang="en-US" sz="1000">
                <a:solidFill>
                  <a:schemeClr val="lt1"/>
                </a:solidFill>
                <a:latin typeface="Arial"/>
                <a:ea typeface="Arial"/>
                <a:cs typeface="Arial"/>
                <a:sym typeface="Arial"/>
              </a:rPr>
              <a:t>Jumping heart © www.fg-a.com</a:t>
            </a:r>
            <a:endParaRPr sz="1800">
              <a:solidFill>
                <a:schemeClr val="lt1"/>
              </a:solidFill>
              <a:latin typeface="Arial"/>
              <a:ea typeface="Arial"/>
              <a:cs typeface="Arial"/>
              <a:sym typeface="Arial"/>
            </a:endParaRPr>
          </a:p>
        </p:txBody>
      </p:sp>
      <p:sp>
        <p:nvSpPr>
          <p:cNvPr id="392" name="Google Shape;392;p20"/>
          <p:cNvSpPr txBox="1"/>
          <p:nvPr/>
        </p:nvSpPr>
        <p:spPr>
          <a:xfrm>
            <a:off x="999959" y="87025"/>
            <a:ext cx="6803100" cy="954300"/>
          </a:xfrm>
          <a:prstGeom prst="rect">
            <a:avLst/>
          </a:prstGeom>
          <a:solidFill>
            <a:srgbClr val="FFFFFF"/>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3. Pâques et péché expié, colère détournée. </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Gloire à toi, Seigneur !</a:t>
            </a:r>
            <a:endParaRPr sz="2800" b="1">
              <a:solidFill>
                <a:srgbClr val="FF0000"/>
              </a:solidFill>
              <a:latin typeface="Calibri"/>
              <a:ea typeface="Calibri"/>
              <a:cs typeface="Calibri"/>
              <a:sym typeface="Calibri"/>
            </a:endParaRPr>
          </a:p>
        </p:txBody>
      </p:sp>
      <p:sp>
        <p:nvSpPr>
          <p:cNvPr id="393" name="Google Shape;393;p20"/>
          <p:cNvSpPr txBox="1"/>
          <p:nvPr/>
        </p:nvSpPr>
        <p:spPr>
          <a:xfrm>
            <a:off x="3554720" y="2823319"/>
            <a:ext cx="173736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lt1"/>
                </a:solidFill>
                <a:latin typeface="Arial"/>
                <a:ea typeface="Arial"/>
                <a:cs typeface="Arial"/>
                <a:sym typeface="Arial"/>
              </a:rPr>
              <a:t>expiation</a:t>
            </a:r>
            <a:endParaRPr sz="2400" b="1">
              <a:solidFill>
                <a:schemeClr val="lt1"/>
              </a:solidFill>
              <a:latin typeface="Arial"/>
              <a:ea typeface="Arial"/>
              <a:cs typeface="Arial"/>
              <a:sym typeface="Arial"/>
            </a:endParaRPr>
          </a:p>
        </p:txBody>
      </p:sp>
      <p:sp>
        <p:nvSpPr>
          <p:cNvPr id="394" name="Google Shape;394;p20"/>
          <p:cNvSpPr txBox="1"/>
          <p:nvPr/>
        </p:nvSpPr>
        <p:spPr>
          <a:xfrm rot="5400000">
            <a:off x="7713641" y="796352"/>
            <a:ext cx="2232247"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chemeClr val="lt1"/>
                </a:solidFill>
                <a:latin typeface="Arial"/>
                <a:ea typeface="Arial"/>
                <a:cs typeface="Arial"/>
                <a:sym typeface="Arial"/>
              </a:rPr>
              <a:t>Jesus © GospelGifs.com </a:t>
            </a:r>
            <a:endParaRPr/>
          </a:p>
          <a:p>
            <a:pPr marL="0" marR="0" lvl="0" indent="0" algn="ctr" rtl="0">
              <a:spcBef>
                <a:spcPts val="0"/>
              </a:spcBef>
              <a:spcAft>
                <a:spcPts val="0"/>
              </a:spcAft>
              <a:buNone/>
            </a:pPr>
            <a:r>
              <a:rPr lang="en-US" sz="1000">
                <a:solidFill>
                  <a:schemeClr val="lt1"/>
                </a:solidFill>
                <a:latin typeface="Arial"/>
                <a:ea typeface="Arial"/>
                <a:cs typeface="Arial"/>
                <a:sym typeface="Arial"/>
              </a:rPr>
              <a:t>Pulsing heart © clipartbest.com</a:t>
            </a:r>
            <a:endParaRPr/>
          </a:p>
          <a:p>
            <a:pPr marL="0" marR="0" lvl="0" indent="0" algn="l" rtl="0">
              <a:spcBef>
                <a:spcPts val="0"/>
              </a:spcBef>
              <a:spcAft>
                <a:spcPts val="0"/>
              </a:spcAft>
              <a:buNone/>
            </a:pPr>
            <a:endParaRPr sz="1200">
              <a:solidFill>
                <a:schemeClr val="lt1"/>
              </a:solidFill>
              <a:latin typeface="Arial"/>
              <a:ea typeface="Arial"/>
              <a:cs typeface="Arial"/>
              <a:sym typeface="Arial"/>
            </a:endParaRPr>
          </a:p>
        </p:txBody>
      </p:sp>
      <p:sp>
        <p:nvSpPr>
          <p:cNvPr id="395" name="Google Shape;395;p20"/>
          <p:cNvSpPr/>
          <p:nvPr/>
        </p:nvSpPr>
        <p:spPr>
          <a:xfrm>
            <a:off x="0" y="4869160"/>
            <a:ext cx="9144000" cy="193899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 Christ, </a:t>
            </a:r>
            <a:r>
              <a:rPr lang="en-US" sz="2800" b="1">
                <a:solidFill>
                  <a:srgbClr val="FF0000"/>
                </a:solidFill>
                <a:latin typeface="Calibri"/>
                <a:ea typeface="Calibri"/>
                <a:cs typeface="Calibri"/>
                <a:sym typeface="Calibri"/>
              </a:rPr>
              <a:t>notre Pâque</a:t>
            </a:r>
            <a:r>
              <a:rPr lang="en-US" sz="2800" b="1">
                <a:solidFill>
                  <a:schemeClr val="dk2"/>
                </a:solidFill>
                <a:latin typeface="Calibri"/>
                <a:ea typeface="Calibri"/>
                <a:cs typeface="Calibri"/>
                <a:sym typeface="Calibri"/>
              </a:rPr>
              <a:t>, a été immolé » 1 Cor 5:7</a:t>
            </a:r>
            <a:endParaRPr/>
          </a:p>
          <a:p>
            <a:pPr marL="0" marR="0" lvl="0" indent="0" algn="ctr" rtl="0">
              <a:spcBef>
                <a:spcPts val="0"/>
              </a:spcBef>
              <a:spcAft>
                <a:spcPts val="0"/>
              </a:spcAft>
              <a:buNone/>
            </a:pPr>
            <a:endParaRPr sz="800" b="1">
              <a:solidFill>
                <a:schemeClr val="dk2"/>
              </a:solidFill>
              <a:latin typeface="Calibri"/>
              <a:ea typeface="Calibri"/>
              <a:cs typeface="Calibri"/>
              <a:sym typeface="Calibri"/>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 Jésus Christ le juste.  Il est lui-même </a:t>
            </a:r>
            <a:r>
              <a:rPr lang="en-US" sz="2800" b="1">
                <a:solidFill>
                  <a:srgbClr val="FF0000"/>
                </a:solidFill>
                <a:latin typeface="Calibri"/>
                <a:ea typeface="Calibri"/>
                <a:cs typeface="Calibri"/>
                <a:sym typeface="Calibri"/>
              </a:rPr>
              <a:t>une victime expiatoire </a:t>
            </a:r>
            <a:r>
              <a:rPr lang="en-US" sz="2800" b="1">
                <a:solidFill>
                  <a:schemeClr val="dk2"/>
                </a:solidFill>
                <a:latin typeface="Calibri"/>
                <a:ea typeface="Calibri"/>
                <a:cs typeface="Calibri"/>
                <a:sym typeface="Calibri"/>
              </a:rPr>
              <a:t>pour nos péchés, non seulement pour les nôtres, mais aussi pour ceux du monde entier »  1 Jean 2:1-2</a:t>
            </a:r>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pic>
        <p:nvPicPr>
          <p:cNvPr id="401" name="Google Shape;401;p21" descr="DSCN4556 crop.jpg"/>
          <p:cNvPicPr preferRelativeResize="0"/>
          <p:nvPr/>
        </p:nvPicPr>
        <p:blipFill rotWithShape="1">
          <a:blip r:embed="rId3">
            <a:alphaModFix/>
          </a:blip>
          <a:srcRect l="15612" t="16268" r="14676" b="14225"/>
          <a:stretch/>
        </p:blipFill>
        <p:spPr>
          <a:xfrm>
            <a:off x="2123728" y="0"/>
            <a:ext cx="5112568" cy="4215626"/>
          </a:xfrm>
          <a:prstGeom prst="rect">
            <a:avLst/>
          </a:prstGeom>
          <a:noFill/>
          <a:ln>
            <a:noFill/>
          </a:ln>
        </p:spPr>
      </p:pic>
      <p:sp>
        <p:nvSpPr>
          <p:cNvPr id="403" name="Google Shape;403;p21"/>
          <p:cNvSpPr/>
          <p:nvPr/>
        </p:nvSpPr>
        <p:spPr>
          <a:xfrm>
            <a:off x="4499992" y="1772816"/>
            <a:ext cx="274320" cy="146304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04" name="Google Shape;404;p21"/>
          <p:cNvSpPr/>
          <p:nvPr/>
        </p:nvSpPr>
        <p:spPr>
          <a:xfrm>
            <a:off x="3995936" y="2060848"/>
            <a:ext cx="1280160" cy="27432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05" name="Google Shape;405;p21"/>
          <p:cNvSpPr txBox="1"/>
          <p:nvPr/>
        </p:nvSpPr>
        <p:spPr>
          <a:xfrm>
            <a:off x="7524328" y="116632"/>
            <a:ext cx="1440160" cy="55399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A5A5A5"/>
                </a:solidFill>
                <a:latin typeface="Arial"/>
                <a:ea typeface="Arial"/>
                <a:cs typeface="Arial"/>
                <a:sym typeface="Arial"/>
              </a:rPr>
              <a:t>Photo of sun shining </a:t>
            </a:r>
            <a:endParaRPr/>
          </a:p>
          <a:p>
            <a:pPr marL="0" marR="0" lvl="0" indent="0" algn="ctr" rtl="0">
              <a:spcBef>
                <a:spcPts val="0"/>
              </a:spcBef>
              <a:spcAft>
                <a:spcPts val="0"/>
              </a:spcAft>
              <a:buNone/>
            </a:pPr>
            <a:r>
              <a:rPr lang="en-US" sz="1000">
                <a:solidFill>
                  <a:srgbClr val="A5A5A5"/>
                </a:solidFill>
                <a:latin typeface="Arial"/>
                <a:ea typeface="Arial"/>
                <a:cs typeface="Arial"/>
                <a:sym typeface="Arial"/>
              </a:rPr>
              <a:t>through curtain</a:t>
            </a:r>
            <a:endParaRPr/>
          </a:p>
          <a:p>
            <a:pPr marL="0" marR="0" lvl="0" indent="0" algn="ctr" rtl="0">
              <a:spcBef>
                <a:spcPts val="0"/>
              </a:spcBef>
              <a:spcAft>
                <a:spcPts val="0"/>
              </a:spcAft>
              <a:buNone/>
            </a:pPr>
            <a:r>
              <a:rPr lang="en-US" sz="1000">
                <a:solidFill>
                  <a:srgbClr val="A5A5A5"/>
                </a:solidFill>
                <a:latin typeface="Arial"/>
                <a:ea typeface="Arial"/>
                <a:cs typeface="Arial"/>
                <a:sym typeface="Arial"/>
              </a:rPr>
              <a:t>John Crozier</a:t>
            </a:r>
            <a:endParaRPr sz="1000">
              <a:solidFill>
                <a:srgbClr val="A5A5A5"/>
              </a:solidFill>
              <a:latin typeface="Arial"/>
              <a:ea typeface="Arial"/>
              <a:cs typeface="Arial"/>
              <a:sym typeface="Arial"/>
            </a:endParaRPr>
          </a:p>
        </p:txBody>
      </p:sp>
      <p:sp>
        <p:nvSpPr>
          <p:cNvPr id="406" name="Google Shape;406;p21"/>
          <p:cNvSpPr txBox="1"/>
          <p:nvPr/>
        </p:nvSpPr>
        <p:spPr>
          <a:xfrm>
            <a:off x="0" y="3933056"/>
            <a:ext cx="9144000" cy="1800225"/>
          </a:xfrm>
          <a:prstGeom prst="rect">
            <a:avLst/>
          </a:prstGeom>
          <a:solidFill>
            <a:schemeClr val="dk2"/>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b="1">
                <a:solidFill>
                  <a:schemeClr val="lt1"/>
                </a:solidFill>
                <a:latin typeface="Calibri"/>
                <a:ea typeface="Calibri"/>
                <a:cs typeface="Calibri"/>
                <a:sym typeface="Calibri"/>
              </a:rPr>
              <a:t>« Jésus . . . rendit l'esprit. Et voici, le voile du temple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se déchira en deux »  </a:t>
            </a:r>
            <a:r>
              <a:rPr lang="en-US" sz="2800" b="1" i="0" u="none" strike="noStrike" cap="none">
                <a:solidFill>
                  <a:schemeClr val="lt1"/>
                </a:solidFill>
                <a:latin typeface="Calibri"/>
                <a:ea typeface="Calibri"/>
                <a:cs typeface="Calibri"/>
                <a:sym typeface="Calibri"/>
              </a:rPr>
              <a:t>Mat 27:50-51</a:t>
            </a:r>
            <a:br>
              <a:rPr lang="en-US" sz="2800" b="1" i="0" u="none" strike="noStrike" cap="none">
                <a:solidFill>
                  <a:schemeClr val="lt1"/>
                </a:solidFill>
                <a:latin typeface="Calibri"/>
                <a:ea typeface="Calibri"/>
                <a:cs typeface="Calibri"/>
                <a:sym typeface="Calibri"/>
              </a:rPr>
            </a:br>
            <a:endParaRPr sz="800" b="1" i="0" u="none" strike="noStrike" cap="none">
              <a:solidFill>
                <a:schemeClr val="lt1"/>
              </a:solidFill>
              <a:latin typeface="Calibri"/>
              <a:ea typeface="Calibri"/>
              <a:cs typeface="Calibri"/>
              <a:sym typeface="Calibri"/>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Quand Dieu a déchiré le voile, il a indiqué qu'il acceptait le sang de Jésus comme notre </a:t>
            </a:r>
            <a:r>
              <a:rPr lang="en-US" sz="2800" b="1">
                <a:solidFill>
                  <a:srgbClr val="FF0000"/>
                </a:solidFill>
                <a:latin typeface="Calibri"/>
                <a:ea typeface="Calibri"/>
                <a:cs typeface="Calibri"/>
                <a:sym typeface="Calibri"/>
              </a:rPr>
              <a:t>Pâques</a:t>
            </a:r>
            <a:r>
              <a:rPr lang="en-US" sz="2800" b="1">
                <a:solidFill>
                  <a:schemeClr val="lt1"/>
                </a:solidFill>
                <a:latin typeface="Calibri"/>
                <a:ea typeface="Calibri"/>
                <a:cs typeface="Calibri"/>
                <a:sym typeface="Calibri"/>
              </a:rPr>
              <a:t>, et aussi comme le sang d'</a:t>
            </a:r>
            <a:r>
              <a:rPr lang="en-US" sz="2800" b="1">
                <a:solidFill>
                  <a:srgbClr val="FF0000"/>
                </a:solidFill>
                <a:latin typeface="Calibri"/>
                <a:ea typeface="Calibri"/>
                <a:cs typeface="Calibri"/>
                <a:sym typeface="Calibri"/>
              </a:rPr>
              <a:t>expiation</a:t>
            </a:r>
            <a:r>
              <a:rPr lang="en-US" sz="2800" b="1">
                <a:solidFill>
                  <a:schemeClr val="lt1"/>
                </a:solidFill>
                <a:latin typeface="Calibri"/>
                <a:ea typeface="Calibri"/>
                <a:cs typeface="Calibri"/>
                <a:sym typeface="Calibri"/>
              </a:rPr>
              <a:t> des péchés, le seul sacrifice aspergé sur le propitiatoire sur l'arche de l’alliance derrière le voile.</a:t>
            </a:r>
            <a:endParaRPr sz="2800" b="1" i="0" u="none" strike="noStrike" cap="none">
              <a:solidFill>
                <a:schemeClr val="lt1"/>
              </a:solidFill>
              <a:latin typeface="Calibri"/>
              <a:ea typeface="Calibri"/>
              <a:cs typeface="Calibri"/>
              <a:sym typeface="Calibri"/>
            </a:endParaRPr>
          </a:p>
        </p:txBody>
      </p:sp>
      <p:sp>
        <p:nvSpPr>
          <p:cNvPr id="8" name="WordArt 2"/>
          <p:cNvSpPr>
            <a:spLocks noChangeArrowheads="1" noChangeShapeType="1" noTextEdit="1"/>
          </p:cNvSpPr>
          <p:nvPr/>
        </p:nvSpPr>
        <p:spPr bwMode="auto">
          <a:xfrm>
            <a:off x="2339752" y="548680"/>
            <a:ext cx="4536504" cy="3312368"/>
          </a:xfrm>
          <a:prstGeom prst="rect">
            <a:avLst/>
          </a:prstGeom>
        </p:spPr>
        <p:txBody>
          <a:bodyPr wrap="none" fromWordArt="1">
            <a:prstTxWarp prst="textArchUp">
              <a:avLst>
                <a:gd name="adj" fmla="val 11999963"/>
              </a:avLst>
            </a:prstTxWarp>
          </a:bodyPr>
          <a:lstStyle/>
          <a:p>
            <a:pPr algn="ctr"/>
            <a:r>
              <a:rPr lang="en-US" sz="1200" dirty="0" smtClean="0">
                <a:solidFill>
                  <a:srgbClr val="FFC000"/>
                </a:solidFill>
              </a:rPr>
              <a:t> Le Lieu </a:t>
            </a:r>
            <a:r>
              <a:rPr lang="en-US" sz="1200" dirty="0" err="1" smtClean="0">
                <a:solidFill>
                  <a:srgbClr val="FFC000"/>
                </a:solidFill>
              </a:rPr>
              <a:t>Très</a:t>
            </a:r>
            <a:r>
              <a:rPr lang="en-US" sz="1200" dirty="0" smtClean="0">
                <a:solidFill>
                  <a:srgbClr val="FFC000"/>
                </a:solidFill>
              </a:rPr>
              <a:t> Saint</a:t>
            </a:r>
            <a:endParaRPr lang="en-CA" sz="1200" kern="10" spc="0" dirty="0">
              <a:ln w="9525">
                <a:solidFill>
                  <a:srgbClr val="000000"/>
                </a:solidFill>
                <a:round/>
                <a:headEnd/>
                <a:tailEnd/>
              </a:ln>
              <a:solidFill>
                <a:srgbClr val="FFC000"/>
              </a:solidFill>
              <a:effectLst/>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pic>
        <p:nvPicPr>
          <p:cNvPr id="412" name="Google Shape;412;p22" descr="DSCN4556 crop.jpg"/>
          <p:cNvPicPr preferRelativeResize="0"/>
          <p:nvPr/>
        </p:nvPicPr>
        <p:blipFill rotWithShape="1">
          <a:blip r:embed="rId3">
            <a:alphaModFix/>
          </a:blip>
          <a:srcRect l="15612" t="16268" r="14676" b="14225"/>
          <a:stretch/>
        </p:blipFill>
        <p:spPr>
          <a:xfrm>
            <a:off x="2123728" y="0"/>
            <a:ext cx="5112568" cy="4215626"/>
          </a:xfrm>
          <a:prstGeom prst="rect">
            <a:avLst/>
          </a:prstGeom>
          <a:noFill/>
          <a:ln>
            <a:noFill/>
          </a:ln>
        </p:spPr>
      </p:pic>
      <p:sp>
        <p:nvSpPr>
          <p:cNvPr id="414" name="Google Shape;414;p22"/>
          <p:cNvSpPr/>
          <p:nvPr/>
        </p:nvSpPr>
        <p:spPr>
          <a:xfrm>
            <a:off x="4499992" y="1772816"/>
            <a:ext cx="274320" cy="146304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15" name="Google Shape;415;p22"/>
          <p:cNvSpPr/>
          <p:nvPr/>
        </p:nvSpPr>
        <p:spPr>
          <a:xfrm>
            <a:off x="3995936" y="2060848"/>
            <a:ext cx="1280160" cy="27432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16" name="Google Shape;416;p22"/>
          <p:cNvSpPr txBox="1"/>
          <p:nvPr/>
        </p:nvSpPr>
        <p:spPr>
          <a:xfrm>
            <a:off x="7524328" y="116632"/>
            <a:ext cx="1440160" cy="55399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A5A5A5"/>
                </a:solidFill>
                <a:latin typeface="Arial"/>
                <a:ea typeface="Arial"/>
                <a:cs typeface="Arial"/>
                <a:sym typeface="Arial"/>
              </a:rPr>
              <a:t>Photo of sun shining </a:t>
            </a:r>
            <a:endParaRPr/>
          </a:p>
          <a:p>
            <a:pPr marL="0" marR="0" lvl="0" indent="0" algn="ctr" rtl="0">
              <a:spcBef>
                <a:spcPts val="0"/>
              </a:spcBef>
              <a:spcAft>
                <a:spcPts val="0"/>
              </a:spcAft>
              <a:buNone/>
            </a:pPr>
            <a:r>
              <a:rPr lang="en-US" sz="1000">
                <a:solidFill>
                  <a:srgbClr val="A5A5A5"/>
                </a:solidFill>
                <a:latin typeface="Arial"/>
                <a:ea typeface="Arial"/>
                <a:cs typeface="Arial"/>
                <a:sym typeface="Arial"/>
              </a:rPr>
              <a:t>through curtain</a:t>
            </a:r>
            <a:endParaRPr/>
          </a:p>
          <a:p>
            <a:pPr marL="0" marR="0" lvl="0" indent="0" algn="ctr" rtl="0">
              <a:spcBef>
                <a:spcPts val="0"/>
              </a:spcBef>
              <a:spcAft>
                <a:spcPts val="0"/>
              </a:spcAft>
              <a:buNone/>
            </a:pPr>
            <a:r>
              <a:rPr lang="en-US" sz="1000">
                <a:solidFill>
                  <a:srgbClr val="A5A5A5"/>
                </a:solidFill>
                <a:latin typeface="Arial"/>
                <a:ea typeface="Arial"/>
                <a:cs typeface="Arial"/>
                <a:sym typeface="Arial"/>
              </a:rPr>
              <a:t>John Crozier</a:t>
            </a:r>
            <a:endParaRPr sz="1000">
              <a:solidFill>
                <a:srgbClr val="A5A5A5"/>
              </a:solidFill>
              <a:latin typeface="Arial"/>
              <a:ea typeface="Arial"/>
              <a:cs typeface="Arial"/>
              <a:sym typeface="Arial"/>
            </a:endParaRPr>
          </a:p>
        </p:txBody>
      </p:sp>
      <p:sp>
        <p:nvSpPr>
          <p:cNvPr id="417" name="Google Shape;417;p22"/>
          <p:cNvSpPr txBox="1"/>
          <p:nvPr/>
        </p:nvSpPr>
        <p:spPr>
          <a:xfrm>
            <a:off x="0" y="3789040"/>
            <a:ext cx="9144000" cy="1800225"/>
          </a:xfrm>
          <a:prstGeom prst="rect">
            <a:avLst/>
          </a:prstGeom>
          <a:solidFill>
            <a:schemeClr val="dk2"/>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b="1">
                <a:solidFill>
                  <a:schemeClr val="lt1"/>
                </a:solidFill>
                <a:latin typeface="Calibri"/>
                <a:ea typeface="Calibri"/>
                <a:cs typeface="Calibri"/>
                <a:sym typeface="Calibri"/>
              </a:rPr>
              <a:t>« Christ est venu comme souverain sacrificateur . . . et il est entré une fois pour toutes dans le lieu très saint . . . avec son propre sang, ayant obtenu une rédemption éternelle. . . . </a:t>
            </a:r>
            <a:endParaRPr sz="2800" b="1">
              <a:solidFill>
                <a:schemeClr val="lt1"/>
              </a:solidFill>
              <a:latin typeface="Calibri"/>
              <a:ea typeface="Calibri"/>
              <a:cs typeface="Calibri"/>
              <a:sym typeface="Calibri"/>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Christ n'est pas entré dans un sanctuaire fait de main d'homme, en imitation du véritable, mais il est entré dans le ciel même, afin de comparaître maintenant pour nous devant la face de Dieu »  Heb 9:11-12,24</a:t>
            </a:r>
            <a:endParaRPr/>
          </a:p>
        </p:txBody>
      </p:sp>
      <p:sp>
        <p:nvSpPr>
          <p:cNvPr id="8" name="WordArt 2"/>
          <p:cNvSpPr>
            <a:spLocks noChangeArrowheads="1" noChangeShapeType="1" noTextEdit="1"/>
          </p:cNvSpPr>
          <p:nvPr/>
        </p:nvSpPr>
        <p:spPr bwMode="auto">
          <a:xfrm>
            <a:off x="2339752" y="548680"/>
            <a:ext cx="4536504" cy="3312368"/>
          </a:xfrm>
          <a:prstGeom prst="rect">
            <a:avLst/>
          </a:prstGeom>
        </p:spPr>
        <p:txBody>
          <a:bodyPr wrap="none" fromWordArt="1">
            <a:prstTxWarp prst="textArchUp">
              <a:avLst>
                <a:gd name="adj" fmla="val 11999963"/>
              </a:avLst>
            </a:prstTxWarp>
          </a:bodyPr>
          <a:lstStyle/>
          <a:p>
            <a:pPr algn="ctr"/>
            <a:r>
              <a:rPr lang="en-US" sz="1200" dirty="0" smtClean="0">
                <a:solidFill>
                  <a:srgbClr val="FFC000"/>
                </a:solidFill>
              </a:rPr>
              <a:t> Le Lieu </a:t>
            </a:r>
            <a:r>
              <a:rPr lang="en-US" sz="1200" dirty="0" err="1" smtClean="0">
                <a:solidFill>
                  <a:srgbClr val="FFC000"/>
                </a:solidFill>
              </a:rPr>
              <a:t>Très</a:t>
            </a:r>
            <a:r>
              <a:rPr lang="en-US" sz="1200" dirty="0" smtClean="0">
                <a:solidFill>
                  <a:srgbClr val="FFC000"/>
                </a:solidFill>
              </a:rPr>
              <a:t> Saint</a:t>
            </a:r>
            <a:endParaRPr lang="en-CA" sz="1200" kern="10" spc="0" dirty="0">
              <a:ln w="9525">
                <a:solidFill>
                  <a:srgbClr val="000000"/>
                </a:solidFill>
                <a:round/>
                <a:headEnd/>
                <a:tailEnd/>
              </a:ln>
              <a:solidFill>
                <a:srgbClr val="FFC000"/>
              </a:solidFill>
              <a:effectLst/>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pic>
        <p:nvPicPr>
          <p:cNvPr id="422" name="Google Shape;422;p23" descr="www.clipartbest.com dc6XLjAMi.gif"/>
          <p:cNvPicPr preferRelativeResize="0"/>
          <p:nvPr/>
        </p:nvPicPr>
        <p:blipFill rotWithShape="1">
          <a:blip r:embed="rId3">
            <a:alphaModFix/>
          </a:blip>
          <a:srcRect/>
          <a:stretch/>
        </p:blipFill>
        <p:spPr>
          <a:xfrm>
            <a:off x="395536" y="764704"/>
            <a:ext cx="8418120" cy="5917055"/>
          </a:xfrm>
          <a:prstGeom prst="rect">
            <a:avLst/>
          </a:prstGeom>
          <a:noFill/>
          <a:ln>
            <a:noFill/>
          </a:ln>
        </p:spPr>
      </p:pic>
      <p:pic>
        <p:nvPicPr>
          <p:cNvPr id="423" name="Google Shape;423;p23" descr="door.JPG"/>
          <p:cNvPicPr preferRelativeResize="0"/>
          <p:nvPr/>
        </p:nvPicPr>
        <p:blipFill rotWithShape="1">
          <a:blip r:embed="rId4">
            <a:alphaModFix/>
          </a:blip>
          <a:srcRect/>
          <a:stretch/>
        </p:blipFill>
        <p:spPr>
          <a:xfrm>
            <a:off x="3563888" y="2060848"/>
            <a:ext cx="2016224" cy="3760680"/>
          </a:xfrm>
          <a:prstGeom prst="rect">
            <a:avLst/>
          </a:prstGeom>
          <a:noFill/>
          <a:ln>
            <a:noFill/>
          </a:ln>
        </p:spPr>
      </p:pic>
      <p:sp>
        <p:nvSpPr>
          <p:cNvPr id="424" name="Google Shape;424;p23"/>
          <p:cNvSpPr/>
          <p:nvPr/>
        </p:nvSpPr>
        <p:spPr>
          <a:xfrm>
            <a:off x="3638796" y="2348880"/>
            <a:ext cx="213124" cy="2971800"/>
          </a:xfrm>
          <a:custGeom>
            <a:avLst/>
            <a:gdLst/>
            <a:ahLst/>
            <a:cxnLst/>
            <a:rect l="l" t="t" r="r" b="b"/>
            <a:pathLst>
              <a:path w="213124" h="2971800" extrusionOk="0">
                <a:moveTo>
                  <a:pt x="47364" y="0"/>
                </a:moveTo>
                <a:cubicBezTo>
                  <a:pt x="9764" y="150397"/>
                  <a:pt x="25592" y="74001"/>
                  <a:pt x="25592" y="391886"/>
                </a:cubicBezTo>
                <a:cubicBezTo>
                  <a:pt x="25592" y="460924"/>
                  <a:pt x="28252" y="530168"/>
                  <a:pt x="36478" y="598714"/>
                </a:cubicBezTo>
                <a:cubicBezTo>
                  <a:pt x="39212" y="621500"/>
                  <a:pt x="58249" y="664029"/>
                  <a:pt x="58249" y="664029"/>
                </a:cubicBezTo>
                <a:cubicBezTo>
                  <a:pt x="54621" y="747486"/>
                  <a:pt x="52417" y="831017"/>
                  <a:pt x="47364" y="914400"/>
                </a:cubicBezTo>
                <a:cubicBezTo>
                  <a:pt x="45158" y="950800"/>
                  <a:pt x="36478" y="986790"/>
                  <a:pt x="36478" y="1023257"/>
                </a:cubicBezTo>
                <a:cubicBezTo>
                  <a:pt x="36478" y="1264410"/>
                  <a:pt x="27239" y="1214894"/>
                  <a:pt x="58249" y="1338943"/>
                </a:cubicBezTo>
                <a:cubicBezTo>
                  <a:pt x="54621" y="1371600"/>
                  <a:pt x="51707" y="1404344"/>
                  <a:pt x="47364" y="1436914"/>
                </a:cubicBezTo>
                <a:cubicBezTo>
                  <a:pt x="44447" y="1458792"/>
                  <a:pt x="36478" y="1480157"/>
                  <a:pt x="36478" y="1502229"/>
                </a:cubicBezTo>
                <a:cubicBezTo>
                  <a:pt x="36478" y="1937421"/>
                  <a:pt x="0" y="1817328"/>
                  <a:pt x="58249" y="1992086"/>
                </a:cubicBezTo>
                <a:cubicBezTo>
                  <a:pt x="54621" y="2307772"/>
                  <a:pt x="40024" y="2623522"/>
                  <a:pt x="47364" y="2939143"/>
                </a:cubicBezTo>
                <a:cubicBezTo>
                  <a:pt x="47631" y="2950614"/>
                  <a:pt x="68546" y="2928257"/>
                  <a:pt x="80021" y="2928257"/>
                </a:cubicBezTo>
                <a:cubicBezTo>
                  <a:pt x="102093" y="2928257"/>
                  <a:pt x="123564" y="2935514"/>
                  <a:pt x="145335" y="2939143"/>
                </a:cubicBezTo>
                <a:cubicBezTo>
                  <a:pt x="148964" y="2950029"/>
                  <a:pt x="144746" y="2971800"/>
                  <a:pt x="156221" y="2971800"/>
                </a:cubicBezTo>
                <a:cubicBezTo>
                  <a:pt x="170288" y="2971800"/>
                  <a:pt x="186194" y="2914538"/>
                  <a:pt x="188878" y="2906486"/>
                </a:cubicBezTo>
                <a:cubicBezTo>
                  <a:pt x="192507" y="2801257"/>
                  <a:pt x="193196" y="2695886"/>
                  <a:pt x="199764" y="2590800"/>
                </a:cubicBezTo>
                <a:cubicBezTo>
                  <a:pt x="200480" y="2579348"/>
                  <a:pt x="210649" y="2569617"/>
                  <a:pt x="210649" y="2558143"/>
                </a:cubicBezTo>
                <a:cubicBezTo>
                  <a:pt x="210649" y="2541686"/>
                  <a:pt x="179261" y="2453093"/>
                  <a:pt x="177992" y="2449286"/>
                </a:cubicBezTo>
                <a:lnTo>
                  <a:pt x="167107" y="2416629"/>
                </a:lnTo>
                <a:lnTo>
                  <a:pt x="156221" y="2383971"/>
                </a:lnTo>
                <a:cubicBezTo>
                  <a:pt x="152592" y="2191657"/>
                  <a:pt x="151964" y="1999263"/>
                  <a:pt x="145335" y="1807029"/>
                </a:cubicBezTo>
                <a:cubicBezTo>
                  <a:pt x="144782" y="1791003"/>
                  <a:pt x="128208" y="1727635"/>
                  <a:pt x="123564" y="1709057"/>
                </a:cubicBezTo>
                <a:cubicBezTo>
                  <a:pt x="130821" y="1429657"/>
                  <a:pt x="213124" y="1142006"/>
                  <a:pt x="145335" y="870857"/>
                </a:cubicBezTo>
                <a:cubicBezTo>
                  <a:pt x="141706" y="856343"/>
                  <a:pt x="137694" y="841919"/>
                  <a:pt x="134449" y="827314"/>
                </a:cubicBezTo>
                <a:cubicBezTo>
                  <a:pt x="130435" y="809253"/>
                  <a:pt x="127192" y="791029"/>
                  <a:pt x="123564" y="772886"/>
                </a:cubicBezTo>
                <a:cubicBezTo>
                  <a:pt x="127192" y="751114"/>
                  <a:pt x="134449" y="729643"/>
                  <a:pt x="134449" y="707571"/>
                </a:cubicBezTo>
                <a:cubicBezTo>
                  <a:pt x="134449" y="526305"/>
                  <a:pt x="103691" y="415052"/>
                  <a:pt x="134449" y="261257"/>
                </a:cubicBezTo>
                <a:cubicBezTo>
                  <a:pt x="136699" y="250005"/>
                  <a:pt x="141706" y="239486"/>
                  <a:pt x="145335" y="228600"/>
                </a:cubicBezTo>
                <a:cubicBezTo>
                  <a:pt x="144707" y="222325"/>
                  <a:pt x="142393" y="118468"/>
                  <a:pt x="123564" y="87086"/>
                </a:cubicBezTo>
                <a:cubicBezTo>
                  <a:pt x="118284" y="78285"/>
                  <a:pt x="111749" y="67803"/>
                  <a:pt x="101792" y="65314"/>
                </a:cubicBezTo>
                <a:cubicBezTo>
                  <a:pt x="80671" y="60034"/>
                  <a:pt x="58249" y="65314"/>
                  <a:pt x="36478" y="65314"/>
                </a:cubicBezTo>
              </a:path>
            </a:pathLst>
          </a:custGeom>
          <a:solidFill>
            <a:srgbClr val="FF0000"/>
          </a:solidFill>
          <a:ln w="9525" cap="flat" cmpd="sng">
            <a:solidFill>
              <a:srgbClr val="002F9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25" name="Google Shape;425;p23"/>
          <p:cNvSpPr/>
          <p:nvPr/>
        </p:nvSpPr>
        <p:spPr>
          <a:xfrm flipH="1">
            <a:off x="5292080" y="2329408"/>
            <a:ext cx="213124" cy="2971800"/>
          </a:xfrm>
          <a:custGeom>
            <a:avLst/>
            <a:gdLst/>
            <a:ahLst/>
            <a:cxnLst/>
            <a:rect l="l" t="t" r="r" b="b"/>
            <a:pathLst>
              <a:path w="213124" h="2971800" extrusionOk="0">
                <a:moveTo>
                  <a:pt x="47364" y="0"/>
                </a:moveTo>
                <a:cubicBezTo>
                  <a:pt x="9764" y="150397"/>
                  <a:pt x="25592" y="74001"/>
                  <a:pt x="25592" y="391886"/>
                </a:cubicBezTo>
                <a:cubicBezTo>
                  <a:pt x="25592" y="460924"/>
                  <a:pt x="28252" y="530168"/>
                  <a:pt x="36478" y="598714"/>
                </a:cubicBezTo>
                <a:cubicBezTo>
                  <a:pt x="39212" y="621500"/>
                  <a:pt x="58249" y="664029"/>
                  <a:pt x="58249" y="664029"/>
                </a:cubicBezTo>
                <a:cubicBezTo>
                  <a:pt x="54621" y="747486"/>
                  <a:pt x="52417" y="831017"/>
                  <a:pt x="47364" y="914400"/>
                </a:cubicBezTo>
                <a:cubicBezTo>
                  <a:pt x="45158" y="950800"/>
                  <a:pt x="36478" y="986790"/>
                  <a:pt x="36478" y="1023257"/>
                </a:cubicBezTo>
                <a:cubicBezTo>
                  <a:pt x="36478" y="1264410"/>
                  <a:pt x="27239" y="1214894"/>
                  <a:pt x="58249" y="1338943"/>
                </a:cubicBezTo>
                <a:cubicBezTo>
                  <a:pt x="54621" y="1371600"/>
                  <a:pt x="51707" y="1404344"/>
                  <a:pt x="47364" y="1436914"/>
                </a:cubicBezTo>
                <a:cubicBezTo>
                  <a:pt x="44447" y="1458792"/>
                  <a:pt x="36478" y="1480157"/>
                  <a:pt x="36478" y="1502229"/>
                </a:cubicBezTo>
                <a:cubicBezTo>
                  <a:pt x="36478" y="1937421"/>
                  <a:pt x="0" y="1817328"/>
                  <a:pt x="58249" y="1992086"/>
                </a:cubicBezTo>
                <a:cubicBezTo>
                  <a:pt x="54621" y="2307772"/>
                  <a:pt x="40024" y="2623522"/>
                  <a:pt x="47364" y="2939143"/>
                </a:cubicBezTo>
                <a:cubicBezTo>
                  <a:pt x="47631" y="2950614"/>
                  <a:pt x="68546" y="2928257"/>
                  <a:pt x="80021" y="2928257"/>
                </a:cubicBezTo>
                <a:cubicBezTo>
                  <a:pt x="102093" y="2928257"/>
                  <a:pt x="123564" y="2935514"/>
                  <a:pt x="145335" y="2939143"/>
                </a:cubicBezTo>
                <a:cubicBezTo>
                  <a:pt x="148964" y="2950029"/>
                  <a:pt x="144746" y="2971800"/>
                  <a:pt x="156221" y="2971800"/>
                </a:cubicBezTo>
                <a:cubicBezTo>
                  <a:pt x="170288" y="2971800"/>
                  <a:pt x="186194" y="2914538"/>
                  <a:pt x="188878" y="2906486"/>
                </a:cubicBezTo>
                <a:cubicBezTo>
                  <a:pt x="192507" y="2801257"/>
                  <a:pt x="193196" y="2695886"/>
                  <a:pt x="199764" y="2590800"/>
                </a:cubicBezTo>
                <a:cubicBezTo>
                  <a:pt x="200480" y="2579348"/>
                  <a:pt x="210649" y="2569617"/>
                  <a:pt x="210649" y="2558143"/>
                </a:cubicBezTo>
                <a:cubicBezTo>
                  <a:pt x="210649" y="2541686"/>
                  <a:pt x="179261" y="2453093"/>
                  <a:pt x="177992" y="2449286"/>
                </a:cubicBezTo>
                <a:lnTo>
                  <a:pt x="167107" y="2416629"/>
                </a:lnTo>
                <a:lnTo>
                  <a:pt x="156221" y="2383971"/>
                </a:lnTo>
                <a:cubicBezTo>
                  <a:pt x="152592" y="2191657"/>
                  <a:pt x="151964" y="1999263"/>
                  <a:pt x="145335" y="1807029"/>
                </a:cubicBezTo>
                <a:cubicBezTo>
                  <a:pt x="144782" y="1791003"/>
                  <a:pt x="128208" y="1727635"/>
                  <a:pt x="123564" y="1709057"/>
                </a:cubicBezTo>
                <a:cubicBezTo>
                  <a:pt x="130821" y="1429657"/>
                  <a:pt x="213124" y="1142006"/>
                  <a:pt x="145335" y="870857"/>
                </a:cubicBezTo>
                <a:cubicBezTo>
                  <a:pt x="141706" y="856343"/>
                  <a:pt x="137694" y="841919"/>
                  <a:pt x="134449" y="827314"/>
                </a:cubicBezTo>
                <a:cubicBezTo>
                  <a:pt x="130435" y="809253"/>
                  <a:pt x="127192" y="791029"/>
                  <a:pt x="123564" y="772886"/>
                </a:cubicBezTo>
                <a:cubicBezTo>
                  <a:pt x="127192" y="751114"/>
                  <a:pt x="134449" y="729643"/>
                  <a:pt x="134449" y="707571"/>
                </a:cubicBezTo>
                <a:cubicBezTo>
                  <a:pt x="134449" y="526305"/>
                  <a:pt x="103691" y="415052"/>
                  <a:pt x="134449" y="261257"/>
                </a:cubicBezTo>
                <a:cubicBezTo>
                  <a:pt x="136699" y="250005"/>
                  <a:pt x="141706" y="239486"/>
                  <a:pt x="145335" y="228600"/>
                </a:cubicBezTo>
                <a:cubicBezTo>
                  <a:pt x="144707" y="222325"/>
                  <a:pt x="142393" y="118468"/>
                  <a:pt x="123564" y="87086"/>
                </a:cubicBezTo>
                <a:cubicBezTo>
                  <a:pt x="118284" y="78285"/>
                  <a:pt x="111749" y="67803"/>
                  <a:pt x="101792" y="65314"/>
                </a:cubicBezTo>
                <a:cubicBezTo>
                  <a:pt x="80671" y="60034"/>
                  <a:pt x="58249" y="65314"/>
                  <a:pt x="36478" y="65314"/>
                </a:cubicBezTo>
              </a:path>
            </a:pathLst>
          </a:custGeom>
          <a:solidFill>
            <a:srgbClr val="FF0000"/>
          </a:solidFill>
          <a:ln w="9525" cap="flat" cmpd="sng">
            <a:solidFill>
              <a:srgbClr val="002F9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26" name="Google Shape;426;p23"/>
          <p:cNvSpPr/>
          <p:nvPr/>
        </p:nvSpPr>
        <p:spPr>
          <a:xfrm rot="-5400000">
            <a:off x="4487142" y="1327918"/>
            <a:ext cx="213124" cy="1828800"/>
          </a:xfrm>
          <a:custGeom>
            <a:avLst/>
            <a:gdLst/>
            <a:ahLst/>
            <a:cxnLst/>
            <a:rect l="l" t="t" r="r" b="b"/>
            <a:pathLst>
              <a:path w="213124" h="2971800" extrusionOk="0">
                <a:moveTo>
                  <a:pt x="47364" y="0"/>
                </a:moveTo>
                <a:cubicBezTo>
                  <a:pt x="9764" y="150397"/>
                  <a:pt x="25592" y="74001"/>
                  <a:pt x="25592" y="391886"/>
                </a:cubicBezTo>
                <a:cubicBezTo>
                  <a:pt x="25592" y="460924"/>
                  <a:pt x="28252" y="530168"/>
                  <a:pt x="36478" y="598714"/>
                </a:cubicBezTo>
                <a:cubicBezTo>
                  <a:pt x="39212" y="621500"/>
                  <a:pt x="58249" y="664029"/>
                  <a:pt x="58249" y="664029"/>
                </a:cubicBezTo>
                <a:cubicBezTo>
                  <a:pt x="54621" y="747486"/>
                  <a:pt x="52417" y="831017"/>
                  <a:pt x="47364" y="914400"/>
                </a:cubicBezTo>
                <a:cubicBezTo>
                  <a:pt x="45158" y="950800"/>
                  <a:pt x="36478" y="986790"/>
                  <a:pt x="36478" y="1023257"/>
                </a:cubicBezTo>
                <a:cubicBezTo>
                  <a:pt x="36478" y="1264410"/>
                  <a:pt x="27239" y="1214894"/>
                  <a:pt x="58249" y="1338943"/>
                </a:cubicBezTo>
                <a:cubicBezTo>
                  <a:pt x="54621" y="1371600"/>
                  <a:pt x="51707" y="1404344"/>
                  <a:pt x="47364" y="1436914"/>
                </a:cubicBezTo>
                <a:cubicBezTo>
                  <a:pt x="44447" y="1458792"/>
                  <a:pt x="36478" y="1480157"/>
                  <a:pt x="36478" y="1502229"/>
                </a:cubicBezTo>
                <a:cubicBezTo>
                  <a:pt x="36478" y="1937421"/>
                  <a:pt x="0" y="1817328"/>
                  <a:pt x="58249" y="1992086"/>
                </a:cubicBezTo>
                <a:cubicBezTo>
                  <a:pt x="54621" y="2307772"/>
                  <a:pt x="40024" y="2623522"/>
                  <a:pt x="47364" y="2939143"/>
                </a:cubicBezTo>
                <a:cubicBezTo>
                  <a:pt x="47631" y="2950614"/>
                  <a:pt x="68546" y="2928257"/>
                  <a:pt x="80021" y="2928257"/>
                </a:cubicBezTo>
                <a:cubicBezTo>
                  <a:pt x="102093" y="2928257"/>
                  <a:pt x="123564" y="2935514"/>
                  <a:pt x="145335" y="2939143"/>
                </a:cubicBezTo>
                <a:cubicBezTo>
                  <a:pt x="148964" y="2950029"/>
                  <a:pt x="144746" y="2971800"/>
                  <a:pt x="156221" y="2971800"/>
                </a:cubicBezTo>
                <a:cubicBezTo>
                  <a:pt x="170288" y="2971800"/>
                  <a:pt x="186194" y="2914538"/>
                  <a:pt x="188878" y="2906486"/>
                </a:cubicBezTo>
                <a:cubicBezTo>
                  <a:pt x="192507" y="2801257"/>
                  <a:pt x="193196" y="2695886"/>
                  <a:pt x="199764" y="2590800"/>
                </a:cubicBezTo>
                <a:cubicBezTo>
                  <a:pt x="200480" y="2579348"/>
                  <a:pt x="210649" y="2569617"/>
                  <a:pt x="210649" y="2558143"/>
                </a:cubicBezTo>
                <a:cubicBezTo>
                  <a:pt x="210649" y="2541686"/>
                  <a:pt x="179261" y="2453093"/>
                  <a:pt x="177992" y="2449286"/>
                </a:cubicBezTo>
                <a:lnTo>
                  <a:pt x="167107" y="2416629"/>
                </a:lnTo>
                <a:lnTo>
                  <a:pt x="156221" y="2383971"/>
                </a:lnTo>
                <a:cubicBezTo>
                  <a:pt x="152592" y="2191657"/>
                  <a:pt x="151964" y="1999263"/>
                  <a:pt x="145335" y="1807029"/>
                </a:cubicBezTo>
                <a:cubicBezTo>
                  <a:pt x="144782" y="1791003"/>
                  <a:pt x="128208" y="1727635"/>
                  <a:pt x="123564" y="1709057"/>
                </a:cubicBezTo>
                <a:cubicBezTo>
                  <a:pt x="130821" y="1429657"/>
                  <a:pt x="213124" y="1142006"/>
                  <a:pt x="145335" y="870857"/>
                </a:cubicBezTo>
                <a:cubicBezTo>
                  <a:pt x="141706" y="856343"/>
                  <a:pt x="137694" y="841919"/>
                  <a:pt x="134449" y="827314"/>
                </a:cubicBezTo>
                <a:cubicBezTo>
                  <a:pt x="130435" y="809253"/>
                  <a:pt x="127192" y="791029"/>
                  <a:pt x="123564" y="772886"/>
                </a:cubicBezTo>
                <a:cubicBezTo>
                  <a:pt x="127192" y="751114"/>
                  <a:pt x="134449" y="729643"/>
                  <a:pt x="134449" y="707571"/>
                </a:cubicBezTo>
                <a:cubicBezTo>
                  <a:pt x="134449" y="526305"/>
                  <a:pt x="103691" y="415052"/>
                  <a:pt x="134449" y="261257"/>
                </a:cubicBezTo>
                <a:cubicBezTo>
                  <a:pt x="136699" y="250005"/>
                  <a:pt x="141706" y="239486"/>
                  <a:pt x="145335" y="228600"/>
                </a:cubicBezTo>
                <a:cubicBezTo>
                  <a:pt x="144707" y="222325"/>
                  <a:pt x="142393" y="118468"/>
                  <a:pt x="123564" y="87086"/>
                </a:cubicBezTo>
                <a:cubicBezTo>
                  <a:pt x="118284" y="78285"/>
                  <a:pt x="111749" y="67803"/>
                  <a:pt x="101792" y="65314"/>
                </a:cubicBezTo>
                <a:cubicBezTo>
                  <a:pt x="80671" y="60034"/>
                  <a:pt x="58249" y="65314"/>
                  <a:pt x="36478" y="65314"/>
                </a:cubicBezTo>
              </a:path>
            </a:pathLst>
          </a:custGeom>
          <a:solidFill>
            <a:srgbClr val="FF0000"/>
          </a:solidFill>
          <a:ln w="9525" cap="flat" cmpd="sng">
            <a:solidFill>
              <a:srgbClr val="002F9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27" name="Google Shape;427;p23"/>
          <p:cNvSpPr txBox="1"/>
          <p:nvPr/>
        </p:nvSpPr>
        <p:spPr>
          <a:xfrm>
            <a:off x="179512" y="26621"/>
            <a:ext cx="8820472" cy="95410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lt1"/>
                </a:solidFill>
                <a:latin typeface="Calibri"/>
                <a:ea typeface="Calibri"/>
                <a:cs typeface="Calibri"/>
                <a:sym typeface="Calibri"/>
              </a:rPr>
              <a:t>« Je verrai le sang, et je passerai par-dessus vous, et il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n'y aura point de plaie qui vous détruise » Exodus 12:13</a:t>
            </a:r>
            <a:endParaRPr/>
          </a:p>
        </p:txBody>
      </p:sp>
      <p:sp>
        <p:nvSpPr>
          <p:cNvPr id="428" name="Google Shape;428;p23"/>
          <p:cNvSpPr txBox="1"/>
          <p:nvPr/>
        </p:nvSpPr>
        <p:spPr>
          <a:xfrm>
            <a:off x="6012160" y="5284365"/>
            <a:ext cx="2646641" cy="138499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a-t-il aspergé </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la porte de votre cœur ? </a:t>
            </a:r>
            <a:endParaRPr sz="2800" b="1">
              <a:solidFill>
                <a:srgbClr val="FF0000"/>
              </a:solidFill>
              <a:latin typeface="Calibri"/>
              <a:ea typeface="Calibri"/>
              <a:cs typeface="Calibri"/>
              <a:sym typeface="Calibri"/>
            </a:endParaRPr>
          </a:p>
        </p:txBody>
      </p:sp>
      <p:sp>
        <p:nvSpPr>
          <p:cNvPr id="429" name="Google Shape;429;p23"/>
          <p:cNvSpPr txBox="1"/>
          <p:nvPr/>
        </p:nvSpPr>
        <p:spPr>
          <a:xfrm>
            <a:off x="395536" y="5301208"/>
            <a:ext cx="2871900" cy="1385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Le sang </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de Christ </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votre Pâques</a:t>
            </a:r>
            <a:endParaRPr sz="2800" b="1">
              <a:solidFill>
                <a:srgbClr val="FF0000"/>
              </a:solidFill>
              <a:latin typeface="Calibri"/>
              <a:ea typeface="Calibri"/>
              <a:cs typeface="Calibri"/>
              <a:sym typeface="Calibri"/>
            </a:endParaRPr>
          </a:p>
        </p:txBody>
      </p:sp>
      <p:sp>
        <p:nvSpPr>
          <p:cNvPr id="430" name="Google Shape;430;p23"/>
          <p:cNvSpPr txBox="1"/>
          <p:nvPr/>
        </p:nvSpPr>
        <p:spPr>
          <a:xfrm rot="5400000">
            <a:off x="7713641" y="3100608"/>
            <a:ext cx="2232247"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A5A5A5"/>
                </a:solidFill>
                <a:latin typeface="Arial"/>
                <a:ea typeface="Arial"/>
                <a:cs typeface="Arial"/>
                <a:sym typeface="Arial"/>
              </a:rPr>
              <a:t>Photo of door by John Crozier</a:t>
            </a:r>
            <a:endParaRPr sz="1000">
              <a:solidFill>
                <a:srgbClr val="A5A5A5"/>
              </a:solidFill>
              <a:latin typeface="Arial"/>
              <a:ea typeface="Arial"/>
              <a:cs typeface="Arial"/>
              <a:sym typeface="Arial"/>
            </a:endParaRPr>
          </a:p>
          <a:p>
            <a:pPr marL="0" marR="0" lvl="0" indent="0" algn="ctr" rtl="0">
              <a:spcBef>
                <a:spcPts val="0"/>
              </a:spcBef>
              <a:spcAft>
                <a:spcPts val="0"/>
              </a:spcAft>
              <a:buNone/>
            </a:pPr>
            <a:r>
              <a:rPr lang="en-US" sz="1000">
                <a:solidFill>
                  <a:srgbClr val="A5A5A5"/>
                </a:solidFill>
                <a:latin typeface="Arial"/>
                <a:ea typeface="Arial"/>
                <a:cs typeface="Arial"/>
                <a:sym typeface="Arial"/>
              </a:rPr>
              <a:t>Pulsing heart © clipartbest.com</a:t>
            </a:r>
            <a:endParaRPr/>
          </a:p>
          <a:p>
            <a:pPr marL="0" marR="0" lvl="0" indent="0" algn="l" rtl="0">
              <a:spcBef>
                <a:spcPts val="0"/>
              </a:spcBef>
              <a:spcAft>
                <a:spcPts val="0"/>
              </a:spcAft>
              <a:buNone/>
            </a:pPr>
            <a:endParaRPr sz="1200">
              <a:solidFill>
                <a:srgbClr val="A5A5A5"/>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Shape 434"/>
        <p:cNvGrpSpPr/>
        <p:nvPr/>
      </p:nvGrpSpPr>
      <p:grpSpPr>
        <a:xfrm>
          <a:off x="0" y="0"/>
          <a:ext cx="0" cy="0"/>
          <a:chOff x="0" y="0"/>
          <a:chExt cx="0" cy="0"/>
        </a:xfrm>
      </p:grpSpPr>
      <p:pic>
        <p:nvPicPr>
          <p:cNvPr id="435" name="Google Shape;435;p24" descr="www.clipartbest.com dc6XLjAMi.gif"/>
          <p:cNvPicPr preferRelativeResize="0"/>
          <p:nvPr/>
        </p:nvPicPr>
        <p:blipFill rotWithShape="1">
          <a:blip r:embed="rId3">
            <a:alphaModFix/>
          </a:blip>
          <a:srcRect/>
          <a:stretch/>
        </p:blipFill>
        <p:spPr>
          <a:xfrm>
            <a:off x="6300192" y="2028080"/>
            <a:ext cx="3017520" cy="2121000"/>
          </a:xfrm>
          <a:prstGeom prst="rect">
            <a:avLst/>
          </a:prstGeom>
          <a:noFill/>
          <a:ln>
            <a:noFill/>
          </a:ln>
        </p:spPr>
      </p:pic>
      <p:pic>
        <p:nvPicPr>
          <p:cNvPr id="436" name="Google Shape;436;p24" descr="lord-jesus-christ-coming-293608.gif"/>
          <p:cNvPicPr preferRelativeResize="0"/>
          <p:nvPr/>
        </p:nvPicPr>
        <p:blipFill rotWithShape="1">
          <a:blip r:embed="rId4">
            <a:alphaModFix/>
          </a:blip>
          <a:srcRect b="36140"/>
          <a:stretch/>
        </p:blipFill>
        <p:spPr>
          <a:xfrm>
            <a:off x="2439286" y="1124744"/>
            <a:ext cx="3932914" cy="3657600"/>
          </a:xfrm>
          <a:prstGeom prst="star32">
            <a:avLst>
              <a:gd name="adj" fmla="val 37500"/>
            </a:avLst>
          </a:prstGeom>
          <a:noFill/>
          <a:ln>
            <a:noFill/>
          </a:ln>
        </p:spPr>
      </p:pic>
      <p:sp>
        <p:nvSpPr>
          <p:cNvPr id="437" name="Google Shape;437;p24"/>
          <p:cNvSpPr/>
          <p:nvPr/>
        </p:nvSpPr>
        <p:spPr>
          <a:xfrm>
            <a:off x="7740352" y="2780928"/>
            <a:ext cx="137160" cy="91440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38" name="Google Shape;438;p24"/>
          <p:cNvSpPr/>
          <p:nvPr/>
        </p:nvSpPr>
        <p:spPr>
          <a:xfrm>
            <a:off x="7452320" y="2996952"/>
            <a:ext cx="731520" cy="13716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39" name="Google Shape;439;p24"/>
          <p:cNvSpPr/>
          <p:nvPr/>
        </p:nvSpPr>
        <p:spPr>
          <a:xfrm>
            <a:off x="539552" y="2285992"/>
            <a:ext cx="432048" cy="432048"/>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440" name="Google Shape;440;p24"/>
          <p:cNvSpPr/>
          <p:nvPr/>
        </p:nvSpPr>
        <p:spPr>
          <a:xfrm>
            <a:off x="395536" y="2714620"/>
            <a:ext cx="720080" cy="1296144"/>
          </a:xfrm>
          <a:prstGeom prst="trapezoid">
            <a:avLst>
              <a:gd name="adj" fmla="val 25000"/>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41" name="Google Shape;441;p24"/>
          <p:cNvSpPr/>
          <p:nvPr/>
        </p:nvSpPr>
        <p:spPr>
          <a:xfrm>
            <a:off x="611560" y="3857628"/>
            <a:ext cx="144016" cy="72008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42" name="Google Shape;442;p24"/>
          <p:cNvSpPr/>
          <p:nvPr/>
        </p:nvSpPr>
        <p:spPr>
          <a:xfrm>
            <a:off x="755576" y="3857628"/>
            <a:ext cx="144016" cy="72008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43" name="Google Shape;443;p24"/>
          <p:cNvSpPr/>
          <p:nvPr/>
        </p:nvSpPr>
        <p:spPr>
          <a:xfrm rot="1500000">
            <a:off x="372399" y="2706500"/>
            <a:ext cx="144016" cy="82296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44" name="Google Shape;444;p24"/>
          <p:cNvSpPr/>
          <p:nvPr/>
        </p:nvSpPr>
        <p:spPr>
          <a:xfrm rot="9300000" flipH="1">
            <a:off x="981827" y="2706500"/>
            <a:ext cx="144016" cy="82296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445" name="Google Shape;445;p24"/>
          <p:cNvCxnSpPr/>
          <p:nvPr/>
        </p:nvCxnSpPr>
        <p:spPr>
          <a:xfrm>
            <a:off x="3447296" y="2492896"/>
            <a:ext cx="548640" cy="0"/>
          </a:xfrm>
          <a:prstGeom prst="straightConnector1">
            <a:avLst/>
          </a:prstGeom>
          <a:noFill/>
          <a:ln w="76200" cap="flat" cmpd="sng">
            <a:solidFill>
              <a:schemeClr val="lt1"/>
            </a:solidFill>
            <a:prstDash val="solid"/>
            <a:round/>
            <a:headEnd type="none" w="sm" len="sm"/>
            <a:tailEnd type="stealth" w="med" len="med"/>
          </a:ln>
        </p:spPr>
      </p:cxnSp>
      <p:cxnSp>
        <p:nvCxnSpPr>
          <p:cNvPr id="446" name="Google Shape;446;p24"/>
          <p:cNvCxnSpPr/>
          <p:nvPr/>
        </p:nvCxnSpPr>
        <p:spPr>
          <a:xfrm>
            <a:off x="5148064" y="2492896"/>
            <a:ext cx="548640" cy="0"/>
          </a:xfrm>
          <a:prstGeom prst="straightConnector1">
            <a:avLst/>
          </a:prstGeom>
          <a:noFill/>
          <a:ln w="76200" cap="flat" cmpd="sng">
            <a:solidFill>
              <a:schemeClr val="lt1"/>
            </a:solidFill>
            <a:prstDash val="solid"/>
            <a:round/>
            <a:headEnd type="none" w="sm" len="sm"/>
            <a:tailEnd type="stealth" w="med" len="med"/>
          </a:ln>
        </p:spPr>
      </p:cxnSp>
      <p:pic>
        <p:nvPicPr>
          <p:cNvPr id="447" name="Google Shape;447;p24" descr="ark of covenant jewishvirtuallibrary.org.jpg"/>
          <p:cNvPicPr preferRelativeResize="0"/>
          <p:nvPr/>
        </p:nvPicPr>
        <p:blipFill rotWithShape="1">
          <a:blip r:embed="rId5">
            <a:alphaModFix/>
          </a:blip>
          <a:srcRect l="14562" t="1680" r="9756" b="5266"/>
          <a:stretch/>
        </p:blipFill>
        <p:spPr>
          <a:xfrm>
            <a:off x="3419872" y="2348880"/>
            <a:ext cx="2016224" cy="2103120"/>
          </a:xfrm>
          <a:prstGeom prst="rect">
            <a:avLst/>
          </a:prstGeom>
          <a:noFill/>
          <a:ln>
            <a:noFill/>
          </a:ln>
        </p:spPr>
      </p:pic>
      <p:sp>
        <p:nvSpPr>
          <p:cNvPr id="448" name="Google Shape;448;p24"/>
          <p:cNvSpPr/>
          <p:nvPr/>
        </p:nvSpPr>
        <p:spPr>
          <a:xfrm>
            <a:off x="1575088" y="3298696"/>
            <a:ext cx="548640" cy="274320"/>
          </a:xfrm>
          <a:prstGeom prst="rightArrow">
            <a:avLst>
              <a:gd name="adj1" fmla="val 50000"/>
              <a:gd name="adj2" fmla="val 50000"/>
            </a:avLst>
          </a:prstGeom>
          <a:solidFill>
            <a:schemeClr val="dk2"/>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49" name="Google Shape;449;p24"/>
          <p:cNvSpPr txBox="1"/>
          <p:nvPr/>
        </p:nvSpPr>
        <p:spPr>
          <a:xfrm>
            <a:off x="180256" y="1214422"/>
            <a:ext cx="1295400" cy="1019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400" b="1">
                <a:solidFill>
                  <a:schemeClr val="dk2"/>
                </a:solidFill>
                <a:latin typeface="Calibri"/>
                <a:ea typeface="Calibri"/>
                <a:cs typeface="Calibri"/>
                <a:sym typeface="Calibri"/>
              </a:rPr>
              <a:t>sous </a:t>
            </a:r>
            <a:endParaRPr/>
          </a:p>
          <a:p>
            <a:pPr marL="0" marR="0" lvl="0" indent="0" algn="ctr" rtl="0">
              <a:lnSpc>
                <a:spcPct val="100000"/>
              </a:lnSpc>
              <a:spcBef>
                <a:spcPts val="0"/>
              </a:spcBef>
              <a:spcAft>
                <a:spcPts val="0"/>
              </a:spcAft>
              <a:buNone/>
            </a:pPr>
            <a:r>
              <a:rPr lang="en-US" sz="2400" b="1">
                <a:solidFill>
                  <a:schemeClr val="dk2"/>
                </a:solidFill>
                <a:latin typeface="Calibri"/>
                <a:ea typeface="Calibri"/>
                <a:cs typeface="Calibri"/>
                <a:sym typeface="Calibri"/>
              </a:rPr>
              <a:t>la colère de Dieu</a:t>
            </a:r>
            <a:endParaRPr sz="2400" b="1">
              <a:solidFill>
                <a:schemeClr val="dk2"/>
              </a:solidFill>
              <a:latin typeface="Calibri"/>
              <a:ea typeface="Calibri"/>
              <a:cs typeface="Calibri"/>
              <a:sym typeface="Calibri"/>
            </a:endParaRPr>
          </a:p>
        </p:txBody>
      </p:sp>
      <p:sp>
        <p:nvSpPr>
          <p:cNvPr id="450" name="Google Shape;450;p24"/>
          <p:cNvSpPr/>
          <p:nvPr/>
        </p:nvSpPr>
        <p:spPr>
          <a:xfrm>
            <a:off x="4283968" y="2686040"/>
            <a:ext cx="274320" cy="146304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51" name="Google Shape;451;p24"/>
          <p:cNvSpPr/>
          <p:nvPr/>
        </p:nvSpPr>
        <p:spPr>
          <a:xfrm>
            <a:off x="3563888" y="2938656"/>
            <a:ext cx="1737360" cy="27432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52" name="Google Shape;452;p24"/>
          <p:cNvSpPr txBox="1"/>
          <p:nvPr/>
        </p:nvSpPr>
        <p:spPr>
          <a:xfrm>
            <a:off x="6804248" y="1196752"/>
            <a:ext cx="2039144" cy="101566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400" b="1">
                <a:solidFill>
                  <a:schemeClr val="dk2"/>
                </a:solidFill>
                <a:latin typeface="Calibri"/>
                <a:ea typeface="Calibri"/>
                <a:cs typeface="Calibri"/>
                <a:sym typeface="Calibri"/>
              </a:rPr>
              <a:t>colère </a:t>
            </a:r>
            <a:endParaRPr/>
          </a:p>
          <a:p>
            <a:pPr marL="0" marR="0" lvl="0" indent="0" algn="ctr" rtl="0">
              <a:lnSpc>
                <a:spcPct val="100000"/>
              </a:lnSpc>
              <a:spcBef>
                <a:spcPts val="0"/>
              </a:spcBef>
              <a:spcAft>
                <a:spcPts val="0"/>
              </a:spcAft>
              <a:buNone/>
            </a:pPr>
            <a:r>
              <a:rPr lang="en-US" sz="2400" b="1">
                <a:solidFill>
                  <a:schemeClr val="dk2"/>
                </a:solidFill>
                <a:latin typeface="Calibri"/>
                <a:ea typeface="Calibri"/>
                <a:cs typeface="Calibri"/>
                <a:sym typeface="Calibri"/>
              </a:rPr>
              <a:t>de Dieu</a:t>
            </a:r>
            <a:endParaRPr sz="2400" b="1">
              <a:solidFill>
                <a:schemeClr val="dk2"/>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400" b="1">
                <a:solidFill>
                  <a:schemeClr val="dk2"/>
                </a:solidFill>
                <a:latin typeface="Calibri"/>
                <a:ea typeface="Calibri"/>
                <a:cs typeface="Calibri"/>
                <a:sym typeface="Calibri"/>
              </a:rPr>
              <a:t>détournée</a:t>
            </a:r>
            <a:endParaRPr sz="2400" b="1">
              <a:solidFill>
                <a:schemeClr val="dk2"/>
              </a:solidFill>
              <a:latin typeface="Calibri"/>
              <a:ea typeface="Calibri"/>
              <a:cs typeface="Calibri"/>
              <a:sym typeface="Calibri"/>
            </a:endParaRPr>
          </a:p>
        </p:txBody>
      </p:sp>
      <p:sp>
        <p:nvSpPr>
          <p:cNvPr id="453" name="Google Shape;453;p24"/>
          <p:cNvSpPr txBox="1"/>
          <p:nvPr/>
        </p:nvSpPr>
        <p:spPr>
          <a:xfrm>
            <a:off x="3059832" y="4365104"/>
            <a:ext cx="2736304"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chemeClr val="dk2"/>
                </a:solidFill>
                <a:latin typeface="Arial"/>
                <a:ea typeface="Arial"/>
                <a:cs typeface="Arial"/>
                <a:sym typeface="Arial"/>
              </a:rPr>
              <a:t>ark jewishvirtuallibrary.org</a:t>
            </a:r>
            <a:endParaRPr sz="1000">
              <a:solidFill>
                <a:schemeClr val="dk2"/>
              </a:solidFill>
              <a:latin typeface="Arial"/>
              <a:ea typeface="Arial"/>
              <a:cs typeface="Arial"/>
              <a:sym typeface="Arial"/>
            </a:endParaRPr>
          </a:p>
        </p:txBody>
      </p:sp>
      <p:sp>
        <p:nvSpPr>
          <p:cNvPr id="454" name="Google Shape;454;p24"/>
          <p:cNvSpPr/>
          <p:nvPr/>
        </p:nvSpPr>
        <p:spPr>
          <a:xfrm>
            <a:off x="6327616" y="3298696"/>
            <a:ext cx="548640" cy="274320"/>
          </a:xfrm>
          <a:prstGeom prst="rightArrow">
            <a:avLst>
              <a:gd name="adj1" fmla="val 50000"/>
              <a:gd name="adj2"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55" name="Google Shape;455;p24"/>
          <p:cNvSpPr/>
          <p:nvPr/>
        </p:nvSpPr>
        <p:spPr>
          <a:xfrm>
            <a:off x="6968686" y="3966155"/>
            <a:ext cx="1632948"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dk2"/>
                </a:solidFill>
                <a:latin typeface="Calibri"/>
                <a:ea typeface="Calibri"/>
                <a:cs typeface="Calibri"/>
                <a:sym typeface="Calibri"/>
              </a:rPr>
              <a:t>union avec </a:t>
            </a:r>
            <a:endParaRPr/>
          </a:p>
          <a:p>
            <a:pPr marL="0" marR="0" lvl="0" indent="0" algn="ctr" rtl="0">
              <a:spcBef>
                <a:spcPts val="0"/>
              </a:spcBef>
              <a:spcAft>
                <a:spcPts val="0"/>
              </a:spcAft>
              <a:buNone/>
            </a:pPr>
            <a:r>
              <a:rPr lang="en-US" sz="2400" b="1">
                <a:solidFill>
                  <a:schemeClr val="dk2"/>
                </a:solidFill>
                <a:latin typeface="Calibri"/>
                <a:ea typeface="Calibri"/>
                <a:cs typeface="Calibri"/>
                <a:sym typeface="Calibri"/>
              </a:rPr>
              <a:t>le Seigneur</a:t>
            </a:r>
            <a:endParaRPr sz="2400" b="1" cap="none">
              <a:solidFill>
                <a:schemeClr val="dk2"/>
              </a:solidFill>
              <a:latin typeface="Calibri"/>
              <a:ea typeface="Calibri"/>
              <a:cs typeface="Calibri"/>
              <a:sym typeface="Calibri"/>
            </a:endParaRPr>
          </a:p>
        </p:txBody>
      </p:sp>
      <p:pic>
        <p:nvPicPr>
          <p:cNvPr id="456" name="Google Shape;456;p24" descr="egyptian.gif"/>
          <p:cNvPicPr preferRelativeResize="0"/>
          <p:nvPr/>
        </p:nvPicPr>
        <p:blipFill rotWithShape="1">
          <a:blip r:embed="rId6">
            <a:alphaModFix/>
          </a:blip>
          <a:srcRect/>
          <a:stretch/>
        </p:blipFill>
        <p:spPr>
          <a:xfrm>
            <a:off x="6948264" y="2135128"/>
            <a:ext cx="1689817" cy="1005840"/>
          </a:xfrm>
          <a:prstGeom prst="rect">
            <a:avLst/>
          </a:prstGeom>
          <a:noFill/>
          <a:ln>
            <a:noFill/>
          </a:ln>
        </p:spPr>
      </p:pic>
      <p:pic>
        <p:nvPicPr>
          <p:cNvPr id="457" name="Google Shape;457;p24" descr="egyptian.gif"/>
          <p:cNvPicPr preferRelativeResize="0"/>
          <p:nvPr/>
        </p:nvPicPr>
        <p:blipFill rotWithShape="1">
          <a:blip r:embed="rId6">
            <a:alphaModFix/>
          </a:blip>
          <a:srcRect/>
          <a:stretch/>
        </p:blipFill>
        <p:spPr>
          <a:xfrm rot="7200000">
            <a:off x="7465408" y="2973148"/>
            <a:ext cx="1689816" cy="1005840"/>
          </a:xfrm>
          <a:prstGeom prst="rect">
            <a:avLst/>
          </a:prstGeom>
          <a:noFill/>
          <a:ln>
            <a:noFill/>
          </a:ln>
        </p:spPr>
      </p:pic>
      <p:pic>
        <p:nvPicPr>
          <p:cNvPr id="458" name="Google Shape;458;p24" descr="egyptian.gif"/>
          <p:cNvPicPr preferRelativeResize="0"/>
          <p:nvPr/>
        </p:nvPicPr>
        <p:blipFill rotWithShape="1">
          <a:blip r:embed="rId6">
            <a:alphaModFix/>
          </a:blip>
          <a:srcRect/>
          <a:stretch/>
        </p:blipFill>
        <p:spPr>
          <a:xfrm rot="-7200000" flipH="1">
            <a:off x="6457297" y="2973147"/>
            <a:ext cx="1689812" cy="1005840"/>
          </a:xfrm>
          <a:prstGeom prst="rect">
            <a:avLst/>
          </a:prstGeom>
          <a:noFill/>
          <a:ln>
            <a:noFill/>
          </a:ln>
        </p:spPr>
      </p:pic>
      <p:pic>
        <p:nvPicPr>
          <p:cNvPr id="459" name="Google Shape;459;p24" descr="www.fg-a.com valentine 2-jumping-heart.gif"/>
          <p:cNvPicPr preferRelativeResize="0"/>
          <p:nvPr/>
        </p:nvPicPr>
        <p:blipFill rotWithShape="1">
          <a:blip r:embed="rId7">
            <a:alphaModFix/>
          </a:blip>
          <a:srcRect/>
          <a:stretch/>
        </p:blipFill>
        <p:spPr>
          <a:xfrm>
            <a:off x="7236296" y="2455540"/>
            <a:ext cx="1143000" cy="1333500"/>
          </a:xfrm>
          <a:prstGeom prst="rect">
            <a:avLst/>
          </a:prstGeom>
          <a:noFill/>
          <a:ln>
            <a:noFill/>
          </a:ln>
        </p:spPr>
      </p:pic>
      <p:sp>
        <p:nvSpPr>
          <p:cNvPr id="460" name="Google Shape;460;p24"/>
          <p:cNvSpPr txBox="1"/>
          <p:nvPr/>
        </p:nvSpPr>
        <p:spPr>
          <a:xfrm rot="5400000">
            <a:off x="7904403" y="3985029"/>
            <a:ext cx="2088232"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chemeClr val="lt1"/>
                </a:solidFill>
                <a:latin typeface="Arial"/>
                <a:ea typeface="Arial"/>
                <a:cs typeface="Arial"/>
                <a:sym typeface="Arial"/>
              </a:rPr>
              <a:t>Egyptian smiley © sherv.net</a:t>
            </a:r>
            <a:endParaRPr/>
          </a:p>
          <a:p>
            <a:pPr marL="0" marR="0" lvl="0" indent="0" algn="ctr" rtl="0">
              <a:spcBef>
                <a:spcPts val="0"/>
              </a:spcBef>
              <a:spcAft>
                <a:spcPts val="0"/>
              </a:spcAft>
              <a:buNone/>
            </a:pPr>
            <a:r>
              <a:rPr lang="en-US" sz="1000">
                <a:solidFill>
                  <a:schemeClr val="lt1"/>
                </a:solidFill>
                <a:latin typeface="Arial"/>
                <a:ea typeface="Arial"/>
                <a:cs typeface="Arial"/>
                <a:sym typeface="Arial"/>
              </a:rPr>
              <a:t>Jumping heart © www.fg-a.com</a:t>
            </a:r>
            <a:endParaRPr sz="1800">
              <a:solidFill>
                <a:schemeClr val="lt1"/>
              </a:solidFill>
              <a:latin typeface="Arial"/>
              <a:ea typeface="Arial"/>
              <a:cs typeface="Arial"/>
              <a:sym typeface="Arial"/>
            </a:endParaRPr>
          </a:p>
        </p:txBody>
      </p:sp>
      <p:sp>
        <p:nvSpPr>
          <p:cNvPr id="461" name="Google Shape;461;p24"/>
          <p:cNvSpPr txBox="1"/>
          <p:nvPr/>
        </p:nvSpPr>
        <p:spPr>
          <a:xfrm>
            <a:off x="3554720" y="2823319"/>
            <a:ext cx="173736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lt1"/>
                </a:solidFill>
                <a:latin typeface="Arial"/>
                <a:ea typeface="Arial"/>
                <a:cs typeface="Arial"/>
                <a:sym typeface="Arial"/>
              </a:rPr>
              <a:t>expiation</a:t>
            </a:r>
            <a:endParaRPr sz="2400" b="1">
              <a:solidFill>
                <a:schemeClr val="lt1"/>
              </a:solidFill>
              <a:latin typeface="Arial"/>
              <a:ea typeface="Arial"/>
              <a:cs typeface="Arial"/>
              <a:sym typeface="Arial"/>
            </a:endParaRPr>
          </a:p>
        </p:txBody>
      </p:sp>
      <p:sp>
        <p:nvSpPr>
          <p:cNvPr id="462" name="Google Shape;462;p24"/>
          <p:cNvSpPr txBox="1"/>
          <p:nvPr/>
        </p:nvSpPr>
        <p:spPr>
          <a:xfrm rot="5400000">
            <a:off x="7713641" y="796352"/>
            <a:ext cx="2232247"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chemeClr val="lt1"/>
                </a:solidFill>
                <a:latin typeface="Arial"/>
                <a:ea typeface="Arial"/>
                <a:cs typeface="Arial"/>
                <a:sym typeface="Arial"/>
              </a:rPr>
              <a:t>Jesus © GospelGifs.com </a:t>
            </a:r>
            <a:endParaRPr/>
          </a:p>
          <a:p>
            <a:pPr marL="0" marR="0" lvl="0" indent="0" algn="ctr" rtl="0">
              <a:spcBef>
                <a:spcPts val="0"/>
              </a:spcBef>
              <a:spcAft>
                <a:spcPts val="0"/>
              </a:spcAft>
              <a:buNone/>
            </a:pPr>
            <a:r>
              <a:rPr lang="en-US" sz="1000">
                <a:solidFill>
                  <a:schemeClr val="lt1"/>
                </a:solidFill>
                <a:latin typeface="Arial"/>
                <a:ea typeface="Arial"/>
                <a:cs typeface="Arial"/>
                <a:sym typeface="Arial"/>
              </a:rPr>
              <a:t>Pulsing heart © clipartbest.com</a:t>
            </a:r>
            <a:endParaRPr/>
          </a:p>
          <a:p>
            <a:pPr marL="0" marR="0" lvl="0" indent="0" algn="l" rtl="0">
              <a:spcBef>
                <a:spcPts val="0"/>
              </a:spcBef>
              <a:spcAft>
                <a:spcPts val="0"/>
              </a:spcAft>
              <a:buNone/>
            </a:pPr>
            <a:endParaRPr sz="1200">
              <a:solidFill>
                <a:schemeClr val="lt1"/>
              </a:solidFill>
              <a:latin typeface="Arial"/>
              <a:ea typeface="Arial"/>
              <a:cs typeface="Arial"/>
              <a:sym typeface="Arial"/>
            </a:endParaRPr>
          </a:p>
        </p:txBody>
      </p:sp>
      <p:sp>
        <p:nvSpPr>
          <p:cNvPr id="463" name="Google Shape;463;p24"/>
          <p:cNvSpPr txBox="1"/>
          <p:nvPr/>
        </p:nvSpPr>
        <p:spPr>
          <a:xfrm>
            <a:off x="35496" y="4720495"/>
            <a:ext cx="9036496" cy="209288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dk2"/>
                </a:solidFill>
                <a:latin typeface="Calibri"/>
                <a:ea typeface="Calibri"/>
                <a:cs typeface="Calibri"/>
                <a:sym typeface="Calibri"/>
              </a:rPr>
              <a:t>« </a:t>
            </a:r>
            <a:r>
              <a:rPr lang="en-US" sz="2600" b="1">
                <a:solidFill>
                  <a:schemeClr val="dk2"/>
                </a:solidFill>
                <a:latin typeface="Calibri"/>
                <a:ea typeface="Calibri"/>
                <a:cs typeface="Calibri"/>
                <a:sym typeface="Calibri"/>
              </a:rPr>
              <a:t>tu t'amasses un trésor de colère pour le jour de la colère . . . juste jugement de Dieu . . . déchaîne sa colère . . . C'est lui que Dieu a destiné, par son sang, à être, pour ceux qui croiraient victime propitiatoire, afin de montrer sa justice, parce qu'il avait laissé impunis les péchés commis auparavant » </a:t>
            </a:r>
            <a:r>
              <a:rPr lang="en-US" sz="2400" b="1">
                <a:solidFill>
                  <a:schemeClr val="dk2"/>
                </a:solidFill>
                <a:latin typeface="Calibri"/>
                <a:ea typeface="Calibri"/>
                <a:cs typeface="Calibri"/>
                <a:sym typeface="Calibri"/>
              </a:rPr>
              <a:t>Rom 2:5; 3:5,25</a:t>
            </a:r>
            <a:endParaRPr sz="2400" b="1">
              <a:solidFill>
                <a:schemeClr val="dk2"/>
              </a:solidFill>
              <a:latin typeface="Calibri"/>
              <a:ea typeface="Calibri"/>
              <a:cs typeface="Calibri"/>
              <a:sym typeface="Calibri"/>
            </a:endParaRPr>
          </a:p>
        </p:txBody>
      </p:sp>
      <p:sp>
        <p:nvSpPr>
          <p:cNvPr id="464" name="Google Shape;464;p24"/>
          <p:cNvSpPr txBox="1"/>
          <p:nvPr/>
        </p:nvSpPr>
        <p:spPr>
          <a:xfrm>
            <a:off x="899600" y="87025"/>
            <a:ext cx="6803100" cy="954300"/>
          </a:xfrm>
          <a:prstGeom prst="rect">
            <a:avLst/>
          </a:prstGeom>
          <a:solidFill>
            <a:srgbClr val="FFFFFF"/>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3. Pâques et péché expié, colère détournée. </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Gloire à toi, Seigneur !</a:t>
            </a:r>
            <a:endParaRPr sz="2800" b="1">
              <a:solidFill>
                <a:srgbClr val="FF0000"/>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Shape 469"/>
        <p:cNvGrpSpPr/>
        <p:nvPr/>
      </p:nvGrpSpPr>
      <p:grpSpPr>
        <a:xfrm>
          <a:off x="0" y="0"/>
          <a:ext cx="0" cy="0"/>
          <a:chOff x="0" y="0"/>
          <a:chExt cx="0" cy="0"/>
        </a:xfrm>
      </p:grpSpPr>
      <p:sp>
        <p:nvSpPr>
          <p:cNvPr id="470" name="Google Shape;470;p25"/>
          <p:cNvSpPr txBox="1"/>
          <p:nvPr/>
        </p:nvSpPr>
        <p:spPr>
          <a:xfrm>
            <a:off x="6804248" y="188640"/>
            <a:ext cx="2339752"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BFBFBF"/>
                </a:solidFill>
                <a:latin typeface="Arial"/>
                <a:ea typeface="Arial"/>
                <a:cs typeface="Arial"/>
                <a:sym typeface="Arial"/>
              </a:rPr>
              <a:t>Smiley © sherv.net </a:t>
            </a:r>
            <a:endParaRPr/>
          </a:p>
          <a:p>
            <a:pPr marL="0" marR="0" lvl="0" indent="0" algn="ctr" rtl="0">
              <a:spcBef>
                <a:spcPts val="0"/>
              </a:spcBef>
              <a:spcAft>
                <a:spcPts val="0"/>
              </a:spcAft>
              <a:buNone/>
            </a:pPr>
            <a:r>
              <a:rPr lang="en-US" sz="1000">
                <a:solidFill>
                  <a:srgbClr val="BFBFBF"/>
                </a:solidFill>
                <a:latin typeface="Arial"/>
                <a:ea typeface="Arial"/>
                <a:cs typeface="Arial"/>
                <a:sym typeface="Arial"/>
              </a:rPr>
              <a:t>Jumping heart © www.fg-a.com</a:t>
            </a:r>
            <a:endParaRPr sz="1800">
              <a:solidFill>
                <a:srgbClr val="BFBFBF"/>
              </a:solidFill>
              <a:latin typeface="Arial"/>
              <a:ea typeface="Arial"/>
              <a:cs typeface="Arial"/>
              <a:sym typeface="Arial"/>
            </a:endParaRPr>
          </a:p>
        </p:txBody>
      </p:sp>
      <p:sp>
        <p:nvSpPr>
          <p:cNvPr id="472" name="Google Shape;472;p25"/>
          <p:cNvSpPr txBox="1"/>
          <p:nvPr/>
        </p:nvSpPr>
        <p:spPr>
          <a:xfrm>
            <a:off x="179512" y="3643277"/>
            <a:ext cx="8748600" cy="3253671"/>
          </a:xfrm>
          <a:prstGeom prst="rect">
            <a:avLst/>
          </a:prstGeom>
          <a:noFill/>
          <a:ln>
            <a:noFill/>
          </a:ln>
        </p:spPr>
        <p:txBody>
          <a:bodyPr spcFirstLastPara="1" wrap="square" lIns="91425" tIns="45700" rIns="91425" bIns="45700" anchor="t" anchorCtr="0">
            <a:spAutoFit/>
          </a:bodyPr>
          <a:lstStyle/>
          <a:p>
            <a:pPr marL="0" marR="0" lvl="0" indent="0" algn="ctr" rtl="0">
              <a:lnSpc>
                <a:spcPct val="107142"/>
              </a:lnSpc>
              <a:spcBef>
                <a:spcPts val="0"/>
              </a:spcBef>
              <a:spcAft>
                <a:spcPts val="0"/>
              </a:spcAft>
              <a:buNone/>
            </a:pPr>
            <a:r>
              <a:rPr lang="en-US" sz="2400" b="1" dirty="0" err="1">
                <a:solidFill>
                  <a:schemeClr val="dk2"/>
                </a:solidFill>
                <a:latin typeface="Calibri"/>
                <a:ea typeface="Calibri"/>
                <a:cs typeface="Calibri"/>
                <a:sym typeface="Calibri"/>
              </a:rPr>
              <a:t>Juste</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en</a:t>
            </a:r>
            <a:r>
              <a:rPr lang="en-US" sz="2400" b="1" dirty="0">
                <a:solidFill>
                  <a:schemeClr val="dk2"/>
                </a:solidFill>
                <a:latin typeface="Calibri"/>
                <a:ea typeface="Calibri"/>
                <a:cs typeface="Calibri"/>
                <a:sym typeface="Calibri"/>
              </a:rPr>
              <a:t> Christ, pas </a:t>
            </a:r>
            <a:r>
              <a:rPr lang="en-US" sz="2400" b="1" dirty="0" err="1">
                <a:solidFill>
                  <a:schemeClr val="dk2"/>
                </a:solidFill>
                <a:latin typeface="Calibri"/>
                <a:ea typeface="Calibri"/>
                <a:cs typeface="Calibri"/>
                <a:sym typeface="Calibri"/>
              </a:rPr>
              <a:t>en</a:t>
            </a:r>
            <a:r>
              <a:rPr lang="en-US" sz="2400" b="1" dirty="0">
                <a:solidFill>
                  <a:schemeClr val="dk2"/>
                </a:solidFill>
                <a:latin typeface="Calibri"/>
                <a:ea typeface="Calibri"/>
                <a:cs typeface="Calibri"/>
                <a:sym typeface="Calibri"/>
              </a:rPr>
              <a:t> gardant la </a:t>
            </a:r>
            <a:r>
              <a:rPr lang="en-US" sz="2400" b="1" dirty="0" err="1">
                <a:solidFill>
                  <a:schemeClr val="dk2"/>
                </a:solidFill>
                <a:latin typeface="Calibri"/>
                <a:ea typeface="Calibri"/>
                <a:cs typeface="Calibri"/>
                <a:sym typeface="Calibri"/>
              </a:rPr>
              <a:t>Loi</a:t>
            </a:r>
            <a:r>
              <a:rPr lang="en-US" sz="2400" b="1" dirty="0">
                <a:solidFill>
                  <a:schemeClr val="dk2"/>
                </a:solidFill>
                <a:latin typeface="Calibri"/>
                <a:ea typeface="Calibri"/>
                <a:cs typeface="Calibri"/>
                <a:sym typeface="Calibri"/>
              </a:rPr>
              <a:t>!  La </a:t>
            </a:r>
            <a:r>
              <a:rPr lang="en-US" sz="2400" b="1" dirty="0" err="1">
                <a:solidFill>
                  <a:schemeClr val="dk2"/>
                </a:solidFill>
                <a:latin typeface="Calibri"/>
                <a:ea typeface="Calibri"/>
                <a:cs typeface="Calibri"/>
                <a:sym typeface="Calibri"/>
              </a:rPr>
              <a:t>rédemption</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en</a:t>
            </a:r>
            <a:r>
              <a:rPr lang="en-US" sz="2400" b="1" dirty="0">
                <a:solidFill>
                  <a:schemeClr val="dk2"/>
                </a:solidFill>
                <a:latin typeface="Calibri"/>
                <a:ea typeface="Calibri"/>
                <a:cs typeface="Calibri"/>
                <a:sym typeface="Calibri"/>
              </a:rPr>
              <a:t> Christ de </a:t>
            </a:r>
            <a:r>
              <a:rPr lang="en-US" sz="2400" b="1" dirty="0" err="1">
                <a:solidFill>
                  <a:schemeClr val="dk2"/>
                </a:solidFill>
                <a:latin typeface="Calibri"/>
                <a:ea typeface="Calibri"/>
                <a:cs typeface="Calibri"/>
                <a:sym typeface="Calibri"/>
              </a:rPr>
              <a:t>l'esclavage</a:t>
            </a:r>
            <a:r>
              <a:rPr lang="en-US" sz="2400" b="1" dirty="0">
                <a:solidFill>
                  <a:schemeClr val="dk2"/>
                </a:solidFill>
                <a:latin typeface="Calibri"/>
                <a:ea typeface="Calibri"/>
                <a:cs typeface="Calibri"/>
                <a:sym typeface="Calibri"/>
              </a:rPr>
              <a:t> du </a:t>
            </a:r>
            <a:r>
              <a:rPr lang="en-US" sz="2400" b="1" dirty="0" err="1">
                <a:solidFill>
                  <a:schemeClr val="dk2"/>
                </a:solidFill>
                <a:latin typeface="Calibri"/>
                <a:ea typeface="Calibri"/>
                <a:cs typeface="Calibri"/>
                <a:sym typeface="Calibri"/>
              </a:rPr>
              <a:t>péché</a:t>
            </a:r>
            <a:r>
              <a:rPr lang="en-US" sz="2400" b="1" dirty="0">
                <a:solidFill>
                  <a:schemeClr val="dk2"/>
                </a:solidFill>
                <a:latin typeface="Calibri"/>
                <a:ea typeface="Calibri"/>
                <a:cs typeface="Calibri"/>
                <a:sym typeface="Calibri"/>
              </a:rPr>
              <a:t> dans le </a:t>
            </a:r>
            <a:r>
              <a:rPr lang="en-US" sz="2400" b="1" dirty="0" err="1">
                <a:solidFill>
                  <a:schemeClr val="dk2"/>
                </a:solidFill>
                <a:latin typeface="Calibri"/>
                <a:ea typeface="Calibri"/>
                <a:cs typeface="Calibri"/>
                <a:sym typeface="Calibri"/>
              </a:rPr>
              <a:t>cœur</a:t>
            </a:r>
            <a:r>
              <a:rPr lang="en-US" sz="2400" b="1" dirty="0">
                <a:solidFill>
                  <a:schemeClr val="dk2"/>
                </a:solidFill>
                <a:latin typeface="Calibri"/>
                <a:ea typeface="Calibri"/>
                <a:cs typeface="Calibri"/>
                <a:sym typeface="Calibri"/>
              </a:rPr>
              <a:t>, pas </a:t>
            </a:r>
            <a:r>
              <a:rPr lang="en-US" sz="2400" b="1" dirty="0" err="1">
                <a:solidFill>
                  <a:schemeClr val="dk2"/>
                </a:solidFill>
                <a:latin typeface="Calibri"/>
                <a:ea typeface="Calibri"/>
                <a:cs typeface="Calibri"/>
                <a:sym typeface="Calibri"/>
              </a:rPr>
              <a:t>seulement</a:t>
            </a:r>
            <a:r>
              <a:rPr lang="en-US" sz="2400" b="1" dirty="0">
                <a:solidFill>
                  <a:schemeClr val="dk2"/>
                </a:solidFill>
                <a:latin typeface="Calibri"/>
                <a:ea typeface="Calibri"/>
                <a:cs typeface="Calibri"/>
                <a:sym typeface="Calibri"/>
              </a:rPr>
              <a:t> la </a:t>
            </a:r>
            <a:r>
              <a:rPr lang="en-US" sz="2400" b="1" dirty="0" err="1">
                <a:solidFill>
                  <a:schemeClr val="dk2"/>
                </a:solidFill>
                <a:latin typeface="Calibri"/>
                <a:ea typeface="Calibri"/>
                <a:cs typeface="Calibri"/>
                <a:sym typeface="Calibri"/>
              </a:rPr>
              <a:t>rédemption</a:t>
            </a:r>
            <a:r>
              <a:rPr lang="en-US" sz="2400" b="1" dirty="0">
                <a:solidFill>
                  <a:schemeClr val="dk2"/>
                </a:solidFill>
                <a:latin typeface="Calibri"/>
                <a:ea typeface="Calibri"/>
                <a:cs typeface="Calibri"/>
                <a:sym typeface="Calibri"/>
              </a:rPr>
              <a:t> de </a:t>
            </a:r>
            <a:r>
              <a:rPr lang="en-US" sz="2400" b="1" dirty="0" err="1">
                <a:solidFill>
                  <a:schemeClr val="dk2"/>
                </a:solidFill>
                <a:latin typeface="Calibri"/>
                <a:ea typeface="Calibri"/>
                <a:cs typeface="Calibri"/>
                <a:sym typeface="Calibri"/>
              </a:rPr>
              <a:t>l'esclavage</a:t>
            </a:r>
            <a:r>
              <a:rPr lang="en-US" sz="2400" b="1" dirty="0">
                <a:solidFill>
                  <a:schemeClr val="dk2"/>
                </a:solidFill>
                <a:latin typeface="Calibri"/>
                <a:ea typeface="Calibri"/>
                <a:cs typeface="Calibri"/>
                <a:sym typeface="Calibri"/>
              </a:rPr>
              <a:t> à </a:t>
            </a:r>
            <a:r>
              <a:rPr lang="en-US" sz="2400" b="1" dirty="0" err="1">
                <a:solidFill>
                  <a:schemeClr val="dk2"/>
                </a:solidFill>
                <a:latin typeface="Calibri"/>
                <a:ea typeface="Calibri"/>
                <a:cs typeface="Calibri"/>
                <a:sym typeface="Calibri"/>
              </a:rPr>
              <a:t>d'autres</a:t>
            </a:r>
            <a:r>
              <a:rPr lang="en-US" sz="2400" b="1" dirty="0">
                <a:solidFill>
                  <a:schemeClr val="dk2"/>
                </a:solidFill>
                <a:latin typeface="Calibri"/>
                <a:ea typeface="Calibri"/>
                <a:cs typeface="Calibri"/>
                <a:sym typeface="Calibri"/>
              </a:rPr>
              <a:t> nations!</a:t>
            </a:r>
            <a:endParaRPr sz="2400" dirty="0"/>
          </a:p>
          <a:p>
            <a:pPr marL="0" marR="0" lvl="0" indent="0" algn="ctr" rtl="0">
              <a:lnSpc>
                <a:spcPct val="107142"/>
              </a:lnSpc>
              <a:spcBef>
                <a:spcPts val="0"/>
              </a:spcBef>
              <a:spcAft>
                <a:spcPts val="0"/>
              </a:spcAft>
              <a:buNone/>
            </a:pPr>
            <a:r>
              <a:rPr lang="en-US" sz="2400" b="1" dirty="0">
                <a:solidFill>
                  <a:schemeClr val="dk2"/>
                </a:solidFill>
                <a:latin typeface="Calibri"/>
                <a:ea typeface="Calibri"/>
                <a:cs typeface="Calibri"/>
                <a:sym typeface="Calibri"/>
              </a:rPr>
              <a:t>Expiation pour </a:t>
            </a:r>
            <a:r>
              <a:rPr lang="en-US" sz="2400" b="1" dirty="0" err="1">
                <a:solidFill>
                  <a:schemeClr val="dk2"/>
                </a:solidFill>
                <a:latin typeface="Calibri"/>
                <a:ea typeface="Calibri"/>
                <a:cs typeface="Calibri"/>
                <a:sym typeface="Calibri"/>
              </a:rPr>
              <a:t>toujours</a:t>
            </a:r>
            <a:r>
              <a:rPr lang="en-US" sz="2400" b="1" dirty="0">
                <a:solidFill>
                  <a:schemeClr val="dk2"/>
                </a:solidFill>
                <a:latin typeface="Calibri"/>
                <a:ea typeface="Calibri"/>
                <a:cs typeface="Calibri"/>
                <a:sym typeface="Calibri"/>
              </a:rPr>
              <a:t> par le sacrifice du Christ </a:t>
            </a:r>
            <a:r>
              <a:rPr lang="en-US" sz="2400" b="1" dirty="0" err="1">
                <a:solidFill>
                  <a:schemeClr val="dk2"/>
                </a:solidFill>
                <a:latin typeface="Calibri"/>
                <a:ea typeface="Calibri"/>
                <a:cs typeface="Calibri"/>
                <a:sym typeface="Calibri"/>
              </a:rPr>
              <a:t>une</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fois</a:t>
            </a:r>
            <a:r>
              <a:rPr lang="en-US" sz="2400" b="1" dirty="0">
                <a:solidFill>
                  <a:schemeClr val="dk2"/>
                </a:solidFill>
                <a:latin typeface="Calibri"/>
                <a:ea typeface="Calibri"/>
                <a:cs typeface="Calibri"/>
                <a:sym typeface="Calibri"/>
              </a:rPr>
              <a:t> pour </a:t>
            </a:r>
            <a:r>
              <a:rPr lang="en-US" sz="2400" b="1" dirty="0" err="1">
                <a:solidFill>
                  <a:schemeClr val="dk2"/>
                </a:solidFill>
                <a:latin typeface="Calibri"/>
                <a:ea typeface="Calibri"/>
                <a:cs typeface="Calibri"/>
                <a:sym typeface="Calibri"/>
              </a:rPr>
              <a:t>toutes</a:t>
            </a:r>
            <a:r>
              <a:rPr lang="en-US" sz="2400" b="1" dirty="0">
                <a:solidFill>
                  <a:schemeClr val="dk2"/>
                </a:solidFill>
                <a:latin typeface="Calibri"/>
                <a:ea typeface="Calibri"/>
                <a:cs typeface="Calibri"/>
                <a:sym typeface="Calibri"/>
              </a:rPr>
              <a:t>! Quelle </a:t>
            </a:r>
            <a:r>
              <a:rPr lang="en-US" sz="2400" b="1" dirty="0" err="1">
                <a:solidFill>
                  <a:schemeClr val="dk2"/>
                </a:solidFill>
                <a:latin typeface="Calibri"/>
                <a:ea typeface="Calibri"/>
                <a:cs typeface="Calibri"/>
                <a:sym typeface="Calibri"/>
              </a:rPr>
              <a:t>merveille</a:t>
            </a:r>
            <a:r>
              <a:rPr lang="en-US" sz="2400" b="1" dirty="0">
                <a:solidFill>
                  <a:schemeClr val="dk2"/>
                </a:solidFill>
                <a:latin typeface="Calibri"/>
                <a:ea typeface="Calibri"/>
                <a:cs typeface="Calibri"/>
                <a:sym typeface="Calibri"/>
              </a:rPr>
              <a:t> pour la pensée </a:t>
            </a:r>
            <a:r>
              <a:rPr lang="en-US" sz="2400" b="1" dirty="0" err="1">
                <a:solidFill>
                  <a:schemeClr val="dk2"/>
                </a:solidFill>
                <a:latin typeface="Calibri"/>
                <a:ea typeface="Calibri"/>
                <a:cs typeface="Calibri"/>
                <a:sym typeface="Calibri"/>
              </a:rPr>
              <a:t>juive</a:t>
            </a:r>
            <a:r>
              <a:rPr lang="en-US" sz="2400" b="1" dirty="0">
                <a:solidFill>
                  <a:schemeClr val="dk2"/>
                </a:solidFill>
                <a:latin typeface="Calibri"/>
                <a:ea typeface="Calibri"/>
                <a:cs typeface="Calibri"/>
                <a:sym typeface="Calibri"/>
              </a:rPr>
              <a:t>! </a:t>
            </a:r>
            <a:endParaRPr sz="2400" dirty="0"/>
          </a:p>
          <a:p>
            <a:pPr marL="0" marR="0" lvl="0" indent="0" algn="ctr" rtl="0">
              <a:lnSpc>
                <a:spcPct val="107142"/>
              </a:lnSpc>
              <a:spcBef>
                <a:spcPts val="0"/>
              </a:spcBef>
              <a:spcAft>
                <a:spcPts val="0"/>
              </a:spcAft>
              <a:buNone/>
            </a:pPr>
            <a:r>
              <a:rPr lang="en-US" sz="2400" b="1" dirty="0" err="1">
                <a:solidFill>
                  <a:schemeClr val="dk2"/>
                </a:solidFill>
                <a:latin typeface="Calibri"/>
                <a:ea typeface="Calibri"/>
                <a:cs typeface="Calibri"/>
                <a:sym typeface="Calibri"/>
              </a:rPr>
              <a:t>Vous</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avez</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déchiré</a:t>
            </a:r>
            <a:r>
              <a:rPr lang="en-US" sz="2400" b="1" dirty="0">
                <a:solidFill>
                  <a:schemeClr val="dk2"/>
                </a:solidFill>
                <a:latin typeface="Calibri"/>
                <a:ea typeface="Calibri"/>
                <a:cs typeface="Calibri"/>
                <a:sym typeface="Calibri"/>
              </a:rPr>
              <a:t> le voile; les sacrifices, les </a:t>
            </a:r>
            <a:r>
              <a:rPr lang="en-US" sz="2400" b="1" dirty="0" err="1">
                <a:solidFill>
                  <a:schemeClr val="dk2"/>
                </a:solidFill>
                <a:latin typeface="Calibri"/>
                <a:ea typeface="Calibri"/>
                <a:cs typeface="Calibri"/>
                <a:sym typeface="Calibri"/>
              </a:rPr>
              <a:t>prêtres</a:t>
            </a:r>
            <a:r>
              <a:rPr lang="en-US" sz="2400" b="1" dirty="0">
                <a:solidFill>
                  <a:schemeClr val="dk2"/>
                </a:solidFill>
                <a:latin typeface="Calibri"/>
                <a:ea typeface="Calibri"/>
                <a:cs typeface="Calibri"/>
                <a:sym typeface="Calibri"/>
              </a:rPr>
              <a:t> et le Temples </a:t>
            </a:r>
            <a:r>
              <a:rPr lang="en-US" sz="2400" b="1" dirty="0" err="1">
                <a:solidFill>
                  <a:schemeClr val="dk2"/>
                </a:solidFill>
                <a:latin typeface="Calibri"/>
                <a:ea typeface="Calibri"/>
                <a:cs typeface="Calibri"/>
                <a:sym typeface="Calibri"/>
              </a:rPr>
              <a:t>sont</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terminés</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Jésus</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est</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notre</a:t>
            </a:r>
            <a:r>
              <a:rPr lang="en-US" sz="2400" b="1" dirty="0">
                <a:solidFill>
                  <a:schemeClr val="dk2"/>
                </a:solidFill>
                <a:latin typeface="Calibri"/>
                <a:ea typeface="Calibri"/>
                <a:cs typeface="Calibri"/>
                <a:sym typeface="Calibri"/>
              </a:rPr>
              <a:t> sacrifice, </a:t>
            </a:r>
            <a:endParaRPr sz="2400" dirty="0"/>
          </a:p>
          <a:p>
            <a:pPr marL="0" marR="0" lvl="0" indent="0" algn="ctr" rtl="0">
              <a:lnSpc>
                <a:spcPct val="107142"/>
              </a:lnSpc>
              <a:spcBef>
                <a:spcPts val="0"/>
              </a:spcBef>
              <a:spcAft>
                <a:spcPts val="0"/>
              </a:spcAft>
              <a:buNone/>
            </a:pPr>
            <a:r>
              <a:rPr lang="en-US" sz="2400" b="1" dirty="0">
                <a:solidFill>
                  <a:schemeClr val="dk2"/>
                </a:solidFill>
                <a:latin typeface="Calibri"/>
                <a:ea typeface="Calibri"/>
                <a:cs typeface="Calibri"/>
                <a:sym typeface="Calibri"/>
              </a:rPr>
              <a:t>Souverain </a:t>
            </a:r>
            <a:r>
              <a:rPr lang="en-US" sz="2400" b="1" dirty="0" err="1">
                <a:solidFill>
                  <a:schemeClr val="dk2"/>
                </a:solidFill>
                <a:latin typeface="Calibri"/>
                <a:ea typeface="Calibri"/>
                <a:cs typeface="Calibri"/>
                <a:sym typeface="Calibri"/>
              </a:rPr>
              <a:t>Sacrificateur</a:t>
            </a:r>
            <a:r>
              <a:rPr lang="en-US" sz="2400" b="1" dirty="0">
                <a:solidFill>
                  <a:schemeClr val="dk2"/>
                </a:solidFill>
                <a:latin typeface="Calibri"/>
                <a:ea typeface="Calibri"/>
                <a:cs typeface="Calibri"/>
                <a:sym typeface="Calibri"/>
              </a:rPr>
              <a:t> et </a:t>
            </a:r>
            <a:r>
              <a:rPr lang="en-US" sz="2400" b="1" dirty="0" err="1">
                <a:solidFill>
                  <a:schemeClr val="dk2"/>
                </a:solidFill>
                <a:latin typeface="Calibri"/>
                <a:ea typeface="Calibri"/>
                <a:cs typeface="Calibri"/>
                <a:sym typeface="Calibri"/>
              </a:rPr>
              <a:t>accès</a:t>
            </a:r>
            <a:r>
              <a:rPr lang="en-US" sz="2400" b="1" dirty="0">
                <a:solidFill>
                  <a:schemeClr val="dk2"/>
                </a:solidFill>
                <a:latin typeface="Calibri"/>
                <a:ea typeface="Calibri"/>
                <a:cs typeface="Calibri"/>
                <a:sym typeface="Calibri"/>
              </a:rPr>
              <a:t> à </a:t>
            </a:r>
            <a:r>
              <a:rPr lang="en-US" sz="2400" b="1" dirty="0" err="1">
                <a:solidFill>
                  <a:schemeClr val="dk2"/>
                </a:solidFill>
                <a:latin typeface="Calibri"/>
                <a:ea typeface="Calibri"/>
                <a:cs typeface="Calibri"/>
                <a:sym typeface="Calibri"/>
              </a:rPr>
              <a:t>votre</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présence</a:t>
            </a:r>
            <a:r>
              <a:rPr lang="en-US" sz="2400" b="1" dirty="0">
                <a:solidFill>
                  <a:schemeClr val="dk2"/>
                </a:solidFill>
                <a:latin typeface="Calibri"/>
                <a:ea typeface="Calibri"/>
                <a:cs typeface="Calibri"/>
                <a:sym typeface="Calibri"/>
              </a:rPr>
              <a:t>!</a:t>
            </a:r>
            <a:endParaRPr sz="2400" b="1" dirty="0">
              <a:solidFill>
                <a:schemeClr val="dk2"/>
              </a:solidFill>
              <a:latin typeface="Calibri"/>
              <a:ea typeface="Calibri"/>
              <a:cs typeface="Calibri"/>
              <a:sym typeface="Calibri"/>
            </a:endParaRPr>
          </a:p>
        </p:txBody>
      </p:sp>
      <p:sp>
        <p:nvSpPr>
          <p:cNvPr id="473" name="Google Shape;473;p25"/>
          <p:cNvSpPr/>
          <p:nvPr/>
        </p:nvSpPr>
        <p:spPr>
          <a:xfrm>
            <a:off x="4499992" y="1988840"/>
            <a:ext cx="274320" cy="146304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74" name="Google Shape;474;p25"/>
          <p:cNvSpPr/>
          <p:nvPr/>
        </p:nvSpPr>
        <p:spPr>
          <a:xfrm>
            <a:off x="3995936" y="2204864"/>
            <a:ext cx="1280160" cy="27432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475" name="Google Shape;475;p25" descr="egyptian.gif"/>
          <p:cNvPicPr preferRelativeResize="0"/>
          <p:nvPr/>
        </p:nvPicPr>
        <p:blipFill rotWithShape="1">
          <a:blip r:embed="rId3">
            <a:alphaModFix/>
          </a:blip>
          <a:srcRect/>
          <a:stretch/>
        </p:blipFill>
        <p:spPr>
          <a:xfrm rot="-7200000" flipH="1">
            <a:off x="2505187" y="2054624"/>
            <a:ext cx="2765145" cy="1645920"/>
          </a:xfrm>
          <a:prstGeom prst="rect">
            <a:avLst/>
          </a:prstGeom>
          <a:noFill/>
          <a:ln>
            <a:noFill/>
          </a:ln>
        </p:spPr>
      </p:pic>
      <p:pic>
        <p:nvPicPr>
          <p:cNvPr id="476" name="Google Shape;476;p25" descr="egyptian.gif"/>
          <p:cNvPicPr preferRelativeResize="0"/>
          <p:nvPr/>
        </p:nvPicPr>
        <p:blipFill rotWithShape="1">
          <a:blip r:embed="rId3">
            <a:alphaModFix/>
          </a:blip>
          <a:srcRect/>
          <a:stretch/>
        </p:blipFill>
        <p:spPr>
          <a:xfrm>
            <a:off x="3347531" y="588746"/>
            <a:ext cx="2765146" cy="1645920"/>
          </a:xfrm>
          <a:prstGeom prst="rect">
            <a:avLst/>
          </a:prstGeom>
          <a:noFill/>
          <a:ln>
            <a:noFill/>
          </a:ln>
        </p:spPr>
      </p:pic>
      <p:pic>
        <p:nvPicPr>
          <p:cNvPr id="477" name="Google Shape;477;p25" descr="egyptian.gif"/>
          <p:cNvPicPr preferRelativeResize="0"/>
          <p:nvPr/>
        </p:nvPicPr>
        <p:blipFill rotWithShape="1">
          <a:blip r:embed="rId3">
            <a:alphaModFix/>
          </a:blip>
          <a:srcRect/>
          <a:stretch/>
        </p:blipFill>
        <p:spPr>
          <a:xfrm rot="7200000">
            <a:off x="4017354" y="2054624"/>
            <a:ext cx="2765147" cy="1645920"/>
          </a:xfrm>
          <a:prstGeom prst="rect">
            <a:avLst/>
          </a:prstGeom>
          <a:noFill/>
          <a:ln>
            <a:noFill/>
          </a:ln>
        </p:spPr>
      </p:pic>
      <p:pic>
        <p:nvPicPr>
          <p:cNvPr id="478" name="Google Shape;478;p25" descr="www.fg-a.com valentine 2-jumping-heart.gif"/>
          <p:cNvPicPr preferRelativeResize="0"/>
          <p:nvPr/>
        </p:nvPicPr>
        <p:blipFill rotWithShape="1">
          <a:blip r:embed="rId4">
            <a:alphaModFix/>
          </a:blip>
          <a:srcRect/>
          <a:stretch/>
        </p:blipFill>
        <p:spPr>
          <a:xfrm>
            <a:off x="4067944" y="1772816"/>
            <a:ext cx="1143000" cy="1333500"/>
          </a:xfrm>
          <a:prstGeom prst="rect">
            <a:avLst/>
          </a:prstGeom>
          <a:noFill/>
          <a:ln>
            <a:noFill/>
          </a:ln>
        </p:spPr>
      </p:pic>
      <p:sp>
        <p:nvSpPr>
          <p:cNvPr id="479" name="Google Shape;479;p25"/>
          <p:cNvSpPr txBox="1"/>
          <p:nvPr/>
        </p:nvSpPr>
        <p:spPr>
          <a:xfrm>
            <a:off x="251520" y="188640"/>
            <a:ext cx="68356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lt1"/>
                </a:solidFill>
                <a:latin typeface="Arial"/>
                <a:ea typeface="Arial"/>
                <a:cs typeface="Arial"/>
                <a:sym typeface="Arial"/>
              </a:rPr>
              <a:t>1-3</a:t>
            </a:r>
            <a:endParaRPr sz="1800">
              <a:solidFill>
                <a:schemeClr val="lt1"/>
              </a:solidFill>
              <a:latin typeface="Arial"/>
              <a:ea typeface="Arial"/>
              <a:cs typeface="Arial"/>
              <a:sym typeface="Arial"/>
            </a:endParaRPr>
          </a:p>
        </p:txBody>
      </p:sp>
      <p:sp>
        <p:nvSpPr>
          <p:cNvPr id="12" name="WordArt 2"/>
          <p:cNvSpPr>
            <a:spLocks noChangeArrowheads="1" noChangeShapeType="1" noTextEdit="1"/>
          </p:cNvSpPr>
          <p:nvPr/>
        </p:nvSpPr>
        <p:spPr bwMode="auto">
          <a:xfrm>
            <a:off x="2545432" y="548680"/>
            <a:ext cx="4114800" cy="281940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Le Seigneur</a:t>
            </a:r>
            <a:endParaRPr lang="en-CA" sz="1200" kern="10" spc="0" dirty="0">
              <a:ln w="9525">
                <a:solidFill>
                  <a:srgbClr val="000000"/>
                </a:solidFill>
                <a:round/>
                <a:headEnd/>
                <a:tailEnd/>
              </a:ln>
              <a:solidFill>
                <a:srgbClr val="FFC000"/>
              </a:solidFill>
              <a:effectLst/>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483"/>
        <p:cNvGrpSpPr/>
        <p:nvPr/>
      </p:nvGrpSpPr>
      <p:grpSpPr>
        <a:xfrm>
          <a:off x="0" y="0"/>
          <a:ext cx="0" cy="0"/>
          <a:chOff x="0" y="0"/>
          <a:chExt cx="0" cy="0"/>
        </a:xfrm>
      </p:grpSpPr>
      <p:sp>
        <p:nvSpPr>
          <p:cNvPr id="484" name="Google Shape;484;p26"/>
          <p:cNvSpPr/>
          <p:nvPr/>
        </p:nvSpPr>
        <p:spPr>
          <a:xfrm>
            <a:off x="4860031" y="44624"/>
            <a:ext cx="3960441" cy="2952328"/>
          </a:xfrm>
          <a:prstGeom prst="heart">
            <a:avLst/>
          </a:prstGeom>
          <a:solidFill>
            <a:schemeClr val="lt1"/>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85" name="Google Shape;485;p26"/>
          <p:cNvSpPr/>
          <p:nvPr/>
        </p:nvSpPr>
        <p:spPr>
          <a:xfrm>
            <a:off x="251520" y="2132856"/>
            <a:ext cx="4032448" cy="2952328"/>
          </a:xfrm>
          <a:prstGeom prst="heart">
            <a:avLst/>
          </a:prstGeom>
          <a:solidFill>
            <a:srgbClr val="A3A3A3"/>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86" name="Google Shape;486;p26"/>
          <p:cNvSpPr/>
          <p:nvPr/>
        </p:nvSpPr>
        <p:spPr>
          <a:xfrm rot="10800000">
            <a:off x="649586" y="2860105"/>
            <a:ext cx="754062" cy="496887"/>
          </a:xfrm>
          <a:custGeom>
            <a:avLst/>
            <a:gdLst/>
            <a:ahLst/>
            <a:cxnLst/>
            <a:rect l="l" t="t" r="r" b="b"/>
            <a:pathLst>
              <a:path w="754812" h="495899" extrusionOk="0">
                <a:moveTo>
                  <a:pt x="296883" y="82380"/>
                </a:moveTo>
                <a:lnTo>
                  <a:pt x="296883" y="82380"/>
                </a:lnTo>
                <a:cubicBezTo>
                  <a:pt x="255319" y="91617"/>
                  <a:pt x="213498" y="99763"/>
                  <a:pt x="172192" y="110090"/>
                </a:cubicBezTo>
                <a:cubicBezTo>
                  <a:pt x="158024" y="113632"/>
                  <a:pt x="142032" y="114821"/>
                  <a:pt x="130628" y="123944"/>
                </a:cubicBezTo>
                <a:cubicBezTo>
                  <a:pt x="117626" y="134346"/>
                  <a:pt x="113579" y="152716"/>
                  <a:pt x="102919" y="165508"/>
                </a:cubicBezTo>
                <a:cubicBezTo>
                  <a:pt x="90376" y="180560"/>
                  <a:pt x="73899" y="192019"/>
                  <a:pt x="61356" y="207071"/>
                </a:cubicBezTo>
                <a:cubicBezTo>
                  <a:pt x="31515" y="242881"/>
                  <a:pt x="33678" y="248543"/>
                  <a:pt x="19792" y="290199"/>
                </a:cubicBezTo>
                <a:cubicBezTo>
                  <a:pt x="33647" y="294817"/>
                  <a:pt x="49952" y="294930"/>
                  <a:pt x="61356" y="304053"/>
                </a:cubicBezTo>
                <a:cubicBezTo>
                  <a:pt x="173513" y="393778"/>
                  <a:pt x="0" y="302074"/>
                  <a:pt x="130628" y="373326"/>
                </a:cubicBezTo>
                <a:cubicBezTo>
                  <a:pt x="166891" y="393106"/>
                  <a:pt x="202278" y="415682"/>
                  <a:pt x="241465" y="428744"/>
                </a:cubicBezTo>
                <a:cubicBezTo>
                  <a:pt x="342656" y="462474"/>
                  <a:pt x="296256" y="449369"/>
                  <a:pt x="380010" y="470308"/>
                </a:cubicBezTo>
                <a:cubicBezTo>
                  <a:pt x="435428" y="461072"/>
                  <a:pt x="564032" y="495899"/>
                  <a:pt x="546265" y="442599"/>
                </a:cubicBezTo>
                <a:cubicBezTo>
                  <a:pt x="541647" y="428744"/>
                  <a:pt x="541533" y="412439"/>
                  <a:pt x="532410" y="401035"/>
                </a:cubicBezTo>
                <a:cubicBezTo>
                  <a:pt x="512878" y="376619"/>
                  <a:pt x="476663" y="368598"/>
                  <a:pt x="449283" y="359471"/>
                </a:cubicBezTo>
                <a:cubicBezTo>
                  <a:pt x="440047" y="345617"/>
                  <a:pt x="434576" y="328310"/>
                  <a:pt x="421574" y="317908"/>
                </a:cubicBezTo>
                <a:cubicBezTo>
                  <a:pt x="410170" y="308785"/>
                  <a:pt x="380010" y="318657"/>
                  <a:pt x="380010" y="304053"/>
                </a:cubicBezTo>
                <a:cubicBezTo>
                  <a:pt x="380010" y="286147"/>
                  <a:pt x="452889" y="265906"/>
                  <a:pt x="463138" y="262490"/>
                </a:cubicBezTo>
                <a:cubicBezTo>
                  <a:pt x="472374" y="253253"/>
                  <a:pt x="477830" y="235865"/>
                  <a:pt x="490847" y="234780"/>
                </a:cubicBezTo>
                <a:cubicBezTo>
                  <a:pt x="576569" y="227636"/>
                  <a:pt x="606556" y="241023"/>
                  <a:pt x="670956" y="262490"/>
                </a:cubicBezTo>
                <a:cubicBezTo>
                  <a:pt x="684810" y="257872"/>
                  <a:pt x="701115" y="257758"/>
                  <a:pt x="712519" y="248635"/>
                </a:cubicBezTo>
                <a:cubicBezTo>
                  <a:pt x="741568" y="225395"/>
                  <a:pt x="754812" y="184154"/>
                  <a:pt x="726374" y="151653"/>
                </a:cubicBezTo>
                <a:cubicBezTo>
                  <a:pt x="704444" y="126591"/>
                  <a:pt x="666795" y="119783"/>
                  <a:pt x="643247" y="96235"/>
                </a:cubicBezTo>
                <a:cubicBezTo>
                  <a:pt x="629392" y="82380"/>
                  <a:pt x="618811" y="64186"/>
                  <a:pt x="601683" y="54671"/>
                </a:cubicBezTo>
                <a:cubicBezTo>
                  <a:pt x="576151" y="40486"/>
                  <a:pt x="546265" y="36198"/>
                  <a:pt x="518556" y="26962"/>
                </a:cubicBezTo>
                <a:lnTo>
                  <a:pt x="476992" y="13108"/>
                </a:lnTo>
                <a:cubicBezTo>
                  <a:pt x="330400" y="49755"/>
                  <a:pt x="503021" y="0"/>
                  <a:pt x="380010" y="54671"/>
                </a:cubicBezTo>
                <a:cubicBezTo>
                  <a:pt x="353320" y="66533"/>
                  <a:pt x="310737" y="77762"/>
                  <a:pt x="296883" y="82380"/>
                </a:cubicBezTo>
                <a:close/>
              </a:path>
            </a:pathLst>
          </a:custGeom>
          <a:solidFill>
            <a:schemeClr val="dk2"/>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87" name="Google Shape;487;p26"/>
          <p:cNvSpPr/>
          <p:nvPr/>
        </p:nvSpPr>
        <p:spPr>
          <a:xfrm>
            <a:off x="1619672" y="2924944"/>
            <a:ext cx="1318965" cy="1080120"/>
          </a:xfrm>
          <a:custGeom>
            <a:avLst/>
            <a:gdLst/>
            <a:ahLst/>
            <a:cxnLst/>
            <a:rect l="l" t="t" r="r" b="b"/>
            <a:pathLst>
              <a:path w="1751342" h="1276569" extrusionOk="0">
                <a:moveTo>
                  <a:pt x="512715" y="439173"/>
                </a:moveTo>
                <a:lnTo>
                  <a:pt x="512715" y="439173"/>
                </a:lnTo>
                <a:cubicBezTo>
                  <a:pt x="471151" y="448409"/>
                  <a:pt x="427326" y="450506"/>
                  <a:pt x="388024" y="466882"/>
                </a:cubicBezTo>
                <a:cubicBezTo>
                  <a:pt x="369938" y="474418"/>
                  <a:pt x="361336" y="495695"/>
                  <a:pt x="346460" y="508446"/>
                </a:cubicBezTo>
                <a:cubicBezTo>
                  <a:pt x="328928" y="523473"/>
                  <a:pt x="308574" y="534983"/>
                  <a:pt x="291042" y="550010"/>
                </a:cubicBezTo>
                <a:cubicBezTo>
                  <a:pt x="276166" y="562761"/>
                  <a:pt x="264530" y="579030"/>
                  <a:pt x="249478" y="591573"/>
                </a:cubicBezTo>
                <a:cubicBezTo>
                  <a:pt x="144621" y="678953"/>
                  <a:pt x="260817" y="566380"/>
                  <a:pt x="180205" y="646992"/>
                </a:cubicBezTo>
                <a:cubicBezTo>
                  <a:pt x="111201" y="854008"/>
                  <a:pt x="164588" y="649653"/>
                  <a:pt x="678969" y="702410"/>
                </a:cubicBezTo>
                <a:cubicBezTo>
                  <a:pt x="695533" y="704109"/>
                  <a:pt x="697442" y="730119"/>
                  <a:pt x="706678" y="743973"/>
                </a:cubicBezTo>
                <a:cubicBezTo>
                  <a:pt x="702060" y="776300"/>
                  <a:pt x="708306" y="812203"/>
                  <a:pt x="692824" y="840955"/>
                </a:cubicBezTo>
                <a:cubicBezTo>
                  <a:pt x="662316" y="897613"/>
                  <a:pt x="609315" y="928204"/>
                  <a:pt x="554278" y="951792"/>
                </a:cubicBezTo>
                <a:cubicBezTo>
                  <a:pt x="540855" y="957545"/>
                  <a:pt x="526569" y="961028"/>
                  <a:pt x="512715" y="965646"/>
                </a:cubicBezTo>
                <a:cubicBezTo>
                  <a:pt x="424969" y="961028"/>
                  <a:pt x="336462" y="964218"/>
                  <a:pt x="249478" y="951792"/>
                </a:cubicBezTo>
                <a:cubicBezTo>
                  <a:pt x="236547" y="949945"/>
                  <a:pt x="231804" y="932444"/>
                  <a:pt x="221769" y="924082"/>
                </a:cubicBezTo>
                <a:cubicBezTo>
                  <a:pt x="167817" y="879121"/>
                  <a:pt x="170915" y="884801"/>
                  <a:pt x="110933" y="854810"/>
                </a:cubicBezTo>
                <a:cubicBezTo>
                  <a:pt x="97078" y="859428"/>
                  <a:pt x="79696" y="858337"/>
                  <a:pt x="69369" y="868664"/>
                </a:cubicBezTo>
                <a:cubicBezTo>
                  <a:pt x="59042" y="878991"/>
                  <a:pt x="54820" y="895641"/>
                  <a:pt x="55515" y="910228"/>
                </a:cubicBezTo>
                <a:cubicBezTo>
                  <a:pt x="59493" y="993772"/>
                  <a:pt x="0" y="1151288"/>
                  <a:pt x="83224" y="1159610"/>
                </a:cubicBezTo>
                <a:lnTo>
                  <a:pt x="221769" y="1173464"/>
                </a:lnTo>
                <a:cubicBezTo>
                  <a:pt x="384019" y="1214028"/>
                  <a:pt x="146721" y="1148987"/>
                  <a:pt x="346460" y="1228882"/>
                </a:cubicBezTo>
                <a:cubicBezTo>
                  <a:pt x="368324" y="1237628"/>
                  <a:pt x="392642" y="1238119"/>
                  <a:pt x="415733" y="1242737"/>
                </a:cubicBezTo>
                <a:cubicBezTo>
                  <a:pt x="434206" y="1251973"/>
                  <a:pt x="450624" y="1268165"/>
                  <a:pt x="471151" y="1270446"/>
                </a:cubicBezTo>
                <a:cubicBezTo>
                  <a:pt x="526261" y="1276569"/>
                  <a:pt x="571176" y="1232155"/>
                  <a:pt x="623551" y="1228882"/>
                </a:cubicBezTo>
                <a:lnTo>
                  <a:pt x="845224" y="1215028"/>
                </a:lnTo>
                <a:cubicBezTo>
                  <a:pt x="840606" y="1173464"/>
                  <a:pt x="838244" y="1131587"/>
                  <a:pt x="831369" y="1090337"/>
                </a:cubicBezTo>
                <a:cubicBezTo>
                  <a:pt x="828968" y="1075932"/>
                  <a:pt x="817515" y="1063377"/>
                  <a:pt x="817515" y="1048773"/>
                </a:cubicBezTo>
                <a:cubicBezTo>
                  <a:pt x="817515" y="1025225"/>
                  <a:pt x="814718" y="996152"/>
                  <a:pt x="831369" y="979501"/>
                </a:cubicBezTo>
                <a:cubicBezTo>
                  <a:pt x="852022" y="958848"/>
                  <a:pt x="914496" y="951792"/>
                  <a:pt x="914496" y="951792"/>
                </a:cubicBezTo>
                <a:cubicBezTo>
                  <a:pt x="928351" y="937937"/>
                  <a:pt x="940896" y="922635"/>
                  <a:pt x="956060" y="910228"/>
                </a:cubicBezTo>
                <a:cubicBezTo>
                  <a:pt x="991803" y="880984"/>
                  <a:pt x="1066896" y="827101"/>
                  <a:pt x="1066896" y="827101"/>
                </a:cubicBezTo>
                <a:cubicBezTo>
                  <a:pt x="1130416" y="731822"/>
                  <a:pt x="1111784" y="775567"/>
                  <a:pt x="1136169" y="702410"/>
                </a:cubicBezTo>
                <a:cubicBezTo>
                  <a:pt x="1040891" y="638891"/>
                  <a:pt x="1063573" y="678585"/>
                  <a:pt x="1039187" y="605428"/>
                </a:cubicBezTo>
                <a:cubicBezTo>
                  <a:pt x="1043805" y="586955"/>
                  <a:pt x="1042480" y="565853"/>
                  <a:pt x="1053042" y="550010"/>
                </a:cubicBezTo>
                <a:cubicBezTo>
                  <a:pt x="1062278" y="536156"/>
                  <a:pt x="1081603" y="532703"/>
                  <a:pt x="1094605" y="522301"/>
                </a:cubicBezTo>
                <a:cubicBezTo>
                  <a:pt x="1104805" y="514141"/>
                  <a:pt x="1111114" y="501313"/>
                  <a:pt x="1122315" y="494592"/>
                </a:cubicBezTo>
                <a:cubicBezTo>
                  <a:pt x="1136513" y="486073"/>
                  <a:pt x="1208943" y="469470"/>
                  <a:pt x="1219296" y="466882"/>
                </a:cubicBezTo>
                <a:cubicBezTo>
                  <a:pt x="1237769" y="453028"/>
                  <a:pt x="1254062" y="435646"/>
                  <a:pt x="1274715" y="425319"/>
                </a:cubicBezTo>
                <a:cubicBezTo>
                  <a:pt x="1291746" y="416804"/>
                  <a:pt x="1312069" y="417485"/>
                  <a:pt x="1330133" y="411464"/>
                </a:cubicBezTo>
                <a:cubicBezTo>
                  <a:pt x="1521770" y="347584"/>
                  <a:pt x="1238837" y="391783"/>
                  <a:pt x="1676496" y="369901"/>
                </a:cubicBezTo>
                <a:cubicBezTo>
                  <a:pt x="1681114" y="351428"/>
                  <a:pt x="1686617" y="333154"/>
                  <a:pt x="1690351" y="314482"/>
                </a:cubicBezTo>
                <a:cubicBezTo>
                  <a:pt x="1695860" y="286936"/>
                  <a:pt x="1698111" y="258777"/>
                  <a:pt x="1704205" y="231355"/>
                </a:cubicBezTo>
                <a:cubicBezTo>
                  <a:pt x="1707373" y="217099"/>
                  <a:pt x="1713442" y="203646"/>
                  <a:pt x="1718060" y="189792"/>
                </a:cubicBezTo>
                <a:cubicBezTo>
                  <a:pt x="1719183" y="183054"/>
                  <a:pt x="1751342" y="50705"/>
                  <a:pt x="1718060" y="37392"/>
                </a:cubicBezTo>
                <a:cubicBezTo>
                  <a:pt x="1679232" y="21861"/>
                  <a:pt x="1634933" y="46628"/>
                  <a:pt x="1593369" y="51246"/>
                </a:cubicBezTo>
                <a:cubicBezTo>
                  <a:pt x="1465837" y="136266"/>
                  <a:pt x="1664352" y="0"/>
                  <a:pt x="1496387" y="134373"/>
                </a:cubicBezTo>
                <a:cubicBezTo>
                  <a:pt x="1470382" y="155177"/>
                  <a:pt x="1440969" y="171319"/>
                  <a:pt x="1413260" y="189792"/>
                </a:cubicBezTo>
                <a:lnTo>
                  <a:pt x="1371696" y="217501"/>
                </a:lnTo>
                <a:cubicBezTo>
                  <a:pt x="1362460" y="231355"/>
                  <a:pt x="1355761" y="247290"/>
                  <a:pt x="1343987" y="259064"/>
                </a:cubicBezTo>
                <a:cubicBezTo>
                  <a:pt x="1332213" y="270838"/>
                  <a:pt x="1317317" y="279326"/>
                  <a:pt x="1302424" y="286773"/>
                </a:cubicBezTo>
                <a:cubicBezTo>
                  <a:pt x="1227081" y="324445"/>
                  <a:pt x="1017744" y="314134"/>
                  <a:pt x="1011478" y="314482"/>
                </a:cubicBezTo>
                <a:cubicBezTo>
                  <a:pt x="988387" y="319100"/>
                  <a:pt x="964254" y="320069"/>
                  <a:pt x="942205" y="328337"/>
                </a:cubicBezTo>
                <a:cubicBezTo>
                  <a:pt x="926614" y="334184"/>
                  <a:pt x="915535" y="348599"/>
                  <a:pt x="900642" y="356046"/>
                </a:cubicBezTo>
                <a:cubicBezTo>
                  <a:pt x="887580" y="362577"/>
                  <a:pt x="872933" y="365283"/>
                  <a:pt x="859078" y="369901"/>
                </a:cubicBezTo>
                <a:cubicBezTo>
                  <a:pt x="849842" y="383755"/>
                  <a:pt x="847891" y="409399"/>
                  <a:pt x="831369" y="411464"/>
                </a:cubicBezTo>
                <a:cubicBezTo>
                  <a:pt x="693817" y="428658"/>
                  <a:pt x="415733" y="425319"/>
                  <a:pt x="415733" y="425319"/>
                </a:cubicBezTo>
                <a:lnTo>
                  <a:pt x="512715" y="439173"/>
                </a:lnTo>
                <a:close/>
              </a:path>
            </a:pathLst>
          </a:custGeom>
          <a:solidFill>
            <a:schemeClr val="dk2"/>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88" name="Google Shape;488;p26"/>
          <p:cNvSpPr/>
          <p:nvPr/>
        </p:nvSpPr>
        <p:spPr>
          <a:xfrm>
            <a:off x="3275856" y="2324422"/>
            <a:ext cx="720080" cy="456506"/>
          </a:xfrm>
          <a:custGeom>
            <a:avLst/>
            <a:gdLst/>
            <a:ahLst/>
            <a:cxnLst/>
            <a:rect l="l" t="t" r="r" b="b"/>
            <a:pathLst>
              <a:path w="1004870" h="745477" extrusionOk="0">
                <a:moveTo>
                  <a:pt x="290946" y="360218"/>
                </a:moveTo>
                <a:lnTo>
                  <a:pt x="290946" y="360218"/>
                </a:lnTo>
                <a:cubicBezTo>
                  <a:pt x="286328" y="415636"/>
                  <a:pt x="287339" y="471814"/>
                  <a:pt x="277091" y="526472"/>
                </a:cubicBezTo>
                <a:cubicBezTo>
                  <a:pt x="272505" y="550931"/>
                  <a:pt x="236193" y="601674"/>
                  <a:pt x="221673" y="623454"/>
                </a:cubicBezTo>
                <a:cubicBezTo>
                  <a:pt x="226291" y="651163"/>
                  <a:pt x="209309" y="696498"/>
                  <a:pt x="235528" y="706582"/>
                </a:cubicBezTo>
                <a:cubicBezTo>
                  <a:pt x="287431" y="726545"/>
                  <a:pt x="346172" y="692727"/>
                  <a:pt x="401782" y="692727"/>
                </a:cubicBezTo>
                <a:cubicBezTo>
                  <a:pt x="471208" y="692727"/>
                  <a:pt x="540327" y="701964"/>
                  <a:pt x="609600" y="706582"/>
                </a:cubicBezTo>
                <a:cubicBezTo>
                  <a:pt x="663811" y="720134"/>
                  <a:pt x="737849" y="745477"/>
                  <a:pt x="789709" y="706582"/>
                </a:cubicBezTo>
                <a:cubicBezTo>
                  <a:pt x="808548" y="692453"/>
                  <a:pt x="785599" y="658747"/>
                  <a:pt x="775855" y="637309"/>
                </a:cubicBezTo>
                <a:cubicBezTo>
                  <a:pt x="762075" y="606992"/>
                  <a:pt x="738910" y="581891"/>
                  <a:pt x="720437" y="554182"/>
                </a:cubicBezTo>
                <a:cubicBezTo>
                  <a:pt x="635148" y="426247"/>
                  <a:pt x="743989" y="583621"/>
                  <a:pt x="665018" y="484909"/>
                </a:cubicBezTo>
                <a:cubicBezTo>
                  <a:pt x="654616" y="471907"/>
                  <a:pt x="649083" y="455119"/>
                  <a:pt x="637309" y="443345"/>
                </a:cubicBezTo>
                <a:cubicBezTo>
                  <a:pt x="625535" y="431571"/>
                  <a:pt x="609600" y="424872"/>
                  <a:pt x="595746" y="415636"/>
                </a:cubicBezTo>
                <a:lnTo>
                  <a:pt x="512618" y="443345"/>
                </a:lnTo>
                <a:lnTo>
                  <a:pt x="471055" y="457200"/>
                </a:lnTo>
                <a:cubicBezTo>
                  <a:pt x="465734" y="441237"/>
                  <a:pt x="441764" y="372872"/>
                  <a:pt x="443346" y="360218"/>
                </a:cubicBezTo>
                <a:cubicBezTo>
                  <a:pt x="445908" y="339724"/>
                  <a:pt x="453001" y="314830"/>
                  <a:pt x="471055" y="304800"/>
                </a:cubicBezTo>
                <a:cubicBezTo>
                  <a:pt x="499601" y="288941"/>
                  <a:pt x="535908" y="296787"/>
                  <a:pt x="568037" y="290945"/>
                </a:cubicBezTo>
                <a:cubicBezTo>
                  <a:pt x="586771" y="287539"/>
                  <a:pt x="604982" y="281709"/>
                  <a:pt x="623455" y="277091"/>
                </a:cubicBezTo>
                <a:cubicBezTo>
                  <a:pt x="651164" y="281709"/>
                  <a:pt x="680652" y="280141"/>
                  <a:pt x="706582" y="290945"/>
                </a:cubicBezTo>
                <a:cubicBezTo>
                  <a:pt x="737322" y="303753"/>
                  <a:pt x="789709" y="346363"/>
                  <a:pt x="789709" y="346363"/>
                </a:cubicBezTo>
                <a:cubicBezTo>
                  <a:pt x="798945" y="360218"/>
                  <a:pt x="810859" y="372622"/>
                  <a:pt x="817418" y="387927"/>
                </a:cubicBezTo>
                <a:cubicBezTo>
                  <a:pt x="825952" y="407840"/>
                  <a:pt x="841183" y="496836"/>
                  <a:pt x="845128" y="512618"/>
                </a:cubicBezTo>
                <a:cubicBezTo>
                  <a:pt x="848670" y="526786"/>
                  <a:pt x="854970" y="540140"/>
                  <a:pt x="858982" y="554182"/>
                </a:cubicBezTo>
                <a:cubicBezTo>
                  <a:pt x="864213" y="572491"/>
                  <a:pt x="868219" y="591127"/>
                  <a:pt x="872837" y="609600"/>
                </a:cubicBezTo>
                <a:cubicBezTo>
                  <a:pt x="886691" y="600364"/>
                  <a:pt x="905575" y="596011"/>
                  <a:pt x="914400" y="581891"/>
                </a:cubicBezTo>
                <a:cubicBezTo>
                  <a:pt x="929880" y="557122"/>
                  <a:pt x="925907" y="523066"/>
                  <a:pt x="942109" y="498763"/>
                </a:cubicBezTo>
                <a:lnTo>
                  <a:pt x="969818" y="457200"/>
                </a:lnTo>
                <a:cubicBezTo>
                  <a:pt x="988776" y="381371"/>
                  <a:pt x="1004870" y="342855"/>
                  <a:pt x="969818" y="249382"/>
                </a:cubicBezTo>
                <a:cubicBezTo>
                  <a:pt x="950195" y="197053"/>
                  <a:pt x="896397" y="183579"/>
                  <a:pt x="858982" y="152400"/>
                </a:cubicBezTo>
                <a:cubicBezTo>
                  <a:pt x="843930" y="139857"/>
                  <a:pt x="833721" y="121704"/>
                  <a:pt x="817418" y="110836"/>
                </a:cubicBezTo>
                <a:cubicBezTo>
                  <a:pt x="805267" y="102735"/>
                  <a:pt x="789709" y="101600"/>
                  <a:pt x="775855" y="96982"/>
                </a:cubicBezTo>
                <a:cubicBezTo>
                  <a:pt x="753509" y="74635"/>
                  <a:pt x="737169" y="54672"/>
                  <a:pt x="706582" y="41563"/>
                </a:cubicBezTo>
                <a:cubicBezTo>
                  <a:pt x="689080" y="34062"/>
                  <a:pt x="669402" y="33180"/>
                  <a:pt x="651164" y="27709"/>
                </a:cubicBezTo>
                <a:cubicBezTo>
                  <a:pt x="623188" y="19316"/>
                  <a:pt x="568037" y="0"/>
                  <a:pt x="568037" y="0"/>
                </a:cubicBezTo>
                <a:cubicBezTo>
                  <a:pt x="549564" y="9236"/>
                  <a:pt x="531601" y="19573"/>
                  <a:pt x="512618" y="27709"/>
                </a:cubicBezTo>
                <a:cubicBezTo>
                  <a:pt x="499195" y="33462"/>
                  <a:pt x="484117" y="35032"/>
                  <a:pt x="471055" y="41563"/>
                </a:cubicBezTo>
                <a:cubicBezTo>
                  <a:pt x="456162" y="49010"/>
                  <a:pt x="442493" y="58870"/>
                  <a:pt x="429491" y="69272"/>
                </a:cubicBezTo>
                <a:cubicBezTo>
                  <a:pt x="419291" y="77432"/>
                  <a:pt x="412983" y="90261"/>
                  <a:pt x="401782" y="96982"/>
                </a:cubicBezTo>
                <a:cubicBezTo>
                  <a:pt x="389259" y="104496"/>
                  <a:pt x="374073" y="106218"/>
                  <a:pt x="360218" y="110836"/>
                </a:cubicBezTo>
                <a:cubicBezTo>
                  <a:pt x="244949" y="187683"/>
                  <a:pt x="357446" y="124691"/>
                  <a:pt x="69273" y="124691"/>
                </a:cubicBezTo>
                <a:cubicBezTo>
                  <a:pt x="45725" y="124691"/>
                  <a:pt x="23091" y="133927"/>
                  <a:pt x="0" y="138545"/>
                </a:cubicBezTo>
                <a:cubicBezTo>
                  <a:pt x="4618" y="166254"/>
                  <a:pt x="3991" y="195369"/>
                  <a:pt x="13855" y="221672"/>
                </a:cubicBezTo>
                <a:cubicBezTo>
                  <a:pt x="18442" y="233903"/>
                  <a:pt x="33404" y="239182"/>
                  <a:pt x="41564" y="249382"/>
                </a:cubicBezTo>
                <a:cubicBezTo>
                  <a:pt x="51966" y="262384"/>
                  <a:pt x="60037" y="277091"/>
                  <a:pt x="69273" y="290945"/>
                </a:cubicBezTo>
                <a:cubicBezTo>
                  <a:pt x="64654" y="304800"/>
                  <a:pt x="27709" y="369454"/>
                  <a:pt x="96982" y="346363"/>
                </a:cubicBezTo>
                <a:cubicBezTo>
                  <a:pt x="115570" y="340167"/>
                  <a:pt x="122243" y="315668"/>
                  <a:pt x="138546" y="304800"/>
                </a:cubicBezTo>
                <a:cubicBezTo>
                  <a:pt x="150697" y="296699"/>
                  <a:pt x="166255" y="295563"/>
                  <a:pt x="180109" y="290945"/>
                </a:cubicBezTo>
                <a:cubicBezTo>
                  <a:pt x="193964" y="295563"/>
                  <a:pt x="207631" y="300788"/>
                  <a:pt x="221673" y="304800"/>
                </a:cubicBezTo>
                <a:cubicBezTo>
                  <a:pt x="239982" y="310031"/>
                  <a:pt x="279401" y="350982"/>
                  <a:pt x="290946" y="360218"/>
                </a:cubicBezTo>
                <a:close/>
              </a:path>
            </a:pathLst>
          </a:custGeom>
          <a:solidFill>
            <a:schemeClr val="dk2"/>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89" name="Google Shape;489;p26"/>
          <p:cNvSpPr/>
          <p:nvPr/>
        </p:nvSpPr>
        <p:spPr>
          <a:xfrm>
            <a:off x="614512" y="2852936"/>
            <a:ext cx="1509216" cy="1296144"/>
          </a:xfrm>
          <a:custGeom>
            <a:avLst/>
            <a:gdLst/>
            <a:ahLst/>
            <a:cxnLst/>
            <a:rect l="l" t="t" r="r" b="b"/>
            <a:pathLst>
              <a:path w="1985644" h="1722095" extrusionOk="0">
                <a:moveTo>
                  <a:pt x="176052" y="665018"/>
                </a:moveTo>
                <a:lnTo>
                  <a:pt x="176052" y="665018"/>
                </a:lnTo>
                <a:cubicBezTo>
                  <a:pt x="139106" y="683491"/>
                  <a:pt x="100895" y="699624"/>
                  <a:pt x="65215" y="720437"/>
                </a:cubicBezTo>
                <a:cubicBezTo>
                  <a:pt x="45270" y="732072"/>
                  <a:pt x="15872" y="739723"/>
                  <a:pt x="9797" y="762000"/>
                </a:cubicBezTo>
                <a:cubicBezTo>
                  <a:pt x="0" y="797921"/>
                  <a:pt x="15851" y="836430"/>
                  <a:pt x="23652" y="872837"/>
                </a:cubicBezTo>
                <a:cubicBezTo>
                  <a:pt x="29772" y="901396"/>
                  <a:pt x="51361" y="955964"/>
                  <a:pt x="51361" y="955964"/>
                </a:cubicBezTo>
                <a:cubicBezTo>
                  <a:pt x="55979" y="988291"/>
                  <a:pt x="42124" y="1029855"/>
                  <a:pt x="65215" y="1052946"/>
                </a:cubicBezTo>
                <a:cubicBezTo>
                  <a:pt x="95482" y="1083213"/>
                  <a:pt x="224321" y="1100245"/>
                  <a:pt x="273034" y="1108364"/>
                </a:cubicBezTo>
                <a:cubicBezTo>
                  <a:pt x="291507" y="1117600"/>
                  <a:pt x="308080" y="1132678"/>
                  <a:pt x="328452" y="1136073"/>
                </a:cubicBezTo>
                <a:cubicBezTo>
                  <a:pt x="559100" y="1174514"/>
                  <a:pt x="471815" y="1099325"/>
                  <a:pt x="550124" y="1177637"/>
                </a:cubicBezTo>
                <a:cubicBezTo>
                  <a:pt x="568481" y="1232705"/>
                  <a:pt x="579070" y="1243817"/>
                  <a:pt x="550124" y="1316182"/>
                </a:cubicBezTo>
                <a:cubicBezTo>
                  <a:pt x="542847" y="1334374"/>
                  <a:pt x="522415" y="1343891"/>
                  <a:pt x="508561" y="1357746"/>
                </a:cubicBezTo>
                <a:cubicBezTo>
                  <a:pt x="499325" y="1385455"/>
                  <a:pt x="486580" y="1412232"/>
                  <a:pt x="480852" y="1440873"/>
                </a:cubicBezTo>
                <a:cubicBezTo>
                  <a:pt x="464133" y="1524466"/>
                  <a:pt x="474443" y="1487806"/>
                  <a:pt x="453143" y="1551709"/>
                </a:cubicBezTo>
                <a:cubicBezTo>
                  <a:pt x="463741" y="1594104"/>
                  <a:pt x="462813" y="1616798"/>
                  <a:pt x="494706" y="1648691"/>
                </a:cubicBezTo>
                <a:cubicBezTo>
                  <a:pt x="506480" y="1660465"/>
                  <a:pt x="522415" y="1667164"/>
                  <a:pt x="536270" y="1676400"/>
                </a:cubicBezTo>
                <a:cubicBezTo>
                  <a:pt x="540888" y="1690255"/>
                  <a:pt x="535667" y="1715899"/>
                  <a:pt x="550124" y="1717964"/>
                </a:cubicBezTo>
                <a:cubicBezTo>
                  <a:pt x="579039" y="1722095"/>
                  <a:pt x="633252" y="1690255"/>
                  <a:pt x="633252" y="1690255"/>
                </a:cubicBezTo>
                <a:lnTo>
                  <a:pt x="716379" y="1634837"/>
                </a:lnTo>
                <a:cubicBezTo>
                  <a:pt x="730234" y="1625600"/>
                  <a:pt x="742146" y="1612393"/>
                  <a:pt x="757943" y="1607127"/>
                </a:cubicBezTo>
                <a:lnTo>
                  <a:pt x="799506" y="1593273"/>
                </a:lnTo>
                <a:cubicBezTo>
                  <a:pt x="794888" y="1551709"/>
                  <a:pt x="795795" y="1509153"/>
                  <a:pt x="785652" y="1468582"/>
                </a:cubicBezTo>
                <a:cubicBezTo>
                  <a:pt x="781614" y="1452428"/>
                  <a:pt x="759600" y="1443587"/>
                  <a:pt x="757943" y="1427018"/>
                </a:cubicBezTo>
                <a:cubicBezTo>
                  <a:pt x="754694" y="1394525"/>
                  <a:pt x="765393" y="1362058"/>
                  <a:pt x="771797" y="1330037"/>
                </a:cubicBezTo>
                <a:cubicBezTo>
                  <a:pt x="774661" y="1315716"/>
                  <a:pt x="775325" y="1298800"/>
                  <a:pt x="785652" y="1288473"/>
                </a:cubicBezTo>
                <a:cubicBezTo>
                  <a:pt x="836112" y="1238013"/>
                  <a:pt x="873078" y="1226844"/>
                  <a:pt x="938052" y="1219200"/>
                </a:cubicBezTo>
                <a:cubicBezTo>
                  <a:pt x="993281" y="1212702"/>
                  <a:pt x="1048888" y="1209964"/>
                  <a:pt x="1104306" y="1205346"/>
                </a:cubicBezTo>
                <a:lnTo>
                  <a:pt x="1132015" y="1122218"/>
                </a:lnTo>
                <a:lnTo>
                  <a:pt x="1145870" y="1080655"/>
                </a:lnTo>
                <a:cubicBezTo>
                  <a:pt x="1149410" y="1041710"/>
                  <a:pt x="1146924" y="940000"/>
                  <a:pt x="1173579" y="886691"/>
                </a:cubicBezTo>
                <a:cubicBezTo>
                  <a:pt x="1181026" y="871798"/>
                  <a:pt x="1189514" y="856901"/>
                  <a:pt x="1201288" y="845127"/>
                </a:cubicBezTo>
                <a:cubicBezTo>
                  <a:pt x="1213062" y="833353"/>
                  <a:pt x="1228997" y="826654"/>
                  <a:pt x="1242852" y="817418"/>
                </a:cubicBezTo>
                <a:lnTo>
                  <a:pt x="1298270" y="734291"/>
                </a:lnTo>
                <a:cubicBezTo>
                  <a:pt x="1307506" y="720436"/>
                  <a:pt x="1312124" y="701963"/>
                  <a:pt x="1325979" y="692727"/>
                </a:cubicBezTo>
                <a:lnTo>
                  <a:pt x="1409106" y="637309"/>
                </a:lnTo>
                <a:lnTo>
                  <a:pt x="1450670" y="609600"/>
                </a:lnTo>
                <a:cubicBezTo>
                  <a:pt x="1463914" y="569868"/>
                  <a:pt x="1481830" y="503965"/>
                  <a:pt x="1519943" y="484909"/>
                </a:cubicBezTo>
                <a:cubicBezTo>
                  <a:pt x="1538416" y="475673"/>
                  <a:pt x="1556185" y="464870"/>
                  <a:pt x="1575361" y="457200"/>
                </a:cubicBezTo>
                <a:cubicBezTo>
                  <a:pt x="1602480" y="446352"/>
                  <a:pt x="1658488" y="429491"/>
                  <a:pt x="1658488" y="429491"/>
                </a:cubicBezTo>
                <a:cubicBezTo>
                  <a:pt x="1710056" y="435937"/>
                  <a:pt x="1903158" y="467806"/>
                  <a:pt x="1935579" y="429491"/>
                </a:cubicBezTo>
                <a:cubicBezTo>
                  <a:pt x="1985644" y="370323"/>
                  <a:pt x="1945776" y="274349"/>
                  <a:pt x="1894015" y="235527"/>
                </a:cubicBezTo>
                <a:cubicBezTo>
                  <a:pt x="1867373" y="215546"/>
                  <a:pt x="1810888" y="180109"/>
                  <a:pt x="1810888" y="180109"/>
                </a:cubicBezTo>
                <a:cubicBezTo>
                  <a:pt x="1776523" y="77013"/>
                  <a:pt x="1829273" y="214613"/>
                  <a:pt x="1741615" y="83127"/>
                </a:cubicBezTo>
                <a:cubicBezTo>
                  <a:pt x="1732379" y="69273"/>
                  <a:pt x="1726908" y="51966"/>
                  <a:pt x="1713906" y="41564"/>
                </a:cubicBezTo>
                <a:cubicBezTo>
                  <a:pt x="1702502" y="32441"/>
                  <a:pt x="1685405" y="34240"/>
                  <a:pt x="1672343" y="27709"/>
                </a:cubicBezTo>
                <a:cubicBezTo>
                  <a:pt x="1657450" y="20262"/>
                  <a:pt x="1644634" y="9236"/>
                  <a:pt x="1630779" y="0"/>
                </a:cubicBezTo>
                <a:cubicBezTo>
                  <a:pt x="1616924" y="18473"/>
                  <a:pt x="1605543" y="39090"/>
                  <a:pt x="1589215" y="55418"/>
                </a:cubicBezTo>
                <a:cubicBezTo>
                  <a:pt x="1517201" y="127432"/>
                  <a:pt x="1574788" y="42281"/>
                  <a:pt x="1519943" y="110837"/>
                </a:cubicBezTo>
                <a:cubicBezTo>
                  <a:pt x="1450044" y="198212"/>
                  <a:pt x="1531422" y="113214"/>
                  <a:pt x="1464524" y="180109"/>
                </a:cubicBezTo>
                <a:cubicBezTo>
                  <a:pt x="1459906" y="193964"/>
                  <a:pt x="1458771" y="209522"/>
                  <a:pt x="1450670" y="221673"/>
                </a:cubicBezTo>
                <a:cubicBezTo>
                  <a:pt x="1421019" y="266151"/>
                  <a:pt x="1411118" y="262566"/>
                  <a:pt x="1367543" y="277091"/>
                </a:cubicBezTo>
                <a:cubicBezTo>
                  <a:pt x="1325801" y="304919"/>
                  <a:pt x="1319779" y="311416"/>
                  <a:pt x="1270561" y="332509"/>
                </a:cubicBezTo>
                <a:cubicBezTo>
                  <a:pt x="1257138" y="338262"/>
                  <a:pt x="1242852" y="341746"/>
                  <a:pt x="1228997" y="346364"/>
                </a:cubicBezTo>
                <a:cubicBezTo>
                  <a:pt x="1219761" y="374073"/>
                  <a:pt x="1204911" y="400509"/>
                  <a:pt x="1201288" y="429491"/>
                </a:cubicBezTo>
                <a:cubicBezTo>
                  <a:pt x="1178364" y="612892"/>
                  <a:pt x="1202056" y="482226"/>
                  <a:pt x="1173579" y="581891"/>
                </a:cubicBezTo>
                <a:cubicBezTo>
                  <a:pt x="1168348" y="600200"/>
                  <a:pt x="1170286" y="621466"/>
                  <a:pt x="1159724" y="637309"/>
                </a:cubicBezTo>
                <a:cubicBezTo>
                  <a:pt x="1150488" y="651163"/>
                  <a:pt x="1132015" y="655782"/>
                  <a:pt x="1118161" y="665018"/>
                </a:cubicBezTo>
                <a:cubicBezTo>
                  <a:pt x="1104306" y="660400"/>
                  <a:pt x="1091201" y="651164"/>
                  <a:pt x="1076597" y="651164"/>
                </a:cubicBezTo>
                <a:cubicBezTo>
                  <a:pt x="1048506" y="651164"/>
                  <a:pt x="1019140" y="653609"/>
                  <a:pt x="993470" y="665018"/>
                </a:cubicBezTo>
                <a:cubicBezTo>
                  <a:pt x="975565" y="672976"/>
                  <a:pt x="967372" y="694553"/>
                  <a:pt x="951906" y="706582"/>
                </a:cubicBezTo>
                <a:cubicBezTo>
                  <a:pt x="925619" y="727028"/>
                  <a:pt x="900372" y="751469"/>
                  <a:pt x="868779" y="762000"/>
                </a:cubicBezTo>
                <a:cubicBezTo>
                  <a:pt x="809151" y="781876"/>
                  <a:pt x="841383" y="772313"/>
                  <a:pt x="771797" y="789709"/>
                </a:cubicBezTo>
                <a:cubicBezTo>
                  <a:pt x="711761" y="785091"/>
                  <a:pt x="651165" y="785246"/>
                  <a:pt x="591688" y="775855"/>
                </a:cubicBezTo>
                <a:cubicBezTo>
                  <a:pt x="562838" y="771300"/>
                  <a:pt x="508561" y="748146"/>
                  <a:pt x="508561" y="748146"/>
                </a:cubicBezTo>
                <a:cubicBezTo>
                  <a:pt x="483573" y="723158"/>
                  <a:pt x="465534" y="692727"/>
                  <a:pt x="425434" y="692727"/>
                </a:cubicBezTo>
                <a:cubicBezTo>
                  <a:pt x="410830" y="692727"/>
                  <a:pt x="397725" y="701964"/>
                  <a:pt x="383870" y="706582"/>
                </a:cubicBezTo>
                <a:cubicBezTo>
                  <a:pt x="370015" y="720437"/>
                  <a:pt x="361792" y="746095"/>
                  <a:pt x="342306" y="748146"/>
                </a:cubicBezTo>
                <a:cubicBezTo>
                  <a:pt x="118822" y="771671"/>
                  <a:pt x="141529" y="796973"/>
                  <a:pt x="106779" y="692727"/>
                </a:cubicBezTo>
                <a:lnTo>
                  <a:pt x="176052" y="665018"/>
                </a:lnTo>
                <a:close/>
              </a:path>
            </a:pathLst>
          </a:custGeom>
          <a:solidFill>
            <a:schemeClr val="dk2"/>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0" name="Google Shape;490;p26"/>
          <p:cNvSpPr/>
          <p:nvPr/>
        </p:nvSpPr>
        <p:spPr>
          <a:xfrm>
            <a:off x="1261567" y="4005064"/>
            <a:ext cx="790153" cy="432048"/>
          </a:xfrm>
          <a:custGeom>
            <a:avLst/>
            <a:gdLst/>
            <a:ahLst/>
            <a:cxnLst/>
            <a:rect l="l" t="t" r="r" b="b"/>
            <a:pathLst>
              <a:path w="1235578" h="775854" extrusionOk="0">
                <a:moveTo>
                  <a:pt x="224469" y="0"/>
                </a:moveTo>
                <a:lnTo>
                  <a:pt x="224469" y="0"/>
                </a:lnTo>
                <a:cubicBezTo>
                  <a:pt x="219851" y="46182"/>
                  <a:pt x="221872" y="93519"/>
                  <a:pt x="210615" y="138545"/>
                </a:cubicBezTo>
                <a:cubicBezTo>
                  <a:pt x="207447" y="151217"/>
                  <a:pt x="191065" y="156054"/>
                  <a:pt x="182905" y="166254"/>
                </a:cubicBezTo>
                <a:cubicBezTo>
                  <a:pt x="172503" y="179256"/>
                  <a:pt x="164432" y="193963"/>
                  <a:pt x="155196" y="207818"/>
                </a:cubicBezTo>
                <a:cubicBezTo>
                  <a:pt x="150578" y="221672"/>
                  <a:pt x="150465" y="237977"/>
                  <a:pt x="141342" y="249381"/>
                </a:cubicBezTo>
                <a:cubicBezTo>
                  <a:pt x="121810" y="273796"/>
                  <a:pt x="85594" y="281818"/>
                  <a:pt x="58215" y="290945"/>
                </a:cubicBezTo>
                <a:cubicBezTo>
                  <a:pt x="161809" y="368642"/>
                  <a:pt x="68647" y="307897"/>
                  <a:pt x="155196" y="346363"/>
                </a:cubicBezTo>
                <a:cubicBezTo>
                  <a:pt x="183506" y="358945"/>
                  <a:pt x="208934" y="378130"/>
                  <a:pt x="238324" y="387927"/>
                </a:cubicBezTo>
                <a:cubicBezTo>
                  <a:pt x="264974" y="396810"/>
                  <a:pt x="293742" y="397163"/>
                  <a:pt x="321451" y="401781"/>
                </a:cubicBezTo>
                <a:cubicBezTo>
                  <a:pt x="335306" y="411017"/>
                  <a:pt x="350013" y="419088"/>
                  <a:pt x="363015" y="429490"/>
                </a:cubicBezTo>
                <a:cubicBezTo>
                  <a:pt x="373215" y="437650"/>
                  <a:pt x="379523" y="450479"/>
                  <a:pt x="390724" y="457200"/>
                </a:cubicBezTo>
                <a:cubicBezTo>
                  <a:pt x="403247" y="464714"/>
                  <a:pt x="418433" y="466436"/>
                  <a:pt x="432287" y="471054"/>
                </a:cubicBezTo>
                <a:cubicBezTo>
                  <a:pt x="455378" y="466436"/>
                  <a:pt x="483470" y="472275"/>
                  <a:pt x="501560" y="457200"/>
                </a:cubicBezTo>
                <a:cubicBezTo>
                  <a:pt x="516188" y="445010"/>
                  <a:pt x="515415" y="420823"/>
                  <a:pt x="515415" y="401781"/>
                </a:cubicBezTo>
                <a:cubicBezTo>
                  <a:pt x="515415" y="359962"/>
                  <a:pt x="524012" y="312371"/>
                  <a:pt x="501560" y="277090"/>
                </a:cubicBezTo>
                <a:cubicBezTo>
                  <a:pt x="488535" y="256622"/>
                  <a:pt x="354189" y="238674"/>
                  <a:pt x="335305" y="235527"/>
                </a:cubicBezTo>
                <a:cubicBezTo>
                  <a:pt x="330687" y="221672"/>
                  <a:pt x="314920" y="207025"/>
                  <a:pt x="321451" y="193963"/>
                </a:cubicBezTo>
                <a:cubicBezTo>
                  <a:pt x="327982" y="180901"/>
                  <a:pt x="348973" y="184121"/>
                  <a:pt x="363015" y="180109"/>
                </a:cubicBezTo>
                <a:cubicBezTo>
                  <a:pt x="381324" y="174878"/>
                  <a:pt x="399960" y="170872"/>
                  <a:pt x="418433" y="166254"/>
                </a:cubicBezTo>
                <a:cubicBezTo>
                  <a:pt x="446142" y="175490"/>
                  <a:pt x="473224" y="186879"/>
                  <a:pt x="501560" y="193963"/>
                </a:cubicBezTo>
                <a:cubicBezTo>
                  <a:pt x="520033" y="198581"/>
                  <a:pt x="539149" y="201132"/>
                  <a:pt x="556978" y="207818"/>
                </a:cubicBezTo>
                <a:cubicBezTo>
                  <a:pt x="688081" y="256982"/>
                  <a:pt x="529864" y="219021"/>
                  <a:pt x="681669" y="249381"/>
                </a:cubicBezTo>
                <a:cubicBezTo>
                  <a:pt x="695524" y="258617"/>
                  <a:pt x="708340" y="269643"/>
                  <a:pt x="723233" y="277090"/>
                </a:cubicBezTo>
                <a:cubicBezTo>
                  <a:pt x="736295" y="283621"/>
                  <a:pt x="754470" y="280618"/>
                  <a:pt x="764796" y="290945"/>
                </a:cubicBezTo>
                <a:cubicBezTo>
                  <a:pt x="775123" y="301272"/>
                  <a:pt x="770550" y="320358"/>
                  <a:pt x="778651" y="332509"/>
                </a:cubicBezTo>
                <a:cubicBezTo>
                  <a:pt x="817043" y="390096"/>
                  <a:pt x="833915" y="376355"/>
                  <a:pt x="903342" y="387927"/>
                </a:cubicBezTo>
                <a:cubicBezTo>
                  <a:pt x="898724" y="411018"/>
                  <a:pt x="900018" y="436138"/>
                  <a:pt x="889487" y="457200"/>
                </a:cubicBezTo>
                <a:cubicBezTo>
                  <a:pt x="879273" y="477628"/>
                  <a:pt x="827578" y="515863"/>
                  <a:pt x="806360" y="526472"/>
                </a:cubicBezTo>
                <a:cubicBezTo>
                  <a:pt x="793298" y="533003"/>
                  <a:pt x="777858" y="533796"/>
                  <a:pt x="764796" y="540327"/>
                </a:cubicBezTo>
                <a:cubicBezTo>
                  <a:pt x="749903" y="547774"/>
                  <a:pt x="739297" y="563655"/>
                  <a:pt x="723233" y="568036"/>
                </a:cubicBezTo>
                <a:cubicBezTo>
                  <a:pt x="687312" y="577833"/>
                  <a:pt x="649342" y="577272"/>
                  <a:pt x="612396" y="581890"/>
                </a:cubicBezTo>
                <a:cubicBezTo>
                  <a:pt x="603160" y="600363"/>
                  <a:pt x="600368" y="623868"/>
                  <a:pt x="584687" y="637309"/>
                </a:cubicBezTo>
                <a:cubicBezTo>
                  <a:pt x="574142" y="646347"/>
                  <a:pt x="496559" y="671303"/>
                  <a:pt x="473851" y="678872"/>
                </a:cubicBezTo>
                <a:cubicBezTo>
                  <a:pt x="344542" y="674254"/>
                  <a:pt x="214751" y="677095"/>
                  <a:pt x="85924" y="665018"/>
                </a:cubicBezTo>
                <a:cubicBezTo>
                  <a:pt x="65361" y="663090"/>
                  <a:pt x="46371" y="650531"/>
                  <a:pt x="30505" y="637309"/>
                </a:cubicBezTo>
                <a:cubicBezTo>
                  <a:pt x="17713" y="626649"/>
                  <a:pt x="12032" y="609600"/>
                  <a:pt x="2796" y="595745"/>
                </a:cubicBezTo>
                <a:cubicBezTo>
                  <a:pt x="7414" y="572654"/>
                  <a:pt x="0" y="543123"/>
                  <a:pt x="16651" y="526472"/>
                </a:cubicBezTo>
                <a:cubicBezTo>
                  <a:pt x="26978" y="516145"/>
                  <a:pt x="28284" y="553602"/>
                  <a:pt x="30505" y="568036"/>
                </a:cubicBezTo>
                <a:cubicBezTo>
                  <a:pt x="37562" y="613908"/>
                  <a:pt x="29683" y="662551"/>
                  <a:pt x="44360" y="706581"/>
                </a:cubicBezTo>
                <a:cubicBezTo>
                  <a:pt x="49626" y="722378"/>
                  <a:pt x="70708" y="727527"/>
                  <a:pt x="85924" y="734290"/>
                </a:cubicBezTo>
                <a:cubicBezTo>
                  <a:pt x="112615" y="746153"/>
                  <a:pt x="141342" y="752764"/>
                  <a:pt x="169051" y="762000"/>
                </a:cubicBezTo>
                <a:lnTo>
                  <a:pt x="210615" y="775854"/>
                </a:lnTo>
                <a:cubicBezTo>
                  <a:pt x="316833" y="771236"/>
                  <a:pt x="423221" y="769575"/>
                  <a:pt x="529269" y="762000"/>
                </a:cubicBezTo>
                <a:cubicBezTo>
                  <a:pt x="552757" y="760322"/>
                  <a:pt x="575268" y="751726"/>
                  <a:pt x="598542" y="748145"/>
                </a:cubicBezTo>
                <a:cubicBezTo>
                  <a:pt x="635342" y="742483"/>
                  <a:pt x="672433" y="738908"/>
                  <a:pt x="709378" y="734290"/>
                </a:cubicBezTo>
                <a:lnTo>
                  <a:pt x="792505" y="706581"/>
                </a:lnTo>
                <a:cubicBezTo>
                  <a:pt x="806360" y="701963"/>
                  <a:pt x="819901" y="696269"/>
                  <a:pt x="834069" y="692727"/>
                </a:cubicBezTo>
                <a:cubicBezTo>
                  <a:pt x="871014" y="683491"/>
                  <a:pt x="908777" y="677061"/>
                  <a:pt x="944905" y="665018"/>
                </a:cubicBezTo>
                <a:cubicBezTo>
                  <a:pt x="958760" y="660400"/>
                  <a:pt x="973407" y="657694"/>
                  <a:pt x="986469" y="651163"/>
                </a:cubicBezTo>
                <a:cubicBezTo>
                  <a:pt x="1001362" y="643716"/>
                  <a:pt x="1014178" y="632690"/>
                  <a:pt x="1028033" y="623454"/>
                </a:cubicBezTo>
                <a:lnTo>
                  <a:pt x="1055742" y="540327"/>
                </a:lnTo>
                <a:lnTo>
                  <a:pt x="1069596" y="498763"/>
                </a:lnTo>
                <a:cubicBezTo>
                  <a:pt x="1064978" y="438727"/>
                  <a:pt x="1063211" y="378403"/>
                  <a:pt x="1055742" y="318654"/>
                </a:cubicBezTo>
                <a:cubicBezTo>
                  <a:pt x="1052953" y="296344"/>
                  <a:pt x="1031367" y="249278"/>
                  <a:pt x="1014178" y="235527"/>
                </a:cubicBezTo>
                <a:cubicBezTo>
                  <a:pt x="1002774" y="226404"/>
                  <a:pt x="985910" y="227715"/>
                  <a:pt x="972615" y="221672"/>
                </a:cubicBezTo>
                <a:cubicBezTo>
                  <a:pt x="816337" y="150636"/>
                  <a:pt x="914947" y="179546"/>
                  <a:pt x="806360" y="152400"/>
                </a:cubicBezTo>
                <a:cubicBezTo>
                  <a:pt x="810978" y="138545"/>
                  <a:pt x="809888" y="121163"/>
                  <a:pt x="820215" y="110836"/>
                </a:cubicBezTo>
                <a:cubicBezTo>
                  <a:pt x="830541" y="100509"/>
                  <a:pt x="847174" y="96981"/>
                  <a:pt x="861778" y="96981"/>
                </a:cubicBezTo>
                <a:cubicBezTo>
                  <a:pt x="908190" y="96981"/>
                  <a:pt x="954142" y="106218"/>
                  <a:pt x="1000324" y="110836"/>
                </a:cubicBezTo>
                <a:cubicBezTo>
                  <a:pt x="1014178" y="115454"/>
                  <a:pt x="1029364" y="117176"/>
                  <a:pt x="1041887" y="124690"/>
                </a:cubicBezTo>
                <a:cubicBezTo>
                  <a:pt x="1067618" y="140129"/>
                  <a:pt x="1079880" y="172183"/>
                  <a:pt x="1097305" y="193963"/>
                </a:cubicBezTo>
                <a:cubicBezTo>
                  <a:pt x="1105465" y="204163"/>
                  <a:pt x="1117178" y="211222"/>
                  <a:pt x="1125015" y="221672"/>
                </a:cubicBezTo>
                <a:cubicBezTo>
                  <a:pt x="1144996" y="248314"/>
                  <a:pt x="1180433" y="304800"/>
                  <a:pt x="1180433" y="304800"/>
                </a:cubicBezTo>
                <a:cubicBezTo>
                  <a:pt x="1189669" y="295563"/>
                  <a:pt x="1204011" y="289482"/>
                  <a:pt x="1208142" y="277090"/>
                </a:cubicBezTo>
                <a:cubicBezTo>
                  <a:pt x="1216780" y="251176"/>
                  <a:pt x="1235578" y="172841"/>
                  <a:pt x="1208142" y="138545"/>
                </a:cubicBezTo>
                <a:cubicBezTo>
                  <a:pt x="1184191" y="108606"/>
                  <a:pt x="1108850" y="91593"/>
                  <a:pt x="1083451" y="83127"/>
                </a:cubicBezTo>
                <a:lnTo>
                  <a:pt x="1041887" y="69272"/>
                </a:lnTo>
                <a:cubicBezTo>
                  <a:pt x="755948" y="82889"/>
                  <a:pt x="656317" y="95600"/>
                  <a:pt x="349160" y="69272"/>
                </a:cubicBezTo>
                <a:cubicBezTo>
                  <a:pt x="320059" y="66778"/>
                  <a:pt x="294369" y="48647"/>
                  <a:pt x="266033" y="41563"/>
                </a:cubicBezTo>
                <a:lnTo>
                  <a:pt x="224469" y="0"/>
                </a:lnTo>
                <a:close/>
              </a:path>
            </a:pathLst>
          </a:custGeom>
          <a:solidFill>
            <a:schemeClr val="dk2"/>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1" name="Google Shape;491;p26"/>
          <p:cNvSpPr/>
          <p:nvPr/>
        </p:nvSpPr>
        <p:spPr>
          <a:xfrm>
            <a:off x="2538686" y="2348880"/>
            <a:ext cx="521146" cy="432048"/>
          </a:xfrm>
          <a:custGeom>
            <a:avLst/>
            <a:gdLst/>
            <a:ahLst/>
            <a:cxnLst/>
            <a:rect l="l" t="t" r="r" b="b"/>
            <a:pathLst>
              <a:path w="665018" h="512618" extrusionOk="0">
                <a:moveTo>
                  <a:pt x="207818" y="152400"/>
                </a:moveTo>
                <a:lnTo>
                  <a:pt x="207818" y="152400"/>
                </a:lnTo>
                <a:cubicBezTo>
                  <a:pt x="180109" y="180109"/>
                  <a:pt x="153979" y="209494"/>
                  <a:pt x="124691" y="235528"/>
                </a:cubicBezTo>
                <a:cubicBezTo>
                  <a:pt x="112246" y="246590"/>
                  <a:pt x="94092" y="250706"/>
                  <a:pt x="83127" y="263237"/>
                </a:cubicBezTo>
                <a:cubicBezTo>
                  <a:pt x="61197" y="288299"/>
                  <a:pt x="46182" y="318655"/>
                  <a:pt x="27709" y="346364"/>
                </a:cubicBezTo>
                <a:lnTo>
                  <a:pt x="0" y="387928"/>
                </a:lnTo>
                <a:cubicBezTo>
                  <a:pt x="7510" y="425478"/>
                  <a:pt x="7589" y="471584"/>
                  <a:pt x="41564" y="498764"/>
                </a:cubicBezTo>
                <a:cubicBezTo>
                  <a:pt x="52968" y="507887"/>
                  <a:pt x="69273" y="508000"/>
                  <a:pt x="83127" y="512618"/>
                </a:cubicBezTo>
                <a:cubicBezTo>
                  <a:pt x="147782" y="508000"/>
                  <a:pt x="212989" y="508379"/>
                  <a:pt x="277091" y="498764"/>
                </a:cubicBezTo>
                <a:cubicBezTo>
                  <a:pt x="305976" y="494431"/>
                  <a:pt x="360218" y="471055"/>
                  <a:pt x="360218" y="471055"/>
                </a:cubicBezTo>
                <a:cubicBezTo>
                  <a:pt x="374073" y="461819"/>
                  <a:pt x="386889" y="450793"/>
                  <a:pt x="401782" y="443346"/>
                </a:cubicBezTo>
                <a:cubicBezTo>
                  <a:pt x="414844" y="436815"/>
                  <a:pt x="431663" y="438254"/>
                  <a:pt x="443346" y="429491"/>
                </a:cubicBezTo>
                <a:cubicBezTo>
                  <a:pt x="469470" y="409898"/>
                  <a:pt x="512618" y="360218"/>
                  <a:pt x="512618" y="360218"/>
                </a:cubicBezTo>
                <a:cubicBezTo>
                  <a:pt x="547445" y="255742"/>
                  <a:pt x="500464" y="384528"/>
                  <a:pt x="554182" y="277091"/>
                </a:cubicBezTo>
                <a:cubicBezTo>
                  <a:pt x="560713" y="264029"/>
                  <a:pt x="563418" y="249382"/>
                  <a:pt x="568036" y="235528"/>
                </a:cubicBezTo>
                <a:cubicBezTo>
                  <a:pt x="573142" y="199785"/>
                  <a:pt x="576400" y="135673"/>
                  <a:pt x="595746" y="96982"/>
                </a:cubicBezTo>
                <a:cubicBezTo>
                  <a:pt x="603193" y="82089"/>
                  <a:pt x="611681" y="67192"/>
                  <a:pt x="623455" y="55418"/>
                </a:cubicBezTo>
                <a:cubicBezTo>
                  <a:pt x="635229" y="43644"/>
                  <a:pt x="651164" y="36945"/>
                  <a:pt x="665018" y="27709"/>
                </a:cubicBezTo>
                <a:cubicBezTo>
                  <a:pt x="651164" y="18473"/>
                  <a:pt x="640106" y="0"/>
                  <a:pt x="623455" y="0"/>
                </a:cubicBezTo>
                <a:cubicBezTo>
                  <a:pt x="594247" y="0"/>
                  <a:pt x="540327" y="27709"/>
                  <a:pt x="540327" y="27709"/>
                </a:cubicBezTo>
                <a:cubicBezTo>
                  <a:pt x="421220" y="107115"/>
                  <a:pt x="571915" y="11915"/>
                  <a:pt x="457200" y="69273"/>
                </a:cubicBezTo>
                <a:cubicBezTo>
                  <a:pt x="442307" y="76720"/>
                  <a:pt x="430852" y="90219"/>
                  <a:pt x="415636" y="96982"/>
                </a:cubicBezTo>
                <a:cubicBezTo>
                  <a:pt x="388946" y="108844"/>
                  <a:pt x="360218" y="115455"/>
                  <a:pt x="332509" y="124691"/>
                </a:cubicBezTo>
                <a:cubicBezTo>
                  <a:pt x="318655" y="129309"/>
                  <a:pt x="303097" y="130445"/>
                  <a:pt x="290946" y="138546"/>
                </a:cubicBezTo>
                <a:cubicBezTo>
                  <a:pt x="245539" y="168817"/>
                  <a:pt x="221673" y="150091"/>
                  <a:pt x="207818" y="152400"/>
                </a:cubicBezTo>
                <a:close/>
              </a:path>
            </a:pathLst>
          </a:custGeom>
          <a:solidFill>
            <a:schemeClr val="dk2"/>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2" name="Google Shape;492;p26"/>
          <p:cNvSpPr/>
          <p:nvPr/>
        </p:nvSpPr>
        <p:spPr>
          <a:xfrm>
            <a:off x="1187624" y="2348880"/>
            <a:ext cx="648072" cy="504056"/>
          </a:xfrm>
          <a:custGeom>
            <a:avLst/>
            <a:gdLst/>
            <a:ahLst/>
            <a:cxnLst/>
            <a:rect l="l" t="t" r="r" b="b"/>
            <a:pathLst>
              <a:path w="748145" h="404182" extrusionOk="0">
                <a:moveTo>
                  <a:pt x="332509" y="41563"/>
                </a:moveTo>
                <a:lnTo>
                  <a:pt x="332509" y="41563"/>
                </a:lnTo>
                <a:cubicBezTo>
                  <a:pt x="290945" y="36945"/>
                  <a:pt x="249068" y="34584"/>
                  <a:pt x="207818" y="27709"/>
                </a:cubicBezTo>
                <a:cubicBezTo>
                  <a:pt x="193413" y="25308"/>
                  <a:pt x="180858" y="13854"/>
                  <a:pt x="166254" y="13854"/>
                </a:cubicBezTo>
                <a:cubicBezTo>
                  <a:pt x="110644" y="13854"/>
                  <a:pt x="55418" y="23091"/>
                  <a:pt x="0" y="27709"/>
                </a:cubicBezTo>
                <a:cubicBezTo>
                  <a:pt x="4618" y="50800"/>
                  <a:pt x="8143" y="74136"/>
                  <a:pt x="13854" y="96981"/>
                </a:cubicBezTo>
                <a:cubicBezTo>
                  <a:pt x="17396" y="111149"/>
                  <a:pt x="14149" y="133121"/>
                  <a:pt x="27709" y="138545"/>
                </a:cubicBezTo>
                <a:cubicBezTo>
                  <a:pt x="66537" y="154077"/>
                  <a:pt x="111001" y="146486"/>
                  <a:pt x="152400" y="152400"/>
                </a:cubicBezTo>
                <a:cubicBezTo>
                  <a:pt x="193447" y="158264"/>
                  <a:pt x="236749" y="170023"/>
                  <a:pt x="277091" y="180109"/>
                </a:cubicBezTo>
                <a:cubicBezTo>
                  <a:pt x="286327" y="193963"/>
                  <a:pt x="298241" y="206367"/>
                  <a:pt x="304800" y="221672"/>
                </a:cubicBezTo>
                <a:cubicBezTo>
                  <a:pt x="312301" y="239174"/>
                  <a:pt x="310139" y="260059"/>
                  <a:pt x="318654" y="277090"/>
                </a:cubicBezTo>
                <a:cubicBezTo>
                  <a:pt x="328526" y="296834"/>
                  <a:pt x="373241" y="322719"/>
                  <a:pt x="387927" y="332509"/>
                </a:cubicBezTo>
                <a:cubicBezTo>
                  <a:pt x="404091" y="356755"/>
                  <a:pt x="422563" y="396008"/>
                  <a:pt x="457200" y="401781"/>
                </a:cubicBezTo>
                <a:cubicBezTo>
                  <a:pt x="471605" y="404182"/>
                  <a:pt x="484909" y="392545"/>
                  <a:pt x="498763" y="387927"/>
                </a:cubicBezTo>
                <a:cubicBezTo>
                  <a:pt x="526472" y="369454"/>
                  <a:pt x="558343" y="356058"/>
                  <a:pt x="581891" y="332509"/>
                </a:cubicBezTo>
                <a:cubicBezTo>
                  <a:pt x="601185" y="313215"/>
                  <a:pt x="636083" y="272881"/>
                  <a:pt x="665018" y="263236"/>
                </a:cubicBezTo>
                <a:cubicBezTo>
                  <a:pt x="691668" y="254353"/>
                  <a:pt x="720436" y="253999"/>
                  <a:pt x="748145" y="249381"/>
                </a:cubicBezTo>
                <a:cubicBezTo>
                  <a:pt x="742823" y="217450"/>
                  <a:pt x="737490" y="158798"/>
                  <a:pt x="720436" y="124690"/>
                </a:cubicBezTo>
                <a:cubicBezTo>
                  <a:pt x="712989" y="109797"/>
                  <a:pt x="707184" y="91388"/>
                  <a:pt x="692727" y="83127"/>
                </a:cubicBezTo>
                <a:cubicBezTo>
                  <a:pt x="672281" y="71444"/>
                  <a:pt x="646173" y="75468"/>
                  <a:pt x="623454" y="69272"/>
                </a:cubicBezTo>
                <a:cubicBezTo>
                  <a:pt x="595275" y="61587"/>
                  <a:pt x="564629" y="57764"/>
                  <a:pt x="540327" y="41563"/>
                </a:cubicBezTo>
                <a:cubicBezTo>
                  <a:pt x="526472" y="32327"/>
                  <a:pt x="514827" y="18235"/>
                  <a:pt x="498763" y="13854"/>
                </a:cubicBezTo>
                <a:cubicBezTo>
                  <a:pt x="462842" y="4058"/>
                  <a:pt x="424872" y="4618"/>
                  <a:pt x="387927" y="0"/>
                </a:cubicBezTo>
                <a:cubicBezTo>
                  <a:pt x="364836" y="4618"/>
                  <a:pt x="338247" y="792"/>
                  <a:pt x="318654" y="13854"/>
                </a:cubicBezTo>
                <a:cubicBezTo>
                  <a:pt x="306503" y="21955"/>
                  <a:pt x="330200" y="36945"/>
                  <a:pt x="332509" y="41563"/>
                </a:cubicBezTo>
                <a:close/>
              </a:path>
            </a:pathLst>
          </a:custGeom>
          <a:solidFill>
            <a:schemeClr val="dk2"/>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3" name="Google Shape;493;p26"/>
          <p:cNvSpPr/>
          <p:nvPr/>
        </p:nvSpPr>
        <p:spPr>
          <a:xfrm>
            <a:off x="395536" y="2348880"/>
            <a:ext cx="720080" cy="648072"/>
          </a:xfrm>
          <a:custGeom>
            <a:avLst/>
            <a:gdLst/>
            <a:ahLst/>
            <a:cxnLst/>
            <a:rect l="l" t="t" r="r" b="b"/>
            <a:pathLst>
              <a:path w="907343" h="914400" extrusionOk="0">
                <a:moveTo>
                  <a:pt x="471054" y="55418"/>
                </a:moveTo>
                <a:lnTo>
                  <a:pt x="471054" y="55418"/>
                </a:lnTo>
                <a:cubicBezTo>
                  <a:pt x="348789" y="160216"/>
                  <a:pt x="409497" y="114929"/>
                  <a:pt x="290945" y="193963"/>
                </a:cubicBezTo>
                <a:cubicBezTo>
                  <a:pt x="277090" y="203199"/>
                  <a:pt x="265178" y="216406"/>
                  <a:pt x="249381" y="221672"/>
                </a:cubicBezTo>
                <a:lnTo>
                  <a:pt x="207818" y="235527"/>
                </a:lnTo>
                <a:cubicBezTo>
                  <a:pt x="198582" y="249382"/>
                  <a:pt x="187556" y="262198"/>
                  <a:pt x="180109" y="277091"/>
                </a:cubicBezTo>
                <a:cubicBezTo>
                  <a:pt x="173578" y="290153"/>
                  <a:pt x="175377" y="307250"/>
                  <a:pt x="166254" y="318654"/>
                </a:cubicBezTo>
                <a:cubicBezTo>
                  <a:pt x="155852" y="331656"/>
                  <a:pt x="138545" y="337127"/>
                  <a:pt x="124690" y="346363"/>
                </a:cubicBezTo>
                <a:cubicBezTo>
                  <a:pt x="120072" y="360218"/>
                  <a:pt x="114378" y="373759"/>
                  <a:pt x="110836" y="387927"/>
                </a:cubicBezTo>
                <a:cubicBezTo>
                  <a:pt x="105125" y="410772"/>
                  <a:pt x="106725" y="435762"/>
                  <a:pt x="96981" y="457200"/>
                </a:cubicBezTo>
                <a:cubicBezTo>
                  <a:pt x="83200" y="487517"/>
                  <a:pt x="60036" y="512618"/>
                  <a:pt x="41563" y="540327"/>
                </a:cubicBezTo>
                <a:lnTo>
                  <a:pt x="13854" y="581891"/>
                </a:lnTo>
                <a:cubicBezTo>
                  <a:pt x="18472" y="604982"/>
                  <a:pt x="21998" y="628318"/>
                  <a:pt x="27709" y="651163"/>
                </a:cubicBezTo>
                <a:cubicBezTo>
                  <a:pt x="31251" y="665331"/>
                  <a:pt x="41563" y="678123"/>
                  <a:pt x="41563" y="692727"/>
                </a:cubicBezTo>
                <a:cubicBezTo>
                  <a:pt x="41563" y="721409"/>
                  <a:pt x="14011" y="754838"/>
                  <a:pt x="0" y="775854"/>
                </a:cubicBezTo>
                <a:cubicBezTo>
                  <a:pt x="13854" y="780472"/>
                  <a:pt x="26959" y="789709"/>
                  <a:pt x="41563" y="789709"/>
                </a:cubicBezTo>
                <a:cubicBezTo>
                  <a:pt x="56167" y="789709"/>
                  <a:pt x="68722" y="773453"/>
                  <a:pt x="83127" y="775854"/>
                </a:cubicBezTo>
                <a:cubicBezTo>
                  <a:pt x="99551" y="778591"/>
                  <a:pt x="110836" y="794327"/>
                  <a:pt x="124690" y="803563"/>
                </a:cubicBezTo>
                <a:cubicBezTo>
                  <a:pt x="133927" y="817418"/>
                  <a:pt x="139398" y="834725"/>
                  <a:pt x="152400" y="845127"/>
                </a:cubicBezTo>
                <a:cubicBezTo>
                  <a:pt x="195935" y="879955"/>
                  <a:pt x="192957" y="854244"/>
                  <a:pt x="221672" y="831272"/>
                </a:cubicBezTo>
                <a:cubicBezTo>
                  <a:pt x="234674" y="820870"/>
                  <a:pt x="249381" y="812799"/>
                  <a:pt x="263236" y="803563"/>
                </a:cubicBezTo>
                <a:cubicBezTo>
                  <a:pt x="376992" y="841483"/>
                  <a:pt x="196310" y="784273"/>
                  <a:pt x="415636" y="831272"/>
                </a:cubicBezTo>
                <a:cubicBezTo>
                  <a:pt x="444196" y="837392"/>
                  <a:pt x="471054" y="849746"/>
                  <a:pt x="498763" y="858982"/>
                </a:cubicBezTo>
                <a:lnTo>
                  <a:pt x="581890" y="886691"/>
                </a:lnTo>
                <a:cubicBezTo>
                  <a:pt x="595745" y="891309"/>
                  <a:pt x="608997" y="898480"/>
                  <a:pt x="623454" y="900545"/>
                </a:cubicBezTo>
                <a:lnTo>
                  <a:pt x="720436" y="914400"/>
                </a:lnTo>
                <a:cubicBezTo>
                  <a:pt x="720436" y="914400"/>
                  <a:pt x="715704" y="884240"/>
                  <a:pt x="706581" y="872836"/>
                </a:cubicBezTo>
                <a:cubicBezTo>
                  <a:pt x="696179" y="859834"/>
                  <a:pt x="679138" y="853952"/>
                  <a:pt x="665018" y="845127"/>
                </a:cubicBezTo>
                <a:cubicBezTo>
                  <a:pt x="642183" y="830855"/>
                  <a:pt x="620260" y="814706"/>
                  <a:pt x="595745" y="803563"/>
                </a:cubicBezTo>
                <a:cubicBezTo>
                  <a:pt x="569155" y="791477"/>
                  <a:pt x="536920" y="792055"/>
                  <a:pt x="512618" y="775854"/>
                </a:cubicBezTo>
                <a:lnTo>
                  <a:pt x="429490" y="720436"/>
                </a:lnTo>
                <a:lnTo>
                  <a:pt x="401781" y="637309"/>
                </a:lnTo>
                <a:lnTo>
                  <a:pt x="387927" y="595745"/>
                </a:lnTo>
                <a:cubicBezTo>
                  <a:pt x="392545" y="535709"/>
                  <a:pt x="394312" y="475385"/>
                  <a:pt x="401781" y="415636"/>
                </a:cubicBezTo>
                <a:cubicBezTo>
                  <a:pt x="403592" y="401145"/>
                  <a:pt x="405309" y="384399"/>
                  <a:pt x="415636" y="374072"/>
                </a:cubicBezTo>
                <a:cubicBezTo>
                  <a:pt x="439184" y="350524"/>
                  <a:pt x="498763" y="318654"/>
                  <a:pt x="498763" y="318654"/>
                </a:cubicBezTo>
                <a:cubicBezTo>
                  <a:pt x="517236" y="290945"/>
                  <a:pt x="526472" y="254000"/>
                  <a:pt x="554181" y="235527"/>
                </a:cubicBezTo>
                <a:lnTo>
                  <a:pt x="637309" y="180109"/>
                </a:lnTo>
                <a:cubicBezTo>
                  <a:pt x="670558" y="183803"/>
                  <a:pt x="853440" y="213359"/>
                  <a:pt x="886690" y="180109"/>
                </a:cubicBezTo>
                <a:cubicBezTo>
                  <a:pt x="907343" y="159456"/>
                  <a:pt x="831272" y="161636"/>
                  <a:pt x="803563" y="152400"/>
                </a:cubicBezTo>
                <a:lnTo>
                  <a:pt x="762000" y="138545"/>
                </a:lnTo>
                <a:cubicBezTo>
                  <a:pt x="752763" y="129309"/>
                  <a:pt x="742127" y="121286"/>
                  <a:pt x="734290" y="110836"/>
                </a:cubicBezTo>
                <a:cubicBezTo>
                  <a:pt x="714309" y="84194"/>
                  <a:pt x="706581" y="46182"/>
                  <a:pt x="678872" y="27709"/>
                </a:cubicBezTo>
                <a:lnTo>
                  <a:pt x="637309" y="0"/>
                </a:lnTo>
                <a:cubicBezTo>
                  <a:pt x="609600" y="9236"/>
                  <a:pt x="578484" y="11507"/>
                  <a:pt x="554181" y="27709"/>
                </a:cubicBezTo>
                <a:cubicBezTo>
                  <a:pt x="504933" y="60541"/>
                  <a:pt x="484908" y="50800"/>
                  <a:pt x="471054" y="55418"/>
                </a:cubicBezTo>
                <a:close/>
              </a:path>
            </a:pathLst>
          </a:custGeom>
          <a:solidFill>
            <a:schemeClr val="dk2"/>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4" name="Google Shape;494;p26"/>
          <p:cNvSpPr/>
          <p:nvPr/>
        </p:nvSpPr>
        <p:spPr>
          <a:xfrm>
            <a:off x="1979712" y="4005064"/>
            <a:ext cx="792088" cy="504056"/>
          </a:xfrm>
          <a:custGeom>
            <a:avLst/>
            <a:gdLst/>
            <a:ahLst/>
            <a:cxnLst/>
            <a:rect l="l" t="t" r="r" b="b"/>
            <a:pathLst>
              <a:path w="1020144" h="707960" extrusionOk="0">
                <a:moveTo>
                  <a:pt x="313562" y="0"/>
                </a:moveTo>
                <a:lnTo>
                  <a:pt x="313562" y="0"/>
                </a:lnTo>
                <a:cubicBezTo>
                  <a:pt x="310806" y="57882"/>
                  <a:pt x="351526" y="252983"/>
                  <a:pt x="271999" y="332509"/>
                </a:cubicBezTo>
                <a:cubicBezTo>
                  <a:pt x="260225" y="344283"/>
                  <a:pt x="244290" y="350982"/>
                  <a:pt x="230435" y="360218"/>
                </a:cubicBezTo>
                <a:cubicBezTo>
                  <a:pt x="221199" y="374073"/>
                  <a:pt x="212404" y="388232"/>
                  <a:pt x="202726" y="401782"/>
                </a:cubicBezTo>
                <a:cubicBezTo>
                  <a:pt x="116802" y="522076"/>
                  <a:pt x="198755" y="400810"/>
                  <a:pt x="133453" y="498764"/>
                </a:cubicBezTo>
                <a:cubicBezTo>
                  <a:pt x="93490" y="618656"/>
                  <a:pt x="135372" y="447181"/>
                  <a:pt x="188872" y="554182"/>
                </a:cubicBezTo>
                <a:cubicBezTo>
                  <a:pt x="197634" y="571707"/>
                  <a:pt x="162360" y="583203"/>
                  <a:pt x="147308" y="595746"/>
                </a:cubicBezTo>
                <a:cubicBezTo>
                  <a:pt x="134516" y="606406"/>
                  <a:pt x="120960" y="616692"/>
                  <a:pt x="105744" y="623455"/>
                </a:cubicBezTo>
                <a:cubicBezTo>
                  <a:pt x="79054" y="635317"/>
                  <a:pt x="22617" y="651164"/>
                  <a:pt x="22617" y="651164"/>
                </a:cubicBezTo>
                <a:cubicBezTo>
                  <a:pt x="17999" y="665018"/>
                  <a:pt x="0" y="681044"/>
                  <a:pt x="8762" y="692727"/>
                </a:cubicBezTo>
                <a:cubicBezTo>
                  <a:pt x="20187" y="707960"/>
                  <a:pt x="45139" y="706582"/>
                  <a:pt x="64181" y="706582"/>
                </a:cubicBezTo>
                <a:cubicBezTo>
                  <a:pt x="115190" y="706582"/>
                  <a:pt x="165781" y="697345"/>
                  <a:pt x="216581" y="692727"/>
                </a:cubicBezTo>
                <a:cubicBezTo>
                  <a:pt x="314021" y="660248"/>
                  <a:pt x="197230" y="695952"/>
                  <a:pt x="382835" y="665018"/>
                </a:cubicBezTo>
                <a:cubicBezTo>
                  <a:pt x="397240" y="662617"/>
                  <a:pt x="410544" y="655782"/>
                  <a:pt x="424399" y="651164"/>
                </a:cubicBezTo>
                <a:cubicBezTo>
                  <a:pt x="494606" y="661193"/>
                  <a:pt x="576231" y="681096"/>
                  <a:pt x="646072" y="651164"/>
                </a:cubicBezTo>
                <a:cubicBezTo>
                  <a:pt x="658078" y="646019"/>
                  <a:pt x="628562" y="631615"/>
                  <a:pt x="618362" y="623455"/>
                </a:cubicBezTo>
                <a:cubicBezTo>
                  <a:pt x="605360" y="613053"/>
                  <a:pt x="589591" y="606406"/>
                  <a:pt x="576799" y="595746"/>
                </a:cubicBezTo>
                <a:cubicBezTo>
                  <a:pt x="507612" y="538090"/>
                  <a:pt x="566715" y="564676"/>
                  <a:pt x="493672" y="540327"/>
                </a:cubicBezTo>
                <a:cubicBezTo>
                  <a:pt x="484435" y="531091"/>
                  <a:pt x="477163" y="519338"/>
                  <a:pt x="465962" y="512618"/>
                </a:cubicBezTo>
                <a:cubicBezTo>
                  <a:pt x="453439" y="505105"/>
                  <a:pt x="411876" y="506277"/>
                  <a:pt x="424399" y="498764"/>
                </a:cubicBezTo>
                <a:cubicBezTo>
                  <a:pt x="457055" y="479171"/>
                  <a:pt x="499107" y="483098"/>
                  <a:pt x="535235" y="471055"/>
                </a:cubicBezTo>
                <a:cubicBezTo>
                  <a:pt x="594863" y="451179"/>
                  <a:pt x="562631" y="460742"/>
                  <a:pt x="632217" y="443346"/>
                </a:cubicBezTo>
                <a:cubicBezTo>
                  <a:pt x="618362" y="438728"/>
                  <a:pt x="600980" y="439818"/>
                  <a:pt x="590653" y="429491"/>
                </a:cubicBezTo>
                <a:cubicBezTo>
                  <a:pt x="580326" y="419164"/>
                  <a:pt x="568037" y="399610"/>
                  <a:pt x="576799" y="387927"/>
                </a:cubicBezTo>
                <a:cubicBezTo>
                  <a:pt x="588224" y="372694"/>
                  <a:pt x="613367" y="376766"/>
                  <a:pt x="632217" y="374073"/>
                </a:cubicBezTo>
                <a:cubicBezTo>
                  <a:pt x="678163" y="367509"/>
                  <a:pt x="724580" y="364836"/>
                  <a:pt x="770762" y="360218"/>
                </a:cubicBezTo>
                <a:cubicBezTo>
                  <a:pt x="756908" y="364836"/>
                  <a:pt x="742261" y="367542"/>
                  <a:pt x="729199" y="374073"/>
                </a:cubicBezTo>
                <a:cubicBezTo>
                  <a:pt x="714306" y="381520"/>
                  <a:pt x="704119" y="399427"/>
                  <a:pt x="687635" y="401782"/>
                </a:cubicBezTo>
                <a:cubicBezTo>
                  <a:pt x="668785" y="404475"/>
                  <a:pt x="650690" y="392545"/>
                  <a:pt x="632217" y="387927"/>
                </a:cubicBezTo>
                <a:cubicBezTo>
                  <a:pt x="636835" y="364836"/>
                  <a:pt x="635541" y="339717"/>
                  <a:pt x="646072" y="318655"/>
                </a:cubicBezTo>
                <a:cubicBezTo>
                  <a:pt x="654834" y="301130"/>
                  <a:pt x="675092" y="292143"/>
                  <a:pt x="687635" y="277091"/>
                </a:cubicBezTo>
                <a:cubicBezTo>
                  <a:pt x="698295" y="264299"/>
                  <a:pt x="704684" y="248319"/>
                  <a:pt x="715344" y="235527"/>
                </a:cubicBezTo>
                <a:cubicBezTo>
                  <a:pt x="756037" y="186696"/>
                  <a:pt x="782111" y="177162"/>
                  <a:pt x="840035" y="138546"/>
                </a:cubicBezTo>
                <a:cubicBezTo>
                  <a:pt x="853890" y="129310"/>
                  <a:pt x="866706" y="118284"/>
                  <a:pt x="881599" y="110837"/>
                </a:cubicBezTo>
                <a:cubicBezTo>
                  <a:pt x="900072" y="101600"/>
                  <a:pt x="917841" y="90798"/>
                  <a:pt x="937017" y="83127"/>
                </a:cubicBezTo>
                <a:cubicBezTo>
                  <a:pt x="964136" y="72279"/>
                  <a:pt x="1020144" y="55418"/>
                  <a:pt x="1020144" y="55418"/>
                </a:cubicBezTo>
                <a:cubicBezTo>
                  <a:pt x="1006290" y="73891"/>
                  <a:pt x="994909" y="94509"/>
                  <a:pt x="978581" y="110837"/>
                </a:cubicBezTo>
                <a:cubicBezTo>
                  <a:pt x="899041" y="190377"/>
                  <a:pt x="883470" y="149347"/>
                  <a:pt x="743053" y="138546"/>
                </a:cubicBezTo>
                <a:cubicBezTo>
                  <a:pt x="715344" y="133928"/>
                  <a:pt x="687178" y="131504"/>
                  <a:pt x="659926" y="124691"/>
                </a:cubicBezTo>
                <a:cubicBezTo>
                  <a:pt x="631590" y="117607"/>
                  <a:pt x="576799" y="96982"/>
                  <a:pt x="576799" y="96982"/>
                </a:cubicBezTo>
                <a:cubicBezTo>
                  <a:pt x="562944" y="83127"/>
                  <a:pt x="551538" y="66286"/>
                  <a:pt x="535235" y="55418"/>
                </a:cubicBezTo>
                <a:cubicBezTo>
                  <a:pt x="523084" y="47317"/>
                  <a:pt x="507714" y="45576"/>
                  <a:pt x="493672" y="41564"/>
                </a:cubicBezTo>
                <a:cubicBezTo>
                  <a:pt x="371897" y="6771"/>
                  <a:pt x="496343" y="47072"/>
                  <a:pt x="396690" y="13855"/>
                </a:cubicBezTo>
                <a:cubicBezTo>
                  <a:pt x="346364" y="30630"/>
                  <a:pt x="327417" y="2309"/>
                  <a:pt x="313562" y="0"/>
                </a:cubicBezTo>
                <a:close/>
              </a:path>
            </a:pathLst>
          </a:custGeom>
          <a:solidFill>
            <a:schemeClr val="dk2"/>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5" name="Google Shape;495;p26"/>
          <p:cNvSpPr/>
          <p:nvPr/>
        </p:nvSpPr>
        <p:spPr>
          <a:xfrm rot="-377124">
            <a:off x="2572120" y="2865122"/>
            <a:ext cx="1152128" cy="1080120"/>
          </a:xfrm>
          <a:custGeom>
            <a:avLst/>
            <a:gdLst/>
            <a:ahLst/>
            <a:cxnLst/>
            <a:rect l="l" t="t" r="r" b="b"/>
            <a:pathLst>
              <a:path w="997889" h="1069147" extrusionOk="0">
                <a:moveTo>
                  <a:pt x="194713" y="484910"/>
                </a:moveTo>
                <a:lnTo>
                  <a:pt x="194713" y="484910"/>
                </a:lnTo>
                <a:cubicBezTo>
                  <a:pt x="155596" y="539673"/>
                  <a:pt x="133041" y="582484"/>
                  <a:pt x="83877" y="623455"/>
                </a:cubicBezTo>
                <a:cubicBezTo>
                  <a:pt x="71085" y="634115"/>
                  <a:pt x="56168" y="641928"/>
                  <a:pt x="42313" y="651164"/>
                </a:cubicBezTo>
                <a:cubicBezTo>
                  <a:pt x="33077" y="637309"/>
                  <a:pt x="31255" y="609600"/>
                  <a:pt x="14604" y="609600"/>
                </a:cubicBezTo>
                <a:cubicBezTo>
                  <a:pt x="0" y="609600"/>
                  <a:pt x="20944" y="638641"/>
                  <a:pt x="28458" y="651164"/>
                </a:cubicBezTo>
                <a:cubicBezTo>
                  <a:pt x="35179" y="662365"/>
                  <a:pt x="48008" y="668673"/>
                  <a:pt x="56168" y="678873"/>
                </a:cubicBezTo>
                <a:cubicBezTo>
                  <a:pt x="133329" y="775324"/>
                  <a:pt x="26702" y="663262"/>
                  <a:pt x="125440" y="762000"/>
                </a:cubicBezTo>
                <a:cubicBezTo>
                  <a:pt x="143913" y="757382"/>
                  <a:pt x="162549" y="753377"/>
                  <a:pt x="180858" y="748146"/>
                </a:cubicBezTo>
                <a:cubicBezTo>
                  <a:pt x="194900" y="744134"/>
                  <a:pt x="209360" y="727760"/>
                  <a:pt x="222422" y="734291"/>
                </a:cubicBezTo>
                <a:cubicBezTo>
                  <a:pt x="235484" y="740822"/>
                  <a:pt x="231659" y="762000"/>
                  <a:pt x="236277" y="775855"/>
                </a:cubicBezTo>
                <a:cubicBezTo>
                  <a:pt x="229998" y="800970"/>
                  <a:pt x="205956" y="903157"/>
                  <a:pt x="194713" y="914400"/>
                </a:cubicBezTo>
                <a:cubicBezTo>
                  <a:pt x="185477" y="923637"/>
                  <a:pt x="179235" y="937523"/>
                  <a:pt x="167004" y="942110"/>
                </a:cubicBezTo>
                <a:cubicBezTo>
                  <a:pt x="140701" y="951974"/>
                  <a:pt x="111586" y="951346"/>
                  <a:pt x="83877" y="955964"/>
                </a:cubicBezTo>
                <a:cubicBezTo>
                  <a:pt x="70022" y="969819"/>
                  <a:pt x="42313" y="977935"/>
                  <a:pt x="42313" y="997528"/>
                </a:cubicBezTo>
                <a:cubicBezTo>
                  <a:pt x="42313" y="1012132"/>
                  <a:pt x="69420" y="1009317"/>
                  <a:pt x="83877" y="1011382"/>
                </a:cubicBezTo>
                <a:cubicBezTo>
                  <a:pt x="134374" y="1018596"/>
                  <a:pt x="185477" y="1020619"/>
                  <a:pt x="236277" y="1025237"/>
                </a:cubicBezTo>
                <a:cubicBezTo>
                  <a:pt x="335201" y="1058212"/>
                  <a:pt x="295102" y="1069147"/>
                  <a:pt x="360968" y="1025237"/>
                </a:cubicBezTo>
                <a:cubicBezTo>
                  <a:pt x="382244" y="993322"/>
                  <a:pt x="385626" y="969819"/>
                  <a:pt x="430240" y="969819"/>
                </a:cubicBezTo>
                <a:cubicBezTo>
                  <a:pt x="444844" y="969819"/>
                  <a:pt x="457949" y="979055"/>
                  <a:pt x="471804" y="983673"/>
                </a:cubicBezTo>
                <a:cubicBezTo>
                  <a:pt x="541077" y="979055"/>
                  <a:pt x="612268" y="986657"/>
                  <a:pt x="679622" y="969819"/>
                </a:cubicBezTo>
                <a:cubicBezTo>
                  <a:pt x="693790" y="966277"/>
                  <a:pt x="693477" y="942859"/>
                  <a:pt x="693477" y="928255"/>
                </a:cubicBezTo>
                <a:cubicBezTo>
                  <a:pt x="693477" y="883524"/>
                  <a:pt x="674536" y="865209"/>
                  <a:pt x="651913" y="831273"/>
                </a:cubicBezTo>
                <a:cubicBezTo>
                  <a:pt x="656531" y="817419"/>
                  <a:pt x="657006" y="801393"/>
                  <a:pt x="665768" y="789710"/>
                </a:cubicBezTo>
                <a:cubicBezTo>
                  <a:pt x="687438" y="760816"/>
                  <a:pt x="738145" y="711958"/>
                  <a:pt x="776604" y="692728"/>
                </a:cubicBezTo>
                <a:cubicBezTo>
                  <a:pt x="789666" y="686197"/>
                  <a:pt x="805106" y="685404"/>
                  <a:pt x="818168" y="678873"/>
                </a:cubicBezTo>
                <a:cubicBezTo>
                  <a:pt x="908824" y="633545"/>
                  <a:pt x="809372" y="670882"/>
                  <a:pt x="901295" y="609600"/>
                </a:cubicBezTo>
                <a:cubicBezTo>
                  <a:pt x="913446" y="601499"/>
                  <a:pt x="929004" y="600364"/>
                  <a:pt x="942858" y="595746"/>
                </a:cubicBezTo>
                <a:cubicBezTo>
                  <a:pt x="997889" y="375628"/>
                  <a:pt x="981618" y="484405"/>
                  <a:pt x="956713" y="110837"/>
                </a:cubicBezTo>
                <a:cubicBezTo>
                  <a:pt x="954487" y="77447"/>
                  <a:pt x="929271" y="43696"/>
                  <a:pt x="901295" y="27710"/>
                </a:cubicBezTo>
                <a:cubicBezTo>
                  <a:pt x="884763" y="18263"/>
                  <a:pt x="864186" y="19086"/>
                  <a:pt x="845877" y="13855"/>
                </a:cubicBezTo>
                <a:cubicBezTo>
                  <a:pt x="831835" y="9843"/>
                  <a:pt x="818168" y="4618"/>
                  <a:pt x="804313" y="0"/>
                </a:cubicBezTo>
                <a:cubicBezTo>
                  <a:pt x="790458" y="4618"/>
                  <a:pt x="769280" y="793"/>
                  <a:pt x="762749" y="13855"/>
                </a:cubicBezTo>
                <a:cubicBezTo>
                  <a:pt x="748145" y="43063"/>
                  <a:pt x="755299" y="78816"/>
                  <a:pt x="748895" y="110837"/>
                </a:cubicBezTo>
                <a:cubicBezTo>
                  <a:pt x="746031" y="125157"/>
                  <a:pt x="739658" y="138546"/>
                  <a:pt x="735040" y="152400"/>
                </a:cubicBezTo>
                <a:cubicBezTo>
                  <a:pt x="739658" y="180109"/>
                  <a:pt x="742801" y="208105"/>
                  <a:pt x="748895" y="235528"/>
                </a:cubicBezTo>
                <a:cubicBezTo>
                  <a:pt x="759945" y="285254"/>
                  <a:pt x="780050" y="273644"/>
                  <a:pt x="735040" y="318655"/>
                </a:cubicBezTo>
                <a:cubicBezTo>
                  <a:pt x="723266" y="330429"/>
                  <a:pt x="708693" y="339601"/>
                  <a:pt x="693477" y="346364"/>
                </a:cubicBezTo>
                <a:cubicBezTo>
                  <a:pt x="666786" y="358227"/>
                  <a:pt x="610349" y="374073"/>
                  <a:pt x="610349" y="374073"/>
                </a:cubicBezTo>
                <a:cubicBezTo>
                  <a:pt x="596495" y="383309"/>
                  <a:pt x="581578" y="391122"/>
                  <a:pt x="568786" y="401782"/>
                </a:cubicBezTo>
                <a:cubicBezTo>
                  <a:pt x="553734" y="414325"/>
                  <a:pt x="543525" y="432478"/>
                  <a:pt x="527222" y="443346"/>
                </a:cubicBezTo>
                <a:cubicBezTo>
                  <a:pt x="515071" y="451447"/>
                  <a:pt x="499513" y="452582"/>
                  <a:pt x="485658" y="457200"/>
                </a:cubicBezTo>
                <a:cubicBezTo>
                  <a:pt x="476422" y="466437"/>
                  <a:pt x="468149" y="476750"/>
                  <a:pt x="457949" y="484910"/>
                </a:cubicBezTo>
                <a:cubicBezTo>
                  <a:pt x="383374" y="544571"/>
                  <a:pt x="388698" y="510312"/>
                  <a:pt x="250131" y="498764"/>
                </a:cubicBezTo>
                <a:cubicBezTo>
                  <a:pt x="204187" y="483450"/>
                  <a:pt x="203949" y="487219"/>
                  <a:pt x="194713" y="484910"/>
                </a:cubicBezTo>
                <a:close/>
              </a:path>
            </a:pathLst>
          </a:custGeom>
          <a:solidFill>
            <a:schemeClr val="dk2"/>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6" name="Google Shape;496;p26"/>
          <p:cNvSpPr/>
          <p:nvPr/>
        </p:nvSpPr>
        <p:spPr>
          <a:xfrm rot="-3822883">
            <a:off x="3556583" y="3141925"/>
            <a:ext cx="864096" cy="360040"/>
          </a:xfrm>
          <a:custGeom>
            <a:avLst/>
            <a:gdLst/>
            <a:ahLst/>
            <a:cxnLst/>
            <a:rect l="l" t="t" r="r" b="b"/>
            <a:pathLst>
              <a:path w="1192542" h="554671" extrusionOk="0">
                <a:moveTo>
                  <a:pt x="305385" y="31443"/>
                </a:moveTo>
                <a:lnTo>
                  <a:pt x="305385" y="31443"/>
                </a:lnTo>
                <a:cubicBezTo>
                  <a:pt x="277676" y="63770"/>
                  <a:pt x="250545" y="96601"/>
                  <a:pt x="222258" y="128424"/>
                </a:cubicBezTo>
                <a:cubicBezTo>
                  <a:pt x="213580" y="138187"/>
                  <a:pt x="204749" y="147974"/>
                  <a:pt x="194549" y="156134"/>
                </a:cubicBezTo>
                <a:cubicBezTo>
                  <a:pt x="181547" y="166536"/>
                  <a:pt x="166840" y="174607"/>
                  <a:pt x="152985" y="183843"/>
                </a:cubicBezTo>
                <a:cubicBezTo>
                  <a:pt x="125739" y="224711"/>
                  <a:pt x="123715" y="233634"/>
                  <a:pt x="83712" y="266970"/>
                </a:cubicBezTo>
                <a:cubicBezTo>
                  <a:pt x="70920" y="277630"/>
                  <a:pt x="56003" y="285443"/>
                  <a:pt x="42149" y="294679"/>
                </a:cubicBezTo>
                <a:cubicBezTo>
                  <a:pt x="215394" y="337992"/>
                  <a:pt x="0" y="282636"/>
                  <a:pt x="139131" y="322388"/>
                </a:cubicBezTo>
                <a:cubicBezTo>
                  <a:pt x="184791" y="335434"/>
                  <a:pt x="253540" y="348042"/>
                  <a:pt x="125276" y="322388"/>
                </a:cubicBezTo>
                <a:cubicBezTo>
                  <a:pt x="189930" y="419370"/>
                  <a:pt x="152985" y="387042"/>
                  <a:pt x="222258" y="433224"/>
                </a:cubicBezTo>
                <a:cubicBezTo>
                  <a:pt x="226876" y="447079"/>
                  <a:pt x="223050" y="468257"/>
                  <a:pt x="236112" y="474788"/>
                </a:cubicBezTo>
                <a:cubicBezTo>
                  <a:pt x="264657" y="489061"/>
                  <a:pt x="290078" y="442408"/>
                  <a:pt x="305385" y="433224"/>
                </a:cubicBezTo>
                <a:cubicBezTo>
                  <a:pt x="317908" y="425710"/>
                  <a:pt x="333094" y="423988"/>
                  <a:pt x="346949" y="419370"/>
                </a:cubicBezTo>
                <a:cubicBezTo>
                  <a:pt x="357064" y="412627"/>
                  <a:pt x="410956" y="371433"/>
                  <a:pt x="430076" y="377806"/>
                </a:cubicBezTo>
                <a:cubicBezTo>
                  <a:pt x="461669" y="388337"/>
                  <a:pt x="481610" y="422693"/>
                  <a:pt x="513203" y="433224"/>
                </a:cubicBezTo>
                <a:lnTo>
                  <a:pt x="596331" y="460934"/>
                </a:lnTo>
                <a:cubicBezTo>
                  <a:pt x="627576" y="554671"/>
                  <a:pt x="587020" y="477891"/>
                  <a:pt x="721022" y="433224"/>
                </a:cubicBezTo>
                <a:cubicBezTo>
                  <a:pt x="819945" y="400250"/>
                  <a:pt x="779847" y="421717"/>
                  <a:pt x="845712" y="377806"/>
                </a:cubicBezTo>
                <a:cubicBezTo>
                  <a:pt x="850330" y="363952"/>
                  <a:pt x="855555" y="350285"/>
                  <a:pt x="859567" y="336243"/>
                </a:cubicBezTo>
                <a:cubicBezTo>
                  <a:pt x="864798" y="317934"/>
                  <a:pt x="854380" y="280824"/>
                  <a:pt x="873422" y="280824"/>
                </a:cubicBezTo>
                <a:cubicBezTo>
                  <a:pt x="906724" y="280824"/>
                  <a:pt x="924956" y="325712"/>
                  <a:pt x="956549" y="336243"/>
                </a:cubicBezTo>
                <a:lnTo>
                  <a:pt x="998112" y="350097"/>
                </a:lnTo>
                <a:cubicBezTo>
                  <a:pt x="1007349" y="359333"/>
                  <a:pt x="1016585" y="387042"/>
                  <a:pt x="1025822" y="377806"/>
                </a:cubicBezTo>
                <a:cubicBezTo>
                  <a:pt x="1059061" y="344568"/>
                  <a:pt x="1049348" y="265087"/>
                  <a:pt x="1067385" y="225406"/>
                </a:cubicBezTo>
                <a:cubicBezTo>
                  <a:pt x="1095004" y="164644"/>
                  <a:pt x="1122005" y="143077"/>
                  <a:pt x="1164367" y="100715"/>
                </a:cubicBezTo>
                <a:cubicBezTo>
                  <a:pt x="1168985" y="86861"/>
                  <a:pt x="1192542" y="62016"/>
                  <a:pt x="1178222" y="59152"/>
                </a:cubicBezTo>
                <a:cubicBezTo>
                  <a:pt x="1165617" y="56631"/>
                  <a:pt x="927766" y="83901"/>
                  <a:pt x="901131" y="86861"/>
                </a:cubicBezTo>
                <a:cubicBezTo>
                  <a:pt x="887276" y="91479"/>
                  <a:pt x="874171" y="100715"/>
                  <a:pt x="859567" y="100715"/>
                </a:cubicBezTo>
                <a:cubicBezTo>
                  <a:pt x="794698" y="100715"/>
                  <a:pt x="751681" y="87598"/>
                  <a:pt x="693312" y="73006"/>
                </a:cubicBezTo>
                <a:cubicBezTo>
                  <a:pt x="587094" y="179225"/>
                  <a:pt x="648978" y="161676"/>
                  <a:pt x="513203" y="142279"/>
                </a:cubicBezTo>
                <a:cubicBezTo>
                  <a:pt x="499349" y="137661"/>
                  <a:pt x="481966" y="138751"/>
                  <a:pt x="471640" y="128424"/>
                </a:cubicBezTo>
                <a:cubicBezTo>
                  <a:pt x="448092" y="104876"/>
                  <a:pt x="439771" y="68845"/>
                  <a:pt x="416222" y="45297"/>
                </a:cubicBezTo>
                <a:cubicBezTo>
                  <a:pt x="406985" y="36061"/>
                  <a:pt x="400195" y="23430"/>
                  <a:pt x="388512" y="17588"/>
                </a:cubicBezTo>
                <a:cubicBezTo>
                  <a:pt x="371481" y="9073"/>
                  <a:pt x="351765" y="0"/>
                  <a:pt x="333094" y="3734"/>
                </a:cubicBezTo>
                <a:cubicBezTo>
                  <a:pt x="322968" y="5759"/>
                  <a:pt x="310003" y="26825"/>
                  <a:pt x="305385" y="31443"/>
                </a:cubicBezTo>
                <a:close/>
              </a:path>
            </a:pathLst>
          </a:custGeom>
          <a:solidFill>
            <a:schemeClr val="dk2"/>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7" name="Google Shape;497;p26"/>
          <p:cNvSpPr/>
          <p:nvPr/>
        </p:nvSpPr>
        <p:spPr>
          <a:xfrm>
            <a:off x="1736601" y="4581128"/>
            <a:ext cx="531143" cy="288032"/>
          </a:xfrm>
          <a:custGeom>
            <a:avLst/>
            <a:gdLst/>
            <a:ahLst/>
            <a:cxnLst/>
            <a:rect l="l" t="t" r="r" b="b"/>
            <a:pathLst>
              <a:path w="991243" h="597203" extrusionOk="0">
                <a:moveTo>
                  <a:pt x="458063" y="27709"/>
                </a:moveTo>
                <a:lnTo>
                  <a:pt x="458063" y="27709"/>
                </a:lnTo>
                <a:cubicBezTo>
                  <a:pt x="314899" y="32327"/>
                  <a:pt x="168692" y="11841"/>
                  <a:pt x="28572" y="41564"/>
                </a:cubicBezTo>
                <a:cubicBezTo>
                  <a:pt x="0" y="47625"/>
                  <a:pt x="863" y="124691"/>
                  <a:pt x="863" y="124691"/>
                </a:cubicBezTo>
                <a:cubicBezTo>
                  <a:pt x="14717" y="129309"/>
                  <a:pt x="29746" y="131301"/>
                  <a:pt x="42426" y="138546"/>
                </a:cubicBezTo>
                <a:cubicBezTo>
                  <a:pt x="159853" y="205647"/>
                  <a:pt x="44111" y="162197"/>
                  <a:pt x="139408" y="193964"/>
                </a:cubicBezTo>
                <a:cubicBezTo>
                  <a:pt x="169767" y="239502"/>
                  <a:pt x="166632" y="226902"/>
                  <a:pt x="180972" y="277091"/>
                </a:cubicBezTo>
                <a:cubicBezTo>
                  <a:pt x="186203" y="295400"/>
                  <a:pt x="177492" y="324630"/>
                  <a:pt x="194826" y="332509"/>
                </a:cubicBezTo>
                <a:cubicBezTo>
                  <a:pt x="237078" y="351715"/>
                  <a:pt x="287190" y="341746"/>
                  <a:pt x="333372" y="346364"/>
                </a:cubicBezTo>
                <a:cubicBezTo>
                  <a:pt x="351845" y="350982"/>
                  <a:pt x="373921" y="348323"/>
                  <a:pt x="388790" y="360218"/>
                </a:cubicBezTo>
                <a:cubicBezTo>
                  <a:pt x="400194" y="369341"/>
                  <a:pt x="396114" y="388720"/>
                  <a:pt x="402645" y="401782"/>
                </a:cubicBezTo>
                <a:cubicBezTo>
                  <a:pt x="410092" y="416675"/>
                  <a:pt x="417823" y="432381"/>
                  <a:pt x="430354" y="443346"/>
                </a:cubicBezTo>
                <a:cubicBezTo>
                  <a:pt x="455416" y="465276"/>
                  <a:pt x="485772" y="480291"/>
                  <a:pt x="513481" y="498764"/>
                </a:cubicBezTo>
                <a:cubicBezTo>
                  <a:pt x="567195" y="534573"/>
                  <a:pt x="539249" y="521208"/>
                  <a:pt x="596608" y="540327"/>
                </a:cubicBezTo>
                <a:cubicBezTo>
                  <a:pt x="609447" y="548887"/>
                  <a:pt x="658225" y="597203"/>
                  <a:pt x="679735" y="554182"/>
                </a:cubicBezTo>
                <a:cubicBezTo>
                  <a:pt x="686266" y="541120"/>
                  <a:pt x="670499" y="526473"/>
                  <a:pt x="665881" y="512618"/>
                </a:cubicBezTo>
                <a:cubicBezTo>
                  <a:pt x="677047" y="412123"/>
                  <a:pt x="671773" y="408864"/>
                  <a:pt x="693590" y="332509"/>
                </a:cubicBezTo>
                <a:cubicBezTo>
                  <a:pt x="697602" y="318467"/>
                  <a:pt x="697119" y="301272"/>
                  <a:pt x="707445" y="290946"/>
                </a:cubicBezTo>
                <a:cubicBezTo>
                  <a:pt x="717771" y="280620"/>
                  <a:pt x="735154" y="281709"/>
                  <a:pt x="749008" y="277091"/>
                </a:cubicBezTo>
                <a:cubicBezTo>
                  <a:pt x="744390" y="263236"/>
                  <a:pt x="724827" y="245854"/>
                  <a:pt x="735154" y="235527"/>
                </a:cubicBezTo>
                <a:cubicBezTo>
                  <a:pt x="755807" y="214874"/>
                  <a:pt x="793979" y="224020"/>
                  <a:pt x="818281" y="207818"/>
                </a:cubicBezTo>
                <a:cubicBezTo>
                  <a:pt x="913559" y="144299"/>
                  <a:pt x="869815" y="162931"/>
                  <a:pt x="942972" y="138546"/>
                </a:cubicBezTo>
                <a:cubicBezTo>
                  <a:pt x="961342" y="110991"/>
                  <a:pt x="991243" y="89835"/>
                  <a:pt x="956826" y="55418"/>
                </a:cubicBezTo>
                <a:cubicBezTo>
                  <a:pt x="933278" y="31870"/>
                  <a:pt x="873699" y="0"/>
                  <a:pt x="873699" y="0"/>
                </a:cubicBezTo>
                <a:cubicBezTo>
                  <a:pt x="864463" y="13855"/>
                  <a:pt x="857764" y="29790"/>
                  <a:pt x="845990" y="41564"/>
                </a:cubicBezTo>
                <a:cubicBezTo>
                  <a:pt x="819133" y="68421"/>
                  <a:pt x="796667" y="71859"/>
                  <a:pt x="762863" y="83127"/>
                </a:cubicBezTo>
                <a:cubicBezTo>
                  <a:pt x="599608" y="50477"/>
                  <a:pt x="802826" y="89787"/>
                  <a:pt x="596608" y="55418"/>
                </a:cubicBezTo>
                <a:cubicBezTo>
                  <a:pt x="573380" y="51547"/>
                  <a:pt x="550814" y="43370"/>
                  <a:pt x="527335" y="41564"/>
                </a:cubicBezTo>
                <a:cubicBezTo>
                  <a:pt x="490498" y="38731"/>
                  <a:pt x="469608" y="30018"/>
                  <a:pt x="458063" y="27709"/>
                </a:cubicBezTo>
                <a:close/>
              </a:path>
            </a:pathLst>
          </a:custGeom>
          <a:solidFill>
            <a:schemeClr val="dk2"/>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8" name="Google Shape;498;p26"/>
          <p:cNvSpPr/>
          <p:nvPr/>
        </p:nvSpPr>
        <p:spPr>
          <a:xfrm rot="-1221937">
            <a:off x="2877923" y="4022505"/>
            <a:ext cx="792088" cy="360040"/>
          </a:xfrm>
          <a:custGeom>
            <a:avLst/>
            <a:gdLst/>
            <a:ahLst/>
            <a:cxnLst/>
            <a:rect l="l" t="t" r="r" b="b"/>
            <a:pathLst>
              <a:path w="989454" h="498764" extrusionOk="0">
                <a:moveTo>
                  <a:pt x="217007" y="27709"/>
                </a:moveTo>
                <a:lnTo>
                  <a:pt x="217007" y="27709"/>
                </a:lnTo>
                <a:lnTo>
                  <a:pt x="106170" y="69273"/>
                </a:lnTo>
                <a:cubicBezTo>
                  <a:pt x="92446" y="74264"/>
                  <a:pt x="69598" y="69403"/>
                  <a:pt x="64607" y="83127"/>
                </a:cubicBezTo>
                <a:cubicBezTo>
                  <a:pt x="48746" y="126745"/>
                  <a:pt x="56509" y="175619"/>
                  <a:pt x="50752" y="221673"/>
                </a:cubicBezTo>
                <a:cubicBezTo>
                  <a:pt x="47268" y="249547"/>
                  <a:pt x="41923" y="277162"/>
                  <a:pt x="36898" y="304800"/>
                </a:cubicBezTo>
                <a:cubicBezTo>
                  <a:pt x="32686" y="327968"/>
                  <a:pt x="0" y="369222"/>
                  <a:pt x="23043" y="374073"/>
                </a:cubicBezTo>
                <a:cubicBezTo>
                  <a:pt x="113538" y="393125"/>
                  <a:pt x="207770" y="364836"/>
                  <a:pt x="300134" y="360218"/>
                </a:cubicBezTo>
                <a:cubicBezTo>
                  <a:pt x="316401" y="357507"/>
                  <a:pt x="431234" y="328269"/>
                  <a:pt x="452534" y="360218"/>
                </a:cubicBezTo>
                <a:cubicBezTo>
                  <a:pt x="461770" y="374073"/>
                  <a:pt x="425863" y="380480"/>
                  <a:pt x="410970" y="387927"/>
                </a:cubicBezTo>
                <a:cubicBezTo>
                  <a:pt x="388726" y="399049"/>
                  <a:pt x="365070" y="407137"/>
                  <a:pt x="341698" y="415636"/>
                </a:cubicBezTo>
                <a:cubicBezTo>
                  <a:pt x="314248" y="425618"/>
                  <a:pt x="286279" y="434108"/>
                  <a:pt x="258570" y="443345"/>
                </a:cubicBezTo>
                <a:cubicBezTo>
                  <a:pt x="244716" y="447963"/>
                  <a:pt x="231175" y="453658"/>
                  <a:pt x="217007" y="457200"/>
                </a:cubicBezTo>
                <a:lnTo>
                  <a:pt x="106170" y="484909"/>
                </a:lnTo>
                <a:cubicBezTo>
                  <a:pt x="120025" y="489527"/>
                  <a:pt x="133130" y="498764"/>
                  <a:pt x="147734" y="498764"/>
                </a:cubicBezTo>
                <a:cubicBezTo>
                  <a:pt x="375093" y="498764"/>
                  <a:pt x="183227" y="490538"/>
                  <a:pt x="300134" y="471054"/>
                </a:cubicBezTo>
                <a:cubicBezTo>
                  <a:pt x="341384" y="464179"/>
                  <a:pt x="383261" y="461818"/>
                  <a:pt x="424825" y="457200"/>
                </a:cubicBezTo>
                <a:cubicBezTo>
                  <a:pt x="438680" y="452582"/>
                  <a:pt x="452133" y="446513"/>
                  <a:pt x="466389" y="443345"/>
                </a:cubicBezTo>
                <a:cubicBezTo>
                  <a:pt x="493811" y="437251"/>
                  <a:pt x="522866" y="438374"/>
                  <a:pt x="549516" y="429491"/>
                </a:cubicBezTo>
                <a:cubicBezTo>
                  <a:pt x="565313" y="424226"/>
                  <a:pt x="576623" y="410043"/>
                  <a:pt x="591080" y="401782"/>
                </a:cubicBezTo>
                <a:cubicBezTo>
                  <a:pt x="639015" y="374391"/>
                  <a:pt x="641432" y="375762"/>
                  <a:pt x="688061" y="360218"/>
                </a:cubicBezTo>
                <a:cubicBezTo>
                  <a:pt x="692679" y="332509"/>
                  <a:pt x="693033" y="303741"/>
                  <a:pt x="701916" y="277091"/>
                </a:cubicBezTo>
                <a:cubicBezTo>
                  <a:pt x="707182" y="261294"/>
                  <a:pt x="722178" y="250420"/>
                  <a:pt x="729625" y="235527"/>
                </a:cubicBezTo>
                <a:cubicBezTo>
                  <a:pt x="736156" y="222465"/>
                  <a:pt x="733154" y="204290"/>
                  <a:pt x="743480" y="193964"/>
                </a:cubicBezTo>
                <a:cubicBezTo>
                  <a:pt x="753806" y="183638"/>
                  <a:pt x="770586" y="182174"/>
                  <a:pt x="785043" y="180109"/>
                </a:cubicBezTo>
                <a:cubicBezTo>
                  <a:pt x="835540" y="172895"/>
                  <a:pt x="886643" y="170872"/>
                  <a:pt x="937443" y="166254"/>
                </a:cubicBezTo>
                <a:cubicBezTo>
                  <a:pt x="970417" y="67331"/>
                  <a:pt x="989454" y="99329"/>
                  <a:pt x="923589" y="55418"/>
                </a:cubicBezTo>
                <a:cubicBezTo>
                  <a:pt x="895880" y="60036"/>
                  <a:pt x="868007" y="63764"/>
                  <a:pt x="840461" y="69273"/>
                </a:cubicBezTo>
                <a:cubicBezTo>
                  <a:pt x="821790" y="73007"/>
                  <a:pt x="804084" y="83127"/>
                  <a:pt x="785043" y="83127"/>
                </a:cubicBezTo>
                <a:cubicBezTo>
                  <a:pt x="747810" y="83127"/>
                  <a:pt x="711113" y="74194"/>
                  <a:pt x="674207" y="69273"/>
                </a:cubicBezTo>
                <a:cubicBezTo>
                  <a:pt x="490427" y="44769"/>
                  <a:pt x="667781" y="64473"/>
                  <a:pt x="438680" y="41564"/>
                </a:cubicBezTo>
                <a:cubicBezTo>
                  <a:pt x="328902" y="4971"/>
                  <a:pt x="384363" y="18656"/>
                  <a:pt x="272425" y="0"/>
                </a:cubicBezTo>
                <a:cubicBezTo>
                  <a:pt x="287981" y="23334"/>
                  <a:pt x="330760" y="59793"/>
                  <a:pt x="272425" y="83127"/>
                </a:cubicBezTo>
                <a:cubicBezTo>
                  <a:pt x="258865" y="88551"/>
                  <a:pt x="244716" y="73891"/>
                  <a:pt x="230861" y="69273"/>
                </a:cubicBezTo>
                <a:lnTo>
                  <a:pt x="217007" y="27709"/>
                </a:lnTo>
                <a:close/>
              </a:path>
            </a:pathLst>
          </a:custGeom>
          <a:solidFill>
            <a:schemeClr val="dk2"/>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9" name="Google Shape;499;p26"/>
          <p:cNvSpPr/>
          <p:nvPr/>
        </p:nvSpPr>
        <p:spPr>
          <a:xfrm>
            <a:off x="2411760" y="4437112"/>
            <a:ext cx="432048" cy="360040"/>
          </a:xfrm>
          <a:custGeom>
            <a:avLst/>
            <a:gdLst/>
            <a:ahLst/>
            <a:cxnLst/>
            <a:rect l="l" t="t" r="r" b="b"/>
            <a:pathLst>
              <a:path w="656588" h="798225" extrusionOk="0">
                <a:moveTo>
                  <a:pt x="27709" y="396444"/>
                </a:moveTo>
                <a:lnTo>
                  <a:pt x="27709" y="396444"/>
                </a:lnTo>
                <a:cubicBezTo>
                  <a:pt x="23091" y="451862"/>
                  <a:pt x="3907" y="507985"/>
                  <a:pt x="13855" y="562698"/>
                </a:cubicBezTo>
                <a:cubicBezTo>
                  <a:pt x="16468" y="577066"/>
                  <a:pt x="45092" y="538517"/>
                  <a:pt x="55419" y="548844"/>
                </a:cubicBezTo>
                <a:cubicBezTo>
                  <a:pt x="65745" y="559170"/>
                  <a:pt x="49665" y="578256"/>
                  <a:pt x="41564" y="590407"/>
                </a:cubicBezTo>
                <a:cubicBezTo>
                  <a:pt x="30695" y="606710"/>
                  <a:pt x="13855" y="618116"/>
                  <a:pt x="0" y="631971"/>
                </a:cubicBezTo>
                <a:cubicBezTo>
                  <a:pt x="73891" y="636589"/>
                  <a:pt x="147971" y="638806"/>
                  <a:pt x="221673" y="645825"/>
                </a:cubicBezTo>
                <a:cubicBezTo>
                  <a:pt x="245115" y="648058"/>
                  <a:pt x="283499" y="637340"/>
                  <a:pt x="290946" y="659680"/>
                </a:cubicBezTo>
                <a:cubicBezTo>
                  <a:pt x="296519" y="676399"/>
                  <a:pt x="183630" y="700364"/>
                  <a:pt x="180109" y="701244"/>
                </a:cubicBezTo>
                <a:cubicBezTo>
                  <a:pt x="166255" y="710480"/>
                  <a:pt x="154342" y="723688"/>
                  <a:pt x="138546" y="728953"/>
                </a:cubicBezTo>
                <a:cubicBezTo>
                  <a:pt x="111896" y="737836"/>
                  <a:pt x="55419" y="714716"/>
                  <a:pt x="55419" y="742807"/>
                </a:cubicBezTo>
                <a:cubicBezTo>
                  <a:pt x="55419" y="776109"/>
                  <a:pt x="138546" y="798225"/>
                  <a:pt x="138546" y="798225"/>
                </a:cubicBezTo>
                <a:cubicBezTo>
                  <a:pt x="166255" y="788989"/>
                  <a:pt x="197371" y="786718"/>
                  <a:pt x="221673" y="770516"/>
                </a:cubicBezTo>
                <a:lnTo>
                  <a:pt x="304800" y="715098"/>
                </a:lnTo>
                <a:cubicBezTo>
                  <a:pt x="312349" y="692451"/>
                  <a:pt x="323747" y="646106"/>
                  <a:pt x="346364" y="631971"/>
                </a:cubicBezTo>
                <a:cubicBezTo>
                  <a:pt x="371132" y="616491"/>
                  <a:pt x="429491" y="604262"/>
                  <a:pt x="429491" y="604262"/>
                </a:cubicBezTo>
                <a:cubicBezTo>
                  <a:pt x="434109" y="548844"/>
                  <a:pt x="428069" y="491478"/>
                  <a:pt x="443346" y="438007"/>
                </a:cubicBezTo>
                <a:cubicBezTo>
                  <a:pt x="447920" y="421997"/>
                  <a:pt x="470016" y="417744"/>
                  <a:pt x="484909" y="410298"/>
                </a:cubicBezTo>
                <a:cubicBezTo>
                  <a:pt x="519013" y="393246"/>
                  <a:pt x="577680" y="387909"/>
                  <a:pt x="609600" y="382589"/>
                </a:cubicBezTo>
                <a:cubicBezTo>
                  <a:pt x="623455" y="373353"/>
                  <a:pt x="644980" y="370340"/>
                  <a:pt x="651164" y="354880"/>
                </a:cubicBezTo>
                <a:cubicBezTo>
                  <a:pt x="656588" y="341320"/>
                  <a:pt x="646432" y="324720"/>
                  <a:pt x="637309" y="313316"/>
                </a:cubicBezTo>
                <a:cubicBezTo>
                  <a:pt x="617776" y="288899"/>
                  <a:pt x="581563" y="280880"/>
                  <a:pt x="554182" y="271753"/>
                </a:cubicBezTo>
                <a:cubicBezTo>
                  <a:pt x="540328" y="276371"/>
                  <a:pt x="525142" y="278094"/>
                  <a:pt x="512619" y="285607"/>
                </a:cubicBezTo>
                <a:cubicBezTo>
                  <a:pt x="501418" y="292327"/>
                  <a:pt x="495109" y="305156"/>
                  <a:pt x="484909" y="313316"/>
                </a:cubicBezTo>
                <a:cubicBezTo>
                  <a:pt x="471907" y="323718"/>
                  <a:pt x="457200" y="331789"/>
                  <a:pt x="443346" y="341025"/>
                </a:cubicBezTo>
                <a:cubicBezTo>
                  <a:pt x="424873" y="336407"/>
                  <a:pt x="404460" y="336618"/>
                  <a:pt x="387928" y="327171"/>
                </a:cubicBezTo>
                <a:cubicBezTo>
                  <a:pt x="345195" y="302752"/>
                  <a:pt x="345735" y="283719"/>
                  <a:pt x="332509" y="244044"/>
                </a:cubicBezTo>
                <a:cubicBezTo>
                  <a:pt x="341746" y="207098"/>
                  <a:pt x="348176" y="169336"/>
                  <a:pt x="360219" y="133207"/>
                </a:cubicBezTo>
                <a:cubicBezTo>
                  <a:pt x="364837" y="119353"/>
                  <a:pt x="363747" y="101970"/>
                  <a:pt x="374073" y="91644"/>
                </a:cubicBezTo>
                <a:cubicBezTo>
                  <a:pt x="384400" y="81317"/>
                  <a:pt x="401782" y="82407"/>
                  <a:pt x="415637" y="77789"/>
                </a:cubicBezTo>
                <a:cubicBezTo>
                  <a:pt x="411019" y="54698"/>
                  <a:pt x="422844" y="19047"/>
                  <a:pt x="401782" y="8516"/>
                </a:cubicBezTo>
                <a:cubicBezTo>
                  <a:pt x="384751" y="0"/>
                  <a:pt x="393159" y="45625"/>
                  <a:pt x="387928" y="63934"/>
                </a:cubicBezTo>
                <a:cubicBezTo>
                  <a:pt x="383916" y="77976"/>
                  <a:pt x="384400" y="95171"/>
                  <a:pt x="374073" y="105498"/>
                </a:cubicBezTo>
                <a:cubicBezTo>
                  <a:pt x="363746" y="115825"/>
                  <a:pt x="346765" y="116185"/>
                  <a:pt x="332509" y="119353"/>
                </a:cubicBezTo>
                <a:cubicBezTo>
                  <a:pt x="305087" y="125447"/>
                  <a:pt x="277091" y="128589"/>
                  <a:pt x="249382" y="133207"/>
                </a:cubicBezTo>
                <a:cubicBezTo>
                  <a:pt x="240146" y="147062"/>
                  <a:pt x="229120" y="159878"/>
                  <a:pt x="221673" y="174771"/>
                </a:cubicBezTo>
                <a:cubicBezTo>
                  <a:pt x="215142" y="187833"/>
                  <a:pt x="215333" y="203811"/>
                  <a:pt x="207819" y="216334"/>
                </a:cubicBezTo>
                <a:cubicBezTo>
                  <a:pt x="194658" y="238269"/>
                  <a:pt x="157424" y="259167"/>
                  <a:pt x="138546" y="271753"/>
                </a:cubicBezTo>
                <a:cubicBezTo>
                  <a:pt x="117449" y="377235"/>
                  <a:pt x="147096" y="313904"/>
                  <a:pt x="83128" y="368734"/>
                </a:cubicBezTo>
                <a:cubicBezTo>
                  <a:pt x="63293" y="385736"/>
                  <a:pt x="36945" y="391826"/>
                  <a:pt x="27709" y="396444"/>
                </a:cubicBezTo>
                <a:close/>
              </a:path>
            </a:pathLst>
          </a:custGeom>
          <a:solidFill>
            <a:schemeClr val="dk2"/>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0" name="Google Shape;500;p26"/>
          <p:cNvSpPr/>
          <p:nvPr/>
        </p:nvSpPr>
        <p:spPr>
          <a:xfrm>
            <a:off x="2040851" y="2852936"/>
            <a:ext cx="590163" cy="336802"/>
          </a:xfrm>
          <a:custGeom>
            <a:avLst/>
            <a:gdLst/>
            <a:ahLst/>
            <a:cxnLst/>
            <a:rect l="l" t="t" r="r" b="b"/>
            <a:pathLst>
              <a:path w="745869" h="463854" extrusionOk="0">
                <a:moveTo>
                  <a:pt x="101113" y="13062"/>
                </a:moveTo>
                <a:lnTo>
                  <a:pt x="101113" y="13062"/>
                </a:lnTo>
                <a:cubicBezTo>
                  <a:pt x="78022" y="45389"/>
                  <a:pt x="56230" y="78684"/>
                  <a:pt x="31840" y="110043"/>
                </a:cubicBezTo>
                <a:cubicBezTo>
                  <a:pt x="23820" y="120354"/>
                  <a:pt x="0" y="125361"/>
                  <a:pt x="4131" y="137753"/>
                </a:cubicBezTo>
                <a:cubicBezTo>
                  <a:pt x="8749" y="151608"/>
                  <a:pt x="31840" y="146989"/>
                  <a:pt x="45695" y="151607"/>
                </a:cubicBezTo>
                <a:cubicBezTo>
                  <a:pt x="59549" y="146989"/>
                  <a:pt x="74196" y="131222"/>
                  <a:pt x="87258" y="137753"/>
                </a:cubicBezTo>
                <a:cubicBezTo>
                  <a:pt x="100320" y="144284"/>
                  <a:pt x="97571" y="165148"/>
                  <a:pt x="101113" y="179316"/>
                </a:cubicBezTo>
                <a:cubicBezTo>
                  <a:pt x="106824" y="202161"/>
                  <a:pt x="96379" y="234132"/>
                  <a:pt x="114967" y="248589"/>
                </a:cubicBezTo>
                <a:cubicBezTo>
                  <a:pt x="145028" y="271970"/>
                  <a:pt x="225804" y="276298"/>
                  <a:pt x="225804" y="276298"/>
                </a:cubicBezTo>
                <a:cubicBezTo>
                  <a:pt x="239658" y="285534"/>
                  <a:pt x="252474" y="311454"/>
                  <a:pt x="267367" y="304007"/>
                </a:cubicBezTo>
                <a:cubicBezTo>
                  <a:pt x="280429" y="297476"/>
                  <a:pt x="263840" y="252116"/>
                  <a:pt x="253513" y="262443"/>
                </a:cubicBezTo>
                <a:cubicBezTo>
                  <a:pt x="236862" y="279094"/>
                  <a:pt x="245369" y="308871"/>
                  <a:pt x="239658" y="331716"/>
                </a:cubicBezTo>
                <a:cubicBezTo>
                  <a:pt x="236116" y="345884"/>
                  <a:pt x="232335" y="360218"/>
                  <a:pt x="225804" y="373280"/>
                </a:cubicBezTo>
                <a:cubicBezTo>
                  <a:pt x="218358" y="388173"/>
                  <a:pt x="205542" y="399950"/>
                  <a:pt x="198095" y="414843"/>
                </a:cubicBezTo>
                <a:cubicBezTo>
                  <a:pt x="191564" y="427905"/>
                  <a:pt x="171178" y="449876"/>
                  <a:pt x="184240" y="456407"/>
                </a:cubicBezTo>
                <a:cubicBezTo>
                  <a:pt x="199133" y="463854"/>
                  <a:pt x="210911" y="436145"/>
                  <a:pt x="225804" y="428698"/>
                </a:cubicBezTo>
                <a:cubicBezTo>
                  <a:pt x="238866" y="422167"/>
                  <a:pt x="253513" y="419461"/>
                  <a:pt x="267367" y="414843"/>
                </a:cubicBezTo>
                <a:cubicBezTo>
                  <a:pt x="276604" y="405607"/>
                  <a:pt x="288356" y="398335"/>
                  <a:pt x="295077" y="387134"/>
                </a:cubicBezTo>
                <a:cubicBezTo>
                  <a:pt x="328883" y="330791"/>
                  <a:pt x="284084" y="356563"/>
                  <a:pt x="336640" y="304007"/>
                </a:cubicBezTo>
                <a:cubicBezTo>
                  <a:pt x="348414" y="292233"/>
                  <a:pt x="364349" y="285534"/>
                  <a:pt x="378204" y="276298"/>
                </a:cubicBezTo>
                <a:cubicBezTo>
                  <a:pt x="387440" y="262443"/>
                  <a:pt x="393382" y="245699"/>
                  <a:pt x="405913" y="234734"/>
                </a:cubicBezTo>
                <a:cubicBezTo>
                  <a:pt x="472022" y="176888"/>
                  <a:pt x="493687" y="177766"/>
                  <a:pt x="572167" y="151607"/>
                </a:cubicBezTo>
                <a:cubicBezTo>
                  <a:pt x="572172" y="151605"/>
                  <a:pt x="655291" y="123901"/>
                  <a:pt x="655295" y="123898"/>
                </a:cubicBezTo>
                <a:lnTo>
                  <a:pt x="696858" y="96189"/>
                </a:lnTo>
                <a:cubicBezTo>
                  <a:pt x="701476" y="82334"/>
                  <a:pt x="704182" y="67687"/>
                  <a:pt x="710713" y="54625"/>
                </a:cubicBezTo>
                <a:cubicBezTo>
                  <a:pt x="718160" y="39732"/>
                  <a:pt x="745869" y="27955"/>
                  <a:pt x="738422" y="13062"/>
                </a:cubicBezTo>
                <a:cubicBezTo>
                  <a:pt x="731891" y="0"/>
                  <a:pt x="711315" y="24851"/>
                  <a:pt x="696858" y="26916"/>
                </a:cubicBezTo>
                <a:cubicBezTo>
                  <a:pt x="646361" y="34130"/>
                  <a:pt x="595118" y="34811"/>
                  <a:pt x="544458" y="40771"/>
                </a:cubicBezTo>
                <a:cubicBezTo>
                  <a:pt x="516559" y="44053"/>
                  <a:pt x="489040" y="50007"/>
                  <a:pt x="461331" y="54625"/>
                </a:cubicBezTo>
                <a:cubicBezTo>
                  <a:pt x="447476" y="59243"/>
                  <a:pt x="430094" y="58153"/>
                  <a:pt x="419767" y="68480"/>
                </a:cubicBezTo>
                <a:cubicBezTo>
                  <a:pt x="409441" y="78806"/>
                  <a:pt x="419955" y="106031"/>
                  <a:pt x="405913" y="110043"/>
                </a:cubicBezTo>
                <a:cubicBezTo>
                  <a:pt x="378903" y="117760"/>
                  <a:pt x="350495" y="100807"/>
                  <a:pt x="322786" y="96189"/>
                </a:cubicBezTo>
                <a:cubicBezTo>
                  <a:pt x="313550" y="110044"/>
                  <a:pt x="302524" y="122860"/>
                  <a:pt x="295077" y="137753"/>
                </a:cubicBezTo>
                <a:cubicBezTo>
                  <a:pt x="288546" y="150815"/>
                  <a:pt x="291549" y="168990"/>
                  <a:pt x="281222" y="179316"/>
                </a:cubicBezTo>
                <a:cubicBezTo>
                  <a:pt x="270895" y="189643"/>
                  <a:pt x="253513" y="188553"/>
                  <a:pt x="239658" y="193171"/>
                </a:cubicBezTo>
                <a:cubicBezTo>
                  <a:pt x="229310" y="190584"/>
                  <a:pt x="156872" y="173979"/>
                  <a:pt x="142677" y="165462"/>
                </a:cubicBezTo>
                <a:cubicBezTo>
                  <a:pt x="131476" y="158742"/>
                  <a:pt x="124204" y="146989"/>
                  <a:pt x="114967" y="137753"/>
                </a:cubicBezTo>
                <a:cubicBezTo>
                  <a:pt x="110349" y="123898"/>
                  <a:pt x="101113" y="110793"/>
                  <a:pt x="101113" y="96189"/>
                </a:cubicBezTo>
                <a:cubicBezTo>
                  <a:pt x="101113" y="45120"/>
                  <a:pt x="113180" y="42558"/>
                  <a:pt x="142677" y="13062"/>
                </a:cubicBezTo>
                <a:cubicBezTo>
                  <a:pt x="165768" y="17680"/>
                  <a:pt x="195298" y="10265"/>
                  <a:pt x="211949" y="26916"/>
                </a:cubicBezTo>
                <a:cubicBezTo>
                  <a:pt x="222275" y="37242"/>
                  <a:pt x="184990" y="40771"/>
                  <a:pt x="170386" y="40771"/>
                </a:cubicBezTo>
                <a:cubicBezTo>
                  <a:pt x="155782" y="40771"/>
                  <a:pt x="142990" y="30458"/>
                  <a:pt x="128822" y="26916"/>
                </a:cubicBezTo>
                <a:cubicBezTo>
                  <a:pt x="124342" y="25796"/>
                  <a:pt x="105731" y="15371"/>
                  <a:pt x="101113" y="13062"/>
                </a:cubicBezTo>
                <a:close/>
              </a:path>
            </a:pathLst>
          </a:custGeom>
          <a:solidFill>
            <a:schemeClr val="dk2"/>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501" name="Google Shape;501;p26"/>
          <p:cNvCxnSpPr/>
          <p:nvPr/>
        </p:nvCxnSpPr>
        <p:spPr>
          <a:xfrm rot="10800000" flipH="1">
            <a:off x="4572000" y="2204864"/>
            <a:ext cx="612000" cy="360000"/>
          </a:xfrm>
          <a:prstGeom prst="straightConnector1">
            <a:avLst/>
          </a:prstGeom>
          <a:noFill/>
          <a:ln w="76200" cap="flat" cmpd="sng">
            <a:solidFill>
              <a:schemeClr val="lt1"/>
            </a:solidFill>
            <a:prstDash val="solid"/>
            <a:round/>
            <a:headEnd type="none" w="sm" len="sm"/>
            <a:tailEnd type="stealth" w="med" len="med"/>
          </a:ln>
        </p:spPr>
      </p:cxnSp>
      <p:sp>
        <p:nvSpPr>
          <p:cNvPr id="502" name="Google Shape;502;p26"/>
          <p:cNvSpPr/>
          <p:nvPr/>
        </p:nvSpPr>
        <p:spPr>
          <a:xfrm>
            <a:off x="-180528" y="73629"/>
            <a:ext cx="5400600" cy="2092840"/>
          </a:xfrm>
          <a:prstGeom prst="rect">
            <a:avLst/>
          </a:prstGeom>
          <a:noFill/>
          <a:ln>
            <a:noFill/>
          </a:ln>
        </p:spPr>
        <p:txBody>
          <a:bodyPr spcFirstLastPara="1" wrap="square" lIns="91425" tIns="45700" rIns="91425" bIns="45700" anchor="ctr" anchorCtr="0">
            <a:spAutoFit/>
          </a:bodyPr>
          <a:lstStyle/>
          <a:p>
            <a:pPr marL="0" marR="0" lvl="0" indent="0" algn="ctr" rtl="0">
              <a:lnSpc>
                <a:spcPts val="2600"/>
              </a:lnSpc>
              <a:spcBef>
                <a:spcPts val="0"/>
              </a:spcBef>
              <a:spcAft>
                <a:spcPts val="0"/>
              </a:spcAft>
              <a:buNone/>
            </a:pPr>
            <a:r>
              <a:rPr lang="en-US" sz="2400" b="1" dirty="0" err="1">
                <a:solidFill>
                  <a:schemeClr val="lt1"/>
                </a:solidFill>
                <a:latin typeface="Calibri"/>
                <a:ea typeface="Calibri"/>
                <a:cs typeface="Calibri"/>
                <a:sym typeface="Calibri"/>
              </a:rPr>
              <a:t>Dieu</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couvre</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nos</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péchés</a:t>
            </a:r>
            <a:endParaRPr dirty="0"/>
          </a:p>
          <a:p>
            <a:pPr marL="0" marR="0" lvl="0" indent="0" algn="ctr" rtl="0">
              <a:lnSpc>
                <a:spcPts val="2600"/>
              </a:lnSpc>
              <a:spcBef>
                <a:spcPts val="0"/>
              </a:spcBef>
              <a:spcAft>
                <a:spcPts val="0"/>
              </a:spcAft>
              <a:buNone/>
            </a:pPr>
            <a:r>
              <a:rPr lang="en-US" sz="2400" b="1" dirty="0" err="1">
                <a:solidFill>
                  <a:schemeClr val="lt1"/>
                </a:solidFill>
                <a:latin typeface="Calibri"/>
                <a:ea typeface="Calibri"/>
                <a:cs typeface="Calibri"/>
                <a:sym typeface="Calibri"/>
              </a:rPr>
              <a:t>Dieu</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annule</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nos</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dettes</a:t>
            </a:r>
            <a:endParaRPr dirty="0"/>
          </a:p>
          <a:p>
            <a:pPr marL="0" marR="0" lvl="0" indent="0" algn="ctr" rtl="0">
              <a:lnSpc>
                <a:spcPts val="2600"/>
              </a:lnSpc>
              <a:spcBef>
                <a:spcPts val="0"/>
              </a:spcBef>
              <a:spcAft>
                <a:spcPts val="0"/>
              </a:spcAft>
              <a:buNone/>
            </a:pPr>
            <a:r>
              <a:rPr lang="en-US" sz="2400" b="1" dirty="0" err="1">
                <a:solidFill>
                  <a:schemeClr val="lt1"/>
                </a:solidFill>
                <a:latin typeface="Calibri"/>
                <a:ea typeface="Calibri"/>
                <a:cs typeface="Calibri"/>
                <a:sym typeface="Calibri"/>
              </a:rPr>
              <a:t>Dieu</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renvoie</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nos</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péchés</a:t>
            </a:r>
            <a:endParaRPr dirty="0"/>
          </a:p>
          <a:p>
            <a:pPr marL="0" marR="0" lvl="0" indent="0" algn="ctr" rtl="0">
              <a:lnSpc>
                <a:spcPts val="2600"/>
              </a:lnSpc>
              <a:spcBef>
                <a:spcPts val="0"/>
              </a:spcBef>
              <a:spcAft>
                <a:spcPts val="0"/>
              </a:spcAft>
              <a:buNone/>
            </a:pPr>
            <a:r>
              <a:rPr lang="en-US" sz="2400" b="1" dirty="0" err="1">
                <a:solidFill>
                  <a:schemeClr val="lt1"/>
                </a:solidFill>
                <a:latin typeface="Calibri"/>
                <a:ea typeface="Calibri"/>
                <a:cs typeface="Calibri"/>
                <a:sym typeface="Calibri"/>
              </a:rPr>
              <a:t>Dieu</a:t>
            </a:r>
            <a:r>
              <a:rPr lang="en-US" sz="2400" b="1" dirty="0">
                <a:solidFill>
                  <a:schemeClr val="lt1"/>
                </a:solidFill>
                <a:latin typeface="Calibri"/>
                <a:ea typeface="Calibri"/>
                <a:cs typeface="Calibri"/>
                <a:sym typeface="Calibri"/>
              </a:rPr>
              <a:t> nous </a:t>
            </a:r>
            <a:r>
              <a:rPr lang="en-US" sz="2400" b="1" dirty="0" err="1">
                <a:solidFill>
                  <a:schemeClr val="lt1"/>
                </a:solidFill>
                <a:latin typeface="Calibri"/>
                <a:ea typeface="Calibri"/>
                <a:cs typeface="Calibri"/>
                <a:sym typeface="Calibri"/>
              </a:rPr>
              <a:t>libère</a:t>
            </a:r>
            <a:r>
              <a:rPr lang="en-US" sz="2400" b="1" dirty="0">
                <a:solidFill>
                  <a:schemeClr val="lt1"/>
                </a:solidFill>
                <a:latin typeface="Calibri"/>
                <a:ea typeface="Calibri"/>
                <a:cs typeface="Calibri"/>
                <a:sym typeface="Calibri"/>
              </a:rPr>
              <a:t> de </a:t>
            </a:r>
            <a:r>
              <a:rPr lang="en-US" sz="2400" b="1" dirty="0" err="1">
                <a:solidFill>
                  <a:schemeClr val="lt1"/>
                </a:solidFill>
                <a:latin typeface="Calibri"/>
                <a:ea typeface="Calibri"/>
                <a:cs typeface="Calibri"/>
                <a:sym typeface="Calibri"/>
              </a:rPr>
              <a:t>nos</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péchés</a:t>
            </a:r>
            <a:endParaRPr dirty="0"/>
          </a:p>
          <a:p>
            <a:pPr marL="0" marR="0" lvl="0" indent="0" algn="ctr" rtl="0">
              <a:lnSpc>
                <a:spcPts val="2600"/>
              </a:lnSpc>
              <a:spcBef>
                <a:spcPts val="0"/>
              </a:spcBef>
              <a:spcAft>
                <a:spcPts val="0"/>
              </a:spcAft>
              <a:buNone/>
            </a:pPr>
            <a:r>
              <a:rPr lang="en-US" sz="2400" b="1" dirty="0" err="1">
                <a:solidFill>
                  <a:schemeClr val="lt1"/>
                </a:solidFill>
                <a:latin typeface="Calibri"/>
                <a:ea typeface="Calibri"/>
                <a:cs typeface="Calibri"/>
                <a:sym typeface="Calibri"/>
              </a:rPr>
              <a:t>Dieu</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enlève</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nasa</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nos</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péchés</a:t>
            </a:r>
            <a:endParaRPr dirty="0"/>
          </a:p>
          <a:p>
            <a:pPr marL="0" marR="0" lvl="0" indent="0" algn="ctr" rtl="0">
              <a:lnSpc>
                <a:spcPts val="2600"/>
              </a:lnSpc>
              <a:spcBef>
                <a:spcPts val="0"/>
              </a:spcBef>
              <a:spcAft>
                <a:spcPts val="0"/>
              </a:spcAft>
              <a:buNone/>
            </a:pPr>
            <a:r>
              <a:rPr lang="en-US" sz="2400" b="1" dirty="0" err="1">
                <a:solidFill>
                  <a:schemeClr val="lt1"/>
                </a:solidFill>
                <a:latin typeface="Calibri"/>
                <a:ea typeface="Calibri"/>
                <a:cs typeface="Calibri"/>
                <a:sym typeface="Calibri"/>
              </a:rPr>
              <a:t>Dieu</a:t>
            </a:r>
            <a:r>
              <a:rPr lang="en-US" sz="2400" b="1" dirty="0">
                <a:solidFill>
                  <a:schemeClr val="lt1"/>
                </a:solidFill>
                <a:latin typeface="Calibri"/>
                <a:ea typeface="Calibri"/>
                <a:cs typeface="Calibri"/>
                <a:sym typeface="Calibri"/>
              </a:rPr>
              <a:t> nous </a:t>
            </a:r>
            <a:r>
              <a:rPr lang="en-US" sz="2400" b="1" dirty="0" err="1">
                <a:solidFill>
                  <a:schemeClr val="lt1"/>
                </a:solidFill>
                <a:latin typeface="Calibri"/>
                <a:ea typeface="Calibri"/>
                <a:cs typeface="Calibri"/>
                <a:sym typeface="Calibri"/>
              </a:rPr>
              <a:t>ôte</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nos</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péchés</a:t>
            </a:r>
            <a:endParaRPr sz="2400" b="1" dirty="0">
              <a:solidFill>
                <a:schemeClr val="lt1"/>
              </a:solidFill>
              <a:latin typeface="Calibri"/>
              <a:ea typeface="Calibri"/>
              <a:cs typeface="Calibri"/>
              <a:sym typeface="Calibri"/>
            </a:endParaRPr>
          </a:p>
        </p:txBody>
      </p:sp>
      <p:sp>
        <p:nvSpPr>
          <p:cNvPr id="503" name="Google Shape;503;p26"/>
          <p:cNvSpPr/>
          <p:nvPr/>
        </p:nvSpPr>
        <p:spPr>
          <a:xfrm>
            <a:off x="6588224" y="78077"/>
            <a:ext cx="504056" cy="283464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4" name="Google Shape;504;p26"/>
          <p:cNvSpPr/>
          <p:nvPr/>
        </p:nvSpPr>
        <p:spPr>
          <a:xfrm rot="-5400000">
            <a:off x="6581944" y="-734368"/>
            <a:ext cx="504000" cy="29260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5" name="Google Shape;505;p26"/>
          <p:cNvSpPr txBox="1"/>
          <p:nvPr/>
        </p:nvSpPr>
        <p:spPr>
          <a:xfrm>
            <a:off x="4932040" y="476672"/>
            <a:ext cx="3744416"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lt1"/>
                </a:solidFill>
                <a:latin typeface="Calibri"/>
                <a:ea typeface="Calibri"/>
                <a:cs typeface="Calibri"/>
                <a:sym typeface="Calibri"/>
              </a:rPr>
              <a:t>4. pardonné </a:t>
            </a:r>
            <a:endParaRPr sz="2800" b="1">
              <a:solidFill>
                <a:schemeClr val="lt1"/>
              </a:solidFill>
              <a:latin typeface="Calibri"/>
              <a:ea typeface="Calibri"/>
              <a:cs typeface="Calibri"/>
              <a:sym typeface="Calibri"/>
            </a:endParaRPr>
          </a:p>
        </p:txBody>
      </p:sp>
      <p:sp>
        <p:nvSpPr>
          <p:cNvPr id="506" name="Google Shape;506;p26"/>
          <p:cNvSpPr/>
          <p:nvPr/>
        </p:nvSpPr>
        <p:spPr>
          <a:xfrm>
            <a:off x="2664444" y="2859230"/>
            <a:ext cx="6513015" cy="2426265"/>
          </a:xfrm>
          <a:prstGeom prst="rect">
            <a:avLst/>
          </a:prstGeom>
          <a:noFill/>
          <a:ln>
            <a:noFill/>
          </a:ln>
        </p:spPr>
        <p:txBody>
          <a:bodyPr spcFirstLastPara="1" wrap="square" lIns="91425" tIns="45700" rIns="91425" bIns="45700" anchor="ctr" anchorCtr="0">
            <a:spAutoFit/>
          </a:bodyPr>
          <a:lstStyle/>
          <a:p>
            <a:pPr marL="0" marR="0" lvl="0" indent="0" algn="l" rtl="0">
              <a:lnSpc>
                <a:spcPts val="2600"/>
              </a:lnSpc>
              <a:spcBef>
                <a:spcPts val="0"/>
              </a:spcBef>
              <a:spcAft>
                <a:spcPts val="0"/>
              </a:spcAft>
              <a:buNone/>
            </a:pPr>
            <a:r>
              <a:rPr lang="en-US" sz="2200" dirty="0">
                <a:solidFill>
                  <a:schemeClr val="dk2"/>
                </a:solidFill>
                <a:latin typeface="Arial"/>
                <a:ea typeface="Arial"/>
                <a:cs typeface="Arial"/>
                <a:sym typeface="Arial"/>
              </a:rPr>
              <a:t>                   </a:t>
            </a:r>
            <a:r>
              <a:rPr lang="en-US" sz="2200" dirty="0" smtClean="0">
                <a:solidFill>
                  <a:schemeClr val="dk2"/>
                </a:solidFill>
                <a:latin typeface="Arial"/>
                <a:ea typeface="Arial"/>
                <a:cs typeface="Arial"/>
                <a:sym typeface="Arial"/>
              </a:rPr>
              <a:t>    </a:t>
            </a:r>
            <a:r>
              <a:rPr lang="en-US" sz="2400" b="1" dirty="0" err="1" smtClean="0">
                <a:solidFill>
                  <a:schemeClr val="lt1"/>
                </a:solidFill>
                <a:latin typeface="Calibri"/>
                <a:ea typeface="Calibri"/>
                <a:cs typeface="Calibri"/>
                <a:sym typeface="Calibri"/>
              </a:rPr>
              <a:t>Dieu</a:t>
            </a:r>
            <a:r>
              <a:rPr lang="en-US" sz="2400" b="1" dirty="0" smtClean="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foule</a:t>
            </a:r>
            <a:r>
              <a:rPr lang="en-US" sz="2400" b="1" dirty="0">
                <a:solidFill>
                  <a:schemeClr val="lt1"/>
                </a:solidFill>
                <a:latin typeface="Calibri"/>
                <a:ea typeface="Calibri"/>
                <a:cs typeface="Calibri"/>
                <a:sym typeface="Calibri"/>
              </a:rPr>
              <a:t> aux </a:t>
            </a:r>
            <a:r>
              <a:rPr lang="en-US" sz="2400" b="1" dirty="0" err="1">
                <a:solidFill>
                  <a:schemeClr val="lt1"/>
                </a:solidFill>
                <a:latin typeface="Calibri"/>
                <a:ea typeface="Calibri"/>
                <a:cs typeface="Calibri"/>
                <a:sym typeface="Calibri"/>
              </a:rPr>
              <a:t>pieds</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nos</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péchés</a:t>
            </a:r>
            <a:r>
              <a:rPr lang="en-US" sz="2400" b="1" dirty="0">
                <a:solidFill>
                  <a:schemeClr val="lt1"/>
                </a:solidFill>
                <a:latin typeface="Calibri"/>
                <a:ea typeface="Calibri"/>
                <a:cs typeface="Calibri"/>
                <a:sym typeface="Calibri"/>
              </a:rPr>
              <a:t>                        </a:t>
            </a:r>
            <a:endParaRPr dirty="0"/>
          </a:p>
          <a:p>
            <a:pPr marL="0" marR="0" lvl="0" indent="0" algn="l" rtl="0">
              <a:lnSpc>
                <a:spcPts val="2600"/>
              </a:lnSpc>
              <a:spcBef>
                <a:spcPts val="0"/>
              </a:spcBef>
              <a:spcAft>
                <a:spcPts val="0"/>
              </a:spcAft>
              <a:buNone/>
            </a:pPr>
            <a:r>
              <a:rPr lang="en-US" sz="2400" b="1" dirty="0">
                <a:solidFill>
                  <a:schemeClr val="lt1"/>
                </a:solidFill>
                <a:latin typeface="Calibri"/>
                <a:ea typeface="Calibri"/>
                <a:cs typeface="Calibri"/>
                <a:sym typeface="Calibri"/>
              </a:rPr>
              <a:t>                 </a:t>
            </a:r>
            <a:r>
              <a:rPr lang="en-US" sz="2400" b="1" dirty="0" smtClean="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Dieu</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jette</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nos</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péchés</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dans</a:t>
            </a:r>
            <a:r>
              <a:rPr lang="en-US" sz="2400" b="1" dirty="0">
                <a:solidFill>
                  <a:schemeClr val="lt1"/>
                </a:solidFill>
                <a:latin typeface="Calibri"/>
                <a:ea typeface="Calibri"/>
                <a:cs typeface="Calibri"/>
                <a:sym typeface="Calibri"/>
              </a:rPr>
              <a:t> la </a:t>
            </a:r>
            <a:r>
              <a:rPr lang="en-US" sz="2400" b="1" dirty="0" err="1">
                <a:solidFill>
                  <a:schemeClr val="lt1"/>
                </a:solidFill>
                <a:latin typeface="Calibri"/>
                <a:ea typeface="Calibri"/>
                <a:cs typeface="Calibri"/>
                <a:sym typeface="Calibri"/>
              </a:rPr>
              <a:t>mer</a:t>
            </a:r>
            <a:r>
              <a:rPr lang="en-US" sz="2400" b="1" dirty="0">
                <a:solidFill>
                  <a:schemeClr val="lt1"/>
                </a:solidFill>
                <a:latin typeface="Calibri"/>
                <a:ea typeface="Calibri"/>
                <a:cs typeface="Calibri"/>
                <a:sym typeface="Calibri"/>
              </a:rPr>
              <a:t>                   </a:t>
            </a:r>
            <a:endParaRPr dirty="0"/>
          </a:p>
          <a:p>
            <a:pPr marL="0" marR="0" lvl="0" indent="0" algn="l" rtl="0">
              <a:lnSpc>
                <a:spcPts val="2600"/>
              </a:lnSpc>
              <a:spcBef>
                <a:spcPts val="0"/>
              </a:spcBef>
              <a:spcAft>
                <a:spcPts val="0"/>
              </a:spcAft>
              <a:buNone/>
            </a:pPr>
            <a:r>
              <a:rPr lang="en-US" sz="2400" b="1" dirty="0">
                <a:solidFill>
                  <a:schemeClr val="lt1"/>
                </a:solidFill>
                <a:latin typeface="Calibri"/>
                <a:ea typeface="Calibri"/>
                <a:cs typeface="Calibri"/>
                <a:sym typeface="Calibri"/>
              </a:rPr>
              <a:t>            </a:t>
            </a:r>
            <a:r>
              <a:rPr lang="en-US" sz="2400" b="1" dirty="0" smtClean="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Dieu</a:t>
            </a:r>
            <a:r>
              <a:rPr lang="en-US" sz="2400" b="1" dirty="0">
                <a:solidFill>
                  <a:schemeClr val="lt1"/>
                </a:solidFill>
                <a:latin typeface="Calibri"/>
                <a:ea typeface="Calibri"/>
                <a:cs typeface="Calibri"/>
                <a:sym typeface="Calibri"/>
              </a:rPr>
              <a:t> efface </a:t>
            </a:r>
            <a:r>
              <a:rPr lang="en-US" sz="2400" b="1" dirty="0" err="1">
                <a:solidFill>
                  <a:schemeClr val="lt1"/>
                </a:solidFill>
                <a:latin typeface="Calibri"/>
                <a:ea typeface="Calibri"/>
                <a:cs typeface="Calibri"/>
                <a:sym typeface="Calibri"/>
              </a:rPr>
              <a:t>nos</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péchés</a:t>
            </a:r>
            <a:endParaRPr dirty="0"/>
          </a:p>
          <a:p>
            <a:pPr marL="0" marR="0" lvl="0" indent="0" algn="l" rtl="0">
              <a:lnSpc>
                <a:spcPts val="2600"/>
              </a:lnSpc>
              <a:spcBef>
                <a:spcPts val="0"/>
              </a:spcBef>
              <a:spcAft>
                <a:spcPts val="0"/>
              </a:spcAft>
              <a:buNone/>
            </a:pPr>
            <a:r>
              <a:rPr lang="en-US" sz="2400" b="1" dirty="0">
                <a:solidFill>
                  <a:schemeClr val="lt1"/>
                </a:solidFill>
                <a:latin typeface="Calibri"/>
                <a:ea typeface="Calibri"/>
                <a:cs typeface="Calibri"/>
                <a:sym typeface="Calibri"/>
              </a:rPr>
              <a:t>       </a:t>
            </a:r>
            <a:r>
              <a:rPr lang="en-US" sz="2400" b="1" dirty="0" smtClean="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Dieu</a:t>
            </a:r>
            <a:r>
              <a:rPr lang="en-US" sz="2400" b="1" dirty="0">
                <a:solidFill>
                  <a:schemeClr val="lt1"/>
                </a:solidFill>
                <a:latin typeface="Calibri"/>
                <a:ea typeface="Calibri"/>
                <a:cs typeface="Calibri"/>
                <a:sym typeface="Calibri"/>
              </a:rPr>
              <a:t> ne se </a:t>
            </a:r>
            <a:r>
              <a:rPr lang="en-US" sz="2400" b="1" dirty="0" err="1">
                <a:solidFill>
                  <a:schemeClr val="lt1"/>
                </a:solidFill>
                <a:latin typeface="Calibri"/>
                <a:ea typeface="Calibri"/>
                <a:cs typeface="Calibri"/>
                <a:sym typeface="Calibri"/>
              </a:rPr>
              <a:t>souvient</a:t>
            </a:r>
            <a:r>
              <a:rPr lang="en-US" sz="2400" b="1" dirty="0">
                <a:solidFill>
                  <a:schemeClr val="lt1"/>
                </a:solidFill>
                <a:latin typeface="Calibri"/>
                <a:ea typeface="Calibri"/>
                <a:cs typeface="Calibri"/>
                <a:sym typeface="Calibri"/>
              </a:rPr>
              <a:t> plus de </a:t>
            </a:r>
            <a:r>
              <a:rPr lang="en-US" sz="2400" b="1" dirty="0" err="1">
                <a:solidFill>
                  <a:schemeClr val="lt1"/>
                </a:solidFill>
                <a:latin typeface="Calibri"/>
                <a:ea typeface="Calibri"/>
                <a:cs typeface="Calibri"/>
                <a:sym typeface="Calibri"/>
              </a:rPr>
              <a:t>nos</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péchés</a:t>
            </a:r>
            <a:r>
              <a:rPr lang="en-US" sz="2400" b="1" dirty="0">
                <a:solidFill>
                  <a:schemeClr val="lt1"/>
                </a:solidFill>
                <a:latin typeface="Calibri"/>
                <a:ea typeface="Calibri"/>
                <a:cs typeface="Calibri"/>
                <a:sym typeface="Calibri"/>
              </a:rPr>
              <a:t>           </a:t>
            </a:r>
            <a:endParaRPr dirty="0"/>
          </a:p>
          <a:p>
            <a:pPr marL="0" marR="0" lvl="0" indent="0" algn="l" rtl="0">
              <a:lnSpc>
                <a:spcPts val="2600"/>
              </a:lnSpc>
              <a:spcBef>
                <a:spcPts val="0"/>
              </a:spcBef>
              <a:spcAft>
                <a:spcPts val="0"/>
              </a:spcAft>
              <a:buNone/>
            </a:pPr>
            <a:r>
              <a:rPr lang="en-US" sz="2400" b="1" dirty="0">
                <a:solidFill>
                  <a:schemeClr val="lt1"/>
                </a:solidFill>
                <a:latin typeface="Calibri"/>
                <a:ea typeface="Calibri"/>
                <a:cs typeface="Calibri"/>
                <a:sym typeface="Calibri"/>
              </a:rPr>
              <a:t>    </a:t>
            </a:r>
            <a:r>
              <a:rPr lang="en-US" sz="2400" b="1" dirty="0" smtClean="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Dieu</a:t>
            </a:r>
            <a:r>
              <a:rPr lang="en-US" sz="2400" b="1" dirty="0">
                <a:solidFill>
                  <a:schemeClr val="lt1"/>
                </a:solidFill>
                <a:latin typeface="Calibri"/>
                <a:ea typeface="Calibri"/>
                <a:cs typeface="Calibri"/>
                <a:sym typeface="Calibri"/>
              </a:rPr>
              <a:t> nous lave, nous </a:t>
            </a:r>
            <a:r>
              <a:rPr lang="en-US" sz="2400" b="1" dirty="0" err="1">
                <a:solidFill>
                  <a:schemeClr val="lt1"/>
                </a:solidFill>
                <a:latin typeface="Calibri"/>
                <a:ea typeface="Calibri"/>
                <a:cs typeface="Calibri"/>
                <a:sym typeface="Calibri"/>
              </a:rPr>
              <a:t>purifie</a:t>
            </a:r>
            <a:r>
              <a:rPr lang="en-US" sz="2400" b="1" dirty="0">
                <a:solidFill>
                  <a:schemeClr val="lt1"/>
                </a:solidFill>
                <a:latin typeface="Calibri"/>
                <a:ea typeface="Calibri"/>
                <a:cs typeface="Calibri"/>
                <a:sym typeface="Calibri"/>
              </a:rPr>
              <a:t> du </a:t>
            </a:r>
            <a:r>
              <a:rPr lang="en-US" sz="2400" b="1" dirty="0" err="1">
                <a:solidFill>
                  <a:schemeClr val="lt1"/>
                </a:solidFill>
                <a:latin typeface="Calibri"/>
                <a:ea typeface="Calibri"/>
                <a:cs typeface="Calibri"/>
                <a:sym typeface="Calibri"/>
              </a:rPr>
              <a:t>péché</a:t>
            </a:r>
            <a:r>
              <a:rPr lang="en-US" sz="2400" b="1" dirty="0">
                <a:solidFill>
                  <a:schemeClr val="lt1"/>
                </a:solidFill>
                <a:latin typeface="Calibri"/>
                <a:ea typeface="Calibri"/>
                <a:cs typeface="Calibri"/>
                <a:sym typeface="Calibri"/>
              </a:rPr>
              <a:t>       </a:t>
            </a:r>
            <a:endParaRPr dirty="0"/>
          </a:p>
          <a:p>
            <a:pPr marL="0" marR="0" lvl="0" indent="0" algn="l" rtl="0">
              <a:lnSpc>
                <a:spcPts val="2600"/>
              </a:lnSpc>
              <a:spcBef>
                <a:spcPts val="0"/>
              </a:spcBef>
              <a:spcAft>
                <a:spcPts val="0"/>
              </a:spcAft>
              <a:buNone/>
            </a:pPr>
            <a:r>
              <a:rPr lang="en-US" sz="2400" b="1" dirty="0">
                <a:solidFill>
                  <a:schemeClr val="lt1"/>
                </a:solidFill>
                <a:latin typeface="Calibri"/>
                <a:ea typeface="Calibri"/>
                <a:cs typeface="Calibri"/>
                <a:sym typeface="Calibri"/>
              </a:rPr>
              <a:t>   </a:t>
            </a:r>
            <a:r>
              <a:rPr lang="en-US" sz="2400" b="1" dirty="0" smtClean="0">
                <a:solidFill>
                  <a:schemeClr val="lt1"/>
                </a:solidFill>
                <a:latin typeface="Calibri"/>
                <a:ea typeface="Calibri"/>
                <a:cs typeface="Calibri"/>
                <a:sym typeface="Calibri"/>
              </a:rPr>
              <a:t>    </a:t>
            </a:r>
            <a:r>
              <a:rPr lang="en-US" sz="2400" b="1" dirty="0" err="1" smtClean="0">
                <a:solidFill>
                  <a:schemeClr val="lt1"/>
                </a:solidFill>
                <a:latin typeface="Calibri"/>
                <a:ea typeface="Calibri"/>
                <a:cs typeface="Calibri"/>
                <a:sym typeface="Calibri"/>
              </a:rPr>
              <a:t>Dieu</a:t>
            </a:r>
            <a:r>
              <a:rPr lang="en-US" sz="2400" b="1" dirty="0" smtClean="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jette</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nos</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péchés</a:t>
            </a:r>
            <a:r>
              <a:rPr lang="en-US" sz="2400" b="1" dirty="0">
                <a:solidFill>
                  <a:schemeClr val="lt1"/>
                </a:solidFill>
                <a:latin typeface="Calibri"/>
                <a:ea typeface="Calibri"/>
                <a:cs typeface="Calibri"/>
                <a:sym typeface="Calibri"/>
              </a:rPr>
              <a:t> derrière son dos</a:t>
            </a:r>
            <a:endParaRPr dirty="0"/>
          </a:p>
          <a:p>
            <a:pPr marL="0" marR="0" lvl="0" indent="0" algn="l" rtl="0">
              <a:lnSpc>
                <a:spcPts val="2600"/>
              </a:lnSpc>
              <a:spcBef>
                <a:spcPts val="0"/>
              </a:spcBef>
              <a:spcAft>
                <a:spcPts val="0"/>
              </a:spcAft>
              <a:buNone/>
            </a:pPr>
            <a:r>
              <a:rPr lang="en-US" sz="2400" b="1" dirty="0" err="1">
                <a:solidFill>
                  <a:schemeClr val="lt1"/>
                </a:solidFill>
                <a:latin typeface="Calibri"/>
                <a:ea typeface="Calibri"/>
                <a:cs typeface="Calibri"/>
                <a:sym typeface="Calibri"/>
              </a:rPr>
              <a:t>Dieu</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n’impute</a:t>
            </a:r>
            <a:r>
              <a:rPr lang="en-US" sz="2400" b="1" dirty="0">
                <a:solidFill>
                  <a:schemeClr val="lt1"/>
                </a:solidFill>
                <a:latin typeface="Calibri"/>
                <a:ea typeface="Calibri"/>
                <a:cs typeface="Calibri"/>
                <a:sym typeface="Calibri"/>
              </a:rPr>
              <a:t> pas </a:t>
            </a:r>
            <a:r>
              <a:rPr lang="en-US" sz="2400" b="1" dirty="0" err="1">
                <a:solidFill>
                  <a:schemeClr val="lt1"/>
                </a:solidFill>
                <a:latin typeface="Calibri"/>
                <a:ea typeface="Calibri"/>
                <a:cs typeface="Calibri"/>
                <a:sym typeface="Calibri"/>
              </a:rPr>
              <a:t>nos</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péchés</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contre</a:t>
            </a:r>
            <a:r>
              <a:rPr lang="en-US" sz="2400" b="1" dirty="0">
                <a:solidFill>
                  <a:schemeClr val="lt1"/>
                </a:solidFill>
                <a:latin typeface="Calibri"/>
                <a:ea typeface="Calibri"/>
                <a:cs typeface="Calibri"/>
                <a:sym typeface="Calibri"/>
              </a:rPr>
              <a:t> nous</a:t>
            </a:r>
            <a:endParaRPr sz="2400" b="1" dirty="0">
              <a:solidFill>
                <a:schemeClr val="lt1"/>
              </a:solidFill>
              <a:latin typeface="Calibri"/>
              <a:ea typeface="Calibri"/>
              <a:cs typeface="Calibri"/>
              <a:sym typeface="Calibri"/>
            </a:endParaRPr>
          </a:p>
        </p:txBody>
      </p:sp>
      <p:pic>
        <p:nvPicPr>
          <p:cNvPr id="507" name="Google Shape;507;p26" descr="egyptian.gif"/>
          <p:cNvPicPr preferRelativeResize="0"/>
          <p:nvPr/>
        </p:nvPicPr>
        <p:blipFill rotWithShape="1">
          <a:blip r:embed="rId3">
            <a:alphaModFix/>
          </a:blip>
          <a:srcRect/>
          <a:stretch/>
        </p:blipFill>
        <p:spPr>
          <a:xfrm rot="7200000">
            <a:off x="6457296" y="1460980"/>
            <a:ext cx="1689816" cy="1005840"/>
          </a:xfrm>
          <a:prstGeom prst="rect">
            <a:avLst/>
          </a:prstGeom>
          <a:noFill/>
          <a:ln>
            <a:noFill/>
          </a:ln>
        </p:spPr>
      </p:pic>
      <p:pic>
        <p:nvPicPr>
          <p:cNvPr id="508" name="Google Shape;508;p26" descr="egyptian.gif"/>
          <p:cNvPicPr preferRelativeResize="0"/>
          <p:nvPr/>
        </p:nvPicPr>
        <p:blipFill rotWithShape="1">
          <a:blip r:embed="rId3">
            <a:alphaModFix/>
          </a:blip>
          <a:srcRect/>
          <a:stretch/>
        </p:blipFill>
        <p:spPr>
          <a:xfrm rot="-7200000" flipH="1">
            <a:off x="5521193" y="1460979"/>
            <a:ext cx="1689812" cy="1005840"/>
          </a:xfrm>
          <a:prstGeom prst="rect">
            <a:avLst/>
          </a:prstGeom>
          <a:noFill/>
          <a:ln>
            <a:noFill/>
          </a:ln>
        </p:spPr>
      </p:pic>
      <p:pic>
        <p:nvPicPr>
          <p:cNvPr id="509" name="Google Shape;509;p26" descr="egyptian.gif"/>
          <p:cNvPicPr preferRelativeResize="0"/>
          <p:nvPr/>
        </p:nvPicPr>
        <p:blipFill rotWithShape="1">
          <a:blip r:embed="rId3">
            <a:alphaModFix/>
          </a:blip>
          <a:srcRect/>
          <a:stretch/>
        </p:blipFill>
        <p:spPr>
          <a:xfrm>
            <a:off x="6012160" y="764704"/>
            <a:ext cx="1689817" cy="1005840"/>
          </a:xfrm>
          <a:prstGeom prst="rect">
            <a:avLst/>
          </a:prstGeom>
          <a:noFill/>
          <a:ln>
            <a:noFill/>
          </a:ln>
        </p:spPr>
      </p:pic>
      <p:sp>
        <p:nvSpPr>
          <p:cNvPr id="510" name="Google Shape;510;p26"/>
          <p:cNvSpPr txBox="1"/>
          <p:nvPr/>
        </p:nvSpPr>
        <p:spPr>
          <a:xfrm>
            <a:off x="7380312" y="2564904"/>
            <a:ext cx="1944216"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Smiley © sherv.net  </a:t>
            </a:r>
            <a:endParaRPr/>
          </a:p>
        </p:txBody>
      </p:sp>
      <p:sp>
        <p:nvSpPr>
          <p:cNvPr id="511" name="Google Shape;511;p26"/>
          <p:cNvSpPr txBox="1"/>
          <p:nvPr/>
        </p:nvSpPr>
        <p:spPr>
          <a:xfrm>
            <a:off x="0" y="5179392"/>
            <a:ext cx="9144000" cy="1733768"/>
          </a:xfrm>
          <a:prstGeom prst="rect">
            <a:avLst/>
          </a:prstGeom>
          <a:noFill/>
          <a:ln>
            <a:noFill/>
          </a:ln>
        </p:spPr>
        <p:txBody>
          <a:bodyPr spcFirstLastPara="1" wrap="square" lIns="91425" tIns="45700" rIns="91425" bIns="45700" anchor="t" anchorCtr="0">
            <a:spAutoFit/>
          </a:bodyPr>
          <a:lstStyle/>
          <a:p>
            <a:pPr marL="0" marR="0" lvl="0" indent="0" algn="ctr" rtl="0">
              <a:lnSpc>
                <a:spcPts val="3200"/>
              </a:lnSpc>
              <a:spcBef>
                <a:spcPts val="0"/>
              </a:spcBef>
              <a:spcAft>
                <a:spcPts val="0"/>
              </a:spcAft>
              <a:buNone/>
            </a:pPr>
            <a:r>
              <a:rPr lang="en-US" sz="2800" b="1" spc="-20" dirty="0">
                <a:solidFill>
                  <a:schemeClr val="dk2"/>
                </a:solidFill>
                <a:latin typeface="Calibri" pitchFamily="34" charset="0"/>
                <a:ea typeface="Calibri"/>
                <a:cs typeface="Calibri" pitchFamily="34" charset="0"/>
                <a:sym typeface="Calibri"/>
              </a:rPr>
              <a:t>« </a:t>
            </a:r>
            <a:r>
              <a:rPr lang="en-US" sz="2800" b="1" spc="-20" dirty="0" err="1">
                <a:solidFill>
                  <a:schemeClr val="dk2"/>
                </a:solidFill>
                <a:latin typeface="Calibri" pitchFamily="34" charset="0"/>
                <a:ea typeface="Calibri"/>
                <a:cs typeface="Calibri" pitchFamily="34" charset="0"/>
                <a:sym typeface="Calibri"/>
              </a:rPr>
              <a:t>Heureux</a:t>
            </a:r>
            <a:r>
              <a:rPr lang="en-US" sz="2800" b="1" spc="-20" dirty="0">
                <a:solidFill>
                  <a:schemeClr val="dk2"/>
                </a:solidFill>
                <a:latin typeface="Calibri" pitchFamily="34" charset="0"/>
                <a:ea typeface="Calibri"/>
                <a:cs typeface="Calibri" pitchFamily="34" charset="0"/>
                <a:sym typeface="Calibri"/>
              </a:rPr>
              <a:t> </a:t>
            </a:r>
            <a:r>
              <a:rPr lang="en-US" sz="2800" b="1" spc="-20" dirty="0" err="1">
                <a:solidFill>
                  <a:schemeClr val="dk2"/>
                </a:solidFill>
                <a:latin typeface="Calibri" pitchFamily="34" charset="0"/>
                <a:ea typeface="Calibri"/>
                <a:cs typeface="Calibri" pitchFamily="34" charset="0"/>
                <a:sym typeface="Calibri"/>
              </a:rPr>
              <a:t>ceux</a:t>
            </a:r>
            <a:r>
              <a:rPr lang="en-US" sz="2800" b="1" spc="-20" dirty="0">
                <a:solidFill>
                  <a:schemeClr val="dk2"/>
                </a:solidFill>
                <a:latin typeface="Calibri" pitchFamily="34" charset="0"/>
                <a:ea typeface="Calibri"/>
                <a:cs typeface="Calibri" pitchFamily="34" charset="0"/>
                <a:sym typeface="Calibri"/>
              </a:rPr>
              <a:t> </a:t>
            </a:r>
            <a:r>
              <a:rPr lang="en-US" sz="2800" b="1" spc="-20" dirty="0" err="1">
                <a:solidFill>
                  <a:schemeClr val="dk2"/>
                </a:solidFill>
                <a:latin typeface="Calibri" pitchFamily="34" charset="0"/>
                <a:ea typeface="Calibri"/>
                <a:cs typeface="Calibri" pitchFamily="34" charset="0"/>
                <a:sym typeface="Calibri"/>
              </a:rPr>
              <a:t>dont</a:t>
            </a:r>
            <a:r>
              <a:rPr lang="en-US" sz="2800" b="1" spc="-20" dirty="0">
                <a:solidFill>
                  <a:schemeClr val="dk2"/>
                </a:solidFill>
                <a:latin typeface="Calibri" pitchFamily="34" charset="0"/>
                <a:ea typeface="Calibri"/>
                <a:cs typeface="Calibri" pitchFamily="34" charset="0"/>
                <a:sym typeface="Calibri"/>
              </a:rPr>
              <a:t> les </a:t>
            </a:r>
            <a:r>
              <a:rPr lang="en-US" sz="2800" b="1" spc="-20" dirty="0" err="1">
                <a:solidFill>
                  <a:schemeClr val="dk2"/>
                </a:solidFill>
                <a:latin typeface="Calibri" pitchFamily="34" charset="0"/>
                <a:ea typeface="Calibri"/>
                <a:cs typeface="Calibri" pitchFamily="34" charset="0"/>
                <a:sym typeface="Calibri"/>
              </a:rPr>
              <a:t>iniquités</a:t>
            </a:r>
            <a:r>
              <a:rPr lang="en-US" sz="2800" b="1" spc="-20" dirty="0">
                <a:solidFill>
                  <a:schemeClr val="dk2"/>
                </a:solidFill>
                <a:latin typeface="Calibri" pitchFamily="34" charset="0"/>
                <a:ea typeface="Calibri"/>
                <a:cs typeface="Calibri" pitchFamily="34" charset="0"/>
                <a:sym typeface="Calibri"/>
              </a:rPr>
              <a:t> </a:t>
            </a:r>
            <a:r>
              <a:rPr lang="en-US" sz="2800" b="1" spc="-20" dirty="0" err="1">
                <a:solidFill>
                  <a:schemeClr val="dk2"/>
                </a:solidFill>
                <a:latin typeface="Calibri" pitchFamily="34" charset="0"/>
                <a:ea typeface="Calibri"/>
                <a:cs typeface="Calibri" pitchFamily="34" charset="0"/>
                <a:sym typeface="Calibri"/>
              </a:rPr>
              <a:t>sont</a:t>
            </a:r>
            <a:r>
              <a:rPr lang="en-US" sz="2800" b="1" spc="-20" dirty="0">
                <a:solidFill>
                  <a:schemeClr val="lt1"/>
                </a:solidFill>
                <a:latin typeface="Calibri" pitchFamily="34" charset="0"/>
                <a:ea typeface="Calibri"/>
                <a:cs typeface="Calibri" pitchFamily="34" charset="0"/>
                <a:sym typeface="Calibri"/>
              </a:rPr>
              <a:t> </a:t>
            </a:r>
            <a:r>
              <a:rPr lang="en-US" sz="2800" b="1" spc="-20" dirty="0" err="1">
                <a:solidFill>
                  <a:srgbClr val="FF0000"/>
                </a:solidFill>
                <a:latin typeface="Calibri" pitchFamily="34" charset="0"/>
                <a:ea typeface="Calibri"/>
                <a:cs typeface="Calibri" pitchFamily="34" charset="0"/>
                <a:sym typeface="Calibri"/>
              </a:rPr>
              <a:t>pardonnées</a:t>
            </a:r>
            <a:r>
              <a:rPr lang="en-US" sz="2800" b="1" spc="-20" dirty="0">
                <a:solidFill>
                  <a:srgbClr val="FF0000"/>
                </a:solidFill>
                <a:latin typeface="Calibri" pitchFamily="34" charset="0"/>
                <a:ea typeface="Calibri"/>
                <a:cs typeface="Calibri" pitchFamily="34" charset="0"/>
                <a:sym typeface="Calibri"/>
              </a:rPr>
              <a:t>,</a:t>
            </a:r>
            <a:r>
              <a:rPr lang="en-US" sz="2800" b="1" spc="-20" dirty="0">
                <a:solidFill>
                  <a:schemeClr val="dk2"/>
                </a:solidFill>
                <a:latin typeface="Calibri" pitchFamily="34" charset="0"/>
                <a:ea typeface="Calibri"/>
                <a:cs typeface="Calibri" pitchFamily="34" charset="0"/>
                <a:sym typeface="Calibri"/>
              </a:rPr>
              <a:t> Et </a:t>
            </a:r>
            <a:r>
              <a:rPr lang="en-US" sz="2800" b="1" spc="-20" dirty="0" err="1">
                <a:solidFill>
                  <a:schemeClr val="dk2"/>
                </a:solidFill>
                <a:latin typeface="Calibri" pitchFamily="34" charset="0"/>
                <a:ea typeface="Calibri"/>
                <a:cs typeface="Calibri" pitchFamily="34" charset="0"/>
                <a:sym typeface="Calibri"/>
              </a:rPr>
              <a:t>dont</a:t>
            </a:r>
            <a:r>
              <a:rPr lang="en-US" sz="2800" b="1" spc="-20" dirty="0">
                <a:solidFill>
                  <a:schemeClr val="dk2"/>
                </a:solidFill>
                <a:latin typeface="Calibri" pitchFamily="34" charset="0"/>
                <a:ea typeface="Calibri"/>
                <a:cs typeface="Calibri" pitchFamily="34" charset="0"/>
                <a:sym typeface="Calibri"/>
              </a:rPr>
              <a:t> </a:t>
            </a:r>
            <a:r>
              <a:rPr lang="en-US" sz="2800" b="1" spc="-20" dirty="0">
                <a:solidFill>
                  <a:srgbClr val="FF0000"/>
                </a:solidFill>
                <a:latin typeface="Calibri" pitchFamily="34" charset="0"/>
                <a:ea typeface="Calibri"/>
                <a:cs typeface="Calibri" pitchFamily="34" charset="0"/>
                <a:sym typeface="Calibri"/>
              </a:rPr>
              <a:t>les </a:t>
            </a:r>
            <a:r>
              <a:rPr lang="en-US" sz="2800" b="1" spc="-20" dirty="0" err="1">
                <a:solidFill>
                  <a:srgbClr val="FF0000"/>
                </a:solidFill>
                <a:latin typeface="Calibri" pitchFamily="34" charset="0"/>
                <a:ea typeface="Calibri"/>
                <a:cs typeface="Calibri" pitchFamily="34" charset="0"/>
                <a:sym typeface="Calibri"/>
              </a:rPr>
              <a:t>péchés</a:t>
            </a:r>
            <a:r>
              <a:rPr lang="en-US" sz="2800" b="1" spc="-20" dirty="0">
                <a:solidFill>
                  <a:srgbClr val="FF0000"/>
                </a:solidFill>
                <a:latin typeface="Calibri" pitchFamily="34" charset="0"/>
                <a:ea typeface="Calibri"/>
                <a:cs typeface="Calibri" pitchFamily="34" charset="0"/>
                <a:sym typeface="Calibri"/>
              </a:rPr>
              <a:t> </a:t>
            </a:r>
            <a:r>
              <a:rPr lang="en-US" sz="2800" b="1" spc="-20" dirty="0" err="1">
                <a:solidFill>
                  <a:srgbClr val="FF0000"/>
                </a:solidFill>
                <a:latin typeface="Calibri" pitchFamily="34" charset="0"/>
                <a:ea typeface="Calibri"/>
                <a:cs typeface="Calibri" pitchFamily="34" charset="0"/>
                <a:sym typeface="Calibri"/>
              </a:rPr>
              <a:t>sont</a:t>
            </a:r>
            <a:r>
              <a:rPr lang="en-US" sz="2800" b="1" spc="-20" dirty="0">
                <a:solidFill>
                  <a:srgbClr val="FF0000"/>
                </a:solidFill>
                <a:latin typeface="Calibri" pitchFamily="34" charset="0"/>
                <a:ea typeface="Calibri"/>
                <a:cs typeface="Calibri" pitchFamily="34" charset="0"/>
                <a:sym typeface="Calibri"/>
              </a:rPr>
              <a:t> </a:t>
            </a:r>
            <a:r>
              <a:rPr lang="en-US" sz="2800" b="1" spc="-20" dirty="0" err="1">
                <a:solidFill>
                  <a:srgbClr val="FF0000"/>
                </a:solidFill>
                <a:latin typeface="Calibri" pitchFamily="34" charset="0"/>
                <a:ea typeface="Calibri"/>
                <a:cs typeface="Calibri" pitchFamily="34" charset="0"/>
                <a:sym typeface="Calibri"/>
              </a:rPr>
              <a:t>couverts</a:t>
            </a:r>
            <a:r>
              <a:rPr lang="en-US" sz="2800" b="1" spc="-20" dirty="0">
                <a:solidFill>
                  <a:srgbClr val="FF0000"/>
                </a:solidFill>
                <a:latin typeface="Calibri" pitchFamily="34" charset="0"/>
                <a:ea typeface="Calibri"/>
                <a:cs typeface="Calibri" pitchFamily="34" charset="0"/>
                <a:sym typeface="Calibri"/>
              </a:rPr>
              <a:t>!</a:t>
            </a:r>
            <a:r>
              <a:rPr lang="en-US" sz="2800" b="1" spc="-20" dirty="0">
                <a:solidFill>
                  <a:schemeClr val="dk2"/>
                </a:solidFill>
                <a:latin typeface="Calibri" pitchFamily="34" charset="0"/>
                <a:ea typeface="Calibri"/>
                <a:cs typeface="Calibri" pitchFamily="34" charset="0"/>
                <a:sym typeface="Calibri"/>
              </a:rPr>
              <a:t>  </a:t>
            </a:r>
            <a:r>
              <a:rPr lang="en-US" sz="2800" b="1" spc="-20" dirty="0" err="1">
                <a:solidFill>
                  <a:schemeClr val="dk2"/>
                </a:solidFill>
                <a:latin typeface="Calibri" pitchFamily="34" charset="0"/>
                <a:ea typeface="Calibri"/>
                <a:cs typeface="Calibri" pitchFamily="34" charset="0"/>
                <a:sym typeface="Calibri"/>
              </a:rPr>
              <a:t>Heureux</a:t>
            </a:r>
            <a:r>
              <a:rPr lang="en-US" sz="2800" b="1" spc="-20" dirty="0">
                <a:solidFill>
                  <a:schemeClr val="dk2"/>
                </a:solidFill>
                <a:latin typeface="Calibri" pitchFamily="34" charset="0"/>
                <a:ea typeface="Calibri"/>
                <a:cs typeface="Calibri" pitchFamily="34" charset="0"/>
                <a:sym typeface="Calibri"/>
              </a:rPr>
              <a:t> </a:t>
            </a:r>
            <a:r>
              <a:rPr lang="en-US" sz="2800" b="1" spc="-20" dirty="0" err="1">
                <a:solidFill>
                  <a:schemeClr val="dk2"/>
                </a:solidFill>
                <a:latin typeface="Calibri" pitchFamily="34" charset="0"/>
                <a:ea typeface="Calibri"/>
                <a:cs typeface="Calibri" pitchFamily="34" charset="0"/>
                <a:sym typeface="Calibri"/>
              </a:rPr>
              <a:t>l'homme</a:t>
            </a:r>
            <a:r>
              <a:rPr lang="en-US" sz="2800" b="1" spc="-20" dirty="0">
                <a:solidFill>
                  <a:schemeClr val="dk2"/>
                </a:solidFill>
                <a:latin typeface="Calibri" pitchFamily="34" charset="0"/>
                <a:ea typeface="Calibri"/>
                <a:cs typeface="Calibri" pitchFamily="34" charset="0"/>
                <a:sym typeface="Calibri"/>
              </a:rPr>
              <a:t> à qui le Seigneur</a:t>
            </a:r>
            <a:r>
              <a:rPr lang="en-US" sz="2800" b="1" spc="-20" dirty="0">
                <a:solidFill>
                  <a:schemeClr val="lt1"/>
                </a:solidFill>
                <a:latin typeface="Calibri" pitchFamily="34" charset="0"/>
                <a:ea typeface="Calibri"/>
                <a:cs typeface="Calibri" pitchFamily="34" charset="0"/>
                <a:sym typeface="Calibri"/>
              </a:rPr>
              <a:t> </a:t>
            </a:r>
            <a:r>
              <a:rPr lang="en-US" sz="2800" b="1" spc="-20" dirty="0" err="1">
                <a:solidFill>
                  <a:srgbClr val="FF0000"/>
                </a:solidFill>
                <a:latin typeface="Calibri" pitchFamily="34" charset="0"/>
                <a:ea typeface="Calibri"/>
                <a:cs typeface="Calibri" pitchFamily="34" charset="0"/>
                <a:sym typeface="Calibri"/>
              </a:rPr>
              <a:t>n'impute</a:t>
            </a:r>
            <a:r>
              <a:rPr lang="en-US" sz="2800" b="1" spc="-20" dirty="0">
                <a:solidFill>
                  <a:srgbClr val="FF0000"/>
                </a:solidFill>
                <a:latin typeface="Calibri" pitchFamily="34" charset="0"/>
                <a:ea typeface="Calibri"/>
                <a:cs typeface="Calibri" pitchFamily="34" charset="0"/>
                <a:sym typeface="Calibri"/>
              </a:rPr>
              <a:t> pas son </a:t>
            </a:r>
            <a:r>
              <a:rPr lang="en-US" sz="2800" b="1" spc="-20" dirty="0" err="1">
                <a:solidFill>
                  <a:srgbClr val="FF0000"/>
                </a:solidFill>
                <a:latin typeface="Calibri" pitchFamily="34" charset="0"/>
                <a:ea typeface="Calibri"/>
                <a:cs typeface="Calibri" pitchFamily="34" charset="0"/>
                <a:sym typeface="Calibri"/>
              </a:rPr>
              <a:t>péché</a:t>
            </a:r>
            <a:r>
              <a:rPr lang="en-US" sz="2800" b="1" spc="-20" dirty="0">
                <a:solidFill>
                  <a:srgbClr val="FF0000"/>
                </a:solidFill>
                <a:latin typeface="Calibri" pitchFamily="34" charset="0"/>
                <a:ea typeface="Calibri"/>
                <a:cs typeface="Calibri" pitchFamily="34" charset="0"/>
                <a:sym typeface="Calibri"/>
              </a:rPr>
              <a:t>! </a:t>
            </a:r>
            <a:r>
              <a:rPr lang="en-US" sz="2800" b="1" spc="-20" dirty="0">
                <a:solidFill>
                  <a:schemeClr val="dk2"/>
                </a:solidFill>
                <a:latin typeface="Calibri" pitchFamily="34" charset="0"/>
                <a:ea typeface="Calibri"/>
                <a:cs typeface="Calibri" pitchFamily="34" charset="0"/>
                <a:sym typeface="Calibri"/>
              </a:rPr>
              <a:t>»  Rom 4:7-8</a:t>
            </a:r>
            <a:endParaRPr sz="2800" spc="-20" dirty="0">
              <a:latin typeface="Calibri" pitchFamily="34" charset="0"/>
              <a:cs typeface="Calibri" pitchFamily="34" charset="0"/>
            </a:endParaRPr>
          </a:p>
          <a:p>
            <a:pPr marL="0" marR="0" lvl="0" indent="0" algn="ctr" rtl="0">
              <a:lnSpc>
                <a:spcPts val="3200"/>
              </a:lnSpc>
              <a:spcBef>
                <a:spcPts val="0"/>
              </a:spcBef>
              <a:spcAft>
                <a:spcPts val="0"/>
              </a:spcAft>
              <a:buNone/>
            </a:pPr>
            <a:r>
              <a:rPr lang="en-US" sz="2800" b="1" spc="-20" dirty="0">
                <a:solidFill>
                  <a:schemeClr val="dk2"/>
                </a:solidFill>
                <a:latin typeface="Calibri" pitchFamily="34" charset="0"/>
                <a:ea typeface="Calibri"/>
                <a:cs typeface="Calibri" pitchFamily="34" charset="0"/>
                <a:sym typeface="Calibri"/>
              </a:rPr>
              <a:t>« En </a:t>
            </a:r>
            <a:r>
              <a:rPr lang="en-US" sz="2800" b="1" spc="-20" dirty="0" err="1">
                <a:solidFill>
                  <a:schemeClr val="dk2"/>
                </a:solidFill>
                <a:latin typeface="Calibri" pitchFamily="34" charset="0"/>
                <a:ea typeface="Calibri"/>
                <a:cs typeface="Calibri" pitchFamily="34" charset="0"/>
                <a:sym typeface="Calibri"/>
              </a:rPr>
              <a:t>lui</a:t>
            </a:r>
            <a:r>
              <a:rPr lang="en-US" sz="2800" b="1" spc="-20" dirty="0">
                <a:solidFill>
                  <a:schemeClr val="dk2"/>
                </a:solidFill>
                <a:latin typeface="Calibri" pitchFamily="34" charset="0"/>
                <a:ea typeface="Calibri"/>
                <a:cs typeface="Calibri" pitchFamily="34" charset="0"/>
                <a:sym typeface="Calibri"/>
              </a:rPr>
              <a:t> … la </a:t>
            </a:r>
            <a:r>
              <a:rPr lang="en-US" sz="2800" b="1" spc="-20" dirty="0" err="1">
                <a:solidFill>
                  <a:schemeClr val="dk2"/>
                </a:solidFill>
                <a:latin typeface="Calibri" pitchFamily="34" charset="0"/>
                <a:ea typeface="Calibri"/>
                <a:cs typeface="Calibri" pitchFamily="34" charset="0"/>
                <a:sym typeface="Calibri"/>
              </a:rPr>
              <a:t>rédemption</a:t>
            </a:r>
            <a:r>
              <a:rPr lang="en-US" sz="2800" b="1" spc="-20" dirty="0">
                <a:solidFill>
                  <a:schemeClr val="dk2"/>
                </a:solidFill>
                <a:latin typeface="Calibri" pitchFamily="34" charset="0"/>
                <a:ea typeface="Calibri"/>
                <a:cs typeface="Calibri" pitchFamily="34" charset="0"/>
                <a:sym typeface="Calibri"/>
              </a:rPr>
              <a:t> …</a:t>
            </a:r>
            <a:r>
              <a:rPr lang="en-US" sz="2800" b="1" spc="-20" dirty="0">
                <a:solidFill>
                  <a:srgbClr val="FF0000"/>
                </a:solidFill>
                <a:latin typeface="Calibri" pitchFamily="34" charset="0"/>
                <a:ea typeface="Calibri"/>
                <a:cs typeface="Calibri" pitchFamily="34" charset="0"/>
                <a:sym typeface="Calibri"/>
              </a:rPr>
              <a:t> </a:t>
            </a:r>
            <a:r>
              <a:rPr lang="en-US" sz="2800" b="1" spc="-20" dirty="0">
                <a:solidFill>
                  <a:schemeClr val="dk2"/>
                </a:solidFill>
                <a:latin typeface="Calibri" pitchFamily="34" charset="0"/>
                <a:ea typeface="Calibri"/>
                <a:cs typeface="Calibri" pitchFamily="34" charset="0"/>
                <a:sym typeface="Calibri"/>
              </a:rPr>
              <a:t>la</a:t>
            </a:r>
            <a:r>
              <a:rPr lang="en-US" sz="2800" b="1" spc="-20" dirty="0">
                <a:solidFill>
                  <a:schemeClr val="lt1"/>
                </a:solidFill>
                <a:latin typeface="Calibri" pitchFamily="34" charset="0"/>
                <a:ea typeface="Calibri"/>
                <a:cs typeface="Calibri" pitchFamily="34" charset="0"/>
                <a:sym typeface="Calibri"/>
              </a:rPr>
              <a:t> </a:t>
            </a:r>
            <a:r>
              <a:rPr lang="en-US" sz="2800" b="1" spc="-20" dirty="0" err="1">
                <a:solidFill>
                  <a:srgbClr val="FF0000"/>
                </a:solidFill>
                <a:latin typeface="Calibri" pitchFamily="34" charset="0"/>
                <a:ea typeface="Calibri"/>
                <a:cs typeface="Calibri" pitchFamily="34" charset="0"/>
                <a:sym typeface="Calibri"/>
              </a:rPr>
              <a:t>rémission</a:t>
            </a:r>
            <a:r>
              <a:rPr lang="en-US" sz="2800" b="1" spc="-20" dirty="0">
                <a:solidFill>
                  <a:schemeClr val="dk2"/>
                </a:solidFill>
                <a:latin typeface="Calibri" pitchFamily="34" charset="0"/>
                <a:ea typeface="Calibri"/>
                <a:cs typeface="Calibri" pitchFamily="34" charset="0"/>
                <a:sym typeface="Calibri"/>
              </a:rPr>
              <a:t> des </a:t>
            </a:r>
            <a:r>
              <a:rPr lang="en-US" sz="2800" b="1" spc="-20" dirty="0" err="1">
                <a:solidFill>
                  <a:schemeClr val="dk2"/>
                </a:solidFill>
                <a:latin typeface="Calibri" pitchFamily="34" charset="0"/>
                <a:ea typeface="Calibri"/>
                <a:cs typeface="Calibri" pitchFamily="34" charset="0"/>
                <a:sym typeface="Calibri"/>
              </a:rPr>
              <a:t>péchés</a:t>
            </a:r>
            <a:r>
              <a:rPr lang="en-US" sz="2800" b="1" spc="-20" dirty="0">
                <a:solidFill>
                  <a:schemeClr val="dk2"/>
                </a:solidFill>
                <a:latin typeface="Calibri" pitchFamily="34" charset="0"/>
                <a:ea typeface="Calibri"/>
                <a:cs typeface="Calibri" pitchFamily="34" charset="0"/>
                <a:sym typeface="Calibri"/>
              </a:rPr>
              <a:t> » </a:t>
            </a:r>
            <a:r>
              <a:rPr lang="en-US" sz="2800" b="1" spc="-20" dirty="0" err="1">
                <a:solidFill>
                  <a:schemeClr val="dk2"/>
                </a:solidFill>
                <a:latin typeface="Calibri" pitchFamily="34" charset="0"/>
                <a:ea typeface="Calibri"/>
                <a:cs typeface="Calibri" pitchFamily="34" charset="0"/>
                <a:sym typeface="Calibri"/>
              </a:rPr>
              <a:t>Éph</a:t>
            </a:r>
            <a:r>
              <a:rPr lang="en-US" sz="2800" b="1" spc="-20" dirty="0">
                <a:solidFill>
                  <a:schemeClr val="dk2"/>
                </a:solidFill>
                <a:latin typeface="Calibri" pitchFamily="34" charset="0"/>
                <a:ea typeface="Calibri"/>
                <a:cs typeface="Calibri" pitchFamily="34" charset="0"/>
                <a:sym typeface="Calibri"/>
              </a:rPr>
              <a:t> 1:7</a:t>
            </a:r>
            <a:endParaRPr sz="2800" spc="-2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515"/>
        <p:cNvGrpSpPr/>
        <p:nvPr/>
      </p:nvGrpSpPr>
      <p:grpSpPr>
        <a:xfrm>
          <a:off x="0" y="0"/>
          <a:ext cx="0" cy="0"/>
          <a:chOff x="0" y="0"/>
          <a:chExt cx="0" cy="0"/>
        </a:xfrm>
      </p:grpSpPr>
      <p:pic>
        <p:nvPicPr>
          <p:cNvPr id="516" name="Google Shape;516;p27" descr="nasa.gov 152294main_Launch-lg.jpg"/>
          <p:cNvPicPr preferRelativeResize="0"/>
          <p:nvPr/>
        </p:nvPicPr>
        <p:blipFill rotWithShape="1">
          <a:blip r:embed="rId3">
            <a:alphaModFix/>
          </a:blip>
          <a:srcRect b="4019"/>
          <a:stretch/>
        </p:blipFill>
        <p:spPr>
          <a:xfrm>
            <a:off x="357431" y="1412776"/>
            <a:ext cx="8463041" cy="5417840"/>
          </a:xfrm>
          <a:prstGeom prst="rect">
            <a:avLst/>
          </a:prstGeom>
          <a:noFill/>
          <a:ln>
            <a:noFill/>
          </a:ln>
        </p:spPr>
      </p:pic>
      <p:sp>
        <p:nvSpPr>
          <p:cNvPr id="517" name="Google Shape;517;p27"/>
          <p:cNvSpPr txBox="1">
            <a:spLocks noGrp="1"/>
          </p:cNvSpPr>
          <p:nvPr>
            <p:ph type="title"/>
          </p:nvPr>
        </p:nvSpPr>
        <p:spPr>
          <a:xfrm>
            <a:off x="323528" y="44624"/>
            <a:ext cx="8496944" cy="1719064"/>
          </a:xfrm>
          <a:prstGeom prst="rect">
            <a:avLst/>
          </a:prstGeom>
          <a:solidFill>
            <a:srgbClr val="00B0F0"/>
          </a:solid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2800" b="1" dirty="0">
                <a:solidFill>
                  <a:schemeClr val="lt1"/>
                </a:solidFill>
                <a:latin typeface="Calibri"/>
                <a:ea typeface="Calibri"/>
                <a:cs typeface="Calibri"/>
                <a:sym typeface="Calibri"/>
              </a:rPr>
              <a:t>Seigneur, merci </a:t>
            </a:r>
            <a:r>
              <a:rPr lang="en-US" sz="2800" b="1" dirty="0" err="1">
                <a:solidFill>
                  <a:schemeClr val="lt1"/>
                </a:solidFill>
                <a:latin typeface="Calibri"/>
                <a:ea typeface="Calibri"/>
                <a:cs typeface="Calibri"/>
                <a:sym typeface="Calibri"/>
              </a:rPr>
              <a:t>que</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lorsque</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vous</a:t>
            </a:r>
            <a:r>
              <a:rPr lang="en-US" sz="2800" b="1" dirty="0">
                <a:solidFill>
                  <a:schemeClr val="lt1"/>
                </a:solidFill>
                <a:latin typeface="Calibri"/>
                <a:ea typeface="Calibri"/>
                <a:cs typeface="Calibri"/>
                <a:sym typeface="Calibri"/>
              </a:rPr>
              <a:t> nous </a:t>
            </a:r>
            <a:r>
              <a:rPr lang="en-US" sz="2800" b="1" dirty="0" err="1">
                <a:solidFill>
                  <a:schemeClr val="lt1"/>
                </a:solidFill>
                <a:latin typeface="Calibri"/>
                <a:ea typeface="Calibri"/>
                <a:cs typeface="Calibri"/>
                <a:sym typeface="Calibri"/>
              </a:rPr>
              <a:t>pardonnez</a:t>
            </a:r>
            <a:r>
              <a:rPr lang="en-US" sz="2800" b="1" dirty="0">
                <a:solidFill>
                  <a:schemeClr val="lt1"/>
                </a:solidFill>
                <a:latin typeface="Calibri"/>
                <a:ea typeface="Calibri"/>
                <a:cs typeface="Calibri"/>
                <a:sym typeface="Calibri"/>
              </a:rPr>
              <a:t>, </a:t>
            </a:r>
            <a:br>
              <a:rPr lang="en-US" sz="2800" b="1" dirty="0">
                <a:solidFill>
                  <a:schemeClr val="lt1"/>
                </a:solidFill>
                <a:latin typeface="Calibri"/>
                <a:ea typeface="Calibri"/>
                <a:cs typeface="Calibri"/>
                <a:sym typeface="Calibri"/>
              </a:rPr>
            </a:br>
            <a:r>
              <a:rPr lang="en-US" sz="2800" b="1" dirty="0" err="1">
                <a:solidFill>
                  <a:schemeClr val="lt1"/>
                </a:solidFill>
                <a:latin typeface="Calibri"/>
                <a:ea typeface="Calibri"/>
                <a:cs typeface="Calibri"/>
                <a:sym typeface="Calibri"/>
              </a:rPr>
              <a:t>vous</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enlevez</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décollez</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nasa</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nos</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péchés</a:t>
            </a:r>
            <a:r>
              <a:rPr lang="en-US" sz="2800" b="1" dirty="0">
                <a:solidFill>
                  <a:schemeClr val="lt1"/>
                </a:solidFill>
                <a:latin typeface="Calibri"/>
                <a:ea typeface="Calibri"/>
                <a:cs typeface="Calibri"/>
                <a:sym typeface="Calibri"/>
              </a:rPr>
              <a:t> de nous. </a:t>
            </a:r>
            <a:br>
              <a:rPr lang="en-US" sz="2800" b="1" dirty="0">
                <a:solidFill>
                  <a:schemeClr val="lt1"/>
                </a:solidFill>
                <a:latin typeface="Calibri"/>
                <a:ea typeface="Calibri"/>
                <a:cs typeface="Calibri"/>
                <a:sym typeface="Calibri"/>
              </a:rPr>
            </a:br>
            <a:r>
              <a:rPr lang="en-US" sz="2800" b="1" dirty="0" err="1">
                <a:solidFill>
                  <a:schemeClr val="lt1"/>
                </a:solidFill>
                <a:latin typeface="Calibri"/>
                <a:ea typeface="Calibri"/>
                <a:cs typeface="Calibri"/>
                <a:sym typeface="Calibri"/>
              </a:rPr>
              <a:t>Félicitez-vous</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que</a:t>
            </a:r>
            <a:r>
              <a:rPr lang="en-US" sz="2800" b="1" dirty="0">
                <a:solidFill>
                  <a:schemeClr val="lt1"/>
                </a:solidFill>
                <a:latin typeface="Calibri"/>
                <a:ea typeface="Calibri"/>
                <a:cs typeface="Calibri"/>
                <a:sym typeface="Calibri"/>
              </a:rPr>
              <a:t> nous </a:t>
            </a:r>
            <a:r>
              <a:rPr lang="en-US" sz="2800" b="1" dirty="0" err="1">
                <a:solidFill>
                  <a:schemeClr val="lt1"/>
                </a:solidFill>
                <a:latin typeface="Calibri"/>
                <a:ea typeface="Calibri"/>
                <a:cs typeface="Calibri"/>
                <a:sym typeface="Calibri"/>
              </a:rPr>
              <a:t>puissions</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rejoindre</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votre</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programme</a:t>
            </a:r>
            <a:r>
              <a:rPr lang="en-US" sz="2800" b="1" dirty="0">
                <a:solidFill>
                  <a:schemeClr val="lt1"/>
                </a:solidFill>
                <a:latin typeface="Calibri"/>
                <a:ea typeface="Calibri"/>
                <a:cs typeface="Calibri"/>
                <a:sym typeface="Calibri"/>
              </a:rPr>
              <a:t> de pardon de la NASA (</a:t>
            </a:r>
            <a:r>
              <a:rPr lang="en-US" sz="2800" b="1" dirty="0" err="1">
                <a:solidFill>
                  <a:schemeClr val="lt1"/>
                </a:solidFill>
                <a:latin typeface="Calibri"/>
                <a:ea typeface="Calibri"/>
                <a:cs typeface="Calibri"/>
                <a:sym typeface="Calibri"/>
              </a:rPr>
              <a:t>décollage</a:t>
            </a:r>
            <a:r>
              <a:rPr lang="en-US" sz="2800" b="1" dirty="0">
                <a:solidFill>
                  <a:schemeClr val="lt1"/>
                </a:solidFill>
                <a:latin typeface="Calibri"/>
                <a:ea typeface="Calibri"/>
                <a:cs typeface="Calibri"/>
                <a:sym typeface="Calibri"/>
              </a:rPr>
              <a:t>) !</a:t>
            </a:r>
            <a:endParaRPr sz="2800" b="1" dirty="0">
              <a:solidFill>
                <a:schemeClr val="lt1"/>
              </a:solidFill>
              <a:latin typeface="Calibri"/>
              <a:ea typeface="Calibri"/>
              <a:cs typeface="Calibri"/>
              <a:sym typeface="Calibri"/>
            </a:endParaRPr>
          </a:p>
        </p:txBody>
      </p:sp>
      <p:sp>
        <p:nvSpPr>
          <p:cNvPr id="518" name="Google Shape;518;p27"/>
          <p:cNvSpPr/>
          <p:nvPr/>
        </p:nvSpPr>
        <p:spPr>
          <a:xfrm>
            <a:off x="360040" y="3789040"/>
            <a:ext cx="8460432" cy="181588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 Oh! </a:t>
            </a:r>
            <a:r>
              <a:rPr lang="en-US" sz="2800" b="1">
                <a:solidFill>
                  <a:srgbClr val="FF0000"/>
                </a:solidFill>
                <a:latin typeface="Calibri"/>
                <a:ea typeface="Calibri"/>
                <a:cs typeface="Calibri"/>
                <a:sym typeface="Calibri"/>
              </a:rPr>
              <a:t>pardonne (en hébreu </a:t>
            </a:r>
            <a:r>
              <a:rPr lang="en-US" sz="2800" b="1" i="1">
                <a:solidFill>
                  <a:srgbClr val="FF0000"/>
                </a:solidFill>
                <a:latin typeface="Calibri"/>
                <a:ea typeface="Calibri"/>
                <a:cs typeface="Calibri"/>
                <a:sym typeface="Calibri"/>
              </a:rPr>
              <a:t>nasa</a:t>
            </a:r>
            <a:r>
              <a:rPr lang="en-US" sz="2800" b="1">
                <a:solidFill>
                  <a:srgbClr val="FF0000"/>
                </a:solidFill>
                <a:latin typeface="Calibri"/>
                <a:ea typeface="Calibri"/>
                <a:cs typeface="Calibri"/>
                <a:sym typeface="Calibri"/>
              </a:rPr>
              <a:t> = décoller) </a:t>
            </a:r>
            <a:r>
              <a:rPr lang="en-US" sz="2800" b="1">
                <a:solidFill>
                  <a:schemeClr val="dk2"/>
                </a:solidFill>
                <a:latin typeface="Calibri"/>
                <a:ea typeface="Calibri"/>
                <a:cs typeface="Calibri"/>
                <a:sym typeface="Calibri"/>
              </a:rPr>
              <a:t>le crime de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tes frères et leur péché, car ils t'ont fait du mal! </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Pardonne (</a:t>
            </a:r>
            <a:r>
              <a:rPr lang="en-US" sz="2800" b="1" i="1">
                <a:solidFill>
                  <a:srgbClr val="FF0000"/>
                </a:solidFill>
                <a:latin typeface="Calibri"/>
                <a:ea typeface="Calibri"/>
                <a:cs typeface="Calibri"/>
                <a:sym typeface="Calibri"/>
              </a:rPr>
              <a:t>nasa</a:t>
            </a:r>
            <a:r>
              <a:rPr lang="en-US" sz="2800" b="1">
                <a:solidFill>
                  <a:srgbClr val="FF0000"/>
                </a:solidFill>
                <a:latin typeface="Calibri"/>
                <a:ea typeface="Calibri"/>
                <a:cs typeface="Calibri"/>
                <a:sym typeface="Calibri"/>
              </a:rPr>
              <a:t>)</a:t>
            </a:r>
            <a:r>
              <a:rPr lang="en-US" sz="2800" b="1">
                <a:solidFill>
                  <a:schemeClr val="dk2"/>
                </a:solidFill>
                <a:latin typeface="Calibri"/>
                <a:ea typeface="Calibri"/>
                <a:cs typeface="Calibri"/>
                <a:sym typeface="Calibri"/>
              </a:rPr>
              <a:t> maintenant le péché des serviteurs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du Dieu de ton père! »  Gen 50:17</a:t>
            </a:r>
            <a:endParaRPr sz="2800" b="1">
              <a:solidFill>
                <a:schemeClr val="dk2"/>
              </a:solidFill>
              <a:latin typeface="Calibri"/>
              <a:ea typeface="Calibri"/>
              <a:cs typeface="Calibri"/>
              <a:sym typeface="Calibri"/>
            </a:endParaRPr>
          </a:p>
        </p:txBody>
      </p:sp>
      <p:sp>
        <p:nvSpPr>
          <p:cNvPr id="519" name="Google Shape;519;p27"/>
          <p:cNvSpPr txBox="1"/>
          <p:nvPr/>
        </p:nvSpPr>
        <p:spPr>
          <a:xfrm>
            <a:off x="395536" y="6433591"/>
            <a:ext cx="3816424"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lt1"/>
                </a:solidFill>
                <a:latin typeface="Arial"/>
                <a:ea typeface="Arial"/>
                <a:cs typeface="Arial"/>
                <a:sym typeface="Arial"/>
              </a:rPr>
              <a:t>www.nasa.gov  152294main_Launch-lg.jpg</a:t>
            </a:r>
            <a:endParaRPr sz="1400">
              <a:solidFill>
                <a:schemeClr val="lt1"/>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Shape 524"/>
        <p:cNvGrpSpPr/>
        <p:nvPr/>
      </p:nvGrpSpPr>
      <p:grpSpPr>
        <a:xfrm>
          <a:off x="0" y="0"/>
          <a:ext cx="0" cy="0"/>
          <a:chOff x="0" y="0"/>
          <a:chExt cx="0" cy="0"/>
        </a:xfrm>
      </p:grpSpPr>
      <p:pic>
        <p:nvPicPr>
          <p:cNvPr id="525" name="Google Shape;525;p28" descr="www.clipartbest.com dc6XLjAMi.gif"/>
          <p:cNvPicPr preferRelativeResize="0"/>
          <p:nvPr/>
        </p:nvPicPr>
        <p:blipFill rotWithShape="1">
          <a:blip r:embed="rId3">
            <a:alphaModFix/>
          </a:blip>
          <a:srcRect/>
          <a:stretch/>
        </p:blipFill>
        <p:spPr>
          <a:xfrm>
            <a:off x="6228184" y="1268760"/>
            <a:ext cx="3017520" cy="2121000"/>
          </a:xfrm>
          <a:prstGeom prst="rect">
            <a:avLst/>
          </a:prstGeom>
          <a:noFill/>
          <a:ln>
            <a:noFill/>
          </a:ln>
        </p:spPr>
      </p:pic>
      <p:sp>
        <p:nvSpPr>
          <p:cNvPr id="526" name="Google Shape;526;p28"/>
          <p:cNvSpPr/>
          <p:nvPr/>
        </p:nvSpPr>
        <p:spPr>
          <a:xfrm>
            <a:off x="1220768" y="1988840"/>
            <a:ext cx="182880" cy="9144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27" name="Google Shape;527;p28"/>
          <p:cNvSpPr/>
          <p:nvPr/>
        </p:nvSpPr>
        <p:spPr>
          <a:xfrm>
            <a:off x="960160" y="2204864"/>
            <a:ext cx="731520" cy="1828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528" name="Google Shape;528;p28" descr="lord-jesus-christ-coming-293608.gif"/>
          <p:cNvPicPr preferRelativeResize="0"/>
          <p:nvPr/>
        </p:nvPicPr>
        <p:blipFill rotWithShape="1">
          <a:blip r:embed="rId4">
            <a:alphaModFix/>
          </a:blip>
          <a:srcRect b="36140"/>
          <a:stretch/>
        </p:blipFill>
        <p:spPr>
          <a:xfrm>
            <a:off x="3275856" y="908720"/>
            <a:ext cx="2949684" cy="2743200"/>
          </a:xfrm>
          <a:prstGeom prst="star32">
            <a:avLst>
              <a:gd name="adj" fmla="val 37500"/>
            </a:avLst>
          </a:prstGeom>
          <a:noFill/>
          <a:ln>
            <a:noFill/>
          </a:ln>
        </p:spPr>
      </p:pic>
      <p:cxnSp>
        <p:nvCxnSpPr>
          <p:cNvPr id="529" name="Google Shape;529;p28"/>
          <p:cNvCxnSpPr/>
          <p:nvPr/>
        </p:nvCxnSpPr>
        <p:spPr>
          <a:xfrm>
            <a:off x="2771800" y="3140968"/>
            <a:ext cx="640080" cy="0"/>
          </a:xfrm>
          <a:prstGeom prst="straightConnector1">
            <a:avLst/>
          </a:prstGeom>
          <a:noFill/>
          <a:ln w="76200" cap="flat" cmpd="sng">
            <a:solidFill>
              <a:srgbClr val="FFFFFF"/>
            </a:solidFill>
            <a:prstDash val="solid"/>
            <a:round/>
            <a:headEnd type="none" w="sm" len="sm"/>
            <a:tailEnd type="stealth" w="med" len="med"/>
          </a:ln>
        </p:spPr>
      </p:cxnSp>
      <p:sp>
        <p:nvSpPr>
          <p:cNvPr id="530" name="Google Shape;530;p28"/>
          <p:cNvSpPr/>
          <p:nvPr/>
        </p:nvSpPr>
        <p:spPr>
          <a:xfrm>
            <a:off x="4572000" y="1844824"/>
            <a:ext cx="365760" cy="15544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31" name="Google Shape;531;p28"/>
          <p:cNvSpPr/>
          <p:nvPr/>
        </p:nvSpPr>
        <p:spPr>
          <a:xfrm>
            <a:off x="4139952" y="2060896"/>
            <a:ext cx="1280160" cy="36576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32" name="Google Shape;532;p28"/>
          <p:cNvSpPr txBox="1"/>
          <p:nvPr/>
        </p:nvSpPr>
        <p:spPr>
          <a:xfrm>
            <a:off x="3788916" y="1908121"/>
            <a:ext cx="2007220"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a:solidFill>
                  <a:schemeClr val="lt1"/>
                </a:solidFill>
                <a:latin typeface="Calibri"/>
                <a:ea typeface="Calibri"/>
                <a:cs typeface="Calibri"/>
                <a:sym typeface="Calibri"/>
              </a:rPr>
              <a:t>paix</a:t>
            </a:r>
            <a:endParaRPr sz="3200" b="1">
              <a:solidFill>
                <a:schemeClr val="lt1"/>
              </a:solidFill>
              <a:latin typeface="Calibri"/>
              <a:ea typeface="Calibri"/>
              <a:cs typeface="Calibri"/>
              <a:sym typeface="Calibri"/>
            </a:endParaRPr>
          </a:p>
        </p:txBody>
      </p:sp>
      <p:sp>
        <p:nvSpPr>
          <p:cNvPr id="534" name="Google Shape;534;p28"/>
          <p:cNvSpPr txBox="1"/>
          <p:nvPr/>
        </p:nvSpPr>
        <p:spPr>
          <a:xfrm>
            <a:off x="61146" y="3284984"/>
            <a:ext cx="3214710"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dk2"/>
                </a:solidFill>
                <a:latin typeface="Arial Narrow"/>
                <a:ea typeface="Arial Narrow"/>
                <a:cs typeface="Arial Narrow"/>
                <a:sym typeface="Arial Narrow"/>
              </a:rPr>
              <a:t>Guerre Guerre Guerre</a:t>
            </a:r>
            <a:endParaRPr sz="2400" b="1">
              <a:solidFill>
                <a:schemeClr val="dk2"/>
              </a:solidFill>
              <a:latin typeface="Arial Narrow"/>
              <a:ea typeface="Arial Narrow"/>
              <a:cs typeface="Arial Narrow"/>
              <a:sym typeface="Arial Narrow"/>
            </a:endParaRPr>
          </a:p>
          <a:p>
            <a:pPr marL="0" marR="0" lvl="0" indent="0" algn="ctr" rtl="0">
              <a:spcBef>
                <a:spcPts val="0"/>
              </a:spcBef>
              <a:spcAft>
                <a:spcPts val="0"/>
              </a:spcAft>
              <a:buNone/>
            </a:pPr>
            <a:r>
              <a:rPr lang="en-US" sz="2400" b="1">
                <a:solidFill>
                  <a:schemeClr val="dk2"/>
                </a:solidFill>
                <a:latin typeface="Arial Narrow"/>
                <a:ea typeface="Arial Narrow"/>
                <a:cs typeface="Arial Narrow"/>
                <a:sym typeface="Arial Narrow"/>
              </a:rPr>
              <a:t>Moi! Moi! Moi!</a:t>
            </a:r>
            <a:endParaRPr sz="2400" b="1">
              <a:solidFill>
                <a:schemeClr val="dk2"/>
              </a:solidFill>
              <a:latin typeface="Arial Narrow"/>
              <a:ea typeface="Arial Narrow"/>
              <a:cs typeface="Arial Narrow"/>
              <a:sym typeface="Arial Narrow"/>
            </a:endParaRPr>
          </a:p>
        </p:txBody>
      </p:sp>
      <p:sp>
        <p:nvSpPr>
          <p:cNvPr id="535" name="Google Shape;535;p28"/>
          <p:cNvSpPr/>
          <p:nvPr/>
        </p:nvSpPr>
        <p:spPr>
          <a:xfrm>
            <a:off x="7596336" y="1988840"/>
            <a:ext cx="182880" cy="9144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36" name="Google Shape;536;p28"/>
          <p:cNvSpPr/>
          <p:nvPr/>
        </p:nvSpPr>
        <p:spPr>
          <a:xfrm>
            <a:off x="7296864" y="2204864"/>
            <a:ext cx="731520" cy="1828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537" name="Google Shape;537;p28" descr="egyptian.gif"/>
          <p:cNvPicPr preferRelativeResize="0"/>
          <p:nvPr/>
        </p:nvPicPr>
        <p:blipFill rotWithShape="1">
          <a:blip r:embed="rId5">
            <a:alphaModFix/>
          </a:blip>
          <a:srcRect/>
          <a:stretch/>
        </p:blipFill>
        <p:spPr>
          <a:xfrm rot="7567376">
            <a:off x="7295714" y="2235152"/>
            <a:ext cx="1689816" cy="1005840"/>
          </a:xfrm>
          <a:prstGeom prst="rect">
            <a:avLst/>
          </a:prstGeom>
          <a:noFill/>
          <a:ln>
            <a:noFill/>
          </a:ln>
        </p:spPr>
      </p:pic>
      <p:pic>
        <p:nvPicPr>
          <p:cNvPr id="538" name="Google Shape;538;p28" descr="egyptian.gif"/>
          <p:cNvPicPr preferRelativeResize="0"/>
          <p:nvPr/>
        </p:nvPicPr>
        <p:blipFill rotWithShape="1">
          <a:blip r:embed="rId5">
            <a:alphaModFix/>
          </a:blip>
          <a:srcRect/>
          <a:stretch/>
        </p:blipFill>
        <p:spPr>
          <a:xfrm>
            <a:off x="6842623" y="1343040"/>
            <a:ext cx="1689817" cy="1005840"/>
          </a:xfrm>
          <a:prstGeom prst="rect">
            <a:avLst/>
          </a:prstGeom>
          <a:noFill/>
          <a:ln>
            <a:noFill/>
          </a:ln>
        </p:spPr>
      </p:pic>
      <p:pic>
        <p:nvPicPr>
          <p:cNvPr id="539" name="Google Shape;539;p28" descr="egyptian.gif"/>
          <p:cNvPicPr preferRelativeResize="0"/>
          <p:nvPr/>
        </p:nvPicPr>
        <p:blipFill rotWithShape="1">
          <a:blip r:embed="rId5">
            <a:alphaModFix/>
          </a:blip>
          <a:srcRect/>
          <a:stretch/>
        </p:blipFill>
        <p:spPr>
          <a:xfrm rot="-8630542" flipH="1">
            <a:off x="6420600" y="2246462"/>
            <a:ext cx="1689812" cy="1005840"/>
          </a:xfrm>
          <a:prstGeom prst="rect">
            <a:avLst/>
          </a:prstGeom>
          <a:noFill/>
          <a:ln>
            <a:noFill/>
          </a:ln>
        </p:spPr>
      </p:pic>
      <p:pic>
        <p:nvPicPr>
          <p:cNvPr id="540" name="Google Shape;540;p28" descr="www.fg-a.com valentine 2-jumping-heart.gif"/>
          <p:cNvPicPr preferRelativeResize="0"/>
          <p:nvPr/>
        </p:nvPicPr>
        <p:blipFill rotWithShape="1">
          <a:blip r:embed="rId6">
            <a:alphaModFix/>
          </a:blip>
          <a:srcRect/>
          <a:stretch/>
        </p:blipFill>
        <p:spPr>
          <a:xfrm>
            <a:off x="7092280" y="1628800"/>
            <a:ext cx="1143000" cy="1333500"/>
          </a:xfrm>
          <a:prstGeom prst="rect">
            <a:avLst/>
          </a:prstGeom>
          <a:noFill/>
          <a:ln>
            <a:noFill/>
          </a:ln>
        </p:spPr>
      </p:pic>
      <p:cxnSp>
        <p:nvCxnSpPr>
          <p:cNvPr id="541" name="Google Shape;541;p28"/>
          <p:cNvCxnSpPr/>
          <p:nvPr/>
        </p:nvCxnSpPr>
        <p:spPr>
          <a:xfrm>
            <a:off x="6020152" y="3140968"/>
            <a:ext cx="640080" cy="0"/>
          </a:xfrm>
          <a:prstGeom prst="straightConnector1">
            <a:avLst/>
          </a:prstGeom>
          <a:noFill/>
          <a:ln w="76200" cap="flat" cmpd="sng">
            <a:solidFill>
              <a:srgbClr val="FFFFFF"/>
            </a:solidFill>
            <a:prstDash val="solid"/>
            <a:round/>
            <a:headEnd type="none" w="sm" len="sm"/>
            <a:tailEnd type="stealth" w="med" len="med"/>
          </a:ln>
        </p:spPr>
      </p:cxnSp>
      <p:sp>
        <p:nvSpPr>
          <p:cNvPr id="542" name="Google Shape;542;p28"/>
          <p:cNvSpPr txBox="1"/>
          <p:nvPr/>
        </p:nvSpPr>
        <p:spPr>
          <a:xfrm>
            <a:off x="6084168" y="3284984"/>
            <a:ext cx="3214710"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dk2"/>
                </a:solidFill>
                <a:latin typeface="Arial Narrow"/>
                <a:ea typeface="Arial Narrow"/>
                <a:cs typeface="Arial Narrow"/>
                <a:sym typeface="Arial Narrow"/>
              </a:rPr>
              <a:t>Paix Paix Paix</a:t>
            </a:r>
            <a:endParaRPr sz="2400" b="1">
              <a:solidFill>
                <a:schemeClr val="dk2"/>
              </a:solidFill>
              <a:latin typeface="Arial Narrow"/>
              <a:ea typeface="Arial Narrow"/>
              <a:cs typeface="Arial Narrow"/>
              <a:sym typeface="Arial Narrow"/>
            </a:endParaRPr>
          </a:p>
          <a:p>
            <a:pPr marL="0" marR="0" lvl="0" indent="0" algn="ctr" rtl="0">
              <a:spcBef>
                <a:spcPts val="0"/>
              </a:spcBef>
              <a:spcAft>
                <a:spcPts val="0"/>
              </a:spcAft>
              <a:buNone/>
            </a:pPr>
            <a:r>
              <a:rPr lang="en-US" sz="2400" b="1">
                <a:solidFill>
                  <a:schemeClr val="dk2"/>
                </a:solidFill>
                <a:latin typeface="Arial Narrow"/>
                <a:ea typeface="Arial Narrow"/>
                <a:cs typeface="Arial Narrow"/>
                <a:sym typeface="Arial Narrow"/>
              </a:rPr>
              <a:t>Toi! Toi! Toi!</a:t>
            </a:r>
            <a:endParaRPr sz="2400" b="1">
              <a:solidFill>
                <a:schemeClr val="dk2"/>
              </a:solidFill>
              <a:latin typeface="Arial Narrow"/>
              <a:ea typeface="Arial Narrow"/>
              <a:cs typeface="Arial Narrow"/>
              <a:sym typeface="Arial Narrow"/>
            </a:endParaRPr>
          </a:p>
        </p:txBody>
      </p:sp>
      <p:sp>
        <p:nvSpPr>
          <p:cNvPr id="543" name="Google Shape;543;p28"/>
          <p:cNvSpPr txBox="1"/>
          <p:nvPr/>
        </p:nvSpPr>
        <p:spPr>
          <a:xfrm>
            <a:off x="71406" y="4924906"/>
            <a:ext cx="8822784" cy="160043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 Étant donc justifiés par la foi, nous avons </a:t>
            </a:r>
            <a:r>
              <a:rPr lang="en-US" sz="2800" b="1">
                <a:solidFill>
                  <a:srgbClr val="FF0000"/>
                </a:solidFill>
                <a:latin typeface="Calibri"/>
                <a:ea typeface="Calibri"/>
                <a:cs typeface="Calibri"/>
                <a:sym typeface="Calibri"/>
              </a:rPr>
              <a:t>la paix avec Dieu</a:t>
            </a:r>
            <a:r>
              <a:rPr lang="en-US" sz="2800" b="1">
                <a:solidFill>
                  <a:schemeClr val="dk2"/>
                </a:solidFill>
                <a:latin typeface="Calibri"/>
                <a:ea typeface="Calibri"/>
                <a:cs typeface="Calibri"/>
                <a:sym typeface="Calibri"/>
              </a:rPr>
              <a:t> par notre Seigneur Jésus Christ » Rom 5:1</a:t>
            </a:r>
            <a:endParaRPr/>
          </a:p>
          <a:p>
            <a:pPr marL="0" marR="0" lvl="0" indent="0" algn="ctr" rtl="0">
              <a:spcBef>
                <a:spcPts val="0"/>
              </a:spcBef>
              <a:spcAft>
                <a:spcPts val="0"/>
              </a:spcAft>
              <a:buNone/>
            </a:pPr>
            <a:endParaRPr sz="1400" b="1">
              <a:solidFill>
                <a:schemeClr val="dk2"/>
              </a:solidFill>
              <a:latin typeface="Calibri"/>
              <a:ea typeface="Calibri"/>
              <a:cs typeface="Calibri"/>
              <a:sym typeface="Calibri"/>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 </a:t>
            </a:r>
            <a:r>
              <a:rPr lang="en-US" sz="2800" b="1">
                <a:solidFill>
                  <a:srgbClr val="FF0000"/>
                </a:solidFill>
                <a:latin typeface="Calibri"/>
                <a:ea typeface="Calibri"/>
                <a:cs typeface="Calibri"/>
                <a:sym typeface="Calibri"/>
              </a:rPr>
              <a:t>la paix par lui</a:t>
            </a:r>
            <a:r>
              <a:rPr lang="en-US" sz="2800" b="1">
                <a:solidFill>
                  <a:schemeClr val="dk2"/>
                </a:solidFill>
                <a:latin typeface="Calibri"/>
                <a:ea typeface="Calibri"/>
                <a:cs typeface="Calibri"/>
                <a:sym typeface="Calibri"/>
              </a:rPr>
              <a:t>, par le sang de sa croix »  Col 1:20</a:t>
            </a:r>
            <a:endParaRPr sz="1800">
              <a:solidFill>
                <a:schemeClr val="dk2"/>
              </a:solidFill>
              <a:latin typeface="Arial"/>
              <a:ea typeface="Arial"/>
              <a:cs typeface="Arial"/>
              <a:sym typeface="Arial"/>
            </a:endParaRPr>
          </a:p>
        </p:txBody>
      </p:sp>
      <p:sp>
        <p:nvSpPr>
          <p:cNvPr id="544" name="Google Shape;544;p28"/>
          <p:cNvSpPr txBox="1"/>
          <p:nvPr/>
        </p:nvSpPr>
        <p:spPr>
          <a:xfrm>
            <a:off x="395536" y="142852"/>
            <a:ext cx="8280920" cy="523220"/>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5. Paix avec Dieu.  Merci, Seigneur!</a:t>
            </a:r>
            <a:endParaRPr sz="1800">
              <a:solidFill>
                <a:schemeClr val="lt1"/>
              </a:solidFill>
              <a:latin typeface="Calibri"/>
              <a:ea typeface="Calibri"/>
              <a:cs typeface="Calibri"/>
              <a:sym typeface="Calibri"/>
            </a:endParaRPr>
          </a:p>
        </p:txBody>
      </p:sp>
      <p:pic>
        <p:nvPicPr>
          <p:cNvPr id="545" name="Google Shape;545;p28" descr="smiley-with-sword.gif"/>
          <p:cNvPicPr preferRelativeResize="0"/>
          <p:nvPr/>
        </p:nvPicPr>
        <p:blipFill rotWithShape="1">
          <a:blip r:embed="rId7">
            <a:alphaModFix/>
          </a:blip>
          <a:srcRect/>
          <a:stretch/>
        </p:blipFill>
        <p:spPr>
          <a:xfrm>
            <a:off x="2192963" y="1700808"/>
            <a:ext cx="1082893" cy="1280160"/>
          </a:xfrm>
          <a:prstGeom prst="rect">
            <a:avLst/>
          </a:prstGeom>
          <a:noFill/>
          <a:ln>
            <a:noFill/>
          </a:ln>
        </p:spPr>
      </p:pic>
      <p:pic>
        <p:nvPicPr>
          <p:cNvPr id="546" name="Google Shape;546;p28" descr="egyptian.gif"/>
          <p:cNvPicPr preferRelativeResize="0"/>
          <p:nvPr/>
        </p:nvPicPr>
        <p:blipFill rotWithShape="1">
          <a:blip r:embed="rId5">
            <a:alphaModFix/>
          </a:blip>
          <a:srcRect/>
          <a:stretch/>
        </p:blipFill>
        <p:spPr>
          <a:xfrm rot="-8630542" flipH="1">
            <a:off x="11888" y="2237546"/>
            <a:ext cx="1689812" cy="1005840"/>
          </a:xfrm>
          <a:prstGeom prst="rect">
            <a:avLst/>
          </a:prstGeom>
          <a:noFill/>
          <a:ln>
            <a:noFill/>
          </a:ln>
        </p:spPr>
      </p:pic>
      <p:pic>
        <p:nvPicPr>
          <p:cNvPr id="547" name="Google Shape;547;p28" descr="egyptian.gif"/>
          <p:cNvPicPr preferRelativeResize="0"/>
          <p:nvPr/>
        </p:nvPicPr>
        <p:blipFill rotWithShape="1">
          <a:blip r:embed="rId5">
            <a:alphaModFix/>
          </a:blip>
          <a:srcRect/>
          <a:stretch/>
        </p:blipFill>
        <p:spPr>
          <a:xfrm rot="7567376">
            <a:off x="950558" y="2235152"/>
            <a:ext cx="1689816" cy="1005840"/>
          </a:xfrm>
          <a:prstGeom prst="rect">
            <a:avLst/>
          </a:prstGeom>
          <a:noFill/>
          <a:ln>
            <a:noFill/>
          </a:ln>
        </p:spPr>
      </p:pic>
      <p:pic>
        <p:nvPicPr>
          <p:cNvPr id="548" name="Google Shape;548;p28" descr="egyptian.gif"/>
          <p:cNvPicPr preferRelativeResize="0"/>
          <p:nvPr/>
        </p:nvPicPr>
        <p:blipFill rotWithShape="1">
          <a:blip r:embed="rId5">
            <a:alphaModFix/>
          </a:blip>
          <a:srcRect/>
          <a:stretch/>
        </p:blipFill>
        <p:spPr>
          <a:xfrm>
            <a:off x="505919" y="1343040"/>
            <a:ext cx="1689817" cy="1005840"/>
          </a:xfrm>
          <a:prstGeom prst="rect">
            <a:avLst/>
          </a:prstGeom>
          <a:noFill/>
          <a:ln>
            <a:noFill/>
          </a:ln>
        </p:spPr>
      </p:pic>
      <p:sp>
        <p:nvSpPr>
          <p:cNvPr id="549" name="Google Shape;549;p28"/>
          <p:cNvSpPr txBox="1"/>
          <p:nvPr/>
        </p:nvSpPr>
        <p:spPr>
          <a:xfrm>
            <a:off x="3707904" y="3645024"/>
            <a:ext cx="2088232" cy="86177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F2F2F2"/>
                </a:solidFill>
                <a:latin typeface="Arial"/>
                <a:ea typeface="Arial"/>
                <a:cs typeface="Arial"/>
                <a:sym typeface="Arial"/>
              </a:rPr>
              <a:t>Egyptian smileys © sherv.net</a:t>
            </a:r>
            <a:endParaRPr/>
          </a:p>
          <a:p>
            <a:pPr marL="0" marR="0" lvl="0" indent="0" algn="ctr" rtl="0">
              <a:spcBef>
                <a:spcPts val="0"/>
              </a:spcBef>
              <a:spcAft>
                <a:spcPts val="0"/>
              </a:spcAft>
              <a:buNone/>
            </a:pPr>
            <a:r>
              <a:rPr lang="en-US" sz="1000">
                <a:solidFill>
                  <a:srgbClr val="F2F2F2"/>
                </a:solidFill>
                <a:latin typeface="Arial"/>
                <a:ea typeface="Arial"/>
                <a:cs typeface="Arial"/>
                <a:sym typeface="Arial"/>
              </a:rPr>
              <a:t>Smiley with sword © sherv.net</a:t>
            </a:r>
            <a:endParaRPr/>
          </a:p>
          <a:p>
            <a:pPr marL="0" marR="0" lvl="0" indent="0" algn="ctr" rtl="0">
              <a:spcBef>
                <a:spcPts val="0"/>
              </a:spcBef>
              <a:spcAft>
                <a:spcPts val="0"/>
              </a:spcAft>
              <a:buNone/>
            </a:pPr>
            <a:r>
              <a:rPr lang="en-US" sz="1000">
                <a:solidFill>
                  <a:srgbClr val="F2F2F2"/>
                </a:solidFill>
                <a:latin typeface="Arial"/>
                <a:ea typeface="Arial"/>
                <a:cs typeface="Arial"/>
                <a:sym typeface="Arial"/>
              </a:rPr>
              <a:t>Jesus © GospelGifs.com </a:t>
            </a:r>
            <a:endParaRPr/>
          </a:p>
          <a:p>
            <a:pPr marL="0" marR="0" lvl="0" indent="0" algn="ctr" rtl="0">
              <a:spcBef>
                <a:spcPts val="0"/>
              </a:spcBef>
              <a:spcAft>
                <a:spcPts val="0"/>
              </a:spcAft>
              <a:buNone/>
            </a:pPr>
            <a:r>
              <a:rPr lang="en-US" sz="1000">
                <a:solidFill>
                  <a:srgbClr val="F2F2F2"/>
                </a:solidFill>
                <a:latin typeface="Arial"/>
                <a:ea typeface="Arial"/>
                <a:cs typeface="Arial"/>
                <a:sym typeface="Arial"/>
              </a:rPr>
              <a:t>pulsing heart © clipartbest.com</a:t>
            </a:r>
            <a:endParaRPr/>
          </a:p>
          <a:p>
            <a:pPr marL="0" marR="0" lvl="0" indent="0" algn="ctr" rtl="0">
              <a:spcBef>
                <a:spcPts val="0"/>
              </a:spcBef>
              <a:spcAft>
                <a:spcPts val="0"/>
              </a:spcAft>
              <a:buNone/>
            </a:pPr>
            <a:r>
              <a:rPr lang="en-US" sz="1000">
                <a:solidFill>
                  <a:srgbClr val="F2F2F2"/>
                </a:solidFill>
                <a:latin typeface="Arial"/>
                <a:ea typeface="Arial"/>
                <a:cs typeface="Arial"/>
                <a:sym typeface="Arial"/>
              </a:rPr>
              <a:t>Jumping heart © www.fg-a.com</a:t>
            </a:r>
            <a:endParaRPr/>
          </a:p>
        </p:txBody>
      </p:sp>
      <p:sp>
        <p:nvSpPr>
          <p:cNvPr id="28" name="WordArt 2"/>
          <p:cNvSpPr>
            <a:spLocks noChangeArrowheads="1" noChangeShapeType="1" noTextEdit="1"/>
          </p:cNvSpPr>
          <p:nvPr/>
        </p:nvSpPr>
        <p:spPr bwMode="auto">
          <a:xfrm>
            <a:off x="6747546" y="1152148"/>
            <a:ext cx="1872208" cy="1224136"/>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 Le Seigneur</a:t>
            </a:r>
            <a:endParaRPr lang="en-CA" sz="1200" kern="10" spc="0" dirty="0">
              <a:ln w="9525">
                <a:solidFill>
                  <a:srgbClr val="000000"/>
                </a:solidFill>
                <a:round/>
                <a:headEnd/>
                <a:tailEnd/>
              </a:ln>
              <a:solidFill>
                <a:srgbClr val="FFC000"/>
              </a:solidFill>
              <a:effectLst/>
            </a:endParaRPr>
          </a:p>
        </p:txBody>
      </p:sp>
      <p:sp>
        <p:nvSpPr>
          <p:cNvPr id="29" name="WordArt 2"/>
          <p:cNvSpPr>
            <a:spLocks noChangeArrowheads="1" noChangeShapeType="1" noTextEdit="1"/>
          </p:cNvSpPr>
          <p:nvPr/>
        </p:nvSpPr>
        <p:spPr bwMode="auto">
          <a:xfrm>
            <a:off x="391476" y="1163299"/>
            <a:ext cx="1872208" cy="1224136"/>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 Le Seigneur</a:t>
            </a:r>
            <a:endParaRPr lang="en-CA" sz="1200" kern="10" spc="0" dirty="0">
              <a:ln w="9525">
                <a:solidFill>
                  <a:srgbClr val="000000"/>
                </a:solidFill>
                <a:round/>
                <a:headEnd/>
                <a:tailEnd/>
              </a:ln>
              <a:solidFill>
                <a:srgbClr val="FFC000"/>
              </a:solidFill>
              <a:effectLst/>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554"/>
        <p:cNvGrpSpPr/>
        <p:nvPr/>
      </p:nvGrpSpPr>
      <p:grpSpPr>
        <a:xfrm>
          <a:off x="0" y="0"/>
          <a:ext cx="0" cy="0"/>
          <a:chOff x="0" y="0"/>
          <a:chExt cx="0" cy="0"/>
        </a:xfrm>
      </p:grpSpPr>
      <p:sp>
        <p:nvSpPr>
          <p:cNvPr id="555" name="Google Shape;555;p29"/>
          <p:cNvSpPr txBox="1">
            <a:spLocks noGrp="1"/>
          </p:cNvSpPr>
          <p:nvPr>
            <p:ph type="title"/>
          </p:nvPr>
        </p:nvSpPr>
        <p:spPr>
          <a:xfrm>
            <a:off x="313184" y="2646040"/>
            <a:ext cx="8507288"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2800" b="1">
                <a:solidFill>
                  <a:srgbClr val="FF0000"/>
                </a:solidFill>
                <a:latin typeface="Calibri"/>
                <a:ea typeface="Calibri"/>
                <a:cs typeface="Calibri"/>
                <a:sym typeface="Calibri"/>
              </a:rPr>
              <a:t>Cela peut rendre votre temps avec Dieu plus merveilleux. </a:t>
            </a:r>
            <a:br>
              <a:rPr lang="en-US" sz="2800" b="1">
                <a:solidFill>
                  <a:srgbClr val="FF0000"/>
                </a:solidFill>
                <a:latin typeface="Calibri"/>
                <a:ea typeface="Calibri"/>
                <a:cs typeface="Calibri"/>
                <a:sym typeface="Calibri"/>
              </a:rPr>
            </a:br>
            <a:r>
              <a:rPr lang="en-US" sz="2800" b="1">
                <a:solidFill>
                  <a:srgbClr val="FF0000"/>
                </a:solidFill>
                <a:latin typeface="Calibri"/>
                <a:ea typeface="Calibri"/>
                <a:cs typeface="Calibri"/>
                <a:sym typeface="Calibri"/>
              </a:rPr>
              <a:t/>
            </a:r>
            <a:br>
              <a:rPr lang="en-US" sz="2800" b="1">
                <a:solidFill>
                  <a:srgbClr val="FF0000"/>
                </a:solidFill>
                <a:latin typeface="Calibri"/>
                <a:ea typeface="Calibri"/>
                <a:cs typeface="Calibri"/>
                <a:sym typeface="Calibri"/>
              </a:rPr>
            </a:br>
            <a:r>
              <a:rPr lang="en-US" sz="2800" b="1">
                <a:solidFill>
                  <a:srgbClr val="FFFF00"/>
                </a:solidFill>
                <a:latin typeface="Calibri"/>
                <a:ea typeface="Calibri"/>
                <a:cs typeface="Calibri"/>
                <a:sym typeface="Calibri"/>
              </a:rPr>
              <a:t>1. Pour chacune des richesses, regardez </a:t>
            </a:r>
            <a:r>
              <a:rPr lang="en-US" sz="2800" b="1" u="sng">
                <a:solidFill>
                  <a:srgbClr val="FFFF00"/>
                </a:solidFill>
                <a:latin typeface="Calibri"/>
                <a:ea typeface="Calibri"/>
                <a:cs typeface="Calibri"/>
                <a:sym typeface="Calibri"/>
              </a:rPr>
              <a:t>les schémas</a:t>
            </a:r>
            <a:r>
              <a:rPr lang="en-US" sz="2800" b="1">
                <a:solidFill>
                  <a:srgbClr val="FFFF00"/>
                </a:solidFill>
                <a:latin typeface="Calibri"/>
                <a:ea typeface="Calibri"/>
                <a:cs typeface="Calibri"/>
                <a:sym typeface="Calibri"/>
              </a:rPr>
              <a:t> et louez le Seigneur pour les vérités que tu vois. </a:t>
            </a:r>
            <a:br>
              <a:rPr lang="en-US" sz="2800" b="1">
                <a:solidFill>
                  <a:srgbClr val="FFFF00"/>
                </a:solidFill>
                <a:latin typeface="Calibri"/>
                <a:ea typeface="Calibri"/>
                <a:cs typeface="Calibri"/>
                <a:sym typeface="Calibri"/>
              </a:rPr>
            </a:br>
            <a:r>
              <a:rPr lang="en-US" sz="2800" b="1">
                <a:solidFill>
                  <a:srgbClr val="FF0000"/>
                </a:solidFill>
                <a:latin typeface="Calibri"/>
                <a:ea typeface="Calibri"/>
                <a:cs typeface="Calibri"/>
                <a:sym typeface="Calibri"/>
              </a:rPr>
              <a:t/>
            </a:r>
            <a:br>
              <a:rPr lang="en-US" sz="2800" b="1">
                <a:solidFill>
                  <a:srgbClr val="FF0000"/>
                </a:solidFill>
                <a:latin typeface="Calibri"/>
                <a:ea typeface="Calibri"/>
                <a:cs typeface="Calibri"/>
                <a:sym typeface="Calibri"/>
              </a:rPr>
            </a:br>
            <a:r>
              <a:rPr lang="en-US" sz="2800" b="1">
                <a:solidFill>
                  <a:srgbClr val="00FF00"/>
                </a:solidFill>
                <a:latin typeface="Calibri"/>
                <a:ea typeface="Calibri"/>
                <a:cs typeface="Calibri"/>
                <a:sym typeface="Calibri"/>
              </a:rPr>
              <a:t>2. Regardez </a:t>
            </a:r>
            <a:r>
              <a:rPr lang="en-US" sz="2800" b="1" u="sng">
                <a:solidFill>
                  <a:srgbClr val="00FF00"/>
                </a:solidFill>
                <a:latin typeface="Calibri"/>
                <a:ea typeface="Calibri"/>
                <a:cs typeface="Calibri"/>
                <a:sym typeface="Calibri"/>
              </a:rPr>
              <a:t>les versets</a:t>
            </a:r>
            <a:r>
              <a:rPr lang="en-US" sz="2800" b="1">
                <a:solidFill>
                  <a:srgbClr val="00FF00"/>
                </a:solidFill>
                <a:latin typeface="Calibri"/>
                <a:ea typeface="Calibri"/>
                <a:cs typeface="Calibri"/>
                <a:sym typeface="Calibri"/>
              </a:rPr>
              <a:t> de la Bible et louez le Seigneur pour ce qu'il dit qu'il nous donne à travers la mort </a:t>
            </a:r>
            <a:br>
              <a:rPr lang="en-US" sz="2800" b="1">
                <a:solidFill>
                  <a:srgbClr val="00FF00"/>
                </a:solidFill>
                <a:latin typeface="Calibri"/>
                <a:ea typeface="Calibri"/>
                <a:cs typeface="Calibri"/>
                <a:sym typeface="Calibri"/>
              </a:rPr>
            </a:br>
            <a:r>
              <a:rPr lang="en-US" sz="2800" b="1">
                <a:solidFill>
                  <a:srgbClr val="00FF00"/>
                </a:solidFill>
                <a:latin typeface="Calibri"/>
                <a:ea typeface="Calibri"/>
                <a:cs typeface="Calibri"/>
                <a:sym typeface="Calibri"/>
              </a:rPr>
              <a:t>et la résurrection du Christ ! </a:t>
            </a:r>
            <a:r>
              <a:rPr lang="en-US" sz="2800" b="1">
                <a:solidFill>
                  <a:srgbClr val="FF0000"/>
                </a:solidFill>
                <a:latin typeface="Calibri"/>
                <a:ea typeface="Calibri"/>
                <a:cs typeface="Calibri"/>
                <a:sym typeface="Calibri"/>
              </a:rPr>
              <a:t/>
            </a:r>
            <a:br>
              <a:rPr lang="en-US" sz="2800" b="1">
                <a:solidFill>
                  <a:srgbClr val="FF0000"/>
                </a:solidFill>
                <a:latin typeface="Calibri"/>
                <a:ea typeface="Calibri"/>
                <a:cs typeface="Calibri"/>
                <a:sym typeface="Calibri"/>
              </a:rPr>
            </a:br>
            <a:r>
              <a:rPr lang="en-US" sz="2800" b="1">
                <a:solidFill>
                  <a:srgbClr val="FF0000"/>
                </a:solidFill>
                <a:latin typeface="Calibri"/>
                <a:ea typeface="Calibri"/>
                <a:cs typeface="Calibri"/>
                <a:sym typeface="Calibri"/>
              </a:rPr>
              <a:t/>
            </a:r>
            <a:br>
              <a:rPr lang="en-US" sz="2800" b="1">
                <a:solidFill>
                  <a:srgbClr val="FF0000"/>
                </a:solidFill>
                <a:latin typeface="Calibri"/>
                <a:ea typeface="Calibri"/>
                <a:cs typeface="Calibri"/>
                <a:sym typeface="Calibri"/>
              </a:rPr>
            </a:br>
            <a:r>
              <a:rPr lang="en-US" sz="2800" b="1">
                <a:solidFill>
                  <a:srgbClr val="FF0000"/>
                </a:solidFill>
                <a:latin typeface="Calibri"/>
                <a:ea typeface="Calibri"/>
                <a:cs typeface="Calibri"/>
                <a:sym typeface="Calibri"/>
              </a:rPr>
              <a:t> </a:t>
            </a:r>
            <a:r>
              <a:rPr lang="en-US" sz="2800" b="1">
                <a:solidFill>
                  <a:schemeClr val="lt1"/>
                </a:solidFill>
                <a:latin typeface="Calibri"/>
                <a:ea typeface="Calibri"/>
                <a:cs typeface="Calibri"/>
                <a:sym typeface="Calibri"/>
              </a:rPr>
              <a:t>En faisant cela, vous serez raviz de voir que le Seigneur vous donne encore et encore de nouvelles idées.</a:t>
            </a:r>
            <a:endParaRPr sz="2800" b="1">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559"/>
        <p:cNvGrpSpPr/>
        <p:nvPr/>
      </p:nvGrpSpPr>
      <p:grpSpPr>
        <a:xfrm>
          <a:off x="0" y="0"/>
          <a:ext cx="0" cy="0"/>
          <a:chOff x="0" y="0"/>
          <a:chExt cx="0" cy="0"/>
        </a:xfrm>
      </p:grpSpPr>
      <p:sp>
        <p:nvSpPr>
          <p:cNvPr id="560" name="Google Shape;560;p30"/>
          <p:cNvSpPr txBox="1">
            <a:spLocks noGrp="1"/>
          </p:cNvSpPr>
          <p:nvPr>
            <p:ph type="title"/>
          </p:nvPr>
        </p:nvSpPr>
        <p:spPr>
          <a:xfrm>
            <a:off x="467544" y="5598368"/>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2800" b="1">
                <a:solidFill>
                  <a:schemeClr val="lt1"/>
                </a:solidFill>
              </a:rPr>
              <a:t>Seigneur, sans Jésus-Christ . . . </a:t>
            </a:r>
            <a:br>
              <a:rPr lang="en-US" sz="2800" b="1">
                <a:solidFill>
                  <a:schemeClr val="lt1"/>
                </a:solidFill>
              </a:rPr>
            </a:br>
            <a:r>
              <a:rPr lang="en-US" sz="2800" b="1">
                <a:solidFill>
                  <a:schemeClr val="lt1"/>
                </a:solidFill>
              </a:rPr>
              <a:t>mais je te loue car par la mort de Christ . . . </a:t>
            </a:r>
            <a:endParaRPr sz="2800" b="1">
              <a:solidFill>
                <a:schemeClr val="lt1"/>
              </a:solidFill>
            </a:endParaRPr>
          </a:p>
        </p:txBody>
      </p:sp>
      <p:pic>
        <p:nvPicPr>
          <p:cNvPr id="561" name="Google Shape;561;p30" descr="praise from pqhobbit.files.wordpress.com.jpg"/>
          <p:cNvPicPr preferRelativeResize="0"/>
          <p:nvPr/>
        </p:nvPicPr>
        <p:blipFill rotWithShape="1">
          <a:blip r:embed="rId3">
            <a:alphaModFix/>
          </a:blip>
          <a:srcRect/>
          <a:stretch/>
        </p:blipFill>
        <p:spPr>
          <a:xfrm>
            <a:off x="1697586" y="1977872"/>
            <a:ext cx="5754734" cy="3683376"/>
          </a:xfrm>
          <a:prstGeom prst="rect">
            <a:avLst/>
          </a:prstGeom>
          <a:noFill/>
          <a:ln>
            <a:noFill/>
          </a:ln>
        </p:spPr>
      </p:pic>
      <p:sp>
        <p:nvSpPr>
          <p:cNvPr id="562" name="Google Shape;562;p30"/>
          <p:cNvSpPr txBox="1"/>
          <p:nvPr/>
        </p:nvSpPr>
        <p:spPr>
          <a:xfrm>
            <a:off x="2843808" y="5312241"/>
            <a:ext cx="6264696" cy="27699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a:solidFill>
                  <a:srgbClr val="7F7F7F"/>
                </a:solidFill>
                <a:latin typeface="Arial"/>
                <a:ea typeface="Arial"/>
                <a:cs typeface="Arial"/>
                <a:sym typeface="Arial"/>
              </a:rPr>
              <a:t>from pqhobbit.files.wordpress.com</a:t>
            </a:r>
            <a:endParaRPr sz="1200">
              <a:solidFill>
                <a:srgbClr val="7F7F7F"/>
              </a:solidFill>
              <a:latin typeface="Arial"/>
              <a:ea typeface="Arial"/>
              <a:cs typeface="Arial"/>
              <a:sym typeface="Arial"/>
            </a:endParaRPr>
          </a:p>
        </p:txBody>
      </p:sp>
      <p:sp>
        <p:nvSpPr>
          <p:cNvPr id="563" name="Google Shape;563;p30"/>
          <p:cNvSpPr txBox="1"/>
          <p:nvPr/>
        </p:nvSpPr>
        <p:spPr>
          <a:xfrm>
            <a:off x="0" y="116632"/>
            <a:ext cx="9144001" cy="181588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00FFFF"/>
                </a:solidFill>
                <a:latin typeface="Calibri"/>
                <a:ea typeface="Calibri"/>
                <a:cs typeface="Calibri"/>
                <a:sym typeface="Calibri"/>
              </a:rPr>
              <a:t>Lorsque vous louez le Seigneur pour ce que Christ a fait, </a:t>
            </a:r>
            <a:endParaRPr/>
          </a:p>
          <a:p>
            <a:pPr marL="0" marR="0" lvl="0" indent="0" algn="ctr" rtl="0">
              <a:spcBef>
                <a:spcPts val="0"/>
              </a:spcBef>
              <a:spcAft>
                <a:spcPts val="0"/>
              </a:spcAft>
              <a:buNone/>
            </a:pPr>
            <a:r>
              <a:rPr lang="en-US" sz="2800" b="1">
                <a:solidFill>
                  <a:srgbClr val="00FFFF"/>
                </a:solidFill>
                <a:latin typeface="Calibri"/>
                <a:ea typeface="Calibri"/>
                <a:cs typeface="Calibri"/>
                <a:sym typeface="Calibri"/>
              </a:rPr>
              <a:t>si vous commencez par réfléchir à la condition dans laquelle vous seriez sans Christ, cela augmente votre louange </a:t>
            </a:r>
            <a:endParaRPr/>
          </a:p>
          <a:p>
            <a:pPr marL="0" marR="0" lvl="0" indent="0" algn="ctr" rtl="0">
              <a:spcBef>
                <a:spcPts val="0"/>
              </a:spcBef>
              <a:spcAft>
                <a:spcPts val="0"/>
              </a:spcAft>
              <a:buNone/>
            </a:pPr>
            <a:r>
              <a:rPr lang="en-US" sz="2800" b="1">
                <a:solidFill>
                  <a:srgbClr val="00FFFF"/>
                </a:solidFill>
                <a:latin typeface="Calibri"/>
                <a:ea typeface="Calibri"/>
                <a:cs typeface="Calibri"/>
                <a:sym typeface="Calibri"/>
              </a:rPr>
              <a:t>et votre joie en Christ.</a:t>
            </a:r>
            <a:endParaRPr sz="2800" b="1">
              <a:solidFill>
                <a:srgbClr val="00FFFF"/>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567"/>
        <p:cNvGrpSpPr/>
        <p:nvPr/>
      </p:nvGrpSpPr>
      <p:grpSpPr>
        <a:xfrm>
          <a:off x="0" y="0"/>
          <a:ext cx="0" cy="0"/>
          <a:chOff x="0" y="0"/>
          <a:chExt cx="0" cy="0"/>
        </a:xfrm>
      </p:grpSpPr>
      <p:sp>
        <p:nvSpPr>
          <p:cNvPr id="568" name="Google Shape;568;p31"/>
          <p:cNvSpPr txBox="1">
            <a:spLocks noGrp="1"/>
          </p:cNvSpPr>
          <p:nvPr>
            <p:ph type="title"/>
          </p:nvPr>
        </p:nvSpPr>
        <p:spPr>
          <a:xfrm>
            <a:off x="71406" y="5157192"/>
            <a:ext cx="9001156"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2800" b="1">
                <a:solidFill>
                  <a:schemeClr val="lt1"/>
                </a:solidFill>
                <a:latin typeface="Calibri"/>
                <a:ea typeface="Calibri"/>
                <a:cs typeface="Calibri"/>
                <a:sym typeface="Calibri"/>
              </a:rPr>
              <a:t>Seigneur, sans Jésus-Christ je suis enchaîné, enchaîné, enchaîné, esclave, esclave, esclave du péché, de Satan, </a:t>
            </a:r>
            <a:br>
              <a:rPr lang="en-US" sz="28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de la mort et de l'enfer . . . mais je te loue de ce que </a:t>
            </a:r>
            <a:br>
              <a:rPr lang="en-US" sz="28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par la mort de Christ je suis libre, libre, libre, puisque le paiement de la rançon de Christ me rachète . . .</a:t>
            </a:r>
            <a:endParaRPr sz="2800" b="1">
              <a:solidFill>
                <a:schemeClr val="lt1"/>
              </a:solidFill>
              <a:latin typeface="Calibri"/>
              <a:ea typeface="Calibri"/>
              <a:cs typeface="Calibri"/>
              <a:sym typeface="Calibri"/>
            </a:endParaRPr>
          </a:p>
        </p:txBody>
      </p:sp>
      <p:pic>
        <p:nvPicPr>
          <p:cNvPr id="569" name="Google Shape;569;p31" descr="praise from pqhobbit.files.wordpress.com.jpg"/>
          <p:cNvPicPr preferRelativeResize="0"/>
          <p:nvPr/>
        </p:nvPicPr>
        <p:blipFill rotWithShape="1">
          <a:blip r:embed="rId3">
            <a:alphaModFix/>
          </a:blip>
          <a:srcRect t="11928"/>
          <a:stretch/>
        </p:blipFill>
        <p:spPr>
          <a:xfrm>
            <a:off x="2195736" y="1988840"/>
            <a:ext cx="4683940" cy="2640413"/>
          </a:xfrm>
          <a:prstGeom prst="rect">
            <a:avLst/>
          </a:prstGeom>
          <a:noFill/>
          <a:ln>
            <a:noFill/>
          </a:ln>
        </p:spPr>
      </p:pic>
      <p:sp>
        <p:nvSpPr>
          <p:cNvPr id="570" name="Google Shape;570;p31"/>
          <p:cNvSpPr txBox="1"/>
          <p:nvPr/>
        </p:nvSpPr>
        <p:spPr>
          <a:xfrm>
            <a:off x="2483768" y="4365104"/>
            <a:ext cx="6264696" cy="27699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a:solidFill>
                  <a:srgbClr val="7F7F7F"/>
                </a:solidFill>
                <a:latin typeface="Arial"/>
                <a:ea typeface="Arial"/>
                <a:cs typeface="Arial"/>
                <a:sym typeface="Arial"/>
              </a:rPr>
              <a:t>from pqhobbit.files.wordpress.com</a:t>
            </a:r>
            <a:endParaRPr sz="1200">
              <a:solidFill>
                <a:srgbClr val="7F7F7F"/>
              </a:solidFill>
              <a:latin typeface="Arial"/>
              <a:ea typeface="Arial"/>
              <a:cs typeface="Arial"/>
              <a:sym typeface="Arial"/>
            </a:endParaRPr>
          </a:p>
        </p:txBody>
      </p:sp>
      <p:sp>
        <p:nvSpPr>
          <p:cNvPr id="571" name="Google Shape;571;p31"/>
          <p:cNvSpPr txBox="1"/>
          <p:nvPr/>
        </p:nvSpPr>
        <p:spPr>
          <a:xfrm>
            <a:off x="428596" y="428612"/>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a:solidFill>
                  <a:schemeClr val="lt1"/>
                </a:solidFill>
                <a:latin typeface="Calibri"/>
                <a:ea typeface="Calibri"/>
                <a:cs typeface="Calibri"/>
                <a:sym typeface="Calibri"/>
              </a:rPr>
              <a:t>Seigneur, sans Jésus-Christ je suis noir, noir, noir à tes yeux, totalement injuste, impie . . .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mais je te loue de ce que par la mort de Christ je suis blanc, blanc, blanc par la justice de Christ . . .</a:t>
            </a:r>
            <a:endParaRPr sz="2800" b="1" i="0" u="none" strike="noStrike" cap="none">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Shape 576"/>
        <p:cNvGrpSpPr/>
        <p:nvPr/>
      </p:nvGrpSpPr>
      <p:grpSpPr>
        <a:xfrm>
          <a:off x="0" y="0"/>
          <a:ext cx="0" cy="0"/>
          <a:chOff x="0" y="0"/>
          <a:chExt cx="0" cy="0"/>
        </a:xfrm>
      </p:grpSpPr>
      <p:pic>
        <p:nvPicPr>
          <p:cNvPr id="577" name="Google Shape;577;p32" descr="www.clipartbest.com dc6XLjAMi.gif"/>
          <p:cNvPicPr preferRelativeResize="0"/>
          <p:nvPr/>
        </p:nvPicPr>
        <p:blipFill rotWithShape="1">
          <a:blip r:embed="rId3">
            <a:alphaModFix/>
          </a:blip>
          <a:srcRect/>
          <a:stretch/>
        </p:blipFill>
        <p:spPr>
          <a:xfrm>
            <a:off x="6228184" y="1268760"/>
            <a:ext cx="3017520" cy="2121000"/>
          </a:xfrm>
          <a:prstGeom prst="rect">
            <a:avLst/>
          </a:prstGeom>
          <a:noFill/>
          <a:ln>
            <a:noFill/>
          </a:ln>
        </p:spPr>
      </p:pic>
      <p:sp>
        <p:nvSpPr>
          <p:cNvPr id="578" name="Google Shape;578;p32"/>
          <p:cNvSpPr/>
          <p:nvPr/>
        </p:nvSpPr>
        <p:spPr>
          <a:xfrm>
            <a:off x="1220768" y="1988840"/>
            <a:ext cx="182880" cy="9144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9" name="Google Shape;579;p32"/>
          <p:cNvSpPr/>
          <p:nvPr/>
        </p:nvSpPr>
        <p:spPr>
          <a:xfrm>
            <a:off x="960160" y="2204864"/>
            <a:ext cx="731520" cy="1828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580" name="Google Shape;580;p32" descr="lord-jesus-christ-coming-293608.gif"/>
          <p:cNvPicPr preferRelativeResize="0"/>
          <p:nvPr/>
        </p:nvPicPr>
        <p:blipFill rotWithShape="1">
          <a:blip r:embed="rId4">
            <a:alphaModFix/>
          </a:blip>
          <a:srcRect b="36140"/>
          <a:stretch/>
        </p:blipFill>
        <p:spPr>
          <a:xfrm>
            <a:off x="3275856" y="908720"/>
            <a:ext cx="2949684" cy="2743200"/>
          </a:xfrm>
          <a:prstGeom prst="star32">
            <a:avLst>
              <a:gd name="adj" fmla="val 37500"/>
            </a:avLst>
          </a:prstGeom>
          <a:noFill/>
          <a:ln>
            <a:noFill/>
          </a:ln>
        </p:spPr>
      </p:pic>
      <p:cxnSp>
        <p:nvCxnSpPr>
          <p:cNvPr id="581" name="Google Shape;581;p32"/>
          <p:cNvCxnSpPr/>
          <p:nvPr/>
        </p:nvCxnSpPr>
        <p:spPr>
          <a:xfrm>
            <a:off x="2771800" y="3140968"/>
            <a:ext cx="640080" cy="0"/>
          </a:xfrm>
          <a:prstGeom prst="straightConnector1">
            <a:avLst/>
          </a:prstGeom>
          <a:noFill/>
          <a:ln w="76200" cap="flat" cmpd="sng">
            <a:solidFill>
              <a:srgbClr val="FFFFFF"/>
            </a:solidFill>
            <a:prstDash val="solid"/>
            <a:round/>
            <a:headEnd type="none" w="sm" len="sm"/>
            <a:tailEnd type="stealth" w="med" len="med"/>
          </a:ln>
        </p:spPr>
      </p:cxnSp>
      <p:sp>
        <p:nvSpPr>
          <p:cNvPr id="582" name="Google Shape;582;p32"/>
          <p:cNvSpPr/>
          <p:nvPr/>
        </p:nvSpPr>
        <p:spPr>
          <a:xfrm>
            <a:off x="4572000" y="1844824"/>
            <a:ext cx="365760" cy="173736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83" name="Google Shape;583;p32"/>
          <p:cNvSpPr/>
          <p:nvPr/>
        </p:nvSpPr>
        <p:spPr>
          <a:xfrm>
            <a:off x="3563888" y="2060896"/>
            <a:ext cx="2377440" cy="36576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84" name="Google Shape;584;p32"/>
          <p:cNvSpPr txBox="1"/>
          <p:nvPr/>
        </p:nvSpPr>
        <p:spPr>
          <a:xfrm>
            <a:off x="3419872" y="1916832"/>
            <a:ext cx="2664296"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a:solidFill>
                  <a:schemeClr val="lt1"/>
                </a:solidFill>
                <a:latin typeface="Calibri"/>
                <a:ea typeface="Calibri"/>
                <a:cs typeface="Calibri"/>
                <a:sym typeface="Calibri"/>
              </a:rPr>
              <a:t>réconciliation</a:t>
            </a:r>
            <a:endParaRPr sz="3200" b="1">
              <a:solidFill>
                <a:schemeClr val="lt1"/>
              </a:solidFill>
              <a:latin typeface="Calibri"/>
              <a:ea typeface="Calibri"/>
              <a:cs typeface="Calibri"/>
              <a:sym typeface="Calibri"/>
            </a:endParaRPr>
          </a:p>
        </p:txBody>
      </p:sp>
      <p:sp>
        <p:nvSpPr>
          <p:cNvPr id="585" name="Google Shape;585;p32"/>
          <p:cNvSpPr txBox="1"/>
          <p:nvPr/>
        </p:nvSpPr>
        <p:spPr>
          <a:xfrm>
            <a:off x="-161874" y="3390091"/>
            <a:ext cx="3214710"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err="1">
                <a:solidFill>
                  <a:schemeClr val="dk2"/>
                </a:solidFill>
                <a:latin typeface="Arial Narrow"/>
                <a:ea typeface="Arial Narrow"/>
                <a:cs typeface="Arial Narrow"/>
                <a:sym typeface="Arial Narrow"/>
              </a:rPr>
              <a:t>Lutte</a:t>
            </a:r>
            <a:r>
              <a:rPr lang="en-US" sz="2400" b="1" dirty="0">
                <a:solidFill>
                  <a:schemeClr val="dk2"/>
                </a:solidFill>
                <a:latin typeface="Arial Narrow"/>
                <a:ea typeface="Arial Narrow"/>
                <a:cs typeface="Arial Narrow"/>
                <a:sym typeface="Arial Narrow"/>
              </a:rPr>
              <a:t>  </a:t>
            </a:r>
            <a:r>
              <a:rPr lang="en-US" sz="2400" b="1" dirty="0" err="1">
                <a:solidFill>
                  <a:schemeClr val="dk2"/>
                </a:solidFill>
                <a:latin typeface="Arial Narrow"/>
                <a:ea typeface="Arial Narrow"/>
                <a:cs typeface="Arial Narrow"/>
                <a:sym typeface="Arial Narrow"/>
              </a:rPr>
              <a:t>Lutte</a:t>
            </a:r>
            <a:r>
              <a:rPr lang="en-US" sz="2400" b="1" dirty="0">
                <a:solidFill>
                  <a:schemeClr val="dk2"/>
                </a:solidFill>
                <a:latin typeface="Arial Narrow"/>
                <a:ea typeface="Arial Narrow"/>
                <a:cs typeface="Arial Narrow"/>
                <a:sym typeface="Arial Narrow"/>
              </a:rPr>
              <a:t>  </a:t>
            </a:r>
            <a:r>
              <a:rPr lang="en-US" sz="2400" b="1" dirty="0" err="1">
                <a:solidFill>
                  <a:schemeClr val="dk2"/>
                </a:solidFill>
                <a:latin typeface="Arial Narrow"/>
                <a:ea typeface="Arial Narrow"/>
                <a:cs typeface="Arial Narrow"/>
                <a:sym typeface="Arial Narrow"/>
              </a:rPr>
              <a:t>Lutte</a:t>
            </a:r>
            <a:endParaRPr sz="2400" b="1" dirty="0">
              <a:solidFill>
                <a:schemeClr val="dk2"/>
              </a:solidFill>
              <a:latin typeface="Arial Narrow"/>
              <a:ea typeface="Arial Narrow"/>
              <a:cs typeface="Arial Narrow"/>
              <a:sym typeface="Arial Narrow"/>
            </a:endParaRPr>
          </a:p>
          <a:p>
            <a:pPr marL="0" marR="0" lvl="0" indent="0" algn="ctr" rtl="0">
              <a:spcBef>
                <a:spcPts val="0"/>
              </a:spcBef>
              <a:spcAft>
                <a:spcPts val="0"/>
              </a:spcAft>
              <a:buNone/>
            </a:pPr>
            <a:r>
              <a:rPr lang="en-US" sz="2400" b="1" dirty="0">
                <a:solidFill>
                  <a:schemeClr val="dk2"/>
                </a:solidFill>
                <a:latin typeface="Arial Narrow"/>
                <a:ea typeface="Arial Narrow"/>
                <a:cs typeface="Arial Narrow"/>
                <a:sym typeface="Arial Narrow"/>
              </a:rPr>
              <a:t>Non! Non! Non!</a:t>
            </a:r>
            <a:endParaRPr sz="2400" b="1" dirty="0">
              <a:solidFill>
                <a:schemeClr val="dk2"/>
              </a:solidFill>
              <a:latin typeface="Arial Narrow"/>
              <a:ea typeface="Arial Narrow"/>
              <a:cs typeface="Arial Narrow"/>
              <a:sym typeface="Arial Narrow"/>
            </a:endParaRPr>
          </a:p>
        </p:txBody>
      </p:sp>
      <p:sp>
        <p:nvSpPr>
          <p:cNvPr id="586" name="Google Shape;586;p32"/>
          <p:cNvSpPr/>
          <p:nvPr/>
        </p:nvSpPr>
        <p:spPr>
          <a:xfrm>
            <a:off x="7596336" y="1988840"/>
            <a:ext cx="182880" cy="9144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87" name="Google Shape;587;p32"/>
          <p:cNvSpPr/>
          <p:nvPr/>
        </p:nvSpPr>
        <p:spPr>
          <a:xfrm>
            <a:off x="7296864" y="2204864"/>
            <a:ext cx="731520" cy="1828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588" name="Google Shape;588;p32" descr="egyptian.gif"/>
          <p:cNvPicPr preferRelativeResize="0"/>
          <p:nvPr/>
        </p:nvPicPr>
        <p:blipFill rotWithShape="1">
          <a:blip r:embed="rId5">
            <a:alphaModFix/>
          </a:blip>
          <a:srcRect/>
          <a:stretch/>
        </p:blipFill>
        <p:spPr>
          <a:xfrm rot="7567376">
            <a:off x="7295714" y="2235152"/>
            <a:ext cx="1689816" cy="1005840"/>
          </a:xfrm>
          <a:prstGeom prst="rect">
            <a:avLst/>
          </a:prstGeom>
          <a:noFill/>
          <a:ln>
            <a:noFill/>
          </a:ln>
        </p:spPr>
      </p:pic>
      <p:pic>
        <p:nvPicPr>
          <p:cNvPr id="589" name="Google Shape;589;p32" descr="egyptian.gif"/>
          <p:cNvPicPr preferRelativeResize="0"/>
          <p:nvPr/>
        </p:nvPicPr>
        <p:blipFill rotWithShape="1">
          <a:blip r:embed="rId5">
            <a:alphaModFix/>
          </a:blip>
          <a:srcRect/>
          <a:stretch/>
        </p:blipFill>
        <p:spPr>
          <a:xfrm>
            <a:off x="6842623" y="1343040"/>
            <a:ext cx="1689817" cy="1005840"/>
          </a:xfrm>
          <a:prstGeom prst="rect">
            <a:avLst/>
          </a:prstGeom>
          <a:noFill/>
          <a:ln>
            <a:noFill/>
          </a:ln>
        </p:spPr>
      </p:pic>
      <p:pic>
        <p:nvPicPr>
          <p:cNvPr id="590" name="Google Shape;590;p32" descr="egyptian.gif"/>
          <p:cNvPicPr preferRelativeResize="0"/>
          <p:nvPr/>
        </p:nvPicPr>
        <p:blipFill rotWithShape="1">
          <a:blip r:embed="rId5">
            <a:alphaModFix/>
          </a:blip>
          <a:srcRect/>
          <a:stretch/>
        </p:blipFill>
        <p:spPr>
          <a:xfrm rot="-8630542" flipH="1">
            <a:off x="6420600" y="2246462"/>
            <a:ext cx="1689812" cy="1005840"/>
          </a:xfrm>
          <a:prstGeom prst="rect">
            <a:avLst/>
          </a:prstGeom>
          <a:noFill/>
          <a:ln>
            <a:noFill/>
          </a:ln>
        </p:spPr>
      </p:pic>
      <p:pic>
        <p:nvPicPr>
          <p:cNvPr id="591" name="Google Shape;591;p32" descr="www.fg-a.com valentine 2-jumping-heart.gif"/>
          <p:cNvPicPr preferRelativeResize="0"/>
          <p:nvPr/>
        </p:nvPicPr>
        <p:blipFill rotWithShape="1">
          <a:blip r:embed="rId6">
            <a:alphaModFix/>
          </a:blip>
          <a:srcRect/>
          <a:stretch/>
        </p:blipFill>
        <p:spPr>
          <a:xfrm>
            <a:off x="7092280" y="1628800"/>
            <a:ext cx="1143000" cy="1333500"/>
          </a:xfrm>
          <a:prstGeom prst="rect">
            <a:avLst/>
          </a:prstGeom>
          <a:noFill/>
          <a:ln>
            <a:noFill/>
          </a:ln>
        </p:spPr>
      </p:pic>
      <p:cxnSp>
        <p:nvCxnSpPr>
          <p:cNvPr id="592" name="Google Shape;592;p32"/>
          <p:cNvCxnSpPr/>
          <p:nvPr/>
        </p:nvCxnSpPr>
        <p:spPr>
          <a:xfrm>
            <a:off x="6020152" y="3140968"/>
            <a:ext cx="640080" cy="0"/>
          </a:xfrm>
          <a:prstGeom prst="straightConnector1">
            <a:avLst/>
          </a:prstGeom>
          <a:noFill/>
          <a:ln w="76200" cap="flat" cmpd="sng">
            <a:solidFill>
              <a:srgbClr val="FFFFFF"/>
            </a:solidFill>
            <a:prstDash val="solid"/>
            <a:round/>
            <a:headEnd type="none" w="sm" len="sm"/>
            <a:tailEnd type="stealth" w="med" len="med"/>
          </a:ln>
        </p:spPr>
      </p:cxnSp>
      <p:sp>
        <p:nvSpPr>
          <p:cNvPr id="593" name="Google Shape;593;p32"/>
          <p:cNvSpPr txBox="1"/>
          <p:nvPr/>
        </p:nvSpPr>
        <p:spPr>
          <a:xfrm>
            <a:off x="6109818" y="3390091"/>
            <a:ext cx="3214710"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dk2"/>
                </a:solidFill>
                <a:latin typeface="Arial Narrow"/>
                <a:ea typeface="Arial Narrow"/>
                <a:cs typeface="Arial Narrow"/>
                <a:sym typeface="Arial Narrow"/>
              </a:rPr>
              <a:t>Amis  Amis  Amis</a:t>
            </a:r>
            <a:endParaRPr sz="2400" b="1">
              <a:solidFill>
                <a:schemeClr val="dk2"/>
              </a:solidFill>
              <a:latin typeface="Arial Narrow"/>
              <a:ea typeface="Arial Narrow"/>
              <a:cs typeface="Arial Narrow"/>
              <a:sym typeface="Arial Narrow"/>
            </a:endParaRPr>
          </a:p>
          <a:p>
            <a:pPr marL="0" marR="0" lvl="0" indent="0" algn="ctr" rtl="0">
              <a:spcBef>
                <a:spcPts val="0"/>
              </a:spcBef>
              <a:spcAft>
                <a:spcPts val="0"/>
              </a:spcAft>
              <a:buNone/>
            </a:pPr>
            <a:r>
              <a:rPr lang="en-US" sz="2400" b="1">
                <a:solidFill>
                  <a:schemeClr val="dk2"/>
                </a:solidFill>
                <a:latin typeface="Arial Narrow"/>
                <a:ea typeface="Arial Narrow"/>
                <a:cs typeface="Arial Narrow"/>
                <a:sym typeface="Arial Narrow"/>
              </a:rPr>
              <a:t>Oui!  Oui!  Oui!</a:t>
            </a:r>
            <a:endParaRPr sz="2400" b="1">
              <a:solidFill>
                <a:schemeClr val="dk2"/>
              </a:solidFill>
              <a:latin typeface="Arial Narrow"/>
              <a:ea typeface="Arial Narrow"/>
              <a:cs typeface="Arial Narrow"/>
              <a:sym typeface="Arial Narrow"/>
            </a:endParaRPr>
          </a:p>
        </p:txBody>
      </p:sp>
      <p:pic>
        <p:nvPicPr>
          <p:cNvPr id="594" name="Google Shape;594;p32" descr="smiley-with-sword.gif"/>
          <p:cNvPicPr preferRelativeResize="0"/>
          <p:nvPr/>
        </p:nvPicPr>
        <p:blipFill rotWithShape="1">
          <a:blip r:embed="rId7">
            <a:alphaModFix/>
          </a:blip>
          <a:srcRect/>
          <a:stretch/>
        </p:blipFill>
        <p:spPr>
          <a:xfrm>
            <a:off x="2192963" y="1700808"/>
            <a:ext cx="1082893" cy="1280160"/>
          </a:xfrm>
          <a:prstGeom prst="rect">
            <a:avLst/>
          </a:prstGeom>
          <a:noFill/>
          <a:ln>
            <a:noFill/>
          </a:ln>
        </p:spPr>
      </p:pic>
      <p:pic>
        <p:nvPicPr>
          <p:cNvPr id="595" name="Google Shape;595;p32" descr="egyptian.gif"/>
          <p:cNvPicPr preferRelativeResize="0"/>
          <p:nvPr/>
        </p:nvPicPr>
        <p:blipFill rotWithShape="1">
          <a:blip r:embed="rId5">
            <a:alphaModFix/>
          </a:blip>
          <a:srcRect/>
          <a:stretch/>
        </p:blipFill>
        <p:spPr>
          <a:xfrm rot="-8630542" flipH="1">
            <a:off x="11888" y="2237546"/>
            <a:ext cx="1689812" cy="1005840"/>
          </a:xfrm>
          <a:prstGeom prst="rect">
            <a:avLst/>
          </a:prstGeom>
          <a:noFill/>
          <a:ln>
            <a:noFill/>
          </a:ln>
        </p:spPr>
      </p:pic>
      <p:pic>
        <p:nvPicPr>
          <p:cNvPr id="596" name="Google Shape;596;p32" descr="egyptian.gif"/>
          <p:cNvPicPr preferRelativeResize="0"/>
          <p:nvPr/>
        </p:nvPicPr>
        <p:blipFill rotWithShape="1">
          <a:blip r:embed="rId5">
            <a:alphaModFix/>
          </a:blip>
          <a:srcRect/>
          <a:stretch/>
        </p:blipFill>
        <p:spPr>
          <a:xfrm rot="7567376">
            <a:off x="950558" y="2235152"/>
            <a:ext cx="1689816" cy="1005840"/>
          </a:xfrm>
          <a:prstGeom prst="rect">
            <a:avLst/>
          </a:prstGeom>
          <a:noFill/>
          <a:ln>
            <a:noFill/>
          </a:ln>
        </p:spPr>
      </p:pic>
      <p:pic>
        <p:nvPicPr>
          <p:cNvPr id="597" name="Google Shape;597;p32" descr="egyptian.gif"/>
          <p:cNvPicPr preferRelativeResize="0"/>
          <p:nvPr/>
        </p:nvPicPr>
        <p:blipFill rotWithShape="1">
          <a:blip r:embed="rId5">
            <a:alphaModFix/>
          </a:blip>
          <a:srcRect/>
          <a:stretch/>
        </p:blipFill>
        <p:spPr>
          <a:xfrm>
            <a:off x="505919" y="1343040"/>
            <a:ext cx="1689817" cy="1005840"/>
          </a:xfrm>
          <a:prstGeom prst="rect">
            <a:avLst/>
          </a:prstGeom>
          <a:noFill/>
          <a:ln>
            <a:noFill/>
          </a:ln>
        </p:spPr>
      </p:pic>
      <p:sp>
        <p:nvSpPr>
          <p:cNvPr id="598" name="Google Shape;598;p32"/>
          <p:cNvSpPr txBox="1"/>
          <p:nvPr/>
        </p:nvSpPr>
        <p:spPr>
          <a:xfrm>
            <a:off x="3707904" y="3645024"/>
            <a:ext cx="2088232" cy="86177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F2F2F2"/>
                </a:solidFill>
                <a:latin typeface="Arial"/>
                <a:ea typeface="Arial"/>
                <a:cs typeface="Arial"/>
                <a:sym typeface="Arial"/>
              </a:rPr>
              <a:t>Egyptian smileys © sherv.net</a:t>
            </a:r>
            <a:endParaRPr/>
          </a:p>
          <a:p>
            <a:pPr marL="0" marR="0" lvl="0" indent="0" algn="ctr" rtl="0">
              <a:spcBef>
                <a:spcPts val="0"/>
              </a:spcBef>
              <a:spcAft>
                <a:spcPts val="0"/>
              </a:spcAft>
              <a:buNone/>
            </a:pPr>
            <a:r>
              <a:rPr lang="en-US" sz="1000">
                <a:solidFill>
                  <a:srgbClr val="F2F2F2"/>
                </a:solidFill>
                <a:latin typeface="Arial"/>
                <a:ea typeface="Arial"/>
                <a:cs typeface="Arial"/>
                <a:sym typeface="Arial"/>
              </a:rPr>
              <a:t>Smiley with sword © sherv.net</a:t>
            </a:r>
            <a:endParaRPr/>
          </a:p>
          <a:p>
            <a:pPr marL="0" marR="0" lvl="0" indent="0" algn="ctr" rtl="0">
              <a:spcBef>
                <a:spcPts val="0"/>
              </a:spcBef>
              <a:spcAft>
                <a:spcPts val="0"/>
              </a:spcAft>
              <a:buNone/>
            </a:pPr>
            <a:r>
              <a:rPr lang="en-US" sz="1000">
                <a:solidFill>
                  <a:srgbClr val="F2F2F2"/>
                </a:solidFill>
                <a:latin typeface="Arial"/>
                <a:ea typeface="Arial"/>
                <a:cs typeface="Arial"/>
                <a:sym typeface="Arial"/>
              </a:rPr>
              <a:t>Jesus © GospelGifs.com </a:t>
            </a:r>
            <a:endParaRPr/>
          </a:p>
          <a:p>
            <a:pPr marL="0" marR="0" lvl="0" indent="0" algn="ctr" rtl="0">
              <a:spcBef>
                <a:spcPts val="0"/>
              </a:spcBef>
              <a:spcAft>
                <a:spcPts val="0"/>
              </a:spcAft>
              <a:buNone/>
            </a:pPr>
            <a:r>
              <a:rPr lang="en-US" sz="1000">
                <a:solidFill>
                  <a:srgbClr val="F2F2F2"/>
                </a:solidFill>
                <a:latin typeface="Arial"/>
                <a:ea typeface="Arial"/>
                <a:cs typeface="Arial"/>
                <a:sym typeface="Arial"/>
              </a:rPr>
              <a:t>pulsing heart © clipartbest.com</a:t>
            </a:r>
            <a:endParaRPr/>
          </a:p>
          <a:p>
            <a:pPr marL="0" marR="0" lvl="0" indent="0" algn="l" rtl="0">
              <a:spcBef>
                <a:spcPts val="0"/>
              </a:spcBef>
              <a:spcAft>
                <a:spcPts val="0"/>
              </a:spcAft>
              <a:buNone/>
            </a:pPr>
            <a:r>
              <a:rPr lang="en-US" sz="1000">
                <a:solidFill>
                  <a:srgbClr val="F2F2F2"/>
                </a:solidFill>
                <a:latin typeface="Arial"/>
                <a:ea typeface="Arial"/>
                <a:cs typeface="Arial"/>
                <a:sym typeface="Arial"/>
              </a:rPr>
              <a:t>Jumping heart © www.fg-a.com</a:t>
            </a:r>
            <a:endParaRPr sz="1800">
              <a:solidFill>
                <a:srgbClr val="F2F2F2"/>
              </a:solidFill>
              <a:latin typeface="Arial"/>
              <a:ea typeface="Arial"/>
              <a:cs typeface="Arial"/>
              <a:sym typeface="Arial"/>
            </a:endParaRPr>
          </a:p>
        </p:txBody>
      </p:sp>
      <p:sp>
        <p:nvSpPr>
          <p:cNvPr id="599" name="Google Shape;599;p32"/>
          <p:cNvSpPr txBox="1"/>
          <p:nvPr/>
        </p:nvSpPr>
        <p:spPr>
          <a:xfrm>
            <a:off x="106778" y="4643446"/>
            <a:ext cx="8929718" cy="193899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 lorsque nous étions </a:t>
            </a:r>
            <a:r>
              <a:rPr lang="en-US" sz="2800" b="1" u="sng">
                <a:solidFill>
                  <a:schemeClr val="dk2"/>
                </a:solidFill>
                <a:latin typeface="Calibri"/>
                <a:ea typeface="Calibri"/>
                <a:cs typeface="Calibri"/>
                <a:sym typeface="Calibri"/>
              </a:rPr>
              <a:t>ennemis</a:t>
            </a:r>
            <a:r>
              <a:rPr lang="en-US" sz="2800" b="1">
                <a:solidFill>
                  <a:schemeClr val="dk2"/>
                </a:solidFill>
                <a:latin typeface="Calibri"/>
                <a:ea typeface="Calibri"/>
                <a:cs typeface="Calibri"/>
                <a:sym typeface="Calibri"/>
              </a:rPr>
              <a:t>, nous avons été réconciliés avec Dieu par la mort de son Fils »  Rom 5:10</a:t>
            </a:r>
            <a:endParaRPr/>
          </a:p>
          <a:p>
            <a:pPr marL="0" marR="0" lvl="0" indent="0" algn="ctr" rtl="0">
              <a:spcBef>
                <a:spcPts val="0"/>
              </a:spcBef>
              <a:spcAft>
                <a:spcPts val="0"/>
              </a:spcAft>
              <a:buNone/>
            </a:pPr>
            <a:endParaRPr sz="800" b="1">
              <a:solidFill>
                <a:schemeClr val="dk2"/>
              </a:solidFill>
              <a:latin typeface="Calibri"/>
              <a:ea typeface="Calibri"/>
              <a:cs typeface="Calibri"/>
              <a:sym typeface="Calibri"/>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 Dieu, qui nous </a:t>
            </a:r>
            <a:r>
              <a:rPr lang="en-US" sz="2800" b="1">
                <a:solidFill>
                  <a:srgbClr val="FF0000"/>
                </a:solidFill>
                <a:latin typeface="Calibri"/>
                <a:ea typeface="Calibri"/>
                <a:cs typeface="Calibri"/>
                <a:sym typeface="Calibri"/>
              </a:rPr>
              <a:t>a réconciliés avec lui</a:t>
            </a:r>
            <a:r>
              <a:rPr lang="en-US" sz="2800" b="1">
                <a:solidFill>
                  <a:schemeClr val="dk2"/>
                </a:solidFill>
                <a:latin typeface="Calibri"/>
                <a:ea typeface="Calibri"/>
                <a:cs typeface="Calibri"/>
                <a:sym typeface="Calibri"/>
              </a:rPr>
              <a:t> par Christ, et qui nous a donné le ministère de la </a:t>
            </a:r>
            <a:r>
              <a:rPr lang="en-US" sz="2800" b="1">
                <a:solidFill>
                  <a:srgbClr val="FF0000"/>
                </a:solidFill>
                <a:latin typeface="Calibri"/>
                <a:ea typeface="Calibri"/>
                <a:cs typeface="Calibri"/>
                <a:sym typeface="Calibri"/>
              </a:rPr>
              <a:t>réconciliation »</a:t>
            </a:r>
            <a:r>
              <a:rPr lang="en-US" sz="2800" b="1">
                <a:solidFill>
                  <a:schemeClr val="dk2"/>
                </a:solidFill>
                <a:latin typeface="Calibri"/>
                <a:ea typeface="Calibri"/>
                <a:cs typeface="Calibri"/>
                <a:sym typeface="Calibri"/>
              </a:rPr>
              <a:t>  2 Cor 5:18</a:t>
            </a:r>
            <a:endParaRPr sz="2800" b="1">
              <a:solidFill>
                <a:schemeClr val="lt1"/>
              </a:solidFill>
              <a:latin typeface="Arial"/>
              <a:ea typeface="Arial"/>
              <a:cs typeface="Arial"/>
              <a:sym typeface="Arial"/>
            </a:endParaRPr>
          </a:p>
        </p:txBody>
      </p:sp>
      <p:sp>
        <p:nvSpPr>
          <p:cNvPr id="600" name="Google Shape;600;p32"/>
          <p:cNvSpPr txBox="1"/>
          <p:nvPr/>
        </p:nvSpPr>
        <p:spPr>
          <a:xfrm>
            <a:off x="427424" y="119698"/>
            <a:ext cx="8321040" cy="523220"/>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6. Réconcilié avec Dieu.  Gloire à toi, Seigneur!</a:t>
            </a:r>
            <a:endParaRPr sz="1800">
              <a:solidFill>
                <a:schemeClr val="lt1"/>
              </a:solidFill>
              <a:latin typeface="Calibri"/>
              <a:ea typeface="Calibri"/>
              <a:cs typeface="Calibri"/>
              <a:sym typeface="Calibri"/>
            </a:endParaRPr>
          </a:p>
        </p:txBody>
      </p:sp>
      <p:sp>
        <p:nvSpPr>
          <p:cNvPr id="28" name="WordArt 2"/>
          <p:cNvSpPr>
            <a:spLocks noChangeArrowheads="1" noChangeShapeType="1" noTextEdit="1"/>
          </p:cNvSpPr>
          <p:nvPr/>
        </p:nvSpPr>
        <p:spPr bwMode="auto">
          <a:xfrm>
            <a:off x="6758697" y="1140997"/>
            <a:ext cx="1872208" cy="1224136"/>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 Le Seigneur</a:t>
            </a:r>
            <a:endParaRPr lang="en-CA" sz="1200" kern="10" spc="0" dirty="0">
              <a:ln w="9525">
                <a:solidFill>
                  <a:srgbClr val="000000"/>
                </a:solidFill>
                <a:round/>
                <a:headEnd/>
                <a:tailEnd/>
              </a:ln>
              <a:solidFill>
                <a:srgbClr val="FFC000"/>
              </a:solidFill>
              <a:effectLst/>
            </a:endParaRPr>
          </a:p>
        </p:txBody>
      </p:sp>
      <p:sp>
        <p:nvSpPr>
          <p:cNvPr id="29" name="WordArt 2"/>
          <p:cNvSpPr>
            <a:spLocks noChangeArrowheads="1" noChangeShapeType="1" noTextEdit="1"/>
          </p:cNvSpPr>
          <p:nvPr/>
        </p:nvSpPr>
        <p:spPr bwMode="auto">
          <a:xfrm>
            <a:off x="391476" y="1163299"/>
            <a:ext cx="1872208" cy="1224136"/>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 Le Seigneur</a:t>
            </a:r>
            <a:endParaRPr lang="en-CA" sz="1200" kern="10" spc="0" dirty="0">
              <a:ln w="9525">
                <a:solidFill>
                  <a:srgbClr val="000000"/>
                </a:solidFill>
                <a:round/>
                <a:headEnd/>
                <a:tailEnd/>
              </a:ln>
              <a:solidFill>
                <a:srgbClr val="FFC000"/>
              </a:solidFill>
              <a:effectLst/>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607"/>
        <p:cNvGrpSpPr/>
        <p:nvPr/>
      </p:nvGrpSpPr>
      <p:grpSpPr>
        <a:xfrm>
          <a:off x="0" y="0"/>
          <a:ext cx="0" cy="0"/>
          <a:chOff x="0" y="0"/>
          <a:chExt cx="0" cy="0"/>
        </a:xfrm>
      </p:grpSpPr>
      <p:pic>
        <p:nvPicPr>
          <p:cNvPr id="608" name="Google Shape;608;p33" descr="www.clipartbest.com dc6XLjAMi.gif"/>
          <p:cNvPicPr preferRelativeResize="0"/>
          <p:nvPr/>
        </p:nvPicPr>
        <p:blipFill rotWithShape="1">
          <a:blip r:embed="rId3">
            <a:alphaModFix/>
          </a:blip>
          <a:srcRect/>
          <a:stretch/>
        </p:blipFill>
        <p:spPr>
          <a:xfrm>
            <a:off x="6228184" y="1268760"/>
            <a:ext cx="3017520" cy="2121000"/>
          </a:xfrm>
          <a:prstGeom prst="rect">
            <a:avLst/>
          </a:prstGeom>
          <a:noFill/>
          <a:ln>
            <a:noFill/>
          </a:ln>
        </p:spPr>
      </p:pic>
      <p:pic>
        <p:nvPicPr>
          <p:cNvPr id="609" name="Google Shape;609;p33" descr="lord-jesus-christ-coming-293608.gif"/>
          <p:cNvPicPr preferRelativeResize="0"/>
          <p:nvPr/>
        </p:nvPicPr>
        <p:blipFill rotWithShape="1">
          <a:blip r:embed="rId4">
            <a:alphaModFix/>
          </a:blip>
          <a:srcRect b="36140"/>
          <a:stretch/>
        </p:blipFill>
        <p:spPr>
          <a:xfrm>
            <a:off x="3275856" y="908720"/>
            <a:ext cx="2949684" cy="2743200"/>
          </a:xfrm>
          <a:prstGeom prst="star32">
            <a:avLst>
              <a:gd name="adj" fmla="val 37500"/>
            </a:avLst>
          </a:prstGeom>
          <a:noFill/>
          <a:ln>
            <a:noFill/>
          </a:ln>
        </p:spPr>
      </p:pic>
      <p:cxnSp>
        <p:nvCxnSpPr>
          <p:cNvPr id="610" name="Google Shape;610;p33"/>
          <p:cNvCxnSpPr/>
          <p:nvPr/>
        </p:nvCxnSpPr>
        <p:spPr>
          <a:xfrm>
            <a:off x="2771800" y="3140968"/>
            <a:ext cx="640080" cy="0"/>
          </a:xfrm>
          <a:prstGeom prst="straightConnector1">
            <a:avLst/>
          </a:prstGeom>
          <a:noFill/>
          <a:ln w="76200" cap="flat" cmpd="sng">
            <a:solidFill>
              <a:srgbClr val="FFFFFF"/>
            </a:solidFill>
            <a:prstDash val="solid"/>
            <a:round/>
            <a:headEnd type="none" w="sm" len="sm"/>
            <a:tailEnd type="stealth" w="med" len="med"/>
          </a:ln>
        </p:spPr>
      </p:cxnSp>
      <p:sp>
        <p:nvSpPr>
          <p:cNvPr id="611" name="Google Shape;611;p33"/>
          <p:cNvSpPr/>
          <p:nvPr/>
        </p:nvSpPr>
        <p:spPr>
          <a:xfrm>
            <a:off x="4572000" y="1844824"/>
            <a:ext cx="365760" cy="173736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12" name="Google Shape;612;p33"/>
          <p:cNvSpPr/>
          <p:nvPr/>
        </p:nvSpPr>
        <p:spPr>
          <a:xfrm>
            <a:off x="3707904" y="2060896"/>
            <a:ext cx="2103120" cy="36576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13" name="Google Shape;613;p33"/>
          <p:cNvSpPr txBox="1"/>
          <p:nvPr/>
        </p:nvSpPr>
        <p:spPr>
          <a:xfrm>
            <a:off x="3419872" y="1916832"/>
            <a:ext cx="2664296" cy="61555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200" b="1">
              <a:solidFill>
                <a:schemeClr val="lt1"/>
              </a:solidFill>
              <a:latin typeface="Calibri"/>
              <a:ea typeface="Calibri"/>
              <a:cs typeface="Calibri"/>
              <a:sym typeface="Calibri"/>
            </a:endParaRPr>
          </a:p>
          <a:p>
            <a:pPr marL="0" marR="0" lvl="0" indent="0" algn="ctr" rtl="0">
              <a:spcBef>
                <a:spcPts val="0"/>
              </a:spcBef>
              <a:spcAft>
                <a:spcPts val="0"/>
              </a:spcAft>
              <a:buNone/>
            </a:pPr>
            <a:r>
              <a:rPr lang="en-US" sz="3200" b="1">
                <a:solidFill>
                  <a:schemeClr val="lt1"/>
                </a:solidFill>
                <a:latin typeface="Calibri"/>
                <a:ea typeface="Calibri"/>
                <a:cs typeface="Calibri"/>
                <a:sym typeface="Calibri"/>
              </a:rPr>
              <a:t>vie éternelle</a:t>
            </a:r>
            <a:endParaRPr sz="3200" b="1">
              <a:solidFill>
                <a:schemeClr val="lt1"/>
              </a:solidFill>
              <a:latin typeface="Calibri"/>
              <a:ea typeface="Calibri"/>
              <a:cs typeface="Calibri"/>
              <a:sym typeface="Calibri"/>
            </a:endParaRPr>
          </a:p>
        </p:txBody>
      </p:sp>
      <p:sp>
        <p:nvSpPr>
          <p:cNvPr id="614" name="Google Shape;614;p33"/>
          <p:cNvSpPr/>
          <p:nvPr/>
        </p:nvSpPr>
        <p:spPr>
          <a:xfrm>
            <a:off x="7596336" y="1988840"/>
            <a:ext cx="182880" cy="9144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15" name="Google Shape;615;p33"/>
          <p:cNvSpPr/>
          <p:nvPr/>
        </p:nvSpPr>
        <p:spPr>
          <a:xfrm>
            <a:off x="7296864" y="2204864"/>
            <a:ext cx="731520" cy="1828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616" name="Google Shape;616;p33" descr="egyptian.gif"/>
          <p:cNvPicPr preferRelativeResize="0"/>
          <p:nvPr/>
        </p:nvPicPr>
        <p:blipFill rotWithShape="1">
          <a:blip r:embed="rId5">
            <a:alphaModFix/>
          </a:blip>
          <a:srcRect/>
          <a:stretch/>
        </p:blipFill>
        <p:spPr>
          <a:xfrm rot="7567376">
            <a:off x="7295714" y="2235152"/>
            <a:ext cx="1689816" cy="1005840"/>
          </a:xfrm>
          <a:prstGeom prst="rect">
            <a:avLst/>
          </a:prstGeom>
          <a:noFill/>
          <a:ln>
            <a:noFill/>
          </a:ln>
        </p:spPr>
      </p:pic>
      <p:pic>
        <p:nvPicPr>
          <p:cNvPr id="617" name="Google Shape;617;p33" descr="egyptian.gif"/>
          <p:cNvPicPr preferRelativeResize="0"/>
          <p:nvPr/>
        </p:nvPicPr>
        <p:blipFill rotWithShape="1">
          <a:blip r:embed="rId5">
            <a:alphaModFix/>
          </a:blip>
          <a:srcRect/>
          <a:stretch/>
        </p:blipFill>
        <p:spPr>
          <a:xfrm>
            <a:off x="6842623" y="1343040"/>
            <a:ext cx="1689817" cy="1005840"/>
          </a:xfrm>
          <a:prstGeom prst="rect">
            <a:avLst/>
          </a:prstGeom>
          <a:noFill/>
          <a:ln>
            <a:noFill/>
          </a:ln>
        </p:spPr>
      </p:pic>
      <p:pic>
        <p:nvPicPr>
          <p:cNvPr id="618" name="Google Shape;618;p33" descr="egyptian.gif"/>
          <p:cNvPicPr preferRelativeResize="0"/>
          <p:nvPr/>
        </p:nvPicPr>
        <p:blipFill rotWithShape="1">
          <a:blip r:embed="rId5">
            <a:alphaModFix/>
          </a:blip>
          <a:srcRect/>
          <a:stretch/>
        </p:blipFill>
        <p:spPr>
          <a:xfrm rot="-8630542" flipH="1">
            <a:off x="6420600" y="2246462"/>
            <a:ext cx="1689812" cy="1005840"/>
          </a:xfrm>
          <a:prstGeom prst="rect">
            <a:avLst/>
          </a:prstGeom>
          <a:noFill/>
          <a:ln>
            <a:noFill/>
          </a:ln>
        </p:spPr>
      </p:pic>
      <p:pic>
        <p:nvPicPr>
          <p:cNvPr id="619" name="Google Shape;619;p33" descr="www.fg-a.com valentine 2-jumping-heart.gif"/>
          <p:cNvPicPr preferRelativeResize="0"/>
          <p:nvPr/>
        </p:nvPicPr>
        <p:blipFill rotWithShape="1">
          <a:blip r:embed="rId6">
            <a:alphaModFix/>
          </a:blip>
          <a:srcRect/>
          <a:stretch/>
        </p:blipFill>
        <p:spPr>
          <a:xfrm>
            <a:off x="7092280" y="1628800"/>
            <a:ext cx="1143000" cy="1333500"/>
          </a:xfrm>
          <a:prstGeom prst="rect">
            <a:avLst/>
          </a:prstGeom>
          <a:noFill/>
          <a:ln>
            <a:noFill/>
          </a:ln>
        </p:spPr>
      </p:pic>
      <p:cxnSp>
        <p:nvCxnSpPr>
          <p:cNvPr id="620" name="Google Shape;620;p33"/>
          <p:cNvCxnSpPr/>
          <p:nvPr/>
        </p:nvCxnSpPr>
        <p:spPr>
          <a:xfrm>
            <a:off x="6020152" y="3140968"/>
            <a:ext cx="640080" cy="0"/>
          </a:xfrm>
          <a:prstGeom prst="straightConnector1">
            <a:avLst/>
          </a:prstGeom>
          <a:noFill/>
          <a:ln w="76200" cap="flat" cmpd="sng">
            <a:solidFill>
              <a:srgbClr val="FFFFFF"/>
            </a:solidFill>
            <a:prstDash val="solid"/>
            <a:round/>
            <a:headEnd type="none" w="sm" len="sm"/>
            <a:tailEnd type="stealth" w="med" len="med"/>
          </a:ln>
        </p:spPr>
      </p:cxnSp>
      <p:pic>
        <p:nvPicPr>
          <p:cNvPr id="621" name="Google Shape;621;p33"/>
          <p:cNvPicPr preferRelativeResize="0"/>
          <p:nvPr/>
        </p:nvPicPr>
        <p:blipFill rotWithShape="1">
          <a:blip r:embed="rId7">
            <a:alphaModFix/>
          </a:blip>
          <a:srcRect r="37247" b="13868"/>
          <a:stretch/>
        </p:blipFill>
        <p:spPr>
          <a:xfrm>
            <a:off x="251520" y="908720"/>
            <a:ext cx="2377440" cy="2447366"/>
          </a:xfrm>
          <a:prstGeom prst="rect">
            <a:avLst/>
          </a:prstGeom>
          <a:noFill/>
          <a:ln>
            <a:noFill/>
          </a:ln>
        </p:spPr>
      </p:pic>
      <p:sp>
        <p:nvSpPr>
          <p:cNvPr id="622" name="Google Shape;622;p33"/>
          <p:cNvSpPr txBox="1"/>
          <p:nvPr/>
        </p:nvSpPr>
        <p:spPr>
          <a:xfrm>
            <a:off x="-154878" y="3346434"/>
            <a:ext cx="3214710"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err="1">
                <a:solidFill>
                  <a:schemeClr val="dk2"/>
                </a:solidFill>
                <a:latin typeface="Arial Narrow"/>
                <a:ea typeface="Arial Narrow"/>
                <a:cs typeface="Arial Narrow"/>
                <a:sym typeface="Arial Narrow"/>
              </a:rPr>
              <a:t>mourir</a:t>
            </a:r>
            <a:r>
              <a:rPr lang="en-US" sz="2400" b="1" dirty="0">
                <a:solidFill>
                  <a:schemeClr val="dk2"/>
                </a:solidFill>
                <a:latin typeface="Arial Narrow"/>
                <a:ea typeface="Arial Narrow"/>
                <a:cs typeface="Arial Narrow"/>
                <a:sym typeface="Arial Narrow"/>
              </a:rPr>
              <a:t> </a:t>
            </a:r>
            <a:r>
              <a:rPr lang="en-US" sz="2400" b="1" dirty="0" err="1">
                <a:solidFill>
                  <a:schemeClr val="dk2"/>
                </a:solidFill>
                <a:latin typeface="Arial Narrow"/>
                <a:ea typeface="Arial Narrow"/>
                <a:cs typeface="Arial Narrow"/>
                <a:sym typeface="Arial Narrow"/>
              </a:rPr>
              <a:t>mourir</a:t>
            </a:r>
            <a:r>
              <a:rPr lang="en-US" sz="2400" b="1" dirty="0">
                <a:solidFill>
                  <a:schemeClr val="dk2"/>
                </a:solidFill>
                <a:latin typeface="Arial Narrow"/>
                <a:ea typeface="Arial Narrow"/>
                <a:cs typeface="Arial Narrow"/>
                <a:sym typeface="Arial Narrow"/>
              </a:rPr>
              <a:t> </a:t>
            </a:r>
            <a:r>
              <a:rPr lang="en-US" sz="2400" b="1" dirty="0" err="1">
                <a:solidFill>
                  <a:schemeClr val="dk2"/>
                </a:solidFill>
                <a:latin typeface="Arial Narrow"/>
                <a:ea typeface="Arial Narrow"/>
                <a:cs typeface="Arial Narrow"/>
                <a:sym typeface="Arial Narrow"/>
              </a:rPr>
              <a:t>mourir</a:t>
            </a:r>
            <a:endParaRPr sz="2400" b="1" dirty="0">
              <a:solidFill>
                <a:schemeClr val="dk2"/>
              </a:solidFill>
              <a:latin typeface="Arial Narrow"/>
              <a:ea typeface="Arial Narrow"/>
              <a:cs typeface="Arial Narrow"/>
              <a:sym typeface="Arial Narrow"/>
            </a:endParaRPr>
          </a:p>
          <a:p>
            <a:pPr marL="0" marR="0" lvl="0" indent="0" algn="ctr" rtl="0">
              <a:spcBef>
                <a:spcPts val="0"/>
              </a:spcBef>
              <a:spcAft>
                <a:spcPts val="0"/>
              </a:spcAft>
              <a:buNone/>
            </a:pPr>
            <a:r>
              <a:rPr lang="en-US" sz="2400" b="1" dirty="0" err="1">
                <a:solidFill>
                  <a:schemeClr val="dk2"/>
                </a:solidFill>
                <a:latin typeface="Arial Narrow"/>
                <a:ea typeface="Arial Narrow"/>
                <a:cs typeface="Arial Narrow"/>
                <a:sym typeface="Arial Narrow"/>
              </a:rPr>
              <a:t>périr</a:t>
            </a:r>
            <a:r>
              <a:rPr lang="en-US" sz="2400" b="1" dirty="0">
                <a:solidFill>
                  <a:schemeClr val="dk2"/>
                </a:solidFill>
                <a:latin typeface="Arial Narrow"/>
                <a:ea typeface="Arial Narrow"/>
                <a:cs typeface="Arial Narrow"/>
                <a:sym typeface="Arial Narrow"/>
              </a:rPr>
              <a:t> </a:t>
            </a:r>
            <a:r>
              <a:rPr lang="en-US" sz="2400" b="1" dirty="0" err="1">
                <a:solidFill>
                  <a:schemeClr val="dk2"/>
                </a:solidFill>
                <a:latin typeface="Arial Narrow"/>
                <a:ea typeface="Arial Narrow"/>
                <a:cs typeface="Arial Narrow"/>
                <a:sym typeface="Arial Narrow"/>
              </a:rPr>
              <a:t>périr</a:t>
            </a:r>
            <a:r>
              <a:rPr lang="en-US" sz="2400" b="1" dirty="0">
                <a:solidFill>
                  <a:schemeClr val="dk2"/>
                </a:solidFill>
                <a:latin typeface="Arial Narrow"/>
                <a:ea typeface="Arial Narrow"/>
                <a:cs typeface="Arial Narrow"/>
                <a:sym typeface="Arial Narrow"/>
              </a:rPr>
              <a:t> </a:t>
            </a:r>
            <a:r>
              <a:rPr lang="en-US" sz="2400" b="1" dirty="0" err="1">
                <a:solidFill>
                  <a:schemeClr val="dk2"/>
                </a:solidFill>
                <a:latin typeface="Arial Narrow"/>
                <a:ea typeface="Arial Narrow"/>
                <a:cs typeface="Arial Narrow"/>
                <a:sym typeface="Arial Narrow"/>
              </a:rPr>
              <a:t>périr</a:t>
            </a:r>
            <a:endParaRPr sz="2400" b="1" dirty="0">
              <a:solidFill>
                <a:schemeClr val="dk2"/>
              </a:solidFill>
              <a:latin typeface="Arial Narrow"/>
              <a:ea typeface="Arial Narrow"/>
              <a:cs typeface="Arial Narrow"/>
              <a:sym typeface="Arial Narrow"/>
            </a:endParaRPr>
          </a:p>
        </p:txBody>
      </p:sp>
      <p:sp>
        <p:nvSpPr>
          <p:cNvPr id="623" name="Google Shape;623;p33"/>
          <p:cNvSpPr txBox="1"/>
          <p:nvPr/>
        </p:nvSpPr>
        <p:spPr>
          <a:xfrm>
            <a:off x="6192688" y="3318083"/>
            <a:ext cx="3059832"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dk2"/>
                </a:solidFill>
                <a:latin typeface="Arial Narrow"/>
                <a:ea typeface="Arial Narrow"/>
                <a:cs typeface="Arial Narrow"/>
                <a:sym typeface="Arial Narrow"/>
              </a:rPr>
              <a:t>vie vie vie</a:t>
            </a:r>
            <a:endParaRPr sz="2400" b="1">
              <a:solidFill>
                <a:schemeClr val="dk2"/>
              </a:solidFill>
              <a:latin typeface="Arial Narrow"/>
              <a:ea typeface="Arial Narrow"/>
              <a:cs typeface="Arial Narrow"/>
              <a:sym typeface="Arial Narrow"/>
            </a:endParaRPr>
          </a:p>
          <a:p>
            <a:pPr marL="0" marR="0" lvl="0" indent="0" algn="l" rtl="0">
              <a:spcBef>
                <a:spcPts val="0"/>
              </a:spcBef>
              <a:spcAft>
                <a:spcPts val="0"/>
              </a:spcAft>
              <a:buNone/>
            </a:pPr>
            <a:r>
              <a:rPr lang="en-US" sz="2400" b="1">
                <a:solidFill>
                  <a:schemeClr val="dk2"/>
                </a:solidFill>
                <a:latin typeface="Arial Narrow"/>
                <a:ea typeface="Arial Narrow"/>
                <a:cs typeface="Arial Narrow"/>
                <a:sym typeface="Arial Narrow"/>
              </a:rPr>
              <a:t>maintenant et toujours</a:t>
            </a:r>
            <a:endParaRPr sz="2400" b="1">
              <a:solidFill>
                <a:schemeClr val="dk2"/>
              </a:solidFill>
              <a:latin typeface="Arial Narrow"/>
              <a:ea typeface="Arial Narrow"/>
              <a:cs typeface="Arial Narrow"/>
              <a:sym typeface="Arial Narrow"/>
            </a:endParaRPr>
          </a:p>
        </p:txBody>
      </p:sp>
      <p:sp>
        <p:nvSpPr>
          <p:cNvPr id="624" name="Google Shape;624;p33"/>
          <p:cNvSpPr txBox="1"/>
          <p:nvPr/>
        </p:nvSpPr>
        <p:spPr>
          <a:xfrm>
            <a:off x="214282" y="3068960"/>
            <a:ext cx="2448272"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chemeClr val="dk2"/>
                </a:solidFill>
                <a:latin typeface="Arial"/>
                <a:ea typeface="Arial"/>
                <a:cs typeface="Arial"/>
                <a:sym typeface="Arial"/>
              </a:rPr>
              <a:t>Microsoft clip art © 2013  Microsoft Corp</a:t>
            </a:r>
            <a:endParaRPr sz="1000">
              <a:solidFill>
                <a:schemeClr val="dk2"/>
              </a:solidFill>
              <a:latin typeface="Arial"/>
              <a:ea typeface="Arial"/>
              <a:cs typeface="Arial"/>
              <a:sym typeface="Arial"/>
            </a:endParaRPr>
          </a:p>
        </p:txBody>
      </p:sp>
      <p:sp>
        <p:nvSpPr>
          <p:cNvPr id="625" name="Google Shape;625;p33"/>
          <p:cNvSpPr txBox="1"/>
          <p:nvPr/>
        </p:nvSpPr>
        <p:spPr>
          <a:xfrm>
            <a:off x="0" y="4412719"/>
            <a:ext cx="9144000" cy="240065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chemeClr val="dk2"/>
                </a:solidFill>
                <a:latin typeface="Calibri"/>
                <a:ea typeface="Calibri"/>
                <a:cs typeface="Calibri"/>
                <a:sym typeface="Calibri"/>
              </a:rPr>
              <a:t>« Je </a:t>
            </a:r>
            <a:r>
              <a:rPr lang="en-US" sz="2800" b="1" dirty="0" err="1">
                <a:solidFill>
                  <a:schemeClr val="dk2"/>
                </a:solidFill>
                <a:latin typeface="Calibri"/>
                <a:ea typeface="Calibri"/>
                <a:cs typeface="Calibri"/>
                <a:sym typeface="Calibri"/>
              </a:rPr>
              <a:t>leur</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donne</a:t>
            </a:r>
            <a:r>
              <a:rPr lang="en-US" sz="2800" b="1" dirty="0">
                <a:solidFill>
                  <a:schemeClr val="dk2"/>
                </a:solidFill>
                <a:latin typeface="Calibri"/>
                <a:ea typeface="Calibri"/>
                <a:cs typeface="Calibri"/>
                <a:sym typeface="Calibri"/>
              </a:rPr>
              <a:t> </a:t>
            </a:r>
            <a:r>
              <a:rPr lang="en-US" sz="2800" b="1" u="sng" dirty="0">
                <a:solidFill>
                  <a:schemeClr val="dk2"/>
                </a:solidFill>
                <a:latin typeface="Calibri"/>
                <a:ea typeface="Calibri"/>
                <a:cs typeface="Calibri"/>
                <a:sym typeface="Calibri"/>
              </a:rPr>
              <a:t>la vie </a:t>
            </a:r>
            <a:r>
              <a:rPr lang="en-US" sz="2800" b="1" u="sng" dirty="0" err="1">
                <a:solidFill>
                  <a:schemeClr val="dk2"/>
                </a:solidFill>
                <a:latin typeface="Calibri"/>
                <a:ea typeface="Calibri"/>
                <a:cs typeface="Calibri"/>
                <a:sym typeface="Calibri"/>
              </a:rPr>
              <a:t>éternelle</a:t>
            </a:r>
            <a:r>
              <a:rPr lang="en-US" sz="2800" b="1" dirty="0">
                <a:solidFill>
                  <a:schemeClr val="dk2"/>
                </a:solidFill>
                <a:latin typeface="Calibri"/>
                <a:ea typeface="Calibri"/>
                <a:cs typeface="Calibri"/>
                <a:sym typeface="Calibri"/>
              </a:rPr>
              <a:t>; et </a:t>
            </a:r>
            <a:r>
              <a:rPr lang="en-US" sz="2800" b="1" dirty="0" err="1">
                <a:solidFill>
                  <a:schemeClr val="dk2"/>
                </a:solidFill>
                <a:latin typeface="Calibri"/>
                <a:ea typeface="Calibri"/>
                <a:cs typeface="Calibri"/>
                <a:sym typeface="Calibri"/>
              </a:rPr>
              <a:t>elles</a:t>
            </a:r>
            <a:r>
              <a:rPr lang="en-US" sz="2800" b="1" dirty="0">
                <a:solidFill>
                  <a:schemeClr val="dk2"/>
                </a:solidFill>
                <a:latin typeface="Calibri"/>
                <a:ea typeface="Calibri"/>
                <a:cs typeface="Calibri"/>
                <a:sym typeface="Calibri"/>
              </a:rPr>
              <a:t> ne </a:t>
            </a:r>
            <a:r>
              <a:rPr lang="en-US" sz="2800" b="1" dirty="0" err="1">
                <a:solidFill>
                  <a:schemeClr val="dk2"/>
                </a:solidFill>
                <a:latin typeface="Calibri"/>
                <a:ea typeface="Calibri"/>
                <a:cs typeface="Calibri"/>
                <a:sym typeface="Calibri"/>
              </a:rPr>
              <a:t>périront</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jamais</a:t>
            </a:r>
            <a:r>
              <a:rPr lang="en-US" sz="2800" b="1" dirty="0">
                <a:solidFill>
                  <a:schemeClr val="dk2"/>
                </a:solidFill>
                <a:latin typeface="Calibri"/>
                <a:ea typeface="Calibri"/>
                <a:cs typeface="Calibri"/>
                <a:sym typeface="Calibri"/>
              </a:rPr>
              <a:t>, </a:t>
            </a:r>
            <a:endParaRPr dirty="0"/>
          </a:p>
          <a:p>
            <a:pPr marL="0" marR="0" lvl="0" indent="0" algn="ctr" rtl="0">
              <a:spcBef>
                <a:spcPts val="0"/>
              </a:spcBef>
              <a:spcAft>
                <a:spcPts val="0"/>
              </a:spcAft>
              <a:buNone/>
            </a:pPr>
            <a:r>
              <a:rPr lang="en-US" sz="2800" b="1" dirty="0">
                <a:solidFill>
                  <a:schemeClr val="dk2"/>
                </a:solidFill>
                <a:latin typeface="Calibri"/>
                <a:ea typeface="Calibri"/>
                <a:cs typeface="Calibri"/>
                <a:sym typeface="Calibri"/>
              </a:rPr>
              <a:t>et </a:t>
            </a:r>
            <a:r>
              <a:rPr lang="en-US" sz="2800" b="1" dirty="0" err="1">
                <a:solidFill>
                  <a:schemeClr val="dk2"/>
                </a:solidFill>
                <a:latin typeface="Calibri"/>
                <a:ea typeface="Calibri"/>
                <a:cs typeface="Calibri"/>
                <a:sym typeface="Calibri"/>
              </a:rPr>
              <a:t>personne</a:t>
            </a:r>
            <a:r>
              <a:rPr lang="en-US" sz="2800" b="1" dirty="0">
                <a:solidFill>
                  <a:schemeClr val="dk2"/>
                </a:solidFill>
                <a:latin typeface="Calibri"/>
                <a:ea typeface="Calibri"/>
                <a:cs typeface="Calibri"/>
                <a:sym typeface="Calibri"/>
              </a:rPr>
              <a:t> ne les </a:t>
            </a:r>
            <a:r>
              <a:rPr lang="en-US" sz="2800" b="1" dirty="0" err="1">
                <a:solidFill>
                  <a:schemeClr val="dk2"/>
                </a:solidFill>
                <a:latin typeface="Calibri"/>
                <a:ea typeface="Calibri"/>
                <a:cs typeface="Calibri"/>
                <a:sym typeface="Calibri"/>
              </a:rPr>
              <a:t>ravira</a:t>
            </a:r>
            <a:r>
              <a:rPr lang="en-US" sz="2800" b="1" dirty="0">
                <a:solidFill>
                  <a:schemeClr val="dk2"/>
                </a:solidFill>
                <a:latin typeface="Calibri"/>
                <a:ea typeface="Calibri"/>
                <a:cs typeface="Calibri"/>
                <a:sym typeface="Calibri"/>
              </a:rPr>
              <a:t> de ma main »  Jean 10:28</a:t>
            </a:r>
            <a:endParaRPr dirty="0"/>
          </a:p>
          <a:p>
            <a:pPr marL="0" marR="0" lvl="0" indent="0" algn="ctr" rtl="0">
              <a:spcBef>
                <a:spcPts val="0"/>
              </a:spcBef>
              <a:spcAft>
                <a:spcPts val="0"/>
              </a:spcAft>
              <a:buNone/>
            </a:pPr>
            <a:endParaRPr sz="1000" b="1" dirty="0">
              <a:solidFill>
                <a:schemeClr val="dk2"/>
              </a:solidFill>
              <a:latin typeface="Calibri"/>
              <a:ea typeface="Calibri"/>
              <a:cs typeface="Calibri"/>
              <a:sym typeface="Calibri"/>
            </a:endParaRPr>
          </a:p>
          <a:p>
            <a:pPr marL="0" marR="0" lvl="0" indent="0" algn="ctr" rtl="0">
              <a:spcBef>
                <a:spcPts val="0"/>
              </a:spcBef>
              <a:spcAft>
                <a:spcPts val="0"/>
              </a:spcAft>
              <a:buNone/>
            </a:pPr>
            <a:r>
              <a:rPr lang="en-US" sz="2800" b="1" spc="-20" dirty="0">
                <a:solidFill>
                  <a:schemeClr val="dk2"/>
                </a:solidFill>
                <a:latin typeface="Calibri"/>
                <a:ea typeface="Calibri"/>
                <a:cs typeface="Calibri"/>
                <a:sym typeface="Calibri"/>
              </a:rPr>
              <a:t>« Car le </a:t>
            </a:r>
            <a:r>
              <a:rPr lang="en-US" sz="2800" b="1" spc="-20" dirty="0" err="1">
                <a:solidFill>
                  <a:schemeClr val="dk2"/>
                </a:solidFill>
                <a:latin typeface="Calibri"/>
                <a:ea typeface="Calibri"/>
                <a:cs typeface="Calibri"/>
                <a:sym typeface="Calibri"/>
              </a:rPr>
              <a:t>salaire</a:t>
            </a:r>
            <a:r>
              <a:rPr lang="en-US" sz="2800" b="1" spc="-20" dirty="0">
                <a:solidFill>
                  <a:schemeClr val="dk2"/>
                </a:solidFill>
                <a:latin typeface="Calibri"/>
                <a:ea typeface="Calibri"/>
                <a:cs typeface="Calibri"/>
                <a:sym typeface="Calibri"/>
              </a:rPr>
              <a:t> du </a:t>
            </a:r>
            <a:r>
              <a:rPr lang="en-US" sz="2800" b="1" spc="-20" dirty="0" err="1">
                <a:solidFill>
                  <a:schemeClr val="dk2"/>
                </a:solidFill>
                <a:latin typeface="Calibri"/>
                <a:ea typeface="Calibri"/>
                <a:cs typeface="Calibri"/>
                <a:sym typeface="Calibri"/>
              </a:rPr>
              <a:t>péché</a:t>
            </a:r>
            <a:r>
              <a:rPr lang="en-US" sz="2800" b="1" spc="-20" dirty="0">
                <a:solidFill>
                  <a:schemeClr val="dk2"/>
                </a:solidFill>
                <a:latin typeface="Calibri"/>
                <a:ea typeface="Calibri"/>
                <a:cs typeface="Calibri"/>
                <a:sym typeface="Calibri"/>
              </a:rPr>
              <a:t>, </a:t>
            </a:r>
            <a:r>
              <a:rPr lang="en-US" sz="2800" b="1" spc="-20" dirty="0" err="1">
                <a:solidFill>
                  <a:schemeClr val="dk2"/>
                </a:solidFill>
                <a:latin typeface="Calibri"/>
                <a:ea typeface="Calibri"/>
                <a:cs typeface="Calibri"/>
                <a:sym typeface="Calibri"/>
              </a:rPr>
              <a:t>c'est</a:t>
            </a:r>
            <a:r>
              <a:rPr lang="en-US" sz="2800" b="1" spc="-20" dirty="0">
                <a:solidFill>
                  <a:schemeClr val="dk2"/>
                </a:solidFill>
                <a:latin typeface="Calibri"/>
                <a:ea typeface="Calibri"/>
                <a:cs typeface="Calibri"/>
                <a:sym typeface="Calibri"/>
              </a:rPr>
              <a:t> la mort; </a:t>
            </a:r>
            <a:r>
              <a:rPr lang="en-US" sz="2800" b="1" spc="-20" dirty="0" err="1">
                <a:solidFill>
                  <a:schemeClr val="dk2"/>
                </a:solidFill>
                <a:latin typeface="Calibri"/>
                <a:ea typeface="Calibri"/>
                <a:cs typeface="Calibri"/>
                <a:sym typeface="Calibri"/>
              </a:rPr>
              <a:t>mais</a:t>
            </a:r>
            <a:r>
              <a:rPr lang="en-US" sz="2800" b="1" spc="-20" dirty="0">
                <a:solidFill>
                  <a:schemeClr val="dk2"/>
                </a:solidFill>
                <a:latin typeface="Calibri"/>
                <a:ea typeface="Calibri"/>
                <a:cs typeface="Calibri"/>
                <a:sym typeface="Calibri"/>
              </a:rPr>
              <a:t> le don </a:t>
            </a:r>
            <a:r>
              <a:rPr lang="en-US" sz="2800" b="1" spc="-20" dirty="0" err="1">
                <a:solidFill>
                  <a:schemeClr val="dk2"/>
                </a:solidFill>
                <a:latin typeface="Calibri"/>
                <a:ea typeface="Calibri"/>
                <a:cs typeface="Calibri"/>
                <a:sym typeface="Calibri"/>
              </a:rPr>
              <a:t>gratuit</a:t>
            </a:r>
            <a:r>
              <a:rPr lang="en-US" sz="2800" b="1" spc="-20" dirty="0">
                <a:solidFill>
                  <a:schemeClr val="dk2"/>
                </a:solidFill>
                <a:latin typeface="Calibri"/>
                <a:ea typeface="Calibri"/>
                <a:cs typeface="Calibri"/>
                <a:sym typeface="Calibri"/>
              </a:rPr>
              <a:t> de </a:t>
            </a:r>
            <a:r>
              <a:rPr lang="en-US" sz="2800" b="1" spc="-20" dirty="0" err="1">
                <a:solidFill>
                  <a:schemeClr val="dk2"/>
                </a:solidFill>
                <a:latin typeface="Calibri"/>
                <a:ea typeface="Calibri"/>
                <a:cs typeface="Calibri"/>
                <a:sym typeface="Calibri"/>
              </a:rPr>
              <a:t>Dieu</a:t>
            </a:r>
            <a:r>
              <a:rPr lang="en-US" sz="2800" b="1" spc="-20" dirty="0">
                <a:solidFill>
                  <a:schemeClr val="dk2"/>
                </a:solidFill>
                <a:latin typeface="Calibri"/>
                <a:ea typeface="Calibri"/>
                <a:cs typeface="Calibri"/>
                <a:sym typeface="Calibri"/>
              </a:rPr>
              <a:t>, </a:t>
            </a:r>
            <a:r>
              <a:rPr lang="en-US" sz="2800" b="1" spc="-20" dirty="0" err="1">
                <a:solidFill>
                  <a:schemeClr val="dk2"/>
                </a:solidFill>
                <a:latin typeface="Calibri"/>
                <a:ea typeface="Calibri"/>
                <a:cs typeface="Calibri"/>
                <a:sym typeface="Calibri"/>
              </a:rPr>
              <a:t>c'est</a:t>
            </a:r>
            <a:r>
              <a:rPr lang="en-US" sz="2800" b="1" spc="-20" dirty="0">
                <a:solidFill>
                  <a:schemeClr val="dk2"/>
                </a:solidFill>
                <a:latin typeface="Calibri"/>
                <a:ea typeface="Calibri"/>
                <a:cs typeface="Calibri"/>
                <a:sym typeface="Calibri"/>
              </a:rPr>
              <a:t> </a:t>
            </a:r>
            <a:r>
              <a:rPr lang="en-US" sz="2800" b="1" u="sng" spc="-20" dirty="0">
                <a:solidFill>
                  <a:schemeClr val="dk2"/>
                </a:solidFill>
                <a:latin typeface="Calibri"/>
                <a:ea typeface="Calibri"/>
                <a:cs typeface="Calibri"/>
                <a:sym typeface="Calibri"/>
              </a:rPr>
              <a:t>la vie </a:t>
            </a:r>
            <a:r>
              <a:rPr lang="en-US" sz="2800" b="1" u="sng" spc="-20" dirty="0" err="1">
                <a:solidFill>
                  <a:schemeClr val="dk2"/>
                </a:solidFill>
                <a:latin typeface="Calibri"/>
                <a:ea typeface="Calibri"/>
                <a:cs typeface="Calibri"/>
                <a:sym typeface="Calibri"/>
              </a:rPr>
              <a:t>éternelle</a:t>
            </a:r>
            <a:r>
              <a:rPr lang="en-US" sz="2800" b="1" spc="-20" dirty="0">
                <a:solidFill>
                  <a:schemeClr val="dk2"/>
                </a:solidFill>
                <a:latin typeface="Calibri"/>
                <a:ea typeface="Calibri"/>
                <a:cs typeface="Calibri"/>
                <a:sym typeface="Calibri"/>
              </a:rPr>
              <a:t> en </a:t>
            </a:r>
            <a:r>
              <a:rPr lang="en-US" sz="2800" b="1" spc="-20" dirty="0" err="1">
                <a:solidFill>
                  <a:schemeClr val="dk2"/>
                </a:solidFill>
                <a:latin typeface="Calibri"/>
                <a:ea typeface="Calibri"/>
                <a:cs typeface="Calibri"/>
                <a:sym typeface="Calibri"/>
              </a:rPr>
              <a:t>Jésus</a:t>
            </a:r>
            <a:r>
              <a:rPr lang="en-US" sz="2800" b="1" spc="-20" dirty="0">
                <a:solidFill>
                  <a:schemeClr val="dk2"/>
                </a:solidFill>
                <a:latin typeface="Calibri"/>
                <a:ea typeface="Calibri"/>
                <a:cs typeface="Calibri"/>
                <a:sym typeface="Calibri"/>
              </a:rPr>
              <a:t> Christ </a:t>
            </a:r>
            <a:r>
              <a:rPr lang="en-US" sz="2800" b="1" spc="-20" dirty="0" err="1">
                <a:solidFill>
                  <a:schemeClr val="dk2"/>
                </a:solidFill>
                <a:latin typeface="Calibri"/>
                <a:ea typeface="Calibri"/>
                <a:cs typeface="Calibri"/>
                <a:sym typeface="Calibri"/>
              </a:rPr>
              <a:t>notre</a:t>
            </a:r>
            <a:r>
              <a:rPr lang="en-US" sz="2800" b="1" spc="-20" dirty="0">
                <a:solidFill>
                  <a:schemeClr val="dk2"/>
                </a:solidFill>
                <a:latin typeface="Calibri"/>
                <a:ea typeface="Calibri"/>
                <a:cs typeface="Calibri"/>
                <a:sym typeface="Calibri"/>
              </a:rPr>
              <a:t> Seigneur »</a:t>
            </a:r>
            <a:endParaRPr spc="-20" dirty="0"/>
          </a:p>
          <a:p>
            <a:pPr marL="0" marR="0" lvl="0" indent="0" algn="ctr" rtl="0">
              <a:spcBef>
                <a:spcPts val="0"/>
              </a:spcBef>
              <a:spcAft>
                <a:spcPts val="0"/>
              </a:spcAft>
              <a:buNone/>
            </a:pPr>
            <a:r>
              <a:rPr lang="en-US" sz="2800" b="1" spc="-20" dirty="0">
                <a:solidFill>
                  <a:schemeClr val="dk2"/>
                </a:solidFill>
                <a:latin typeface="Calibri"/>
                <a:ea typeface="Calibri"/>
                <a:cs typeface="Calibri"/>
                <a:sym typeface="Calibri"/>
              </a:rPr>
              <a:t>Rom 6:23</a:t>
            </a:r>
            <a:endParaRPr sz="2800" b="1" spc="-20" dirty="0">
              <a:solidFill>
                <a:schemeClr val="dk2"/>
              </a:solidFill>
              <a:latin typeface="Calibri"/>
              <a:ea typeface="Calibri"/>
              <a:cs typeface="Calibri"/>
              <a:sym typeface="Calibri"/>
            </a:endParaRPr>
          </a:p>
        </p:txBody>
      </p:sp>
      <p:sp>
        <p:nvSpPr>
          <p:cNvPr id="626" name="Google Shape;626;p33"/>
          <p:cNvSpPr/>
          <p:nvPr/>
        </p:nvSpPr>
        <p:spPr>
          <a:xfrm>
            <a:off x="446856" y="97468"/>
            <a:ext cx="8229600" cy="523220"/>
          </a:xfrm>
          <a:prstGeom prst="rect">
            <a:avLst/>
          </a:prstGeom>
          <a:solidFill>
            <a:schemeClr val="lt1"/>
          </a:solid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7. la vie éternelle en Christ.  Merci, Seigneur! </a:t>
            </a:r>
            <a:endParaRPr sz="2800" b="1">
              <a:solidFill>
                <a:srgbClr val="FF0000"/>
              </a:solidFill>
              <a:latin typeface="Calibri"/>
              <a:ea typeface="Calibri"/>
              <a:cs typeface="Calibri"/>
              <a:sym typeface="Calibri"/>
            </a:endParaRPr>
          </a:p>
        </p:txBody>
      </p:sp>
      <p:sp>
        <p:nvSpPr>
          <p:cNvPr id="627" name="Google Shape;627;p33"/>
          <p:cNvSpPr txBox="1"/>
          <p:nvPr/>
        </p:nvSpPr>
        <p:spPr>
          <a:xfrm>
            <a:off x="3707904" y="3645024"/>
            <a:ext cx="2088232"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F2F2F2"/>
                </a:solidFill>
                <a:latin typeface="Arial"/>
                <a:ea typeface="Arial"/>
                <a:cs typeface="Arial"/>
                <a:sym typeface="Arial"/>
              </a:rPr>
              <a:t>Egyptian smileys © sherv.net</a:t>
            </a:r>
            <a:endParaRPr/>
          </a:p>
          <a:p>
            <a:pPr marL="0" marR="0" lvl="0" indent="0" algn="ctr" rtl="0">
              <a:spcBef>
                <a:spcPts val="0"/>
              </a:spcBef>
              <a:spcAft>
                <a:spcPts val="0"/>
              </a:spcAft>
              <a:buNone/>
            </a:pPr>
            <a:r>
              <a:rPr lang="en-US" sz="1000">
                <a:solidFill>
                  <a:srgbClr val="F2F2F2"/>
                </a:solidFill>
                <a:latin typeface="Arial"/>
                <a:ea typeface="Arial"/>
                <a:cs typeface="Arial"/>
                <a:sym typeface="Arial"/>
              </a:rPr>
              <a:t>Jesus © GospelGifs.com </a:t>
            </a:r>
            <a:endParaRPr/>
          </a:p>
          <a:p>
            <a:pPr marL="0" marR="0" lvl="0" indent="0" algn="ctr" rtl="0">
              <a:spcBef>
                <a:spcPts val="0"/>
              </a:spcBef>
              <a:spcAft>
                <a:spcPts val="0"/>
              </a:spcAft>
              <a:buNone/>
            </a:pPr>
            <a:r>
              <a:rPr lang="en-US" sz="1000">
                <a:solidFill>
                  <a:srgbClr val="F2F2F2"/>
                </a:solidFill>
                <a:latin typeface="Arial"/>
                <a:ea typeface="Arial"/>
                <a:cs typeface="Arial"/>
                <a:sym typeface="Arial"/>
              </a:rPr>
              <a:t>pulsing heart © clipartbest.com</a:t>
            </a:r>
            <a:endParaRPr/>
          </a:p>
          <a:p>
            <a:pPr marL="0" marR="0" lvl="0" indent="0" algn="l" rtl="0">
              <a:spcBef>
                <a:spcPts val="0"/>
              </a:spcBef>
              <a:spcAft>
                <a:spcPts val="0"/>
              </a:spcAft>
              <a:buNone/>
            </a:pPr>
            <a:r>
              <a:rPr lang="en-US" sz="1000">
                <a:solidFill>
                  <a:srgbClr val="F2F2F2"/>
                </a:solidFill>
                <a:latin typeface="Arial"/>
                <a:ea typeface="Arial"/>
                <a:cs typeface="Arial"/>
                <a:sym typeface="Arial"/>
              </a:rPr>
              <a:t>Jumping heart © www.fg-a.com</a:t>
            </a:r>
            <a:endParaRPr sz="1800">
              <a:solidFill>
                <a:srgbClr val="F2F2F2"/>
              </a:solidFill>
              <a:latin typeface="Arial"/>
              <a:ea typeface="Arial"/>
              <a:cs typeface="Arial"/>
              <a:sym typeface="Arial"/>
            </a:endParaRPr>
          </a:p>
        </p:txBody>
      </p:sp>
      <p:sp>
        <p:nvSpPr>
          <p:cNvPr id="23" name="WordArt 2"/>
          <p:cNvSpPr>
            <a:spLocks noChangeArrowheads="1" noChangeShapeType="1" noTextEdit="1"/>
          </p:cNvSpPr>
          <p:nvPr/>
        </p:nvSpPr>
        <p:spPr bwMode="auto">
          <a:xfrm>
            <a:off x="6758697" y="1140997"/>
            <a:ext cx="1872208" cy="1224136"/>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 Le Seigneur</a:t>
            </a:r>
            <a:endParaRPr lang="en-CA" sz="1200" kern="10" spc="0" dirty="0">
              <a:ln w="9525">
                <a:solidFill>
                  <a:srgbClr val="000000"/>
                </a:solidFill>
                <a:round/>
                <a:headEnd/>
                <a:tailEnd/>
              </a:ln>
              <a:solidFill>
                <a:srgbClr val="FFC000"/>
              </a:solidFill>
              <a:effectLst/>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632"/>
        <p:cNvGrpSpPr/>
        <p:nvPr/>
      </p:nvGrpSpPr>
      <p:grpSpPr>
        <a:xfrm>
          <a:off x="0" y="0"/>
          <a:ext cx="0" cy="0"/>
          <a:chOff x="0" y="0"/>
          <a:chExt cx="0" cy="0"/>
        </a:xfrm>
      </p:grpSpPr>
      <p:pic>
        <p:nvPicPr>
          <p:cNvPr id="633" name="Google Shape;633;p34"/>
          <p:cNvPicPr preferRelativeResize="0"/>
          <p:nvPr/>
        </p:nvPicPr>
        <p:blipFill rotWithShape="1">
          <a:blip r:embed="rId3">
            <a:alphaModFix/>
          </a:blip>
          <a:srcRect/>
          <a:stretch/>
        </p:blipFill>
        <p:spPr>
          <a:xfrm>
            <a:off x="35496" y="54006"/>
            <a:ext cx="9108504" cy="6831378"/>
          </a:xfrm>
          <a:prstGeom prst="rect">
            <a:avLst/>
          </a:prstGeom>
          <a:noFill/>
          <a:ln>
            <a:noFill/>
          </a:ln>
        </p:spPr>
      </p:pic>
      <p:sp>
        <p:nvSpPr>
          <p:cNvPr id="634" name="Google Shape;634;p34"/>
          <p:cNvSpPr txBox="1">
            <a:spLocks noGrp="1"/>
          </p:cNvSpPr>
          <p:nvPr>
            <p:ph type="title"/>
          </p:nvPr>
        </p:nvSpPr>
        <p:spPr>
          <a:xfrm>
            <a:off x="0" y="1930822"/>
            <a:ext cx="9144000" cy="562074"/>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None/>
            </a:pPr>
            <a:r>
              <a:rPr lang="en-US" sz="3100" b="1">
                <a:solidFill>
                  <a:srgbClr val="FFFFFF"/>
                </a:solidFill>
                <a:latin typeface="Calibri"/>
                <a:ea typeface="Calibri"/>
                <a:cs typeface="Calibri"/>
                <a:sym typeface="Calibri"/>
              </a:rPr>
              <a:t>Jésus-Christ croyait à la vie éternelle et au feu éternel.</a:t>
            </a:r>
            <a:br>
              <a:rPr lang="en-US" sz="3100" b="1">
                <a:solidFill>
                  <a:srgbClr val="FFFFFF"/>
                </a:solidFill>
                <a:latin typeface="Calibri"/>
                <a:ea typeface="Calibri"/>
                <a:cs typeface="Calibri"/>
                <a:sym typeface="Calibri"/>
              </a:rPr>
            </a:br>
            <a:r>
              <a:rPr lang="en-US" sz="3100" b="1">
                <a:solidFill>
                  <a:schemeClr val="lt1"/>
                </a:solidFill>
                <a:latin typeface="Calibri"/>
                <a:ea typeface="Calibri"/>
                <a:cs typeface="Calibri"/>
                <a:sym typeface="Calibri"/>
              </a:rPr>
              <a:t/>
            </a:r>
            <a:br>
              <a:rPr lang="en-US" sz="3100" b="1">
                <a:solidFill>
                  <a:schemeClr val="lt1"/>
                </a:solidFill>
                <a:latin typeface="Calibri"/>
                <a:ea typeface="Calibri"/>
                <a:cs typeface="Calibri"/>
                <a:sym typeface="Calibri"/>
              </a:rPr>
            </a:br>
            <a:r>
              <a:rPr lang="en-US" sz="3200" b="1">
                <a:solidFill>
                  <a:schemeClr val="lt1"/>
                </a:solidFill>
                <a:latin typeface="Calibri"/>
                <a:ea typeface="Calibri"/>
                <a:cs typeface="Calibri"/>
                <a:sym typeface="Calibri"/>
              </a:rPr>
              <a:t> « Je leur donne la vie éternelle »  </a:t>
            </a:r>
            <a:r>
              <a:rPr lang="en-US" sz="3100" b="1">
                <a:solidFill>
                  <a:srgbClr val="FFFFFF"/>
                </a:solidFill>
                <a:latin typeface="Calibri"/>
                <a:ea typeface="Calibri"/>
                <a:cs typeface="Calibri"/>
                <a:sym typeface="Calibri"/>
              </a:rPr>
              <a:t>Jean 10:28</a:t>
            </a:r>
            <a:br>
              <a:rPr lang="en-US" sz="3100" b="1">
                <a:solidFill>
                  <a:srgbClr val="FFFFFF"/>
                </a:solidFill>
                <a:latin typeface="Calibri"/>
                <a:ea typeface="Calibri"/>
                <a:cs typeface="Calibri"/>
                <a:sym typeface="Calibri"/>
              </a:rPr>
            </a:br>
            <a:r>
              <a:rPr lang="en-US" sz="3200" b="1">
                <a:solidFill>
                  <a:srgbClr val="FFFFFF"/>
                </a:solidFill>
                <a:latin typeface="Calibri"/>
                <a:ea typeface="Calibri"/>
                <a:cs typeface="Calibri"/>
                <a:sym typeface="Calibri"/>
              </a:rPr>
              <a:t/>
            </a:r>
            <a:br>
              <a:rPr lang="en-US" sz="3200" b="1">
                <a:solidFill>
                  <a:srgbClr val="FFFFFF"/>
                </a:solidFill>
                <a:latin typeface="Calibri"/>
                <a:ea typeface="Calibri"/>
                <a:cs typeface="Calibri"/>
                <a:sym typeface="Calibri"/>
              </a:rPr>
            </a:br>
            <a:endParaRPr sz="3200" b="1">
              <a:solidFill>
                <a:srgbClr val="FFFFFF"/>
              </a:solidFill>
              <a:latin typeface="Calibri"/>
              <a:ea typeface="Calibri"/>
              <a:cs typeface="Calibri"/>
              <a:sym typeface="Calibri"/>
            </a:endParaRPr>
          </a:p>
        </p:txBody>
      </p:sp>
      <p:sp>
        <p:nvSpPr>
          <p:cNvPr id="635" name="Google Shape;635;p34"/>
          <p:cNvSpPr txBox="1"/>
          <p:nvPr/>
        </p:nvSpPr>
        <p:spPr>
          <a:xfrm>
            <a:off x="0" y="4869160"/>
            <a:ext cx="9144000" cy="1296144"/>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a:solidFill>
                  <a:schemeClr val="lt1"/>
                </a:solidFill>
                <a:latin typeface="Calibri"/>
                <a:ea typeface="Calibri"/>
                <a:cs typeface="Calibri"/>
                <a:sym typeface="Calibri"/>
              </a:rPr>
              <a:t>« jeté dans le feu éternel »  </a:t>
            </a:r>
            <a:r>
              <a:rPr lang="en-US" sz="2800" b="1" i="0" u="none" strike="noStrike" cap="none">
                <a:solidFill>
                  <a:schemeClr val="lt1"/>
                </a:solidFill>
                <a:latin typeface="Calibri"/>
                <a:ea typeface="Calibri"/>
                <a:cs typeface="Calibri"/>
                <a:sym typeface="Calibri"/>
              </a:rPr>
              <a:t>Mat 18:8</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 Retirez-vous de moi, maudits; allez dans le feu éternel »</a:t>
            </a:r>
            <a:endParaRPr/>
          </a:p>
          <a:p>
            <a:pPr marL="0" marR="0" lvl="0" indent="0" algn="ctr" rtl="0">
              <a:lnSpc>
                <a:spcPct val="100000"/>
              </a:lnSpc>
              <a:spcBef>
                <a:spcPts val="0"/>
              </a:spcBef>
              <a:spcAft>
                <a:spcPts val="0"/>
              </a:spcAft>
              <a:buClr>
                <a:schemeClr val="lt1"/>
              </a:buClr>
              <a:buSzPts val="2800"/>
              <a:buFont typeface="Calibri"/>
              <a:buNone/>
            </a:pPr>
            <a:r>
              <a:rPr lang="en-US" sz="2800" b="1">
                <a:solidFill>
                  <a:schemeClr val="lt1"/>
                </a:solidFill>
                <a:latin typeface="Calibri"/>
                <a:ea typeface="Calibri"/>
                <a:cs typeface="Calibri"/>
                <a:sym typeface="Calibri"/>
              </a:rPr>
              <a:t>Mat 25:41</a:t>
            </a:r>
            <a:endParaRPr sz="3200" b="1" i="0" u="none" strike="noStrike" cap="none">
              <a:solidFill>
                <a:schemeClr val="lt1"/>
              </a:solidFill>
              <a:latin typeface="Calibri"/>
              <a:ea typeface="Calibri"/>
              <a:cs typeface="Calibri"/>
              <a:sym typeface="Calibri"/>
            </a:endParaRPr>
          </a:p>
        </p:txBody>
      </p:sp>
      <p:sp>
        <p:nvSpPr>
          <p:cNvPr id="636" name="Google Shape;636;p34"/>
          <p:cNvSpPr txBox="1"/>
          <p:nvPr/>
        </p:nvSpPr>
        <p:spPr>
          <a:xfrm>
            <a:off x="2915816" y="6525344"/>
            <a:ext cx="3384376"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chemeClr val="dk2"/>
                </a:solidFill>
                <a:latin typeface="Arial"/>
                <a:ea typeface="Arial"/>
                <a:cs typeface="Arial"/>
                <a:sym typeface="Arial"/>
              </a:rPr>
              <a:t>Microsoft clip art © 2013  Microsoft Corporation. </a:t>
            </a:r>
            <a:endParaRPr sz="1000">
              <a:solidFill>
                <a:schemeClr val="dk2"/>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641"/>
        <p:cNvGrpSpPr/>
        <p:nvPr/>
      </p:nvGrpSpPr>
      <p:grpSpPr>
        <a:xfrm>
          <a:off x="0" y="0"/>
          <a:ext cx="0" cy="0"/>
          <a:chOff x="0" y="0"/>
          <a:chExt cx="0" cy="0"/>
        </a:xfrm>
      </p:grpSpPr>
      <p:pic>
        <p:nvPicPr>
          <p:cNvPr id="642" name="Google Shape;642;p35"/>
          <p:cNvPicPr preferRelativeResize="0"/>
          <p:nvPr/>
        </p:nvPicPr>
        <p:blipFill rotWithShape="1">
          <a:blip r:embed="rId3">
            <a:alphaModFix/>
          </a:blip>
          <a:srcRect/>
          <a:stretch/>
        </p:blipFill>
        <p:spPr>
          <a:xfrm>
            <a:off x="35496" y="54006"/>
            <a:ext cx="9108504" cy="6831378"/>
          </a:xfrm>
          <a:prstGeom prst="rect">
            <a:avLst/>
          </a:prstGeom>
          <a:noFill/>
          <a:ln>
            <a:noFill/>
          </a:ln>
        </p:spPr>
      </p:pic>
      <p:sp>
        <p:nvSpPr>
          <p:cNvPr id="643" name="Google Shape;643;p35"/>
          <p:cNvSpPr txBox="1"/>
          <p:nvPr/>
        </p:nvSpPr>
        <p:spPr>
          <a:xfrm>
            <a:off x="7020272" y="6453336"/>
            <a:ext cx="230425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chemeClr val="dk2"/>
                </a:solidFill>
                <a:latin typeface="Arial"/>
                <a:ea typeface="Arial"/>
                <a:cs typeface="Arial"/>
                <a:sym typeface="Arial"/>
              </a:rPr>
              <a:t>Microsoft clip art © 2013  </a:t>
            </a:r>
            <a:endParaRPr/>
          </a:p>
          <a:p>
            <a:pPr marL="0" marR="0" lvl="0" indent="0" algn="ctr" rtl="0">
              <a:spcBef>
                <a:spcPts val="0"/>
              </a:spcBef>
              <a:spcAft>
                <a:spcPts val="0"/>
              </a:spcAft>
              <a:buNone/>
            </a:pPr>
            <a:r>
              <a:rPr lang="en-US" sz="1000">
                <a:solidFill>
                  <a:schemeClr val="dk2"/>
                </a:solidFill>
                <a:latin typeface="Arial"/>
                <a:ea typeface="Arial"/>
                <a:cs typeface="Arial"/>
                <a:sym typeface="Arial"/>
              </a:rPr>
              <a:t>Microsoft Corporation. </a:t>
            </a:r>
            <a:endParaRPr sz="1000">
              <a:solidFill>
                <a:schemeClr val="dk2"/>
              </a:solidFill>
              <a:latin typeface="Arial"/>
              <a:ea typeface="Arial"/>
              <a:cs typeface="Arial"/>
              <a:sym typeface="Arial"/>
            </a:endParaRPr>
          </a:p>
        </p:txBody>
      </p:sp>
      <p:sp>
        <p:nvSpPr>
          <p:cNvPr id="644" name="Google Shape;644;p35"/>
          <p:cNvSpPr txBox="1"/>
          <p:nvPr/>
        </p:nvSpPr>
        <p:spPr>
          <a:xfrm>
            <a:off x="0" y="3803030"/>
            <a:ext cx="9144000" cy="56207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b="1" dirty="0">
                <a:solidFill>
                  <a:schemeClr val="dk2"/>
                </a:solidFill>
                <a:latin typeface="Calibri"/>
                <a:ea typeface="Calibri"/>
                <a:cs typeface="Calibri"/>
                <a:sym typeface="Calibri"/>
              </a:rPr>
              <a:t>« Le </a:t>
            </a:r>
            <a:r>
              <a:rPr lang="en-US" sz="2800" b="1" dirty="0" err="1">
                <a:solidFill>
                  <a:schemeClr val="dk2"/>
                </a:solidFill>
                <a:latin typeface="Calibri"/>
                <a:ea typeface="Calibri"/>
                <a:cs typeface="Calibri"/>
                <a:sym typeface="Calibri"/>
              </a:rPr>
              <a:t>Fils</a:t>
            </a:r>
            <a:r>
              <a:rPr lang="en-US" sz="2800" b="1" dirty="0">
                <a:solidFill>
                  <a:schemeClr val="dk2"/>
                </a:solidFill>
                <a:latin typeface="Calibri"/>
                <a:ea typeface="Calibri"/>
                <a:cs typeface="Calibri"/>
                <a:sym typeface="Calibri"/>
              </a:rPr>
              <a:t> de </a:t>
            </a:r>
            <a:r>
              <a:rPr lang="en-US" sz="2800" b="1" dirty="0" err="1">
                <a:solidFill>
                  <a:schemeClr val="dk2"/>
                </a:solidFill>
                <a:latin typeface="Calibri"/>
                <a:ea typeface="Calibri"/>
                <a:cs typeface="Calibri"/>
                <a:sym typeface="Calibri"/>
              </a:rPr>
              <a:t>l'homme</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enverra</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ses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anges</a:t>
            </a:r>
            <a:r>
              <a:rPr lang="en-US" sz="2800" b="1" dirty="0">
                <a:solidFill>
                  <a:schemeClr val="dk2"/>
                </a:solidFill>
                <a:latin typeface="Calibri"/>
                <a:ea typeface="Calibri"/>
                <a:cs typeface="Calibri"/>
                <a:sym typeface="Calibri"/>
              </a:rPr>
              <a:t>, qui </a:t>
            </a:r>
            <a:r>
              <a:rPr lang="en-US" sz="2800" b="1" dirty="0" err="1">
                <a:solidFill>
                  <a:schemeClr val="dk2"/>
                </a:solidFill>
                <a:latin typeface="Calibri"/>
                <a:ea typeface="Calibri"/>
                <a:cs typeface="Calibri"/>
                <a:sym typeface="Calibri"/>
              </a:rPr>
              <a:t>arracheront</a:t>
            </a:r>
            <a:r>
              <a:rPr lang="en-US" sz="2800" b="1" dirty="0">
                <a:solidFill>
                  <a:schemeClr val="dk2"/>
                </a:solidFill>
                <a:latin typeface="Calibri"/>
                <a:ea typeface="Calibri"/>
                <a:cs typeface="Calibri"/>
                <a:sym typeface="Calibri"/>
              </a:rPr>
              <a:t> de </a:t>
            </a:r>
            <a:r>
              <a:rPr lang="en-US" sz="2800" b="1" u="sng" dirty="0">
                <a:solidFill>
                  <a:schemeClr val="dk2"/>
                </a:solidFill>
                <a:latin typeface="Calibri"/>
                <a:ea typeface="Calibri"/>
                <a:cs typeface="Calibri"/>
                <a:sym typeface="Calibri"/>
              </a:rPr>
              <a:t>son </a:t>
            </a:r>
            <a:r>
              <a:rPr lang="en-US" sz="2800" b="1" u="sng" dirty="0" err="1">
                <a:solidFill>
                  <a:schemeClr val="dk2"/>
                </a:solidFill>
                <a:latin typeface="Calibri"/>
                <a:ea typeface="Calibri"/>
                <a:cs typeface="Calibri"/>
                <a:sym typeface="Calibri"/>
              </a:rPr>
              <a:t>royaume</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tous</a:t>
            </a:r>
            <a:r>
              <a:rPr lang="en-US" sz="2800" b="1" dirty="0">
                <a:solidFill>
                  <a:schemeClr val="dk2"/>
                </a:solidFill>
                <a:latin typeface="Calibri"/>
                <a:ea typeface="Calibri"/>
                <a:cs typeface="Calibri"/>
                <a:sym typeface="Calibri"/>
              </a:rPr>
              <a:t> les </a:t>
            </a:r>
            <a:r>
              <a:rPr lang="en-US" sz="2800" b="1" dirty="0" err="1">
                <a:solidFill>
                  <a:schemeClr val="dk2"/>
                </a:solidFill>
                <a:latin typeface="Calibri"/>
                <a:ea typeface="Calibri"/>
                <a:cs typeface="Calibri"/>
                <a:sym typeface="Calibri"/>
              </a:rPr>
              <a:t>scandales</a:t>
            </a:r>
            <a:r>
              <a:rPr lang="en-US" sz="2800" b="1" dirty="0">
                <a:solidFill>
                  <a:schemeClr val="dk2"/>
                </a:solidFill>
                <a:latin typeface="Calibri"/>
                <a:ea typeface="Calibri"/>
                <a:cs typeface="Calibri"/>
                <a:sym typeface="Calibri"/>
              </a:rPr>
              <a:t> et </a:t>
            </a:r>
            <a:r>
              <a:rPr lang="en-US" sz="2800" b="1" dirty="0" err="1">
                <a:solidFill>
                  <a:schemeClr val="dk2"/>
                </a:solidFill>
                <a:latin typeface="Calibri"/>
                <a:ea typeface="Calibri"/>
                <a:cs typeface="Calibri"/>
                <a:sym typeface="Calibri"/>
              </a:rPr>
              <a:t>ceux</a:t>
            </a:r>
            <a:r>
              <a:rPr lang="en-US" sz="2800" b="1" dirty="0">
                <a:solidFill>
                  <a:schemeClr val="dk2"/>
                </a:solidFill>
                <a:latin typeface="Calibri"/>
                <a:ea typeface="Calibri"/>
                <a:cs typeface="Calibri"/>
                <a:sym typeface="Calibri"/>
              </a:rPr>
              <a:t> qui </a:t>
            </a:r>
            <a:r>
              <a:rPr lang="en-US" sz="2800" b="1" dirty="0" err="1">
                <a:solidFill>
                  <a:schemeClr val="dk2"/>
                </a:solidFill>
                <a:latin typeface="Calibri"/>
                <a:ea typeface="Calibri"/>
                <a:cs typeface="Calibri"/>
                <a:sym typeface="Calibri"/>
              </a:rPr>
              <a:t>commettent</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l'iniquité</a:t>
            </a:r>
            <a:r>
              <a:rPr lang="en-US" sz="2800" b="1" dirty="0">
                <a:solidFill>
                  <a:schemeClr val="dk2"/>
                </a:solidFill>
                <a:latin typeface="Calibri"/>
                <a:ea typeface="Calibri"/>
                <a:cs typeface="Calibri"/>
                <a:sym typeface="Calibri"/>
              </a:rPr>
              <a:t>: et </a:t>
            </a:r>
            <a:r>
              <a:rPr lang="en-US" sz="2800" b="1" dirty="0" err="1">
                <a:solidFill>
                  <a:schemeClr val="dk2"/>
                </a:solidFill>
                <a:latin typeface="Calibri"/>
                <a:ea typeface="Calibri"/>
                <a:cs typeface="Calibri"/>
                <a:sym typeface="Calibri"/>
              </a:rPr>
              <a:t>ils</a:t>
            </a:r>
            <a:r>
              <a:rPr lang="en-US" sz="2800" b="1" dirty="0">
                <a:solidFill>
                  <a:schemeClr val="dk2"/>
                </a:solidFill>
                <a:latin typeface="Calibri"/>
                <a:ea typeface="Calibri"/>
                <a:cs typeface="Calibri"/>
                <a:sym typeface="Calibri"/>
              </a:rPr>
              <a:t> les </a:t>
            </a:r>
            <a:r>
              <a:rPr lang="en-US" sz="2800" b="1" dirty="0" err="1">
                <a:solidFill>
                  <a:schemeClr val="dk2"/>
                </a:solidFill>
                <a:latin typeface="Calibri"/>
                <a:ea typeface="Calibri"/>
                <a:cs typeface="Calibri"/>
                <a:sym typeface="Calibri"/>
              </a:rPr>
              <a:t>jetteront</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dans</a:t>
            </a:r>
            <a:r>
              <a:rPr lang="en-US" sz="2800" b="1" dirty="0">
                <a:solidFill>
                  <a:schemeClr val="dk2"/>
                </a:solidFill>
                <a:latin typeface="Calibri"/>
                <a:ea typeface="Calibri"/>
                <a:cs typeface="Calibri"/>
                <a:sym typeface="Calibri"/>
              </a:rPr>
              <a:t> </a:t>
            </a:r>
            <a:r>
              <a:rPr lang="en-US" sz="2800" b="1" u="sng" dirty="0">
                <a:solidFill>
                  <a:schemeClr val="dk2"/>
                </a:solidFill>
                <a:latin typeface="Calibri"/>
                <a:ea typeface="Calibri"/>
                <a:cs typeface="Calibri"/>
                <a:sym typeface="Calibri"/>
              </a:rPr>
              <a:t>la </a:t>
            </a:r>
            <a:r>
              <a:rPr lang="en-US" sz="2800" b="1" u="sng" dirty="0" err="1">
                <a:solidFill>
                  <a:schemeClr val="dk2"/>
                </a:solidFill>
                <a:latin typeface="Calibri"/>
                <a:ea typeface="Calibri"/>
                <a:cs typeface="Calibri"/>
                <a:sym typeface="Calibri"/>
              </a:rPr>
              <a:t>fournaise</a:t>
            </a:r>
            <a:r>
              <a:rPr lang="en-US" sz="2800" b="1" u="sng" dirty="0">
                <a:solidFill>
                  <a:schemeClr val="dk2"/>
                </a:solidFill>
                <a:latin typeface="Calibri"/>
                <a:ea typeface="Calibri"/>
                <a:cs typeface="Calibri"/>
                <a:sym typeface="Calibri"/>
              </a:rPr>
              <a:t> </a:t>
            </a:r>
            <a:r>
              <a:rPr lang="en-US" sz="2800" b="1" u="sng" dirty="0" err="1">
                <a:solidFill>
                  <a:schemeClr val="dk2"/>
                </a:solidFill>
                <a:latin typeface="Calibri"/>
                <a:ea typeface="Calibri"/>
                <a:cs typeface="Calibri"/>
                <a:sym typeface="Calibri"/>
              </a:rPr>
              <a:t>ardente</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où</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il</a:t>
            </a:r>
            <a:r>
              <a:rPr lang="en-US" sz="2800" b="1" dirty="0">
                <a:solidFill>
                  <a:schemeClr val="dk2"/>
                </a:solidFill>
                <a:latin typeface="Calibri"/>
                <a:ea typeface="Calibri"/>
                <a:cs typeface="Calibri"/>
                <a:sym typeface="Calibri"/>
              </a:rPr>
              <a:t> y aura des </a:t>
            </a:r>
            <a:r>
              <a:rPr lang="en-US" sz="2800" b="1" dirty="0" err="1">
                <a:solidFill>
                  <a:schemeClr val="dk2"/>
                </a:solidFill>
                <a:latin typeface="Calibri"/>
                <a:ea typeface="Calibri"/>
                <a:cs typeface="Calibri"/>
                <a:sym typeface="Calibri"/>
              </a:rPr>
              <a:t>pleurs</a:t>
            </a:r>
            <a:r>
              <a:rPr lang="en-US" sz="2800" b="1" dirty="0">
                <a:solidFill>
                  <a:schemeClr val="dk2"/>
                </a:solidFill>
                <a:latin typeface="Calibri"/>
                <a:ea typeface="Calibri"/>
                <a:cs typeface="Calibri"/>
                <a:sym typeface="Calibri"/>
              </a:rPr>
              <a:t> et des </a:t>
            </a:r>
            <a:r>
              <a:rPr lang="en-US" sz="2800" b="1" dirty="0" err="1">
                <a:solidFill>
                  <a:schemeClr val="dk2"/>
                </a:solidFill>
                <a:latin typeface="Calibri"/>
                <a:ea typeface="Calibri"/>
                <a:cs typeface="Calibri"/>
                <a:sym typeface="Calibri"/>
              </a:rPr>
              <a:t>grincements</a:t>
            </a:r>
            <a:r>
              <a:rPr lang="en-US" sz="2800" b="1" dirty="0">
                <a:solidFill>
                  <a:schemeClr val="dk2"/>
                </a:solidFill>
                <a:latin typeface="Calibri"/>
                <a:ea typeface="Calibri"/>
                <a:cs typeface="Calibri"/>
                <a:sym typeface="Calibri"/>
              </a:rPr>
              <a:t> de dents.  </a:t>
            </a:r>
            <a:r>
              <a:rPr lang="en-US" sz="2800" b="1" dirty="0" err="1">
                <a:solidFill>
                  <a:schemeClr val="dk2"/>
                </a:solidFill>
                <a:latin typeface="Calibri"/>
                <a:ea typeface="Calibri"/>
                <a:cs typeface="Calibri"/>
                <a:sym typeface="Calibri"/>
              </a:rPr>
              <a:t>Alors</a:t>
            </a:r>
            <a:r>
              <a:rPr lang="en-US" sz="2800" b="1" dirty="0">
                <a:solidFill>
                  <a:schemeClr val="dk2"/>
                </a:solidFill>
                <a:latin typeface="Calibri"/>
                <a:ea typeface="Calibri"/>
                <a:cs typeface="Calibri"/>
                <a:sym typeface="Calibri"/>
              </a:rPr>
              <a:t> les </a:t>
            </a:r>
            <a:r>
              <a:rPr lang="en-US" sz="2800" b="1" dirty="0" err="1">
                <a:solidFill>
                  <a:schemeClr val="dk2"/>
                </a:solidFill>
                <a:latin typeface="Calibri"/>
                <a:ea typeface="Calibri"/>
                <a:cs typeface="Calibri"/>
                <a:sym typeface="Calibri"/>
              </a:rPr>
              <a:t>justes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resplendiront</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comme</a:t>
            </a:r>
            <a:r>
              <a:rPr lang="en-US" sz="2800" b="1" dirty="0">
                <a:solidFill>
                  <a:schemeClr val="dk2"/>
                </a:solidFill>
                <a:latin typeface="Calibri"/>
                <a:ea typeface="Calibri"/>
                <a:cs typeface="Calibri"/>
                <a:sym typeface="Calibri"/>
              </a:rPr>
              <a:t> le </a:t>
            </a:r>
            <a:r>
              <a:rPr lang="en-US" sz="2800" b="1" dirty="0" err="1">
                <a:solidFill>
                  <a:schemeClr val="dk2"/>
                </a:solidFill>
                <a:latin typeface="Calibri"/>
                <a:ea typeface="Calibri"/>
                <a:cs typeface="Calibri"/>
                <a:sym typeface="Calibri"/>
              </a:rPr>
              <a:t>soleil</a:t>
            </a:r>
            <a:r>
              <a:rPr lang="en-US" sz="2800" b="1" dirty="0">
                <a:solidFill>
                  <a:schemeClr val="dk2"/>
                </a:solidFill>
                <a:latin typeface="Calibri"/>
                <a:ea typeface="Calibri"/>
                <a:cs typeface="Calibri"/>
                <a:sym typeface="Calibri"/>
              </a:rPr>
              <a:t> </a:t>
            </a:r>
            <a:r>
              <a:rPr lang="en-US" sz="2800" b="1" u="sng" dirty="0" err="1">
                <a:solidFill>
                  <a:schemeClr val="dk2"/>
                </a:solidFill>
                <a:latin typeface="Calibri"/>
                <a:ea typeface="Calibri"/>
                <a:cs typeface="Calibri"/>
                <a:sym typeface="Calibri"/>
              </a:rPr>
              <a:t>dans</a:t>
            </a:r>
            <a:r>
              <a:rPr lang="en-US" sz="2800" b="1" u="sng" dirty="0">
                <a:solidFill>
                  <a:schemeClr val="dk2"/>
                </a:solidFill>
                <a:latin typeface="Calibri"/>
                <a:ea typeface="Calibri"/>
                <a:cs typeface="Calibri"/>
                <a:sym typeface="Calibri"/>
              </a:rPr>
              <a:t> le </a:t>
            </a:r>
            <a:r>
              <a:rPr lang="en-US" sz="2800" b="1" u="sng" dirty="0" err="1">
                <a:solidFill>
                  <a:schemeClr val="dk2"/>
                </a:solidFill>
                <a:latin typeface="Calibri"/>
                <a:ea typeface="Calibri"/>
                <a:cs typeface="Calibri"/>
                <a:sym typeface="Calibri"/>
              </a:rPr>
              <a:t>royaume</a:t>
            </a:r>
            <a:r>
              <a:rPr lang="en-US" sz="2800" b="1" u="sng" dirty="0">
                <a:solidFill>
                  <a:schemeClr val="dk2"/>
                </a:solidFill>
                <a:latin typeface="Calibri"/>
                <a:ea typeface="Calibri"/>
                <a:cs typeface="Calibri"/>
                <a:sym typeface="Calibri"/>
              </a:rPr>
              <a:t> de </a:t>
            </a:r>
            <a:r>
              <a:rPr lang="en-US" sz="2800" b="1" u="sng" dirty="0" err="1">
                <a:solidFill>
                  <a:schemeClr val="dk2"/>
                </a:solidFill>
                <a:latin typeface="Calibri"/>
                <a:ea typeface="Calibri"/>
                <a:cs typeface="Calibri"/>
                <a:sym typeface="Calibri"/>
              </a:rPr>
              <a:t>leur</a:t>
            </a:r>
            <a:r>
              <a:rPr lang="en-US" sz="2800" b="1" u="sng" dirty="0">
                <a:solidFill>
                  <a:schemeClr val="dk2"/>
                </a:solidFill>
                <a:latin typeface="Calibri"/>
                <a:ea typeface="Calibri"/>
                <a:cs typeface="Calibri"/>
                <a:sym typeface="Calibri"/>
              </a:rPr>
              <a:t> </a:t>
            </a:r>
            <a:r>
              <a:rPr lang="en-US" sz="2800" b="1" u="sng" dirty="0" err="1">
                <a:solidFill>
                  <a:schemeClr val="dk2"/>
                </a:solidFill>
                <a:latin typeface="Calibri"/>
                <a:ea typeface="Calibri"/>
                <a:cs typeface="Calibri"/>
                <a:sym typeface="Calibri"/>
              </a:rPr>
              <a:t>Père</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Que</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celui</a:t>
            </a:r>
            <a:r>
              <a:rPr lang="en-US" sz="2800" b="1" dirty="0">
                <a:solidFill>
                  <a:schemeClr val="dk2"/>
                </a:solidFill>
                <a:latin typeface="Calibri"/>
                <a:ea typeface="Calibri"/>
                <a:cs typeface="Calibri"/>
                <a:sym typeface="Calibri"/>
              </a:rPr>
              <a:t> qui a des </a:t>
            </a:r>
            <a:r>
              <a:rPr lang="en-US" sz="2800" b="1" dirty="0" err="1">
                <a:solidFill>
                  <a:schemeClr val="dk2"/>
                </a:solidFill>
                <a:latin typeface="Calibri"/>
                <a:ea typeface="Calibri"/>
                <a:cs typeface="Calibri"/>
                <a:sym typeface="Calibri"/>
              </a:rPr>
              <a:t>oreilles</a:t>
            </a:r>
            <a:r>
              <a:rPr lang="en-US" sz="2800" b="1" dirty="0">
                <a:solidFill>
                  <a:schemeClr val="dk2"/>
                </a:solidFill>
                <a:latin typeface="Calibri"/>
                <a:ea typeface="Calibri"/>
                <a:cs typeface="Calibri"/>
                <a:sym typeface="Calibri"/>
              </a:rPr>
              <a:t> pour entendre </a:t>
            </a:r>
            <a:r>
              <a:rPr lang="en-US" sz="2800" b="1" dirty="0" err="1">
                <a:solidFill>
                  <a:schemeClr val="dk2"/>
                </a:solidFill>
                <a:latin typeface="Calibri"/>
                <a:ea typeface="Calibri"/>
                <a:cs typeface="Calibri"/>
                <a:sym typeface="Calibri"/>
              </a:rPr>
              <a:t>entende</a:t>
            </a:r>
            <a:r>
              <a:rPr lang="en-US" sz="2800" b="1" dirty="0">
                <a:solidFill>
                  <a:schemeClr val="dk2"/>
                </a:solidFill>
                <a:latin typeface="Calibri"/>
                <a:ea typeface="Calibri"/>
                <a:cs typeface="Calibri"/>
                <a:sym typeface="Calibri"/>
              </a:rPr>
              <a:t> » </a:t>
            </a:r>
            <a:r>
              <a:rPr lang="en-US" sz="2800" b="1" dirty="0" smtClean="0">
                <a:solidFill>
                  <a:schemeClr val="dk2"/>
                </a:solidFill>
                <a:latin typeface="Calibri"/>
                <a:ea typeface="Calibri"/>
                <a:cs typeface="Calibri"/>
                <a:sym typeface="Calibri"/>
              </a:rPr>
              <a:t>(</a:t>
            </a:r>
            <a:r>
              <a:rPr lang="en-US" sz="2800" b="1" dirty="0" err="1">
                <a:solidFill>
                  <a:schemeClr val="dk2"/>
                </a:solidFill>
                <a:latin typeface="Calibri"/>
                <a:ea typeface="Calibri"/>
                <a:cs typeface="Calibri"/>
                <a:sym typeface="Calibri"/>
              </a:rPr>
              <a:t>Jésus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dans</a:t>
            </a:r>
            <a:r>
              <a:rPr lang="en-US" sz="2800" b="1" dirty="0">
                <a:solidFill>
                  <a:schemeClr val="dk2"/>
                </a:solidFill>
                <a:latin typeface="Calibri"/>
                <a:ea typeface="Calibri"/>
                <a:cs typeface="Calibri"/>
                <a:sym typeface="Calibri"/>
              </a:rPr>
              <a:t> Mat 13:41-43)</a:t>
            </a:r>
            <a:endParaRPr sz="2800" b="1" dirty="0">
              <a:solidFill>
                <a:schemeClr val="dk2"/>
              </a:solidFill>
              <a:latin typeface="Calibri"/>
              <a:ea typeface="Calibri"/>
              <a:cs typeface="Calibri"/>
              <a:sym typeface="Calibri"/>
            </a:endParaRPr>
          </a:p>
        </p:txBody>
      </p:sp>
      <p:sp>
        <p:nvSpPr>
          <p:cNvPr id="645" name="Google Shape;645;p35"/>
          <p:cNvSpPr txBox="1"/>
          <p:nvPr/>
        </p:nvSpPr>
        <p:spPr>
          <a:xfrm>
            <a:off x="0" y="1138734"/>
            <a:ext cx="9144000" cy="562074"/>
          </a:xfrm>
          <a:prstGeom prst="rect">
            <a:avLst/>
          </a:prstGeom>
          <a:noFill/>
          <a:ln>
            <a:noFill/>
          </a:ln>
        </p:spPr>
        <p:txBody>
          <a:bodyPr spcFirstLastPara="1" wrap="square" lIns="91425" tIns="45700" rIns="91425" bIns="45700" anchor="t" anchorCtr="0">
            <a:normAutofit fontScale="25000" lnSpcReduction="20000"/>
          </a:bodyPr>
          <a:lstStyle/>
          <a:p>
            <a:pPr marL="0" marR="0" lvl="0" indent="0" algn="ctr" rtl="0">
              <a:lnSpc>
                <a:spcPct val="100000"/>
              </a:lnSpc>
              <a:spcBef>
                <a:spcPts val="0"/>
              </a:spcBef>
              <a:spcAft>
                <a:spcPts val="0"/>
              </a:spcAft>
              <a:buClr>
                <a:srgbClr val="FFFFFF"/>
              </a:buClr>
              <a:buSzPct val="100000"/>
              <a:buFont typeface="Calibri"/>
              <a:buNone/>
            </a:pPr>
            <a:r>
              <a:rPr lang="en-US" sz="11200" b="1" i="0" u="none" strike="noStrike" cap="none">
                <a:solidFill>
                  <a:srgbClr val="FFFFFF"/>
                </a:solidFill>
                <a:latin typeface="Calibri"/>
                <a:ea typeface="Calibri"/>
                <a:cs typeface="Calibri"/>
                <a:sym typeface="Calibri"/>
              </a:rPr>
              <a:t>Jésus-Christ croyait à la vie éternelle et au feu éternel.</a:t>
            </a:r>
            <a:endParaRPr sz="11200" b="1" i="0" u="none" strike="noStrike" cap="none">
              <a:solidFill>
                <a:srgbClr val="FFFFFF"/>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650"/>
        <p:cNvGrpSpPr/>
        <p:nvPr/>
      </p:nvGrpSpPr>
      <p:grpSpPr>
        <a:xfrm>
          <a:off x="0" y="0"/>
          <a:ext cx="0" cy="0"/>
          <a:chOff x="0" y="0"/>
          <a:chExt cx="0" cy="0"/>
        </a:xfrm>
      </p:grpSpPr>
      <p:pic>
        <p:nvPicPr>
          <p:cNvPr id="651" name="Google Shape;651;p36" descr="DSCN9423e.JPG"/>
          <p:cNvPicPr preferRelativeResize="0"/>
          <p:nvPr/>
        </p:nvPicPr>
        <p:blipFill rotWithShape="1">
          <a:blip r:embed="rId3">
            <a:alphaModFix/>
          </a:blip>
          <a:srcRect t="25850"/>
          <a:stretch/>
        </p:blipFill>
        <p:spPr>
          <a:xfrm>
            <a:off x="-1" y="-27384"/>
            <a:ext cx="9144001" cy="5085184"/>
          </a:xfrm>
          <a:prstGeom prst="rect">
            <a:avLst/>
          </a:prstGeom>
          <a:noFill/>
          <a:ln>
            <a:noFill/>
          </a:ln>
        </p:spPr>
      </p:pic>
      <p:sp>
        <p:nvSpPr>
          <p:cNvPr id="652" name="Google Shape;652;p36"/>
          <p:cNvSpPr txBox="1"/>
          <p:nvPr/>
        </p:nvSpPr>
        <p:spPr>
          <a:xfrm>
            <a:off x="323528" y="5426060"/>
            <a:ext cx="8496944"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lt1"/>
                </a:solidFill>
                <a:latin typeface="Calibri"/>
                <a:ea typeface="Calibri"/>
                <a:cs typeface="Calibri"/>
                <a:sym typeface="Calibri"/>
              </a:rPr>
              <a:t>Où iras-tu? </a:t>
            </a:r>
            <a:endParaRPr sz="2800" b="1">
              <a:solidFill>
                <a:schemeClr val="lt1"/>
              </a:solidFill>
              <a:latin typeface="Calibri"/>
              <a:ea typeface="Calibri"/>
              <a:cs typeface="Calibri"/>
              <a:sym typeface="Calibri"/>
            </a:endParaRPr>
          </a:p>
        </p:txBody>
      </p:sp>
      <p:sp>
        <p:nvSpPr>
          <p:cNvPr id="653" name="Google Shape;653;p36"/>
          <p:cNvSpPr txBox="1"/>
          <p:nvPr/>
        </p:nvSpPr>
        <p:spPr>
          <a:xfrm>
            <a:off x="6804248" y="14427"/>
            <a:ext cx="2592288"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7F7F7F"/>
                </a:solidFill>
                <a:latin typeface="Arial"/>
                <a:ea typeface="Arial"/>
                <a:cs typeface="Arial"/>
                <a:sym typeface="Arial"/>
              </a:rPr>
              <a:t>Photo John Crozier</a:t>
            </a:r>
            <a:endParaRPr sz="1000">
              <a:solidFill>
                <a:srgbClr val="7F7F7F"/>
              </a:solidFill>
              <a:latin typeface="Arial"/>
              <a:ea typeface="Arial"/>
              <a:cs typeface="Arial"/>
              <a:sym typeface="Arial"/>
            </a:endParaRPr>
          </a:p>
        </p:txBody>
      </p:sp>
      <p:sp>
        <p:nvSpPr>
          <p:cNvPr id="654" name="Google Shape;654;p36"/>
          <p:cNvSpPr txBox="1"/>
          <p:nvPr/>
        </p:nvSpPr>
        <p:spPr>
          <a:xfrm>
            <a:off x="35496" y="-27384"/>
            <a:ext cx="5904656" cy="523220"/>
          </a:xfrm>
          <a:prstGeom prst="rect">
            <a:avLst/>
          </a:prstGeom>
          <a:solidFill>
            <a:srgbClr val="F2F2F2"/>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Tout le monde entre dans l'éternité.</a:t>
            </a:r>
            <a:endParaRPr sz="2800" b="1">
              <a:solidFill>
                <a:schemeClr val="dk2"/>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99FF66"/>
        </a:solidFill>
        <a:effectLst/>
      </p:bgPr>
    </p:bg>
    <p:spTree>
      <p:nvGrpSpPr>
        <p:cNvPr id="1" name="Shape 658"/>
        <p:cNvGrpSpPr/>
        <p:nvPr/>
      </p:nvGrpSpPr>
      <p:grpSpPr>
        <a:xfrm>
          <a:off x="0" y="0"/>
          <a:ext cx="0" cy="0"/>
          <a:chOff x="0" y="0"/>
          <a:chExt cx="0" cy="0"/>
        </a:xfrm>
      </p:grpSpPr>
      <p:pic>
        <p:nvPicPr>
          <p:cNvPr id="659" name="Google Shape;659;p37" descr="msotw9_temp0"/>
          <p:cNvPicPr preferRelativeResize="0"/>
          <p:nvPr/>
        </p:nvPicPr>
        <p:blipFill rotWithShape="1">
          <a:blip r:embed="rId3">
            <a:alphaModFix/>
          </a:blip>
          <a:srcRect t="9104" b="2990"/>
          <a:stretch/>
        </p:blipFill>
        <p:spPr>
          <a:xfrm>
            <a:off x="4355976" y="1124744"/>
            <a:ext cx="4392487" cy="4392488"/>
          </a:xfrm>
          <a:prstGeom prst="rect">
            <a:avLst/>
          </a:prstGeom>
          <a:noFill/>
          <a:ln>
            <a:noFill/>
          </a:ln>
        </p:spPr>
      </p:pic>
      <p:sp>
        <p:nvSpPr>
          <p:cNvPr id="660" name="Google Shape;660;p37"/>
          <p:cNvSpPr/>
          <p:nvPr/>
        </p:nvSpPr>
        <p:spPr>
          <a:xfrm>
            <a:off x="4860032" y="4221088"/>
            <a:ext cx="2088232" cy="61555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A5A5A5"/>
                </a:solidFill>
                <a:latin typeface="Arial"/>
                <a:ea typeface="Arial"/>
                <a:cs typeface="Arial"/>
                <a:sym typeface="Arial"/>
              </a:rPr>
              <a:t>Bible and Dove</a:t>
            </a:r>
            <a:endParaRPr/>
          </a:p>
          <a:p>
            <a:pPr marL="0" marR="0" lvl="0" indent="0" algn="ctr" rtl="0">
              <a:spcBef>
                <a:spcPts val="0"/>
              </a:spcBef>
              <a:spcAft>
                <a:spcPts val="0"/>
              </a:spcAft>
              <a:buNone/>
            </a:pPr>
            <a:r>
              <a:rPr lang="en-US" sz="800">
                <a:solidFill>
                  <a:srgbClr val="A5A5A5"/>
                </a:solidFill>
                <a:latin typeface="Arial"/>
                <a:ea typeface="Arial"/>
                <a:cs typeface="Arial"/>
                <a:sym typeface="Arial"/>
              </a:rPr>
              <a:t>Microsoft clip art © 2013 </a:t>
            </a:r>
            <a:endParaRPr/>
          </a:p>
          <a:p>
            <a:pPr marL="0" marR="0" lvl="0" indent="0" algn="ctr" rtl="0">
              <a:spcBef>
                <a:spcPts val="0"/>
              </a:spcBef>
              <a:spcAft>
                <a:spcPts val="0"/>
              </a:spcAft>
              <a:buNone/>
            </a:pPr>
            <a:r>
              <a:rPr lang="en-US" sz="800">
                <a:solidFill>
                  <a:srgbClr val="A5A5A5"/>
                </a:solidFill>
                <a:latin typeface="Arial"/>
                <a:ea typeface="Arial"/>
                <a:cs typeface="Arial"/>
                <a:sym typeface="Arial"/>
              </a:rPr>
              <a:t>Microsoft Corporation. </a:t>
            </a:r>
            <a:endParaRPr/>
          </a:p>
          <a:p>
            <a:pPr marL="0" marR="0" lvl="0" indent="0" algn="ctr" rtl="0">
              <a:spcBef>
                <a:spcPts val="0"/>
              </a:spcBef>
              <a:spcAft>
                <a:spcPts val="0"/>
              </a:spcAft>
              <a:buNone/>
            </a:pPr>
            <a:endParaRPr sz="1000">
              <a:solidFill>
                <a:srgbClr val="A5A5A5"/>
              </a:solidFill>
              <a:latin typeface="Arial"/>
              <a:ea typeface="Arial"/>
              <a:cs typeface="Arial"/>
              <a:sym typeface="Arial"/>
            </a:endParaRPr>
          </a:p>
        </p:txBody>
      </p:sp>
      <p:pic>
        <p:nvPicPr>
          <p:cNvPr id="661" name="Google Shape;661;p37" descr="dove and sword large cropped.png"/>
          <p:cNvPicPr preferRelativeResize="0"/>
          <p:nvPr/>
        </p:nvPicPr>
        <p:blipFill rotWithShape="1">
          <a:blip r:embed="rId4">
            <a:alphaModFix/>
          </a:blip>
          <a:srcRect/>
          <a:stretch/>
        </p:blipFill>
        <p:spPr>
          <a:xfrm>
            <a:off x="4499992" y="2780928"/>
            <a:ext cx="1529406" cy="1582603"/>
          </a:xfrm>
          <a:prstGeom prst="rect">
            <a:avLst/>
          </a:prstGeom>
          <a:noFill/>
          <a:ln>
            <a:noFill/>
          </a:ln>
        </p:spPr>
      </p:pic>
      <p:pic>
        <p:nvPicPr>
          <p:cNvPr id="662" name="Google Shape;662;p37" descr="angry-face-01s.gif"/>
          <p:cNvPicPr preferRelativeResize="0"/>
          <p:nvPr/>
        </p:nvPicPr>
        <p:blipFill rotWithShape="1">
          <a:blip r:embed="rId5">
            <a:alphaModFix/>
          </a:blip>
          <a:srcRect/>
          <a:stretch/>
        </p:blipFill>
        <p:spPr>
          <a:xfrm>
            <a:off x="179512" y="5877272"/>
            <a:ext cx="864096" cy="864096"/>
          </a:xfrm>
          <a:prstGeom prst="ellipse">
            <a:avLst/>
          </a:prstGeom>
          <a:noFill/>
          <a:ln>
            <a:noFill/>
          </a:ln>
        </p:spPr>
      </p:pic>
      <p:sp>
        <p:nvSpPr>
          <p:cNvPr id="663" name="Google Shape;663;p37"/>
          <p:cNvSpPr txBox="1"/>
          <p:nvPr/>
        </p:nvSpPr>
        <p:spPr>
          <a:xfrm>
            <a:off x="179512" y="5805264"/>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664" name="Google Shape;664;p37"/>
          <p:cNvSpPr txBox="1"/>
          <p:nvPr/>
        </p:nvSpPr>
        <p:spPr>
          <a:xfrm>
            <a:off x="107504" y="6669940"/>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A5A5A5"/>
                </a:solidFill>
                <a:latin typeface="Arial"/>
                <a:ea typeface="Arial"/>
                <a:cs typeface="Arial"/>
                <a:sym typeface="Arial"/>
              </a:rPr>
              <a:t>© GospelGifs.com </a:t>
            </a:r>
            <a:endParaRPr sz="800">
              <a:solidFill>
                <a:srgbClr val="A5A5A5"/>
              </a:solidFill>
              <a:latin typeface="Arial"/>
              <a:ea typeface="Arial"/>
              <a:cs typeface="Arial"/>
              <a:sym typeface="Arial"/>
            </a:endParaRPr>
          </a:p>
        </p:txBody>
      </p:sp>
      <p:sp>
        <p:nvSpPr>
          <p:cNvPr id="665" name="Google Shape;665;p37"/>
          <p:cNvSpPr txBox="1"/>
          <p:nvPr/>
        </p:nvSpPr>
        <p:spPr>
          <a:xfrm>
            <a:off x="4572000" y="5157192"/>
            <a:ext cx="1872208"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A5A5A5"/>
                </a:solidFill>
                <a:latin typeface="Calibri"/>
                <a:ea typeface="Calibri"/>
                <a:cs typeface="Calibri"/>
                <a:sym typeface="Calibri"/>
              </a:rPr>
              <a:t>sketch adapted from original</a:t>
            </a:r>
            <a:endParaRPr/>
          </a:p>
          <a:p>
            <a:pPr marL="0" marR="0" lvl="0" indent="0" algn="ctr" rtl="0">
              <a:spcBef>
                <a:spcPts val="0"/>
              </a:spcBef>
              <a:spcAft>
                <a:spcPts val="0"/>
              </a:spcAft>
              <a:buNone/>
            </a:pPr>
            <a:r>
              <a:rPr lang="en-US" sz="1000">
                <a:solidFill>
                  <a:srgbClr val="A5A5A5"/>
                </a:solidFill>
                <a:latin typeface="Calibri"/>
                <a:ea typeface="Calibri"/>
                <a:cs typeface="Calibri"/>
                <a:sym typeface="Calibri"/>
              </a:rPr>
              <a:t>by Phil Crozier</a:t>
            </a:r>
            <a:endParaRPr sz="1000">
              <a:solidFill>
                <a:srgbClr val="A5A5A5"/>
              </a:solidFill>
              <a:latin typeface="Calibri"/>
              <a:ea typeface="Calibri"/>
              <a:cs typeface="Calibri"/>
              <a:sym typeface="Calibri"/>
            </a:endParaRPr>
          </a:p>
        </p:txBody>
      </p:sp>
      <p:sp>
        <p:nvSpPr>
          <p:cNvPr id="666" name="Google Shape;666;p37"/>
          <p:cNvSpPr txBox="1"/>
          <p:nvPr/>
        </p:nvSpPr>
        <p:spPr>
          <a:xfrm>
            <a:off x="35496" y="1785926"/>
            <a:ext cx="4392488" cy="22467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 Et parce que vous êtes fils, Dieu a envoyé dans nos coeurs l'Esprit de son Fils, lequel crie: Abba! Père!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Gal 4:6</a:t>
            </a:r>
            <a:endParaRPr sz="2800">
              <a:solidFill>
                <a:schemeClr val="dk2"/>
              </a:solidFill>
              <a:latin typeface="Calibri"/>
              <a:ea typeface="Calibri"/>
              <a:cs typeface="Calibri"/>
              <a:sym typeface="Calibri"/>
            </a:endParaRPr>
          </a:p>
        </p:txBody>
      </p:sp>
      <p:sp>
        <p:nvSpPr>
          <p:cNvPr id="667" name="Google Shape;667;p37"/>
          <p:cNvSpPr txBox="1"/>
          <p:nvPr/>
        </p:nvSpPr>
        <p:spPr>
          <a:xfrm>
            <a:off x="971600" y="5589240"/>
            <a:ext cx="8136904" cy="95410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 nous ayant prédestinés dans son amour à être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ses enfants d'adoption par Jésus Christ » Éph 1:5</a:t>
            </a:r>
            <a:endParaRPr sz="2800">
              <a:solidFill>
                <a:schemeClr val="dk2"/>
              </a:solidFill>
              <a:latin typeface="Calibri"/>
              <a:ea typeface="Calibri"/>
              <a:cs typeface="Calibri"/>
              <a:sym typeface="Calibri"/>
            </a:endParaRPr>
          </a:p>
        </p:txBody>
      </p:sp>
      <p:sp>
        <p:nvSpPr>
          <p:cNvPr id="668" name="Google Shape;668;p37"/>
          <p:cNvSpPr txBox="1"/>
          <p:nvPr/>
        </p:nvSpPr>
        <p:spPr>
          <a:xfrm>
            <a:off x="714958" y="71414"/>
            <a:ext cx="7786132" cy="954107"/>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8. adoptés comme fils avec l'Esprit du Fils de Dieu envoyé dans nos cœurs. Merci, Père!</a:t>
            </a:r>
            <a:endParaRPr sz="2800" b="1">
              <a:solidFill>
                <a:srgbClr val="FF0000"/>
              </a:solidFill>
              <a:latin typeface="Calibri"/>
              <a:ea typeface="Calibri"/>
              <a:cs typeface="Calibri"/>
              <a:sym typeface="Calibri"/>
            </a:endParaRPr>
          </a:p>
        </p:txBody>
      </p:sp>
      <p:sp>
        <p:nvSpPr>
          <p:cNvPr id="669" name="Google Shape;669;p37"/>
          <p:cNvSpPr txBox="1"/>
          <p:nvPr/>
        </p:nvSpPr>
        <p:spPr>
          <a:xfrm>
            <a:off x="6084168" y="2682925"/>
            <a:ext cx="2700338" cy="175432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b="1">
                <a:solidFill>
                  <a:srgbClr val="276EFF"/>
                </a:solidFill>
                <a:latin typeface="Arial"/>
                <a:ea typeface="Arial"/>
                <a:cs typeface="Arial"/>
                <a:sym typeface="Arial"/>
              </a:rPr>
              <a:t>Adopté</a:t>
            </a:r>
            <a:endParaRPr sz="3600" b="1">
              <a:solidFill>
                <a:srgbClr val="276EFF"/>
              </a:solidFill>
              <a:latin typeface="Arial"/>
              <a:ea typeface="Arial"/>
              <a:cs typeface="Arial"/>
              <a:sym typeface="Arial"/>
            </a:endParaRPr>
          </a:p>
          <a:p>
            <a:pPr marL="0" marR="0" lvl="0" indent="0" algn="ctr" rtl="0">
              <a:spcBef>
                <a:spcPts val="0"/>
              </a:spcBef>
              <a:spcAft>
                <a:spcPts val="0"/>
              </a:spcAft>
              <a:buNone/>
            </a:pPr>
            <a:r>
              <a:rPr lang="en-US" sz="3600" b="1">
                <a:solidFill>
                  <a:srgbClr val="276EFF"/>
                </a:solidFill>
                <a:latin typeface="Arial"/>
                <a:ea typeface="Arial"/>
                <a:cs typeface="Arial"/>
                <a:sym typeface="Arial"/>
              </a:rPr>
              <a:t>Par</a:t>
            </a:r>
            <a:endParaRPr/>
          </a:p>
          <a:p>
            <a:pPr marL="0" marR="0" lvl="0" indent="0" algn="ctr" rtl="0">
              <a:spcBef>
                <a:spcPts val="0"/>
              </a:spcBef>
              <a:spcAft>
                <a:spcPts val="0"/>
              </a:spcAft>
              <a:buNone/>
            </a:pPr>
            <a:r>
              <a:rPr lang="en-US" sz="3600" b="1">
                <a:solidFill>
                  <a:srgbClr val="276EFF"/>
                </a:solidFill>
                <a:latin typeface="Arial"/>
                <a:ea typeface="Arial"/>
                <a:cs typeface="Arial"/>
                <a:sym typeface="Arial"/>
              </a:rPr>
              <a:t>Abba</a:t>
            </a:r>
            <a:endParaRPr sz="3600" b="1">
              <a:solidFill>
                <a:srgbClr val="276EFF"/>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99FF66"/>
        </a:solidFill>
        <a:effectLst/>
      </p:bgPr>
    </p:bg>
    <p:spTree>
      <p:nvGrpSpPr>
        <p:cNvPr id="1" name="Shape 673"/>
        <p:cNvGrpSpPr/>
        <p:nvPr/>
      </p:nvGrpSpPr>
      <p:grpSpPr>
        <a:xfrm>
          <a:off x="0" y="0"/>
          <a:ext cx="0" cy="0"/>
          <a:chOff x="0" y="0"/>
          <a:chExt cx="0" cy="0"/>
        </a:xfrm>
      </p:grpSpPr>
      <p:pic>
        <p:nvPicPr>
          <p:cNvPr id="674" name="Google Shape;674;p38" descr="msotw9_temp0"/>
          <p:cNvPicPr preferRelativeResize="0"/>
          <p:nvPr/>
        </p:nvPicPr>
        <p:blipFill rotWithShape="1">
          <a:blip r:embed="rId3">
            <a:alphaModFix/>
          </a:blip>
          <a:srcRect t="9104" b="2990"/>
          <a:stretch/>
        </p:blipFill>
        <p:spPr>
          <a:xfrm>
            <a:off x="4355976" y="1124744"/>
            <a:ext cx="4392487" cy="4392488"/>
          </a:xfrm>
          <a:prstGeom prst="rect">
            <a:avLst/>
          </a:prstGeom>
          <a:noFill/>
          <a:ln>
            <a:noFill/>
          </a:ln>
        </p:spPr>
      </p:pic>
      <p:sp>
        <p:nvSpPr>
          <p:cNvPr id="675" name="Google Shape;675;p38"/>
          <p:cNvSpPr txBox="1"/>
          <p:nvPr/>
        </p:nvSpPr>
        <p:spPr>
          <a:xfrm>
            <a:off x="6084168" y="2682925"/>
            <a:ext cx="2700338" cy="175432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b="1">
                <a:solidFill>
                  <a:srgbClr val="276EFF"/>
                </a:solidFill>
                <a:latin typeface="Arial"/>
                <a:ea typeface="Arial"/>
                <a:cs typeface="Arial"/>
                <a:sym typeface="Arial"/>
              </a:rPr>
              <a:t>Adopté</a:t>
            </a:r>
            <a:endParaRPr sz="3600" b="1">
              <a:solidFill>
                <a:srgbClr val="276EFF"/>
              </a:solidFill>
              <a:latin typeface="Arial"/>
              <a:ea typeface="Arial"/>
              <a:cs typeface="Arial"/>
              <a:sym typeface="Arial"/>
            </a:endParaRPr>
          </a:p>
          <a:p>
            <a:pPr marL="0" marR="0" lvl="0" indent="0" algn="ctr" rtl="0">
              <a:spcBef>
                <a:spcPts val="0"/>
              </a:spcBef>
              <a:spcAft>
                <a:spcPts val="0"/>
              </a:spcAft>
              <a:buNone/>
            </a:pPr>
            <a:r>
              <a:rPr lang="en-US" sz="3600" b="1">
                <a:solidFill>
                  <a:srgbClr val="276EFF"/>
                </a:solidFill>
                <a:latin typeface="Arial"/>
                <a:ea typeface="Arial"/>
                <a:cs typeface="Arial"/>
                <a:sym typeface="Arial"/>
              </a:rPr>
              <a:t>Par</a:t>
            </a:r>
            <a:endParaRPr/>
          </a:p>
          <a:p>
            <a:pPr marL="0" marR="0" lvl="0" indent="0" algn="ctr" rtl="0">
              <a:spcBef>
                <a:spcPts val="0"/>
              </a:spcBef>
              <a:spcAft>
                <a:spcPts val="0"/>
              </a:spcAft>
              <a:buNone/>
            </a:pPr>
            <a:r>
              <a:rPr lang="en-US" sz="3600" b="1">
                <a:solidFill>
                  <a:srgbClr val="276EFF"/>
                </a:solidFill>
                <a:latin typeface="Arial"/>
                <a:ea typeface="Arial"/>
                <a:cs typeface="Arial"/>
                <a:sym typeface="Arial"/>
              </a:rPr>
              <a:t>Abba</a:t>
            </a:r>
            <a:endParaRPr sz="3600" b="1">
              <a:solidFill>
                <a:srgbClr val="276EFF"/>
              </a:solidFill>
              <a:latin typeface="Arial"/>
              <a:ea typeface="Arial"/>
              <a:cs typeface="Arial"/>
              <a:sym typeface="Arial"/>
            </a:endParaRPr>
          </a:p>
        </p:txBody>
      </p:sp>
      <p:sp>
        <p:nvSpPr>
          <p:cNvPr id="676" name="Google Shape;676;p38"/>
          <p:cNvSpPr/>
          <p:nvPr/>
        </p:nvSpPr>
        <p:spPr>
          <a:xfrm>
            <a:off x="4860032" y="4221088"/>
            <a:ext cx="2088232" cy="61555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A5A5A5"/>
                </a:solidFill>
                <a:latin typeface="Arial"/>
                <a:ea typeface="Arial"/>
                <a:cs typeface="Arial"/>
                <a:sym typeface="Arial"/>
              </a:rPr>
              <a:t>Bible and Dove</a:t>
            </a:r>
            <a:endParaRPr/>
          </a:p>
          <a:p>
            <a:pPr marL="0" marR="0" lvl="0" indent="0" algn="ctr" rtl="0">
              <a:spcBef>
                <a:spcPts val="0"/>
              </a:spcBef>
              <a:spcAft>
                <a:spcPts val="0"/>
              </a:spcAft>
              <a:buNone/>
            </a:pPr>
            <a:r>
              <a:rPr lang="en-US" sz="800">
                <a:solidFill>
                  <a:srgbClr val="A5A5A5"/>
                </a:solidFill>
                <a:latin typeface="Arial"/>
                <a:ea typeface="Arial"/>
                <a:cs typeface="Arial"/>
                <a:sym typeface="Arial"/>
              </a:rPr>
              <a:t>Microsoft clip art © 2013 </a:t>
            </a:r>
            <a:endParaRPr/>
          </a:p>
          <a:p>
            <a:pPr marL="0" marR="0" lvl="0" indent="0" algn="ctr" rtl="0">
              <a:spcBef>
                <a:spcPts val="0"/>
              </a:spcBef>
              <a:spcAft>
                <a:spcPts val="0"/>
              </a:spcAft>
              <a:buNone/>
            </a:pPr>
            <a:r>
              <a:rPr lang="en-US" sz="800">
                <a:solidFill>
                  <a:srgbClr val="A5A5A5"/>
                </a:solidFill>
                <a:latin typeface="Arial"/>
                <a:ea typeface="Arial"/>
                <a:cs typeface="Arial"/>
                <a:sym typeface="Arial"/>
              </a:rPr>
              <a:t>Microsoft Corporation. </a:t>
            </a:r>
            <a:endParaRPr/>
          </a:p>
          <a:p>
            <a:pPr marL="0" marR="0" lvl="0" indent="0" algn="ctr" rtl="0">
              <a:spcBef>
                <a:spcPts val="0"/>
              </a:spcBef>
              <a:spcAft>
                <a:spcPts val="0"/>
              </a:spcAft>
              <a:buNone/>
            </a:pPr>
            <a:endParaRPr sz="1000">
              <a:solidFill>
                <a:srgbClr val="A5A5A5"/>
              </a:solidFill>
              <a:latin typeface="Arial"/>
              <a:ea typeface="Arial"/>
              <a:cs typeface="Arial"/>
              <a:sym typeface="Arial"/>
            </a:endParaRPr>
          </a:p>
        </p:txBody>
      </p:sp>
      <p:pic>
        <p:nvPicPr>
          <p:cNvPr id="677" name="Google Shape;677;p38" descr="dove and sword large cropped.png"/>
          <p:cNvPicPr preferRelativeResize="0"/>
          <p:nvPr/>
        </p:nvPicPr>
        <p:blipFill rotWithShape="1">
          <a:blip r:embed="rId4">
            <a:alphaModFix/>
          </a:blip>
          <a:srcRect/>
          <a:stretch/>
        </p:blipFill>
        <p:spPr>
          <a:xfrm>
            <a:off x="4499992" y="2780928"/>
            <a:ext cx="1529406" cy="1582603"/>
          </a:xfrm>
          <a:prstGeom prst="rect">
            <a:avLst/>
          </a:prstGeom>
          <a:noFill/>
          <a:ln>
            <a:noFill/>
          </a:ln>
        </p:spPr>
      </p:pic>
      <p:pic>
        <p:nvPicPr>
          <p:cNvPr id="678" name="Google Shape;678;p38" descr="angry-face-01s.gif"/>
          <p:cNvPicPr preferRelativeResize="0"/>
          <p:nvPr/>
        </p:nvPicPr>
        <p:blipFill rotWithShape="1">
          <a:blip r:embed="rId5">
            <a:alphaModFix/>
          </a:blip>
          <a:srcRect/>
          <a:stretch/>
        </p:blipFill>
        <p:spPr>
          <a:xfrm>
            <a:off x="179512" y="5877272"/>
            <a:ext cx="864096" cy="864096"/>
          </a:xfrm>
          <a:prstGeom prst="ellipse">
            <a:avLst/>
          </a:prstGeom>
          <a:noFill/>
          <a:ln>
            <a:noFill/>
          </a:ln>
        </p:spPr>
      </p:pic>
      <p:sp>
        <p:nvSpPr>
          <p:cNvPr id="679" name="Google Shape;679;p38"/>
          <p:cNvSpPr txBox="1"/>
          <p:nvPr/>
        </p:nvSpPr>
        <p:spPr>
          <a:xfrm>
            <a:off x="179512" y="5805264"/>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680" name="Google Shape;680;p38"/>
          <p:cNvSpPr txBox="1"/>
          <p:nvPr/>
        </p:nvSpPr>
        <p:spPr>
          <a:xfrm>
            <a:off x="107504" y="6669940"/>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A5A5A5"/>
                </a:solidFill>
                <a:latin typeface="Arial"/>
                <a:ea typeface="Arial"/>
                <a:cs typeface="Arial"/>
                <a:sym typeface="Arial"/>
              </a:rPr>
              <a:t>© GospelGifs.com </a:t>
            </a:r>
            <a:endParaRPr sz="800">
              <a:solidFill>
                <a:srgbClr val="A5A5A5"/>
              </a:solidFill>
              <a:latin typeface="Arial"/>
              <a:ea typeface="Arial"/>
              <a:cs typeface="Arial"/>
              <a:sym typeface="Arial"/>
            </a:endParaRPr>
          </a:p>
        </p:txBody>
      </p:sp>
      <p:sp>
        <p:nvSpPr>
          <p:cNvPr id="681" name="Google Shape;681;p38"/>
          <p:cNvSpPr txBox="1"/>
          <p:nvPr/>
        </p:nvSpPr>
        <p:spPr>
          <a:xfrm>
            <a:off x="4572000" y="5157192"/>
            <a:ext cx="1872208"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A5A5A5"/>
                </a:solidFill>
                <a:latin typeface="Calibri"/>
                <a:ea typeface="Calibri"/>
                <a:cs typeface="Calibri"/>
                <a:sym typeface="Calibri"/>
              </a:rPr>
              <a:t>sketch adapted from original</a:t>
            </a:r>
            <a:endParaRPr/>
          </a:p>
          <a:p>
            <a:pPr marL="0" marR="0" lvl="0" indent="0" algn="ctr" rtl="0">
              <a:spcBef>
                <a:spcPts val="0"/>
              </a:spcBef>
              <a:spcAft>
                <a:spcPts val="0"/>
              </a:spcAft>
              <a:buNone/>
            </a:pPr>
            <a:r>
              <a:rPr lang="en-US" sz="1000">
                <a:solidFill>
                  <a:srgbClr val="A5A5A5"/>
                </a:solidFill>
                <a:latin typeface="Calibri"/>
                <a:ea typeface="Calibri"/>
                <a:cs typeface="Calibri"/>
                <a:sym typeface="Calibri"/>
              </a:rPr>
              <a:t>by Phil Crozier</a:t>
            </a:r>
            <a:endParaRPr sz="1000">
              <a:solidFill>
                <a:srgbClr val="A5A5A5"/>
              </a:solidFill>
              <a:latin typeface="Calibri"/>
              <a:ea typeface="Calibri"/>
              <a:cs typeface="Calibri"/>
              <a:sym typeface="Calibri"/>
            </a:endParaRPr>
          </a:p>
        </p:txBody>
      </p:sp>
      <p:sp>
        <p:nvSpPr>
          <p:cNvPr id="682" name="Google Shape;682;p38"/>
          <p:cNvSpPr txBox="1"/>
          <p:nvPr/>
        </p:nvSpPr>
        <p:spPr>
          <a:xfrm>
            <a:off x="107504" y="1333212"/>
            <a:ext cx="4320480" cy="483209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 Tous ceux qui sont conduits par l'Esprit de Dieu sont fils de Dieu. . .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vous avez reçu un Esprit d'adoption, par lequel nous crions: Abba! Père!  L'Esprit lui-même rend témoignage à notre esprit que nous sommes enfants de Dieu » (Rom 8:14-16)</a:t>
            </a:r>
            <a:endParaRPr/>
          </a:p>
          <a:p>
            <a:pPr marL="0" marR="0" lvl="0" indent="0" algn="ctr" rtl="0">
              <a:spcBef>
                <a:spcPts val="0"/>
              </a:spcBef>
              <a:spcAft>
                <a:spcPts val="0"/>
              </a:spcAft>
              <a:buNone/>
            </a:pPr>
            <a:endParaRPr sz="2800">
              <a:solidFill>
                <a:schemeClr val="dk2"/>
              </a:solidFill>
              <a:latin typeface="Calibri"/>
              <a:ea typeface="Calibri"/>
              <a:cs typeface="Calibri"/>
              <a:sym typeface="Calibri"/>
            </a:endParaRPr>
          </a:p>
        </p:txBody>
      </p:sp>
      <p:sp>
        <p:nvSpPr>
          <p:cNvPr id="683" name="Google Shape;683;p38"/>
          <p:cNvSpPr txBox="1"/>
          <p:nvPr/>
        </p:nvSpPr>
        <p:spPr>
          <a:xfrm>
            <a:off x="714958" y="71414"/>
            <a:ext cx="7786132" cy="954107"/>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8. adoptés comme fils avec l'Esprit du Fils de Dieu envoyé dans nos cœurs. Merci, Père!</a:t>
            </a:r>
            <a:endParaRPr sz="2800" b="1">
              <a:solidFill>
                <a:srgbClr val="FF0000"/>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99FF66"/>
        </a:solidFill>
        <a:effectLst/>
      </p:bgPr>
    </p:bg>
    <p:spTree>
      <p:nvGrpSpPr>
        <p:cNvPr id="1" name="Shape 688"/>
        <p:cNvGrpSpPr/>
        <p:nvPr/>
      </p:nvGrpSpPr>
      <p:grpSpPr>
        <a:xfrm>
          <a:off x="0" y="0"/>
          <a:ext cx="0" cy="0"/>
          <a:chOff x="0" y="0"/>
          <a:chExt cx="0" cy="0"/>
        </a:xfrm>
      </p:grpSpPr>
      <p:sp>
        <p:nvSpPr>
          <p:cNvPr id="689" name="Google Shape;689;p39"/>
          <p:cNvSpPr/>
          <p:nvPr/>
        </p:nvSpPr>
        <p:spPr>
          <a:xfrm>
            <a:off x="2714612" y="2924944"/>
            <a:ext cx="365760" cy="18288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90" name="Google Shape;690;p39"/>
          <p:cNvSpPr/>
          <p:nvPr/>
        </p:nvSpPr>
        <p:spPr>
          <a:xfrm>
            <a:off x="2071670" y="3351272"/>
            <a:ext cx="1645920" cy="36576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691" name="Google Shape;691;p39" descr="egyptian.gif"/>
          <p:cNvPicPr preferRelativeResize="0"/>
          <p:nvPr/>
        </p:nvPicPr>
        <p:blipFill rotWithShape="1">
          <a:blip r:embed="rId3">
            <a:alphaModFix/>
          </a:blip>
          <a:srcRect/>
          <a:stretch/>
        </p:blipFill>
        <p:spPr>
          <a:xfrm>
            <a:off x="642910" y="1052736"/>
            <a:ext cx="4301334" cy="2560320"/>
          </a:xfrm>
          <a:prstGeom prst="rect">
            <a:avLst/>
          </a:prstGeom>
          <a:noFill/>
          <a:ln>
            <a:noFill/>
          </a:ln>
        </p:spPr>
      </p:pic>
      <p:pic>
        <p:nvPicPr>
          <p:cNvPr id="692" name="Google Shape;692;p39" descr="egyptian.gif"/>
          <p:cNvPicPr preferRelativeResize="0"/>
          <p:nvPr/>
        </p:nvPicPr>
        <p:blipFill rotWithShape="1">
          <a:blip r:embed="rId3">
            <a:alphaModFix/>
          </a:blip>
          <a:srcRect/>
          <a:stretch/>
        </p:blipFill>
        <p:spPr>
          <a:xfrm rot="7200000">
            <a:off x="2104988" y="3067277"/>
            <a:ext cx="4301334" cy="2560320"/>
          </a:xfrm>
          <a:prstGeom prst="rect">
            <a:avLst/>
          </a:prstGeom>
          <a:noFill/>
          <a:ln>
            <a:noFill/>
          </a:ln>
        </p:spPr>
      </p:pic>
      <p:pic>
        <p:nvPicPr>
          <p:cNvPr id="693" name="Google Shape;693;p39" descr="egyptian.gif"/>
          <p:cNvPicPr preferRelativeResize="0"/>
          <p:nvPr/>
        </p:nvPicPr>
        <p:blipFill rotWithShape="1">
          <a:blip r:embed="rId3">
            <a:alphaModFix/>
          </a:blip>
          <a:srcRect/>
          <a:stretch/>
        </p:blipFill>
        <p:spPr>
          <a:xfrm rot="-7200000" flipH="1">
            <a:off x="-609656" y="3075227"/>
            <a:ext cx="4301334" cy="2560320"/>
          </a:xfrm>
          <a:prstGeom prst="rect">
            <a:avLst/>
          </a:prstGeom>
          <a:noFill/>
          <a:ln>
            <a:noFill/>
          </a:ln>
        </p:spPr>
      </p:pic>
      <p:sp>
        <p:nvSpPr>
          <p:cNvPr id="694" name="Google Shape;694;p39"/>
          <p:cNvSpPr txBox="1"/>
          <p:nvPr/>
        </p:nvSpPr>
        <p:spPr>
          <a:xfrm>
            <a:off x="1907704" y="6495147"/>
            <a:ext cx="2088232"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A5A5A5"/>
                </a:solidFill>
                <a:latin typeface="Arial"/>
                <a:ea typeface="Arial"/>
                <a:cs typeface="Arial"/>
                <a:sym typeface="Arial"/>
              </a:rPr>
              <a:t>smiley © sherv.net</a:t>
            </a:r>
            <a:endParaRPr/>
          </a:p>
        </p:txBody>
      </p:sp>
      <p:pic>
        <p:nvPicPr>
          <p:cNvPr id="695" name="Google Shape;695;p39" descr="egyptian.gif"/>
          <p:cNvPicPr preferRelativeResize="0"/>
          <p:nvPr/>
        </p:nvPicPr>
        <p:blipFill rotWithShape="1">
          <a:blip r:embed="rId3">
            <a:alphaModFix/>
          </a:blip>
          <a:srcRect/>
          <a:stretch/>
        </p:blipFill>
        <p:spPr>
          <a:xfrm rot="-7200000" flipH="1">
            <a:off x="1292992" y="3474931"/>
            <a:ext cx="921716" cy="548640"/>
          </a:xfrm>
          <a:prstGeom prst="rect">
            <a:avLst/>
          </a:prstGeom>
          <a:noFill/>
          <a:ln>
            <a:noFill/>
          </a:ln>
        </p:spPr>
      </p:pic>
      <p:pic>
        <p:nvPicPr>
          <p:cNvPr id="696" name="Google Shape;696;p39" descr="egyptian.gif"/>
          <p:cNvPicPr preferRelativeResize="0"/>
          <p:nvPr/>
        </p:nvPicPr>
        <p:blipFill rotWithShape="1">
          <a:blip r:embed="rId3">
            <a:alphaModFix/>
          </a:blip>
          <a:srcRect/>
          <a:stretch/>
        </p:blipFill>
        <p:spPr>
          <a:xfrm rot="-7200000" flipH="1">
            <a:off x="1292992" y="3978987"/>
            <a:ext cx="921716" cy="548640"/>
          </a:xfrm>
          <a:prstGeom prst="rect">
            <a:avLst/>
          </a:prstGeom>
          <a:noFill/>
          <a:ln>
            <a:noFill/>
          </a:ln>
        </p:spPr>
      </p:pic>
      <p:pic>
        <p:nvPicPr>
          <p:cNvPr id="697" name="Google Shape;697;p39" descr="egyptian.gif"/>
          <p:cNvPicPr preferRelativeResize="0"/>
          <p:nvPr/>
        </p:nvPicPr>
        <p:blipFill rotWithShape="1">
          <a:blip r:embed="rId3">
            <a:alphaModFix/>
          </a:blip>
          <a:srcRect/>
          <a:stretch/>
        </p:blipFill>
        <p:spPr>
          <a:xfrm rot="-7200000" flipH="1">
            <a:off x="864364" y="3690955"/>
            <a:ext cx="921716" cy="548640"/>
          </a:xfrm>
          <a:prstGeom prst="rect">
            <a:avLst/>
          </a:prstGeom>
          <a:noFill/>
          <a:ln>
            <a:noFill/>
          </a:ln>
        </p:spPr>
      </p:pic>
      <p:pic>
        <p:nvPicPr>
          <p:cNvPr id="698" name="Google Shape;698;p39" descr="egyptian.gif"/>
          <p:cNvPicPr preferRelativeResize="0"/>
          <p:nvPr/>
        </p:nvPicPr>
        <p:blipFill rotWithShape="1">
          <a:blip r:embed="rId3">
            <a:alphaModFix/>
          </a:blip>
          <a:srcRect/>
          <a:stretch/>
        </p:blipFill>
        <p:spPr>
          <a:xfrm rot="-7200000" flipH="1">
            <a:off x="1793058" y="4267019"/>
            <a:ext cx="921716" cy="548640"/>
          </a:xfrm>
          <a:prstGeom prst="rect">
            <a:avLst/>
          </a:prstGeom>
          <a:noFill/>
          <a:ln>
            <a:noFill/>
          </a:ln>
        </p:spPr>
      </p:pic>
      <p:pic>
        <p:nvPicPr>
          <p:cNvPr id="699" name="Google Shape;699;p39" descr="egyptian.gif"/>
          <p:cNvPicPr preferRelativeResize="0"/>
          <p:nvPr/>
        </p:nvPicPr>
        <p:blipFill rotWithShape="1">
          <a:blip r:embed="rId3">
            <a:alphaModFix/>
          </a:blip>
          <a:srcRect/>
          <a:stretch/>
        </p:blipFill>
        <p:spPr>
          <a:xfrm rot="-7200000" flipH="1">
            <a:off x="1292992" y="4483043"/>
            <a:ext cx="921716" cy="548640"/>
          </a:xfrm>
          <a:prstGeom prst="rect">
            <a:avLst/>
          </a:prstGeom>
          <a:noFill/>
          <a:ln>
            <a:noFill/>
          </a:ln>
        </p:spPr>
      </p:pic>
      <p:pic>
        <p:nvPicPr>
          <p:cNvPr id="700" name="Google Shape;700;p39" descr="egyptian.gif"/>
          <p:cNvPicPr preferRelativeResize="0"/>
          <p:nvPr/>
        </p:nvPicPr>
        <p:blipFill rotWithShape="1">
          <a:blip r:embed="rId3">
            <a:alphaModFix/>
          </a:blip>
          <a:srcRect/>
          <a:stretch/>
        </p:blipFill>
        <p:spPr>
          <a:xfrm rot="-7200000" flipH="1">
            <a:off x="792926" y="4267019"/>
            <a:ext cx="921716" cy="548640"/>
          </a:xfrm>
          <a:prstGeom prst="rect">
            <a:avLst/>
          </a:prstGeom>
          <a:noFill/>
          <a:ln>
            <a:noFill/>
          </a:ln>
        </p:spPr>
      </p:pic>
      <p:pic>
        <p:nvPicPr>
          <p:cNvPr id="701" name="Google Shape;701;p39" descr="egyptian.gif"/>
          <p:cNvPicPr preferRelativeResize="0"/>
          <p:nvPr/>
        </p:nvPicPr>
        <p:blipFill rotWithShape="1">
          <a:blip r:embed="rId3">
            <a:alphaModFix/>
          </a:blip>
          <a:srcRect/>
          <a:stretch/>
        </p:blipFill>
        <p:spPr>
          <a:xfrm rot="-7200000" flipH="1">
            <a:off x="1793058" y="3690955"/>
            <a:ext cx="921716" cy="548640"/>
          </a:xfrm>
          <a:prstGeom prst="rect">
            <a:avLst/>
          </a:prstGeom>
          <a:noFill/>
          <a:ln>
            <a:noFill/>
          </a:ln>
        </p:spPr>
      </p:pic>
      <p:sp>
        <p:nvSpPr>
          <p:cNvPr id="703" name="Google Shape;703;p39"/>
          <p:cNvSpPr txBox="1"/>
          <p:nvPr/>
        </p:nvSpPr>
        <p:spPr>
          <a:xfrm>
            <a:off x="4716016" y="1973158"/>
            <a:ext cx="4464496" cy="181588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Adoptés comme fils de Dieu.</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Aimés comme fils de Dieu. Fils dans le Fils.</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Seigneur incroyable !</a:t>
            </a:r>
            <a:endParaRPr sz="2800" b="1">
              <a:solidFill>
                <a:schemeClr val="dk2"/>
              </a:solidFill>
              <a:latin typeface="Calibri"/>
              <a:ea typeface="Calibri"/>
              <a:cs typeface="Calibri"/>
              <a:sym typeface="Calibri"/>
            </a:endParaRPr>
          </a:p>
        </p:txBody>
      </p:sp>
      <p:sp>
        <p:nvSpPr>
          <p:cNvPr id="17" name="WordArt 2"/>
          <p:cNvSpPr>
            <a:spLocks noChangeArrowheads="1" noChangeShapeType="1" noTextEdit="1"/>
          </p:cNvSpPr>
          <p:nvPr/>
        </p:nvSpPr>
        <p:spPr bwMode="auto">
          <a:xfrm>
            <a:off x="872782" y="771700"/>
            <a:ext cx="4114800" cy="281940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Le Seigneur</a:t>
            </a:r>
            <a:endParaRPr lang="en-CA" sz="1200" kern="10" spc="0" dirty="0">
              <a:ln w="9525">
                <a:solidFill>
                  <a:srgbClr val="000000"/>
                </a:solidFill>
                <a:round/>
                <a:headEnd/>
                <a:tailEnd/>
              </a:ln>
              <a:solidFill>
                <a:srgbClr val="FFC000"/>
              </a:solidFill>
              <a:effectLst/>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707"/>
        <p:cNvGrpSpPr/>
        <p:nvPr/>
      </p:nvGrpSpPr>
      <p:grpSpPr>
        <a:xfrm>
          <a:off x="0" y="0"/>
          <a:ext cx="0" cy="0"/>
          <a:chOff x="0" y="0"/>
          <a:chExt cx="0" cy="0"/>
        </a:xfrm>
      </p:grpSpPr>
      <p:sp>
        <p:nvSpPr>
          <p:cNvPr id="708" name="Google Shape;708;p40"/>
          <p:cNvSpPr txBox="1">
            <a:spLocks noGrp="1"/>
          </p:cNvSpPr>
          <p:nvPr>
            <p:ph type="title"/>
          </p:nvPr>
        </p:nvSpPr>
        <p:spPr>
          <a:xfrm>
            <a:off x="-36512" y="2790056"/>
            <a:ext cx="9217024"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2600" b="1">
                <a:solidFill>
                  <a:srgbClr val="FFFF00"/>
                </a:solidFill>
                <a:latin typeface="Calibri"/>
                <a:ea typeface="Calibri"/>
                <a:cs typeface="Calibri"/>
                <a:sym typeface="Calibri"/>
              </a:rPr>
              <a:t>Il y a un si grand avantage à réfléchir sur chaque Écriture </a:t>
            </a:r>
            <a:br>
              <a:rPr lang="en-US" sz="2600" b="1">
                <a:solidFill>
                  <a:srgbClr val="FFFF00"/>
                </a:solidFill>
                <a:latin typeface="Calibri"/>
                <a:ea typeface="Calibri"/>
                <a:cs typeface="Calibri"/>
                <a:sym typeface="Calibri"/>
              </a:rPr>
            </a:br>
            <a:r>
              <a:rPr lang="en-US" sz="2600" b="1">
                <a:solidFill>
                  <a:srgbClr val="FFFF00"/>
                </a:solidFill>
                <a:latin typeface="Calibri"/>
                <a:ea typeface="Calibri"/>
                <a:cs typeface="Calibri"/>
                <a:sym typeface="Calibri"/>
              </a:rPr>
              <a:t>et à louer le Seigneur pour chacun de ses dons !</a:t>
            </a:r>
            <a:br>
              <a:rPr lang="en-US" sz="2600" b="1">
                <a:solidFill>
                  <a:srgbClr val="FFFF00"/>
                </a:solidFill>
                <a:latin typeface="Calibri"/>
                <a:ea typeface="Calibri"/>
                <a:cs typeface="Calibri"/>
                <a:sym typeface="Calibri"/>
              </a:rPr>
            </a:br>
            <a:r>
              <a:rPr lang="en-US" sz="800" b="1">
                <a:solidFill>
                  <a:srgbClr val="FFFF00"/>
                </a:solidFill>
                <a:latin typeface="Calibri"/>
                <a:ea typeface="Calibri"/>
                <a:cs typeface="Calibri"/>
                <a:sym typeface="Calibri"/>
              </a:rPr>
              <a:t/>
            </a:r>
            <a:br>
              <a:rPr lang="en-US" sz="800" b="1">
                <a:solidFill>
                  <a:srgbClr val="FFFF00"/>
                </a:solidFill>
                <a:latin typeface="Calibri"/>
                <a:ea typeface="Calibri"/>
                <a:cs typeface="Calibri"/>
                <a:sym typeface="Calibri"/>
              </a:rPr>
            </a:br>
            <a:r>
              <a:rPr lang="en-US" sz="2600" b="1">
                <a:solidFill>
                  <a:srgbClr val="00FF00"/>
                </a:solidFill>
                <a:latin typeface="Calibri"/>
                <a:ea typeface="Calibri"/>
                <a:cs typeface="Calibri"/>
                <a:sym typeface="Calibri"/>
              </a:rPr>
              <a:t>Appliquez personnellement la Parole de Dieu avec louange </a:t>
            </a:r>
            <a:br>
              <a:rPr lang="en-US" sz="2600" b="1">
                <a:solidFill>
                  <a:srgbClr val="00FF00"/>
                </a:solidFill>
                <a:latin typeface="Calibri"/>
                <a:ea typeface="Calibri"/>
                <a:cs typeface="Calibri"/>
                <a:sym typeface="Calibri"/>
              </a:rPr>
            </a:br>
            <a:r>
              <a:rPr lang="en-US" sz="2600" b="1">
                <a:solidFill>
                  <a:srgbClr val="00FF00"/>
                </a:solidFill>
                <a:latin typeface="Calibri"/>
                <a:ea typeface="Calibri"/>
                <a:cs typeface="Calibri"/>
                <a:sym typeface="Calibri"/>
              </a:rPr>
              <a:t>faites passer la vérité de Dieu de la tête au cœur.</a:t>
            </a:r>
            <a:br>
              <a:rPr lang="en-US" sz="2600" b="1">
                <a:solidFill>
                  <a:srgbClr val="00FF00"/>
                </a:solidFill>
                <a:latin typeface="Calibri"/>
                <a:ea typeface="Calibri"/>
                <a:cs typeface="Calibri"/>
                <a:sym typeface="Calibri"/>
              </a:rPr>
            </a:br>
            <a:r>
              <a:rPr lang="en-US" sz="800" b="1">
                <a:solidFill>
                  <a:srgbClr val="00FF00"/>
                </a:solidFill>
                <a:latin typeface="Calibri"/>
                <a:ea typeface="Calibri"/>
                <a:cs typeface="Calibri"/>
                <a:sym typeface="Calibri"/>
              </a:rPr>
              <a:t/>
            </a:r>
            <a:br>
              <a:rPr lang="en-US" sz="800" b="1">
                <a:solidFill>
                  <a:srgbClr val="00FF00"/>
                </a:solidFill>
                <a:latin typeface="Calibri"/>
                <a:ea typeface="Calibri"/>
                <a:cs typeface="Calibri"/>
                <a:sym typeface="Calibri"/>
              </a:rPr>
            </a:br>
            <a:r>
              <a:rPr lang="en-US" sz="2600" b="1">
                <a:solidFill>
                  <a:schemeClr val="lt1"/>
                </a:solidFill>
                <a:latin typeface="Calibri"/>
                <a:ea typeface="Calibri"/>
                <a:cs typeface="Calibri"/>
                <a:sym typeface="Calibri"/>
              </a:rPr>
              <a:t>La louange transforme l'étude de la Bible en communion </a:t>
            </a:r>
            <a:br>
              <a:rPr lang="en-US" sz="2600" b="1">
                <a:solidFill>
                  <a:schemeClr val="lt1"/>
                </a:solidFill>
                <a:latin typeface="Calibri"/>
                <a:ea typeface="Calibri"/>
                <a:cs typeface="Calibri"/>
                <a:sym typeface="Calibri"/>
              </a:rPr>
            </a:br>
            <a:r>
              <a:rPr lang="en-US" sz="2600" b="1">
                <a:solidFill>
                  <a:schemeClr val="lt1"/>
                </a:solidFill>
                <a:latin typeface="Calibri"/>
                <a:ea typeface="Calibri"/>
                <a:cs typeface="Calibri"/>
                <a:sym typeface="Calibri"/>
              </a:rPr>
              <a:t>avec Dieu.</a:t>
            </a:r>
            <a:br>
              <a:rPr lang="en-US" sz="2600" b="1">
                <a:solidFill>
                  <a:schemeClr val="lt1"/>
                </a:solidFill>
                <a:latin typeface="Calibri"/>
                <a:ea typeface="Calibri"/>
                <a:cs typeface="Calibri"/>
                <a:sym typeface="Calibri"/>
              </a:rPr>
            </a:br>
            <a:r>
              <a:rPr lang="en-US" sz="800" b="1">
                <a:solidFill>
                  <a:schemeClr val="lt1"/>
                </a:solidFill>
                <a:latin typeface="Calibri"/>
                <a:ea typeface="Calibri"/>
                <a:cs typeface="Calibri"/>
                <a:sym typeface="Calibri"/>
              </a:rPr>
              <a:t/>
            </a:r>
            <a:br>
              <a:rPr lang="en-US" sz="800" b="1">
                <a:solidFill>
                  <a:schemeClr val="lt1"/>
                </a:solidFill>
                <a:latin typeface="Calibri"/>
                <a:ea typeface="Calibri"/>
                <a:cs typeface="Calibri"/>
                <a:sym typeface="Calibri"/>
              </a:rPr>
            </a:br>
            <a:r>
              <a:rPr lang="en-US" sz="2600" b="1">
                <a:solidFill>
                  <a:srgbClr val="00FF00"/>
                </a:solidFill>
                <a:latin typeface="Calibri"/>
                <a:ea typeface="Calibri"/>
                <a:cs typeface="Calibri"/>
                <a:sym typeface="Calibri"/>
              </a:rPr>
              <a:t>Une louange remplie de foi basée sur les promesses de Dieu en Christ, c'est comme boire la grâce de Dieu.</a:t>
            </a:r>
            <a:br>
              <a:rPr lang="en-US" sz="2600" b="1">
                <a:solidFill>
                  <a:srgbClr val="00FF00"/>
                </a:solidFill>
                <a:latin typeface="Calibri"/>
                <a:ea typeface="Calibri"/>
                <a:cs typeface="Calibri"/>
                <a:sym typeface="Calibri"/>
              </a:rPr>
            </a:br>
            <a:r>
              <a:rPr lang="en-US" sz="800" b="1">
                <a:solidFill>
                  <a:srgbClr val="00FF00"/>
                </a:solidFill>
                <a:latin typeface="Calibri"/>
                <a:ea typeface="Calibri"/>
                <a:cs typeface="Calibri"/>
                <a:sym typeface="Calibri"/>
              </a:rPr>
              <a:t/>
            </a:r>
            <a:br>
              <a:rPr lang="en-US" sz="800" b="1">
                <a:solidFill>
                  <a:srgbClr val="00FF00"/>
                </a:solidFill>
                <a:latin typeface="Calibri"/>
                <a:ea typeface="Calibri"/>
                <a:cs typeface="Calibri"/>
                <a:sym typeface="Calibri"/>
              </a:rPr>
            </a:br>
            <a:r>
              <a:rPr lang="en-US" sz="2600" b="1">
                <a:solidFill>
                  <a:schemeClr val="lt1"/>
                </a:solidFill>
                <a:latin typeface="Calibri"/>
                <a:ea typeface="Calibri"/>
                <a:cs typeface="Calibri"/>
                <a:sym typeface="Calibri"/>
              </a:rPr>
              <a:t>La louange complète notre joie en Dieu.</a:t>
            </a:r>
            <a:r>
              <a:rPr lang="en-US" sz="2600" b="1" baseline="30000">
                <a:solidFill>
                  <a:schemeClr val="lt1"/>
                </a:solidFill>
                <a:latin typeface="Calibri"/>
                <a:ea typeface="Calibri"/>
                <a:cs typeface="Calibri"/>
                <a:sym typeface="Calibri"/>
              </a:rPr>
              <a:t>1</a:t>
            </a:r>
            <a:r>
              <a:rPr lang="en-US" sz="2600" b="1">
                <a:solidFill>
                  <a:schemeClr val="lt1"/>
                </a:solidFill>
                <a:latin typeface="Calibri"/>
                <a:ea typeface="Calibri"/>
                <a:cs typeface="Calibri"/>
                <a:sym typeface="Calibri"/>
              </a:rPr>
              <a:t>  </a:t>
            </a:r>
            <a:br>
              <a:rPr lang="en-US" sz="2600" b="1">
                <a:solidFill>
                  <a:schemeClr val="lt1"/>
                </a:solidFill>
                <a:latin typeface="Calibri"/>
                <a:ea typeface="Calibri"/>
                <a:cs typeface="Calibri"/>
                <a:sym typeface="Calibri"/>
              </a:rPr>
            </a:br>
            <a:r>
              <a:rPr lang="en-US" sz="2600" b="1">
                <a:solidFill>
                  <a:schemeClr val="lt1"/>
                </a:solidFill>
                <a:latin typeface="Calibri"/>
                <a:ea typeface="Calibri"/>
                <a:cs typeface="Calibri"/>
                <a:sym typeface="Calibri"/>
              </a:rPr>
              <a:t>Être reconnaissant et le dire complète notre joie </a:t>
            </a:r>
            <a:br>
              <a:rPr lang="en-US" sz="2600" b="1">
                <a:solidFill>
                  <a:schemeClr val="lt1"/>
                </a:solidFill>
                <a:latin typeface="Calibri"/>
                <a:ea typeface="Calibri"/>
                <a:cs typeface="Calibri"/>
                <a:sym typeface="Calibri"/>
              </a:rPr>
            </a:br>
            <a:r>
              <a:rPr lang="en-US" sz="2600" b="1">
                <a:solidFill>
                  <a:schemeClr val="lt1"/>
                </a:solidFill>
                <a:latin typeface="Calibri"/>
                <a:ea typeface="Calibri"/>
                <a:cs typeface="Calibri"/>
                <a:sym typeface="Calibri"/>
              </a:rPr>
              <a:t>vs. être reconnaissant mais ne pas le dire !</a:t>
            </a:r>
            <a:br>
              <a:rPr lang="en-US" sz="2600" b="1">
                <a:solidFill>
                  <a:schemeClr val="lt1"/>
                </a:solidFill>
                <a:latin typeface="Calibri"/>
                <a:ea typeface="Calibri"/>
                <a:cs typeface="Calibri"/>
                <a:sym typeface="Calibri"/>
              </a:rPr>
            </a:br>
            <a:r>
              <a:rPr lang="en-US" sz="800" b="1">
                <a:solidFill>
                  <a:schemeClr val="lt1"/>
                </a:solidFill>
                <a:latin typeface="Calibri"/>
                <a:ea typeface="Calibri"/>
                <a:cs typeface="Calibri"/>
                <a:sym typeface="Calibri"/>
              </a:rPr>
              <a:t/>
            </a:r>
            <a:br>
              <a:rPr lang="en-US" sz="800" b="1">
                <a:solidFill>
                  <a:schemeClr val="lt1"/>
                </a:solidFill>
                <a:latin typeface="Calibri"/>
                <a:ea typeface="Calibri"/>
                <a:cs typeface="Calibri"/>
                <a:sym typeface="Calibri"/>
              </a:rPr>
            </a:br>
            <a:r>
              <a:rPr lang="en-US" sz="2600" b="1">
                <a:solidFill>
                  <a:srgbClr val="FFFF00"/>
                </a:solidFill>
                <a:latin typeface="Calibri"/>
                <a:ea typeface="Calibri"/>
                <a:cs typeface="Calibri"/>
                <a:sym typeface="Calibri"/>
              </a:rPr>
              <a:t>Puisque Dieu est différent et meilleur que tout le reste, </a:t>
            </a:r>
            <a:br>
              <a:rPr lang="en-US" sz="2600" b="1">
                <a:solidFill>
                  <a:srgbClr val="FFFF00"/>
                </a:solidFill>
                <a:latin typeface="Calibri"/>
                <a:ea typeface="Calibri"/>
                <a:cs typeface="Calibri"/>
                <a:sym typeface="Calibri"/>
              </a:rPr>
            </a:br>
            <a:r>
              <a:rPr lang="en-US" sz="2600" b="1">
                <a:solidFill>
                  <a:srgbClr val="FFFF00"/>
                </a:solidFill>
                <a:latin typeface="Calibri"/>
                <a:ea typeface="Calibri"/>
                <a:cs typeface="Calibri"/>
                <a:sym typeface="Calibri"/>
              </a:rPr>
              <a:t>jouir de Dieu avec louange, amour et faire sa volonté </a:t>
            </a:r>
            <a:br>
              <a:rPr lang="en-US" sz="2600" b="1">
                <a:solidFill>
                  <a:srgbClr val="FFFF00"/>
                </a:solidFill>
                <a:latin typeface="Calibri"/>
                <a:ea typeface="Calibri"/>
                <a:cs typeface="Calibri"/>
                <a:sym typeface="Calibri"/>
              </a:rPr>
            </a:br>
            <a:r>
              <a:rPr lang="en-US" sz="2600" b="1">
                <a:solidFill>
                  <a:srgbClr val="FFFF00"/>
                </a:solidFill>
                <a:latin typeface="Calibri"/>
                <a:ea typeface="Calibri"/>
                <a:cs typeface="Calibri"/>
                <a:sym typeface="Calibri"/>
              </a:rPr>
              <a:t>donne une joie différente et meilleure que tout le reste.</a:t>
            </a:r>
            <a:endParaRPr sz="2600" b="1">
              <a:solidFill>
                <a:srgbClr val="FFFF00"/>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Shape 712"/>
        <p:cNvGrpSpPr/>
        <p:nvPr/>
      </p:nvGrpSpPr>
      <p:grpSpPr>
        <a:xfrm>
          <a:off x="0" y="0"/>
          <a:ext cx="0" cy="0"/>
          <a:chOff x="0" y="0"/>
          <a:chExt cx="0" cy="0"/>
        </a:xfrm>
      </p:grpSpPr>
      <p:pic>
        <p:nvPicPr>
          <p:cNvPr id="713" name="Google Shape;713;p41" descr="C:\Users\Supernike\Documents\aaaa The Grace of God in Christ PPT\Graphics\Photo from Mr. Cho Printers\657033.jpg"/>
          <p:cNvPicPr preferRelativeResize="0"/>
          <p:nvPr/>
        </p:nvPicPr>
        <p:blipFill rotWithShape="1">
          <a:blip r:embed="rId3">
            <a:alphaModFix/>
          </a:blip>
          <a:srcRect l="5319" t="8338" r="6383" b="2754"/>
          <a:stretch/>
        </p:blipFill>
        <p:spPr>
          <a:xfrm>
            <a:off x="3131840" y="500378"/>
            <a:ext cx="5976664" cy="3936734"/>
          </a:xfrm>
          <a:prstGeom prst="rect">
            <a:avLst/>
          </a:prstGeom>
          <a:noFill/>
          <a:ln>
            <a:noFill/>
          </a:ln>
        </p:spPr>
      </p:pic>
      <p:sp>
        <p:nvSpPr>
          <p:cNvPr id="714" name="Google Shape;714;p41"/>
          <p:cNvSpPr txBox="1"/>
          <p:nvPr/>
        </p:nvSpPr>
        <p:spPr>
          <a:xfrm>
            <a:off x="251520" y="4843026"/>
            <a:ext cx="8712968" cy="156966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 Accueillez-vous donc les uns les autres, comme Christ vous a accueillis, pour la gloire de Dieu »  Rom 15:7</a:t>
            </a:r>
            <a:endParaRPr/>
          </a:p>
          <a:p>
            <a:pPr marL="0" marR="0" lvl="0" indent="0" algn="ctr" rtl="0">
              <a:spcBef>
                <a:spcPts val="0"/>
              </a:spcBef>
              <a:spcAft>
                <a:spcPts val="0"/>
              </a:spcAft>
              <a:buNone/>
            </a:pPr>
            <a:endParaRPr sz="1200" b="1">
              <a:solidFill>
                <a:schemeClr val="dk2"/>
              </a:solidFill>
              <a:latin typeface="Calibri"/>
              <a:ea typeface="Calibri"/>
              <a:cs typeface="Calibri"/>
              <a:sym typeface="Calibri"/>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 leur rejet . . . leur réintégration »  Rom 11:15</a:t>
            </a:r>
            <a:endParaRPr sz="2800">
              <a:solidFill>
                <a:schemeClr val="dk2"/>
              </a:solidFill>
              <a:latin typeface="Calibri"/>
              <a:ea typeface="Calibri"/>
              <a:cs typeface="Calibri"/>
              <a:sym typeface="Calibri"/>
            </a:endParaRPr>
          </a:p>
        </p:txBody>
      </p:sp>
      <p:sp>
        <p:nvSpPr>
          <p:cNvPr id="715" name="Google Shape;715;p41"/>
          <p:cNvSpPr txBox="1"/>
          <p:nvPr/>
        </p:nvSpPr>
        <p:spPr>
          <a:xfrm>
            <a:off x="2987824" y="4221088"/>
            <a:ext cx="6408712" cy="2880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a:solidFill>
                  <a:srgbClr val="D8D8D8"/>
                </a:solidFill>
                <a:latin typeface="Arial"/>
                <a:ea typeface="Arial"/>
                <a:cs typeface="Arial"/>
                <a:sym typeface="Arial"/>
              </a:rPr>
              <a:t>© iclickart.co.kr with permission from Iregihwek print shop in Yeosu, South Korea</a:t>
            </a:r>
            <a:endParaRPr sz="1200">
              <a:solidFill>
                <a:srgbClr val="D8D8D8"/>
              </a:solidFill>
              <a:latin typeface="Arial"/>
              <a:ea typeface="Arial"/>
              <a:cs typeface="Arial"/>
              <a:sym typeface="Arial"/>
            </a:endParaRPr>
          </a:p>
        </p:txBody>
      </p:sp>
      <p:sp>
        <p:nvSpPr>
          <p:cNvPr id="716" name="Google Shape;716;p41"/>
          <p:cNvSpPr txBox="1"/>
          <p:nvPr/>
        </p:nvSpPr>
        <p:spPr>
          <a:xfrm>
            <a:off x="827584" y="3174067"/>
            <a:ext cx="1584176"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dk2"/>
                </a:solidFill>
                <a:latin typeface="Malgun Gothic"/>
                <a:ea typeface="Malgun Gothic"/>
                <a:cs typeface="Malgun Gothic"/>
                <a:sym typeface="Malgun Gothic"/>
              </a:rPr>
              <a:t>pas accepté</a:t>
            </a:r>
            <a:endParaRPr sz="2400" b="1">
              <a:solidFill>
                <a:schemeClr val="dk2"/>
              </a:solidFill>
              <a:latin typeface="Malgun Gothic"/>
              <a:ea typeface="Malgun Gothic"/>
              <a:cs typeface="Malgun Gothic"/>
              <a:sym typeface="Malgun Gothic"/>
            </a:endParaRPr>
          </a:p>
        </p:txBody>
      </p:sp>
      <p:sp>
        <p:nvSpPr>
          <p:cNvPr id="717" name="Google Shape;717;p41"/>
          <p:cNvSpPr/>
          <p:nvPr/>
        </p:nvSpPr>
        <p:spPr>
          <a:xfrm>
            <a:off x="547544" y="404664"/>
            <a:ext cx="640080" cy="640080"/>
          </a:xfrm>
          <a:prstGeom prst="smileyFace">
            <a:avLst>
              <a:gd name="adj" fmla="val 4653"/>
            </a:avLst>
          </a:prstGeom>
          <a:solidFill>
            <a:srgbClr val="CCFF99"/>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18" name="Google Shape;718;p41"/>
          <p:cNvSpPr/>
          <p:nvPr/>
        </p:nvSpPr>
        <p:spPr>
          <a:xfrm>
            <a:off x="331520" y="1132736"/>
            <a:ext cx="640080" cy="640080"/>
          </a:xfrm>
          <a:prstGeom prst="smileyFace">
            <a:avLst>
              <a:gd name="adj" fmla="val 4653"/>
            </a:avLst>
          </a:prstGeom>
          <a:solidFill>
            <a:srgbClr val="3399FF"/>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19" name="Google Shape;719;p41"/>
          <p:cNvSpPr/>
          <p:nvPr/>
        </p:nvSpPr>
        <p:spPr>
          <a:xfrm>
            <a:off x="683568" y="1780808"/>
            <a:ext cx="640080" cy="640080"/>
          </a:xfrm>
          <a:prstGeom prst="smileyFace">
            <a:avLst>
              <a:gd name="adj" fmla="val 4653"/>
            </a:avLst>
          </a:prstGeom>
          <a:solidFill>
            <a:srgbClr val="996633"/>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20" name="Google Shape;720;p41"/>
          <p:cNvSpPr/>
          <p:nvPr/>
        </p:nvSpPr>
        <p:spPr>
          <a:xfrm>
            <a:off x="1483648" y="1852816"/>
            <a:ext cx="640080" cy="640080"/>
          </a:xfrm>
          <a:prstGeom prst="smileyFace">
            <a:avLst>
              <a:gd name="adj" fmla="val 4653"/>
            </a:avLst>
          </a:prstGeom>
          <a:solidFill>
            <a:srgbClr val="FF0000"/>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21" name="Google Shape;721;p41"/>
          <p:cNvSpPr/>
          <p:nvPr/>
        </p:nvSpPr>
        <p:spPr>
          <a:xfrm>
            <a:off x="1987704" y="628680"/>
            <a:ext cx="640080" cy="640080"/>
          </a:xfrm>
          <a:prstGeom prst="smileyFace">
            <a:avLst>
              <a:gd name="adj" fmla="val 4653"/>
            </a:avLst>
          </a:prstGeom>
          <a:solidFill>
            <a:srgbClr val="F2F2F2"/>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22" name="Google Shape;722;p41"/>
          <p:cNvSpPr/>
          <p:nvPr/>
        </p:nvSpPr>
        <p:spPr>
          <a:xfrm>
            <a:off x="1339632" y="188640"/>
            <a:ext cx="640080" cy="640080"/>
          </a:xfrm>
          <a:prstGeom prst="smileyFace">
            <a:avLst>
              <a:gd name="adj" fmla="val 4653"/>
            </a:avLst>
          </a:prstGeom>
          <a:solidFill>
            <a:srgbClr val="FFFF00"/>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23" name="Google Shape;723;p41"/>
          <p:cNvSpPr/>
          <p:nvPr/>
        </p:nvSpPr>
        <p:spPr>
          <a:xfrm>
            <a:off x="1987704" y="1348760"/>
            <a:ext cx="640080" cy="640080"/>
          </a:xfrm>
          <a:prstGeom prst="smileyFace">
            <a:avLst>
              <a:gd name="adj" fmla="val 4653"/>
            </a:avLst>
          </a:prstGeom>
          <a:solidFill>
            <a:srgbClr val="FF66FF"/>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24" name="Google Shape;724;p41"/>
          <p:cNvSpPr/>
          <p:nvPr/>
        </p:nvSpPr>
        <p:spPr>
          <a:xfrm>
            <a:off x="539552" y="3004944"/>
            <a:ext cx="640080" cy="640080"/>
          </a:xfrm>
          <a:prstGeom prst="smileyFace">
            <a:avLst>
              <a:gd name="adj" fmla="val -4653"/>
            </a:avLst>
          </a:prstGeom>
          <a:solidFill>
            <a:srgbClr val="FF0000"/>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25" name="Google Shape;725;p41"/>
          <p:cNvSpPr txBox="1"/>
          <p:nvPr/>
        </p:nvSpPr>
        <p:spPr>
          <a:xfrm>
            <a:off x="3131840" y="0"/>
            <a:ext cx="5976664" cy="1143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i="0" u="none" strike="noStrike" cap="none">
                <a:solidFill>
                  <a:srgbClr val="FF0000"/>
                </a:solidFill>
                <a:latin typeface="Calibri"/>
                <a:ea typeface="Calibri"/>
                <a:cs typeface="Calibri"/>
                <a:sym typeface="Calibri"/>
              </a:rPr>
              <a:t>9. </a:t>
            </a:r>
            <a:r>
              <a:rPr lang="en-US" sz="2800" b="1">
                <a:solidFill>
                  <a:srgbClr val="FF0000"/>
                </a:solidFill>
                <a:latin typeface="Calibri"/>
                <a:ea typeface="Calibri"/>
                <a:cs typeface="Calibri"/>
                <a:sym typeface="Calibri"/>
              </a:rPr>
              <a:t>accueilli et accepté en Christ</a:t>
            </a:r>
            <a:r>
              <a:rPr lang="en-US" sz="2800" b="1" i="0" u="none" strike="noStrike" cap="none">
                <a:solidFill>
                  <a:srgbClr val="FF0000"/>
                </a:solidFill>
                <a:latin typeface="Calibri"/>
                <a:ea typeface="Calibri"/>
                <a:cs typeface="Calibri"/>
                <a:sym typeface="Calibri"/>
              </a:rPr>
              <a:t>.</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Je te loue, Seigneur!</a:t>
            </a:r>
            <a:endParaRPr sz="2800" b="0" i="0" u="none" strike="noStrike" cap="none">
              <a:solidFill>
                <a:srgbClr val="FF0000"/>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66FFFF"/>
        </a:solidFill>
        <a:effectLst/>
      </p:bgPr>
    </p:bg>
    <p:spTree>
      <p:nvGrpSpPr>
        <p:cNvPr id="1" name="Shape 729"/>
        <p:cNvGrpSpPr/>
        <p:nvPr/>
      </p:nvGrpSpPr>
      <p:grpSpPr>
        <a:xfrm>
          <a:off x="0" y="0"/>
          <a:ext cx="0" cy="0"/>
          <a:chOff x="0" y="0"/>
          <a:chExt cx="0" cy="0"/>
        </a:xfrm>
      </p:grpSpPr>
      <p:pic>
        <p:nvPicPr>
          <p:cNvPr id="730" name="Google Shape;730;p42" descr="lord-jesus-christ-coming-293608.gif"/>
          <p:cNvPicPr preferRelativeResize="0"/>
          <p:nvPr/>
        </p:nvPicPr>
        <p:blipFill rotWithShape="1">
          <a:blip r:embed="rId3">
            <a:alphaModFix/>
          </a:blip>
          <a:srcRect b="36140"/>
          <a:stretch/>
        </p:blipFill>
        <p:spPr>
          <a:xfrm>
            <a:off x="2123728" y="1340768"/>
            <a:ext cx="4413406" cy="4104456"/>
          </a:xfrm>
          <a:prstGeom prst="star32">
            <a:avLst>
              <a:gd name="adj" fmla="val 37500"/>
            </a:avLst>
          </a:prstGeom>
          <a:noFill/>
          <a:ln>
            <a:noFill/>
          </a:ln>
        </p:spPr>
      </p:pic>
      <p:sp>
        <p:nvSpPr>
          <p:cNvPr id="731" name="Google Shape;731;p42"/>
          <p:cNvSpPr txBox="1"/>
          <p:nvPr/>
        </p:nvSpPr>
        <p:spPr>
          <a:xfrm>
            <a:off x="107504" y="341784"/>
            <a:ext cx="889248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 Car en lui habite corporellement toute la plénitude de la divinité.  Vous avez tout pleinement en lui, qui est le chef de toute domination et de toute autorité »  Col 2:9-10</a:t>
            </a:r>
            <a:endParaRPr sz="2800">
              <a:solidFill>
                <a:schemeClr val="dk2"/>
              </a:solidFill>
              <a:latin typeface="Calibri"/>
              <a:ea typeface="Calibri"/>
              <a:cs typeface="Calibri"/>
              <a:sym typeface="Calibri"/>
            </a:endParaRPr>
          </a:p>
          <a:p>
            <a:pPr marL="0" marR="0" lvl="0" indent="0" algn="ctr" rtl="0">
              <a:lnSpc>
                <a:spcPct val="110714"/>
              </a:lnSpc>
              <a:spcBef>
                <a:spcPts val="0"/>
              </a:spcBef>
              <a:spcAft>
                <a:spcPts val="0"/>
              </a:spcAft>
              <a:buClr>
                <a:schemeClr val="dk2"/>
              </a:buClr>
              <a:buSzPts val="2800"/>
              <a:buFont typeface="Calibri"/>
              <a:buNone/>
            </a:pPr>
            <a:r>
              <a:rPr lang="en-US" sz="2800" b="1" i="0" u="none" strike="noStrike" cap="none">
                <a:solidFill>
                  <a:schemeClr val="dk2"/>
                </a:solidFill>
                <a:latin typeface="Calibri"/>
                <a:ea typeface="Calibri"/>
                <a:cs typeface="Calibri"/>
                <a:sym typeface="Calibri"/>
              </a:rPr>
              <a:t> </a:t>
            </a:r>
            <a:endParaRPr sz="2800" b="0" i="0" u="none" strike="noStrike" cap="none">
              <a:solidFill>
                <a:schemeClr val="dk2"/>
              </a:solidFill>
              <a:latin typeface="Calibri"/>
              <a:ea typeface="Calibri"/>
              <a:cs typeface="Calibri"/>
              <a:sym typeface="Calibri"/>
            </a:endParaRPr>
          </a:p>
        </p:txBody>
      </p:sp>
      <p:sp>
        <p:nvSpPr>
          <p:cNvPr id="732" name="Google Shape;732;p42"/>
          <p:cNvSpPr txBox="1"/>
          <p:nvPr/>
        </p:nvSpPr>
        <p:spPr>
          <a:xfrm>
            <a:off x="3347864" y="4294837"/>
            <a:ext cx="1944216"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D8D8D8"/>
                </a:solidFill>
                <a:latin typeface="Arial"/>
                <a:ea typeface="Arial"/>
                <a:cs typeface="Arial"/>
                <a:sym typeface="Arial"/>
              </a:rPr>
              <a:t>Jesus © GospelGifs.com </a:t>
            </a:r>
            <a:endParaRPr/>
          </a:p>
          <a:p>
            <a:pPr marL="0" marR="0" lvl="0" indent="0" algn="ctr" rtl="0">
              <a:spcBef>
                <a:spcPts val="0"/>
              </a:spcBef>
              <a:spcAft>
                <a:spcPts val="0"/>
              </a:spcAft>
              <a:buNone/>
            </a:pPr>
            <a:r>
              <a:rPr lang="en-US" sz="900">
                <a:solidFill>
                  <a:srgbClr val="D8D8D8"/>
                </a:solidFill>
                <a:latin typeface="Arial"/>
                <a:ea typeface="Arial"/>
                <a:cs typeface="Arial"/>
                <a:sym typeface="Arial"/>
              </a:rPr>
              <a:t>with permission</a:t>
            </a:r>
            <a:endParaRPr/>
          </a:p>
          <a:p>
            <a:pPr marL="0" marR="0" lvl="0" indent="0" algn="ctr" rtl="0">
              <a:spcBef>
                <a:spcPts val="0"/>
              </a:spcBef>
              <a:spcAft>
                <a:spcPts val="0"/>
              </a:spcAft>
              <a:buNone/>
            </a:pPr>
            <a:r>
              <a:rPr lang="en-US" sz="900">
                <a:solidFill>
                  <a:srgbClr val="BFBFBF"/>
                </a:solidFill>
                <a:latin typeface="Arial"/>
                <a:ea typeface="Arial"/>
                <a:cs typeface="Arial"/>
                <a:sym typeface="Arial"/>
              </a:rPr>
              <a:t>jumping </a:t>
            </a:r>
            <a:r>
              <a:rPr lang="en-US" sz="900">
                <a:solidFill>
                  <a:srgbClr val="D8D8D8"/>
                </a:solidFill>
                <a:latin typeface="Arial"/>
                <a:ea typeface="Arial"/>
                <a:cs typeface="Arial"/>
                <a:sym typeface="Arial"/>
              </a:rPr>
              <a:t>heart</a:t>
            </a:r>
            <a:r>
              <a:rPr lang="en-US" sz="900">
                <a:solidFill>
                  <a:srgbClr val="BFBFBF"/>
                </a:solidFill>
                <a:latin typeface="Arial"/>
                <a:ea typeface="Arial"/>
                <a:cs typeface="Arial"/>
                <a:sym typeface="Arial"/>
              </a:rPr>
              <a:t> © www.fg-a.com</a:t>
            </a:r>
            <a:endParaRPr/>
          </a:p>
          <a:p>
            <a:pPr marL="0" marR="0" lvl="0" indent="0" algn="ctr" rtl="0">
              <a:spcBef>
                <a:spcPts val="0"/>
              </a:spcBef>
              <a:spcAft>
                <a:spcPts val="0"/>
              </a:spcAft>
              <a:buNone/>
            </a:pPr>
            <a:endParaRPr sz="900">
              <a:solidFill>
                <a:srgbClr val="D8D8D8"/>
              </a:solidFill>
              <a:latin typeface="Arial"/>
              <a:ea typeface="Arial"/>
              <a:cs typeface="Arial"/>
              <a:sym typeface="Arial"/>
            </a:endParaRPr>
          </a:p>
        </p:txBody>
      </p:sp>
      <p:sp>
        <p:nvSpPr>
          <p:cNvPr id="733" name="Google Shape;733;p42"/>
          <p:cNvSpPr txBox="1"/>
          <p:nvPr/>
        </p:nvSpPr>
        <p:spPr>
          <a:xfrm>
            <a:off x="5148064" y="188640"/>
            <a:ext cx="4032448"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10714"/>
              </a:lnSpc>
              <a:spcBef>
                <a:spcPts val="0"/>
              </a:spcBef>
              <a:spcAft>
                <a:spcPts val="0"/>
              </a:spcAft>
              <a:buClr>
                <a:schemeClr val="dk2"/>
              </a:buClr>
              <a:buSzPts val="2800"/>
              <a:buFont typeface="Calibri"/>
              <a:buNone/>
            </a:pPr>
            <a:r>
              <a:rPr lang="en-US" sz="2800" b="1" i="0" u="none" strike="noStrike" cap="none">
                <a:solidFill>
                  <a:schemeClr val="dk2"/>
                </a:solidFill>
                <a:latin typeface="Calibri"/>
                <a:ea typeface="Calibri"/>
                <a:cs typeface="Calibri"/>
                <a:sym typeface="Calibri"/>
              </a:rPr>
              <a:t/>
            </a:r>
            <a:br>
              <a:rPr lang="en-US" sz="2800" b="1" i="0" u="none" strike="noStrike" cap="none">
                <a:solidFill>
                  <a:schemeClr val="dk2"/>
                </a:solidFill>
                <a:latin typeface="Calibri"/>
                <a:ea typeface="Calibri"/>
                <a:cs typeface="Calibri"/>
                <a:sym typeface="Calibri"/>
              </a:rPr>
            </a:br>
            <a:endParaRPr sz="2800" b="0" i="0" u="none" strike="noStrike" cap="none">
              <a:solidFill>
                <a:schemeClr val="dk2"/>
              </a:solidFill>
              <a:latin typeface="Calibri"/>
              <a:ea typeface="Calibri"/>
              <a:cs typeface="Calibri"/>
              <a:sym typeface="Calibri"/>
            </a:endParaRPr>
          </a:p>
        </p:txBody>
      </p:sp>
      <p:sp>
        <p:nvSpPr>
          <p:cNvPr id="734" name="Google Shape;734;p42"/>
          <p:cNvSpPr txBox="1"/>
          <p:nvPr/>
        </p:nvSpPr>
        <p:spPr>
          <a:xfrm>
            <a:off x="35496" y="5301208"/>
            <a:ext cx="8999984"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rgbClr val="002060"/>
                </a:solidFill>
                <a:latin typeface="Arial Narrow"/>
                <a:ea typeface="Arial Narrow"/>
                <a:cs typeface="Arial Narrow"/>
                <a:sym typeface="Arial Narrow"/>
              </a:rPr>
              <a:t>Si nous sommes en Christ en qui habite la plénitude de Dieu,</a:t>
            </a:r>
            <a:endParaRPr/>
          </a:p>
          <a:p>
            <a:pPr marL="0" marR="0" lvl="0" indent="0" algn="ctr" rtl="0">
              <a:spcBef>
                <a:spcPts val="0"/>
              </a:spcBef>
              <a:spcAft>
                <a:spcPts val="0"/>
              </a:spcAft>
              <a:buNone/>
            </a:pPr>
            <a:r>
              <a:rPr lang="en-US" sz="2400" b="1">
                <a:solidFill>
                  <a:srgbClr val="002060"/>
                </a:solidFill>
                <a:latin typeface="Arial Narrow"/>
                <a:ea typeface="Arial Narrow"/>
                <a:cs typeface="Arial Narrow"/>
                <a:sym typeface="Arial Narrow"/>
              </a:rPr>
              <a:t>nous sommes spirituellement remplis et complets en Dieu par la foi.</a:t>
            </a:r>
            <a:endParaRPr/>
          </a:p>
          <a:p>
            <a:pPr marL="0" marR="0" lvl="0" indent="0" algn="ctr" rtl="0">
              <a:spcBef>
                <a:spcPts val="0"/>
              </a:spcBef>
              <a:spcAft>
                <a:spcPts val="0"/>
              </a:spcAft>
              <a:buNone/>
            </a:pPr>
            <a:r>
              <a:rPr lang="en-US" sz="2400" b="1">
                <a:solidFill>
                  <a:srgbClr val="002060"/>
                </a:solidFill>
                <a:latin typeface="Arial Narrow"/>
                <a:ea typeface="Arial Narrow"/>
                <a:cs typeface="Arial Narrow"/>
                <a:sym typeface="Arial Narrow"/>
              </a:rPr>
              <a:t>Rien d'autre ne nous rend plus «spirituels» ou plus «pleins» en Dieu.</a:t>
            </a:r>
            <a:endParaRPr sz="2000" b="1">
              <a:solidFill>
                <a:srgbClr val="FFFF00"/>
              </a:solidFill>
              <a:latin typeface="Arial Narrow"/>
              <a:ea typeface="Arial Narrow"/>
              <a:cs typeface="Arial Narrow"/>
              <a:sym typeface="Arial Narrow"/>
            </a:endParaRPr>
          </a:p>
        </p:txBody>
      </p:sp>
      <p:sp>
        <p:nvSpPr>
          <p:cNvPr id="735" name="Google Shape;735;p42"/>
          <p:cNvSpPr txBox="1"/>
          <p:nvPr/>
        </p:nvSpPr>
        <p:spPr>
          <a:xfrm>
            <a:off x="83096" y="3749938"/>
            <a:ext cx="1752600" cy="759182"/>
          </a:xfrm>
          <a:prstGeom prst="rect">
            <a:avLst/>
          </a:prstGeom>
          <a:noFill/>
          <a:ln>
            <a:noFill/>
          </a:ln>
        </p:spPr>
        <p:txBody>
          <a:bodyPr spcFirstLastPara="1" wrap="square" lIns="91425" tIns="45700" rIns="91425" bIns="45700" anchor="t" anchorCtr="0">
            <a:spAutoFit/>
          </a:bodyPr>
          <a:lstStyle/>
          <a:p>
            <a:pPr marL="0" marR="0" lvl="0" indent="0" algn="ctr" rtl="0">
              <a:lnSpc>
                <a:spcPct val="108333"/>
              </a:lnSpc>
              <a:spcBef>
                <a:spcPts val="0"/>
              </a:spcBef>
              <a:spcAft>
                <a:spcPts val="0"/>
              </a:spcAft>
              <a:buNone/>
            </a:pPr>
            <a:r>
              <a:rPr lang="en-US" sz="2400" b="1">
                <a:solidFill>
                  <a:schemeClr val="dk2"/>
                </a:solidFill>
                <a:latin typeface="Arial"/>
                <a:ea typeface="Arial"/>
                <a:cs typeface="Arial"/>
                <a:sym typeface="Arial"/>
              </a:rPr>
              <a:t>Vide </a:t>
            </a:r>
            <a:endParaRPr/>
          </a:p>
          <a:p>
            <a:pPr marL="0" marR="0" lvl="0" indent="0" algn="ctr" rtl="0">
              <a:lnSpc>
                <a:spcPct val="108333"/>
              </a:lnSpc>
              <a:spcBef>
                <a:spcPts val="0"/>
              </a:spcBef>
              <a:spcAft>
                <a:spcPts val="0"/>
              </a:spcAft>
              <a:buNone/>
            </a:pPr>
            <a:r>
              <a:rPr lang="en-US" sz="2400" b="1">
                <a:solidFill>
                  <a:schemeClr val="dk2"/>
                </a:solidFill>
                <a:latin typeface="Arial"/>
                <a:ea typeface="Arial"/>
                <a:cs typeface="Arial"/>
                <a:sym typeface="Arial"/>
              </a:rPr>
              <a:t>en moi</a:t>
            </a:r>
            <a:endParaRPr sz="2400" b="1">
              <a:solidFill>
                <a:schemeClr val="dk2"/>
              </a:solidFill>
              <a:latin typeface="Arial"/>
              <a:ea typeface="Arial"/>
              <a:cs typeface="Arial"/>
              <a:sym typeface="Arial"/>
            </a:endParaRPr>
          </a:p>
        </p:txBody>
      </p:sp>
      <p:sp>
        <p:nvSpPr>
          <p:cNvPr id="736" name="Google Shape;736;p42"/>
          <p:cNvSpPr/>
          <p:nvPr/>
        </p:nvSpPr>
        <p:spPr>
          <a:xfrm>
            <a:off x="489248" y="2802632"/>
            <a:ext cx="914400" cy="914400"/>
          </a:xfrm>
          <a:prstGeom prst="smileyFace">
            <a:avLst>
              <a:gd name="adj" fmla="val -4653"/>
            </a:avLst>
          </a:prstGeom>
          <a:solidFill>
            <a:schemeClr val="dk2"/>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737" name="Google Shape;737;p42" descr="www.fg-a.com valentine 2-jumping-heart.gif"/>
          <p:cNvPicPr preferRelativeResize="0"/>
          <p:nvPr/>
        </p:nvPicPr>
        <p:blipFill rotWithShape="1">
          <a:blip r:embed="rId4">
            <a:alphaModFix/>
          </a:blip>
          <a:srcRect/>
          <a:stretch/>
        </p:blipFill>
        <p:spPr>
          <a:xfrm>
            <a:off x="3707904" y="2924944"/>
            <a:ext cx="1143000" cy="1333500"/>
          </a:xfrm>
          <a:prstGeom prst="rect">
            <a:avLst/>
          </a:prstGeom>
          <a:noFill/>
          <a:ln>
            <a:noFill/>
          </a:ln>
        </p:spPr>
      </p:pic>
      <p:sp>
        <p:nvSpPr>
          <p:cNvPr id="738" name="Google Shape;738;p42"/>
          <p:cNvSpPr/>
          <p:nvPr/>
        </p:nvSpPr>
        <p:spPr>
          <a:xfrm>
            <a:off x="2699792" y="1700808"/>
            <a:ext cx="3383280" cy="320040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plénitude des pouvoirs de Dieu</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plénitude du salut de Dieu</a:t>
            </a:r>
          </a:p>
        </p:txBody>
      </p:sp>
      <p:sp>
        <p:nvSpPr>
          <p:cNvPr id="739" name="Google Shape;739;p42"/>
          <p:cNvSpPr txBox="1"/>
          <p:nvPr/>
        </p:nvSpPr>
        <p:spPr>
          <a:xfrm>
            <a:off x="6372200" y="1772816"/>
            <a:ext cx="2664296" cy="310854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10. Tout pleinement </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en Christ </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en qui habite </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la plénitude </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de Dieu. </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Merci, Seigneur! </a:t>
            </a:r>
            <a:endParaRPr sz="2800">
              <a:solidFill>
                <a:schemeClr val="lt1"/>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66FFFF"/>
        </a:solidFill>
        <a:effectLst/>
      </p:bgPr>
    </p:bg>
    <p:spTree>
      <p:nvGrpSpPr>
        <p:cNvPr id="1" name="Shape 743"/>
        <p:cNvGrpSpPr/>
        <p:nvPr/>
      </p:nvGrpSpPr>
      <p:grpSpPr>
        <a:xfrm>
          <a:off x="0" y="0"/>
          <a:ext cx="0" cy="0"/>
          <a:chOff x="0" y="0"/>
          <a:chExt cx="0" cy="0"/>
        </a:xfrm>
      </p:grpSpPr>
      <p:pic>
        <p:nvPicPr>
          <p:cNvPr id="744" name="Google Shape;744;p43" descr="lord-jesus-christ-coming-293608.gif"/>
          <p:cNvPicPr preferRelativeResize="0"/>
          <p:nvPr/>
        </p:nvPicPr>
        <p:blipFill rotWithShape="1">
          <a:blip r:embed="rId3">
            <a:alphaModFix/>
          </a:blip>
          <a:srcRect b="36140"/>
          <a:stretch/>
        </p:blipFill>
        <p:spPr>
          <a:xfrm>
            <a:off x="2786608" y="1700808"/>
            <a:ext cx="3657600" cy="3401558"/>
          </a:xfrm>
          <a:prstGeom prst="star32">
            <a:avLst>
              <a:gd name="adj" fmla="val 37500"/>
            </a:avLst>
          </a:prstGeom>
          <a:noFill/>
          <a:ln>
            <a:noFill/>
          </a:ln>
        </p:spPr>
      </p:pic>
      <p:sp>
        <p:nvSpPr>
          <p:cNvPr id="745" name="Google Shape;745;p43"/>
          <p:cNvSpPr txBox="1"/>
          <p:nvPr/>
        </p:nvSpPr>
        <p:spPr>
          <a:xfrm>
            <a:off x="205680" y="-6029"/>
            <a:ext cx="8686800" cy="6829393"/>
          </a:xfrm>
          <a:prstGeom prst="rect">
            <a:avLst/>
          </a:prstGeom>
          <a:noFill/>
          <a:ln>
            <a:noFill/>
          </a:ln>
        </p:spPr>
        <p:txBody>
          <a:bodyPr spcFirstLastPara="1" wrap="square" lIns="91425" tIns="45700" rIns="91425" bIns="45700" anchor="t" anchorCtr="0">
            <a:spAutoFit/>
          </a:bodyPr>
          <a:lstStyle/>
          <a:p>
            <a:pPr marL="0" marR="0" lvl="0" indent="0" algn="ctr" rtl="0">
              <a:lnSpc>
                <a:spcPct val="96428"/>
              </a:lnSpc>
              <a:spcBef>
                <a:spcPts val="0"/>
              </a:spcBef>
              <a:spcAft>
                <a:spcPts val="0"/>
              </a:spcAft>
              <a:buNone/>
            </a:pPr>
            <a:r>
              <a:rPr lang="en-US" sz="2400" b="1" dirty="0">
                <a:solidFill>
                  <a:schemeClr val="dk2"/>
                </a:solidFill>
                <a:latin typeface="Calibri"/>
                <a:ea typeface="Calibri"/>
                <a:cs typeface="Calibri"/>
                <a:sym typeface="Calibri"/>
              </a:rPr>
              <a:t>Vivant    Auto-</a:t>
            </a:r>
            <a:r>
              <a:rPr lang="en-US" sz="2400" b="1" dirty="0" err="1">
                <a:solidFill>
                  <a:schemeClr val="dk2"/>
                </a:solidFill>
                <a:latin typeface="Calibri"/>
                <a:ea typeface="Calibri"/>
                <a:cs typeface="Calibri"/>
                <a:sym typeface="Calibri"/>
              </a:rPr>
              <a:t>existant</a:t>
            </a:r>
            <a:endParaRPr sz="2400" dirty="0"/>
          </a:p>
          <a:p>
            <a:pPr marL="0" marR="0" lvl="0" indent="0" algn="ctr" rtl="0">
              <a:lnSpc>
                <a:spcPct val="96428"/>
              </a:lnSpc>
              <a:spcBef>
                <a:spcPts val="0"/>
              </a:spcBef>
              <a:spcAft>
                <a:spcPts val="0"/>
              </a:spcAft>
              <a:buNone/>
            </a:pPr>
            <a:r>
              <a:rPr lang="en-US" sz="2400" b="1" dirty="0" err="1">
                <a:solidFill>
                  <a:schemeClr val="dk2"/>
                </a:solidFill>
                <a:latin typeface="Calibri"/>
                <a:ea typeface="Calibri"/>
                <a:cs typeface="Calibri"/>
                <a:sym typeface="Calibri"/>
              </a:rPr>
              <a:t>Actif</a:t>
            </a:r>
            <a:r>
              <a:rPr lang="en-US" sz="2400" b="1" dirty="0">
                <a:solidFill>
                  <a:schemeClr val="dk2"/>
                </a:solidFill>
                <a:latin typeface="Calibri"/>
                <a:ea typeface="Calibri"/>
                <a:cs typeface="Calibri"/>
                <a:sym typeface="Calibri"/>
              </a:rPr>
              <a:t>         Spirituel        Personnel</a:t>
            </a:r>
            <a:endParaRPr sz="2400" dirty="0"/>
          </a:p>
          <a:p>
            <a:pPr marL="0" marR="0" lvl="0" indent="0" algn="ctr" rtl="0">
              <a:lnSpc>
                <a:spcPct val="96428"/>
              </a:lnSpc>
              <a:spcBef>
                <a:spcPts val="0"/>
              </a:spcBef>
              <a:spcAft>
                <a:spcPts val="0"/>
              </a:spcAft>
              <a:buNone/>
            </a:pPr>
            <a:r>
              <a:rPr lang="en-US" sz="2400" b="1" dirty="0">
                <a:solidFill>
                  <a:schemeClr val="dk2"/>
                </a:solidFill>
                <a:latin typeface="Calibri"/>
                <a:ea typeface="Calibri"/>
                <a:cs typeface="Calibri"/>
                <a:sym typeface="Calibri"/>
              </a:rPr>
              <a:t>Conscient de soi     Libre     Auto-</a:t>
            </a:r>
            <a:r>
              <a:rPr lang="en-US" sz="2400" b="1" dirty="0" err="1">
                <a:solidFill>
                  <a:schemeClr val="dk2"/>
                </a:solidFill>
                <a:latin typeface="Calibri"/>
                <a:ea typeface="Calibri"/>
                <a:cs typeface="Calibri"/>
                <a:sym typeface="Calibri"/>
              </a:rPr>
              <a:t>déterminé</a:t>
            </a:r>
            <a:r>
              <a:rPr lang="en-US" sz="2400" b="1" dirty="0">
                <a:solidFill>
                  <a:schemeClr val="dk2"/>
                </a:solidFill>
                <a:latin typeface="Calibri"/>
                <a:ea typeface="Calibri"/>
                <a:cs typeface="Calibri"/>
                <a:sym typeface="Calibri"/>
              </a:rPr>
              <a:t>      </a:t>
            </a:r>
            <a:endParaRPr lang="en-US" sz="2400" b="1" dirty="0" smtClean="0">
              <a:solidFill>
                <a:schemeClr val="dk2"/>
              </a:solidFill>
              <a:latin typeface="Calibri"/>
              <a:ea typeface="Calibri"/>
              <a:cs typeface="Calibri"/>
              <a:sym typeface="Calibri"/>
            </a:endParaRPr>
          </a:p>
          <a:p>
            <a:pPr marL="0" marR="0" lvl="0" indent="0" algn="ctr" rtl="0">
              <a:lnSpc>
                <a:spcPct val="96428"/>
              </a:lnSpc>
              <a:spcBef>
                <a:spcPts val="0"/>
              </a:spcBef>
              <a:spcAft>
                <a:spcPts val="0"/>
              </a:spcAft>
              <a:buNone/>
            </a:pPr>
            <a:r>
              <a:rPr lang="en-US" sz="2400" b="1" dirty="0" err="1" smtClean="0">
                <a:solidFill>
                  <a:schemeClr val="dk2"/>
                </a:solidFill>
                <a:latin typeface="Calibri"/>
                <a:ea typeface="Calibri"/>
                <a:cs typeface="Calibri"/>
                <a:sym typeface="Calibri"/>
              </a:rPr>
              <a:t>Indépendant</a:t>
            </a:r>
            <a:r>
              <a:rPr lang="en-US" sz="2400" b="1" dirty="0" smtClean="0">
                <a:solidFill>
                  <a:schemeClr val="dk2"/>
                </a:solidFill>
                <a:latin typeface="Calibri"/>
                <a:ea typeface="Calibri"/>
                <a:cs typeface="Calibri"/>
                <a:sym typeface="Calibri"/>
              </a:rPr>
              <a:t>          </a:t>
            </a:r>
            <a:r>
              <a:rPr lang="en-US" sz="2400" b="1" dirty="0">
                <a:solidFill>
                  <a:schemeClr val="dk2"/>
                </a:solidFill>
                <a:latin typeface="Calibri"/>
                <a:ea typeface="Calibri"/>
                <a:cs typeface="Calibri"/>
                <a:sym typeface="Calibri"/>
              </a:rPr>
              <a:t>Sage         Intelligent        Infini</a:t>
            </a:r>
            <a:endParaRPr sz="2400" dirty="0"/>
          </a:p>
          <a:p>
            <a:pPr marL="0" marR="0" lvl="0" indent="0" algn="ctr" rtl="0">
              <a:lnSpc>
                <a:spcPct val="96428"/>
              </a:lnSpc>
              <a:spcBef>
                <a:spcPts val="0"/>
              </a:spcBef>
              <a:spcAft>
                <a:spcPts val="0"/>
              </a:spcAft>
              <a:buNone/>
            </a:pPr>
            <a:r>
              <a:rPr lang="en-US" sz="2400" b="1" dirty="0" err="1">
                <a:solidFill>
                  <a:schemeClr val="dk2"/>
                </a:solidFill>
                <a:latin typeface="Calibri"/>
                <a:ea typeface="Calibri"/>
                <a:cs typeface="Calibri"/>
                <a:sym typeface="Calibri"/>
              </a:rPr>
              <a:t>Éternel</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Incompréhensible</a:t>
            </a:r>
            <a:r>
              <a:rPr lang="en-US" sz="2400" b="1" dirty="0">
                <a:solidFill>
                  <a:schemeClr val="dk2"/>
                </a:solidFill>
                <a:latin typeface="Calibri"/>
                <a:ea typeface="Calibri"/>
                <a:cs typeface="Calibri"/>
                <a:sym typeface="Calibri"/>
              </a:rPr>
              <a:t>             Omniscient</a:t>
            </a:r>
            <a:endParaRPr sz="2400" dirty="0"/>
          </a:p>
          <a:p>
            <a:pPr marL="0" marR="0" lvl="0" indent="0" algn="ctr" rtl="0">
              <a:lnSpc>
                <a:spcPct val="96428"/>
              </a:lnSpc>
              <a:spcBef>
                <a:spcPts val="0"/>
              </a:spcBef>
              <a:spcAft>
                <a:spcPts val="0"/>
              </a:spcAft>
              <a:buNone/>
            </a:pPr>
            <a:r>
              <a:rPr lang="en-US" sz="2400" b="1" dirty="0">
                <a:solidFill>
                  <a:schemeClr val="dk2"/>
                </a:solidFill>
                <a:latin typeface="Calibri"/>
                <a:ea typeface="Calibri"/>
                <a:cs typeface="Calibri"/>
                <a:sym typeface="Calibri"/>
              </a:rPr>
              <a:t>Omnipotent                                                         Souverain</a:t>
            </a:r>
            <a:endParaRPr sz="2400" dirty="0"/>
          </a:p>
          <a:p>
            <a:pPr marL="0" marR="0" lvl="0" indent="0" algn="ctr" rtl="0">
              <a:lnSpc>
                <a:spcPct val="96428"/>
              </a:lnSpc>
              <a:spcBef>
                <a:spcPts val="0"/>
              </a:spcBef>
              <a:spcAft>
                <a:spcPts val="0"/>
              </a:spcAft>
              <a:buNone/>
            </a:pPr>
            <a:r>
              <a:rPr lang="en-US" sz="2400" b="1" dirty="0" err="1">
                <a:solidFill>
                  <a:schemeClr val="dk2"/>
                </a:solidFill>
                <a:latin typeface="Calibri"/>
                <a:ea typeface="Calibri"/>
                <a:cs typeface="Calibri"/>
                <a:sym typeface="Calibri"/>
              </a:rPr>
              <a:t>Omniprésent</a:t>
            </a:r>
            <a:r>
              <a:rPr lang="en-US" sz="2400" b="1" dirty="0">
                <a:solidFill>
                  <a:schemeClr val="dk2"/>
                </a:solidFill>
                <a:latin typeface="Calibri"/>
                <a:ea typeface="Calibri"/>
                <a:cs typeface="Calibri"/>
                <a:sym typeface="Calibri"/>
              </a:rPr>
              <a:t>                                                          Immanent</a:t>
            </a:r>
            <a:endParaRPr sz="2400" dirty="0"/>
          </a:p>
          <a:p>
            <a:pPr marL="0" marR="0" lvl="0" indent="0" algn="ctr" rtl="0">
              <a:lnSpc>
                <a:spcPct val="96428"/>
              </a:lnSpc>
              <a:spcBef>
                <a:spcPts val="0"/>
              </a:spcBef>
              <a:spcAft>
                <a:spcPts val="0"/>
              </a:spcAft>
              <a:buNone/>
            </a:pPr>
            <a:r>
              <a:rPr lang="en-US" sz="2400" b="1" dirty="0" err="1">
                <a:solidFill>
                  <a:schemeClr val="dk2"/>
                </a:solidFill>
                <a:latin typeface="Calibri"/>
                <a:ea typeface="Calibri"/>
                <a:cs typeface="Calibri"/>
                <a:sym typeface="Calibri"/>
              </a:rPr>
              <a:t>Transcendant</a:t>
            </a:r>
            <a:r>
              <a:rPr lang="en-US" sz="2400" b="1" dirty="0">
                <a:solidFill>
                  <a:schemeClr val="dk2"/>
                </a:solidFill>
                <a:latin typeface="Calibri"/>
                <a:ea typeface="Calibri"/>
                <a:cs typeface="Calibri"/>
                <a:sym typeface="Calibri"/>
              </a:rPr>
              <a:t>                                                             Immense </a:t>
            </a:r>
            <a:endParaRPr sz="2400" dirty="0"/>
          </a:p>
          <a:p>
            <a:pPr marL="0" marR="0" lvl="0" indent="0" algn="ctr" rtl="0">
              <a:lnSpc>
                <a:spcPct val="96428"/>
              </a:lnSpc>
              <a:spcBef>
                <a:spcPts val="0"/>
              </a:spcBef>
              <a:spcAft>
                <a:spcPts val="0"/>
              </a:spcAft>
              <a:buNone/>
            </a:pPr>
            <a:r>
              <a:rPr lang="en-US" sz="2400" b="1" dirty="0" err="1">
                <a:solidFill>
                  <a:schemeClr val="dk2"/>
                </a:solidFill>
                <a:latin typeface="Calibri"/>
                <a:ea typeface="Calibri"/>
                <a:cs typeface="Calibri"/>
                <a:sym typeface="Calibri"/>
              </a:rPr>
              <a:t>Fidèle</a:t>
            </a:r>
            <a:r>
              <a:rPr lang="en-US" sz="2400" b="1" dirty="0">
                <a:solidFill>
                  <a:schemeClr val="dk2"/>
                </a:solidFill>
                <a:latin typeface="Calibri"/>
                <a:ea typeface="Calibri"/>
                <a:cs typeface="Calibri"/>
                <a:sym typeface="Calibri"/>
              </a:rPr>
              <a:t>                                                                                    Saint</a:t>
            </a:r>
            <a:endParaRPr sz="2400" dirty="0"/>
          </a:p>
          <a:p>
            <a:pPr marL="0" marR="0" lvl="0" indent="0" algn="ctr" rtl="0">
              <a:lnSpc>
                <a:spcPct val="96428"/>
              </a:lnSpc>
              <a:spcBef>
                <a:spcPts val="0"/>
              </a:spcBef>
              <a:spcAft>
                <a:spcPts val="0"/>
              </a:spcAft>
              <a:buNone/>
            </a:pPr>
            <a:r>
              <a:rPr lang="en-US" sz="2400" b="1" dirty="0" err="1">
                <a:solidFill>
                  <a:schemeClr val="dk2"/>
                </a:solidFill>
                <a:latin typeface="Calibri"/>
                <a:ea typeface="Calibri"/>
                <a:cs typeface="Calibri"/>
                <a:sym typeface="Calibri"/>
              </a:rPr>
              <a:t>Juste</a:t>
            </a:r>
            <a:r>
              <a:rPr lang="en-US" sz="2400" b="1" dirty="0">
                <a:solidFill>
                  <a:schemeClr val="dk2"/>
                </a:solidFill>
                <a:latin typeface="Calibri"/>
                <a:ea typeface="Calibri"/>
                <a:cs typeface="Calibri"/>
                <a:sym typeface="Calibri"/>
              </a:rPr>
              <a:t>                                                                                   Parfait</a:t>
            </a:r>
            <a:endParaRPr sz="2400" dirty="0"/>
          </a:p>
          <a:p>
            <a:pPr marL="0" marR="0" lvl="0" indent="0" algn="ctr" rtl="0">
              <a:lnSpc>
                <a:spcPct val="96428"/>
              </a:lnSpc>
              <a:spcBef>
                <a:spcPts val="0"/>
              </a:spcBef>
              <a:spcAft>
                <a:spcPts val="0"/>
              </a:spcAft>
              <a:buNone/>
            </a:pPr>
            <a:r>
              <a:rPr lang="en-US" sz="2400" b="1" dirty="0">
                <a:solidFill>
                  <a:schemeClr val="dk2"/>
                </a:solidFill>
                <a:latin typeface="Calibri"/>
                <a:ea typeface="Calibri"/>
                <a:cs typeface="Calibri"/>
                <a:sym typeface="Calibri"/>
              </a:rPr>
              <a:t>Amour                                                                     </a:t>
            </a:r>
            <a:r>
              <a:rPr lang="en-US" sz="2400" b="1" dirty="0" err="1">
                <a:solidFill>
                  <a:schemeClr val="dk2"/>
                </a:solidFill>
                <a:latin typeface="Calibri"/>
                <a:ea typeface="Calibri"/>
                <a:cs typeface="Calibri"/>
                <a:sym typeface="Calibri"/>
              </a:rPr>
              <a:t>Équité</a:t>
            </a:r>
            <a:r>
              <a:rPr lang="en-US" sz="2400" b="1" dirty="0">
                <a:solidFill>
                  <a:schemeClr val="dk2"/>
                </a:solidFill>
                <a:latin typeface="Calibri"/>
                <a:ea typeface="Calibri"/>
                <a:cs typeface="Calibri"/>
                <a:sym typeface="Calibri"/>
              </a:rPr>
              <a:t> Droit</a:t>
            </a:r>
            <a:endParaRPr sz="2400" dirty="0"/>
          </a:p>
          <a:p>
            <a:pPr marL="0" marR="0" lvl="0" indent="0" algn="ctr" rtl="0">
              <a:lnSpc>
                <a:spcPct val="96428"/>
              </a:lnSpc>
              <a:spcBef>
                <a:spcPts val="0"/>
              </a:spcBef>
              <a:spcAft>
                <a:spcPts val="0"/>
              </a:spcAft>
              <a:buNone/>
            </a:pPr>
            <a:r>
              <a:rPr lang="en-US" sz="2400" b="1" dirty="0">
                <a:solidFill>
                  <a:schemeClr val="dk2"/>
                </a:solidFill>
                <a:latin typeface="Calibri"/>
                <a:ea typeface="Calibri"/>
                <a:cs typeface="Calibri"/>
                <a:sym typeface="Calibri"/>
              </a:rPr>
              <a:t>Patience                                                                               </a:t>
            </a:r>
            <a:r>
              <a:rPr lang="en-US" sz="2400" b="1" dirty="0" err="1">
                <a:solidFill>
                  <a:schemeClr val="dk2"/>
                </a:solidFill>
                <a:latin typeface="Calibri"/>
                <a:ea typeface="Calibri"/>
                <a:cs typeface="Calibri"/>
                <a:sym typeface="Calibri"/>
              </a:rPr>
              <a:t>Vrai</a:t>
            </a:r>
            <a:endParaRPr sz="2400" dirty="0"/>
          </a:p>
          <a:p>
            <a:pPr marL="0" marR="0" lvl="0" indent="0" algn="ctr" rtl="0">
              <a:lnSpc>
                <a:spcPct val="96428"/>
              </a:lnSpc>
              <a:spcBef>
                <a:spcPts val="0"/>
              </a:spcBef>
              <a:spcAft>
                <a:spcPts val="0"/>
              </a:spcAft>
              <a:buNone/>
            </a:pPr>
            <a:r>
              <a:rPr lang="en-US" sz="2400" b="1" dirty="0" err="1">
                <a:solidFill>
                  <a:schemeClr val="dk2"/>
                </a:solidFill>
                <a:latin typeface="Calibri"/>
                <a:ea typeface="Calibri"/>
                <a:cs typeface="Calibri"/>
                <a:sym typeface="Calibri"/>
              </a:rPr>
              <a:t>Gracieux</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Miséricordieux</a:t>
            </a:r>
            <a:endParaRPr sz="2400" dirty="0"/>
          </a:p>
          <a:p>
            <a:pPr marL="0" marR="0" lvl="0" indent="0" algn="ctr" rtl="0">
              <a:lnSpc>
                <a:spcPct val="96428"/>
              </a:lnSpc>
              <a:spcBef>
                <a:spcPts val="0"/>
              </a:spcBef>
              <a:spcAft>
                <a:spcPts val="0"/>
              </a:spcAft>
              <a:buNone/>
            </a:pPr>
            <a:r>
              <a:rPr lang="en-US" sz="2400" b="1" dirty="0" err="1">
                <a:solidFill>
                  <a:schemeClr val="dk2"/>
                </a:solidFill>
                <a:latin typeface="Calibri"/>
                <a:ea typeface="Calibri"/>
                <a:cs typeface="Calibri"/>
                <a:sym typeface="Calibri"/>
              </a:rPr>
              <a:t>Immuable</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Jaloux</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Zélé</a:t>
            </a:r>
            <a:r>
              <a:rPr lang="en-US" sz="2400" b="1" dirty="0">
                <a:solidFill>
                  <a:schemeClr val="dk2"/>
                </a:solidFill>
                <a:latin typeface="Calibri"/>
                <a:ea typeface="Calibri"/>
                <a:cs typeface="Calibri"/>
                <a:sym typeface="Calibri"/>
              </a:rPr>
              <a:t> </a:t>
            </a:r>
            <a:endParaRPr sz="2400" dirty="0"/>
          </a:p>
          <a:p>
            <a:pPr marL="0" marR="0" lvl="0" indent="0" algn="ctr" rtl="0">
              <a:lnSpc>
                <a:spcPct val="96428"/>
              </a:lnSpc>
              <a:spcBef>
                <a:spcPts val="0"/>
              </a:spcBef>
              <a:spcAft>
                <a:spcPts val="0"/>
              </a:spcAft>
              <a:buNone/>
            </a:pPr>
            <a:r>
              <a:rPr lang="en-US" sz="2400" b="1" dirty="0" err="1">
                <a:solidFill>
                  <a:schemeClr val="dk2"/>
                </a:solidFill>
                <a:latin typeface="Calibri"/>
                <a:ea typeface="Calibri"/>
                <a:cs typeface="Calibri"/>
                <a:sym typeface="Calibri"/>
              </a:rPr>
              <a:t>Colère</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Courroucé</a:t>
            </a:r>
            <a:r>
              <a:rPr lang="en-US" sz="2400" b="1" dirty="0">
                <a:solidFill>
                  <a:schemeClr val="dk2"/>
                </a:solidFill>
                <a:latin typeface="Calibri"/>
                <a:ea typeface="Calibri"/>
                <a:cs typeface="Calibri"/>
                <a:sym typeface="Calibri"/>
              </a:rPr>
              <a:t>                  Bon                  Humble</a:t>
            </a:r>
            <a:endParaRPr sz="2400" dirty="0"/>
          </a:p>
          <a:p>
            <a:pPr marL="0" marR="0" lvl="0" indent="0" algn="ctr" rtl="0">
              <a:lnSpc>
                <a:spcPct val="96428"/>
              </a:lnSpc>
              <a:spcBef>
                <a:spcPts val="0"/>
              </a:spcBef>
              <a:spcAft>
                <a:spcPts val="0"/>
              </a:spcAft>
              <a:buNone/>
            </a:pPr>
            <a:r>
              <a:rPr lang="en-US" sz="2400" b="1" dirty="0" err="1">
                <a:solidFill>
                  <a:schemeClr val="dk2"/>
                </a:solidFill>
                <a:latin typeface="Calibri"/>
                <a:ea typeface="Calibri"/>
                <a:cs typeface="Calibri"/>
                <a:sym typeface="Calibri"/>
              </a:rPr>
              <a:t>Unité</a:t>
            </a:r>
            <a:r>
              <a:rPr lang="en-US" sz="2400" b="1" dirty="0">
                <a:solidFill>
                  <a:schemeClr val="dk2"/>
                </a:solidFill>
                <a:latin typeface="Calibri"/>
                <a:ea typeface="Calibri"/>
                <a:cs typeface="Calibri"/>
                <a:sym typeface="Calibri"/>
              </a:rPr>
              <a:t>  et  </a:t>
            </a:r>
            <a:r>
              <a:rPr lang="en-US" sz="2400" b="1" dirty="0" err="1">
                <a:solidFill>
                  <a:schemeClr val="dk2"/>
                </a:solidFill>
                <a:latin typeface="Calibri"/>
                <a:ea typeface="Calibri"/>
                <a:cs typeface="Calibri"/>
                <a:sym typeface="Calibri"/>
              </a:rPr>
              <a:t>Trinité</a:t>
            </a:r>
            <a:r>
              <a:rPr lang="en-US" sz="2400" b="1" dirty="0">
                <a:solidFill>
                  <a:schemeClr val="dk2"/>
                </a:solidFill>
                <a:latin typeface="Calibri"/>
                <a:ea typeface="Calibri"/>
                <a:cs typeface="Calibri"/>
                <a:sym typeface="Calibri"/>
              </a:rPr>
              <a:t>  du  Père,  du  </a:t>
            </a:r>
            <a:r>
              <a:rPr lang="en-US" sz="2400" b="1" dirty="0" err="1">
                <a:solidFill>
                  <a:schemeClr val="dk2"/>
                </a:solidFill>
                <a:latin typeface="Calibri"/>
                <a:ea typeface="Calibri"/>
                <a:cs typeface="Calibri"/>
                <a:sym typeface="Calibri"/>
              </a:rPr>
              <a:t>Fils</a:t>
            </a:r>
            <a:r>
              <a:rPr lang="en-US" sz="2400" b="1" dirty="0">
                <a:solidFill>
                  <a:schemeClr val="dk2"/>
                </a:solidFill>
                <a:latin typeface="Calibri"/>
                <a:ea typeface="Calibri"/>
                <a:cs typeface="Calibri"/>
                <a:sym typeface="Calibri"/>
              </a:rPr>
              <a:t>,  de </a:t>
            </a:r>
            <a:r>
              <a:rPr lang="en-US" sz="2400" b="1" dirty="0" err="1">
                <a:solidFill>
                  <a:schemeClr val="dk2"/>
                </a:solidFill>
                <a:latin typeface="Calibri"/>
                <a:ea typeface="Calibri"/>
                <a:cs typeface="Calibri"/>
                <a:sym typeface="Calibri"/>
              </a:rPr>
              <a:t>l'Esprit</a:t>
            </a:r>
            <a:endParaRPr sz="2400" dirty="0"/>
          </a:p>
          <a:p>
            <a:pPr marL="0" marR="0" lvl="0" indent="0" algn="ctr" rtl="0">
              <a:lnSpc>
                <a:spcPct val="96428"/>
              </a:lnSpc>
              <a:spcBef>
                <a:spcPts val="0"/>
              </a:spcBef>
              <a:spcAft>
                <a:spcPts val="0"/>
              </a:spcAft>
              <a:buNone/>
            </a:pPr>
            <a:r>
              <a:rPr lang="en-US" sz="2400" b="1" dirty="0" err="1">
                <a:solidFill>
                  <a:schemeClr val="dk2"/>
                </a:solidFill>
                <a:latin typeface="Calibri"/>
                <a:ea typeface="Calibri"/>
                <a:cs typeface="Calibri"/>
                <a:sym typeface="Calibri"/>
              </a:rPr>
              <a:t>Créateur</a:t>
            </a:r>
            <a:r>
              <a:rPr lang="en-US" sz="2400" b="1" dirty="0">
                <a:solidFill>
                  <a:schemeClr val="dk2"/>
                </a:solidFill>
                <a:latin typeface="Calibri"/>
                <a:ea typeface="Calibri"/>
                <a:cs typeface="Calibri"/>
                <a:sym typeface="Calibri"/>
              </a:rPr>
              <a:t>          Supporter            </a:t>
            </a:r>
            <a:r>
              <a:rPr lang="en-US" sz="2400" b="1" dirty="0" err="1">
                <a:solidFill>
                  <a:schemeClr val="dk2"/>
                </a:solidFill>
                <a:latin typeface="Calibri"/>
                <a:ea typeface="Calibri"/>
                <a:cs typeface="Calibri"/>
                <a:sym typeface="Calibri"/>
              </a:rPr>
              <a:t>Sauveur</a:t>
            </a:r>
            <a:endParaRPr sz="2400" dirty="0"/>
          </a:p>
          <a:p>
            <a:pPr marL="0" marR="0" lvl="0" indent="0" algn="ctr" rtl="0">
              <a:lnSpc>
                <a:spcPct val="96428"/>
              </a:lnSpc>
              <a:spcBef>
                <a:spcPts val="0"/>
              </a:spcBef>
              <a:spcAft>
                <a:spcPts val="0"/>
              </a:spcAft>
              <a:buNone/>
            </a:pPr>
            <a:r>
              <a:rPr lang="en-US" sz="2400" b="1" dirty="0">
                <a:solidFill>
                  <a:schemeClr val="dk2"/>
                </a:solidFill>
                <a:latin typeface="Calibri"/>
                <a:ea typeface="Calibri"/>
                <a:cs typeface="Calibri"/>
                <a:sym typeface="Calibri"/>
              </a:rPr>
              <a:t>Berger              </a:t>
            </a:r>
            <a:r>
              <a:rPr lang="en-US" sz="2400" b="1" dirty="0" err="1">
                <a:solidFill>
                  <a:schemeClr val="dk2"/>
                </a:solidFill>
                <a:latin typeface="Calibri"/>
                <a:ea typeface="Calibri"/>
                <a:cs typeface="Calibri"/>
                <a:sym typeface="Calibri"/>
              </a:rPr>
              <a:t>Juge</a:t>
            </a:r>
            <a:r>
              <a:rPr lang="en-US" sz="2400" b="1" dirty="0">
                <a:solidFill>
                  <a:schemeClr val="dk2"/>
                </a:solidFill>
                <a:latin typeface="Calibri"/>
                <a:ea typeface="Calibri"/>
                <a:cs typeface="Calibri"/>
                <a:sym typeface="Calibri"/>
              </a:rPr>
              <a:t>              Roi</a:t>
            </a:r>
            <a:endParaRPr sz="2400" dirty="0"/>
          </a:p>
          <a:p>
            <a:pPr marL="0" marR="0" lvl="0" indent="0" algn="ctr" rtl="0">
              <a:lnSpc>
                <a:spcPct val="96428"/>
              </a:lnSpc>
              <a:spcBef>
                <a:spcPts val="0"/>
              </a:spcBef>
              <a:spcAft>
                <a:spcPts val="0"/>
              </a:spcAft>
              <a:buNone/>
            </a:pPr>
            <a:r>
              <a:rPr lang="en-US" sz="2400" b="1" dirty="0">
                <a:solidFill>
                  <a:schemeClr val="dk2"/>
                </a:solidFill>
                <a:latin typeface="Calibri"/>
                <a:ea typeface="Calibri"/>
                <a:cs typeface="Calibri"/>
                <a:sym typeface="Calibri"/>
              </a:rPr>
              <a:t>Joie </a:t>
            </a:r>
            <a:r>
              <a:rPr lang="en-US" sz="2400" b="1" dirty="0" err="1">
                <a:solidFill>
                  <a:schemeClr val="dk2"/>
                </a:solidFill>
                <a:latin typeface="Calibri"/>
                <a:ea typeface="Calibri"/>
                <a:cs typeface="Calibri"/>
                <a:sym typeface="Calibri"/>
              </a:rPr>
              <a:t>en</a:t>
            </a:r>
            <a:r>
              <a:rPr lang="en-US" sz="2400" b="1" dirty="0">
                <a:solidFill>
                  <a:schemeClr val="dk2"/>
                </a:solidFill>
                <a:latin typeface="Calibri"/>
                <a:ea typeface="Calibri"/>
                <a:cs typeface="Calibri"/>
                <a:sym typeface="Calibri"/>
              </a:rPr>
              <a:t> Dieu</a:t>
            </a:r>
            <a:endParaRPr sz="2400" dirty="0">
              <a:solidFill>
                <a:schemeClr val="dk2"/>
              </a:solidFill>
              <a:latin typeface="Calibri"/>
              <a:ea typeface="Calibri"/>
              <a:cs typeface="Calibri"/>
              <a:sym typeface="Calibri"/>
            </a:endParaRPr>
          </a:p>
        </p:txBody>
      </p:sp>
      <p:sp>
        <p:nvSpPr>
          <p:cNvPr id="746" name="Google Shape;746;p43"/>
          <p:cNvSpPr txBox="1"/>
          <p:nvPr/>
        </p:nvSpPr>
        <p:spPr>
          <a:xfrm>
            <a:off x="5148064" y="188640"/>
            <a:ext cx="4032448"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10714"/>
              </a:lnSpc>
              <a:spcBef>
                <a:spcPts val="0"/>
              </a:spcBef>
              <a:spcAft>
                <a:spcPts val="0"/>
              </a:spcAft>
              <a:buClr>
                <a:schemeClr val="dk2"/>
              </a:buClr>
              <a:buSzPts val="2800"/>
              <a:buFont typeface="Calibri"/>
              <a:buNone/>
            </a:pPr>
            <a:r>
              <a:rPr lang="en-US" sz="2800" b="1" i="0" u="none" strike="noStrike" cap="none">
                <a:solidFill>
                  <a:schemeClr val="dk2"/>
                </a:solidFill>
                <a:latin typeface="Calibri"/>
                <a:ea typeface="Calibri"/>
                <a:cs typeface="Calibri"/>
                <a:sym typeface="Calibri"/>
              </a:rPr>
              <a:t/>
            </a:r>
            <a:br>
              <a:rPr lang="en-US" sz="2800" b="1" i="0" u="none" strike="noStrike" cap="none">
                <a:solidFill>
                  <a:schemeClr val="dk2"/>
                </a:solidFill>
                <a:latin typeface="Calibri"/>
                <a:ea typeface="Calibri"/>
                <a:cs typeface="Calibri"/>
                <a:sym typeface="Calibri"/>
              </a:rPr>
            </a:br>
            <a:endParaRPr sz="2800" b="0" i="0" u="none" strike="noStrike" cap="none">
              <a:solidFill>
                <a:schemeClr val="dk2"/>
              </a:solidFill>
              <a:latin typeface="Calibri"/>
              <a:ea typeface="Calibri"/>
              <a:cs typeface="Calibri"/>
              <a:sym typeface="Calibri"/>
            </a:endParaRPr>
          </a:p>
        </p:txBody>
      </p:sp>
      <p:sp>
        <p:nvSpPr>
          <p:cNvPr id="747" name="Google Shape;747;p43"/>
          <p:cNvSpPr txBox="1"/>
          <p:nvPr/>
        </p:nvSpPr>
        <p:spPr>
          <a:xfrm>
            <a:off x="3635896" y="4438853"/>
            <a:ext cx="1944216"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D8D8D8"/>
                </a:solidFill>
                <a:latin typeface="Arial"/>
                <a:ea typeface="Arial"/>
                <a:cs typeface="Arial"/>
                <a:sym typeface="Arial"/>
              </a:rPr>
              <a:t>Jesus  © GospelGifs.com </a:t>
            </a:r>
            <a:endParaRPr/>
          </a:p>
          <a:p>
            <a:pPr marL="0" marR="0" lvl="0" indent="0" algn="ctr" rtl="0">
              <a:spcBef>
                <a:spcPts val="0"/>
              </a:spcBef>
              <a:spcAft>
                <a:spcPts val="0"/>
              </a:spcAft>
              <a:buNone/>
            </a:pPr>
            <a:r>
              <a:rPr lang="en-US" sz="900">
                <a:solidFill>
                  <a:srgbClr val="D8D8D8"/>
                </a:solidFill>
                <a:latin typeface="Arial"/>
                <a:ea typeface="Arial"/>
                <a:cs typeface="Arial"/>
                <a:sym typeface="Arial"/>
              </a:rPr>
              <a:t>with permission</a:t>
            </a:r>
            <a:endParaRPr/>
          </a:p>
          <a:p>
            <a:pPr marL="0" marR="0" lvl="0" indent="0" algn="ctr" rtl="0">
              <a:spcBef>
                <a:spcPts val="0"/>
              </a:spcBef>
              <a:spcAft>
                <a:spcPts val="0"/>
              </a:spcAft>
              <a:buNone/>
            </a:pPr>
            <a:r>
              <a:rPr lang="en-US" sz="900">
                <a:solidFill>
                  <a:srgbClr val="BFBFBF"/>
                </a:solidFill>
                <a:latin typeface="Arial"/>
                <a:ea typeface="Arial"/>
                <a:cs typeface="Arial"/>
                <a:sym typeface="Arial"/>
              </a:rPr>
              <a:t>jumping </a:t>
            </a:r>
            <a:r>
              <a:rPr lang="en-US" sz="900">
                <a:solidFill>
                  <a:srgbClr val="D8D8D8"/>
                </a:solidFill>
                <a:latin typeface="Arial"/>
                <a:ea typeface="Arial"/>
                <a:cs typeface="Arial"/>
                <a:sym typeface="Arial"/>
              </a:rPr>
              <a:t>heart</a:t>
            </a:r>
            <a:r>
              <a:rPr lang="en-US" sz="900">
                <a:solidFill>
                  <a:srgbClr val="BFBFBF"/>
                </a:solidFill>
                <a:latin typeface="Arial"/>
                <a:ea typeface="Arial"/>
                <a:cs typeface="Arial"/>
                <a:sym typeface="Arial"/>
              </a:rPr>
              <a:t> © www.fg-a.com</a:t>
            </a:r>
            <a:endParaRPr/>
          </a:p>
          <a:p>
            <a:pPr marL="0" marR="0" lvl="0" indent="0" algn="ctr" rtl="0">
              <a:spcBef>
                <a:spcPts val="0"/>
              </a:spcBef>
              <a:spcAft>
                <a:spcPts val="0"/>
              </a:spcAft>
              <a:buNone/>
            </a:pPr>
            <a:endParaRPr sz="900">
              <a:solidFill>
                <a:srgbClr val="D8D8D8"/>
              </a:solidFill>
              <a:latin typeface="Arial"/>
              <a:ea typeface="Arial"/>
              <a:cs typeface="Arial"/>
              <a:sym typeface="Arial"/>
            </a:endParaRPr>
          </a:p>
        </p:txBody>
      </p:sp>
      <p:pic>
        <p:nvPicPr>
          <p:cNvPr id="748" name="Google Shape;748;p43" descr="www.fg-a.com valentine 2-jumping-heart.gif"/>
          <p:cNvPicPr preferRelativeResize="0"/>
          <p:nvPr/>
        </p:nvPicPr>
        <p:blipFill rotWithShape="1">
          <a:blip r:embed="rId4">
            <a:alphaModFix/>
          </a:blip>
          <a:srcRect/>
          <a:stretch/>
        </p:blipFill>
        <p:spPr>
          <a:xfrm>
            <a:off x="4005064" y="2852936"/>
            <a:ext cx="1143000" cy="1333500"/>
          </a:xfrm>
          <a:prstGeom prst="rect">
            <a:avLst/>
          </a:prstGeom>
          <a:noFill/>
          <a:ln>
            <a:noFill/>
          </a:ln>
        </p:spPr>
      </p:pic>
      <p:sp>
        <p:nvSpPr>
          <p:cNvPr id="8" name="WordArt 2"/>
          <p:cNvSpPr>
            <a:spLocks noChangeArrowheads="1" noChangeShapeType="1" noTextEdit="1"/>
          </p:cNvSpPr>
          <p:nvPr/>
        </p:nvSpPr>
        <p:spPr bwMode="auto">
          <a:xfrm>
            <a:off x="3060928" y="1956792"/>
            <a:ext cx="3095248" cy="2984376"/>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solidFill>
                <a:srgbClr val="FF0000"/>
              </a:solidFill>
              <a:effectLst/>
              <a:latin typeface="Arial Black" pitchFamily="34" charset="0"/>
              <a:cs typeface="Calibri" pitchFamily="34" charset="0"/>
            </a:endParaRPr>
          </a:p>
          <a:p>
            <a:pPr algn="ctr"/>
            <a:r>
              <a:rPr lang="fr-FR" sz="1600" kern="10" dirty="0" smtClean="0">
                <a:ln w="9525">
                  <a:solidFill>
                    <a:srgbClr val="000000"/>
                  </a:solidFill>
                  <a:round/>
                  <a:headEnd/>
                  <a:tailEnd/>
                </a:ln>
                <a:solidFill>
                  <a:srgbClr val="FF0000"/>
                </a:solidFill>
                <a:latin typeface="Arial Black" pitchFamily="34" charset="0"/>
                <a:cs typeface="Calibri" pitchFamily="34" charset="0"/>
              </a:rPr>
              <a:t>plénitude des pouvoirs de Dieu</a:t>
            </a:r>
            <a:endParaRPr lang="en-CA" sz="1600" kern="10" dirty="0" smtClean="0">
              <a:ln w="9525">
                <a:solidFill>
                  <a:srgbClr val="000000"/>
                </a:solidFill>
                <a:round/>
                <a:headEnd/>
                <a:tailEnd/>
              </a:ln>
              <a:solidFill>
                <a:srgbClr val="FF0000"/>
              </a:solidFill>
              <a:latin typeface="Arial Black" pitchFamily="34" charset="0"/>
              <a:cs typeface="Calibri" pitchFamily="34" charset="0"/>
            </a:endParaRPr>
          </a:p>
          <a:p>
            <a:pPr algn="ctr" rtl="0"/>
            <a:endParaRPr lang="en-CA" sz="1600" kern="10" dirty="0" smtClean="0">
              <a:ln w="9525">
                <a:solidFill>
                  <a:srgbClr val="000000"/>
                </a:solidFill>
                <a:round/>
                <a:headEnd/>
                <a:tailEnd/>
              </a:ln>
              <a:solidFill>
                <a:srgbClr val="FF0000"/>
              </a:solidFill>
              <a:latin typeface="Arial Black" pitchFamily="34" charset="0"/>
              <a:cs typeface="Calibri" pitchFamily="34" charset="0"/>
            </a:endParaRPr>
          </a:p>
          <a:p>
            <a:pPr algn="ctr" rtl="0"/>
            <a:endParaRPr lang="en-CA" sz="1600" kern="10" dirty="0" smtClean="0">
              <a:ln w="9525">
                <a:solidFill>
                  <a:srgbClr val="000000"/>
                </a:solidFill>
                <a:round/>
                <a:headEnd/>
                <a:tailEnd/>
              </a:ln>
              <a:solidFill>
                <a:srgbClr val="FF0000"/>
              </a:solidFill>
              <a:latin typeface="Arial Black" pitchFamily="34" charset="0"/>
              <a:cs typeface="Calibri" pitchFamily="34" charset="0"/>
            </a:endParaRPr>
          </a:p>
          <a:p>
            <a:pPr algn="ctr"/>
            <a:endParaRPr lang="en-CA" sz="1600" kern="10" spc="0" dirty="0">
              <a:ln w="9525">
                <a:solidFill>
                  <a:srgbClr val="000000"/>
                </a:solidFill>
                <a:round/>
                <a:headEnd/>
                <a:tailEnd/>
              </a:ln>
              <a:solidFill>
                <a:srgbClr val="FF0000"/>
              </a:solidFill>
              <a:effectLst/>
              <a:latin typeface="Arial Black" pitchFamily="34" charset="0"/>
              <a:cs typeface="Calibri" pitchFamily="34"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Shape 2024"/>
        <p:cNvGrpSpPr/>
        <p:nvPr/>
      </p:nvGrpSpPr>
      <p:grpSpPr>
        <a:xfrm>
          <a:off x="0" y="0"/>
          <a:ext cx="0" cy="0"/>
          <a:chOff x="0" y="0"/>
          <a:chExt cx="0" cy="0"/>
        </a:xfrm>
      </p:grpSpPr>
      <p:pic>
        <p:nvPicPr>
          <p:cNvPr id="2025" name="Google Shape;2025;p114" descr="lord-jesus-christ-coming-293608.gif"/>
          <p:cNvPicPr preferRelativeResize="0"/>
          <p:nvPr/>
        </p:nvPicPr>
        <p:blipFill rotWithShape="1">
          <a:blip r:embed="rId3">
            <a:alphaModFix/>
          </a:blip>
          <a:srcRect b="36140"/>
          <a:stretch/>
        </p:blipFill>
        <p:spPr>
          <a:xfrm>
            <a:off x="2786608" y="1827642"/>
            <a:ext cx="3657600" cy="3401558"/>
          </a:xfrm>
          <a:prstGeom prst="star32">
            <a:avLst>
              <a:gd name="adj" fmla="val 37500"/>
            </a:avLst>
          </a:prstGeom>
          <a:noFill/>
          <a:ln>
            <a:noFill/>
          </a:ln>
        </p:spPr>
      </p:pic>
      <p:sp>
        <p:nvSpPr>
          <p:cNvPr id="2027" name="Google Shape;2027;p114"/>
          <p:cNvSpPr txBox="1"/>
          <p:nvPr/>
        </p:nvSpPr>
        <p:spPr>
          <a:xfrm>
            <a:off x="5148064" y="188640"/>
            <a:ext cx="4032448"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10714"/>
              </a:lnSpc>
              <a:spcBef>
                <a:spcPts val="0"/>
              </a:spcBef>
              <a:spcAft>
                <a:spcPts val="0"/>
              </a:spcAft>
              <a:buClr>
                <a:schemeClr val="dk2"/>
              </a:buClr>
              <a:buSzPts val="2800"/>
              <a:buFont typeface="Calibri"/>
              <a:buNone/>
            </a:pPr>
            <a:r>
              <a:rPr lang="en-US" sz="2800" b="1" i="0" u="none" strike="noStrike" cap="none">
                <a:solidFill>
                  <a:schemeClr val="dk2"/>
                </a:solidFill>
                <a:latin typeface="Calibri"/>
                <a:ea typeface="Calibri"/>
                <a:cs typeface="Calibri"/>
                <a:sym typeface="Calibri"/>
              </a:rPr>
              <a:t/>
            </a:r>
            <a:br>
              <a:rPr lang="en-US" sz="2800" b="1" i="0" u="none" strike="noStrike" cap="none">
                <a:solidFill>
                  <a:schemeClr val="dk2"/>
                </a:solidFill>
                <a:latin typeface="Calibri"/>
                <a:ea typeface="Calibri"/>
                <a:cs typeface="Calibri"/>
                <a:sym typeface="Calibri"/>
              </a:rPr>
            </a:br>
            <a:endParaRPr sz="2800" b="0" i="0" u="none" strike="noStrike" cap="none">
              <a:solidFill>
                <a:schemeClr val="dk2"/>
              </a:solidFill>
              <a:latin typeface="Calibri"/>
              <a:ea typeface="Calibri"/>
              <a:cs typeface="Calibri"/>
              <a:sym typeface="Calibri"/>
            </a:endParaRPr>
          </a:p>
        </p:txBody>
      </p:sp>
      <p:sp>
        <p:nvSpPr>
          <p:cNvPr id="2028" name="Google Shape;2028;p114"/>
          <p:cNvSpPr txBox="1"/>
          <p:nvPr/>
        </p:nvSpPr>
        <p:spPr>
          <a:xfrm>
            <a:off x="3635896" y="4437112"/>
            <a:ext cx="1944216"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D8D8D8"/>
                </a:solidFill>
                <a:latin typeface="Arial"/>
                <a:ea typeface="Arial"/>
                <a:cs typeface="Arial"/>
                <a:sym typeface="Arial"/>
              </a:rPr>
              <a:t>Jesus © GospelGifs.com </a:t>
            </a:r>
            <a:endParaRPr/>
          </a:p>
          <a:p>
            <a:pPr marL="0" marR="0" lvl="0" indent="0" algn="ctr" rtl="0">
              <a:spcBef>
                <a:spcPts val="0"/>
              </a:spcBef>
              <a:spcAft>
                <a:spcPts val="0"/>
              </a:spcAft>
              <a:buNone/>
            </a:pPr>
            <a:r>
              <a:rPr lang="en-US" sz="900">
                <a:solidFill>
                  <a:srgbClr val="D8D8D8"/>
                </a:solidFill>
                <a:latin typeface="Arial"/>
                <a:ea typeface="Arial"/>
                <a:cs typeface="Arial"/>
                <a:sym typeface="Arial"/>
              </a:rPr>
              <a:t>with permission</a:t>
            </a:r>
            <a:endParaRPr/>
          </a:p>
        </p:txBody>
      </p:sp>
      <p:sp>
        <p:nvSpPr>
          <p:cNvPr id="2029" name="Google Shape;2029;p114"/>
          <p:cNvSpPr/>
          <p:nvPr/>
        </p:nvSpPr>
        <p:spPr>
          <a:xfrm>
            <a:off x="4499992" y="3068960"/>
            <a:ext cx="274320" cy="13716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030" name="Google Shape;2030;p114"/>
          <p:cNvSpPr/>
          <p:nvPr/>
        </p:nvSpPr>
        <p:spPr>
          <a:xfrm rot="-5400000">
            <a:off x="4495408" y="2795776"/>
            <a:ext cx="274320" cy="128016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031" name="Google Shape;2031;p114"/>
          <p:cNvSpPr txBox="1"/>
          <p:nvPr/>
        </p:nvSpPr>
        <p:spPr>
          <a:xfrm>
            <a:off x="3923928" y="3212976"/>
            <a:ext cx="1440160" cy="43088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200" b="1">
              <a:solidFill>
                <a:schemeClr val="lt1"/>
              </a:solidFill>
              <a:latin typeface="Arial"/>
              <a:ea typeface="Arial"/>
              <a:cs typeface="Arial"/>
              <a:sym typeface="Arial"/>
            </a:endParaRPr>
          </a:p>
          <a:p>
            <a:pPr marL="0" marR="0" lvl="0" indent="0" algn="ctr" rtl="0">
              <a:spcBef>
                <a:spcPts val="0"/>
              </a:spcBef>
              <a:spcAft>
                <a:spcPts val="0"/>
              </a:spcAft>
              <a:buNone/>
            </a:pPr>
            <a:r>
              <a:rPr lang="en-US" sz="2000" b="1">
                <a:solidFill>
                  <a:schemeClr val="lt1"/>
                </a:solidFill>
                <a:latin typeface="Calibri"/>
                <a:ea typeface="Calibri"/>
                <a:cs typeface="Calibri"/>
                <a:sym typeface="Calibri"/>
              </a:rPr>
              <a:t>Je fais pour</a:t>
            </a:r>
            <a:endParaRPr sz="2000" b="1">
              <a:solidFill>
                <a:schemeClr val="lt1"/>
              </a:solidFill>
              <a:latin typeface="Calibri"/>
              <a:ea typeface="Calibri"/>
              <a:cs typeface="Calibri"/>
              <a:sym typeface="Calibri"/>
            </a:endParaRPr>
          </a:p>
        </p:txBody>
      </p:sp>
      <p:sp>
        <p:nvSpPr>
          <p:cNvPr id="2032" name="Google Shape;2032;p114"/>
          <p:cNvSpPr txBox="1"/>
          <p:nvPr/>
        </p:nvSpPr>
        <p:spPr>
          <a:xfrm>
            <a:off x="4436368" y="3573016"/>
            <a:ext cx="423664" cy="80021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600" b="1">
              <a:solidFill>
                <a:schemeClr val="lt1"/>
              </a:solidFill>
              <a:latin typeface="Calibri"/>
              <a:ea typeface="Calibri"/>
              <a:cs typeface="Calibri"/>
              <a:sym typeface="Calibri"/>
            </a:endParaRPr>
          </a:p>
          <a:p>
            <a:pPr marL="0" marR="0" lvl="0" indent="0" algn="ctr" rtl="0">
              <a:lnSpc>
                <a:spcPct val="80000"/>
              </a:lnSpc>
              <a:spcBef>
                <a:spcPts val="0"/>
              </a:spcBef>
              <a:spcAft>
                <a:spcPts val="0"/>
              </a:spcAft>
              <a:buNone/>
            </a:pPr>
            <a:r>
              <a:rPr lang="en-US" sz="2000" b="1">
                <a:solidFill>
                  <a:schemeClr val="lt1"/>
                </a:solidFill>
                <a:latin typeface="Calibri"/>
                <a:ea typeface="Calibri"/>
                <a:cs typeface="Calibri"/>
                <a:sym typeface="Calibri"/>
              </a:rPr>
              <a:t>t</a:t>
            </a:r>
            <a:endParaRPr/>
          </a:p>
          <a:p>
            <a:pPr marL="0" marR="0" lvl="0" indent="0" algn="ctr" rtl="0">
              <a:lnSpc>
                <a:spcPct val="80000"/>
              </a:lnSpc>
              <a:spcBef>
                <a:spcPts val="0"/>
              </a:spcBef>
              <a:spcAft>
                <a:spcPts val="0"/>
              </a:spcAft>
              <a:buNone/>
            </a:pPr>
            <a:r>
              <a:rPr lang="en-US" sz="2000" b="1">
                <a:solidFill>
                  <a:schemeClr val="lt1"/>
                </a:solidFill>
                <a:latin typeface="Calibri"/>
                <a:ea typeface="Calibri"/>
                <a:cs typeface="Calibri"/>
                <a:sym typeface="Calibri"/>
              </a:rPr>
              <a:t>o</a:t>
            </a:r>
            <a:endParaRPr/>
          </a:p>
          <a:p>
            <a:pPr marL="0" marR="0" lvl="0" indent="0" algn="ctr" rtl="0">
              <a:lnSpc>
                <a:spcPct val="80000"/>
              </a:lnSpc>
              <a:spcBef>
                <a:spcPts val="0"/>
              </a:spcBef>
              <a:spcAft>
                <a:spcPts val="0"/>
              </a:spcAft>
              <a:buNone/>
            </a:pPr>
            <a:r>
              <a:rPr lang="en-US" sz="2000" b="1">
                <a:solidFill>
                  <a:schemeClr val="lt1"/>
                </a:solidFill>
                <a:latin typeface="Calibri"/>
                <a:ea typeface="Calibri"/>
                <a:cs typeface="Calibri"/>
                <a:sym typeface="Calibri"/>
              </a:rPr>
              <a:t>i</a:t>
            </a:r>
            <a:endParaRPr sz="2000" b="1">
              <a:solidFill>
                <a:schemeClr val="lt1"/>
              </a:solidFill>
              <a:latin typeface="Calibri"/>
              <a:ea typeface="Calibri"/>
              <a:cs typeface="Calibri"/>
              <a:sym typeface="Calibri"/>
            </a:endParaRPr>
          </a:p>
        </p:txBody>
      </p:sp>
      <p:sp>
        <p:nvSpPr>
          <p:cNvPr id="11" name="WordArt 2"/>
          <p:cNvSpPr>
            <a:spLocks noChangeArrowheads="1" noChangeShapeType="1" noTextEdit="1"/>
          </p:cNvSpPr>
          <p:nvPr/>
        </p:nvSpPr>
        <p:spPr bwMode="auto">
          <a:xfrm>
            <a:off x="3131840" y="2636912"/>
            <a:ext cx="2951232" cy="2376264"/>
          </a:xfrm>
          <a:prstGeom prst="rect">
            <a:avLst/>
          </a:prstGeom>
        </p:spPr>
        <p:txBody>
          <a:bodyPr wrap="square" fromWordArt="1">
            <a:prstTxWarp prst="textButton">
              <a:avLst>
                <a:gd name="adj" fmla="val 9667186"/>
              </a:avLst>
            </a:prstTxWarp>
          </a:bodyPr>
          <a:lstStyle/>
          <a:p>
            <a:pPr algn="ctr"/>
            <a:endParaRPr lang="en-CA" sz="1600" kern="10" dirty="0" smtClean="0">
              <a:ln w="9525">
                <a:solidFill>
                  <a:srgbClr val="000000"/>
                </a:solidFill>
                <a:round/>
                <a:headEnd/>
                <a:tailEnd/>
              </a:ln>
              <a:solidFill>
                <a:srgbClr val="FF0000"/>
              </a:solidFill>
              <a:latin typeface="Arial Black" pitchFamily="34" charset="0"/>
              <a:cs typeface="Calibri" pitchFamily="34" charset="0"/>
            </a:endParaRPr>
          </a:p>
          <a:p>
            <a:pPr algn="ctr" rtl="0"/>
            <a:endParaRPr lang="en-CA" sz="1600" kern="10" dirty="0" smtClean="0">
              <a:ln w="9525">
                <a:solidFill>
                  <a:srgbClr val="000000"/>
                </a:solidFill>
                <a:round/>
                <a:headEnd/>
                <a:tailEnd/>
              </a:ln>
              <a:solidFill>
                <a:srgbClr val="FF0000"/>
              </a:solidFill>
              <a:latin typeface="Arial Black" pitchFamily="34" charset="0"/>
              <a:cs typeface="Calibri" pitchFamily="34" charset="0"/>
            </a:endParaRPr>
          </a:p>
          <a:p>
            <a:pPr algn="ctr" rtl="0"/>
            <a:endParaRPr lang="en-CA" sz="1600" kern="10" dirty="0" smtClean="0">
              <a:ln w="9525">
                <a:solidFill>
                  <a:srgbClr val="000000"/>
                </a:solidFill>
                <a:round/>
                <a:headEnd/>
                <a:tailEnd/>
              </a:ln>
              <a:solidFill>
                <a:srgbClr val="FF0000"/>
              </a:solidFill>
              <a:latin typeface="Arial Black" pitchFamily="34" charset="0"/>
              <a:cs typeface="Calibri" pitchFamily="34" charset="0"/>
            </a:endParaRPr>
          </a:p>
          <a:p>
            <a:pPr algn="ctr" rtl="0"/>
            <a:endParaRPr lang="en-CA" sz="1600" kern="10" dirty="0">
              <a:ln w="9525">
                <a:solidFill>
                  <a:srgbClr val="000000"/>
                </a:solidFill>
                <a:round/>
                <a:headEnd/>
                <a:tailEnd/>
              </a:ln>
              <a:solidFill>
                <a:srgbClr val="FF0000"/>
              </a:solidFill>
              <a:latin typeface="Arial Black" pitchFamily="34" charset="0"/>
              <a:cs typeface="Calibri" pitchFamily="34" charset="0"/>
            </a:endParaRPr>
          </a:p>
          <a:p>
            <a:pPr algn="ctr"/>
            <a:r>
              <a:rPr lang="fr-FR" sz="1600" kern="10" dirty="0" smtClean="0">
                <a:ln w="9525">
                  <a:solidFill>
                    <a:srgbClr val="000000"/>
                  </a:solidFill>
                  <a:round/>
                  <a:headEnd/>
                  <a:tailEnd/>
                </a:ln>
                <a:solidFill>
                  <a:srgbClr val="FF0000"/>
                </a:solidFill>
                <a:latin typeface="Arial Black" pitchFamily="34" charset="0"/>
                <a:cs typeface="Calibri" pitchFamily="34" charset="0"/>
              </a:rPr>
              <a:t>plénitude du salut de Dieu</a:t>
            </a:r>
            <a:endParaRPr lang="en-CA" sz="1600" kern="10" spc="0" dirty="0">
              <a:ln w="9525">
                <a:solidFill>
                  <a:srgbClr val="000000"/>
                </a:solidFill>
                <a:round/>
                <a:headEnd/>
                <a:tailEnd/>
              </a:ln>
              <a:solidFill>
                <a:srgbClr val="FF0000"/>
              </a:solidFill>
              <a:effectLst/>
              <a:latin typeface="Arial Black" pitchFamily="34" charset="0"/>
              <a:cs typeface="Calibri" pitchFamily="34" charset="0"/>
            </a:endParaRPr>
          </a:p>
        </p:txBody>
      </p:sp>
      <p:sp>
        <p:nvSpPr>
          <p:cNvPr id="12" name="Text Box 5"/>
          <p:cNvSpPr txBox="1">
            <a:spLocks noChangeArrowheads="1"/>
          </p:cNvSpPr>
          <p:nvPr/>
        </p:nvSpPr>
        <p:spPr bwMode="auto">
          <a:xfrm>
            <a:off x="35496" y="56054"/>
            <a:ext cx="9036496" cy="6669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lnSpc>
                <a:spcPts val="1400"/>
              </a:lnSpc>
            </a:pPr>
            <a:r>
              <a:rPr lang="fr-CA" sz="1600" b="1" dirty="0" smtClean="0">
                <a:solidFill>
                  <a:schemeClr val="bg2"/>
                </a:solidFill>
                <a:latin typeface="Calibri" pitchFamily="34" charset="0"/>
                <a:cs typeface="Calibri" pitchFamily="34" charset="0"/>
              </a:rPr>
              <a:t>déclaré juste en Christ la justice de Dieu</a:t>
            </a:r>
            <a:endParaRPr lang="en-US" sz="1600" b="1" dirty="0" smtClean="0">
              <a:solidFill>
                <a:schemeClr val="bg2"/>
              </a:solidFill>
              <a:latin typeface="Calibri" pitchFamily="34" charset="0"/>
              <a:cs typeface="Calibri" pitchFamily="34" charset="0"/>
            </a:endParaRPr>
          </a:p>
          <a:p>
            <a:pPr algn="ctr">
              <a:lnSpc>
                <a:spcPts val="1400"/>
              </a:lnSpc>
            </a:pPr>
            <a:r>
              <a:rPr lang="en-US" sz="1600" dirty="0" err="1" smtClean="0">
                <a:solidFill>
                  <a:schemeClr val="bg2"/>
                </a:solidFill>
                <a:latin typeface="Calibri" pitchFamily="34" charset="0"/>
                <a:cs typeface="Calibri" pitchFamily="34" charset="0"/>
              </a:rPr>
              <a:t>rançon</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racheté</a:t>
            </a:r>
            <a:r>
              <a:rPr lang="en-US" sz="1600" dirty="0" smtClean="0">
                <a:solidFill>
                  <a:schemeClr val="bg2"/>
                </a:solidFill>
                <a:latin typeface="Calibri" pitchFamily="34" charset="0"/>
                <a:cs typeface="Calibri" pitchFamily="34" charset="0"/>
              </a:rPr>
              <a:t>         P</a:t>
            </a:r>
            <a:r>
              <a:rPr lang="fr-FR" sz="1600" dirty="0" err="1" smtClean="0">
                <a:solidFill>
                  <a:schemeClr val="bg2"/>
                </a:solidFill>
                <a:latin typeface="Calibri" pitchFamily="34" charset="0"/>
                <a:cs typeface="Calibri" pitchFamily="34" charset="0"/>
              </a:rPr>
              <a:t>âques</a:t>
            </a:r>
            <a:r>
              <a:rPr lang="fr-FR" sz="1600" dirty="0" smtClean="0">
                <a:solidFill>
                  <a:schemeClr val="bg2"/>
                </a:solidFill>
                <a:latin typeface="Calibri" pitchFamily="34" charset="0"/>
                <a:cs typeface="Calibri" pitchFamily="34" charset="0"/>
              </a:rPr>
              <a:t> et </a:t>
            </a:r>
            <a:r>
              <a:rPr lang="en-US" sz="1600" dirty="0" err="1" smtClean="0">
                <a:solidFill>
                  <a:schemeClr val="bg2"/>
                </a:solidFill>
                <a:latin typeface="Calibri" pitchFamily="34" charset="0"/>
                <a:cs typeface="Calibri" pitchFamily="34" charset="0"/>
              </a:rPr>
              <a:t>péché</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expié</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colère</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détournée</a:t>
            </a:r>
            <a:endParaRPr lang="en-US" sz="1600" dirty="0" smtClean="0">
              <a:solidFill>
                <a:schemeClr val="bg2"/>
              </a:solidFill>
              <a:latin typeface="Calibri" pitchFamily="34" charset="0"/>
              <a:cs typeface="Calibri" pitchFamily="34" charset="0"/>
            </a:endParaRPr>
          </a:p>
          <a:p>
            <a:pPr algn="ctr">
              <a:lnSpc>
                <a:spcPts val="1400"/>
              </a:lnSpc>
            </a:pPr>
            <a:r>
              <a:rPr lang="en-US" sz="1600" dirty="0" err="1" smtClean="0">
                <a:solidFill>
                  <a:schemeClr val="bg2"/>
                </a:solidFill>
                <a:latin typeface="Calibri" pitchFamily="34" charset="0"/>
                <a:cs typeface="Calibri" pitchFamily="34" charset="0"/>
              </a:rPr>
              <a:t>pardonné</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paix</a:t>
            </a:r>
            <a:r>
              <a:rPr lang="en-US" sz="1600" dirty="0" smtClean="0">
                <a:solidFill>
                  <a:schemeClr val="bg2"/>
                </a:solidFill>
                <a:latin typeface="Calibri" pitchFamily="34" charset="0"/>
                <a:cs typeface="Calibri" pitchFamily="34" charset="0"/>
              </a:rPr>
              <a:t> avec </a:t>
            </a:r>
            <a:r>
              <a:rPr lang="en-US" sz="1600" dirty="0" err="1" smtClean="0">
                <a:solidFill>
                  <a:schemeClr val="bg2"/>
                </a:solidFill>
                <a:latin typeface="Calibri" pitchFamily="34" charset="0"/>
                <a:cs typeface="Calibri" pitchFamily="34" charset="0"/>
              </a:rPr>
              <a:t>Dieu</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réconcilié</a:t>
            </a:r>
            <a:r>
              <a:rPr lang="en-US" sz="1600" dirty="0" smtClean="0">
                <a:solidFill>
                  <a:schemeClr val="bg2"/>
                </a:solidFill>
                <a:latin typeface="Calibri" pitchFamily="34" charset="0"/>
                <a:cs typeface="Calibri" pitchFamily="34" charset="0"/>
              </a:rPr>
              <a:t>   vie </a:t>
            </a:r>
            <a:r>
              <a:rPr lang="en-US" sz="1600" dirty="0" err="1" smtClean="0">
                <a:solidFill>
                  <a:schemeClr val="bg2"/>
                </a:solidFill>
                <a:latin typeface="Calibri" pitchFamily="34" charset="0"/>
                <a:cs typeface="Calibri" pitchFamily="34" charset="0"/>
              </a:rPr>
              <a:t>éternelle</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adopté</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accueilli</a:t>
            </a:r>
            <a:endParaRPr lang="en-US" sz="1600" dirty="0" smtClean="0">
              <a:solidFill>
                <a:schemeClr val="bg2"/>
              </a:solidFill>
              <a:latin typeface="Calibri" pitchFamily="34" charset="0"/>
              <a:cs typeface="Calibri" pitchFamily="34" charset="0"/>
            </a:endParaRPr>
          </a:p>
          <a:p>
            <a:pPr algn="ctr">
              <a:lnSpc>
                <a:spcPts val="1400"/>
              </a:lnSpc>
            </a:pPr>
            <a:r>
              <a:rPr lang="en-CA" altLang="ko-KR" sz="1600" dirty="0" smtClean="0">
                <a:solidFill>
                  <a:schemeClr val="bg2"/>
                </a:solidFill>
                <a:latin typeface="Calibri" pitchFamily="34" charset="0"/>
                <a:ea typeface="Malgun Gothic" pitchFamily="34" charset="-127"/>
                <a:cs typeface="Calibri" pitchFamily="34" charset="0"/>
              </a:rPr>
              <a:t> </a:t>
            </a:r>
            <a:r>
              <a:rPr lang="fr-FR" sz="1600" dirty="0" smtClean="0">
                <a:solidFill>
                  <a:schemeClr val="bg2"/>
                </a:solidFill>
                <a:latin typeface="Calibri" pitchFamily="34" charset="0"/>
                <a:cs typeface="Calibri" pitchFamily="34" charset="0"/>
              </a:rPr>
              <a:t>rempli et complet en Christ la plénitude de Dieu     </a:t>
            </a:r>
            <a:r>
              <a:rPr lang="fr-CA" sz="1600" dirty="0" smtClean="0">
                <a:solidFill>
                  <a:schemeClr val="bg2"/>
                </a:solidFill>
                <a:latin typeface="Calibri" pitchFamily="34" charset="0"/>
                <a:cs typeface="Calibri" pitchFamily="34" charset="0"/>
              </a:rPr>
              <a:t>béni de toute bénédiction</a:t>
            </a:r>
            <a:endParaRPr lang="en-US" sz="1600" dirty="0" smtClean="0">
              <a:solidFill>
                <a:schemeClr val="bg2"/>
              </a:solidFill>
              <a:latin typeface="Calibri" pitchFamily="34" charset="0"/>
              <a:cs typeface="Calibri" pitchFamily="34" charset="0"/>
            </a:endParaRPr>
          </a:p>
          <a:p>
            <a:pPr algn="ctr">
              <a:lnSpc>
                <a:spcPts val="1400"/>
              </a:lnSpc>
            </a:pPr>
            <a:r>
              <a:rPr lang="en-US" sz="1600" dirty="0" smtClean="0">
                <a:solidFill>
                  <a:schemeClr val="bg2"/>
                </a:solidFill>
                <a:latin typeface="Calibri" pitchFamily="34" charset="0"/>
                <a:cs typeface="Calibri" pitchFamily="34" charset="0"/>
              </a:rPr>
              <a:t>Christ ma </a:t>
            </a:r>
            <a:r>
              <a:rPr lang="en-US" sz="1600" dirty="0" err="1" smtClean="0">
                <a:solidFill>
                  <a:schemeClr val="bg2"/>
                </a:solidFill>
                <a:latin typeface="Calibri" pitchFamily="34" charset="0"/>
                <a:cs typeface="Calibri" pitchFamily="34" charset="0"/>
              </a:rPr>
              <a:t>sagesse</a:t>
            </a:r>
            <a:r>
              <a:rPr lang="en-US" sz="1600" dirty="0" smtClean="0">
                <a:solidFill>
                  <a:schemeClr val="bg2"/>
                </a:solidFill>
                <a:latin typeface="Calibri" pitchFamily="34" charset="0"/>
                <a:cs typeface="Calibri" pitchFamily="34" charset="0"/>
              </a:rPr>
              <a:t> de </a:t>
            </a:r>
            <a:r>
              <a:rPr lang="en-US" sz="1600" dirty="0" err="1" smtClean="0">
                <a:solidFill>
                  <a:schemeClr val="bg2"/>
                </a:solidFill>
                <a:latin typeface="Calibri" pitchFamily="34" charset="0"/>
                <a:cs typeface="Calibri" pitchFamily="34" charset="0"/>
              </a:rPr>
              <a:t>Dieu</a:t>
            </a:r>
            <a:r>
              <a:rPr lang="en-US" sz="1600" dirty="0" smtClean="0">
                <a:solidFill>
                  <a:schemeClr val="bg2"/>
                </a:solidFill>
                <a:latin typeface="Calibri" pitchFamily="34" charset="0"/>
                <a:cs typeface="Calibri" pitchFamily="34" charset="0"/>
              </a:rPr>
              <a:t>, justice et sanctification et </a:t>
            </a:r>
            <a:r>
              <a:rPr lang="en-US" sz="1600" dirty="0" err="1" smtClean="0">
                <a:solidFill>
                  <a:schemeClr val="bg2"/>
                </a:solidFill>
                <a:latin typeface="Calibri" pitchFamily="34" charset="0"/>
                <a:cs typeface="Calibri" pitchFamily="34" charset="0"/>
              </a:rPr>
              <a:t>rédemption</a:t>
            </a:r>
            <a:endParaRPr lang="en-US" sz="1600" dirty="0" smtClean="0">
              <a:solidFill>
                <a:schemeClr val="bg2"/>
              </a:solidFill>
              <a:latin typeface="Calibri" pitchFamily="34" charset="0"/>
              <a:cs typeface="Calibri" pitchFamily="34" charset="0"/>
            </a:endParaRPr>
          </a:p>
          <a:p>
            <a:pPr algn="ctr">
              <a:lnSpc>
                <a:spcPts val="1400"/>
              </a:lnSpc>
            </a:pPr>
            <a:r>
              <a:rPr lang="en-US" sz="1600" dirty="0" err="1" smtClean="0">
                <a:solidFill>
                  <a:schemeClr val="bg2"/>
                </a:solidFill>
                <a:latin typeface="Calibri" pitchFamily="34" charset="0"/>
                <a:cs typeface="Calibri" pitchFamily="34" charset="0"/>
              </a:rPr>
              <a:t>délivré</a:t>
            </a:r>
            <a:r>
              <a:rPr lang="en-US" sz="1600" dirty="0" smtClean="0">
                <a:solidFill>
                  <a:schemeClr val="bg2"/>
                </a:solidFill>
                <a:latin typeface="Calibri" pitchFamily="34" charset="0"/>
                <a:cs typeface="Calibri" pitchFamily="34" charset="0"/>
              </a:rPr>
              <a:t> des </a:t>
            </a:r>
            <a:r>
              <a:rPr lang="en-US" sz="1600" dirty="0" err="1" smtClean="0">
                <a:solidFill>
                  <a:schemeClr val="bg2"/>
                </a:solidFill>
                <a:latin typeface="Calibri" pitchFamily="34" charset="0"/>
                <a:cs typeface="Calibri" pitchFamily="34" charset="0"/>
              </a:rPr>
              <a:t>ténèbres</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dans</a:t>
            </a:r>
            <a:r>
              <a:rPr lang="fr-FR" sz="1600" dirty="0" smtClean="0">
                <a:solidFill>
                  <a:schemeClr val="bg2"/>
                </a:solidFill>
                <a:latin typeface="Calibri" pitchFamily="34" charset="0"/>
                <a:cs typeface="Calibri" pitchFamily="34" charset="0"/>
              </a:rPr>
              <a:t> la lumière du royaume du Fils          </a:t>
            </a:r>
            <a:r>
              <a:rPr lang="en-US" sz="1600" dirty="0" smtClean="0">
                <a:solidFill>
                  <a:schemeClr val="bg2"/>
                </a:solidFill>
                <a:latin typeface="Calibri" pitchFamily="34" charset="0"/>
                <a:cs typeface="Calibri" pitchFamily="34" charset="0"/>
              </a:rPr>
              <a:t>en Christ et Christ en nous</a:t>
            </a:r>
          </a:p>
          <a:p>
            <a:pPr algn="ctr">
              <a:lnSpc>
                <a:spcPts val="1400"/>
              </a:lnSpc>
            </a:pPr>
            <a:r>
              <a:rPr lang="en-US" sz="1600" dirty="0" smtClean="0">
                <a:solidFill>
                  <a:schemeClr val="bg2"/>
                </a:solidFill>
                <a:latin typeface="Calibri" pitchFamily="34" charset="0"/>
                <a:cs typeface="Calibri" pitchFamily="34" charset="0"/>
              </a:rPr>
              <a:t>en </a:t>
            </a:r>
            <a:r>
              <a:rPr lang="en-US" sz="1600" dirty="0" err="1" smtClean="0">
                <a:solidFill>
                  <a:schemeClr val="bg2"/>
                </a:solidFill>
                <a:latin typeface="Calibri" pitchFamily="34" charset="0"/>
                <a:cs typeface="Calibri" pitchFamily="34" charset="0"/>
              </a:rPr>
              <a:t>l’Esprit</a:t>
            </a:r>
            <a:r>
              <a:rPr lang="en-US" sz="1600" dirty="0" smtClean="0">
                <a:solidFill>
                  <a:schemeClr val="bg2"/>
                </a:solidFill>
                <a:latin typeface="Calibri" pitchFamily="34" charset="0"/>
                <a:cs typeface="Calibri" pitchFamily="34" charset="0"/>
              </a:rPr>
              <a:t> Saint et </a:t>
            </a:r>
            <a:r>
              <a:rPr lang="en-US" sz="1600" dirty="0" err="1" smtClean="0">
                <a:solidFill>
                  <a:schemeClr val="bg2"/>
                </a:solidFill>
                <a:latin typeface="Calibri" pitchFamily="34" charset="0"/>
                <a:cs typeface="Calibri" pitchFamily="34" charset="0"/>
              </a:rPr>
              <a:t>L’Esprit</a:t>
            </a:r>
            <a:r>
              <a:rPr lang="en-US" sz="1600" dirty="0" smtClean="0">
                <a:solidFill>
                  <a:schemeClr val="bg2"/>
                </a:solidFill>
                <a:latin typeface="Calibri" pitchFamily="34" charset="0"/>
                <a:cs typeface="Calibri" pitchFamily="34" charset="0"/>
              </a:rPr>
              <a:t> en nous, le temple de </a:t>
            </a:r>
            <a:r>
              <a:rPr lang="en-US" sz="1600" dirty="0" err="1" smtClean="0">
                <a:solidFill>
                  <a:schemeClr val="bg2"/>
                </a:solidFill>
                <a:latin typeface="Calibri" pitchFamily="34" charset="0"/>
                <a:cs typeface="Calibri" pitchFamily="34" charset="0"/>
              </a:rPr>
              <a:t>Dieu</a:t>
            </a:r>
            <a:r>
              <a:rPr lang="en-US" sz="1600" dirty="0" smtClean="0">
                <a:solidFill>
                  <a:schemeClr val="bg2"/>
                </a:solidFill>
                <a:latin typeface="Calibri" pitchFamily="34" charset="0"/>
                <a:cs typeface="Calibri" pitchFamily="34" charset="0"/>
              </a:rPr>
              <a:t>                  en le </a:t>
            </a:r>
            <a:r>
              <a:rPr lang="en-US" sz="1600" dirty="0" err="1" smtClean="0">
                <a:solidFill>
                  <a:schemeClr val="bg2"/>
                </a:solidFill>
                <a:latin typeface="Calibri" pitchFamily="34" charset="0"/>
                <a:cs typeface="Calibri" pitchFamily="34" charset="0"/>
              </a:rPr>
              <a:t>Père</a:t>
            </a:r>
            <a:r>
              <a:rPr lang="en-US" sz="1600" dirty="0" smtClean="0">
                <a:solidFill>
                  <a:schemeClr val="bg2"/>
                </a:solidFill>
                <a:latin typeface="Calibri" pitchFamily="34" charset="0"/>
                <a:cs typeface="Calibri" pitchFamily="34" charset="0"/>
              </a:rPr>
              <a:t> et le </a:t>
            </a:r>
            <a:r>
              <a:rPr lang="en-US" sz="1600" dirty="0" err="1" smtClean="0">
                <a:solidFill>
                  <a:schemeClr val="bg2"/>
                </a:solidFill>
                <a:latin typeface="Calibri" pitchFamily="34" charset="0"/>
                <a:cs typeface="Calibri" pitchFamily="34" charset="0"/>
              </a:rPr>
              <a:t>Père</a:t>
            </a:r>
            <a:r>
              <a:rPr lang="en-US" sz="1600" dirty="0" smtClean="0">
                <a:solidFill>
                  <a:schemeClr val="bg2"/>
                </a:solidFill>
                <a:latin typeface="Calibri" pitchFamily="34" charset="0"/>
                <a:cs typeface="Calibri" pitchFamily="34" charset="0"/>
              </a:rPr>
              <a:t> en nous</a:t>
            </a:r>
          </a:p>
          <a:p>
            <a:pPr algn="ctr">
              <a:lnSpc>
                <a:spcPts val="1400"/>
              </a:lnSpc>
            </a:pPr>
            <a:r>
              <a:rPr lang="en-US" sz="1600" dirty="0" err="1" smtClean="0">
                <a:solidFill>
                  <a:schemeClr val="bg2"/>
                </a:solidFill>
                <a:latin typeface="Calibri" pitchFamily="34" charset="0"/>
                <a:cs typeface="Calibri" pitchFamily="34" charset="0"/>
              </a:rPr>
              <a:t>immergé</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dans</a:t>
            </a:r>
            <a:r>
              <a:rPr lang="en-US" sz="1600" dirty="0" smtClean="0">
                <a:solidFill>
                  <a:schemeClr val="bg2"/>
                </a:solidFill>
                <a:latin typeface="Calibri" pitchFamily="34" charset="0"/>
                <a:cs typeface="Calibri" pitchFamily="34" charset="0"/>
              </a:rPr>
              <a:t> le </a:t>
            </a:r>
            <a:r>
              <a:rPr lang="en-US" sz="1600" dirty="0" err="1" smtClean="0">
                <a:solidFill>
                  <a:schemeClr val="bg2"/>
                </a:solidFill>
                <a:latin typeface="Calibri" pitchFamily="34" charset="0"/>
                <a:cs typeface="Calibri" pitchFamily="34" charset="0"/>
              </a:rPr>
              <a:t>Père</a:t>
            </a:r>
            <a:r>
              <a:rPr lang="en-US" sz="1600" dirty="0" smtClean="0">
                <a:solidFill>
                  <a:schemeClr val="bg2"/>
                </a:solidFill>
                <a:latin typeface="Calibri" pitchFamily="34" charset="0"/>
                <a:cs typeface="Calibri" pitchFamily="34" charset="0"/>
              </a:rPr>
              <a:t>, le </a:t>
            </a:r>
            <a:r>
              <a:rPr lang="en-US" sz="1600" dirty="0" err="1" smtClean="0">
                <a:solidFill>
                  <a:schemeClr val="bg2"/>
                </a:solidFill>
                <a:latin typeface="Calibri" pitchFamily="34" charset="0"/>
                <a:cs typeface="Calibri" pitchFamily="34" charset="0"/>
              </a:rPr>
              <a:t>Fils</a:t>
            </a:r>
            <a:r>
              <a:rPr lang="en-US" sz="1600" dirty="0" smtClean="0">
                <a:solidFill>
                  <a:schemeClr val="bg2"/>
                </a:solidFill>
                <a:latin typeface="Calibri" pitchFamily="34" charset="0"/>
                <a:cs typeface="Calibri" pitchFamily="34" charset="0"/>
              </a:rPr>
              <a:t> et </a:t>
            </a:r>
            <a:r>
              <a:rPr lang="en-US" sz="1600" dirty="0" err="1" smtClean="0">
                <a:solidFill>
                  <a:schemeClr val="bg2"/>
                </a:solidFill>
                <a:latin typeface="Calibri" pitchFamily="34" charset="0"/>
                <a:cs typeface="Calibri" pitchFamily="34" charset="0"/>
              </a:rPr>
              <a:t>l’Esprit</a:t>
            </a:r>
            <a:r>
              <a:rPr lang="en-US" sz="1600" dirty="0" smtClean="0">
                <a:solidFill>
                  <a:schemeClr val="bg2"/>
                </a:solidFill>
                <a:latin typeface="Calibri" pitchFamily="34" charset="0"/>
                <a:cs typeface="Calibri" pitchFamily="34" charset="0"/>
              </a:rPr>
              <a:t>   communion avec le </a:t>
            </a:r>
            <a:r>
              <a:rPr lang="en-US" sz="1600" dirty="0" err="1" smtClean="0">
                <a:solidFill>
                  <a:schemeClr val="bg2"/>
                </a:solidFill>
                <a:latin typeface="Calibri" pitchFamily="34" charset="0"/>
                <a:cs typeface="Calibri" pitchFamily="34" charset="0"/>
              </a:rPr>
              <a:t>Père</a:t>
            </a:r>
            <a:r>
              <a:rPr lang="en-US" sz="1600" dirty="0" smtClean="0">
                <a:solidFill>
                  <a:schemeClr val="bg2"/>
                </a:solidFill>
                <a:latin typeface="Calibri" pitchFamily="34" charset="0"/>
                <a:cs typeface="Calibri" pitchFamily="34" charset="0"/>
              </a:rPr>
              <a:t>, le </a:t>
            </a:r>
            <a:r>
              <a:rPr lang="en-US" sz="1600" dirty="0" err="1" smtClean="0">
                <a:solidFill>
                  <a:schemeClr val="bg2"/>
                </a:solidFill>
                <a:latin typeface="Calibri" pitchFamily="34" charset="0"/>
                <a:cs typeface="Calibri" pitchFamily="34" charset="0"/>
              </a:rPr>
              <a:t>Fils</a:t>
            </a:r>
            <a:r>
              <a:rPr lang="en-US" sz="1600" dirty="0" smtClean="0">
                <a:solidFill>
                  <a:schemeClr val="bg2"/>
                </a:solidFill>
                <a:latin typeface="Calibri" pitchFamily="34" charset="0"/>
                <a:cs typeface="Calibri" pitchFamily="34" charset="0"/>
              </a:rPr>
              <a:t> et </a:t>
            </a:r>
            <a:r>
              <a:rPr lang="en-US" sz="1600" dirty="0" err="1" smtClean="0">
                <a:solidFill>
                  <a:schemeClr val="bg2"/>
                </a:solidFill>
                <a:latin typeface="Calibri" pitchFamily="34" charset="0"/>
                <a:cs typeface="Calibri" pitchFamily="34" charset="0"/>
              </a:rPr>
              <a:t>l'Esprit</a:t>
            </a:r>
            <a:r>
              <a:rPr lang="en-US" sz="1600" dirty="0" smtClean="0">
                <a:solidFill>
                  <a:schemeClr val="bg2"/>
                </a:solidFill>
                <a:latin typeface="Calibri" pitchFamily="34" charset="0"/>
                <a:cs typeface="Calibri" pitchFamily="34" charset="0"/>
              </a:rPr>
              <a:t> et </a:t>
            </a:r>
            <a:r>
              <a:rPr lang="en-US" sz="1600" dirty="0" err="1" smtClean="0">
                <a:solidFill>
                  <a:schemeClr val="bg2"/>
                </a:solidFill>
                <a:latin typeface="Calibri" pitchFamily="34" charset="0"/>
                <a:cs typeface="Calibri" pitchFamily="34" charset="0"/>
              </a:rPr>
              <a:t>ils</a:t>
            </a:r>
            <a:r>
              <a:rPr lang="en-US" sz="1600" dirty="0" smtClean="0">
                <a:solidFill>
                  <a:schemeClr val="bg2"/>
                </a:solidFill>
                <a:latin typeface="Calibri" pitchFamily="34" charset="0"/>
                <a:cs typeface="Calibri" pitchFamily="34" charset="0"/>
              </a:rPr>
              <a:t> avec nous   </a:t>
            </a:r>
          </a:p>
          <a:p>
            <a:pPr algn="ctr">
              <a:lnSpc>
                <a:spcPts val="1400"/>
              </a:lnSpc>
            </a:pPr>
            <a:r>
              <a:rPr lang="en-US" sz="1600" dirty="0" err="1" smtClean="0">
                <a:solidFill>
                  <a:schemeClr val="bg2"/>
                </a:solidFill>
                <a:latin typeface="Calibri" pitchFamily="34" charset="0"/>
                <a:cs typeface="Calibri" pitchFamily="34" charset="0"/>
              </a:rPr>
              <a:t>accès</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prières</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exaucées</a:t>
            </a:r>
            <a:r>
              <a:rPr lang="en-US" sz="1600" dirty="0" smtClean="0">
                <a:solidFill>
                  <a:schemeClr val="bg2"/>
                </a:solidFill>
                <a:latin typeface="Calibri" pitchFamily="34" charset="0"/>
                <a:cs typeface="Calibri" pitchFamily="34" charset="0"/>
              </a:rPr>
              <a:t> au nom de </a:t>
            </a:r>
            <a:r>
              <a:rPr lang="en-US" sz="1600" dirty="0" err="1" smtClean="0">
                <a:solidFill>
                  <a:schemeClr val="bg2"/>
                </a:solidFill>
                <a:latin typeface="Calibri" pitchFamily="34" charset="0"/>
                <a:cs typeface="Calibri" pitchFamily="34" charset="0"/>
              </a:rPr>
              <a:t>Jésus</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miséricorde</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grâce</a:t>
            </a:r>
            <a:r>
              <a:rPr lang="en-US" sz="1600" dirty="0" smtClean="0">
                <a:solidFill>
                  <a:schemeClr val="bg2"/>
                </a:solidFill>
                <a:latin typeface="Calibri" pitchFamily="34" charset="0"/>
                <a:cs typeface="Calibri" pitchFamily="34" charset="0"/>
              </a:rPr>
              <a:t> et </a:t>
            </a:r>
            <a:r>
              <a:rPr lang="en-US" sz="1600" dirty="0" err="1" smtClean="0">
                <a:solidFill>
                  <a:schemeClr val="bg2"/>
                </a:solidFill>
                <a:latin typeface="Calibri" pitchFamily="34" charset="0"/>
                <a:cs typeface="Calibri" pitchFamily="34" charset="0"/>
              </a:rPr>
              <a:t>secours</a:t>
            </a:r>
            <a:r>
              <a:rPr lang="en-US" sz="1600" dirty="0" smtClean="0">
                <a:solidFill>
                  <a:schemeClr val="bg2"/>
                </a:solidFill>
                <a:latin typeface="Calibri" pitchFamily="34" charset="0"/>
                <a:cs typeface="Calibri" pitchFamily="34" charset="0"/>
              </a:rPr>
              <a:t> au </a:t>
            </a:r>
            <a:r>
              <a:rPr lang="en-US" sz="1600" dirty="0" err="1" smtClean="0">
                <a:solidFill>
                  <a:schemeClr val="bg2"/>
                </a:solidFill>
                <a:latin typeface="Calibri" pitchFamily="34" charset="0"/>
                <a:cs typeface="Calibri" pitchFamily="34" charset="0"/>
              </a:rPr>
              <a:t>trône</a:t>
            </a:r>
            <a:r>
              <a:rPr lang="en-US" sz="1600" dirty="0" smtClean="0">
                <a:solidFill>
                  <a:schemeClr val="bg2"/>
                </a:solidFill>
                <a:latin typeface="Calibri" pitchFamily="34" charset="0"/>
                <a:cs typeface="Calibri" pitchFamily="34" charset="0"/>
              </a:rPr>
              <a:t> de </a:t>
            </a:r>
            <a:r>
              <a:rPr lang="en-US" sz="1600" dirty="0" err="1" smtClean="0">
                <a:solidFill>
                  <a:schemeClr val="bg2"/>
                </a:solidFill>
                <a:latin typeface="Calibri" pitchFamily="34" charset="0"/>
                <a:cs typeface="Calibri" pitchFamily="34" charset="0"/>
              </a:rPr>
              <a:t>grâce</a:t>
            </a:r>
            <a:r>
              <a:rPr lang="en-US" sz="1600" dirty="0" smtClean="0">
                <a:solidFill>
                  <a:schemeClr val="bg2"/>
                </a:solidFill>
                <a:latin typeface="Calibri" pitchFamily="34" charset="0"/>
                <a:cs typeface="Calibri" pitchFamily="34" charset="0"/>
              </a:rPr>
              <a:t> de </a:t>
            </a:r>
            <a:r>
              <a:rPr lang="en-US" sz="1600" dirty="0" err="1" smtClean="0">
                <a:solidFill>
                  <a:schemeClr val="bg2"/>
                </a:solidFill>
                <a:latin typeface="Calibri" pitchFamily="34" charset="0"/>
                <a:cs typeface="Calibri" pitchFamily="34" charset="0"/>
              </a:rPr>
              <a:t>Dieu</a:t>
            </a:r>
            <a:endParaRPr lang="en-US" sz="1600" dirty="0" smtClean="0">
              <a:solidFill>
                <a:schemeClr val="bg2"/>
              </a:solidFill>
              <a:latin typeface="Calibri" pitchFamily="34" charset="0"/>
              <a:cs typeface="Calibri" pitchFamily="34" charset="0"/>
            </a:endParaRPr>
          </a:p>
          <a:p>
            <a:pPr algn="ctr">
              <a:lnSpc>
                <a:spcPts val="1400"/>
              </a:lnSpc>
            </a:pPr>
            <a:r>
              <a:rPr lang="en-US" sz="1600" dirty="0" smtClean="0">
                <a:solidFill>
                  <a:schemeClr val="bg2"/>
                </a:solidFill>
                <a:latin typeface="Calibri" pitchFamily="34" charset="0"/>
                <a:cs typeface="Calibri" pitchFamily="34" charset="0"/>
              </a:rPr>
              <a:t>tout </a:t>
            </a:r>
            <a:r>
              <a:rPr lang="en-US" sz="1600" dirty="0" err="1" smtClean="0">
                <a:solidFill>
                  <a:schemeClr val="bg2"/>
                </a:solidFill>
                <a:latin typeface="Calibri" pitchFamily="34" charset="0"/>
                <a:cs typeface="Calibri" pitchFamily="34" charset="0"/>
              </a:rPr>
              <a:t>besoin</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comblé</a:t>
            </a:r>
            <a:r>
              <a:rPr lang="en-US" sz="1600" dirty="0" smtClean="0">
                <a:solidFill>
                  <a:schemeClr val="bg2"/>
                </a:solidFill>
                <a:latin typeface="Calibri" pitchFamily="34" charset="0"/>
                <a:cs typeface="Calibri" pitchFamily="34" charset="0"/>
              </a:rPr>
              <a:t>            </a:t>
            </a:r>
            <a:r>
              <a:rPr lang="fr-CA" sz="1600" dirty="0" smtClean="0">
                <a:solidFill>
                  <a:schemeClr val="bg2"/>
                </a:solidFill>
                <a:latin typeface="Calibri" pitchFamily="34" charset="0"/>
                <a:cs typeface="Calibri" pitchFamily="34" charset="0"/>
              </a:rPr>
              <a:t>l’Esprit prie pour nous et nous aide à prier par l’Esprit avec la parole de Dieu </a:t>
            </a:r>
            <a:endParaRPr lang="en-US" sz="1600" dirty="0" smtClean="0">
              <a:solidFill>
                <a:schemeClr val="bg2"/>
              </a:solidFill>
              <a:latin typeface="Calibri" pitchFamily="34" charset="0"/>
              <a:cs typeface="Calibri" pitchFamily="34" charset="0"/>
            </a:endParaRPr>
          </a:p>
          <a:p>
            <a:pPr algn="ctr">
              <a:lnSpc>
                <a:spcPts val="1400"/>
              </a:lnSpc>
            </a:pPr>
            <a:r>
              <a:rPr lang="fr-FR" sz="1600" dirty="0" smtClean="0">
                <a:solidFill>
                  <a:schemeClr val="bg2"/>
                </a:solidFill>
                <a:latin typeface="Calibri" pitchFamily="34" charset="0"/>
                <a:cs typeface="Calibri" pitchFamily="34" charset="0"/>
              </a:rPr>
              <a:t>notre Souverain Sacrificateur intercède pour nous en tant que notre seul médiateur et rançon pour tous</a:t>
            </a:r>
          </a:p>
          <a:p>
            <a:pPr algn="ctr">
              <a:lnSpc>
                <a:spcPts val="1400"/>
              </a:lnSpc>
            </a:pPr>
            <a:r>
              <a:rPr lang="fr-FR" sz="1600" spc="-10" dirty="0" smtClean="0">
                <a:solidFill>
                  <a:schemeClr val="bg2"/>
                </a:solidFill>
                <a:latin typeface="Calibri" pitchFamily="34" charset="0"/>
                <a:cs typeface="Calibri" pitchFamily="34" charset="0"/>
              </a:rPr>
              <a:t>notre Souverain Sacrificateur est notre avocat avec sa seul propitiation pour nos péchés dans notre défense</a:t>
            </a:r>
            <a:endParaRPr lang="fr-CA" sz="1600" spc="-10" dirty="0" smtClean="0">
              <a:solidFill>
                <a:schemeClr val="bg2"/>
              </a:solidFill>
              <a:latin typeface="Calibri" pitchFamily="34" charset="0"/>
              <a:cs typeface="Calibri" pitchFamily="34" charset="0"/>
            </a:endParaRPr>
          </a:p>
          <a:p>
            <a:pPr>
              <a:lnSpc>
                <a:spcPts val="1400"/>
              </a:lnSpc>
            </a:pPr>
            <a:r>
              <a:rPr lang="fr-CA" sz="1600" dirty="0" smtClean="0">
                <a:solidFill>
                  <a:schemeClr val="bg2"/>
                </a:solidFill>
                <a:latin typeface="Calibri" pitchFamily="34" charset="0"/>
                <a:cs typeface="Calibri" pitchFamily="34" charset="0"/>
              </a:rPr>
              <a:t> </a:t>
            </a:r>
            <a:r>
              <a:rPr lang="en-US" sz="1600" dirty="0" err="1" smtClean="0">
                <a:latin typeface="Calibri" pitchFamily="34" charset="0"/>
                <a:cs typeface="Calibri" pitchFamily="34" charset="0"/>
              </a:rPr>
              <a:t>immergé</a:t>
            </a:r>
            <a:r>
              <a:rPr lang="en-US" sz="1600" dirty="0" smtClean="0">
                <a:latin typeface="Calibri" pitchFamily="34" charset="0"/>
                <a:cs typeface="Calibri" pitchFamily="34" charset="0"/>
              </a:rPr>
              <a:t> et </a:t>
            </a:r>
            <a:r>
              <a:rPr lang="en-US" sz="1600" dirty="0" err="1" smtClean="0">
                <a:latin typeface="Calibri" pitchFamily="34" charset="0"/>
                <a:cs typeface="Calibri" pitchFamily="34" charset="0"/>
              </a:rPr>
              <a:t>une</a:t>
            </a:r>
            <a:r>
              <a:rPr lang="en-US" sz="1600" dirty="0" smtClean="0">
                <a:latin typeface="Calibri" pitchFamily="34" charset="0"/>
                <a:cs typeface="Calibri" pitchFamily="34" charset="0"/>
              </a:rPr>
              <a:t> </a:t>
            </a:r>
            <a:r>
              <a:rPr lang="fr-FR" sz="1600" dirty="0" smtClean="0">
                <a:latin typeface="Calibri" pitchFamily="34" charset="0"/>
                <a:cs typeface="Calibri" pitchFamily="34" charset="0"/>
              </a:rPr>
              <a:t>même plante </a:t>
            </a:r>
            <a:r>
              <a:rPr lang="en-US" sz="1600" dirty="0" smtClean="0">
                <a:latin typeface="Calibri" pitchFamily="34" charset="0"/>
                <a:cs typeface="Calibri" pitchFamily="34" charset="0"/>
              </a:rPr>
              <a:t>avec                                                             Christ </a:t>
            </a:r>
            <a:r>
              <a:rPr lang="en-US" sz="1600" dirty="0" err="1" smtClean="0">
                <a:latin typeface="Calibri" pitchFamily="34" charset="0"/>
                <a:cs typeface="Calibri" pitchFamily="34" charset="0"/>
              </a:rPr>
              <a:t>dans</a:t>
            </a:r>
            <a:r>
              <a:rPr lang="en-US" sz="1600" dirty="0" smtClean="0">
                <a:latin typeface="Calibri" pitchFamily="34" charset="0"/>
                <a:cs typeface="Calibri" pitchFamily="34" charset="0"/>
              </a:rPr>
              <a:t> </a:t>
            </a:r>
            <a:r>
              <a:rPr lang="en-US" sz="1600" dirty="0" err="1" smtClean="0">
                <a:latin typeface="Calibri" pitchFamily="34" charset="0"/>
                <a:cs typeface="Calibri" pitchFamily="34" charset="0"/>
              </a:rPr>
              <a:t>sa</a:t>
            </a:r>
            <a:r>
              <a:rPr lang="en-US" sz="1600" dirty="0" smtClean="0">
                <a:latin typeface="Calibri" pitchFamily="34" charset="0"/>
                <a:cs typeface="Calibri" pitchFamily="34" charset="0"/>
              </a:rPr>
              <a:t> mort et </a:t>
            </a:r>
            <a:r>
              <a:rPr lang="en-US" sz="1600" dirty="0" err="1" smtClean="0">
                <a:latin typeface="Calibri" pitchFamily="34" charset="0"/>
                <a:cs typeface="Calibri" pitchFamily="34" charset="0"/>
              </a:rPr>
              <a:t>sa</a:t>
            </a:r>
            <a:r>
              <a:rPr lang="en-US" sz="1600" dirty="0" smtClean="0">
                <a:latin typeface="Calibri" pitchFamily="34" charset="0"/>
                <a:cs typeface="Calibri" pitchFamily="34" charset="0"/>
              </a:rPr>
              <a:t> </a:t>
            </a:r>
            <a:r>
              <a:rPr lang="en-US" sz="1600" dirty="0" err="1" smtClean="0">
                <a:latin typeface="Calibri" pitchFamily="34" charset="0"/>
                <a:cs typeface="Calibri" pitchFamily="34" charset="0"/>
              </a:rPr>
              <a:t>résurrection</a:t>
            </a:r>
            <a:r>
              <a:rPr lang="en-US" sz="1600" dirty="0" smtClean="0">
                <a:latin typeface="Calibri" pitchFamily="34" charset="0"/>
                <a:cs typeface="Calibri" pitchFamily="34" charset="0"/>
              </a:rPr>
              <a:t> </a:t>
            </a:r>
          </a:p>
          <a:p>
            <a:pPr algn="ctr">
              <a:lnSpc>
                <a:spcPts val="1400"/>
              </a:lnSpc>
            </a:pPr>
            <a:r>
              <a:rPr lang="en-US" sz="1600" dirty="0" err="1" smtClean="0">
                <a:solidFill>
                  <a:schemeClr val="bg2"/>
                </a:solidFill>
                <a:latin typeface="Calibri" pitchFamily="34" charset="0"/>
                <a:cs typeface="Calibri" pitchFamily="34" charset="0"/>
              </a:rPr>
              <a:t>vieil</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homme</a:t>
            </a:r>
            <a:r>
              <a:rPr lang="en-US" sz="1600" dirty="0" smtClean="0">
                <a:solidFill>
                  <a:schemeClr val="bg2"/>
                </a:solidFill>
                <a:latin typeface="Calibri" pitchFamily="34" charset="0"/>
                <a:cs typeface="Calibri" pitchFamily="34" charset="0"/>
              </a:rPr>
              <a:t> c</a:t>
            </a:r>
            <a:r>
              <a:rPr lang="fr-CA" sz="1600" dirty="0" err="1" smtClean="0">
                <a:solidFill>
                  <a:schemeClr val="bg2"/>
                </a:solidFill>
                <a:latin typeface="Calibri" pitchFamily="34" charset="0"/>
                <a:cs typeface="Calibri" pitchFamily="34" charset="0"/>
              </a:rPr>
              <a:t>rucifié</a:t>
            </a:r>
            <a:r>
              <a:rPr lang="fr-CA" sz="1600" dirty="0" smtClean="0">
                <a:solidFill>
                  <a:schemeClr val="bg2"/>
                </a:solidFill>
                <a:latin typeface="Calibri" pitchFamily="34" charset="0"/>
                <a:cs typeface="Calibri" pitchFamily="34" charset="0"/>
              </a:rPr>
              <a:t> et enseveli avec Christ                                nouvel homme ressuscité et vivant avec Christ</a:t>
            </a:r>
            <a:endParaRPr lang="en-US" sz="1600" dirty="0" smtClean="0">
              <a:solidFill>
                <a:schemeClr val="bg2"/>
              </a:solidFill>
              <a:latin typeface="Calibri" pitchFamily="34" charset="0"/>
              <a:cs typeface="Calibri" pitchFamily="34" charset="0"/>
            </a:endParaRPr>
          </a:p>
          <a:p>
            <a:pPr algn="ctr">
              <a:lnSpc>
                <a:spcPts val="1400"/>
              </a:lnSpc>
            </a:pPr>
            <a:r>
              <a:rPr lang="en-US" sz="1600" dirty="0" smtClean="0">
                <a:solidFill>
                  <a:schemeClr val="bg2"/>
                </a:solidFill>
                <a:latin typeface="Calibri" pitchFamily="34" charset="0"/>
                <a:cs typeface="Calibri" pitchFamily="34" charset="0"/>
              </a:rPr>
              <a:t>mort au </a:t>
            </a:r>
            <a:r>
              <a:rPr lang="en-US" sz="1600" dirty="0" err="1" smtClean="0">
                <a:solidFill>
                  <a:schemeClr val="bg2"/>
                </a:solidFill>
                <a:latin typeface="Calibri" pitchFamily="34" charset="0"/>
                <a:cs typeface="Calibri" pitchFamily="34" charset="0"/>
              </a:rPr>
              <a:t>péché</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libéré</a:t>
            </a:r>
            <a:r>
              <a:rPr lang="en-US" sz="1600" dirty="0" smtClean="0">
                <a:solidFill>
                  <a:schemeClr val="bg2"/>
                </a:solidFill>
                <a:latin typeface="Calibri" pitchFamily="34" charset="0"/>
                <a:cs typeface="Calibri" pitchFamily="34" charset="0"/>
              </a:rPr>
              <a:t> du </a:t>
            </a:r>
            <a:r>
              <a:rPr lang="en-US" sz="1600" dirty="0" err="1" smtClean="0">
                <a:solidFill>
                  <a:schemeClr val="bg2"/>
                </a:solidFill>
                <a:latin typeface="Calibri" pitchFamily="34" charset="0"/>
                <a:cs typeface="Calibri" pitchFamily="34" charset="0"/>
              </a:rPr>
              <a:t>péché</a:t>
            </a:r>
            <a:r>
              <a:rPr lang="en-US" sz="1600" dirty="0" smtClean="0">
                <a:solidFill>
                  <a:schemeClr val="bg2"/>
                </a:solidFill>
                <a:latin typeface="Calibri" pitchFamily="34" charset="0"/>
                <a:cs typeface="Calibri" pitchFamily="34" charset="0"/>
              </a:rPr>
              <a:t>                                                                                                  instrument de justice </a:t>
            </a:r>
          </a:p>
          <a:p>
            <a:pPr algn="ctr">
              <a:lnSpc>
                <a:spcPts val="1400"/>
              </a:lnSpc>
            </a:pPr>
            <a:r>
              <a:rPr lang="en-US" sz="1600" dirty="0" err="1" smtClean="0">
                <a:solidFill>
                  <a:schemeClr val="bg2"/>
                </a:solidFill>
                <a:latin typeface="Calibri" pitchFamily="34" charset="0"/>
                <a:cs typeface="Calibri" pitchFamily="34" charset="0"/>
              </a:rPr>
              <a:t>sous</a:t>
            </a:r>
            <a:r>
              <a:rPr lang="en-US" sz="1600" dirty="0" smtClean="0">
                <a:solidFill>
                  <a:schemeClr val="bg2"/>
                </a:solidFill>
                <a:latin typeface="Calibri" pitchFamily="34" charset="0"/>
                <a:cs typeface="Calibri" pitchFamily="34" charset="0"/>
              </a:rPr>
              <a:t> Christ et </a:t>
            </a:r>
            <a:r>
              <a:rPr lang="en-US" sz="1600" dirty="0" err="1" smtClean="0">
                <a:solidFill>
                  <a:schemeClr val="bg2"/>
                </a:solidFill>
                <a:latin typeface="Calibri" pitchFamily="34" charset="0"/>
                <a:cs typeface="Calibri" pitchFamily="34" charset="0"/>
              </a:rPr>
              <a:t>sa</a:t>
            </a:r>
            <a:r>
              <a:rPr lang="en-US" sz="1600" dirty="0" smtClean="0">
                <a:solidFill>
                  <a:schemeClr val="bg2"/>
                </a:solidFill>
                <a:latin typeface="Calibri" pitchFamily="34" charset="0"/>
                <a:cs typeface="Calibri" pitchFamily="34" charset="0"/>
              </a:rPr>
              <a:t> grace </a:t>
            </a:r>
            <a:r>
              <a:rPr lang="en-US" sz="1600" dirty="0" err="1" smtClean="0">
                <a:solidFill>
                  <a:schemeClr val="bg2"/>
                </a:solidFill>
                <a:latin typeface="Calibri" pitchFamily="34" charset="0"/>
                <a:cs typeface="Calibri" pitchFamily="34" charset="0"/>
              </a:rPr>
              <a:t>abondante</a:t>
            </a:r>
            <a:r>
              <a:rPr lang="en-US" sz="1600" dirty="0" smtClean="0">
                <a:solidFill>
                  <a:schemeClr val="bg2"/>
                </a:solidFill>
                <a:latin typeface="Calibri" pitchFamily="34" charset="0"/>
                <a:cs typeface="Calibri" pitchFamily="34" charset="0"/>
              </a:rPr>
              <a:t>                                                                            </a:t>
            </a:r>
            <a:r>
              <a:rPr lang="fr-FR" sz="1600" dirty="0" smtClean="0">
                <a:solidFill>
                  <a:schemeClr val="bg2"/>
                </a:solidFill>
                <a:latin typeface="Calibri" pitchFamily="34" charset="0"/>
                <a:cs typeface="Calibri" pitchFamily="34" charset="0"/>
              </a:rPr>
              <a:t>esclaves du Christ pas le péché</a:t>
            </a:r>
            <a:endParaRPr lang="en-US" sz="1600" dirty="0" smtClean="0">
              <a:solidFill>
                <a:schemeClr val="bg2"/>
              </a:solidFill>
              <a:latin typeface="Calibri" pitchFamily="34" charset="0"/>
              <a:cs typeface="Calibri" pitchFamily="34" charset="0"/>
            </a:endParaRPr>
          </a:p>
          <a:p>
            <a:pPr algn="ctr">
              <a:lnSpc>
                <a:spcPts val="1400"/>
              </a:lnSpc>
            </a:pPr>
            <a:r>
              <a:rPr lang="fr-FR" sz="1600" dirty="0" smtClean="0">
                <a:solidFill>
                  <a:schemeClr val="bg2"/>
                </a:solidFill>
                <a:latin typeface="Calibri" pitchFamily="34" charset="0"/>
                <a:cs typeface="Calibri" pitchFamily="34" charset="0"/>
              </a:rPr>
              <a:t>attaché au Christ                                                                                                                                        </a:t>
            </a:r>
            <a:r>
              <a:rPr lang="fr-CA" sz="1600" dirty="0" smtClean="0">
                <a:solidFill>
                  <a:schemeClr val="bg2"/>
                </a:solidFill>
                <a:latin typeface="Calibri" pitchFamily="34" charset="0"/>
                <a:cs typeface="Calibri" pitchFamily="34" charset="0"/>
              </a:rPr>
              <a:t>un avec Christ</a:t>
            </a:r>
          </a:p>
          <a:p>
            <a:pPr algn="ctr">
              <a:lnSpc>
                <a:spcPts val="1400"/>
              </a:lnSpc>
            </a:pPr>
            <a:r>
              <a:rPr lang="fr-CA" sz="1600" dirty="0" smtClean="0">
                <a:solidFill>
                  <a:schemeClr val="bg2"/>
                </a:solidFill>
                <a:latin typeface="Calibri" pitchFamily="34" charset="0"/>
                <a:cs typeface="Calibri" pitchFamily="34" charset="0"/>
              </a:rPr>
              <a:t>assis avec Christ                                                                                                                     caché avec Christ en Dieu                                                                                                                 </a:t>
            </a:r>
            <a:endParaRPr lang="en-US" sz="1600" dirty="0" smtClean="0">
              <a:solidFill>
                <a:schemeClr val="bg2"/>
              </a:solidFill>
              <a:latin typeface="Calibri" pitchFamily="34" charset="0"/>
              <a:cs typeface="Calibri" pitchFamily="34" charset="0"/>
            </a:endParaRPr>
          </a:p>
          <a:p>
            <a:pPr algn="ctr">
              <a:lnSpc>
                <a:spcPts val="1400"/>
              </a:lnSpc>
            </a:pPr>
            <a:r>
              <a:rPr lang="en-US" sz="1600" dirty="0" err="1" smtClean="0">
                <a:solidFill>
                  <a:schemeClr val="bg2"/>
                </a:solidFill>
                <a:latin typeface="Calibri" pitchFamily="34" charset="0"/>
                <a:cs typeface="Calibri" pitchFamily="34" charset="0"/>
              </a:rPr>
              <a:t>dégagés</a:t>
            </a:r>
            <a:r>
              <a:rPr lang="en-US" sz="1600" dirty="0" smtClean="0">
                <a:solidFill>
                  <a:schemeClr val="bg2"/>
                </a:solidFill>
                <a:latin typeface="Calibri" pitchFamily="34" charset="0"/>
                <a:cs typeface="Calibri" pitchFamily="34" charset="0"/>
              </a:rPr>
              <a:t> de la </a:t>
            </a:r>
            <a:r>
              <a:rPr lang="en-US" sz="1600" dirty="0" err="1" smtClean="0">
                <a:solidFill>
                  <a:schemeClr val="bg2"/>
                </a:solidFill>
                <a:latin typeface="Calibri" pitchFamily="34" charset="0"/>
                <a:cs typeface="Calibri" pitchFamily="34" charset="0"/>
              </a:rPr>
              <a:t>loi</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marié</a:t>
            </a:r>
            <a:r>
              <a:rPr lang="en-US" sz="1600" dirty="0" smtClean="0">
                <a:solidFill>
                  <a:schemeClr val="bg2"/>
                </a:solidFill>
                <a:latin typeface="Calibri" pitchFamily="34" charset="0"/>
                <a:cs typeface="Calibri" pitchFamily="34" charset="0"/>
              </a:rPr>
              <a:t> à Christ                                                                                                   </a:t>
            </a:r>
            <a:r>
              <a:rPr lang="en-US" sz="1600" dirty="0" err="1" smtClean="0">
                <a:solidFill>
                  <a:schemeClr val="bg2"/>
                </a:solidFill>
                <a:latin typeface="Calibri" pitchFamily="34" charset="0"/>
                <a:cs typeface="Calibri" pitchFamily="34" charset="0"/>
              </a:rPr>
              <a:t>sous</a:t>
            </a:r>
            <a:r>
              <a:rPr lang="en-US" sz="1600" dirty="0" smtClean="0">
                <a:solidFill>
                  <a:schemeClr val="bg2"/>
                </a:solidFill>
                <a:latin typeface="Calibri" pitchFamily="34" charset="0"/>
                <a:cs typeface="Calibri" pitchFamily="34" charset="0"/>
              </a:rPr>
              <a:t> la </a:t>
            </a:r>
            <a:r>
              <a:rPr lang="en-US" sz="1600" dirty="0" err="1" smtClean="0">
                <a:solidFill>
                  <a:schemeClr val="bg2"/>
                </a:solidFill>
                <a:latin typeface="Calibri" pitchFamily="34" charset="0"/>
                <a:cs typeface="Calibri" pitchFamily="34" charset="0"/>
              </a:rPr>
              <a:t>loi</a:t>
            </a:r>
            <a:r>
              <a:rPr lang="en-US" sz="1600" dirty="0" smtClean="0">
                <a:solidFill>
                  <a:schemeClr val="bg2"/>
                </a:solidFill>
                <a:latin typeface="Calibri" pitchFamily="34" charset="0"/>
                <a:cs typeface="Calibri" pitchFamily="34" charset="0"/>
              </a:rPr>
              <a:t> de </a:t>
            </a:r>
            <a:r>
              <a:rPr lang="en-US" sz="1600" dirty="0" err="1" smtClean="0">
                <a:solidFill>
                  <a:schemeClr val="bg2"/>
                </a:solidFill>
                <a:latin typeface="Calibri" pitchFamily="34" charset="0"/>
                <a:cs typeface="Calibri" pitchFamily="34" charset="0"/>
              </a:rPr>
              <a:t>l‘Esprit</a:t>
            </a:r>
            <a:r>
              <a:rPr lang="en-US" sz="1600" dirty="0" smtClean="0">
                <a:solidFill>
                  <a:schemeClr val="bg2"/>
                </a:solidFill>
                <a:latin typeface="Calibri" pitchFamily="34" charset="0"/>
                <a:cs typeface="Calibri" pitchFamily="34" charset="0"/>
              </a:rPr>
              <a:t> </a:t>
            </a:r>
          </a:p>
          <a:p>
            <a:pPr algn="ctr">
              <a:lnSpc>
                <a:spcPts val="1400"/>
              </a:lnSpc>
            </a:pPr>
            <a:r>
              <a:rPr lang="en-US" sz="1600" dirty="0" err="1" smtClean="0">
                <a:solidFill>
                  <a:schemeClr val="bg2"/>
                </a:solidFill>
                <a:latin typeface="Calibri" pitchFamily="34" charset="0"/>
                <a:cs typeface="Calibri" pitchFamily="34" charset="0"/>
              </a:rPr>
              <a:t>l’Esprit</a:t>
            </a:r>
            <a:r>
              <a:rPr lang="en-US" sz="1600" dirty="0" smtClean="0">
                <a:solidFill>
                  <a:schemeClr val="bg2"/>
                </a:solidFill>
                <a:latin typeface="Calibri" pitchFamily="34" charset="0"/>
                <a:cs typeface="Calibri" pitchFamily="34" charset="0"/>
              </a:rPr>
              <a:t> et </a:t>
            </a:r>
            <a:r>
              <a:rPr lang="en-US" sz="1600" dirty="0" err="1" smtClean="0">
                <a:solidFill>
                  <a:schemeClr val="bg2"/>
                </a:solidFill>
                <a:latin typeface="Calibri" pitchFamily="34" charset="0"/>
                <a:cs typeface="Calibri" pitchFamily="34" charset="0"/>
              </a:rPr>
              <a:t>l’amour</a:t>
            </a:r>
            <a:r>
              <a:rPr lang="en-US" sz="1600" dirty="0" smtClean="0">
                <a:solidFill>
                  <a:schemeClr val="bg2"/>
                </a:solidFill>
                <a:latin typeface="Calibri" pitchFamily="34" charset="0"/>
                <a:cs typeface="Calibri" pitchFamily="34" charset="0"/>
              </a:rPr>
              <a:t> de </a:t>
            </a:r>
            <a:r>
              <a:rPr lang="en-US" sz="1600" dirty="0" err="1" smtClean="0">
                <a:solidFill>
                  <a:schemeClr val="bg2"/>
                </a:solidFill>
                <a:latin typeface="Calibri" pitchFamily="34" charset="0"/>
                <a:cs typeface="Calibri" pitchFamily="34" charset="0"/>
              </a:rPr>
              <a:t>Dieu</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répandu</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né</a:t>
            </a:r>
            <a:r>
              <a:rPr lang="en-US" sz="1600" dirty="0" smtClean="0">
                <a:solidFill>
                  <a:schemeClr val="bg2"/>
                </a:solidFill>
                <a:latin typeface="Calibri" pitchFamily="34" charset="0"/>
                <a:cs typeface="Calibri" pitchFamily="34" charset="0"/>
              </a:rPr>
              <a:t> de </a:t>
            </a:r>
            <a:r>
              <a:rPr lang="en-US" sz="1600" dirty="0" err="1" smtClean="0">
                <a:solidFill>
                  <a:schemeClr val="bg2"/>
                </a:solidFill>
                <a:latin typeface="Calibri" pitchFamily="34" charset="0"/>
                <a:cs typeface="Calibri" pitchFamily="34" charset="0"/>
              </a:rPr>
              <a:t>l’Esprit</a:t>
            </a:r>
            <a:r>
              <a:rPr lang="en-US" sz="1600" dirty="0" smtClean="0">
                <a:solidFill>
                  <a:schemeClr val="bg2"/>
                </a:solidFill>
                <a:latin typeface="Calibri" pitchFamily="34" charset="0"/>
                <a:cs typeface="Calibri" pitchFamily="34" charset="0"/>
              </a:rPr>
              <a:t>, </a:t>
            </a:r>
            <a:r>
              <a:rPr lang="fr-FR" sz="1600" dirty="0" smtClean="0">
                <a:solidFill>
                  <a:schemeClr val="bg2"/>
                </a:solidFill>
                <a:latin typeface="Calibri" pitchFamily="34" charset="0"/>
                <a:cs typeface="Calibri" pitchFamily="34" charset="0"/>
              </a:rPr>
              <a:t>né de Dieu</a:t>
            </a:r>
            <a:endParaRPr lang="en-US" sz="1600" dirty="0" smtClean="0">
              <a:solidFill>
                <a:schemeClr val="bg2"/>
              </a:solidFill>
              <a:latin typeface="Calibri" pitchFamily="34" charset="0"/>
              <a:cs typeface="Calibri" pitchFamily="34" charset="0"/>
            </a:endParaRPr>
          </a:p>
          <a:p>
            <a:pPr algn="ctr">
              <a:lnSpc>
                <a:spcPts val="1400"/>
              </a:lnSpc>
            </a:pPr>
            <a:r>
              <a:rPr lang="fr-CA" sz="1600" dirty="0" smtClean="0">
                <a:solidFill>
                  <a:schemeClr val="bg2"/>
                </a:solidFill>
                <a:latin typeface="Calibri" pitchFamily="34" charset="0"/>
                <a:cs typeface="Calibri" pitchFamily="34" charset="0"/>
              </a:rPr>
              <a:t>donné, recevoir, avoir le don de l'Esprit                                                                  </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fleuves</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d'eau</a:t>
            </a:r>
            <a:r>
              <a:rPr lang="en-US" sz="1600" dirty="0" smtClean="0">
                <a:solidFill>
                  <a:schemeClr val="bg2"/>
                </a:solidFill>
                <a:latin typeface="Calibri" pitchFamily="34" charset="0"/>
                <a:cs typeface="Calibri" pitchFamily="34" charset="0"/>
              </a:rPr>
              <a:t> vive de </a:t>
            </a:r>
            <a:r>
              <a:rPr lang="en-US" sz="1600" dirty="0" err="1" smtClean="0">
                <a:solidFill>
                  <a:schemeClr val="bg2"/>
                </a:solidFill>
                <a:latin typeface="Calibri" pitchFamily="34" charset="0"/>
                <a:cs typeface="Calibri" pitchFamily="34" charset="0"/>
              </a:rPr>
              <a:t>l'Esprit</a:t>
            </a:r>
            <a:endParaRPr lang="en-US" sz="1600" dirty="0" smtClean="0">
              <a:solidFill>
                <a:schemeClr val="bg2"/>
              </a:solidFill>
              <a:latin typeface="Calibri" pitchFamily="34" charset="0"/>
              <a:cs typeface="Calibri" pitchFamily="34" charset="0"/>
            </a:endParaRPr>
          </a:p>
          <a:p>
            <a:pPr algn="ctr">
              <a:lnSpc>
                <a:spcPts val="1400"/>
              </a:lnSpc>
            </a:pPr>
            <a:r>
              <a:rPr lang="en-US" sz="1600" dirty="0" err="1" smtClean="0">
                <a:solidFill>
                  <a:schemeClr val="bg2"/>
                </a:solidFill>
                <a:latin typeface="Calibri" pitchFamily="34" charset="0"/>
                <a:cs typeface="Calibri" pitchFamily="34" charset="0"/>
              </a:rPr>
              <a:t>immergé</a:t>
            </a:r>
            <a:r>
              <a:rPr lang="en-US" sz="1600" dirty="0" smtClean="0">
                <a:solidFill>
                  <a:schemeClr val="bg2"/>
                </a:solidFill>
                <a:latin typeface="Calibri" pitchFamily="34" charset="0"/>
                <a:cs typeface="Calibri" pitchFamily="34" charset="0"/>
              </a:rPr>
              <a:t> en </a:t>
            </a:r>
            <a:r>
              <a:rPr lang="en-US" sz="1600" dirty="0" err="1" smtClean="0">
                <a:solidFill>
                  <a:schemeClr val="bg2"/>
                </a:solidFill>
                <a:latin typeface="Calibri" pitchFamily="34" charset="0"/>
                <a:cs typeface="Calibri" pitchFamily="34" charset="0"/>
              </a:rPr>
              <a:t>l’Esprit</a:t>
            </a:r>
            <a:r>
              <a:rPr lang="en-US" sz="1600" dirty="0" smtClean="0">
                <a:solidFill>
                  <a:schemeClr val="bg2"/>
                </a:solidFill>
                <a:latin typeface="Calibri" pitchFamily="34" charset="0"/>
                <a:cs typeface="Calibri" pitchFamily="34" charset="0"/>
              </a:rPr>
              <a:t>	                                                                                             </a:t>
            </a:r>
            <a:r>
              <a:rPr lang="fr-CA" sz="1600" dirty="0" smtClean="0">
                <a:solidFill>
                  <a:schemeClr val="bg2"/>
                </a:solidFill>
                <a:latin typeface="Calibri" pitchFamily="34" charset="0"/>
                <a:cs typeface="Calibri" pitchFamily="34" charset="0"/>
              </a:rPr>
              <a:t>l'Esprit vient et descend sur nous</a:t>
            </a:r>
          </a:p>
          <a:p>
            <a:pPr algn="ctr">
              <a:lnSpc>
                <a:spcPts val="1400"/>
              </a:lnSpc>
            </a:pPr>
            <a:r>
              <a:rPr lang="fr-FR" sz="1600" dirty="0" smtClean="0">
                <a:solidFill>
                  <a:schemeClr val="bg2"/>
                </a:solidFill>
                <a:latin typeface="Calibri" pitchFamily="34" charset="0"/>
                <a:cs typeface="Calibri" pitchFamily="34" charset="0"/>
              </a:rPr>
              <a:t>puissance de l'Esprit être ambassadeurs                                                            </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oint</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scellé</a:t>
            </a:r>
            <a:r>
              <a:rPr lang="en-US" sz="1600" dirty="0" smtClean="0">
                <a:solidFill>
                  <a:schemeClr val="bg2"/>
                </a:solidFill>
                <a:latin typeface="Calibri" pitchFamily="34" charset="0"/>
                <a:cs typeface="Calibri" pitchFamily="34" charset="0"/>
              </a:rPr>
              <a:t> et </a:t>
            </a:r>
            <a:r>
              <a:rPr lang="en-US" sz="1600" dirty="0" err="1" smtClean="0">
                <a:solidFill>
                  <a:schemeClr val="bg2"/>
                </a:solidFill>
                <a:latin typeface="Calibri" pitchFamily="34" charset="0"/>
                <a:cs typeface="Calibri" pitchFamily="34" charset="0"/>
              </a:rPr>
              <a:t>garantie</a:t>
            </a:r>
            <a:r>
              <a:rPr lang="en-US" sz="1600" dirty="0" smtClean="0">
                <a:solidFill>
                  <a:schemeClr val="bg2"/>
                </a:solidFill>
                <a:latin typeface="Calibri" pitchFamily="34" charset="0"/>
                <a:cs typeface="Calibri" pitchFamily="34" charset="0"/>
              </a:rPr>
              <a:t> de </a:t>
            </a:r>
            <a:r>
              <a:rPr lang="en-US" sz="1600" dirty="0" err="1" smtClean="0">
                <a:solidFill>
                  <a:schemeClr val="bg2"/>
                </a:solidFill>
                <a:latin typeface="Calibri" pitchFamily="34" charset="0"/>
                <a:cs typeface="Calibri" pitchFamily="34" charset="0"/>
              </a:rPr>
              <a:t>l’Esprit</a:t>
            </a:r>
            <a:endParaRPr lang="en-US" sz="1600" dirty="0" smtClean="0">
              <a:solidFill>
                <a:schemeClr val="bg2"/>
              </a:solidFill>
              <a:latin typeface="Calibri" pitchFamily="34" charset="0"/>
              <a:cs typeface="Calibri" pitchFamily="34" charset="0"/>
            </a:endParaRPr>
          </a:p>
          <a:p>
            <a:pPr algn="ctr">
              <a:lnSpc>
                <a:spcPts val="1400"/>
              </a:lnSpc>
            </a:pPr>
            <a:r>
              <a:rPr lang="fr-FR" sz="1600" dirty="0" smtClean="0">
                <a:solidFill>
                  <a:schemeClr val="bg2"/>
                </a:solidFill>
                <a:latin typeface="Calibri" pitchFamily="34" charset="0"/>
                <a:cs typeface="Calibri" pitchFamily="34" charset="0"/>
              </a:rPr>
              <a:t>c</a:t>
            </a:r>
            <a:r>
              <a:rPr lang="en-US" sz="1600" dirty="0" err="1" smtClean="0">
                <a:solidFill>
                  <a:schemeClr val="bg2"/>
                </a:solidFill>
                <a:latin typeface="Calibri" pitchFamily="34" charset="0"/>
                <a:cs typeface="Calibri" pitchFamily="34" charset="0"/>
              </a:rPr>
              <a:t>onsolé</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enseigné</a:t>
            </a:r>
            <a:r>
              <a:rPr lang="en-US" sz="1600" dirty="0" smtClean="0">
                <a:solidFill>
                  <a:schemeClr val="bg2"/>
                </a:solidFill>
                <a:latin typeface="Calibri" pitchFamily="34" charset="0"/>
                <a:cs typeface="Calibri" pitchFamily="34" charset="0"/>
              </a:rPr>
              <a:t> par </a:t>
            </a:r>
            <a:r>
              <a:rPr lang="en-US" sz="1600" dirty="0" err="1" smtClean="0">
                <a:solidFill>
                  <a:schemeClr val="bg2"/>
                </a:solidFill>
                <a:latin typeface="Calibri" pitchFamily="34" charset="0"/>
                <a:cs typeface="Calibri" pitchFamily="34" charset="0"/>
              </a:rPr>
              <a:t>l’Esprit</a:t>
            </a:r>
            <a:r>
              <a:rPr lang="en-US" sz="1600" dirty="0" smtClean="0">
                <a:solidFill>
                  <a:schemeClr val="bg2"/>
                </a:solidFill>
                <a:latin typeface="Calibri" pitchFamily="34" charset="0"/>
                <a:cs typeface="Calibri" pitchFamily="34" charset="0"/>
              </a:rPr>
              <a:t>                                                                                                         conduit par </a:t>
            </a:r>
            <a:r>
              <a:rPr lang="en-US" sz="1600" dirty="0" err="1" smtClean="0">
                <a:solidFill>
                  <a:schemeClr val="bg2"/>
                </a:solidFill>
                <a:latin typeface="Calibri" pitchFamily="34" charset="0"/>
                <a:cs typeface="Calibri" pitchFamily="34" charset="0"/>
              </a:rPr>
              <a:t>l’Esprit</a:t>
            </a:r>
            <a:endParaRPr lang="en-US" sz="1600" dirty="0" smtClean="0">
              <a:solidFill>
                <a:schemeClr val="bg2"/>
              </a:solidFill>
              <a:latin typeface="Calibri" pitchFamily="34" charset="0"/>
              <a:cs typeface="Calibri" pitchFamily="34" charset="0"/>
            </a:endParaRPr>
          </a:p>
          <a:p>
            <a:pPr algn="ctr">
              <a:lnSpc>
                <a:spcPts val="1400"/>
              </a:lnSpc>
            </a:pPr>
            <a:r>
              <a:rPr lang="en-US" sz="1600" dirty="0" err="1" smtClean="0">
                <a:solidFill>
                  <a:schemeClr val="bg2"/>
                </a:solidFill>
                <a:latin typeface="Calibri" pitchFamily="34" charset="0"/>
                <a:cs typeface="Calibri" pitchFamily="34" charset="0"/>
              </a:rPr>
              <a:t>sanctifié</a:t>
            </a:r>
            <a:r>
              <a:rPr lang="en-US" sz="1600" dirty="0" smtClean="0">
                <a:solidFill>
                  <a:schemeClr val="bg2"/>
                </a:solidFill>
                <a:latin typeface="Calibri" pitchFamily="34" charset="0"/>
                <a:cs typeface="Calibri" pitchFamily="34" charset="0"/>
              </a:rPr>
              <a:t> par </a:t>
            </a:r>
            <a:r>
              <a:rPr lang="en-US" sz="1600" dirty="0" err="1" smtClean="0">
                <a:solidFill>
                  <a:schemeClr val="bg2"/>
                </a:solidFill>
                <a:latin typeface="Calibri" pitchFamily="34" charset="0"/>
                <a:cs typeface="Calibri" pitchFamily="34" charset="0"/>
              </a:rPr>
              <a:t>l’Esprit</a:t>
            </a:r>
            <a:r>
              <a:rPr lang="en-US" sz="1600" dirty="0" smtClean="0">
                <a:solidFill>
                  <a:schemeClr val="bg2"/>
                </a:solidFill>
                <a:latin typeface="Calibri" pitchFamily="34" charset="0"/>
                <a:cs typeface="Calibri" pitchFamily="34" charset="0"/>
              </a:rPr>
              <a:t>                                                                                                                             dons par </a:t>
            </a:r>
            <a:r>
              <a:rPr lang="en-US" sz="1600" dirty="0" err="1" smtClean="0">
                <a:solidFill>
                  <a:schemeClr val="bg2"/>
                </a:solidFill>
                <a:latin typeface="Calibri" pitchFamily="34" charset="0"/>
                <a:cs typeface="Calibri" pitchFamily="34" charset="0"/>
              </a:rPr>
              <a:t>l’Esprit</a:t>
            </a:r>
            <a:endParaRPr lang="en-US" sz="1600" dirty="0" smtClean="0">
              <a:solidFill>
                <a:schemeClr val="bg2"/>
              </a:solidFill>
              <a:latin typeface="Calibri" pitchFamily="34" charset="0"/>
              <a:cs typeface="Calibri" pitchFamily="34" charset="0"/>
            </a:endParaRPr>
          </a:p>
          <a:p>
            <a:pPr algn="ctr">
              <a:lnSpc>
                <a:spcPts val="1400"/>
              </a:lnSpc>
            </a:pPr>
            <a:r>
              <a:rPr lang="en-US" sz="1600" dirty="0" err="1" smtClean="0">
                <a:solidFill>
                  <a:schemeClr val="bg2"/>
                </a:solidFill>
                <a:latin typeface="Calibri" pitchFamily="34" charset="0"/>
                <a:cs typeface="Calibri" pitchFamily="34" charset="0"/>
              </a:rPr>
              <a:t>rempli</a:t>
            </a:r>
            <a:r>
              <a:rPr lang="en-US" sz="1600" dirty="0" smtClean="0">
                <a:solidFill>
                  <a:schemeClr val="bg2"/>
                </a:solidFill>
                <a:latin typeface="Calibri" pitchFamily="34" charset="0"/>
                <a:cs typeface="Calibri" pitchFamily="34" charset="0"/>
              </a:rPr>
              <a:t> de </a:t>
            </a:r>
            <a:r>
              <a:rPr lang="en-US" sz="1600" dirty="0" err="1" smtClean="0">
                <a:solidFill>
                  <a:schemeClr val="bg2"/>
                </a:solidFill>
                <a:latin typeface="Calibri" pitchFamily="34" charset="0"/>
                <a:cs typeface="Calibri" pitchFamily="34" charset="0"/>
              </a:rPr>
              <a:t>l’Esprit</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circoncis</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dans</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l'Esprit</a:t>
            </a:r>
            <a:endParaRPr lang="en-US" sz="1600" dirty="0" smtClean="0">
              <a:solidFill>
                <a:schemeClr val="bg2"/>
              </a:solidFill>
              <a:latin typeface="Calibri" pitchFamily="34" charset="0"/>
              <a:cs typeface="Calibri" pitchFamily="34" charset="0"/>
            </a:endParaRPr>
          </a:p>
          <a:p>
            <a:pPr algn="ctr">
              <a:lnSpc>
                <a:spcPts val="1400"/>
              </a:lnSpc>
            </a:pPr>
            <a:r>
              <a:rPr lang="en-US" sz="1600" dirty="0" err="1" smtClean="0">
                <a:solidFill>
                  <a:schemeClr val="bg2"/>
                </a:solidFill>
                <a:latin typeface="Calibri" pitchFamily="34" charset="0"/>
                <a:cs typeface="Calibri" pitchFamily="34" charset="0"/>
              </a:rPr>
              <a:t>grande</a:t>
            </a:r>
            <a:r>
              <a:rPr lang="en-US" sz="1600" dirty="0" smtClean="0">
                <a:solidFill>
                  <a:schemeClr val="bg2"/>
                </a:solidFill>
                <a:latin typeface="Calibri" pitchFamily="34" charset="0"/>
                <a:cs typeface="Calibri" pitchFamily="34" charset="0"/>
              </a:rPr>
              <a:t> puissance de </a:t>
            </a:r>
            <a:r>
              <a:rPr lang="en-US" sz="1600" dirty="0" err="1" smtClean="0">
                <a:solidFill>
                  <a:schemeClr val="bg2"/>
                </a:solidFill>
                <a:latin typeface="Calibri" pitchFamily="34" charset="0"/>
                <a:cs typeface="Calibri" pitchFamily="34" charset="0"/>
              </a:rPr>
              <a:t>l’Esprit</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l’ouvrage</a:t>
            </a:r>
            <a:r>
              <a:rPr lang="en-US" sz="1600" dirty="0" smtClean="0">
                <a:solidFill>
                  <a:schemeClr val="bg2"/>
                </a:solidFill>
                <a:latin typeface="Calibri" pitchFamily="34" charset="0"/>
                <a:cs typeface="Calibri" pitchFamily="34" charset="0"/>
              </a:rPr>
              <a:t> de </a:t>
            </a:r>
            <a:r>
              <a:rPr lang="en-US" sz="1600" dirty="0" err="1" smtClean="0">
                <a:solidFill>
                  <a:schemeClr val="bg2"/>
                </a:solidFill>
                <a:latin typeface="Calibri" pitchFamily="34" charset="0"/>
                <a:cs typeface="Calibri" pitchFamily="34" charset="0"/>
              </a:rPr>
              <a:t>Dieu</a:t>
            </a:r>
            <a:r>
              <a:rPr lang="en-US" sz="1600" dirty="0" smtClean="0">
                <a:solidFill>
                  <a:schemeClr val="bg2"/>
                </a:solidFill>
                <a:latin typeface="Calibri" pitchFamily="34" charset="0"/>
                <a:cs typeface="Calibri" pitchFamily="34" charset="0"/>
              </a:rPr>
              <a:t> par </a:t>
            </a:r>
            <a:r>
              <a:rPr lang="en-US" sz="1600" dirty="0" err="1" smtClean="0">
                <a:solidFill>
                  <a:schemeClr val="bg2"/>
                </a:solidFill>
                <a:latin typeface="Calibri" pitchFamily="34" charset="0"/>
                <a:cs typeface="Calibri" pitchFamily="34" charset="0"/>
              </a:rPr>
              <a:t>l’Esprit</a:t>
            </a:r>
            <a:r>
              <a:rPr lang="en-US" sz="1600" dirty="0" smtClean="0">
                <a:solidFill>
                  <a:schemeClr val="bg2"/>
                </a:solidFill>
                <a:latin typeface="Calibri" pitchFamily="34" charset="0"/>
                <a:cs typeface="Calibri" pitchFamily="34" charset="0"/>
              </a:rPr>
              <a:t>     conduit en </a:t>
            </a:r>
            <a:r>
              <a:rPr lang="en-US" sz="1600" dirty="0" err="1" smtClean="0">
                <a:solidFill>
                  <a:schemeClr val="bg2"/>
                </a:solidFill>
                <a:latin typeface="Calibri" pitchFamily="34" charset="0"/>
                <a:cs typeface="Calibri" pitchFamily="34" charset="0"/>
              </a:rPr>
              <a:t>triomphe</a:t>
            </a:r>
            <a:r>
              <a:rPr lang="en-US" sz="1600" dirty="0" smtClean="0">
                <a:solidFill>
                  <a:schemeClr val="bg2"/>
                </a:solidFill>
                <a:latin typeface="Calibri" pitchFamily="34" charset="0"/>
                <a:cs typeface="Calibri" pitchFamily="34" charset="0"/>
              </a:rPr>
              <a:t> et </a:t>
            </a:r>
            <a:r>
              <a:rPr lang="en-US" sz="1600" dirty="0" err="1" smtClean="0">
                <a:solidFill>
                  <a:schemeClr val="bg2"/>
                </a:solidFill>
                <a:latin typeface="Calibri" pitchFamily="34" charset="0"/>
                <a:cs typeface="Calibri" pitchFamily="34" charset="0"/>
              </a:rPr>
              <a:t>victoire</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nike</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membres</a:t>
            </a:r>
            <a:r>
              <a:rPr lang="en-US" sz="1600" dirty="0" smtClean="0">
                <a:solidFill>
                  <a:schemeClr val="bg2"/>
                </a:solidFill>
                <a:latin typeface="Calibri" pitchFamily="34" charset="0"/>
                <a:cs typeface="Calibri" pitchFamily="34" charset="0"/>
              </a:rPr>
              <a:t> du corps de Christ                   </a:t>
            </a:r>
            <a:r>
              <a:rPr lang="fr-FR" sz="1600" dirty="0" smtClean="0">
                <a:solidFill>
                  <a:schemeClr val="bg2"/>
                </a:solidFill>
                <a:latin typeface="Calibri" pitchFamily="34" charset="0"/>
                <a:cs typeface="Calibri" pitchFamily="34" charset="0"/>
              </a:rPr>
              <a:t>frères et </a:t>
            </a:r>
            <a:r>
              <a:rPr lang="fr-FR" sz="1600" dirty="0" err="1" smtClean="0">
                <a:solidFill>
                  <a:schemeClr val="bg2"/>
                </a:solidFill>
                <a:latin typeface="Calibri" pitchFamily="34" charset="0"/>
                <a:cs typeface="Calibri" pitchFamily="34" charset="0"/>
              </a:rPr>
              <a:t>soeurs</a:t>
            </a:r>
            <a:r>
              <a:rPr lang="fr-FR" sz="1600" dirty="0" smtClean="0">
                <a:solidFill>
                  <a:schemeClr val="bg2"/>
                </a:solidFill>
                <a:latin typeface="Calibri" pitchFamily="34" charset="0"/>
                <a:cs typeface="Calibri" pitchFamily="34" charset="0"/>
              </a:rPr>
              <a:t> en Christ</a:t>
            </a:r>
            <a:r>
              <a:rPr lang="en-US" sz="1600" dirty="0" smtClean="0">
                <a:solidFill>
                  <a:schemeClr val="bg2"/>
                </a:solidFill>
                <a:latin typeface="Calibri" pitchFamily="34" charset="0"/>
                <a:cs typeface="Calibri" pitchFamily="34" charset="0"/>
              </a:rPr>
              <a:t>                                                                                                     branches de Christ </a:t>
            </a:r>
          </a:p>
          <a:p>
            <a:pPr algn="ctr">
              <a:lnSpc>
                <a:spcPts val="1400"/>
              </a:lnSpc>
            </a:pPr>
            <a:r>
              <a:rPr lang="en-US" sz="1600" dirty="0" err="1" smtClean="0">
                <a:solidFill>
                  <a:schemeClr val="bg2"/>
                </a:solidFill>
                <a:latin typeface="Calibri" pitchFamily="34" charset="0"/>
                <a:cs typeface="Calibri" pitchFamily="34" charset="0"/>
              </a:rPr>
              <a:t>une</a:t>
            </a:r>
            <a:r>
              <a:rPr lang="en-US" sz="1600" dirty="0" smtClean="0">
                <a:solidFill>
                  <a:schemeClr val="bg2"/>
                </a:solidFill>
                <a:latin typeface="Calibri" pitchFamily="34" charset="0"/>
                <a:cs typeface="Calibri" pitchFamily="34" charset="0"/>
              </a:rPr>
              <a:t> race </a:t>
            </a:r>
            <a:r>
              <a:rPr lang="en-US" sz="1600" dirty="0" err="1" smtClean="0">
                <a:solidFill>
                  <a:schemeClr val="bg2"/>
                </a:solidFill>
                <a:latin typeface="Calibri" pitchFamily="34" charset="0"/>
                <a:cs typeface="Calibri" pitchFamily="34" charset="0"/>
              </a:rPr>
              <a:t>élue</a:t>
            </a:r>
            <a:r>
              <a:rPr lang="en-US" sz="1600" dirty="0" smtClean="0">
                <a:solidFill>
                  <a:schemeClr val="bg2"/>
                </a:solidFill>
                <a:latin typeface="Calibri" pitchFamily="34" charset="0"/>
                <a:cs typeface="Calibri" pitchFamily="34" charset="0"/>
              </a:rPr>
              <a:t>, un </a:t>
            </a:r>
            <a:r>
              <a:rPr lang="en-US" sz="1600" dirty="0" err="1" smtClean="0">
                <a:solidFill>
                  <a:schemeClr val="bg2"/>
                </a:solidFill>
                <a:latin typeface="Calibri" pitchFamily="34" charset="0"/>
                <a:cs typeface="Calibri" pitchFamily="34" charset="0"/>
              </a:rPr>
              <a:t>sacerdoce</a:t>
            </a:r>
            <a:r>
              <a:rPr lang="en-US" sz="1600" dirty="0" smtClean="0">
                <a:solidFill>
                  <a:schemeClr val="bg2"/>
                </a:solidFill>
                <a:latin typeface="Calibri" pitchFamily="34" charset="0"/>
                <a:cs typeface="Calibri" pitchFamily="34" charset="0"/>
              </a:rPr>
              <a:t> royal, </a:t>
            </a:r>
            <a:r>
              <a:rPr lang="en-US" sz="1600" dirty="0" err="1" smtClean="0">
                <a:solidFill>
                  <a:schemeClr val="bg2"/>
                </a:solidFill>
                <a:latin typeface="Calibri" pitchFamily="34" charset="0"/>
                <a:cs typeface="Calibri" pitchFamily="34" charset="0"/>
              </a:rPr>
              <a:t>une</a:t>
            </a:r>
            <a:r>
              <a:rPr lang="en-US" sz="1600" dirty="0" smtClean="0">
                <a:solidFill>
                  <a:schemeClr val="bg2"/>
                </a:solidFill>
                <a:latin typeface="Calibri" pitchFamily="34" charset="0"/>
                <a:cs typeface="Calibri" pitchFamily="34" charset="0"/>
              </a:rPr>
              <a:t> nation </a:t>
            </a:r>
            <a:r>
              <a:rPr lang="en-US" sz="1600" dirty="0" err="1" smtClean="0">
                <a:solidFill>
                  <a:schemeClr val="bg2"/>
                </a:solidFill>
                <a:latin typeface="Calibri" pitchFamily="34" charset="0"/>
                <a:cs typeface="Calibri" pitchFamily="34" charset="0"/>
              </a:rPr>
              <a:t>sainte</a:t>
            </a:r>
            <a:r>
              <a:rPr lang="en-US" sz="1600" dirty="0" smtClean="0">
                <a:solidFill>
                  <a:schemeClr val="bg2"/>
                </a:solidFill>
                <a:latin typeface="Calibri" pitchFamily="34" charset="0"/>
                <a:cs typeface="Calibri" pitchFamily="34" charset="0"/>
              </a:rPr>
              <a:t>, un </a:t>
            </a:r>
            <a:r>
              <a:rPr lang="en-US" sz="1600" dirty="0" err="1" smtClean="0">
                <a:solidFill>
                  <a:schemeClr val="bg2"/>
                </a:solidFill>
                <a:latin typeface="Calibri" pitchFamily="34" charset="0"/>
                <a:cs typeface="Calibri" pitchFamily="34" charset="0"/>
              </a:rPr>
              <a:t>peuple</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acquis</a:t>
            </a:r>
            <a:r>
              <a:rPr lang="en-US" sz="1600" dirty="0" smtClean="0">
                <a:solidFill>
                  <a:schemeClr val="bg2"/>
                </a:solidFill>
                <a:latin typeface="Calibri" pitchFamily="34" charset="0"/>
                <a:cs typeface="Calibri" pitchFamily="34" charset="0"/>
              </a:rPr>
              <a:t>, le </a:t>
            </a:r>
            <a:r>
              <a:rPr lang="en-US" sz="1600" dirty="0" err="1" smtClean="0">
                <a:solidFill>
                  <a:schemeClr val="bg2"/>
                </a:solidFill>
                <a:latin typeface="Calibri" pitchFamily="34" charset="0"/>
                <a:cs typeface="Calibri" pitchFamily="34" charset="0"/>
              </a:rPr>
              <a:t>peuple</a:t>
            </a:r>
            <a:r>
              <a:rPr lang="en-US" sz="1600" dirty="0" smtClean="0">
                <a:solidFill>
                  <a:schemeClr val="bg2"/>
                </a:solidFill>
                <a:latin typeface="Calibri" pitchFamily="34" charset="0"/>
                <a:cs typeface="Calibri" pitchFamily="34" charset="0"/>
              </a:rPr>
              <a:t> de </a:t>
            </a:r>
            <a:r>
              <a:rPr lang="en-US" sz="1600" dirty="0" err="1" smtClean="0">
                <a:solidFill>
                  <a:schemeClr val="bg2"/>
                </a:solidFill>
                <a:latin typeface="Calibri" pitchFamily="34" charset="0"/>
                <a:cs typeface="Calibri" pitchFamily="34" charset="0"/>
              </a:rPr>
              <a:t>Dieu</a:t>
            </a:r>
            <a:endParaRPr lang="en-US" sz="1600" dirty="0" smtClean="0">
              <a:solidFill>
                <a:schemeClr val="bg2"/>
              </a:solidFill>
              <a:latin typeface="Calibri" pitchFamily="34" charset="0"/>
              <a:cs typeface="Calibri" pitchFamily="34" charset="0"/>
            </a:endParaRPr>
          </a:p>
          <a:p>
            <a:pPr algn="ctr">
              <a:lnSpc>
                <a:spcPts val="1400"/>
              </a:lnSpc>
            </a:pPr>
            <a:r>
              <a:rPr lang="en-US" sz="1600" dirty="0" err="1" smtClean="0">
                <a:solidFill>
                  <a:schemeClr val="bg2"/>
                </a:solidFill>
                <a:latin typeface="Calibri" pitchFamily="34" charset="0"/>
                <a:cs typeface="Calibri" pitchFamily="34" charset="0"/>
              </a:rPr>
              <a:t>concitoyens</a:t>
            </a:r>
            <a:r>
              <a:rPr lang="en-US" sz="1600" dirty="0" smtClean="0">
                <a:solidFill>
                  <a:schemeClr val="bg2"/>
                </a:solidFill>
                <a:latin typeface="Calibri" pitchFamily="34" charset="0"/>
                <a:cs typeface="Calibri" pitchFamily="34" charset="0"/>
              </a:rPr>
              <a:t> des saints, gens de la </a:t>
            </a:r>
            <a:r>
              <a:rPr lang="en-US" sz="1600" dirty="0" err="1" smtClean="0">
                <a:solidFill>
                  <a:schemeClr val="bg2"/>
                </a:solidFill>
                <a:latin typeface="Calibri" pitchFamily="34" charset="0"/>
                <a:cs typeface="Calibri" pitchFamily="34" charset="0"/>
              </a:rPr>
              <a:t>maison</a:t>
            </a:r>
            <a:r>
              <a:rPr lang="en-US" sz="1600" dirty="0" smtClean="0">
                <a:solidFill>
                  <a:schemeClr val="bg2"/>
                </a:solidFill>
                <a:latin typeface="Calibri" pitchFamily="34" charset="0"/>
                <a:cs typeface="Calibri" pitchFamily="34" charset="0"/>
              </a:rPr>
              <a:t> de </a:t>
            </a:r>
            <a:r>
              <a:rPr lang="en-US" sz="1600" dirty="0" err="1" smtClean="0">
                <a:solidFill>
                  <a:schemeClr val="bg2"/>
                </a:solidFill>
                <a:latin typeface="Calibri" pitchFamily="34" charset="0"/>
                <a:cs typeface="Calibri" pitchFamily="34" charset="0"/>
              </a:rPr>
              <a:t>Dieu</a:t>
            </a:r>
            <a:endParaRPr lang="en-US" sz="1600" dirty="0" smtClean="0">
              <a:solidFill>
                <a:schemeClr val="bg2"/>
              </a:solidFill>
              <a:latin typeface="Calibri" pitchFamily="34" charset="0"/>
              <a:cs typeface="Calibri" pitchFamily="34" charset="0"/>
            </a:endParaRPr>
          </a:p>
          <a:p>
            <a:pPr algn="ctr">
              <a:lnSpc>
                <a:spcPts val="1400"/>
              </a:lnSpc>
            </a:pP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citoyenneté</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dans</a:t>
            </a:r>
            <a:r>
              <a:rPr lang="en-US" sz="1600" dirty="0" smtClean="0">
                <a:solidFill>
                  <a:schemeClr val="bg2"/>
                </a:solidFill>
                <a:latin typeface="Calibri" pitchFamily="34" charset="0"/>
                <a:cs typeface="Calibri" pitchFamily="34" charset="0"/>
              </a:rPr>
              <a:t> les </a:t>
            </a:r>
            <a:r>
              <a:rPr lang="en-US" sz="1600" dirty="0" err="1" smtClean="0">
                <a:solidFill>
                  <a:schemeClr val="bg2"/>
                </a:solidFill>
                <a:latin typeface="Calibri" pitchFamily="34" charset="0"/>
                <a:cs typeface="Calibri" pitchFamily="34" charset="0"/>
              </a:rPr>
              <a:t>cieux</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l'espérance</a:t>
            </a:r>
            <a:r>
              <a:rPr lang="en-US" sz="1600" dirty="0" smtClean="0">
                <a:solidFill>
                  <a:schemeClr val="bg2"/>
                </a:solidFill>
                <a:latin typeface="Calibri" pitchFamily="34" charset="0"/>
                <a:cs typeface="Calibri" pitchFamily="34" charset="0"/>
              </a:rPr>
              <a:t> de la </a:t>
            </a:r>
            <a:r>
              <a:rPr lang="en-US" sz="1600" dirty="0" err="1" smtClean="0">
                <a:solidFill>
                  <a:schemeClr val="bg2"/>
                </a:solidFill>
                <a:latin typeface="Calibri" pitchFamily="34" charset="0"/>
                <a:cs typeface="Calibri" pitchFamily="34" charset="0"/>
              </a:rPr>
              <a:t>gloire</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héritage</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héritier</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cohéritier</a:t>
            </a:r>
            <a:endParaRPr lang="en-US" sz="1600" dirty="0" smtClean="0">
              <a:solidFill>
                <a:schemeClr val="bg2"/>
              </a:solidFill>
              <a:latin typeface="Calibri" pitchFamily="34" charset="0"/>
              <a:cs typeface="Calibri" pitchFamily="34" charset="0"/>
            </a:endParaRPr>
          </a:p>
          <a:p>
            <a:pPr algn="ctr">
              <a:lnSpc>
                <a:spcPts val="1400"/>
              </a:lnSpc>
            </a:pPr>
            <a:r>
              <a:rPr lang="en-US" sz="1600" dirty="0" smtClean="0">
                <a:solidFill>
                  <a:schemeClr val="bg2"/>
                </a:solidFill>
                <a:latin typeface="Calibri" pitchFamily="34" charset="0"/>
                <a:cs typeface="Calibri" pitchFamily="34" charset="0"/>
              </a:rPr>
              <a:t>avec Christ à  mort     la perfection en </a:t>
            </a:r>
            <a:r>
              <a:rPr lang="en-US" sz="1600" dirty="0" err="1" smtClean="0">
                <a:solidFill>
                  <a:schemeClr val="bg2"/>
                </a:solidFill>
                <a:latin typeface="Calibri" pitchFamily="34" charset="0"/>
                <a:cs typeface="Calibri" pitchFamily="34" charset="0"/>
              </a:rPr>
              <a:t>sa</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présence</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glorifié</a:t>
            </a:r>
            <a:r>
              <a:rPr lang="en-US" sz="1600" dirty="0" smtClean="0">
                <a:solidFill>
                  <a:schemeClr val="bg2"/>
                </a:solidFill>
                <a:latin typeface="Calibri" pitchFamily="34" charset="0"/>
                <a:cs typeface="Calibri" pitchFamily="34" charset="0"/>
              </a:rPr>
              <a:t> pour </a:t>
            </a:r>
            <a:r>
              <a:rPr lang="en-US" sz="1600" dirty="0" err="1" smtClean="0">
                <a:solidFill>
                  <a:schemeClr val="bg2"/>
                </a:solidFill>
                <a:latin typeface="Calibri" pitchFamily="34" charset="0"/>
                <a:cs typeface="Calibri" pitchFamily="34" charset="0"/>
              </a:rPr>
              <a:t>ressembler</a:t>
            </a:r>
            <a:r>
              <a:rPr lang="en-US" sz="1600" dirty="0" smtClean="0">
                <a:solidFill>
                  <a:schemeClr val="bg2"/>
                </a:solidFill>
                <a:latin typeface="Calibri" pitchFamily="34" charset="0"/>
                <a:cs typeface="Calibri" pitchFamily="34" charset="0"/>
              </a:rPr>
              <a:t> à </a:t>
            </a:r>
            <a:r>
              <a:rPr lang="en-US" sz="1600" dirty="0" err="1" smtClean="0">
                <a:solidFill>
                  <a:schemeClr val="bg2"/>
                </a:solidFill>
                <a:latin typeface="Calibri" pitchFamily="34" charset="0"/>
                <a:cs typeface="Calibri" pitchFamily="34" charset="0"/>
              </a:rPr>
              <a:t>Jésus</a:t>
            </a:r>
            <a:endParaRPr lang="en-US" sz="1600" dirty="0" smtClean="0">
              <a:solidFill>
                <a:schemeClr val="bg2"/>
              </a:solidFill>
              <a:latin typeface="Calibri" pitchFamily="34" charset="0"/>
              <a:cs typeface="Calibri" pitchFamily="34" charset="0"/>
            </a:endParaRPr>
          </a:p>
          <a:p>
            <a:pPr algn="ctr">
              <a:lnSpc>
                <a:spcPts val="1400"/>
              </a:lnSpc>
            </a:pPr>
            <a:r>
              <a:rPr lang="en-US" sz="1600" dirty="0" err="1" smtClean="0">
                <a:solidFill>
                  <a:schemeClr val="bg2"/>
                </a:solidFill>
                <a:latin typeface="Calibri" pitchFamily="34" charset="0"/>
                <a:cs typeface="Calibri" pitchFamily="34" charset="0"/>
              </a:rPr>
              <a:t>dans</a:t>
            </a:r>
            <a:r>
              <a:rPr lang="en-US" sz="1600" dirty="0" smtClean="0">
                <a:solidFill>
                  <a:schemeClr val="bg2"/>
                </a:solidFill>
                <a:latin typeface="Calibri" pitchFamily="34" charset="0"/>
                <a:cs typeface="Calibri" pitchFamily="34" charset="0"/>
              </a:rPr>
              <a:t> le </a:t>
            </a:r>
            <a:r>
              <a:rPr lang="en-US" sz="1600" dirty="0" err="1" smtClean="0">
                <a:solidFill>
                  <a:schemeClr val="bg2"/>
                </a:solidFill>
                <a:latin typeface="Calibri" pitchFamily="34" charset="0"/>
                <a:cs typeface="Calibri" pitchFamily="34" charset="0"/>
              </a:rPr>
              <a:t>royaume</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céleste</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entrer</a:t>
            </a:r>
            <a:r>
              <a:rPr lang="en-US" sz="1600" dirty="0" smtClean="0">
                <a:solidFill>
                  <a:schemeClr val="bg2"/>
                </a:solidFill>
                <a:latin typeface="Calibri" pitchFamily="34" charset="0"/>
                <a:cs typeface="Calibri" pitchFamily="34" charset="0"/>
              </a:rPr>
              <a:t> joie du Seigneur   </a:t>
            </a:r>
            <a:r>
              <a:rPr lang="en-US" sz="1600" dirty="0" err="1" smtClean="0">
                <a:solidFill>
                  <a:schemeClr val="bg2"/>
                </a:solidFill>
                <a:latin typeface="Calibri" pitchFamily="34" charset="0"/>
                <a:cs typeface="Calibri" pitchFamily="34" charset="0"/>
              </a:rPr>
              <a:t>délivré</a:t>
            </a:r>
            <a:r>
              <a:rPr lang="en-US" sz="1600" dirty="0" smtClean="0">
                <a:solidFill>
                  <a:schemeClr val="bg2"/>
                </a:solidFill>
                <a:latin typeface="Calibri" pitchFamily="34" charset="0"/>
                <a:cs typeface="Calibri" pitchFamily="34" charset="0"/>
              </a:rPr>
              <a:t> de la </a:t>
            </a:r>
            <a:r>
              <a:rPr lang="en-US" sz="1600" dirty="0" err="1" smtClean="0">
                <a:solidFill>
                  <a:schemeClr val="bg2"/>
                </a:solidFill>
                <a:latin typeface="Calibri" pitchFamily="34" charset="0"/>
                <a:cs typeface="Calibri" pitchFamily="34" charset="0"/>
              </a:rPr>
              <a:t>colère</a:t>
            </a:r>
            <a:r>
              <a:rPr lang="en-US" sz="1600" dirty="0" smtClean="0">
                <a:solidFill>
                  <a:schemeClr val="bg2"/>
                </a:solidFill>
                <a:latin typeface="Calibri" pitchFamily="34" charset="0"/>
                <a:cs typeface="Calibri" pitchFamily="34" charset="0"/>
              </a:rPr>
              <a:t> à </a:t>
            </a:r>
            <a:r>
              <a:rPr lang="en-US" sz="1600" dirty="0" err="1" smtClean="0">
                <a:solidFill>
                  <a:schemeClr val="bg2"/>
                </a:solidFill>
                <a:latin typeface="Calibri" pitchFamily="34" charset="0"/>
                <a:cs typeface="Calibri" pitchFamily="34" charset="0"/>
              </a:rPr>
              <a:t>venir</a:t>
            </a:r>
            <a:r>
              <a:rPr lang="en-US" sz="1600" dirty="0" smtClean="0">
                <a:solidFill>
                  <a:schemeClr val="bg2"/>
                </a:solidFill>
                <a:latin typeface="Calibri" pitchFamily="34" charset="0"/>
                <a:cs typeface="Calibri" pitchFamily="34" charset="0"/>
              </a:rPr>
              <a:t>      </a:t>
            </a:r>
          </a:p>
          <a:p>
            <a:pPr algn="ctr">
              <a:lnSpc>
                <a:spcPts val="1400"/>
              </a:lnSpc>
            </a:pPr>
            <a:r>
              <a:rPr lang="en-US" sz="1600" dirty="0" err="1" smtClean="0">
                <a:solidFill>
                  <a:schemeClr val="bg2"/>
                </a:solidFill>
                <a:latin typeface="Calibri" pitchFamily="34" charset="0"/>
                <a:cs typeface="Calibri" pitchFamily="34" charset="0"/>
              </a:rPr>
              <a:t>sa</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bonne</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œuvre</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rendu</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parfaite</a:t>
            </a:r>
            <a:r>
              <a:rPr lang="en-US" sz="1600" dirty="0" smtClean="0">
                <a:solidFill>
                  <a:schemeClr val="bg2"/>
                </a:solidFill>
                <a:latin typeface="Calibri" pitchFamily="34" charset="0"/>
                <a:cs typeface="Calibri" pitchFamily="34" charset="0"/>
              </a:rPr>
              <a:t>      </a:t>
            </a:r>
            <a:r>
              <a:rPr lang="fr-FR" sz="1600" dirty="0" smtClean="0">
                <a:solidFill>
                  <a:schemeClr val="bg2"/>
                </a:solidFill>
                <a:latin typeface="Calibri" pitchFamily="34" charset="0"/>
                <a:cs typeface="Calibri" pitchFamily="34" charset="0"/>
              </a:rPr>
              <a:t>  </a:t>
            </a:r>
            <a:r>
              <a:rPr lang="en-US" sz="1600" dirty="0" smtClean="0">
                <a:solidFill>
                  <a:schemeClr val="bg2"/>
                </a:solidFill>
                <a:latin typeface="Calibri" pitchFamily="34" charset="0"/>
                <a:cs typeface="Calibri" pitchFamily="34" charset="0"/>
              </a:rPr>
              <a:t>corps de </a:t>
            </a:r>
            <a:r>
              <a:rPr lang="en-US" sz="1600" dirty="0" err="1" smtClean="0">
                <a:solidFill>
                  <a:schemeClr val="bg2"/>
                </a:solidFill>
                <a:latin typeface="Calibri" pitchFamily="34" charset="0"/>
                <a:cs typeface="Calibri" pitchFamily="34" charset="0"/>
              </a:rPr>
              <a:t>résurrection</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comme</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Jésus</a:t>
            </a:r>
            <a:endParaRPr lang="en-US" sz="1600" dirty="0" smtClean="0">
              <a:solidFill>
                <a:schemeClr val="bg2"/>
              </a:solidFill>
              <a:latin typeface="Calibri" pitchFamily="34" charset="0"/>
              <a:cs typeface="Calibri" pitchFamily="34" charset="0"/>
            </a:endParaRPr>
          </a:p>
          <a:p>
            <a:pPr algn="ctr">
              <a:lnSpc>
                <a:spcPts val="1400"/>
              </a:lnSpc>
            </a:pPr>
            <a:r>
              <a:rPr lang="en-US" sz="1600" dirty="0" smtClean="0">
                <a:solidFill>
                  <a:schemeClr val="bg2"/>
                </a:solidFill>
                <a:latin typeface="Calibri" pitchFamily="34" charset="0"/>
                <a:cs typeface="Calibri" pitchFamily="34" charset="0"/>
              </a:rPr>
              <a:t>marriage de </a:t>
            </a:r>
            <a:r>
              <a:rPr lang="en-US" sz="1600" dirty="0" err="1" smtClean="0">
                <a:solidFill>
                  <a:schemeClr val="bg2"/>
                </a:solidFill>
                <a:latin typeface="Calibri" pitchFamily="34" charset="0"/>
                <a:cs typeface="Calibri" pitchFamily="34" charset="0"/>
              </a:rPr>
              <a:t>l'Agneau</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toute</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larme</a:t>
            </a:r>
            <a:r>
              <a:rPr lang="en-US" sz="1600" dirty="0" smtClean="0">
                <a:solidFill>
                  <a:schemeClr val="bg2"/>
                </a:solidFill>
                <a:latin typeface="Calibri" pitchFamily="34" charset="0"/>
                <a:cs typeface="Calibri" pitchFamily="34" charset="0"/>
              </a:rPr>
              <a:t> de </a:t>
            </a:r>
            <a:r>
              <a:rPr lang="en-US" sz="1600" dirty="0" err="1" smtClean="0">
                <a:solidFill>
                  <a:schemeClr val="bg2"/>
                </a:solidFill>
                <a:latin typeface="Calibri" pitchFamily="34" charset="0"/>
                <a:cs typeface="Calibri" pitchFamily="34" charset="0"/>
              </a:rPr>
              <a:t>nos</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yeux</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essuyée</a:t>
            </a:r>
            <a:endParaRPr lang="en-US" sz="1600" dirty="0" smtClean="0">
              <a:solidFill>
                <a:schemeClr val="bg2"/>
              </a:solidFill>
              <a:latin typeface="Calibri" pitchFamily="34" charset="0"/>
              <a:cs typeface="Calibri" pitchFamily="34" charset="0"/>
            </a:endParaRPr>
          </a:p>
          <a:p>
            <a:pPr algn="ctr">
              <a:lnSpc>
                <a:spcPts val="1400"/>
              </a:lnSpc>
            </a:pPr>
            <a:r>
              <a:rPr lang="en-US" sz="1600" dirty="0" err="1" smtClean="0">
                <a:solidFill>
                  <a:schemeClr val="bg2"/>
                </a:solidFill>
                <a:latin typeface="Calibri" pitchFamily="34" charset="0"/>
                <a:cs typeface="Calibri" pitchFamily="34" charset="0"/>
              </a:rPr>
              <a:t>voir</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sa</a:t>
            </a:r>
            <a:r>
              <a:rPr lang="en-US" sz="1600" dirty="0" smtClean="0">
                <a:solidFill>
                  <a:schemeClr val="bg2"/>
                </a:solidFill>
                <a:latin typeface="Calibri" pitchFamily="34" charset="0"/>
                <a:cs typeface="Calibri" pitchFamily="34" charset="0"/>
              </a:rPr>
              <a:t> face                                    </a:t>
            </a:r>
            <a:r>
              <a:rPr lang="en-US" sz="1600" dirty="0" err="1" smtClean="0">
                <a:solidFill>
                  <a:schemeClr val="bg2"/>
                </a:solidFill>
                <a:latin typeface="Calibri" pitchFamily="34" charset="0"/>
                <a:cs typeface="Calibri" pitchFamily="34" charset="0"/>
              </a:rPr>
              <a:t>règne</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éternellement</a:t>
            </a:r>
            <a:r>
              <a:rPr lang="en-US" sz="1600" dirty="0" smtClean="0">
                <a:solidFill>
                  <a:schemeClr val="bg2"/>
                </a:solidFill>
                <a:latin typeface="Calibri" pitchFamily="34" charset="0"/>
                <a:cs typeface="Calibri" pitchFamily="34" charset="0"/>
              </a:rPr>
              <a:t>    </a:t>
            </a:r>
          </a:p>
          <a:p>
            <a:pPr algn="ctr">
              <a:lnSpc>
                <a:spcPts val="1400"/>
              </a:lnSpc>
            </a:pPr>
            <a:r>
              <a:rPr lang="fr-CA" sz="1600" b="1" dirty="0" smtClean="0">
                <a:solidFill>
                  <a:schemeClr val="bg2"/>
                </a:solidFill>
                <a:latin typeface="Calibri" pitchFamily="34" charset="0"/>
                <a:cs typeface="Calibri" pitchFamily="34" charset="0"/>
              </a:rPr>
              <a:t>aimé et sauvé</a:t>
            </a:r>
            <a:r>
              <a:rPr lang="fr-CA" sz="1600" dirty="0" smtClean="0">
                <a:solidFill>
                  <a:schemeClr val="bg2"/>
                </a:solidFill>
                <a:latin typeface="Calibri" pitchFamily="34" charset="0"/>
                <a:cs typeface="Calibri" pitchFamily="34" charset="0"/>
              </a:rPr>
              <a:t> </a:t>
            </a:r>
            <a:r>
              <a:rPr lang="fr-CA" sz="1600" b="1" dirty="0" smtClean="0">
                <a:solidFill>
                  <a:schemeClr val="bg2"/>
                </a:solidFill>
                <a:latin typeface="Calibri" pitchFamily="34" charset="0"/>
                <a:cs typeface="Calibri" pitchFamily="34" charset="0"/>
              </a:rPr>
              <a:t>dans</a:t>
            </a:r>
            <a:r>
              <a:rPr lang="en-US" sz="1600" b="1" dirty="0" smtClean="0">
                <a:solidFill>
                  <a:schemeClr val="bg2"/>
                </a:solidFill>
                <a:latin typeface="Calibri" pitchFamily="34" charset="0"/>
                <a:cs typeface="Calibri" pitchFamily="34" charset="0"/>
              </a:rPr>
              <a:t> la nouvelle alliance</a:t>
            </a:r>
          </a:p>
          <a:p>
            <a:pPr algn="ctr">
              <a:lnSpc>
                <a:spcPts val="1400"/>
              </a:lnSpc>
            </a:pPr>
            <a:endParaRPr lang="en-US" sz="1600" b="1" dirty="0" smtClean="0">
              <a:solidFill>
                <a:schemeClr val="bg2"/>
              </a:solidFill>
              <a:latin typeface="Calibri" pitchFamily="34" charset="0"/>
              <a:cs typeface="Calibri" pitchFamily="34" charset="0"/>
            </a:endParaRPr>
          </a:p>
          <a:p>
            <a:pPr marR="0" lvl="0" indent="0" algn="ctr" defTabSz="914400" rtl="0" eaLnBrk="1" fontAlgn="base" latinLnBrk="0" hangingPunct="1">
              <a:lnSpc>
                <a:spcPts val="1400"/>
              </a:lnSpc>
              <a:spcAft>
                <a:spcPts val="0"/>
              </a:spcAft>
              <a:buClrTx/>
              <a:buSzTx/>
              <a:buFontTx/>
              <a:buNone/>
              <a:tabLst/>
            </a:pPr>
            <a:endParaRPr kumimoji="0" lang="en-CA" altLang="ko-KR" sz="1600" b="1" i="0" u="none" strike="noStrike" cap="none" normalizeH="0" baseline="0" dirty="0" smtClean="0">
              <a:ln>
                <a:noFill/>
              </a:ln>
              <a:solidFill>
                <a:schemeClr val="bg2"/>
              </a:solidFill>
              <a:effectLst/>
              <a:latin typeface="Calibri" pitchFamily="34" charset="0"/>
              <a:ea typeface="Malgun Gothic" pitchFamily="34" charset="-127"/>
              <a:cs typeface="Calibri" pitchFamily="34" charset="0"/>
            </a:endParaRPr>
          </a:p>
          <a:p>
            <a:pPr algn="ctr">
              <a:lnSpc>
                <a:spcPts val="1400"/>
              </a:lnSpc>
              <a:spcAft>
                <a:spcPts val="0"/>
              </a:spcAft>
            </a:pPr>
            <a:endParaRPr lang="en-CA" sz="1600" b="1" dirty="0" smtClean="0">
              <a:solidFill>
                <a:schemeClr val="bg2"/>
              </a:solidFill>
              <a:latin typeface="Calibri" pitchFamily="34" charset="0"/>
              <a:ea typeface="Malgun Gothic" pitchFamily="34" charset="-127"/>
              <a:cs typeface="Calibri" pitchFamily="34"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66FFFF"/>
        </a:solidFill>
        <a:effectLst/>
      </p:bgPr>
    </p:bg>
    <p:spTree>
      <p:nvGrpSpPr>
        <p:cNvPr id="1" name="Shape 766"/>
        <p:cNvGrpSpPr/>
        <p:nvPr/>
      </p:nvGrpSpPr>
      <p:grpSpPr>
        <a:xfrm>
          <a:off x="0" y="0"/>
          <a:ext cx="0" cy="0"/>
          <a:chOff x="0" y="0"/>
          <a:chExt cx="0" cy="0"/>
        </a:xfrm>
      </p:grpSpPr>
      <p:sp>
        <p:nvSpPr>
          <p:cNvPr id="767" name="Google Shape;767;p45"/>
          <p:cNvSpPr/>
          <p:nvPr/>
        </p:nvSpPr>
        <p:spPr>
          <a:xfrm>
            <a:off x="7884368" y="2060848"/>
            <a:ext cx="548640" cy="13716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68" name="Google Shape;768;p45"/>
          <p:cNvSpPr/>
          <p:nvPr/>
        </p:nvSpPr>
        <p:spPr>
          <a:xfrm>
            <a:off x="8028384" y="1988840"/>
            <a:ext cx="137160" cy="54864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69" name="Google Shape;769;p45"/>
          <p:cNvSpPr/>
          <p:nvPr/>
        </p:nvSpPr>
        <p:spPr>
          <a:xfrm>
            <a:off x="7308304" y="1168152"/>
            <a:ext cx="1512168" cy="1828800"/>
          </a:xfrm>
          <a:prstGeom prst="roundRect">
            <a:avLst>
              <a:gd name="adj" fmla="val 16667"/>
            </a:avLst>
          </a:prstGeom>
          <a:solidFill>
            <a:srgbClr val="FFC000"/>
          </a:solidFill>
          <a:ln w="25400" cap="flat" cmpd="sng">
            <a:solidFill>
              <a:srgbClr val="FFC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70" name="Google Shape;770;p45"/>
          <p:cNvSpPr/>
          <p:nvPr/>
        </p:nvSpPr>
        <p:spPr>
          <a:xfrm>
            <a:off x="7596336" y="260648"/>
            <a:ext cx="936104" cy="864096"/>
          </a:xfrm>
          <a:prstGeom prst="ellipse">
            <a:avLst/>
          </a:prstGeom>
          <a:solidFill>
            <a:srgbClr val="FFC000"/>
          </a:solidFill>
          <a:ln w="25400" cap="flat" cmpd="sng">
            <a:solidFill>
              <a:srgbClr val="FFC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71" name="Google Shape;771;p45"/>
          <p:cNvSpPr/>
          <p:nvPr/>
        </p:nvSpPr>
        <p:spPr>
          <a:xfrm>
            <a:off x="7662624" y="2924944"/>
            <a:ext cx="365760" cy="1828800"/>
          </a:xfrm>
          <a:prstGeom prst="rect">
            <a:avLst/>
          </a:prstGeom>
          <a:solidFill>
            <a:srgbClr val="FFC000"/>
          </a:solidFill>
          <a:ln w="25400" cap="flat" cmpd="sng">
            <a:solidFill>
              <a:srgbClr val="FFC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72" name="Google Shape;772;p45"/>
          <p:cNvSpPr/>
          <p:nvPr/>
        </p:nvSpPr>
        <p:spPr>
          <a:xfrm>
            <a:off x="8166680" y="2924944"/>
            <a:ext cx="365760" cy="1828800"/>
          </a:xfrm>
          <a:prstGeom prst="rect">
            <a:avLst/>
          </a:prstGeom>
          <a:solidFill>
            <a:srgbClr val="FFC000"/>
          </a:solidFill>
          <a:ln w="25400" cap="flat" cmpd="sng">
            <a:solidFill>
              <a:srgbClr val="FFC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773" name="Google Shape;773;p45" descr="egyptian.gif"/>
          <p:cNvPicPr preferRelativeResize="0"/>
          <p:nvPr/>
        </p:nvPicPr>
        <p:blipFill rotWithShape="1">
          <a:blip r:embed="rId3">
            <a:alphaModFix/>
          </a:blip>
          <a:srcRect/>
          <a:stretch/>
        </p:blipFill>
        <p:spPr>
          <a:xfrm>
            <a:off x="7020272" y="908720"/>
            <a:ext cx="1920240" cy="1142995"/>
          </a:xfrm>
          <a:prstGeom prst="rect">
            <a:avLst/>
          </a:prstGeom>
          <a:noFill/>
          <a:ln>
            <a:noFill/>
          </a:ln>
        </p:spPr>
      </p:pic>
      <p:pic>
        <p:nvPicPr>
          <p:cNvPr id="774" name="Google Shape;774;p45" descr="egyptian.gif"/>
          <p:cNvPicPr preferRelativeResize="0"/>
          <p:nvPr/>
        </p:nvPicPr>
        <p:blipFill rotWithShape="1">
          <a:blip r:embed="rId3">
            <a:alphaModFix/>
          </a:blip>
          <a:srcRect/>
          <a:stretch/>
        </p:blipFill>
        <p:spPr>
          <a:xfrm rot="-7200000" flipH="1">
            <a:off x="6603096" y="1814499"/>
            <a:ext cx="1920240" cy="1143000"/>
          </a:xfrm>
          <a:prstGeom prst="rect">
            <a:avLst/>
          </a:prstGeom>
          <a:noFill/>
          <a:ln>
            <a:noFill/>
          </a:ln>
        </p:spPr>
      </p:pic>
      <p:pic>
        <p:nvPicPr>
          <p:cNvPr id="775" name="Google Shape;775;p45" descr="egyptian.gif"/>
          <p:cNvPicPr preferRelativeResize="0"/>
          <p:nvPr/>
        </p:nvPicPr>
        <p:blipFill rotWithShape="1">
          <a:blip r:embed="rId3">
            <a:alphaModFix/>
          </a:blip>
          <a:srcRect/>
          <a:stretch/>
        </p:blipFill>
        <p:spPr>
          <a:xfrm rot="7200000">
            <a:off x="7611207" y="1814500"/>
            <a:ext cx="1920240" cy="1142996"/>
          </a:xfrm>
          <a:prstGeom prst="rect">
            <a:avLst/>
          </a:prstGeom>
          <a:noFill/>
          <a:ln>
            <a:noFill/>
          </a:ln>
        </p:spPr>
      </p:pic>
      <p:pic>
        <p:nvPicPr>
          <p:cNvPr id="776" name="Google Shape;776;p45" descr="www.fg-a.com valentine 2-jumping-heart.gif"/>
          <p:cNvPicPr preferRelativeResize="0"/>
          <p:nvPr/>
        </p:nvPicPr>
        <p:blipFill rotWithShape="1">
          <a:blip r:embed="rId4">
            <a:alphaModFix/>
          </a:blip>
          <a:srcRect/>
          <a:stretch/>
        </p:blipFill>
        <p:spPr>
          <a:xfrm>
            <a:off x="7452320" y="1412776"/>
            <a:ext cx="1143000" cy="1333500"/>
          </a:xfrm>
          <a:prstGeom prst="rect">
            <a:avLst/>
          </a:prstGeom>
          <a:noFill/>
          <a:ln>
            <a:noFill/>
          </a:ln>
        </p:spPr>
      </p:pic>
      <p:sp>
        <p:nvSpPr>
          <p:cNvPr id="777" name="Google Shape;777;p45"/>
          <p:cNvSpPr txBox="1"/>
          <p:nvPr/>
        </p:nvSpPr>
        <p:spPr>
          <a:xfrm>
            <a:off x="1907704" y="188640"/>
            <a:ext cx="5544600" cy="5510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0000FF"/>
                </a:solidFill>
                <a:latin typeface="Calibri"/>
                <a:ea typeface="Calibri"/>
                <a:cs typeface="Calibri"/>
                <a:sym typeface="Calibri"/>
              </a:rPr>
              <a:t>Christ la plénitude de Dieu est en ceux qui sont en Christ, mais les faux enseignants à Colosses disent,</a:t>
            </a:r>
            <a:endParaRPr/>
          </a:p>
          <a:p>
            <a:pPr marL="0" marR="0" lvl="0" indent="0" algn="ctr" rtl="0">
              <a:spcBef>
                <a:spcPts val="0"/>
              </a:spcBef>
              <a:spcAft>
                <a:spcPts val="0"/>
              </a:spcAft>
              <a:buNone/>
            </a:pPr>
            <a:r>
              <a:rPr lang="en-US" sz="2800" b="1">
                <a:solidFill>
                  <a:srgbClr val="0000FF"/>
                </a:solidFill>
                <a:latin typeface="Calibri"/>
                <a:ea typeface="Calibri"/>
                <a:cs typeface="Calibri"/>
                <a:sym typeface="Calibri"/>
              </a:rPr>
              <a:t>« Nous sommes plus spirituels; Nous avons une plus grande plénitude. »</a:t>
            </a:r>
            <a:endParaRPr/>
          </a:p>
          <a:p>
            <a:pPr marL="0" marR="0" lvl="0" indent="0" algn="ctr" rtl="0">
              <a:spcBef>
                <a:spcPts val="0"/>
              </a:spcBef>
              <a:spcAft>
                <a:spcPts val="0"/>
              </a:spcAft>
              <a:buNone/>
            </a:pPr>
            <a:endParaRPr sz="800" b="1">
              <a:solidFill>
                <a:srgbClr val="0000FF"/>
              </a:solidFill>
              <a:latin typeface="Calibri"/>
              <a:ea typeface="Calibri"/>
              <a:cs typeface="Calibri"/>
              <a:sym typeface="Calibri"/>
            </a:endParaRPr>
          </a:p>
          <a:p>
            <a:pPr marL="0" marR="0" lvl="0" indent="0" algn="ctr" rtl="0">
              <a:spcBef>
                <a:spcPts val="0"/>
              </a:spcBef>
              <a:spcAft>
                <a:spcPts val="0"/>
              </a:spcAft>
              <a:buNone/>
            </a:pPr>
            <a:r>
              <a:rPr lang="en-US" sz="2800" b="1">
                <a:solidFill>
                  <a:srgbClr val="0000FF"/>
                </a:solidFill>
                <a:latin typeface="Calibri"/>
                <a:ea typeface="Calibri"/>
                <a:cs typeface="Calibri"/>
                <a:sym typeface="Calibri"/>
              </a:rPr>
              <a:t>Es-tu sérieux? Christ, la plénitude de Dieu en vous, ne vous rend-il pas spirituellement pleins?</a:t>
            </a:r>
            <a:endParaRPr/>
          </a:p>
          <a:p>
            <a:pPr marL="0" marR="0" lvl="0" indent="0" algn="ctr" rtl="0">
              <a:spcBef>
                <a:spcPts val="0"/>
              </a:spcBef>
              <a:spcAft>
                <a:spcPts val="0"/>
              </a:spcAft>
              <a:buNone/>
            </a:pPr>
            <a:endParaRPr sz="800" b="1">
              <a:solidFill>
                <a:srgbClr val="0000FF"/>
              </a:solidFill>
              <a:latin typeface="Calibri"/>
              <a:ea typeface="Calibri"/>
              <a:cs typeface="Calibri"/>
              <a:sym typeface="Calibri"/>
            </a:endParaRPr>
          </a:p>
          <a:p>
            <a:pPr marL="0" marR="0" lvl="0" indent="0" algn="ctr" rtl="0">
              <a:spcBef>
                <a:spcPts val="0"/>
              </a:spcBef>
              <a:spcAft>
                <a:spcPts val="0"/>
              </a:spcAft>
              <a:buNone/>
            </a:pPr>
            <a:r>
              <a:rPr lang="en-US" sz="2800" b="1">
                <a:solidFill>
                  <a:srgbClr val="0000FF"/>
                </a:solidFill>
                <a:latin typeface="Calibri"/>
                <a:ea typeface="Calibri"/>
                <a:cs typeface="Calibri"/>
                <a:sym typeface="Calibri"/>
              </a:rPr>
              <a:t>Dieu le Père, le Fils et l'Esprit est en toi, et tu n'es pas comblé avec plénitude spirituelle?  Vraiment?</a:t>
            </a:r>
            <a:endParaRPr sz="2800" b="1">
              <a:solidFill>
                <a:srgbClr val="0000FF"/>
              </a:solidFill>
              <a:latin typeface="Calibri"/>
              <a:ea typeface="Calibri"/>
              <a:cs typeface="Calibri"/>
              <a:sym typeface="Calibri"/>
            </a:endParaRPr>
          </a:p>
        </p:txBody>
      </p:sp>
      <p:sp>
        <p:nvSpPr>
          <p:cNvPr id="778" name="Google Shape;778;p45"/>
          <p:cNvSpPr/>
          <p:nvPr/>
        </p:nvSpPr>
        <p:spPr>
          <a:xfrm>
            <a:off x="755576" y="332656"/>
            <a:ext cx="936104" cy="864096"/>
          </a:xfrm>
          <a:prstGeom prst="ellipse">
            <a:avLst/>
          </a:prstGeom>
          <a:solidFill>
            <a:srgbClr val="FFC000"/>
          </a:solidFill>
          <a:ln w="25400" cap="flat" cmpd="sng">
            <a:solidFill>
              <a:srgbClr val="FFC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79" name="Google Shape;779;p45"/>
          <p:cNvSpPr/>
          <p:nvPr/>
        </p:nvSpPr>
        <p:spPr>
          <a:xfrm>
            <a:off x="467544" y="1268760"/>
            <a:ext cx="1512168" cy="1828800"/>
          </a:xfrm>
          <a:prstGeom prst="roundRect">
            <a:avLst>
              <a:gd name="adj" fmla="val 16667"/>
            </a:avLst>
          </a:prstGeom>
          <a:solidFill>
            <a:srgbClr val="FFC000"/>
          </a:solidFill>
          <a:ln w="25400" cap="flat" cmpd="sng">
            <a:solidFill>
              <a:srgbClr val="FFC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80" name="Google Shape;780;p45"/>
          <p:cNvSpPr/>
          <p:nvPr/>
        </p:nvSpPr>
        <p:spPr>
          <a:xfrm>
            <a:off x="1331640" y="2924944"/>
            <a:ext cx="365760" cy="1828800"/>
          </a:xfrm>
          <a:prstGeom prst="rect">
            <a:avLst/>
          </a:prstGeom>
          <a:solidFill>
            <a:srgbClr val="FFC000"/>
          </a:solidFill>
          <a:ln w="25400" cap="flat" cmpd="sng">
            <a:solidFill>
              <a:srgbClr val="FFC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81" name="Google Shape;781;p45"/>
          <p:cNvSpPr/>
          <p:nvPr/>
        </p:nvSpPr>
        <p:spPr>
          <a:xfrm>
            <a:off x="827584" y="2924944"/>
            <a:ext cx="365760" cy="1828800"/>
          </a:xfrm>
          <a:prstGeom prst="rect">
            <a:avLst/>
          </a:prstGeom>
          <a:solidFill>
            <a:srgbClr val="FFC000"/>
          </a:solidFill>
          <a:ln w="25400" cap="flat" cmpd="sng">
            <a:solidFill>
              <a:srgbClr val="FFC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782" name="Google Shape;782;p45" descr="lord-jesus-christ-coming-293608.gif"/>
          <p:cNvPicPr preferRelativeResize="0"/>
          <p:nvPr/>
        </p:nvPicPr>
        <p:blipFill rotWithShape="1">
          <a:blip r:embed="rId5">
            <a:alphaModFix/>
          </a:blip>
          <a:srcRect b="36140"/>
          <a:stretch/>
        </p:blipFill>
        <p:spPr>
          <a:xfrm>
            <a:off x="107504" y="1124744"/>
            <a:ext cx="2245417" cy="2088232"/>
          </a:xfrm>
          <a:prstGeom prst="star32">
            <a:avLst>
              <a:gd name="adj" fmla="val 37500"/>
            </a:avLst>
          </a:prstGeom>
          <a:noFill/>
          <a:ln>
            <a:noFill/>
          </a:ln>
        </p:spPr>
      </p:pic>
      <p:sp>
        <p:nvSpPr>
          <p:cNvPr id="783" name="Google Shape;783;p45"/>
          <p:cNvSpPr txBox="1"/>
          <p:nvPr/>
        </p:nvSpPr>
        <p:spPr>
          <a:xfrm>
            <a:off x="611560" y="1837273"/>
            <a:ext cx="1224136" cy="101566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rgbClr val="0000FF"/>
                </a:solidFill>
                <a:latin typeface="Calibri"/>
                <a:ea typeface="Calibri"/>
                <a:cs typeface="Calibri"/>
                <a:sym typeface="Calibri"/>
              </a:rPr>
              <a:t>Christ la plénitude de Dieu</a:t>
            </a:r>
            <a:endParaRPr sz="2000" b="1">
              <a:solidFill>
                <a:schemeClr val="dk2"/>
              </a:solidFill>
              <a:latin typeface="Calibri"/>
              <a:ea typeface="Calibri"/>
              <a:cs typeface="Calibri"/>
              <a:sym typeface="Calibri"/>
            </a:endParaRPr>
          </a:p>
        </p:txBody>
      </p:sp>
      <p:sp>
        <p:nvSpPr>
          <p:cNvPr id="784" name="Google Shape;784;p45"/>
          <p:cNvSpPr txBox="1"/>
          <p:nvPr/>
        </p:nvSpPr>
        <p:spPr>
          <a:xfrm>
            <a:off x="179512" y="5733256"/>
            <a:ext cx="8820472" cy="101566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dirty="0">
                <a:solidFill>
                  <a:schemeClr val="dk2"/>
                </a:solidFill>
                <a:latin typeface="Arial"/>
                <a:ea typeface="Arial"/>
                <a:cs typeface="Arial"/>
                <a:sym typeface="Arial"/>
              </a:rPr>
              <a:t>Pour </a:t>
            </a:r>
            <a:r>
              <a:rPr lang="en-US" sz="2000" dirty="0" err="1">
                <a:solidFill>
                  <a:schemeClr val="dk2"/>
                </a:solidFill>
                <a:latin typeface="Arial"/>
                <a:ea typeface="Arial"/>
                <a:cs typeface="Arial"/>
                <a:sym typeface="Arial"/>
              </a:rPr>
              <a:t>mieux</a:t>
            </a:r>
            <a:r>
              <a:rPr lang="en-US" sz="2000" dirty="0">
                <a:solidFill>
                  <a:schemeClr val="dk2"/>
                </a:solidFill>
                <a:latin typeface="Arial"/>
                <a:ea typeface="Arial"/>
                <a:cs typeface="Arial"/>
                <a:sym typeface="Arial"/>
              </a:rPr>
              <a:t> </a:t>
            </a:r>
            <a:r>
              <a:rPr lang="en-US" sz="2000" dirty="0" err="1">
                <a:solidFill>
                  <a:schemeClr val="dk2"/>
                </a:solidFill>
                <a:latin typeface="Arial"/>
                <a:ea typeface="Arial"/>
                <a:cs typeface="Arial"/>
                <a:sym typeface="Arial"/>
              </a:rPr>
              <a:t>comprendre</a:t>
            </a:r>
            <a:r>
              <a:rPr lang="en-US" sz="2000" dirty="0">
                <a:solidFill>
                  <a:schemeClr val="dk2"/>
                </a:solidFill>
                <a:latin typeface="Arial"/>
                <a:ea typeface="Arial"/>
                <a:cs typeface="Arial"/>
                <a:sym typeface="Arial"/>
              </a:rPr>
              <a:t> comment </a:t>
            </a:r>
            <a:r>
              <a:rPr lang="en-US" sz="2000" dirty="0" err="1">
                <a:solidFill>
                  <a:schemeClr val="dk2"/>
                </a:solidFill>
                <a:latin typeface="Arial"/>
                <a:ea typeface="Arial"/>
                <a:cs typeface="Arial"/>
                <a:sym typeface="Arial"/>
              </a:rPr>
              <a:t>ceux</a:t>
            </a:r>
            <a:r>
              <a:rPr lang="en-US" sz="2000" dirty="0">
                <a:solidFill>
                  <a:schemeClr val="dk2"/>
                </a:solidFill>
                <a:latin typeface="Arial"/>
                <a:ea typeface="Arial"/>
                <a:cs typeface="Arial"/>
                <a:sym typeface="Arial"/>
              </a:rPr>
              <a:t> qui se </a:t>
            </a:r>
            <a:r>
              <a:rPr lang="en-US" sz="2000" dirty="0" err="1">
                <a:solidFill>
                  <a:schemeClr val="dk2"/>
                </a:solidFill>
                <a:latin typeface="Arial"/>
                <a:ea typeface="Arial"/>
                <a:cs typeface="Arial"/>
                <a:sym typeface="Arial"/>
              </a:rPr>
              <a:t>prétendent</a:t>
            </a:r>
            <a:r>
              <a:rPr lang="en-US" sz="2000" dirty="0">
                <a:solidFill>
                  <a:schemeClr val="dk2"/>
                </a:solidFill>
                <a:latin typeface="Arial"/>
                <a:ea typeface="Arial"/>
                <a:cs typeface="Arial"/>
                <a:sym typeface="Arial"/>
              </a:rPr>
              <a:t> plus </a:t>
            </a:r>
            <a:r>
              <a:rPr lang="en-US" sz="2000" dirty="0" err="1">
                <a:solidFill>
                  <a:schemeClr val="dk2"/>
                </a:solidFill>
                <a:latin typeface="Arial"/>
                <a:ea typeface="Arial"/>
                <a:cs typeface="Arial"/>
                <a:sym typeface="Arial"/>
              </a:rPr>
              <a:t>spirituels</a:t>
            </a:r>
            <a:r>
              <a:rPr lang="en-US" sz="2000" dirty="0">
                <a:solidFill>
                  <a:schemeClr val="dk2"/>
                </a:solidFill>
                <a:latin typeface="Arial"/>
                <a:ea typeface="Arial"/>
                <a:cs typeface="Arial"/>
                <a:sym typeface="Arial"/>
              </a:rPr>
              <a:t> </a:t>
            </a:r>
            <a:r>
              <a:rPr lang="en-US" sz="2000" dirty="0" err="1">
                <a:solidFill>
                  <a:schemeClr val="dk2"/>
                </a:solidFill>
                <a:latin typeface="Arial"/>
                <a:ea typeface="Arial"/>
                <a:cs typeface="Arial"/>
                <a:sym typeface="Arial"/>
              </a:rPr>
              <a:t>aujourd'hui</a:t>
            </a:r>
            <a:r>
              <a:rPr lang="en-US" sz="2000" dirty="0">
                <a:solidFill>
                  <a:schemeClr val="dk2"/>
                </a:solidFill>
                <a:latin typeface="Arial"/>
                <a:ea typeface="Arial"/>
                <a:cs typeface="Arial"/>
                <a:sym typeface="Arial"/>
              </a:rPr>
              <a:t> </a:t>
            </a:r>
            <a:r>
              <a:rPr lang="en-US" sz="2000" dirty="0" err="1">
                <a:solidFill>
                  <a:schemeClr val="dk2"/>
                </a:solidFill>
                <a:latin typeface="Arial"/>
                <a:ea typeface="Arial"/>
                <a:cs typeface="Arial"/>
                <a:sym typeface="Arial"/>
              </a:rPr>
              <a:t>répètent</a:t>
            </a:r>
            <a:r>
              <a:rPr lang="en-US" sz="2000" dirty="0">
                <a:solidFill>
                  <a:schemeClr val="dk2"/>
                </a:solidFill>
                <a:latin typeface="Arial"/>
                <a:ea typeface="Arial"/>
                <a:cs typeface="Arial"/>
                <a:sym typeface="Arial"/>
              </a:rPr>
              <a:t> </a:t>
            </a:r>
            <a:r>
              <a:rPr lang="en-US" sz="2000" dirty="0" err="1">
                <a:solidFill>
                  <a:schemeClr val="dk2"/>
                </a:solidFill>
                <a:latin typeface="Arial"/>
                <a:ea typeface="Arial"/>
                <a:cs typeface="Arial"/>
                <a:sym typeface="Arial"/>
              </a:rPr>
              <a:t>l'erreur</a:t>
            </a:r>
            <a:r>
              <a:rPr lang="en-US" sz="2000" dirty="0">
                <a:solidFill>
                  <a:schemeClr val="dk2"/>
                </a:solidFill>
                <a:latin typeface="Arial"/>
                <a:ea typeface="Arial"/>
                <a:cs typeface="Arial"/>
                <a:sym typeface="Arial"/>
              </a:rPr>
              <a:t> des faux </a:t>
            </a:r>
            <a:r>
              <a:rPr lang="en-US" sz="2000" dirty="0" err="1">
                <a:solidFill>
                  <a:schemeClr val="dk2"/>
                </a:solidFill>
                <a:latin typeface="Arial"/>
                <a:ea typeface="Arial"/>
                <a:cs typeface="Arial"/>
                <a:sym typeface="Arial"/>
              </a:rPr>
              <a:t>enseignants</a:t>
            </a:r>
            <a:r>
              <a:rPr lang="en-US" sz="2000" dirty="0">
                <a:solidFill>
                  <a:schemeClr val="dk2"/>
                </a:solidFill>
                <a:latin typeface="Arial"/>
                <a:ea typeface="Arial"/>
                <a:cs typeface="Arial"/>
                <a:sym typeface="Arial"/>
              </a:rPr>
              <a:t> </a:t>
            </a:r>
            <a:r>
              <a:rPr lang="en-US" sz="2000" dirty="0" err="1">
                <a:solidFill>
                  <a:schemeClr val="dk2"/>
                </a:solidFill>
                <a:latin typeface="Arial"/>
                <a:ea typeface="Arial"/>
                <a:cs typeface="Arial"/>
                <a:sym typeface="Arial"/>
              </a:rPr>
              <a:t>dans</a:t>
            </a:r>
            <a:r>
              <a:rPr lang="en-US" sz="2000" dirty="0">
                <a:solidFill>
                  <a:schemeClr val="dk2"/>
                </a:solidFill>
                <a:latin typeface="Arial"/>
                <a:ea typeface="Arial"/>
                <a:cs typeface="Arial"/>
                <a:sym typeface="Arial"/>
              </a:rPr>
              <a:t> </a:t>
            </a:r>
            <a:r>
              <a:rPr lang="en-US" sz="2000" dirty="0" err="1">
                <a:solidFill>
                  <a:schemeClr val="dk2"/>
                </a:solidFill>
                <a:latin typeface="Arial"/>
                <a:ea typeface="Arial"/>
                <a:cs typeface="Arial"/>
                <a:sym typeface="Arial"/>
              </a:rPr>
              <a:t>Colossiens</a:t>
            </a:r>
            <a:r>
              <a:rPr lang="en-US" sz="2000" dirty="0">
                <a:solidFill>
                  <a:schemeClr val="dk2"/>
                </a:solidFill>
                <a:latin typeface="Arial"/>
                <a:ea typeface="Arial"/>
                <a:cs typeface="Arial"/>
                <a:sym typeface="Arial"/>
              </a:rPr>
              <a:t>, </a:t>
            </a:r>
            <a:endParaRPr dirty="0"/>
          </a:p>
          <a:p>
            <a:pPr marL="0" marR="0" lvl="0" indent="0" algn="ctr" rtl="0">
              <a:spcBef>
                <a:spcPts val="0"/>
              </a:spcBef>
              <a:spcAft>
                <a:spcPts val="0"/>
              </a:spcAft>
              <a:buNone/>
            </a:pPr>
            <a:r>
              <a:rPr lang="en-US" sz="2000" dirty="0" err="1">
                <a:solidFill>
                  <a:schemeClr val="dk2"/>
                </a:solidFill>
                <a:latin typeface="Arial"/>
                <a:ea typeface="Arial"/>
                <a:cs typeface="Arial"/>
                <a:sym typeface="Arial"/>
              </a:rPr>
              <a:t>voir</a:t>
            </a:r>
            <a:r>
              <a:rPr lang="en-US" sz="2000" dirty="0">
                <a:solidFill>
                  <a:schemeClr val="dk2"/>
                </a:solidFill>
                <a:latin typeface="Arial"/>
                <a:ea typeface="Arial"/>
                <a:cs typeface="Arial"/>
                <a:sym typeface="Arial"/>
              </a:rPr>
              <a:t> Annexes 2, </a:t>
            </a:r>
            <a:r>
              <a:rPr lang="en-US" sz="2000" dirty="0" err="1">
                <a:solidFill>
                  <a:schemeClr val="dk2"/>
                </a:solidFill>
                <a:latin typeface="Arial"/>
                <a:ea typeface="Arial"/>
                <a:cs typeface="Arial"/>
                <a:sym typeface="Arial"/>
              </a:rPr>
              <a:t>diapositive</a:t>
            </a:r>
            <a:r>
              <a:rPr lang="en-US" sz="2000" dirty="0">
                <a:solidFill>
                  <a:schemeClr val="dk2"/>
                </a:solidFill>
                <a:latin typeface="Arial"/>
                <a:ea typeface="Arial"/>
                <a:cs typeface="Arial"/>
                <a:sym typeface="Arial"/>
              </a:rPr>
              <a:t> </a:t>
            </a:r>
            <a:r>
              <a:rPr lang="en-US" sz="2000" dirty="0" smtClean="0">
                <a:solidFill>
                  <a:schemeClr val="dk2"/>
                </a:solidFill>
                <a:latin typeface="Arial"/>
                <a:ea typeface="Arial"/>
                <a:cs typeface="Arial"/>
                <a:sym typeface="Arial"/>
              </a:rPr>
              <a:t>312</a:t>
            </a:r>
            <a:endParaRPr sz="2000" dirty="0">
              <a:solidFill>
                <a:schemeClr val="dk2"/>
              </a:solidFill>
              <a:latin typeface="Arial"/>
              <a:ea typeface="Arial"/>
              <a:cs typeface="Arial"/>
              <a:sym typeface="Arial"/>
            </a:endParaRPr>
          </a:p>
        </p:txBody>
      </p:sp>
      <p:sp>
        <p:nvSpPr>
          <p:cNvPr id="785" name="Google Shape;785;p45"/>
          <p:cNvSpPr txBox="1"/>
          <p:nvPr/>
        </p:nvSpPr>
        <p:spPr>
          <a:xfrm>
            <a:off x="7055800" y="4814840"/>
            <a:ext cx="2088232"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BFBFBF"/>
                </a:solidFill>
                <a:latin typeface="Arial"/>
                <a:ea typeface="Arial"/>
                <a:cs typeface="Arial"/>
                <a:sym typeface="Arial"/>
              </a:rPr>
              <a:t>smiley © sherv.net</a:t>
            </a:r>
            <a:endParaRPr/>
          </a:p>
          <a:p>
            <a:pPr marL="0" marR="0" lvl="0" indent="0" algn="l" rtl="0">
              <a:spcBef>
                <a:spcPts val="0"/>
              </a:spcBef>
              <a:spcAft>
                <a:spcPts val="0"/>
              </a:spcAft>
              <a:buNone/>
            </a:pPr>
            <a:r>
              <a:rPr lang="en-US" sz="1000">
                <a:solidFill>
                  <a:srgbClr val="BFBFBF"/>
                </a:solidFill>
                <a:latin typeface="Arial"/>
                <a:ea typeface="Arial"/>
                <a:cs typeface="Arial"/>
                <a:sym typeface="Arial"/>
              </a:rPr>
              <a:t>jumping heart © www.fg-a.com</a:t>
            </a:r>
            <a:endParaRPr sz="1800">
              <a:solidFill>
                <a:srgbClr val="BFBFBF"/>
              </a:solidFill>
              <a:latin typeface="Arial"/>
              <a:ea typeface="Arial"/>
              <a:cs typeface="Arial"/>
              <a:sym typeface="Arial"/>
            </a:endParaRPr>
          </a:p>
        </p:txBody>
      </p:sp>
      <p:sp>
        <p:nvSpPr>
          <p:cNvPr id="786" name="Google Shape;786;p45"/>
          <p:cNvSpPr txBox="1"/>
          <p:nvPr/>
        </p:nvSpPr>
        <p:spPr>
          <a:xfrm>
            <a:off x="375586" y="4786322"/>
            <a:ext cx="1820150" cy="43088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a:solidFill>
                  <a:srgbClr val="BFBFBF"/>
                </a:solidFill>
                <a:latin typeface="Arial"/>
                <a:ea typeface="Arial"/>
                <a:cs typeface="Arial"/>
                <a:sym typeface="Arial"/>
              </a:rPr>
              <a:t>Jesus ©</a:t>
            </a:r>
            <a:r>
              <a:rPr lang="en-US" sz="1000">
                <a:solidFill>
                  <a:srgbClr val="BFBFBF"/>
                </a:solidFill>
                <a:latin typeface="Arial"/>
                <a:ea typeface="Arial"/>
                <a:cs typeface="Arial"/>
                <a:sym typeface="Arial"/>
              </a:rPr>
              <a:t> GospelGifs.com </a:t>
            </a:r>
            <a:endParaRPr/>
          </a:p>
          <a:p>
            <a:pPr marL="0" marR="0" lvl="0" indent="0" algn="ctr" rtl="0">
              <a:spcBef>
                <a:spcPts val="0"/>
              </a:spcBef>
              <a:spcAft>
                <a:spcPts val="0"/>
              </a:spcAft>
              <a:buNone/>
            </a:pPr>
            <a:r>
              <a:rPr lang="en-US" sz="1000">
                <a:solidFill>
                  <a:srgbClr val="BFBFBF"/>
                </a:solidFill>
                <a:latin typeface="Arial"/>
                <a:ea typeface="Arial"/>
                <a:cs typeface="Arial"/>
                <a:sym typeface="Arial"/>
              </a:rPr>
              <a:t>used with permission</a:t>
            </a:r>
            <a:endParaRPr sz="1000">
              <a:solidFill>
                <a:srgbClr val="BFBFBF"/>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791"/>
        <p:cNvGrpSpPr/>
        <p:nvPr/>
      </p:nvGrpSpPr>
      <p:grpSpPr>
        <a:xfrm>
          <a:off x="0" y="0"/>
          <a:ext cx="0" cy="0"/>
          <a:chOff x="0" y="0"/>
          <a:chExt cx="0" cy="0"/>
        </a:xfrm>
      </p:grpSpPr>
      <p:pic>
        <p:nvPicPr>
          <p:cNvPr id="792" name="Google Shape;792;p46" descr="www.clipartfest.com aaf199e4e5444100a944d574457b2f7a_animated-powerpoint-templates-free-animated-clipart-for-ppt_1024-768.gif"/>
          <p:cNvPicPr preferRelativeResize="0"/>
          <p:nvPr/>
        </p:nvPicPr>
        <p:blipFill rotWithShape="1">
          <a:blip r:embed="rId3">
            <a:alphaModFix/>
          </a:blip>
          <a:srcRect/>
          <a:stretch/>
        </p:blipFill>
        <p:spPr>
          <a:xfrm>
            <a:off x="0" y="476672"/>
            <a:ext cx="4480560" cy="3360420"/>
          </a:xfrm>
          <a:prstGeom prst="rect">
            <a:avLst/>
          </a:prstGeom>
          <a:noFill/>
          <a:ln>
            <a:noFill/>
          </a:ln>
        </p:spPr>
      </p:pic>
      <p:sp>
        <p:nvSpPr>
          <p:cNvPr id="793" name="Google Shape;793;p46"/>
          <p:cNvSpPr/>
          <p:nvPr/>
        </p:nvSpPr>
        <p:spPr>
          <a:xfrm>
            <a:off x="2195736" y="1916832"/>
            <a:ext cx="182880" cy="9144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94" name="Google Shape;794;p46"/>
          <p:cNvSpPr/>
          <p:nvPr/>
        </p:nvSpPr>
        <p:spPr>
          <a:xfrm>
            <a:off x="1907704" y="2132856"/>
            <a:ext cx="731520" cy="1828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795" name="Google Shape;795;p46" descr="DSCN9624e.JPG"/>
          <p:cNvPicPr preferRelativeResize="0"/>
          <p:nvPr/>
        </p:nvPicPr>
        <p:blipFill rotWithShape="1">
          <a:blip r:embed="rId4">
            <a:alphaModFix/>
          </a:blip>
          <a:srcRect/>
          <a:stretch/>
        </p:blipFill>
        <p:spPr>
          <a:xfrm>
            <a:off x="8174672" y="-99392"/>
            <a:ext cx="1005840" cy="1865905"/>
          </a:xfrm>
          <a:prstGeom prst="rect">
            <a:avLst/>
          </a:prstGeom>
          <a:noFill/>
          <a:ln>
            <a:noFill/>
          </a:ln>
        </p:spPr>
      </p:pic>
      <p:pic>
        <p:nvPicPr>
          <p:cNvPr id="796" name="Google Shape;796;p46" descr="https://encrypted-tbn2.google.com/images?q=tbn:ANd9GcSDMCJexFU6n6yHn1MnQUaifzXjbrz6B6D0RDJvSqC3oRqNUmHbKw"/>
          <p:cNvPicPr preferRelativeResize="0"/>
          <p:nvPr/>
        </p:nvPicPr>
        <p:blipFill rotWithShape="1">
          <a:blip r:embed="rId5">
            <a:alphaModFix/>
          </a:blip>
          <a:srcRect t="21085" b="19015"/>
          <a:stretch/>
        </p:blipFill>
        <p:spPr>
          <a:xfrm>
            <a:off x="7452320" y="4077072"/>
            <a:ext cx="2112263" cy="1224136"/>
          </a:xfrm>
          <a:prstGeom prst="rect">
            <a:avLst/>
          </a:prstGeom>
          <a:noFill/>
          <a:ln>
            <a:noFill/>
          </a:ln>
        </p:spPr>
      </p:pic>
      <p:pic>
        <p:nvPicPr>
          <p:cNvPr id="797" name="Google Shape;797;p46" descr="couple Korean TV.png"/>
          <p:cNvPicPr preferRelativeResize="0"/>
          <p:nvPr/>
        </p:nvPicPr>
        <p:blipFill rotWithShape="1">
          <a:blip r:embed="rId6">
            <a:alphaModFix/>
          </a:blip>
          <a:srcRect l="136" t="10083" r="7133" b="22118"/>
          <a:stretch/>
        </p:blipFill>
        <p:spPr>
          <a:xfrm>
            <a:off x="6156176" y="3068960"/>
            <a:ext cx="1447140" cy="1368152"/>
          </a:xfrm>
          <a:prstGeom prst="rect">
            <a:avLst/>
          </a:prstGeom>
          <a:noFill/>
          <a:ln>
            <a:noFill/>
          </a:ln>
        </p:spPr>
      </p:pic>
      <p:pic>
        <p:nvPicPr>
          <p:cNvPr id="798" name="Google Shape;798;p46" descr="Girls' Generation's Jessica Jung Soo Yeon wallpapers 1024x1024 (04).jpg"/>
          <p:cNvPicPr preferRelativeResize="0"/>
          <p:nvPr/>
        </p:nvPicPr>
        <p:blipFill rotWithShape="1">
          <a:blip r:embed="rId7">
            <a:alphaModFix/>
          </a:blip>
          <a:srcRect l="11230" r="4546"/>
          <a:stretch/>
        </p:blipFill>
        <p:spPr>
          <a:xfrm>
            <a:off x="4499992" y="-27384"/>
            <a:ext cx="1371600" cy="1664490"/>
          </a:xfrm>
          <a:prstGeom prst="rect">
            <a:avLst/>
          </a:prstGeom>
          <a:noFill/>
          <a:ln>
            <a:noFill/>
          </a:ln>
        </p:spPr>
      </p:pic>
      <p:pic>
        <p:nvPicPr>
          <p:cNvPr id="799" name="Google Shape;799;p46" descr="hyundai-yf1.jpg"/>
          <p:cNvPicPr preferRelativeResize="0"/>
          <p:nvPr/>
        </p:nvPicPr>
        <p:blipFill rotWithShape="1">
          <a:blip r:embed="rId8">
            <a:alphaModFix/>
          </a:blip>
          <a:srcRect l="12199" t="34460" r="-2203" b="12688"/>
          <a:stretch/>
        </p:blipFill>
        <p:spPr>
          <a:xfrm>
            <a:off x="6660232" y="1628799"/>
            <a:ext cx="2570702" cy="1005840"/>
          </a:xfrm>
          <a:prstGeom prst="rect">
            <a:avLst/>
          </a:prstGeom>
          <a:noFill/>
          <a:ln>
            <a:noFill/>
          </a:ln>
        </p:spPr>
      </p:pic>
      <p:pic>
        <p:nvPicPr>
          <p:cNvPr id="800" name="Google Shape;800;p46" descr="http://www.google.com/url?source=imglanding&amp;ct=img&amp;q=http://cache2.allpostersimages.com/p/LRG/16/1654/TCJGD00Z/posters/beer-bottles-decisions.jpg&amp;sa=X&amp;ei=xujJT9z8GaHNmAWMsPXuDg&amp;ved=0CAkQ8wc&amp;usg=AFQjCNGDhNEbmBD9d4OHc8y-kcZnSmI-NA"/>
          <p:cNvPicPr preferRelativeResize="0"/>
          <p:nvPr/>
        </p:nvPicPr>
        <p:blipFill rotWithShape="1">
          <a:blip r:embed="rId9">
            <a:alphaModFix/>
          </a:blip>
          <a:srcRect t="29936" r="31382" b="44067"/>
          <a:stretch/>
        </p:blipFill>
        <p:spPr>
          <a:xfrm>
            <a:off x="4499992" y="4437112"/>
            <a:ext cx="3108960" cy="1080120"/>
          </a:xfrm>
          <a:prstGeom prst="rect">
            <a:avLst/>
          </a:prstGeom>
          <a:noFill/>
          <a:ln>
            <a:noFill/>
          </a:ln>
        </p:spPr>
      </p:pic>
      <p:pic>
        <p:nvPicPr>
          <p:cNvPr id="801" name="Google Shape;801;p46" descr="riches stacked US dollars.jpg"/>
          <p:cNvPicPr preferRelativeResize="0"/>
          <p:nvPr/>
        </p:nvPicPr>
        <p:blipFill rotWithShape="1">
          <a:blip r:embed="rId10">
            <a:alphaModFix/>
          </a:blip>
          <a:srcRect l="12704" t="16368" r="17870" b="52792"/>
          <a:stretch/>
        </p:blipFill>
        <p:spPr>
          <a:xfrm>
            <a:off x="6660232" y="2420887"/>
            <a:ext cx="2483768" cy="792089"/>
          </a:xfrm>
          <a:prstGeom prst="rect">
            <a:avLst/>
          </a:prstGeom>
          <a:noFill/>
          <a:ln>
            <a:noFill/>
          </a:ln>
        </p:spPr>
      </p:pic>
      <p:pic>
        <p:nvPicPr>
          <p:cNvPr id="802" name="Google Shape;802;p46" descr="http://cache4.asset-cache.net/gc/452113368-philipp-lahm-of-germany-holds-the-world-cup-gettyimages.jpg?v=1&amp;c=IWSAsset&amp;k=2&amp;d=GkZZ8bf5zL1ZiijUmxa7QZhQ0rQ%2fYe7v%2bPK7US7rq7vinQsGaUwE3vvTp7oTPLLi2Eo6ymE4YM%2bveykwdW7r2XnVy9kQB7Ub22PJf2bGfBA%3d"/>
          <p:cNvPicPr preferRelativeResize="0"/>
          <p:nvPr/>
        </p:nvPicPr>
        <p:blipFill rotWithShape="1">
          <a:blip r:embed="rId11">
            <a:alphaModFix/>
          </a:blip>
          <a:srcRect l="20591" t="5066" r="19933" b="32217"/>
          <a:stretch/>
        </p:blipFill>
        <p:spPr>
          <a:xfrm>
            <a:off x="4479385" y="1628800"/>
            <a:ext cx="2226329" cy="1554480"/>
          </a:xfrm>
          <a:prstGeom prst="rect">
            <a:avLst/>
          </a:prstGeom>
          <a:noFill/>
          <a:ln>
            <a:noFill/>
          </a:ln>
        </p:spPr>
      </p:pic>
      <p:pic>
        <p:nvPicPr>
          <p:cNvPr id="803" name="Google Shape;803;p46" descr="www.clipartkid.com free-music-clip-art-081510-vector-clip-art-free-clipart-images-qxAPdD-clipart.jpg"/>
          <p:cNvPicPr preferRelativeResize="0"/>
          <p:nvPr/>
        </p:nvPicPr>
        <p:blipFill rotWithShape="1">
          <a:blip r:embed="rId12">
            <a:alphaModFix/>
          </a:blip>
          <a:srcRect/>
          <a:stretch/>
        </p:blipFill>
        <p:spPr>
          <a:xfrm>
            <a:off x="5868144" y="-27384"/>
            <a:ext cx="2338576" cy="1673604"/>
          </a:xfrm>
          <a:prstGeom prst="rect">
            <a:avLst/>
          </a:prstGeom>
          <a:noFill/>
          <a:ln>
            <a:noFill/>
          </a:ln>
        </p:spPr>
      </p:pic>
      <p:pic>
        <p:nvPicPr>
          <p:cNvPr id="804" name="Google Shape;804;p46" descr="happy children www.gospelgifs.com.gif"/>
          <p:cNvPicPr preferRelativeResize="0"/>
          <p:nvPr/>
        </p:nvPicPr>
        <p:blipFill rotWithShape="1">
          <a:blip r:embed="rId13">
            <a:alphaModFix/>
          </a:blip>
          <a:srcRect l="6251" t="6486" r="7500" b="4922"/>
          <a:stretch/>
        </p:blipFill>
        <p:spPr>
          <a:xfrm>
            <a:off x="4489581" y="3140968"/>
            <a:ext cx="1666595" cy="1296144"/>
          </a:xfrm>
          <a:prstGeom prst="rect">
            <a:avLst/>
          </a:prstGeom>
          <a:noFill/>
          <a:ln>
            <a:noFill/>
          </a:ln>
        </p:spPr>
      </p:pic>
      <p:pic>
        <p:nvPicPr>
          <p:cNvPr id="805" name="Google Shape;805;p46" descr="101 email.jpg"/>
          <p:cNvPicPr preferRelativeResize="0"/>
          <p:nvPr/>
        </p:nvPicPr>
        <p:blipFill rotWithShape="1">
          <a:blip r:embed="rId14">
            <a:alphaModFix/>
          </a:blip>
          <a:srcRect l="45386" t="63713" r="30208" b="15946"/>
          <a:stretch/>
        </p:blipFill>
        <p:spPr>
          <a:xfrm>
            <a:off x="7596336" y="3212976"/>
            <a:ext cx="1554480" cy="864096"/>
          </a:xfrm>
          <a:prstGeom prst="rect">
            <a:avLst/>
          </a:prstGeom>
          <a:noFill/>
          <a:ln>
            <a:noFill/>
          </a:ln>
        </p:spPr>
      </p:pic>
      <p:pic>
        <p:nvPicPr>
          <p:cNvPr id="807" name="Google Shape;807;p46" descr="egyptian.gif"/>
          <p:cNvPicPr preferRelativeResize="0"/>
          <p:nvPr/>
        </p:nvPicPr>
        <p:blipFill rotWithShape="1">
          <a:blip r:embed="rId15">
            <a:alphaModFix/>
          </a:blip>
          <a:srcRect/>
          <a:stretch/>
        </p:blipFill>
        <p:spPr>
          <a:xfrm>
            <a:off x="1133872" y="808361"/>
            <a:ext cx="2286000" cy="1360713"/>
          </a:xfrm>
          <a:prstGeom prst="rect">
            <a:avLst/>
          </a:prstGeom>
          <a:noFill/>
          <a:ln>
            <a:noFill/>
          </a:ln>
        </p:spPr>
      </p:pic>
      <p:pic>
        <p:nvPicPr>
          <p:cNvPr id="808" name="Google Shape;808;p46" descr="egyptian.gif"/>
          <p:cNvPicPr preferRelativeResize="0"/>
          <p:nvPr/>
        </p:nvPicPr>
        <p:blipFill rotWithShape="1">
          <a:blip r:embed="rId15">
            <a:alphaModFix/>
          </a:blip>
          <a:srcRect/>
          <a:stretch/>
        </p:blipFill>
        <p:spPr>
          <a:xfrm rot="7200000">
            <a:off x="1781395" y="1990457"/>
            <a:ext cx="2286000" cy="1360713"/>
          </a:xfrm>
          <a:prstGeom prst="rect">
            <a:avLst/>
          </a:prstGeom>
          <a:noFill/>
          <a:ln>
            <a:noFill/>
          </a:ln>
        </p:spPr>
      </p:pic>
      <p:pic>
        <p:nvPicPr>
          <p:cNvPr id="809" name="Google Shape;809;p46" descr="egyptian.gif"/>
          <p:cNvPicPr preferRelativeResize="0"/>
          <p:nvPr/>
        </p:nvPicPr>
        <p:blipFill rotWithShape="1">
          <a:blip r:embed="rId15">
            <a:alphaModFix/>
          </a:blip>
          <a:srcRect/>
          <a:stretch/>
        </p:blipFill>
        <p:spPr>
          <a:xfrm rot="-7200000" flipH="1">
            <a:off x="540101" y="1990457"/>
            <a:ext cx="2286000" cy="1360713"/>
          </a:xfrm>
          <a:prstGeom prst="rect">
            <a:avLst/>
          </a:prstGeom>
          <a:noFill/>
          <a:ln>
            <a:noFill/>
          </a:ln>
        </p:spPr>
      </p:pic>
      <p:sp>
        <p:nvSpPr>
          <p:cNvPr id="810" name="Google Shape;810;p46"/>
          <p:cNvSpPr txBox="1"/>
          <p:nvPr/>
        </p:nvSpPr>
        <p:spPr>
          <a:xfrm>
            <a:off x="0" y="-27384"/>
            <a:ext cx="442798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smiley © sherv.net                Jumping heart © www.fg-a.com </a:t>
            </a:r>
            <a:endParaRPr/>
          </a:p>
          <a:p>
            <a:pPr marL="0" marR="0" lvl="0" indent="0" algn="ctr" rtl="0">
              <a:spcBef>
                <a:spcPts val="0"/>
              </a:spcBef>
              <a:spcAft>
                <a:spcPts val="0"/>
              </a:spcAft>
              <a:buNone/>
            </a:pPr>
            <a:r>
              <a:rPr lang="en-US" sz="1000">
                <a:solidFill>
                  <a:srgbClr val="D8D8D8"/>
                </a:solidFill>
                <a:latin typeface="Arial"/>
                <a:ea typeface="Arial"/>
                <a:cs typeface="Arial"/>
                <a:sym typeface="Arial"/>
              </a:rPr>
              <a:t>People circle © clipartfest.com</a:t>
            </a:r>
            <a:endParaRPr sz="1800">
              <a:solidFill>
                <a:srgbClr val="D8D8D8"/>
              </a:solidFill>
              <a:latin typeface="Arial"/>
              <a:ea typeface="Arial"/>
              <a:cs typeface="Arial"/>
              <a:sym typeface="Arial"/>
            </a:endParaRPr>
          </a:p>
        </p:txBody>
      </p:sp>
      <p:pic>
        <p:nvPicPr>
          <p:cNvPr id="811" name="Google Shape;811;p46" descr="www.fg-a.com valentine 2-jumping-heart.gif"/>
          <p:cNvPicPr preferRelativeResize="0"/>
          <p:nvPr/>
        </p:nvPicPr>
        <p:blipFill rotWithShape="1">
          <a:blip r:embed="rId16">
            <a:alphaModFix/>
          </a:blip>
          <a:srcRect/>
          <a:stretch/>
        </p:blipFill>
        <p:spPr>
          <a:xfrm>
            <a:off x="1700808" y="1556792"/>
            <a:ext cx="1143000" cy="1333500"/>
          </a:xfrm>
          <a:prstGeom prst="rect">
            <a:avLst/>
          </a:prstGeom>
          <a:noFill/>
          <a:ln>
            <a:noFill/>
          </a:ln>
        </p:spPr>
      </p:pic>
      <p:sp>
        <p:nvSpPr>
          <p:cNvPr id="812" name="Google Shape;812;p46"/>
          <p:cNvSpPr txBox="1"/>
          <p:nvPr/>
        </p:nvSpPr>
        <p:spPr>
          <a:xfrm>
            <a:off x="0" y="5239464"/>
            <a:ext cx="9144000" cy="1645920"/>
          </a:xfrm>
          <a:prstGeom prst="rect">
            <a:avLst/>
          </a:prstGeom>
          <a:solidFill>
            <a:srgbClr val="002060"/>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600" b="1">
                <a:solidFill>
                  <a:schemeClr val="lt1"/>
                </a:solidFill>
                <a:latin typeface="Calibri"/>
                <a:ea typeface="Calibri"/>
                <a:cs typeface="Calibri"/>
                <a:sym typeface="Calibri"/>
              </a:rPr>
              <a:t>La plénitude est en Christ, pas la beauté, la musique, </a:t>
            </a:r>
            <a:endParaRPr/>
          </a:p>
          <a:p>
            <a:pPr marL="0" marR="0" lvl="0" indent="0" algn="ctr" rtl="0">
              <a:spcBef>
                <a:spcPts val="0"/>
              </a:spcBef>
              <a:spcAft>
                <a:spcPts val="0"/>
              </a:spcAft>
              <a:buNone/>
            </a:pPr>
            <a:r>
              <a:rPr lang="en-US" sz="2600" b="1">
                <a:solidFill>
                  <a:schemeClr val="lt1"/>
                </a:solidFill>
                <a:latin typeface="Calibri"/>
                <a:ea typeface="Calibri"/>
                <a:cs typeface="Calibri"/>
                <a:sym typeface="Calibri"/>
              </a:rPr>
              <a:t>les smartphones, les sports, les voitures, l'argent, les amis, </a:t>
            </a:r>
            <a:endParaRPr/>
          </a:p>
          <a:p>
            <a:pPr marL="0" marR="0" lvl="0" indent="0" algn="ctr" rtl="0">
              <a:spcBef>
                <a:spcPts val="0"/>
              </a:spcBef>
              <a:spcAft>
                <a:spcPts val="0"/>
              </a:spcAft>
              <a:buNone/>
            </a:pPr>
            <a:r>
              <a:rPr lang="en-US" sz="2600" b="1">
                <a:solidFill>
                  <a:schemeClr val="lt1"/>
                </a:solidFill>
                <a:latin typeface="Calibri"/>
                <a:ea typeface="Calibri"/>
                <a:cs typeface="Calibri"/>
                <a:sym typeface="Calibri"/>
              </a:rPr>
              <a:t>la romance, le sexe, la nourriture, les beuveries, les maisons ou </a:t>
            </a:r>
            <a:endParaRPr/>
          </a:p>
          <a:p>
            <a:pPr marL="0" marR="0" lvl="0" indent="0" algn="ctr" rtl="0">
              <a:spcBef>
                <a:spcPts val="0"/>
              </a:spcBef>
              <a:spcAft>
                <a:spcPts val="0"/>
              </a:spcAft>
              <a:buNone/>
            </a:pPr>
            <a:r>
              <a:rPr lang="en-US" sz="2600" b="1">
                <a:solidFill>
                  <a:schemeClr val="lt1"/>
                </a:solidFill>
                <a:latin typeface="Calibri"/>
                <a:ea typeface="Calibri"/>
                <a:cs typeface="Calibri"/>
                <a:sym typeface="Calibri"/>
              </a:rPr>
              <a:t>les emplois !  Jésus avait la joie suprême sans sexe ni argent !</a:t>
            </a:r>
            <a:endParaRPr sz="2600" b="1" i="0" u="none" strike="noStrike" cap="none">
              <a:solidFill>
                <a:schemeClr val="lt1"/>
              </a:solidFill>
              <a:latin typeface="Calibri"/>
              <a:ea typeface="Calibri"/>
              <a:cs typeface="Calibri"/>
              <a:sym typeface="Calibri"/>
            </a:endParaRPr>
          </a:p>
        </p:txBody>
      </p:sp>
      <p:sp>
        <p:nvSpPr>
          <p:cNvPr id="813" name="Google Shape;813;p46"/>
          <p:cNvSpPr txBox="1"/>
          <p:nvPr/>
        </p:nvSpPr>
        <p:spPr>
          <a:xfrm>
            <a:off x="72008" y="3905180"/>
            <a:ext cx="4355976"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lt1"/>
                </a:solidFill>
                <a:latin typeface="Calibri"/>
                <a:ea typeface="Calibri"/>
                <a:cs typeface="Calibri"/>
                <a:sym typeface="Calibri"/>
              </a:rPr>
              <a:t>Le chemin complètement différent de Dieu </a:t>
            </a:r>
            <a:endParaRPr/>
          </a:p>
          <a:p>
            <a:pPr marL="0" marR="0" lvl="0" indent="0" algn="ctr" rtl="0">
              <a:spcBef>
                <a:spcPts val="0"/>
              </a:spcBef>
              <a:spcAft>
                <a:spcPts val="0"/>
              </a:spcAft>
              <a:buNone/>
            </a:pPr>
            <a:r>
              <a:rPr lang="en-US" sz="2400" b="1">
                <a:solidFill>
                  <a:schemeClr val="lt1"/>
                </a:solidFill>
                <a:latin typeface="Calibri"/>
                <a:ea typeface="Calibri"/>
                <a:cs typeface="Calibri"/>
                <a:sym typeface="Calibri"/>
              </a:rPr>
              <a:t>vers la plénitude</a:t>
            </a:r>
            <a:endParaRPr sz="2400" b="1">
              <a:solidFill>
                <a:schemeClr val="lt1"/>
              </a:solidFill>
              <a:latin typeface="Calibri"/>
              <a:ea typeface="Calibri"/>
              <a:cs typeface="Calibri"/>
              <a:sym typeface="Calibri"/>
            </a:endParaRPr>
          </a:p>
        </p:txBody>
      </p:sp>
      <p:sp>
        <p:nvSpPr>
          <p:cNvPr id="24" name="WordArt 2"/>
          <p:cNvSpPr>
            <a:spLocks noChangeArrowheads="1" noChangeShapeType="1" noTextEdit="1"/>
          </p:cNvSpPr>
          <p:nvPr/>
        </p:nvSpPr>
        <p:spPr bwMode="auto">
          <a:xfrm>
            <a:off x="1240325" y="722941"/>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Le Seigneur</a:t>
            </a:r>
            <a:endParaRPr lang="en-CA" sz="1200" kern="10" spc="0" dirty="0">
              <a:ln w="9525">
                <a:solidFill>
                  <a:srgbClr val="000000"/>
                </a:solidFill>
                <a:round/>
                <a:headEnd/>
                <a:tailEnd/>
              </a:ln>
              <a:solidFill>
                <a:srgbClr val="FFC000"/>
              </a:solidFill>
              <a:effectLst/>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66FFFF"/>
        </a:solidFill>
        <a:effectLst/>
      </p:bgPr>
    </p:bg>
    <p:spTree>
      <p:nvGrpSpPr>
        <p:cNvPr id="1" name="Shape 817"/>
        <p:cNvGrpSpPr/>
        <p:nvPr/>
      </p:nvGrpSpPr>
      <p:grpSpPr>
        <a:xfrm>
          <a:off x="0" y="0"/>
          <a:ext cx="0" cy="0"/>
          <a:chOff x="0" y="0"/>
          <a:chExt cx="0" cy="0"/>
        </a:xfrm>
      </p:grpSpPr>
      <p:sp>
        <p:nvSpPr>
          <p:cNvPr id="818" name="Google Shape;818;p47"/>
          <p:cNvSpPr txBox="1">
            <a:spLocks noGrp="1"/>
          </p:cNvSpPr>
          <p:nvPr>
            <p:ph type="title"/>
          </p:nvPr>
        </p:nvSpPr>
        <p:spPr>
          <a:xfrm>
            <a:off x="519113" y="44624"/>
            <a:ext cx="8229600" cy="3529013"/>
          </a:xfrm>
          <a:prstGeom prst="rect">
            <a:avLst/>
          </a:prstGeom>
          <a:solidFill>
            <a:srgbClr val="002060"/>
          </a:solid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200" b="1">
                <a:solidFill>
                  <a:schemeClr val="lt1"/>
                </a:solidFill>
                <a:latin typeface="Calibri"/>
                <a:ea typeface="Calibri"/>
                <a:cs typeface="Calibri"/>
                <a:sym typeface="Calibri"/>
              </a:rPr>
              <a:t>« Si nous ne comptons pas sur Christ pour la plénitude, toutes nos relations sont une tentative de nous compléter » </a:t>
            </a:r>
            <a:br>
              <a:rPr lang="en-US" sz="3200" b="1">
                <a:solidFill>
                  <a:schemeClr val="lt1"/>
                </a:solidFill>
                <a:latin typeface="Calibri"/>
                <a:ea typeface="Calibri"/>
                <a:cs typeface="Calibri"/>
                <a:sym typeface="Calibri"/>
              </a:rPr>
            </a:br>
            <a:r>
              <a:rPr lang="en-US" sz="3200" b="1">
                <a:solidFill>
                  <a:schemeClr val="lt1"/>
                </a:solidFill>
                <a:latin typeface="Calibri"/>
                <a:ea typeface="Calibri"/>
                <a:cs typeface="Calibri"/>
                <a:sym typeface="Calibri"/>
              </a:rPr>
              <a:t/>
            </a:r>
            <a:br>
              <a:rPr lang="en-US" sz="32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adapté des Drs. Les et Leslie Parrott</a:t>
            </a:r>
            <a:endParaRPr sz="2800" b="1">
              <a:solidFill>
                <a:schemeClr val="lt1"/>
              </a:solidFill>
              <a:latin typeface="Calibri"/>
              <a:ea typeface="Calibri"/>
              <a:cs typeface="Calibri"/>
              <a:sym typeface="Calibri"/>
            </a:endParaRPr>
          </a:p>
        </p:txBody>
      </p:sp>
      <p:sp>
        <p:nvSpPr>
          <p:cNvPr id="819" name="Google Shape;819;p47"/>
          <p:cNvSpPr txBox="1"/>
          <p:nvPr/>
        </p:nvSpPr>
        <p:spPr>
          <a:xfrm>
            <a:off x="251520" y="3645024"/>
            <a:ext cx="8640900" cy="31092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Seigneur, j'ai confiance en Christ comme ma plénitude spirituelle, Jésus en qui habite corporellement toute la plénitude de la divinité.  Je suis comblé en celui qui est la plénitude de Dieu.  Je suis rempli des richesses de la grâce de Dieu en Christ.  C'est fini.  Je suis complet en Christ par la foi en dehors des langues, des rêves, des visions, des miracles, des « paroles » ou autre chose !</a:t>
            </a:r>
            <a:endParaRPr sz="2800" b="1">
              <a:solidFill>
                <a:schemeClr val="dk2"/>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83786" y="2981969"/>
            <a:ext cx="8892480" cy="1143000"/>
          </a:xfrm>
        </p:spPr>
        <p:txBody>
          <a:bodyPr/>
          <a:lstStyle/>
          <a:p>
            <a:r>
              <a:rPr lang="fr-FR" sz="2800" b="1" dirty="0" smtClean="0">
                <a:solidFill>
                  <a:srgbClr val="0000FF"/>
                </a:solidFill>
                <a:latin typeface="Calibri" pitchFamily="34" charset="0"/>
                <a:cs typeface="Calibri" pitchFamily="34" charset="0"/>
              </a:rPr>
              <a:t>Vous ne pouvez rien FAIRE pour vous rendre plus juste; </a:t>
            </a:r>
            <a:br>
              <a:rPr lang="fr-FR" sz="2800" b="1" dirty="0" smtClean="0">
                <a:solidFill>
                  <a:srgbClr val="0000FF"/>
                </a:solidFill>
                <a:latin typeface="Calibri" pitchFamily="34" charset="0"/>
                <a:cs typeface="Calibri" pitchFamily="34" charset="0"/>
              </a:rPr>
            </a:br>
            <a:r>
              <a:rPr lang="fr-FR" sz="2800" b="1" dirty="0" smtClean="0">
                <a:solidFill>
                  <a:srgbClr val="FF0000"/>
                </a:solidFill>
                <a:latin typeface="Calibri" pitchFamily="34" charset="0"/>
                <a:cs typeface="Calibri" pitchFamily="34" charset="0"/>
              </a:rPr>
              <a:t>Je suis ta justice.</a:t>
            </a:r>
            <a:r>
              <a:rPr lang="fr-FR" sz="2800" b="1" dirty="0" smtClean="0">
                <a:solidFill>
                  <a:srgbClr val="0000FF"/>
                </a:solidFill>
                <a:latin typeface="Calibri" pitchFamily="34" charset="0"/>
                <a:cs typeface="Calibri" pitchFamily="34" charset="0"/>
              </a:rPr>
              <a:t> </a:t>
            </a:r>
            <a:br>
              <a:rPr lang="fr-FR" sz="2800" b="1" dirty="0" smtClean="0">
                <a:solidFill>
                  <a:srgbClr val="0000FF"/>
                </a:solidFill>
                <a:latin typeface="Calibri" pitchFamily="34" charset="0"/>
                <a:cs typeface="Calibri" pitchFamily="34" charset="0"/>
              </a:rPr>
            </a:br>
            <a:r>
              <a:rPr lang="fr-FR" sz="1600" b="1" dirty="0" smtClean="0">
                <a:solidFill>
                  <a:srgbClr val="0000FF"/>
                </a:solidFill>
                <a:latin typeface="Calibri" pitchFamily="34" charset="0"/>
                <a:cs typeface="Calibri" pitchFamily="34" charset="0"/>
              </a:rPr>
              <a:t/>
            </a:r>
            <a:br>
              <a:rPr lang="fr-FR" sz="1600" b="1" dirty="0" smtClean="0">
                <a:solidFill>
                  <a:srgbClr val="0000FF"/>
                </a:solidFill>
                <a:latin typeface="Calibri" pitchFamily="34" charset="0"/>
                <a:cs typeface="Calibri" pitchFamily="34" charset="0"/>
              </a:rPr>
            </a:br>
            <a:r>
              <a:rPr lang="fr-FR" sz="2800" b="1" dirty="0" smtClean="0">
                <a:solidFill>
                  <a:srgbClr val="0000FF"/>
                </a:solidFill>
                <a:latin typeface="Calibri" pitchFamily="34" charset="0"/>
                <a:cs typeface="Calibri" pitchFamily="34" charset="0"/>
              </a:rPr>
              <a:t>Vous ne pouvez rien FAIRE pour être plus pardonné; </a:t>
            </a:r>
            <a:br>
              <a:rPr lang="fr-FR" sz="2800" b="1" dirty="0" smtClean="0">
                <a:solidFill>
                  <a:srgbClr val="0000FF"/>
                </a:solidFill>
                <a:latin typeface="Calibri" pitchFamily="34" charset="0"/>
                <a:cs typeface="Calibri" pitchFamily="34" charset="0"/>
              </a:rPr>
            </a:br>
            <a:r>
              <a:rPr lang="fr-FR" sz="2800" b="1" dirty="0" smtClean="0">
                <a:solidFill>
                  <a:srgbClr val="FF0000"/>
                </a:solidFill>
                <a:latin typeface="Calibri" pitchFamily="34" charset="0"/>
                <a:cs typeface="Calibri" pitchFamily="34" charset="0"/>
              </a:rPr>
              <a:t>Je suis ton pardon de Dieu.</a:t>
            </a:r>
            <a:br>
              <a:rPr lang="fr-FR" sz="2800" b="1" dirty="0" smtClean="0">
                <a:solidFill>
                  <a:srgbClr val="FF0000"/>
                </a:solidFill>
                <a:latin typeface="Calibri" pitchFamily="34" charset="0"/>
                <a:cs typeface="Calibri" pitchFamily="34" charset="0"/>
              </a:rPr>
            </a:br>
            <a:r>
              <a:rPr lang="fr-FR" sz="1600" b="1" dirty="0" smtClean="0">
                <a:solidFill>
                  <a:srgbClr val="0000FF"/>
                </a:solidFill>
                <a:latin typeface="Calibri" pitchFamily="34" charset="0"/>
                <a:cs typeface="Calibri" pitchFamily="34" charset="0"/>
              </a:rPr>
              <a:t/>
            </a:r>
            <a:br>
              <a:rPr lang="fr-FR" sz="1600" b="1" dirty="0" smtClean="0">
                <a:solidFill>
                  <a:srgbClr val="0000FF"/>
                </a:solidFill>
                <a:latin typeface="Calibri" pitchFamily="34" charset="0"/>
                <a:cs typeface="Calibri" pitchFamily="34" charset="0"/>
              </a:rPr>
            </a:br>
            <a:r>
              <a:rPr lang="fr-FR" sz="2800" b="1" dirty="0" smtClean="0">
                <a:solidFill>
                  <a:srgbClr val="0000FF"/>
                </a:solidFill>
                <a:latin typeface="Calibri" pitchFamily="34" charset="0"/>
                <a:cs typeface="Calibri" pitchFamily="34" charset="0"/>
              </a:rPr>
              <a:t>Vous ne pouvez rien FAIRE pour être plus réconcilié avec Dieu;  </a:t>
            </a:r>
            <a:r>
              <a:rPr lang="fr-FR" sz="2800" b="1" dirty="0" smtClean="0">
                <a:solidFill>
                  <a:srgbClr val="FF0000"/>
                </a:solidFill>
                <a:latin typeface="Calibri" pitchFamily="34" charset="0"/>
                <a:cs typeface="Calibri" pitchFamily="34" charset="0"/>
              </a:rPr>
              <a:t>Je suis votre réconciliation avec Dieu.</a:t>
            </a:r>
            <a:r>
              <a:rPr lang="fr-FR" sz="2800" b="1" dirty="0" smtClean="0">
                <a:solidFill>
                  <a:srgbClr val="0000FF"/>
                </a:solidFill>
                <a:latin typeface="Calibri" pitchFamily="34" charset="0"/>
                <a:cs typeface="Calibri" pitchFamily="34" charset="0"/>
              </a:rPr>
              <a:t> </a:t>
            </a:r>
            <a:br>
              <a:rPr lang="fr-FR" sz="2800" b="1" dirty="0" smtClean="0">
                <a:solidFill>
                  <a:srgbClr val="0000FF"/>
                </a:solidFill>
                <a:latin typeface="Calibri" pitchFamily="34" charset="0"/>
                <a:cs typeface="Calibri" pitchFamily="34" charset="0"/>
              </a:rPr>
            </a:br>
            <a:r>
              <a:rPr lang="fr-FR" sz="1600" b="1" dirty="0" smtClean="0">
                <a:solidFill>
                  <a:srgbClr val="0000FF"/>
                </a:solidFill>
                <a:latin typeface="Calibri" pitchFamily="34" charset="0"/>
                <a:cs typeface="Calibri" pitchFamily="34" charset="0"/>
              </a:rPr>
              <a:t/>
            </a:r>
            <a:br>
              <a:rPr lang="fr-FR" sz="1600" b="1" dirty="0" smtClean="0">
                <a:solidFill>
                  <a:srgbClr val="0000FF"/>
                </a:solidFill>
                <a:latin typeface="Calibri" pitchFamily="34" charset="0"/>
                <a:cs typeface="Calibri" pitchFamily="34" charset="0"/>
              </a:rPr>
            </a:br>
            <a:r>
              <a:rPr lang="fr-FR" sz="2800" b="1" dirty="0" smtClean="0">
                <a:solidFill>
                  <a:srgbClr val="0000FF"/>
                </a:solidFill>
                <a:latin typeface="Calibri" pitchFamily="34" charset="0"/>
                <a:cs typeface="Calibri" pitchFamily="34" charset="0"/>
              </a:rPr>
              <a:t>Vous ne pouvez rien FAIRE pour être mieux accepté; </a:t>
            </a:r>
            <a:br>
              <a:rPr lang="fr-FR" sz="2800" b="1" dirty="0" smtClean="0">
                <a:solidFill>
                  <a:srgbClr val="0000FF"/>
                </a:solidFill>
                <a:latin typeface="Calibri" pitchFamily="34" charset="0"/>
                <a:cs typeface="Calibri" pitchFamily="34" charset="0"/>
              </a:rPr>
            </a:br>
            <a:r>
              <a:rPr lang="fr-FR" sz="2800" b="1" dirty="0" smtClean="0">
                <a:solidFill>
                  <a:srgbClr val="FF0000"/>
                </a:solidFill>
                <a:latin typeface="Calibri" pitchFamily="34" charset="0"/>
                <a:cs typeface="Calibri" pitchFamily="34" charset="0"/>
              </a:rPr>
              <a:t>Je suis votre acceptation auprès de Dieu.</a:t>
            </a:r>
            <a:r>
              <a:rPr lang="fr-FR" sz="2800" b="1" dirty="0" smtClean="0">
                <a:solidFill>
                  <a:srgbClr val="0000FF"/>
                </a:solidFill>
                <a:latin typeface="Calibri" pitchFamily="34" charset="0"/>
                <a:cs typeface="Calibri" pitchFamily="34" charset="0"/>
              </a:rPr>
              <a:t> </a:t>
            </a:r>
            <a:br>
              <a:rPr lang="fr-FR" sz="2800" b="1" dirty="0" smtClean="0">
                <a:solidFill>
                  <a:srgbClr val="0000FF"/>
                </a:solidFill>
                <a:latin typeface="Calibri" pitchFamily="34" charset="0"/>
                <a:cs typeface="Calibri" pitchFamily="34" charset="0"/>
              </a:rPr>
            </a:br>
            <a:r>
              <a:rPr lang="fr-FR" sz="1600" b="1" dirty="0" smtClean="0">
                <a:solidFill>
                  <a:srgbClr val="0000FF"/>
                </a:solidFill>
                <a:latin typeface="Calibri" pitchFamily="34" charset="0"/>
                <a:cs typeface="Calibri" pitchFamily="34" charset="0"/>
              </a:rPr>
              <a:t/>
            </a:r>
            <a:br>
              <a:rPr lang="fr-FR" sz="1600" b="1" dirty="0" smtClean="0">
                <a:solidFill>
                  <a:srgbClr val="0000FF"/>
                </a:solidFill>
                <a:latin typeface="Calibri" pitchFamily="34" charset="0"/>
                <a:cs typeface="Calibri" pitchFamily="34" charset="0"/>
              </a:rPr>
            </a:br>
            <a:r>
              <a:rPr lang="fr-FR" sz="2800" b="1" dirty="0" smtClean="0">
                <a:solidFill>
                  <a:srgbClr val="0000FF"/>
                </a:solidFill>
                <a:latin typeface="Calibri" pitchFamily="34" charset="0"/>
                <a:cs typeface="Calibri" pitchFamily="34" charset="0"/>
              </a:rPr>
              <a:t>Vous ne pouvez rien FAIRE pour être plus spirituel; </a:t>
            </a:r>
            <a:br>
              <a:rPr lang="fr-FR" sz="2800" b="1" dirty="0" smtClean="0">
                <a:solidFill>
                  <a:srgbClr val="0000FF"/>
                </a:solidFill>
                <a:latin typeface="Calibri" pitchFamily="34" charset="0"/>
                <a:cs typeface="Calibri" pitchFamily="34" charset="0"/>
              </a:rPr>
            </a:br>
            <a:r>
              <a:rPr lang="fr-FR" sz="2800" b="1" dirty="0" smtClean="0">
                <a:solidFill>
                  <a:srgbClr val="FF0000"/>
                </a:solidFill>
                <a:latin typeface="Calibri" pitchFamily="34" charset="0"/>
                <a:cs typeface="Calibri" pitchFamily="34" charset="0"/>
              </a:rPr>
              <a:t>Si en moi habite corporellement toute la plénitude, </a:t>
            </a:r>
            <a:br>
              <a:rPr lang="fr-FR" sz="2800" b="1" dirty="0" smtClean="0">
                <a:solidFill>
                  <a:srgbClr val="FF0000"/>
                </a:solidFill>
                <a:latin typeface="Calibri" pitchFamily="34" charset="0"/>
                <a:cs typeface="Calibri" pitchFamily="34" charset="0"/>
              </a:rPr>
            </a:br>
            <a:r>
              <a:rPr lang="fr-FR" sz="2800" b="1" dirty="0" smtClean="0">
                <a:solidFill>
                  <a:srgbClr val="FF0000"/>
                </a:solidFill>
                <a:latin typeface="Calibri" pitchFamily="34" charset="0"/>
                <a:cs typeface="Calibri" pitchFamily="34" charset="0"/>
              </a:rPr>
              <a:t>et je suis en vous, je suis votre plénitude spirituelle en Dieu; rien ne peut ajouter à ma plénitude spirituelle.</a:t>
            </a:r>
            <a:br>
              <a:rPr lang="fr-FR" sz="2800" b="1" dirty="0" smtClean="0">
                <a:solidFill>
                  <a:srgbClr val="FF0000"/>
                </a:solidFill>
                <a:latin typeface="Calibri" pitchFamily="34" charset="0"/>
                <a:cs typeface="Calibri" pitchFamily="34" charset="0"/>
              </a:rPr>
            </a:br>
            <a:endParaRPr lang="en-US" sz="2800" b="1" dirty="0">
              <a:solidFill>
                <a:srgbClr val="FF000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66FF66"/>
        </a:solidFill>
        <a:effectLst/>
      </p:bgPr>
    </p:bg>
    <p:spTree>
      <p:nvGrpSpPr>
        <p:cNvPr id="1" name="Shape 824"/>
        <p:cNvGrpSpPr/>
        <p:nvPr/>
      </p:nvGrpSpPr>
      <p:grpSpPr>
        <a:xfrm>
          <a:off x="0" y="0"/>
          <a:ext cx="0" cy="0"/>
          <a:chOff x="0" y="0"/>
          <a:chExt cx="0" cy="0"/>
        </a:xfrm>
      </p:grpSpPr>
      <p:sp>
        <p:nvSpPr>
          <p:cNvPr id="825" name="Google Shape;825;p48"/>
          <p:cNvSpPr/>
          <p:nvPr/>
        </p:nvSpPr>
        <p:spPr>
          <a:xfrm>
            <a:off x="4056504" y="1412776"/>
            <a:ext cx="731520" cy="1828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26" name="Google Shape;826;p48"/>
          <p:cNvSpPr/>
          <p:nvPr/>
        </p:nvSpPr>
        <p:spPr>
          <a:xfrm>
            <a:off x="4317112" y="1268760"/>
            <a:ext cx="182880" cy="82296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27" name="Google Shape;827;p48"/>
          <p:cNvSpPr txBox="1"/>
          <p:nvPr/>
        </p:nvSpPr>
        <p:spPr>
          <a:xfrm>
            <a:off x="179500" y="6101200"/>
            <a:ext cx="1872300" cy="831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400" b="1">
                <a:solidFill>
                  <a:schemeClr val="dk2"/>
                </a:solidFill>
                <a:latin typeface="Calibri"/>
                <a:ea typeface="Calibri"/>
                <a:cs typeface="Calibri"/>
                <a:sym typeface="Calibri"/>
              </a:rPr>
              <a:t>pas de bénédictions</a:t>
            </a:r>
            <a:endParaRPr sz="2400" b="1">
              <a:solidFill>
                <a:schemeClr val="dk2"/>
              </a:solidFill>
              <a:latin typeface="Calibri"/>
              <a:ea typeface="Calibri"/>
              <a:cs typeface="Calibri"/>
              <a:sym typeface="Calibri"/>
            </a:endParaRPr>
          </a:p>
        </p:txBody>
      </p:sp>
      <p:sp>
        <p:nvSpPr>
          <p:cNvPr id="828" name="Google Shape;828;p48"/>
          <p:cNvSpPr txBox="1"/>
          <p:nvPr/>
        </p:nvSpPr>
        <p:spPr>
          <a:xfrm>
            <a:off x="6588224" y="6228020"/>
            <a:ext cx="1872208"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7F7F7F"/>
                </a:solidFill>
                <a:latin typeface="Arial"/>
                <a:ea typeface="Arial"/>
                <a:cs typeface="Arial"/>
                <a:sym typeface="Arial"/>
              </a:rPr>
              <a:t>Hands - Microsoft clip art © 2013 </a:t>
            </a:r>
            <a:endParaRPr/>
          </a:p>
          <a:p>
            <a:pPr marL="0" marR="0" lvl="0" indent="0" algn="ctr" rtl="0">
              <a:spcBef>
                <a:spcPts val="0"/>
              </a:spcBef>
              <a:spcAft>
                <a:spcPts val="0"/>
              </a:spcAft>
              <a:buNone/>
            </a:pPr>
            <a:r>
              <a:rPr lang="en-US" sz="900">
                <a:solidFill>
                  <a:srgbClr val="7F7F7F"/>
                </a:solidFill>
                <a:latin typeface="Arial"/>
                <a:ea typeface="Arial"/>
                <a:cs typeface="Arial"/>
                <a:sym typeface="Arial"/>
              </a:rPr>
              <a:t>Microsoft Corporation. </a:t>
            </a:r>
            <a:endParaRPr sz="900">
              <a:solidFill>
                <a:srgbClr val="7F7F7F"/>
              </a:solidFill>
              <a:latin typeface="Arial"/>
              <a:ea typeface="Arial"/>
              <a:cs typeface="Arial"/>
              <a:sym typeface="Arial"/>
            </a:endParaRPr>
          </a:p>
        </p:txBody>
      </p:sp>
      <p:sp>
        <p:nvSpPr>
          <p:cNvPr id="829" name="Google Shape;829;p48"/>
          <p:cNvSpPr txBox="1"/>
          <p:nvPr/>
        </p:nvSpPr>
        <p:spPr>
          <a:xfrm>
            <a:off x="3539480" y="6093296"/>
            <a:ext cx="1752600" cy="71218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400" b="1">
                <a:solidFill>
                  <a:schemeClr val="dk2"/>
                </a:solidFill>
                <a:latin typeface="Calibri"/>
                <a:ea typeface="Calibri"/>
                <a:cs typeface="Calibri"/>
                <a:sym typeface="Calibri"/>
              </a:rPr>
              <a:t>toute bénédiction</a:t>
            </a:r>
            <a:endParaRPr sz="2400" b="1">
              <a:solidFill>
                <a:schemeClr val="dk2"/>
              </a:solidFill>
              <a:latin typeface="Calibri"/>
              <a:ea typeface="Calibri"/>
              <a:cs typeface="Calibri"/>
              <a:sym typeface="Calibri"/>
            </a:endParaRPr>
          </a:p>
        </p:txBody>
      </p:sp>
      <p:pic>
        <p:nvPicPr>
          <p:cNvPr id="830" name="Google Shape;830;p48" descr="egyptian.gif"/>
          <p:cNvPicPr preferRelativeResize="0"/>
          <p:nvPr/>
        </p:nvPicPr>
        <p:blipFill rotWithShape="1">
          <a:blip r:embed="rId4">
            <a:alphaModFix/>
          </a:blip>
          <a:srcRect/>
          <a:stretch/>
        </p:blipFill>
        <p:spPr>
          <a:xfrm>
            <a:off x="3347864" y="196079"/>
            <a:ext cx="2286000" cy="1360713"/>
          </a:xfrm>
          <a:prstGeom prst="rect">
            <a:avLst/>
          </a:prstGeom>
          <a:noFill/>
          <a:ln>
            <a:noFill/>
          </a:ln>
        </p:spPr>
      </p:pic>
      <p:sp>
        <p:nvSpPr>
          <p:cNvPr id="832" name="Google Shape;832;p48"/>
          <p:cNvSpPr txBox="1"/>
          <p:nvPr/>
        </p:nvSpPr>
        <p:spPr>
          <a:xfrm>
            <a:off x="179512" y="210706"/>
            <a:ext cx="2088232"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A5A5A5"/>
                </a:solidFill>
                <a:latin typeface="Arial"/>
                <a:ea typeface="Arial"/>
                <a:cs typeface="Arial"/>
                <a:sym typeface="Arial"/>
              </a:rPr>
              <a:t>smiley © sherv.net</a:t>
            </a:r>
            <a:endParaRPr/>
          </a:p>
          <a:p>
            <a:pPr marL="0" marR="0" lvl="0" indent="0" algn="ctr" rtl="0">
              <a:spcBef>
                <a:spcPts val="0"/>
              </a:spcBef>
              <a:spcAft>
                <a:spcPts val="0"/>
              </a:spcAft>
              <a:buNone/>
            </a:pPr>
            <a:r>
              <a:rPr lang="en-US" sz="1000">
                <a:solidFill>
                  <a:srgbClr val="A5A5A5"/>
                </a:solidFill>
                <a:latin typeface="Arial"/>
                <a:ea typeface="Arial"/>
                <a:cs typeface="Arial"/>
                <a:sym typeface="Arial"/>
              </a:rPr>
              <a:t>Jumping heart © </a:t>
            </a:r>
            <a:r>
              <a:rPr lang="en-US" sz="1000" u="sng">
                <a:solidFill>
                  <a:srgbClr val="A5A5A5"/>
                </a:solidFill>
                <a:latin typeface="Arial"/>
                <a:ea typeface="Arial"/>
                <a:cs typeface="Arial"/>
                <a:sym typeface="Arial"/>
                <a:hlinkClick r:id="rId5">
                  <a:extLst>
                    <a:ext uri="{A12FA001-AC4F-418D-AE19-62706E023703}">
                      <ahyp:hlinkClr xmlns:ahyp="http://schemas.microsoft.com/office/drawing/2018/hyperlinkcolor" xmlns="" val="tx"/>
                    </a:ext>
                  </a:extLst>
                </a:hlinkClick>
              </a:rPr>
              <a:t>www.fg-a.com</a:t>
            </a:r>
            <a:endParaRPr sz="1000">
              <a:solidFill>
                <a:srgbClr val="A5A5A5"/>
              </a:solidFill>
              <a:latin typeface="Arial"/>
              <a:ea typeface="Arial"/>
              <a:cs typeface="Arial"/>
              <a:sym typeface="Arial"/>
            </a:endParaRPr>
          </a:p>
        </p:txBody>
      </p:sp>
      <p:pic>
        <p:nvPicPr>
          <p:cNvPr id="833" name="Google Shape;833;p48" descr="www.sherv.net big-tears.gif"/>
          <p:cNvPicPr preferRelativeResize="0"/>
          <p:nvPr/>
        </p:nvPicPr>
        <p:blipFill rotWithShape="1">
          <a:blip r:embed="rId6">
            <a:alphaModFix/>
          </a:blip>
          <a:srcRect/>
          <a:stretch/>
        </p:blipFill>
        <p:spPr>
          <a:xfrm>
            <a:off x="274320" y="5229200"/>
            <a:ext cx="1440160" cy="840094"/>
          </a:xfrm>
          <a:prstGeom prst="rect">
            <a:avLst/>
          </a:prstGeom>
          <a:noFill/>
          <a:ln>
            <a:noFill/>
          </a:ln>
        </p:spPr>
      </p:pic>
      <p:sp>
        <p:nvSpPr>
          <p:cNvPr id="834" name="Google Shape;834;p48"/>
          <p:cNvSpPr txBox="1"/>
          <p:nvPr/>
        </p:nvSpPr>
        <p:spPr>
          <a:xfrm rot="-5400000">
            <a:off x="-924057" y="5327086"/>
            <a:ext cx="2240649" cy="24972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7F7F7F"/>
                </a:solidFill>
                <a:latin typeface="Arial"/>
                <a:ea typeface="Arial"/>
                <a:cs typeface="Arial"/>
                <a:sym typeface="Arial"/>
              </a:rPr>
              <a:t>big tears smiley © sherv.net</a:t>
            </a:r>
            <a:endParaRPr/>
          </a:p>
        </p:txBody>
      </p:sp>
      <p:sp>
        <p:nvSpPr>
          <p:cNvPr id="835" name="Google Shape;835;p48"/>
          <p:cNvSpPr txBox="1"/>
          <p:nvPr/>
        </p:nvSpPr>
        <p:spPr>
          <a:xfrm>
            <a:off x="164624" y="1052736"/>
            <a:ext cx="2103120" cy="3539430"/>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11. béni </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en Christ </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de toute sortes de bénédictions spirituelles. Merci, Seigneur!</a:t>
            </a:r>
            <a:endParaRPr sz="2800" b="1">
              <a:solidFill>
                <a:srgbClr val="FF0000"/>
              </a:solidFill>
              <a:latin typeface="Calibri"/>
              <a:ea typeface="Calibri"/>
              <a:cs typeface="Calibri"/>
              <a:sym typeface="Calibri"/>
            </a:endParaRPr>
          </a:p>
        </p:txBody>
      </p:sp>
      <p:sp>
        <p:nvSpPr>
          <p:cNvPr id="836" name="Google Shape;836;p48"/>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graphicFrame>
        <p:nvGraphicFramePr>
          <p:cNvPr id="837" name="Google Shape;837;p48"/>
          <p:cNvGraphicFramePr>
            <a:graphicFrameLocks noChangeAspect="1"/>
          </p:cNvGraphicFramePr>
          <p:nvPr/>
        </p:nvGraphicFramePr>
        <p:xfrm>
          <a:off x="2913209" y="2492896"/>
          <a:ext cx="3747023" cy="2808312"/>
        </p:xfrm>
        <a:graphic>
          <a:graphicData uri="http://schemas.openxmlformats.org/presentationml/2006/ole">
            <p:oleObj spid="_x0000_s1042" r:id="rId7" imgW="3747023" imgH="2808312" progId="">
              <p:embed/>
            </p:oleObj>
          </a:graphicData>
        </a:graphic>
      </p:graphicFrame>
      <p:pic>
        <p:nvPicPr>
          <p:cNvPr id="838" name="Google Shape;838;p48" descr="egyptian.gif"/>
          <p:cNvPicPr preferRelativeResize="0"/>
          <p:nvPr/>
        </p:nvPicPr>
        <p:blipFill rotWithShape="1">
          <a:blip r:embed="rId4">
            <a:alphaModFix/>
          </a:blip>
          <a:srcRect/>
          <a:stretch/>
        </p:blipFill>
        <p:spPr>
          <a:xfrm rot="7200000">
            <a:off x="3869627" y="1342385"/>
            <a:ext cx="2286000" cy="1360713"/>
          </a:xfrm>
          <a:prstGeom prst="rect">
            <a:avLst/>
          </a:prstGeom>
          <a:noFill/>
          <a:ln>
            <a:noFill/>
          </a:ln>
        </p:spPr>
      </p:pic>
      <p:pic>
        <p:nvPicPr>
          <p:cNvPr id="839" name="Google Shape;839;p48" descr="egyptian.gif"/>
          <p:cNvPicPr preferRelativeResize="0"/>
          <p:nvPr/>
        </p:nvPicPr>
        <p:blipFill rotWithShape="1">
          <a:blip r:embed="rId4">
            <a:alphaModFix/>
          </a:blip>
          <a:srcRect/>
          <a:stretch/>
        </p:blipFill>
        <p:spPr>
          <a:xfrm rot="-7200000" flipH="1">
            <a:off x="2628333" y="1342385"/>
            <a:ext cx="2286000" cy="1360713"/>
          </a:xfrm>
          <a:prstGeom prst="rect">
            <a:avLst/>
          </a:prstGeom>
          <a:noFill/>
          <a:ln>
            <a:noFill/>
          </a:ln>
        </p:spPr>
      </p:pic>
      <p:pic>
        <p:nvPicPr>
          <p:cNvPr id="840" name="Google Shape;840;p48" descr="C:\Users\Supernike\AppData\Local\Microsoft\Windows\Temporary Internet Files\Content.IE5\3EZ02TG4\MC900241089[1].wmf"/>
          <p:cNvPicPr preferRelativeResize="0"/>
          <p:nvPr/>
        </p:nvPicPr>
        <p:blipFill rotWithShape="1">
          <a:blip r:embed="rId8">
            <a:alphaModFix/>
          </a:blip>
          <a:srcRect t="49844"/>
          <a:stretch/>
        </p:blipFill>
        <p:spPr>
          <a:xfrm rot="4020000">
            <a:off x="2385788" y="5484307"/>
            <a:ext cx="1806232" cy="680209"/>
          </a:xfrm>
          <a:prstGeom prst="rect">
            <a:avLst/>
          </a:prstGeom>
          <a:noFill/>
          <a:ln>
            <a:noFill/>
          </a:ln>
        </p:spPr>
      </p:pic>
      <p:pic>
        <p:nvPicPr>
          <p:cNvPr id="841" name="Google Shape;841;p48" descr="C:\Users\Supernike\AppData\Local\Microsoft\Windows\Temporary Internet Files\Content.IE5\3EZ02TG4\MC900241089[1].wmf"/>
          <p:cNvPicPr preferRelativeResize="0"/>
          <p:nvPr/>
        </p:nvPicPr>
        <p:blipFill rotWithShape="1">
          <a:blip r:embed="rId8">
            <a:alphaModFix/>
          </a:blip>
          <a:srcRect t="49844"/>
          <a:stretch/>
        </p:blipFill>
        <p:spPr>
          <a:xfrm rot="-4140000" flipH="1">
            <a:off x="4591940" y="5484307"/>
            <a:ext cx="1806232" cy="680209"/>
          </a:xfrm>
          <a:prstGeom prst="rect">
            <a:avLst/>
          </a:prstGeom>
          <a:noFill/>
          <a:ln>
            <a:noFill/>
          </a:ln>
        </p:spPr>
      </p:pic>
      <p:pic>
        <p:nvPicPr>
          <p:cNvPr id="842" name="Google Shape;842;p48" descr="www.fg-a.com valentine 2-jumping-heart.gif"/>
          <p:cNvPicPr preferRelativeResize="0"/>
          <p:nvPr/>
        </p:nvPicPr>
        <p:blipFill rotWithShape="1">
          <a:blip r:embed="rId9">
            <a:alphaModFix/>
          </a:blip>
          <a:srcRect/>
          <a:stretch/>
        </p:blipFill>
        <p:spPr>
          <a:xfrm>
            <a:off x="3717032" y="4795800"/>
            <a:ext cx="1359024" cy="1585528"/>
          </a:xfrm>
          <a:prstGeom prst="rect">
            <a:avLst/>
          </a:prstGeom>
          <a:noFill/>
          <a:ln>
            <a:noFill/>
          </a:ln>
        </p:spPr>
      </p:pic>
      <p:sp>
        <p:nvSpPr>
          <p:cNvPr id="843" name="Google Shape;843;p48"/>
          <p:cNvSpPr txBox="1"/>
          <p:nvPr/>
        </p:nvSpPr>
        <p:spPr>
          <a:xfrm>
            <a:off x="5868144" y="1114866"/>
            <a:ext cx="3240360" cy="483209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 Béni soit Dieu,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le Père de notre Seigneur Jésus Christ, qui nous a bénis de toute sortes de bénédictions spirituelles dans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les lieux célestes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en Christ! » </a:t>
            </a:r>
            <a:endParaRPr sz="2800" b="1">
              <a:solidFill>
                <a:schemeClr val="dk2"/>
              </a:solidFill>
              <a:latin typeface="Calibri"/>
              <a:ea typeface="Calibri"/>
              <a:cs typeface="Calibri"/>
              <a:sym typeface="Calibri"/>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Éph 1:3</a:t>
            </a:r>
            <a:endParaRPr sz="2800" b="1">
              <a:solidFill>
                <a:schemeClr val="dk2"/>
              </a:solidFill>
              <a:latin typeface="Calibri"/>
              <a:ea typeface="Calibri"/>
              <a:cs typeface="Calibri"/>
              <a:sym typeface="Calibri"/>
            </a:endParaRPr>
          </a:p>
        </p:txBody>
      </p:sp>
      <p:cxnSp>
        <p:nvCxnSpPr>
          <p:cNvPr id="844" name="Google Shape;844;p48"/>
          <p:cNvCxnSpPr/>
          <p:nvPr/>
        </p:nvCxnSpPr>
        <p:spPr>
          <a:xfrm>
            <a:off x="3419872" y="2492896"/>
            <a:ext cx="0" cy="2376000"/>
          </a:xfrm>
          <a:prstGeom prst="straightConnector1">
            <a:avLst/>
          </a:prstGeom>
          <a:noFill/>
          <a:ln w="57150" cap="flat" cmpd="sng">
            <a:solidFill>
              <a:schemeClr val="lt1"/>
            </a:solidFill>
            <a:prstDash val="dash"/>
            <a:round/>
            <a:headEnd type="none" w="sm" len="sm"/>
            <a:tailEnd type="none" w="sm" len="sm"/>
          </a:ln>
        </p:spPr>
      </p:cxnSp>
      <p:cxnSp>
        <p:nvCxnSpPr>
          <p:cNvPr id="845" name="Google Shape;845;p48"/>
          <p:cNvCxnSpPr/>
          <p:nvPr/>
        </p:nvCxnSpPr>
        <p:spPr>
          <a:xfrm>
            <a:off x="3707904" y="2565168"/>
            <a:ext cx="0" cy="2376000"/>
          </a:xfrm>
          <a:prstGeom prst="straightConnector1">
            <a:avLst/>
          </a:prstGeom>
          <a:noFill/>
          <a:ln w="57150" cap="flat" cmpd="sng">
            <a:solidFill>
              <a:schemeClr val="lt1"/>
            </a:solidFill>
            <a:prstDash val="dash"/>
            <a:round/>
            <a:headEnd type="none" w="sm" len="sm"/>
            <a:tailEnd type="none" w="sm" len="sm"/>
          </a:ln>
        </p:spPr>
      </p:cxnSp>
      <p:cxnSp>
        <p:nvCxnSpPr>
          <p:cNvPr id="846" name="Google Shape;846;p48"/>
          <p:cNvCxnSpPr/>
          <p:nvPr/>
        </p:nvCxnSpPr>
        <p:spPr>
          <a:xfrm>
            <a:off x="3995936" y="2492375"/>
            <a:ext cx="0" cy="1116000"/>
          </a:xfrm>
          <a:prstGeom prst="straightConnector1">
            <a:avLst/>
          </a:prstGeom>
          <a:noFill/>
          <a:ln w="57150" cap="flat" cmpd="sng">
            <a:solidFill>
              <a:schemeClr val="lt1"/>
            </a:solidFill>
            <a:prstDash val="dash"/>
            <a:round/>
            <a:headEnd type="none" w="sm" len="sm"/>
            <a:tailEnd type="none" w="sm" len="sm"/>
          </a:ln>
        </p:spPr>
      </p:cxnSp>
      <p:cxnSp>
        <p:nvCxnSpPr>
          <p:cNvPr id="847" name="Google Shape;847;p48"/>
          <p:cNvCxnSpPr/>
          <p:nvPr/>
        </p:nvCxnSpPr>
        <p:spPr>
          <a:xfrm>
            <a:off x="4283968" y="2529024"/>
            <a:ext cx="0" cy="1116000"/>
          </a:xfrm>
          <a:prstGeom prst="straightConnector1">
            <a:avLst/>
          </a:prstGeom>
          <a:noFill/>
          <a:ln w="57150" cap="flat" cmpd="sng">
            <a:solidFill>
              <a:schemeClr val="lt1"/>
            </a:solidFill>
            <a:prstDash val="dash"/>
            <a:round/>
            <a:headEnd type="none" w="sm" len="sm"/>
            <a:tailEnd type="none" w="sm" len="sm"/>
          </a:ln>
        </p:spPr>
      </p:cxnSp>
      <p:cxnSp>
        <p:nvCxnSpPr>
          <p:cNvPr id="848" name="Google Shape;848;p48"/>
          <p:cNvCxnSpPr/>
          <p:nvPr/>
        </p:nvCxnSpPr>
        <p:spPr>
          <a:xfrm>
            <a:off x="4572000" y="2529024"/>
            <a:ext cx="0" cy="1116000"/>
          </a:xfrm>
          <a:prstGeom prst="straightConnector1">
            <a:avLst/>
          </a:prstGeom>
          <a:noFill/>
          <a:ln w="57150" cap="flat" cmpd="sng">
            <a:solidFill>
              <a:schemeClr val="lt1"/>
            </a:solidFill>
            <a:prstDash val="dash"/>
            <a:round/>
            <a:headEnd type="none" w="sm" len="sm"/>
            <a:tailEnd type="none" w="sm" len="sm"/>
          </a:ln>
        </p:spPr>
      </p:cxnSp>
      <p:cxnSp>
        <p:nvCxnSpPr>
          <p:cNvPr id="849" name="Google Shape;849;p48"/>
          <p:cNvCxnSpPr/>
          <p:nvPr/>
        </p:nvCxnSpPr>
        <p:spPr>
          <a:xfrm>
            <a:off x="4860032" y="2492375"/>
            <a:ext cx="0" cy="1116000"/>
          </a:xfrm>
          <a:prstGeom prst="straightConnector1">
            <a:avLst/>
          </a:prstGeom>
          <a:noFill/>
          <a:ln w="57150" cap="flat" cmpd="sng">
            <a:solidFill>
              <a:schemeClr val="lt1"/>
            </a:solidFill>
            <a:prstDash val="dash"/>
            <a:round/>
            <a:headEnd type="none" w="sm" len="sm"/>
            <a:tailEnd type="none" w="sm" len="sm"/>
          </a:ln>
        </p:spPr>
      </p:cxnSp>
      <p:cxnSp>
        <p:nvCxnSpPr>
          <p:cNvPr id="850" name="Google Shape;850;p48"/>
          <p:cNvCxnSpPr/>
          <p:nvPr/>
        </p:nvCxnSpPr>
        <p:spPr>
          <a:xfrm>
            <a:off x="5148064" y="2565168"/>
            <a:ext cx="0" cy="2376000"/>
          </a:xfrm>
          <a:prstGeom prst="straightConnector1">
            <a:avLst/>
          </a:prstGeom>
          <a:noFill/>
          <a:ln w="57150" cap="flat" cmpd="sng">
            <a:solidFill>
              <a:schemeClr val="lt1"/>
            </a:solidFill>
            <a:prstDash val="dash"/>
            <a:round/>
            <a:headEnd type="none" w="sm" len="sm"/>
            <a:tailEnd type="none" w="sm" len="sm"/>
          </a:ln>
        </p:spPr>
      </p:cxnSp>
      <p:cxnSp>
        <p:nvCxnSpPr>
          <p:cNvPr id="851" name="Google Shape;851;p48"/>
          <p:cNvCxnSpPr/>
          <p:nvPr/>
        </p:nvCxnSpPr>
        <p:spPr>
          <a:xfrm>
            <a:off x="5436096" y="2492896"/>
            <a:ext cx="0" cy="2376000"/>
          </a:xfrm>
          <a:prstGeom prst="straightConnector1">
            <a:avLst/>
          </a:prstGeom>
          <a:noFill/>
          <a:ln w="57150" cap="flat" cmpd="sng">
            <a:solidFill>
              <a:schemeClr val="lt1"/>
            </a:solidFill>
            <a:prstDash val="dash"/>
            <a:round/>
            <a:headEnd type="none" w="sm" len="sm"/>
            <a:tailEnd type="none" w="sm" len="sm"/>
          </a:ln>
        </p:spPr>
      </p:cxnSp>
      <p:sp>
        <p:nvSpPr>
          <p:cNvPr id="29" name="WordArt 2"/>
          <p:cNvSpPr>
            <a:spLocks noChangeArrowheads="1" noChangeShapeType="1" noTextEdit="1"/>
          </p:cNvSpPr>
          <p:nvPr/>
        </p:nvSpPr>
        <p:spPr bwMode="auto">
          <a:xfrm>
            <a:off x="3347864" y="288052"/>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Le Seigneur</a:t>
            </a:r>
            <a:endParaRPr lang="en-CA" sz="1200" kern="10" spc="0" dirty="0">
              <a:ln w="9525">
                <a:solidFill>
                  <a:srgbClr val="000000"/>
                </a:solidFill>
                <a:round/>
                <a:headEnd/>
                <a:tailEnd/>
              </a:ln>
              <a:solidFill>
                <a:srgbClr val="FFC000"/>
              </a:solidFill>
              <a:effectLst/>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66FF66"/>
        </a:solidFill>
        <a:effectLst/>
      </p:bgPr>
    </p:bg>
    <p:spTree>
      <p:nvGrpSpPr>
        <p:cNvPr id="1" name="Shape 855"/>
        <p:cNvGrpSpPr/>
        <p:nvPr/>
      </p:nvGrpSpPr>
      <p:grpSpPr>
        <a:xfrm>
          <a:off x="0" y="0"/>
          <a:ext cx="0" cy="0"/>
          <a:chOff x="0" y="0"/>
          <a:chExt cx="0" cy="0"/>
        </a:xfrm>
      </p:grpSpPr>
      <p:sp>
        <p:nvSpPr>
          <p:cNvPr id="856" name="Google Shape;856;p49"/>
          <p:cNvSpPr/>
          <p:nvPr/>
        </p:nvSpPr>
        <p:spPr>
          <a:xfrm>
            <a:off x="35496" y="304800"/>
            <a:ext cx="7132320" cy="6492240"/>
          </a:xfrm>
          <a:prstGeom prst="ellipse">
            <a:avLst/>
          </a:prstGeom>
          <a:solidFill>
            <a:srgbClr val="FFFF00"/>
          </a:solid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858" name="Google Shape;858;p49"/>
          <p:cNvSpPr txBox="1"/>
          <p:nvPr/>
        </p:nvSpPr>
        <p:spPr>
          <a:xfrm>
            <a:off x="396552" y="-27384"/>
            <a:ext cx="6766248" cy="423863"/>
          </a:xfrm>
          <a:prstGeom prst="rect">
            <a:avLst/>
          </a:prstGeom>
          <a:noFill/>
          <a:ln>
            <a:noFill/>
          </a:ln>
        </p:spPr>
        <p:txBody>
          <a:bodyPr spcFirstLastPara="1" wrap="square" lIns="91425" tIns="45700" rIns="91425" bIns="45700" anchor="t" anchorCtr="0">
            <a:noAutofit/>
          </a:bodyPr>
          <a:lstStyle/>
          <a:p>
            <a:pPr marL="457200" marR="0" lvl="1" indent="0" algn="l" rtl="0">
              <a:spcBef>
                <a:spcPts val="0"/>
              </a:spcBef>
              <a:spcAft>
                <a:spcPts val="0"/>
              </a:spcAft>
              <a:buNone/>
            </a:pPr>
            <a:r>
              <a:rPr lang="en-US" sz="1400" b="1" i="0" u="none" strike="noStrike" cap="none">
                <a:solidFill>
                  <a:schemeClr val="dk2"/>
                </a:solidFill>
                <a:latin typeface="Arial"/>
                <a:ea typeface="Arial"/>
                <a:cs typeface="Arial"/>
                <a:sym typeface="Arial"/>
              </a:rPr>
              <a:t>la repentance envers Dieu et          la foi en notre Seigneur Jésus Christ</a:t>
            </a:r>
            <a:endParaRPr sz="1800" b="0" i="0" u="none" strike="noStrike" cap="none">
              <a:solidFill>
                <a:schemeClr val="dk2"/>
              </a:solidFill>
              <a:latin typeface="Arial"/>
              <a:ea typeface="Arial"/>
              <a:cs typeface="Arial"/>
              <a:sym typeface="Arial"/>
            </a:endParaRPr>
          </a:p>
        </p:txBody>
      </p:sp>
      <p:sp>
        <p:nvSpPr>
          <p:cNvPr id="859" name="Google Shape;859;p49"/>
          <p:cNvSpPr/>
          <p:nvPr/>
        </p:nvSpPr>
        <p:spPr>
          <a:xfrm>
            <a:off x="3459480" y="30480"/>
            <a:ext cx="274320" cy="274320"/>
          </a:xfrm>
          <a:prstGeom prst="downArrow">
            <a:avLst>
              <a:gd name="adj1" fmla="val 50000"/>
              <a:gd name="adj2" fmla="val 50000"/>
            </a:avLst>
          </a:prstGeom>
          <a:no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60" name="Google Shape;860;p49"/>
          <p:cNvSpPr/>
          <p:nvPr/>
        </p:nvSpPr>
        <p:spPr>
          <a:xfrm>
            <a:off x="3525024" y="3048000"/>
            <a:ext cx="182880" cy="128016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61" name="Google Shape;861;p49"/>
          <p:cNvSpPr/>
          <p:nvPr/>
        </p:nvSpPr>
        <p:spPr>
          <a:xfrm>
            <a:off x="3153544" y="3352800"/>
            <a:ext cx="914400" cy="1828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862" name="Google Shape;862;p49"/>
          <p:cNvCxnSpPr/>
          <p:nvPr/>
        </p:nvCxnSpPr>
        <p:spPr>
          <a:xfrm rot="10800000">
            <a:off x="2926080" y="3002280"/>
            <a:ext cx="274320" cy="274320"/>
          </a:xfrm>
          <a:prstGeom prst="straightConnector1">
            <a:avLst/>
          </a:prstGeom>
          <a:noFill/>
          <a:ln w="28575" cap="flat" cmpd="sng">
            <a:solidFill>
              <a:srgbClr val="FF0000"/>
            </a:solidFill>
            <a:prstDash val="solid"/>
            <a:round/>
            <a:headEnd type="none" w="sm" len="sm"/>
            <a:tailEnd type="stealth" w="med" len="med"/>
          </a:ln>
        </p:spPr>
      </p:cxnSp>
      <p:cxnSp>
        <p:nvCxnSpPr>
          <p:cNvPr id="863" name="Google Shape;863;p49"/>
          <p:cNvCxnSpPr/>
          <p:nvPr/>
        </p:nvCxnSpPr>
        <p:spPr>
          <a:xfrm rot="10800000" flipH="1">
            <a:off x="4038600" y="3002280"/>
            <a:ext cx="274320" cy="274320"/>
          </a:xfrm>
          <a:prstGeom prst="straightConnector1">
            <a:avLst/>
          </a:prstGeom>
          <a:noFill/>
          <a:ln w="28575" cap="flat" cmpd="sng">
            <a:solidFill>
              <a:srgbClr val="FF0000"/>
            </a:solidFill>
            <a:prstDash val="solid"/>
            <a:round/>
            <a:headEnd type="none" w="sm" len="sm"/>
            <a:tailEnd type="stealth" w="med" len="med"/>
          </a:ln>
        </p:spPr>
      </p:cxnSp>
      <p:cxnSp>
        <p:nvCxnSpPr>
          <p:cNvPr id="864" name="Google Shape;864;p49"/>
          <p:cNvCxnSpPr/>
          <p:nvPr/>
        </p:nvCxnSpPr>
        <p:spPr>
          <a:xfrm flipH="1">
            <a:off x="2926080" y="4069080"/>
            <a:ext cx="274320" cy="274320"/>
          </a:xfrm>
          <a:prstGeom prst="straightConnector1">
            <a:avLst/>
          </a:prstGeom>
          <a:noFill/>
          <a:ln w="28575" cap="flat" cmpd="sng">
            <a:solidFill>
              <a:srgbClr val="FF0000"/>
            </a:solidFill>
            <a:prstDash val="solid"/>
            <a:round/>
            <a:headEnd type="none" w="sm" len="sm"/>
            <a:tailEnd type="stealth" w="med" len="med"/>
          </a:ln>
        </p:spPr>
      </p:cxnSp>
      <p:cxnSp>
        <p:nvCxnSpPr>
          <p:cNvPr id="865" name="Google Shape;865;p49"/>
          <p:cNvCxnSpPr/>
          <p:nvPr/>
        </p:nvCxnSpPr>
        <p:spPr>
          <a:xfrm>
            <a:off x="4038600" y="4069080"/>
            <a:ext cx="274320" cy="274320"/>
          </a:xfrm>
          <a:prstGeom prst="straightConnector1">
            <a:avLst/>
          </a:prstGeom>
          <a:noFill/>
          <a:ln w="28575" cap="flat" cmpd="sng">
            <a:solidFill>
              <a:srgbClr val="FF0000"/>
            </a:solidFill>
            <a:prstDash val="solid"/>
            <a:round/>
            <a:headEnd type="none" w="sm" len="sm"/>
            <a:tailEnd type="stealth" w="med" len="med"/>
          </a:ln>
        </p:spPr>
      </p:cxnSp>
      <p:sp>
        <p:nvSpPr>
          <p:cNvPr id="866" name="Google Shape;866;p49"/>
          <p:cNvSpPr txBox="1"/>
          <p:nvPr/>
        </p:nvSpPr>
        <p:spPr>
          <a:xfrm>
            <a:off x="4800600" y="6477000"/>
            <a:ext cx="2448272"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F2F2F2"/>
                </a:solidFill>
                <a:latin typeface="Arial Narrow"/>
                <a:ea typeface="Arial Narrow"/>
                <a:cs typeface="Arial Narrow"/>
                <a:sym typeface="Arial Narrow"/>
              </a:rPr>
              <a:t>johncrozieris@gmail.com  ©  2021 </a:t>
            </a:r>
            <a:endParaRPr sz="1200">
              <a:solidFill>
                <a:srgbClr val="F2F2F2"/>
              </a:solidFill>
              <a:latin typeface="Arial Narrow"/>
              <a:ea typeface="Arial Narrow"/>
              <a:cs typeface="Arial Narrow"/>
              <a:sym typeface="Arial Narrow"/>
            </a:endParaRPr>
          </a:p>
        </p:txBody>
      </p:sp>
      <p:sp>
        <p:nvSpPr>
          <p:cNvPr id="867" name="Google Shape;867;p49"/>
          <p:cNvSpPr txBox="1"/>
          <p:nvPr/>
        </p:nvSpPr>
        <p:spPr>
          <a:xfrm>
            <a:off x="2590800" y="254913"/>
            <a:ext cx="1944216" cy="43088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200">
                <a:solidFill>
                  <a:schemeClr val="dk2"/>
                </a:solidFill>
                <a:latin typeface="Arial Black"/>
                <a:ea typeface="Arial Black"/>
                <a:cs typeface="Arial Black"/>
                <a:sym typeface="Arial Black"/>
              </a:rPr>
              <a:t>en Christ</a:t>
            </a:r>
            <a:endParaRPr sz="2200">
              <a:solidFill>
                <a:schemeClr val="dk2"/>
              </a:solidFill>
              <a:latin typeface="Arial Black"/>
              <a:ea typeface="Arial Black"/>
              <a:cs typeface="Arial Black"/>
              <a:sym typeface="Arial Black"/>
            </a:endParaRPr>
          </a:p>
        </p:txBody>
      </p:sp>
      <p:sp>
        <p:nvSpPr>
          <p:cNvPr id="868" name="Google Shape;868;p49"/>
          <p:cNvSpPr txBox="1"/>
          <p:nvPr/>
        </p:nvSpPr>
        <p:spPr>
          <a:xfrm>
            <a:off x="7236296" y="0"/>
            <a:ext cx="1944216" cy="6858000"/>
          </a:xfrm>
          <a:prstGeom prst="rect">
            <a:avLst/>
          </a:prstGeom>
          <a:solidFill>
            <a:srgbClr val="66FF6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Seigneur, merci que Jésus soit mort pour nous donner à tous ta grâce étonnante, les richesses de la grâce de Dieu en Christ !</a:t>
            </a:r>
            <a:endParaRPr sz="2800" b="1" i="0" u="none" strike="noStrike" cap="none">
              <a:solidFill>
                <a:schemeClr val="dk2"/>
              </a:solidFill>
              <a:latin typeface="Calibri"/>
              <a:ea typeface="Calibri"/>
              <a:cs typeface="Calibri"/>
              <a:sym typeface="Calibri"/>
            </a:endParaRPr>
          </a:p>
        </p:txBody>
      </p:sp>
      <p:sp>
        <p:nvSpPr>
          <p:cNvPr id="869" name="Google Shape;869;p49"/>
          <p:cNvSpPr txBox="1"/>
          <p:nvPr/>
        </p:nvSpPr>
        <p:spPr>
          <a:xfrm>
            <a:off x="214282" y="6429396"/>
            <a:ext cx="2088232"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F2F2F2"/>
                </a:solidFill>
                <a:latin typeface="Arial Narrow"/>
                <a:ea typeface="Arial Narrow"/>
                <a:cs typeface="Arial Narrow"/>
                <a:sym typeface="Arial Narrow"/>
              </a:rPr>
              <a:t>jumping heart © www.fg-a.com</a:t>
            </a:r>
            <a:endParaRPr/>
          </a:p>
        </p:txBody>
      </p:sp>
      <p:pic>
        <p:nvPicPr>
          <p:cNvPr id="870" name="Google Shape;870;p49" descr="www.fg-a.com valentine 2-jumping-heart.gif"/>
          <p:cNvPicPr preferRelativeResize="0"/>
          <p:nvPr/>
        </p:nvPicPr>
        <p:blipFill rotWithShape="1">
          <a:blip r:embed="rId3">
            <a:alphaModFix/>
          </a:blip>
          <a:srcRect/>
          <a:stretch/>
        </p:blipFill>
        <p:spPr>
          <a:xfrm>
            <a:off x="3059832" y="2996952"/>
            <a:ext cx="1049259" cy="1224136"/>
          </a:xfrm>
          <a:prstGeom prst="rect">
            <a:avLst/>
          </a:prstGeom>
          <a:noFill/>
          <a:ln>
            <a:noFill/>
          </a:ln>
        </p:spPr>
      </p:pic>
      <p:sp>
        <p:nvSpPr>
          <p:cNvPr id="17" name="Text Box 5"/>
          <p:cNvSpPr txBox="1">
            <a:spLocks noChangeArrowheads="1"/>
          </p:cNvSpPr>
          <p:nvPr/>
        </p:nvSpPr>
        <p:spPr bwMode="auto">
          <a:xfrm>
            <a:off x="-36512" y="6016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fontAlgn="base">
              <a:lnSpc>
                <a:spcPts val="1300"/>
              </a:lnSpc>
            </a:pPr>
            <a:r>
              <a:rPr lang="fr-CA" sz="1200" b="1" dirty="0" smtClean="0">
                <a:solidFill>
                  <a:schemeClr val="bg2"/>
                </a:solidFill>
                <a:latin typeface="Calibri" pitchFamily="34" charset="0"/>
                <a:cs typeface="Calibri" pitchFamily="34" charset="0"/>
              </a:rPr>
              <a:t>déclaré juste  en Christ la justice de Dieu</a:t>
            </a:r>
            <a:endParaRPr lang="en-US" sz="1200" b="1"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rançon</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racheté</a:t>
            </a:r>
            <a:r>
              <a:rPr lang="en-US" sz="1200" dirty="0" smtClean="0">
                <a:solidFill>
                  <a:schemeClr val="bg2"/>
                </a:solidFill>
                <a:latin typeface="Calibri" pitchFamily="34" charset="0"/>
                <a:cs typeface="Calibri" pitchFamily="34" charset="0"/>
              </a:rPr>
              <a:t>         P</a:t>
            </a:r>
            <a:r>
              <a:rPr lang="fr-FR" sz="1200" dirty="0" err="1" smtClean="0">
                <a:solidFill>
                  <a:schemeClr val="bg2"/>
                </a:solidFill>
                <a:latin typeface="Calibri" pitchFamily="34" charset="0"/>
                <a:cs typeface="Calibri" pitchFamily="34" charset="0"/>
              </a:rPr>
              <a:t>âques</a:t>
            </a:r>
            <a:r>
              <a:rPr lang="fr-FR"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péché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expié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colère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détournée</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pardonné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paix</a:t>
            </a:r>
            <a:r>
              <a:rPr lang="en-US" sz="1200" dirty="0" smtClean="0">
                <a:solidFill>
                  <a:schemeClr val="bg2"/>
                </a:solidFill>
                <a:latin typeface="Calibri" pitchFamily="34" charset="0"/>
                <a:cs typeface="Calibri" pitchFamily="34" charset="0"/>
              </a:rPr>
              <a:t> avec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réconcilié</a:t>
            </a:r>
            <a:r>
              <a:rPr lang="en-US" sz="1200" dirty="0" smtClean="0">
                <a:solidFill>
                  <a:schemeClr val="bg2"/>
                </a:solidFill>
                <a:latin typeface="Calibri" pitchFamily="34" charset="0"/>
                <a:cs typeface="Calibri" pitchFamily="34" charset="0"/>
              </a:rPr>
              <a:t>   vie </a:t>
            </a:r>
            <a:r>
              <a:rPr lang="en-US" sz="1200" dirty="0" err="1" smtClean="0">
                <a:solidFill>
                  <a:schemeClr val="bg2"/>
                </a:solidFill>
                <a:latin typeface="Calibri" pitchFamily="34" charset="0"/>
                <a:cs typeface="Calibri" pitchFamily="34" charset="0"/>
              </a:rPr>
              <a:t>éternelle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adopté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accueilli</a:t>
            </a:r>
            <a:endParaRPr lang="en-US" sz="1200" dirty="0" smtClean="0">
              <a:solidFill>
                <a:schemeClr val="bg2"/>
              </a:solidFill>
              <a:latin typeface="Calibri" pitchFamily="34" charset="0"/>
              <a:cs typeface="Calibri" pitchFamily="34" charset="0"/>
            </a:endParaRPr>
          </a:p>
          <a:p>
            <a:pPr algn="ctr">
              <a:lnSpc>
                <a:spcPts val="1300"/>
              </a:lnSpc>
            </a:pPr>
            <a:r>
              <a:rPr kumimoji="0" lang="en-CA" altLang="ko-KR" sz="1200" b="0" i="0" u="none" strike="noStrike" cap="none" normalizeH="0" baseline="0" dirty="0" smtClean="0">
                <a:ln>
                  <a:noFill/>
                </a:ln>
                <a:solidFill>
                  <a:schemeClr val="bg2"/>
                </a:solidFill>
                <a:effectLst/>
                <a:latin typeface="Calibri" pitchFamily="34" charset="0"/>
                <a:ea typeface="Malgun Gothic" pitchFamily="34" charset="-127"/>
                <a:cs typeface="Calibri" pitchFamily="34" charset="0"/>
              </a:rPr>
              <a:t> </a:t>
            </a:r>
            <a:r>
              <a:rPr lang="fr-FR" sz="1200" dirty="0" smtClean="0">
                <a:solidFill>
                  <a:schemeClr val="bg2"/>
                </a:solidFill>
                <a:latin typeface="Calibri" pitchFamily="34" charset="0"/>
                <a:cs typeface="Calibri" pitchFamily="34" charset="0"/>
              </a:rPr>
              <a:t>rempli et complet en Christ la plénitude de Dieu     </a:t>
            </a:r>
            <a:r>
              <a:rPr lang="fr-CA" sz="1200" dirty="0" smtClean="0">
                <a:solidFill>
                  <a:schemeClr val="bg2"/>
                </a:solidFill>
                <a:latin typeface="Calibri" pitchFamily="34" charset="0"/>
                <a:cs typeface="Calibri" pitchFamily="34" charset="0"/>
              </a:rPr>
              <a:t>béni de toute bénédiction</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Christ ma </a:t>
            </a:r>
            <a:r>
              <a:rPr lang="en-US" sz="1200" dirty="0" err="1" smtClean="0">
                <a:solidFill>
                  <a:schemeClr val="bg2"/>
                </a:solidFill>
                <a:latin typeface="Calibri" pitchFamily="34" charset="0"/>
                <a:cs typeface="Calibri" pitchFamily="34" charset="0"/>
              </a:rPr>
              <a:t>sagesse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justice et sanctification et </a:t>
            </a:r>
            <a:r>
              <a:rPr lang="en-US" sz="1200" dirty="0" err="1" smtClean="0">
                <a:solidFill>
                  <a:schemeClr val="bg2"/>
                </a:solidFill>
                <a:latin typeface="Calibri" pitchFamily="34" charset="0"/>
                <a:cs typeface="Calibri" pitchFamily="34" charset="0"/>
              </a:rPr>
              <a:t>rédemption</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délivré</a:t>
            </a:r>
            <a:r>
              <a:rPr lang="en-US" sz="1200" dirty="0" smtClean="0">
                <a:solidFill>
                  <a:schemeClr val="bg2"/>
                </a:solidFill>
                <a:latin typeface="Calibri" pitchFamily="34" charset="0"/>
                <a:cs typeface="Calibri" pitchFamily="34" charset="0"/>
              </a:rPr>
              <a:t> des </a:t>
            </a:r>
            <a:r>
              <a:rPr lang="en-US" sz="1200" dirty="0" err="1" smtClean="0">
                <a:solidFill>
                  <a:schemeClr val="bg2"/>
                </a:solidFill>
                <a:latin typeface="Calibri" pitchFamily="34" charset="0"/>
                <a:cs typeface="Calibri" pitchFamily="34" charset="0"/>
              </a:rPr>
              <a:t>ténèbres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fr-FR" sz="1200" dirty="0" smtClean="0">
                <a:solidFill>
                  <a:schemeClr val="bg2"/>
                </a:solidFill>
                <a:latin typeface="Calibri" pitchFamily="34" charset="0"/>
                <a:cs typeface="Calibri" pitchFamily="34" charset="0"/>
              </a:rPr>
              <a:t> la lumière du royaume du Fils           </a:t>
            </a:r>
            <a:r>
              <a:rPr lang="en-US" sz="1200" dirty="0" smtClean="0">
                <a:solidFill>
                  <a:schemeClr val="bg2"/>
                </a:solidFill>
                <a:latin typeface="Calibri" pitchFamily="34" charset="0"/>
                <a:cs typeface="Calibri" pitchFamily="34" charset="0"/>
              </a:rPr>
              <a:t>en Christ et Christ en nous</a:t>
            </a:r>
          </a:p>
          <a:p>
            <a:pPr algn="ctr">
              <a:lnSpc>
                <a:spcPts val="1300"/>
              </a:lnSpc>
            </a:pPr>
            <a:r>
              <a:rPr lang="en-US" sz="1200" dirty="0" smtClean="0">
                <a:solidFill>
                  <a:schemeClr val="bg2"/>
                </a:solidFill>
                <a:latin typeface="Calibri" pitchFamily="34" charset="0"/>
                <a:cs typeface="Calibri" pitchFamily="34" charset="0"/>
              </a:rPr>
              <a:t>en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Saint et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en nous, le temple de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en le </a:t>
            </a:r>
            <a:r>
              <a:rPr lang="en-US" sz="1200" dirty="0" err="1" smtClean="0">
                <a:solidFill>
                  <a:schemeClr val="bg2"/>
                </a:solidFill>
                <a:latin typeface="Calibri" pitchFamily="34" charset="0"/>
                <a:cs typeface="Calibri" pitchFamily="34" charset="0"/>
              </a:rPr>
              <a:t>Père</a:t>
            </a:r>
            <a:r>
              <a:rPr lang="en-US" sz="1200" dirty="0" smtClean="0">
                <a:solidFill>
                  <a:schemeClr val="bg2"/>
                </a:solidFill>
                <a:latin typeface="Calibri" pitchFamily="34" charset="0"/>
                <a:cs typeface="Calibri" pitchFamily="34" charset="0"/>
              </a:rPr>
              <a:t> et le </a:t>
            </a:r>
            <a:r>
              <a:rPr lang="en-US" sz="1200" dirty="0" err="1" smtClean="0">
                <a:solidFill>
                  <a:schemeClr val="bg2"/>
                </a:solidFill>
                <a:latin typeface="Calibri" pitchFamily="34" charset="0"/>
                <a:cs typeface="Calibri" pitchFamily="34" charset="0"/>
              </a:rPr>
              <a:t>Père</a:t>
            </a:r>
            <a:r>
              <a:rPr lang="en-US" sz="1200" dirty="0" smtClean="0">
                <a:solidFill>
                  <a:schemeClr val="bg2"/>
                </a:solidFill>
                <a:latin typeface="Calibri" pitchFamily="34" charset="0"/>
                <a:cs typeface="Calibri" pitchFamily="34" charset="0"/>
              </a:rPr>
              <a:t> en nous</a:t>
            </a:r>
          </a:p>
          <a:p>
            <a:pPr algn="ctr">
              <a:lnSpc>
                <a:spcPts val="1300"/>
              </a:lnSpc>
            </a:pPr>
            <a:r>
              <a:rPr lang="en-US" sz="1200" dirty="0" err="1" smtClean="0">
                <a:solidFill>
                  <a:schemeClr val="bg2"/>
                </a:solidFill>
                <a:latin typeface="Calibri" pitchFamily="34" charset="0"/>
                <a:cs typeface="Calibri" pitchFamily="34" charset="0"/>
              </a:rPr>
              <a:t>immergé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Père</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Fils</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communion avec le </a:t>
            </a:r>
            <a:r>
              <a:rPr lang="en-US" sz="1200" dirty="0" err="1" smtClean="0">
                <a:solidFill>
                  <a:schemeClr val="bg2"/>
                </a:solidFill>
                <a:latin typeface="Calibri" pitchFamily="34" charset="0"/>
                <a:cs typeface="Calibri" pitchFamily="34" charset="0"/>
              </a:rPr>
              <a:t>Père</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Fils</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ils</a:t>
            </a:r>
            <a:r>
              <a:rPr lang="en-US" sz="1200" dirty="0" smtClean="0">
                <a:solidFill>
                  <a:schemeClr val="bg2"/>
                </a:solidFill>
                <a:latin typeface="Calibri" pitchFamily="34" charset="0"/>
                <a:cs typeface="Calibri" pitchFamily="34" charset="0"/>
              </a:rPr>
              <a:t> avec nous   </a:t>
            </a:r>
          </a:p>
          <a:p>
            <a:pPr algn="ctr">
              <a:lnSpc>
                <a:spcPts val="1300"/>
              </a:lnSpc>
            </a:pPr>
            <a:r>
              <a:rPr lang="en-US" sz="1200" dirty="0" err="1" smtClean="0">
                <a:solidFill>
                  <a:schemeClr val="bg2"/>
                </a:solidFill>
                <a:latin typeface="Calibri" pitchFamily="34" charset="0"/>
                <a:cs typeface="Calibri" pitchFamily="34" charset="0"/>
              </a:rPr>
              <a:t>accès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prières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exaucées</a:t>
            </a:r>
            <a:r>
              <a:rPr lang="en-US" sz="1200" dirty="0" smtClean="0">
                <a:solidFill>
                  <a:schemeClr val="bg2"/>
                </a:solidFill>
                <a:latin typeface="Calibri" pitchFamily="34" charset="0"/>
                <a:cs typeface="Calibri" pitchFamily="34" charset="0"/>
              </a:rPr>
              <a:t> au nom de </a:t>
            </a:r>
            <a:r>
              <a:rPr lang="en-US" sz="1200" dirty="0" err="1" smtClean="0">
                <a:solidFill>
                  <a:schemeClr val="bg2"/>
                </a:solidFill>
                <a:latin typeface="Calibri" pitchFamily="34" charset="0"/>
                <a:cs typeface="Calibri" pitchFamily="34" charset="0"/>
              </a:rPr>
              <a:t>Jésus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miséricorde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grâce</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secours</a:t>
            </a:r>
            <a:r>
              <a:rPr lang="en-US" sz="1200" dirty="0" smtClean="0">
                <a:solidFill>
                  <a:schemeClr val="bg2"/>
                </a:solidFill>
                <a:latin typeface="Calibri" pitchFamily="34" charset="0"/>
                <a:cs typeface="Calibri" pitchFamily="34" charset="0"/>
              </a:rPr>
              <a:t> au </a:t>
            </a:r>
            <a:r>
              <a:rPr lang="en-US" sz="1200" dirty="0" err="1" smtClean="0">
                <a:solidFill>
                  <a:schemeClr val="bg2"/>
                </a:solidFill>
                <a:latin typeface="Calibri" pitchFamily="34" charset="0"/>
                <a:cs typeface="Calibri" pitchFamily="34" charset="0"/>
              </a:rPr>
              <a:t>trône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grâce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tout </a:t>
            </a:r>
            <a:r>
              <a:rPr lang="en-US" sz="1200" dirty="0" err="1" smtClean="0">
                <a:solidFill>
                  <a:schemeClr val="bg2"/>
                </a:solidFill>
                <a:latin typeface="Calibri" pitchFamily="34" charset="0"/>
                <a:cs typeface="Calibri" pitchFamily="34" charset="0"/>
              </a:rPr>
              <a:t>besoin</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comblé</a:t>
            </a:r>
            <a:r>
              <a:rPr lang="en-US" sz="1200" dirty="0" smtClean="0">
                <a:solidFill>
                  <a:schemeClr val="bg2"/>
                </a:solidFill>
                <a:latin typeface="Calibri" pitchFamily="34" charset="0"/>
                <a:cs typeface="Calibri" pitchFamily="34" charset="0"/>
              </a:rPr>
              <a:t>            </a:t>
            </a:r>
            <a:r>
              <a:rPr lang="fr-CA" sz="1200" dirty="0" smtClean="0">
                <a:solidFill>
                  <a:schemeClr val="bg2"/>
                </a:solidFill>
                <a:latin typeface="Calibri" pitchFamily="34" charset="0"/>
                <a:cs typeface="Calibri" pitchFamily="34" charset="0"/>
              </a:rPr>
              <a:t>l’Esprit prie pour nous et nous aide à prier par l’Esprit avec la parole de Dieu </a:t>
            </a:r>
            <a:endParaRPr lang="en-US" sz="1200" dirty="0" smtClean="0">
              <a:solidFill>
                <a:schemeClr val="bg2"/>
              </a:solidFill>
              <a:latin typeface="Calibri" pitchFamily="34" charset="0"/>
              <a:cs typeface="Calibri" pitchFamily="34" charset="0"/>
            </a:endParaRPr>
          </a:p>
          <a:p>
            <a:pPr algn="ctr">
              <a:lnSpc>
                <a:spcPts val="1300"/>
              </a:lnSpc>
            </a:pPr>
            <a:r>
              <a:rPr lang="fr-FR" sz="1200" dirty="0" smtClean="0">
                <a:solidFill>
                  <a:schemeClr val="bg2"/>
                </a:solidFill>
                <a:latin typeface="Calibri" pitchFamily="34" charset="0"/>
                <a:cs typeface="Calibri" pitchFamily="34" charset="0"/>
              </a:rPr>
              <a:t>notre Souverain Sacrificateur intercède pour nous en tant que notre seul médiateur et rançon pour tous</a:t>
            </a:r>
          </a:p>
          <a:p>
            <a:pPr algn="ctr">
              <a:lnSpc>
                <a:spcPts val="1300"/>
              </a:lnSpc>
            </a:pPr>
            <a:r>
              <a:rPr lang="fr-FR" sz="1200" dirty="0" smtClean="0">
                <a:solidFill>
                  <a:schemeClr val="bg2"/>
                </a:solidFill>
                <a:latin typeface="Calibri" pitchFamily="34" charset="0"/>
                <a:cs typeface="Calibri" pitchFamily="34" charset="0"/>
              </a:rPr>
              <a:t>notre Souverain Sacrificateur est notre avocat avec sa seul propitiation pour nos péchés dans notre défense</a:t>
            </a:r>
            <a:endParaRPr lang="fr-CA" sz="1200" dirty="0" smtClean="0">
              <a:solidFill>
                <a:schemeClr val="bg2"/>
              </a:solidFill>
              <a:latin typeface="Calibri" pitchFamily="34" charset="0"/>
              <a:cs typeface="Calibri" pitchFamily="34" charset="0"/>
            </a:endParaRPr>
          </a:p>
          <a:p>
            <a:pPr algn="ctr">
              <a:lnSpc>
                <a:spcPts val="1300"/>
              </a:lnSpc>
            </a:pPr>
            <a:r>
              <a:rPr lang="fr-CA" sz="1200" dirty="0" smtClean="0">
                <a:solidFill>
                  <a:schemeClr val="bg2"/>
                </a:solidFill>
                <a:latin typeface="Calibri" pitchFamily="34" charset="0"/>
                <a:cs typeface="Calibri" pitchFamily="34" charset="0"/>
              </a:rPr>
              <a:t> </a:t>
            </a:r>
            <a:r>
              <a:rPr lang="en-US" sz="1200" dirty="0" err="1" smtClean="0">
                <a:latin typeface="Calibri" pitchFamily="34" charset="0"/>
                <a:cs typeface="Calibri" pitchFamily="34" charset="0"/>
              </a:rPr>
              <a:t>immergé</a:t>
            </a:r>
            <a:r>
              <a:rPr lang="en-US" sz="1200" dirty="0" smtClean="0">
                <a:latin typeface="Calibri" pitchFamily="34" charset="0"/>
                <a:cs typeface="Calibri" pitchFamily="34" charset="0"/>
              </a:rPr>
              <a:t>      et       </a:t>
            </a:r>
            <a:r>
              <a:rPr lang="en-US" sz="1200" dirty="0" err="1" smtClean="0">
                <a:latin typeface="Calibri" pitchFamily="34" charset="0"/>
                <a:cs typeface="Calibri" pitchFamily="34" charset="0"/>
              </a:rPr>
              <a:t>une</a:t>
            </a:r>
            <a:r>
              <a:rPr lang="en-US" sz="1200" dirty="0" smtClean="0">
                <a:latin typeface="Calibri" pitchFamily="34" charset="0"/>
                <a:cs typeface="Calibri" pitchFamily="34" charset="0"/>
              </a:rPr>
              <a:t>      </a:t>
            </a:r>
            <a:r>
              <a:rPr lang="fr-FR" sz="1200" dirty="0" smtClean="0">
                <a:latin typeface="Calibri" pitchFamily="34" charset="0"/>
                <a:cs typeface="Calibri" pitchFamily="34" charset="0"/>
              </a:rPr>
              <a:t>même      plante      </a:t>
            </a:r>
            <a:r>
              <a:rPr lang="en-US" sz="1200" dirty="0" smtClean="0">
                <a:latin typeface="Calibri" pitchFamily="34" charset="0"/>
                <a:cs typeface="Calibri" pitchFamily="34" charset="0"/>
              </a:rPr>
              <a:t>avec      Christ       </a:t>
            </a:r>
            <a:r>
              <a:rPr lang="en-US" sz="1200" dirty="0" err="1" smtClean="0">
                <a:latin typeface="Calibri" pitchFamily="34" charset="0"/>
                <a:cs typeface="Calibri" pitchFamily="34" charset="0"/>
              </a:rPr>
              <a:t>dans</a:t>
            </a:r>
            <a:r>
              <a:rPr lang="en-US" sz="1200" dirty="0" smtClean="0">
                <a:latin typeface="Calibri" pitchFamily="34" charset="0"/>
                <a:cs typeface="Calibri" pitchFamily="34" charset="0"/>
              </a:rPr>
              <a:t>      </a:t>
            </a:r>
            <a:r>
              <a:rPr lang="en-US" sz="1200" dirty="0" err="1" smtClean="0">
                <a:latin typeface="Calibri" pitchFamily="34" charset="0"/>
                <a:cs typeface="Calibri" pitchFamily="34" charset="0"/>
              </a:rPr>
              <a:t>sa</a:t>
            </a:r>
            <a:r>
              <a:rPr lang="en-US" sz="1200" dirty="0" smtClean="0">
                <a:latin typeface="Calibri" pitchFamily="34" charset="0"/>
                <a:cs typeface="Calibri" pitchFamily="34" charset="0"/>
              </a:rPr>
              <a:t>      mort      et      </a:t>
            </a:r>
            <a:r>
              <a:rPr lang="en-US" sz="1200" dirty="0" err="1" smtClean="0">
                <a:latin typeface="Calibri" pitchFamily="34" charset="0"/>
                <a:cs typeface="Calibri" pitchFamily="34" charset="0"/>
              </a:rPr>
              <a:t>sa</a:t>
            </a:r>
            <a:r>
              <a:rPr lang="en-US" sz="1200" dirty="0" smtClean="0">
                <a:latin typeface="Calibri" pitchFamily="34" charset="0"/>
                <a:cs typeface="Calibri" pitchFamily="34" charset="0"/>
              </a:rPr>
              <a:t>       </a:t>
            </a:r>
            <a:r>
              <a:rPr lang="en-US" sz="1200" dirty="0" err="1" smtClean="0">
                <a:latin typeface="Calibri" pitchFamily="34" charset="0"/>
                <a:cs typeface="Calibri" pitchFamily="34" charset="0"/>
              </a:rPr>
              <a:t>résurrection</a:t>
            </a:r>
            <a:endParaRPr lang="en-US" sz="1200" dirty="0" smtClean="0">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vieil</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homme</a:t>
            </a:r>
            <a:r>
              <a:rPr lang="en-US" sz="1200" dirty="0" smtClean="0">
                <a:solidFill>
                  <a:schemeClr val="bg2"/>
                </a:solidFill>
                <a:latin typeface="Calibri" pitchFamily="34" charset="0"/>
                <a:cs typeface="Calibri" pitchFamily="34" charset="0"/>
              </a:rPr>
              <a:t> en Adam </a:t>
            </a:r>
            <a:r>
              <a:rPr lang="fr-CA" sz="1200" dirty="0" smtClean="0">
                <a:solidFill>
                  <a:schemeClr val="bg2"/>
                </a:solidFill>
                <a:latin typeface="Calibri" pitchFamily="34" charset="0"/>
                <a:cs typeface="Calibri" pitchFamily="34" charset="0"/>
              </a:rPr>
              <a:t>crucifié et enseveli avec Christ    nouvel homme en Christ ressuscité et vivant avec Christ </a:t>
            </a:r>
            <a:r>
              <a:rPr lang="en-US" sz="1200" dirty="0" smtClean="0">
                <a:solidFill>
                  <a:schemeClr val="bg2"/>
                </a:solidFill>
                <a:latin typeface="Calibri" pitchFamily="34" charset="0"/>
                <a:cs typeface="Calibri" pitchFamily="34" charset="0"/>
              </a:rPr>
              <a:t>mort au </a:t>
            </a:r>
            <a:r>
              <a:rPr lang="en-US" sz="1200" dirty="0" err="1" smtClean="0">
                <a:solidFill>
                  <a:schemeClr val="bg2"/>
                </a:solidFill>
                <a:latin typeface="Calibri" pitchFamily="34" charset="0"/>
                <a:cs typeface="Calibri" pitchFamily="34" charset="0"/>
              </a:rPr>
              <a:t>péché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libéré</a:t>
            </a:r>
            <a:r>
              <a:rPr lang="en-US" sz="1200" dirty="0" smtClean="0">
                <a:solidFill>
                  <a:schemeClr val="bg2"/>
                </a:solidFill>
                <a:latin typeface="Calibri" pitchFamily="34" charset="0"/>
                <a:cs typeface="Calibri" pitchFamily="34" charset="0"/>
              </a:rPr>
              <a:t> du </a:t>
            </a:r>
            <a:r>
              <a:rPr lang="en-US" sz="1200" dirty="0" err="1" smtClean="0">
                <a:solidFill>
                  <a:schemeClr val="bg2"/>
                </a:solidFill>
                <a:latin typeface="Calibri" pitchFamily="34" charset="0"/>
                <a:cs typeface="Calibri" pitchFamily="34" charset="0"/>
              </a:rPr>
              <a:t>péché</a:t>
            </a:r>
            <a:r>
              <a:rPr lang="en-US" sz="1200" dirty="0" smtClean="0">
                <a:solidFill>
                  <a:schemeClr val="bg2"/>
                </a:solidFill>
                <a:latin typeface="Calibri" pitchFamily="34" charset="0"/>
                <a:cs typeface="Calibri" pitchFamily="34" charset="0"/>
              </a:rPr>
              <a:t>                                                                                                         instrument de justice </a:t>
            </a:r>
          </a:p>
          <a:p>
            <a:pPr algn="ctr">
              <a:lnSpc>
                <a:spcPts val="1300"/>
              </a:lnSpc>
            </a:pPr>
            <a:r>
              <a:rPr lang="en-US" sz="1200" dirty="0" err="1" smtClean="0">
                <a:solidFill>
                  <a:schemeClr val="bg2"/>
                </a:solidFill>
                <a:latin typeface="Calibri" pitchFamily="34" charset="0"/>
                <a:cs typeface="Calibri" pitchFamily="34" charset="0"/>
              </a:rPr>
              <a:t>sous</a:t>
            </a:r>
            <a:r>
              <a:rPr lang="en-US" sz="1200" dirty="0" smtClean="0">
                <a:solidFill>
                  <a:schemeClr val="bg2"/>
                </a:solidFill>
                <a:latin typeface="Calibri" pitchFamily="34" charset="0"/>
                <a:cs typeface="Calibri" pitchFamily="34" charset="0"/>
              </a:rPr>
              <a:t> Christ et </a:t>
            </a:r>
            <a:r>
              <a:rPr lang="en-US" sz="1200" dirty="0" err="1" smtClean="0">
                <a:solidFill>
                  <a:schemeClr val="bg2"/>
                </a:solidFill>
                <a:latin typeface="Calibri" pitchFamily="34" charset="0"/>
                <a:cs typeface="Calibri" pitchFamily="34" charset="0"/>
              </a:rPr>
              <a:t>sa</a:t>
            </a:r>
            <a:r>
              <a:rPr lang="en-US" sz="1200" dirty="0" smtClean="0">
                <a:solidFill>
                  <a:schemeClr val="bg2"/>
                </a:solidFill>
                <a:latin typeface="Calibri" pitchFamily="34" charset="0"/>
                <a:cs typeface="Calibri" pitchFamily="34" charset="0"/>
              </a:rPr>
              <a:t> grace </a:t>
            </a:r>
            <a:r>
              <a:rPr lang="en-US" sz="1200" dirty="0" err="1" smtClean="0">
                <a:solidFill>
                  <a:schemeClr val="bg2"/>
                </a:solidFill>
                <a:latin typeface="Calibri" pitchFamily="34" charset="0"/>
                <a:cs typeface="Calibri" pitchFamily="34" charset="0"/>
              </a:rPr>
              <a:t>abondante</a:t>
            </a:r>
            <a:r>
              <a:rPr lang="en-US" sz="1200" dirty="0" smtClean="0">
                <a:solidFill>
                  <a:schemeClr val="bg2"/>
                </a:solidFill>
                <a:latin typeface="Calibri" pitchFamily="34" charset="0"/>
                <a:cs typeface="Calibri" pitchFamily="34" charset="0"/>
              </a:rPr>
              <a:t>                                                                                      </a:t>
            </a:r>
            <a:r>
              <a:rPr lang="fr-FR" sz="1200" dirty="0" smtClean="0">
                <a:solidFill>
                  <a:schemeClr val="bg2"/>
                </a:solidFill>
                <a:latin typeface="Calibri" pitchFamily="34" charset="0"/>
                <a:cs typeface="Calibri" pitchFamily="34" charset="0"/>
              </a:rPr>
              <a:t>esclaves du Christ pas le péché</a:t>
            </a:r>
            <a:endParaRPr lang="en-US" sz="1200" dirty="0" smtClean="0">
              <a:solidFill>
                <a:schemeClr val="bg2"/>
              </a:solidFill>
              <a:latin typeface="Calibri" pitchFamily="34" charset="0"/>
              <a:cs typeface="Calibri" pitchFamily="34" charset="0"/>
            </a:endParaRPr>
          </a:p>
          <a:p>
            <a:pPr algn="ctr">
              <a:lnSpc>
                <a:spcPts val="1300"/>
              </a:lnSpc>
            </a:pPr>
            <a:r>
              <a:rPr lang="fr-FR" sz="1200" dirty="0" smtClean="0">
                <a:solidFill>
                  <a:schemeClr val="bg2"/>
                </a:solidFill>
                <a:latin typeface="Calibri" pitchFamily="34" charset="0"/>
                <a:cs typeface="Calibri" pitchFamily="34" charset="0"/>
              </a:rPr>
              <a:t>attaché au Christ                                                                                                                                                  </a:t>
            </a:r>
            <a:r>
              <a:rPr lang="fr-CA" sz="1200" dirty="0" smtClean="0">
                <a:solidFill>
                  <a:schemeClr val="bg2"/>
                </a:solidFill>
                <a:latin typeface="Calibri" pitchFamily="34" charset="0"/>
                <a:cs typeface="Calibri" pitchFamily="34" charset="0"/>
              </a:rPr>
              <a:t>un avec Christ </a:t>
            </a:r>
          </a:p>
          <a:p>
            <a:pPr algn="ctr">
              <a:lnSpc>
                <a:spcPts val="1300"/>
              </a:lnSpc>
            </a:pPr>
            <a:r>
              <a:rPr lang="fr-CA" sz="1200" dirty="0" smtClean="0">
                <a:solidFill>
                  <a:schemeClr val="bg2"/>
                </a:solidFill>
                <a:latin typeface="Calibri" pitchFamily="34" charset="0"/>
                <a:cs typeface="Calibri" pitchFamily="34" charset="0"/>
              </a:rPr>
              <a:t>assis avec Christ                                                                                                                               caché avec Christ en Dieu                                                                                                                 </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dégagés</a:t>
            </a:r>
            <a:r>
              <a:rPr lang="en-US" sz="1200" dirty="0" smtClean="0">
                <a:solidFill>
                  <a:schemeClr val="bg2"/>
                </a:solidFill>
                <a:latin typeface="Calibri" pitchFamily="34" charset="0"/>
                <a:cs typeface="Calibri" pitchFamily="34" charset="0"/>
              </a:rPr>
              <a:t> de la </a:t>
            </a:r>
            <a:r>
              <a:rPr lang="en-US" sz="1200" dirty="0" err="1" smtClean="0">
                <a:solidFill>
                  <a:schemeClr val="bg2"/>
                </a:solidFill>
                <a:latin typeface="Calibri" pitchFamily="34" charset="0"/>
                <a:cs typeface="Calibri" pitchFamily="34" charset="0"/>
              </a:rPr>
              <a:t>loi</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marié</a:t>
            </a:r>
            <a:r>
              <a:rPr lang="en-US" sz="1200" dirty="0" smtClean="0">
                <a:solidFill>
                  <a:schemeClr val="bg2"/>
                </a:solidFill>
                <a:latin typeface="Calibri" pitchFamily="34" charset="0"/>
                <a:cs typeface="Calibri" pitchFamily="34" charset="0"/>
              </a:rPr>
              <a:t> à Christ                                                                                                            </a:t>
            </a:r>
            <a:r>
              <a:rPr lang="en-US" sz="1200" dirty="0" err="1" smtClean="0">
                <a:solidFill>
                  <a:schemeClr val="bg2"/>
                </a:solidFill>
                <a:latin typeface="Calibri" pitchFamily="34" charset="0"/>
                <a:cs typeface="Calibri" pitchFamily="34" charset="0"/>
              </a:rPr>
              <a:t>sous</a:t>
            </a:r>
            <a:r>
              <a:rPr lang="en-US" sz="1200" dirty="0" smtClean="0">
                <a:solidFill>
                  <a:schemeClr val="bg2"/>
                </a:solidFill>
                <a:latin typeface="Calibri" pitchFamily="34" charset="0"/>
                <a:cs typeface="Calibri" pitchFamily="34" charset="0"/>
              </a:rPr>
              <a:t> la </a:t>
            </a:r>
            <a:r>
              <a:rPr lang="en-US" sz="1200" dirty="0" err="1" smtClean="0">
                <a:solidFill>
                  <a:schemeClr val="bg2"/>
                </a:solidFill>
                <a:latin typeface="Calibri" pitchFamily="34" charset="0"/>
                <a:cs typeface="Calibri" pitchFamily="34" charset="0"/>
              </a:rPr>
              <a:t>loi</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p>
          <a:p>
            <a:pPr algn="ctr">
              <a:lnSpc>
                <a:spcPts val="1300"/>
              </a:lnSpc>
            </a:pP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l’amour</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répandu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né</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fr-FR" sz="1200" dirty="0" smtClean="0">
                <a:solidFill>
                  <a:schemeClr val="bg2"/>
                </a:solidFill>
                <a:latin typeface="Calibri" pitchFamily="34" charset="0"/>
                <a:cs typeface="Calibri" pitchFamily="34" charset="0"/>
              </a:rPr>
              <a:t>né de Dieu</a:t>
            </a:r>
            <a:endParaRPr lang="en-US" sz="1200" dirty="0" smtClean="0">
              <a:solidFill>
                <a:schemeClr val="bg2"/>
              </a:solidFill>
              <a:latin typeface="Calibri" pitchFamily="34" charset="0"/>
              <a:cs typeface="Calibri" pitchFamily="34" charset="0"/>
            </a:endParaRPr>
          </a:p>
          <a:p>
            <a:pPr algn="ctr">
              <a:lnSpc>
                <a:spcPts val="1300"/>
              </a:lnSpc>
            </a:pPr>
            <a:r>
              <a:rPr lang="fr-CA" sz="1200" dirty="0" smtClean="0">
                <a:solidFill>
                  <a:schemeClr val="bg2"/>
                </a:solidFill>
                <a:latin typeface="Calibri" pitchFamily="34" charset="0"/>
                <a:cs typeface="Calibri" pitchFamily="34" charset="0"/>
              </a:rPr>
              <a:t>donné, recevoir, avoir le don de l'Esprit                                                                          </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fleuves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d'eau</a:t>
            </a:r>
            <a:r>
              <a:rPr lang="en-US" sz="1200" dirty="0" smtClean="0">
                <a:solidFill>
                  <a:schemeClr val="bg2"/>
                </a:solidFill>
                <a:latin typeface="Calibri" pitchFamily="34" charset="0"/>
                <a:cs typeface="Calibri" pitchFamily="34" charset="0"/>
              </a:rPr>
              <a:t> vive de </a:t>
            </a:r>
            <a:r>
              <a:rPr lang="en-US" sz="1200" dirty="0" err="1" smtClean="0">
                <a:solidFill>
                  <a:schemeClr val="bg2"/>
                </a:solidFill>
                <a:latin typeface="Calibri" pitchFamily="34" charset="0"/>
                <a:cs typeface="Calibri" pitchFamily="34" charset="0"/>
              </a:rPr>
              <a:t>l'Esprit</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immergé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fr-CA" sz="1200" dirty="0" smtClean="0">
                <a:solidFill>
                  <a:schemeClr val="bg2"/>
                </a:solidFill>
                <a:latin typeface="Calibri" pitchFamily="34" charset="0"/>
                <a:cs typeface="Calibri" pitchFamily="34" charset="0"/>
              </a:rPr>
              <a:t>l'Esprit vient et descend sur nous</a:t>
            </a:r>
          </a:p>
          <a:p>
            <a:pPr algn="ctr">
              <a:lnSpc>
                <a:spcPts val="1300"/>
              </a:lnSpc>
            </a:pPr>
            <a:r>
              <a:rPr lang="fr-FR" sz="1200" dirty="0" smtClean="0">
                <a:solidFill>
                  <a:schemeClr val="bg2"/>
                </a:solidFill>
                <a:latin typeface="Calibri" pitchFamily="34" charset="0"/>
                <a:cs typeface="Calibri" pitchFamily="34" charset="0"/>
              </a:rPr>
              <a:t>puissance de l'Esprit être ambassadeurs                                                               </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oint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scellé</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garantie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l’Esprit</a:t>
            </a:r>
            <a:endParaRPr lang="en-US" sz="1200" dirty="0" smtClean="0">
              <a:solidFill>
                <a:schemeClr val="bg2"/>
              </a:solidFill>
              <a:latin typeface="Calibri" pitchFamily="34" charset="0"/>
              <a:cs typeface="Calibri" pitchFamily="34" charset="0"/>
            </a:endParaRPr>
          </a:p>
          <a:p>
            <a:pPr algn="ctr">
              <a:lnSpc>
                <a:spcPts val="1300"/>
              </a:lnSpc>
            </a:pPr>
            <a:r>
              <a:rPr lang="fr-FR" sz="1200" dirty="0" smtClean="0">
                <a:solidFill>
                  <a:schemeClr val="bg2"/>
                </a:solidFill>
                <a:latin typeface="Calibri" pitchFamily="34" charset="0"/>
                <a:cs typeface="Calibri" pitchFamily="34" charset="0"/>
              </a:rPr>
              <a:t>c</a:t>
            </a:r>
            <a:r>
              <a:rPr lang="en-US" sz="1200" dirty="0" err="1" smtClean="0">
                <a:solidFill>
                  <a:schemeClr val="bg2"/>
                </a:solidFill>
                <a:latin typeface="Calibri" pitchFamily="34" charset="0"/>
                <a:cs typeface="Calibri" pitchFamily="34" charset="0"/>
              </a:rPr>
              <a:t>onsolé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enseigné</a:t>
            </a:r>
            <a:r>
              <a:rPr lang="en-US" sz="1200" dirty="0" smtClean="0">
                <a:solidFill>
                  <a:schemeClr val="bg2"/>
                </a:solidFill>
                <a:latin typeface="Calibri" pitchFamily="34" charset="0"/>
                <a:cs typeface="Calibri" pitchFamily="34" charset="0"/>
              </a:rPr>
              <a:t>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conduit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sanctifié</a:t>
            </a:r>
            <a:r>
              <a:rPr lang="en-US" sz="1200" dirty="0" smtClean="0">
                <a:solidFill>
                  <a:schemeClr val="bg2"/>
                </a:solidFill>
                <a:latin typeface="Calibri" pitchFamily="34" charset="0"/>
                <a:cs typeface="Calibri" pitchFamily="34" charset="0"/>
              </a:rPr>
              <a:t>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p>
          <a:p>
            <a:pPr algn="ctr">
              <a:lnSpc>
                <a:spcPts val="1300"/>
              </a:lnSpc>
            </a:pPr>
            <a:r>
              <a:rPr lang="en-US" sz="1200" dirty="0" smtClean="0">
                <a:solidFill>
                  <a:schemeClr val="bg2"/>
                </a:solidFill>
                <a:latin typeface="Calibri" pitchFamily="34" charset="0"/>
                <a:cs typeface="Calibri" pitchFamily="34" charset="0"/>
              </a:rPr>
              <a:t>dons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rempli</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circoncis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l'Esprit</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grande</a:t>
            </a:r>
            <a:r>
              <a:rPr lang="en-US" sz="1200" dirty="0" smtClean="0">
                <a:solidFill>
                  <a:schemeClr val="bg2"/>
                </a:solidFill>
                <a:latin typeface="Calibri" pitchFamily="34" charset="0"/>
                <a:cs typeface="Calibri" pitchFamily="34" charset="0"/>
              </a:rPr>
              <a:t> puissance de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l’ouvrage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conduit en </a:t>
            </a:r>
            <a:r>
              <a:rPr lang="en-US" sz="1200" dirty="0" err="1" smtClean="0">
                <a:solidFill>
                  <a:schemeClr val="bg2"/>
                </a:solidFill>
                <a:latin typeface="Calibri" pitchFamily="34" charset="0"/>
                <a:cs typeface="Calibri" pitchFamily="34" charset="0"/>
              </a:rPr>
              <a:t>triomphe</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victoire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nike</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membres</a:t>
            </a:r>
            <a:r>
              <a:rPr lang="en-US" sz="1200" dirty="0" smtClean="0">
                <a:solidFill>
                  <a:schemeClr val="bg2"/>
                </a:solidFill>
                <a:latin typeface="Calibri" pitchFamily="34" charset="0"/>
                <a:cs typeface="Calibri" pitchFamily="34" charset="0"/>
              </a:rPr>
              <a:t> du corps de Christ                   </a:t>
            </a:r>
            <a:r>
              <a:rPr lang="fr-FR" sz="1200" dirty="0" smtClean="0">
                <a:solidFill>
                  <a:schemeClr val="bg2"/>
                </a:solidFill>
                <a:latin typeface="Calibri" pitchFamily="34" charset="0"/>
                <a:cs typeface="Calibri" pitchFamily="34" charset="0"/>
              </a:rPr>
              <a:t>frères et </a:t>
            </a:r>
            <a:r>
              <a:rPr lang="fr-FR" sz="1200" dirty="0" err="1" smtClean="0">
                <a:solidFill>
                  <a:schemeClr val="bg2"/>
                </a:solidFill>
                <a:latin typeface="Calibri" pitchFamily="34" charset="0"/>
                <a:cs typeface="Calibri" pitchFamily="34" charset="0"/>
              </a:rPr>
              <a:t>soeurs</a:t>
            </a:r>
            <a:r>
              <a:rPr lang="fr-FR" sz="1200" dirty="0" smtClean="0">
                <a:solidFill>
                  <a:schemeClr val="bg2"/>
                </a:solidFill>
                <a:latin typeface="Calibri" pitchFamily="34" charset="0"/>
                <a:cs typeface="Calibri" pitchFamily="34" charset="0"/>
              </a:rPr>
              <a:t> en Christ</a:t>
            </a:r>
            <a:r>
              <a:rPr lang="en-US" sz="1200" dirty="0" smtClean="0">
                <a:solidFill>
                  <a:schemeClr val="bg2"/>
                </a:solidFill>
                <a:latin typeface="Calibri" pitchFamily="34" charset="0"/>
                <a:cs typeface="Calibri" pitchFamily="34" charset="0"/>
              </a:rPr>
              <a:t>                               branches de Christ </a:t>
            </a:r>
          </a:p>
          <a:p>
            <a:pPr algn="ctr">
              <a:lnSpc>
                <a:spcPts val="1300"/>
              </a:lnSpc>
            </a:pPr>
            <a:r>
              <a:rPr lang="en-US" sz="1200" dirty="0" err="1" smtClean="0">
                <a:solidFill>
                  <a:schemeClr val="bg2"/>
                </a:solidFill>
                <a:latin typeface="Calibri" pitchFamily="34" charset="0"/>
                <a:cs typeface="Calibri" pitchFamily="34" charset="0"/>
              </a:rPr>
              <a:t>une</a:t>
            </a:r>
            <a:r>
              <a:rPr lang="en-US" sz="1200" dirty="0" smtClean="0">
                <a:solidFill>
                  <a:schemeClr val="bg2"/>
                </a:solidFill>
                <a:latin typeface="Calibri" pitchFamily="34" charset="0"/>
                <a:cs typeface="Calibri" pitchFamily="34" charset="0"/>
              </a:rPr>
              <a:t> race </a:t>
            </a:r>
            <a:r>
              <a:rPr lang="en-US" sz="1200" dirty="0" err="1" smtClean="0">
                <a:solidFill>
                  <a:schemeClr val="bg2"/>
                </a:solidFill>
                <a:latin typeface="Calibri" pitchFamily="34" charset="0"/>
                <a:cs typeface="Calibri" pitchFamily="34" charset="0"/>
              </a:rPr>
              <a:t>élue</a:t>
            </a:r>
            <a:r>
              <a:rPr lang="en-US" sz="1200" dirty="0" smtClean="0">
                <a:solidFill>
                  <a:schemeClr val="bg2"/>
                </a:solidFill>
                <a:latin typeface="Calibri" pitchFamily="34" charset="0"/>
                <a:cs typeface="Calibri" pitchFamily="34" charset="0"/>
              </a:rPr>
              <a:t>, un </a:t>
            </a:r>
            <a:r>
              <a:rPr lang="en-US" sz="1200" dirty="0" err="1" smtClean="0">
                <a:solidFill>
                  <a:schemeClr val="bg2"/>
                </a:solidFill>
                <a:latin typeface="Calibri" pitchFamily="34" charset="0"/>
                <a:cs typeface="Calibri" pitchFamily="34" charset="0"/>
              </a:rPr>
              <a:t>sacerdoce</a:t>
            </a:r>
            <a:r>
              <a:rPr lang="en-US" sz="1200" dirty="0" smtClean="0">
                <a:solidFill>
                  <a:schemeClr val="bg2"/>
                </a:solidFill>
                <a:latin typeface="Calibri" pitchFamily="34" charset="0"/>
                <a:cs typeface="Calibri" pitchFamily="34" charset="0"/>
              </a:rPr>
              <a:t> royal, </a:t>
            </a:r>
            <a:r>
              <a:rPr lang="en-US" sz="1200" dirty="0" err="1" smtClean="0">
                <a:solidFill>
                  <a:schemeClr val="bg2"/>
                </a:solidFill>
                <a:latin typeface="Calibri" pitchFamily="34" charset="0"/>
                <a:cs typeface="Calibri" pitchFamily="34" charset="0"/>
              </a:rPr>
              <a:t>une</a:t>
            </a:r>
            <a:r>
              <a:rPr lang="en-US" sz="1200" dirty="0" smtClean="0">
                <a:solidFill>
                  <a:schemeClr val="bg2"/>
                </a:solidFill>
                <a:latin typeface="Calibri" pitchFamily="34" charset="0"/>
                <a:cs typeface="Calibri" pitchFamily="34" charset="0"/>
              </a:rPr>
              <a:t> nation </a:t>
            </a:r>
            <a:r>
              <a:rPr lang="en-US" sz="1200" dirty="0" err="1" smtClean="0">
                <a:solidFill>
                  <a:schemeClr val="bg2"/>
                </a:solidFill>
                <a:latin typeface="Calibri" pitchFamily="34" charset="0"/>
                <a:cs typeface="Calibri" pitchFamily="34" charset="0"/>
              </a:rPr>
              <a:t>sainte</a:t>
            </a:r>
            <a:r>
              <a:rPr lang="en-US" sz="1200" dirty="0" smtClean="0">
                <a:solidFill>
                  <a:schemeClr val="bg2"/>
                </a:solidFill>
                <a:latin typeface="Calibri" pitchFamily="34" charset="0"/>
                <a:cs typeface="Calibri" pitchFamily="34" charset="0"/>
              </a:rPr>
              <a:t>, un </a:t>
            </a:r>
            <a:r>
              <a:rPr lang="en-US" sz="1200" dirty="0" err="1" smtClean="0">
                <a:solidFill>
                  <a:schemeClr val="bg2"/>
                </a:solidFill>
                <a:latin typeface="Calibri" pitchFamily="34" charset="0"/>
                <a:cs typeface="Calibri" pitchFamily="34" charset="0"/>
              </a:rPr>
              <a:t>peuple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acquis</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peuple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concitoyens</a:t>
            </a:r>
            <a:r>
              <a:rPr lang="en-US" sz="1200" dirty="0" smtClean="0">
                <a:solidFill>
                  <a:schemeClr val="bg2"/>
                </a:solidFill>
                <a:latin typeface="Calibri" pitchFamily="34" charset="0"/>
                <a:cs typeface="Calibri" pitchFamily="34" charset="0"/>
              </a:rPr>
              <a:t> des saints, gens de la </a:t>
            </a:r>
            <a:r>
              <a:rPr lang="en-US" sz="1200" dirty="0" err="1" smtClean="0">
                <a:solidFill>
                  <a:schemeClr val="bg2"/>
                </a:solidFill>
                <a:latin typeface="Calibri" pitchFamily="34" charset="0"/>
                <a:cs typeface="Calibri" pitchFamily="34" charset="0"/>
              </a:rPr>
              <a:t>maison</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citoyenneté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les </a:t>
            </a:r>
            <a:r>
              <a:rPr lang="en-US" sz="1200" dirty="0" err="1" smtClean="0">
                <a:solidFill>
                  <a:schemeClr val="bg2"/>
                </a:solidFill>
                <a:latin typeface="Calibri" pitchFamily="34" charset="0"/>
                <a:cs typeface="Calibri" pitchFamily="34" charset="0"/>
              </a:rPr>
              <a:t>cieux</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l'espérance</a:t>
            </a:r>
            <a:r>
              <a:rPr lang="en-US" sz="1200" dirty="0" smtClean="0">
                <a:solidFill>
                  <a:schemeClr val="bg2"/>
                </a:solidFill>
                <a:latin typeface="Calibri" pitchFamily="34" charset="0"/>
                <a:cs typeface="Calibri" pitchFamily="34" charset="0"/>
              </a:rPr>
              <a:t> de la </a:t>
            </a:r>
            <a:r>
              <a:rPr lang="en-US" sz="1200" dirty="0" err="1" smtClean="0">
                <a:solidFill>
                  <a:schemeClr val="bg2"/>
                </a:solidFill>
                <a:latin typeface="Calibri" pitchFamily="34" charset="0"/>
                <a:cs typeface="Calibri" pitchFamily="34" charset="0"/>
              </a:rPr>
              <a:t>gloire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héritage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héritier</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cohéritier</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avec Christ à  mort     la perfection en </a:t>
            </a:r>
            <a:r>
              <a:rPr lang="en-US" sz="1200" dirty="0" err="1" smtClean="0">
                <a:solidFill>
                  <a:schemeClr val="bg2"/>
                </a:solidFill>
                <a:latin typeface="Calibri" pitchFamily="34" charset="0"/>
                <a:cs typeface="Calibri" pitchFamily="34" charset="0"/>
              </a:rPr>
              <a:t>sa</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présence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glorifié</a:t>
            </a:r>
            <a:r>
              <a:rPr lang="en-US" sz="1200" dirty="0" smtClean="0">
                <a:solidFill>
                  <a:schemeClr val="bg2"/>
                </a:solidFill>
                <a:latin typeface="Calibri" pitchFamily="34" charset="0"/>
                <a:cs typeface="Calibri" pitchFamily="34" charset="0"/>
              </a:rPr>
              <a:t> pour </a:t>
            </a:r>
            <a:r>
              <a:rPr lang="en-US" sz="1200" dirty="0" err="1" smtClean="0">
                <a:solidFill>
                  <a:schemeClr val="bg2"/>
                </a:solidFill>
                <a:latin typeface="Calibri" pitchFamily="34" charset="0"/>
                <a:cs typeface="Calibri" pitchFamily="34" charset="0"/>
              </a:rPr>
              <a:t>ressembler</a:t>
            </a:r>
            <a:r>
              <a:rPr lang="en-US" sz="1200" dirty="0" smtClean="0">
                <a:solidFill>
                  <a:schemeClr val="bg2"/>
                </a:solidFill>
                <a:latin typeface="Calibri" pitchFamily="34" charset="0"/>
                <a:cs typeface="Calibri" pitchFamily="34" charset="0"/>
              </a:rPr>
              <a:t> à </a:t>
            </a:r>
            <a:r>
              <a:rPr lang="en-US" sz="1200" dirty="0" err="1" smtClean="0">
                <a:solidFill>
                  <a:schemeClr val="bg2"/>
                </a:solidFill>
                <a:latin typeface="Calibri" pitchFamily="34" charset="0"/>
                <a:cs typeface="Calibri" pitchFamily="34" charset="0"/>
              </a:rPr>
              <a:t>Jésus</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royaume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céleste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entrer</a:t>
            </a:r>
            <a:r>
              <a:rPr lang="en-US" sz="1200" dirty="0" smtClean="0">
                <a:solidFill>
                  <a:schemeClr val="bg2"/>
                </a:solidFill>
                <a:latin typeface="Calibri" pitchFamily="34" charset="0"/>
                <a:cs typeface="Calibri" pitchFamily="34" charset="0"/>
              </a:rPr>
              <a:t> joie du Seigneur   </a:t>
            </a:r>
            <a:r>
              <a:rPr lang="en-US" sz="1200" dirty="0" err="1" smtClean="0">
                <a:solidFill>
                  <a:schemeClr val="bg2"/>
                </a:solidFill>
                <a:latin typeface="Calibri" pitchFamily="34" charset="0"/>
                <a:cs typeface="Calibri" pitchFamily="34" charset="0"/>
              </a:rPr>
              <a:t>délivré</a:t>
            </a:r>
            <a:r>
              <a:rPr lang="en-US" sz="1200" dirty="0" smtClean="0">
                <a:solidFill>
                  <a:schemeClr val="bg2"/>
                </a:solidFill>
                <a:latin typeface="Calibri" pitchFamily="34" charset="0"/>
                <a:cs typeface="Calibri" pitchFamily="34" charset="0"/>
              </a:rPr>
              <a:t> de la </a:t>
            </a:r>
            <a:r>
              <a:rPr lang="en-US" sz="1200" dirty="0" err="1" smtClean="0">
                <a:solidFill>
                  <a:schemeClr val="bg2"/>
                </a:solidFill>
                <a:latin typeface="Calibri" pitchFamily="34" charset="0"/>
                <a:cs typeface="Calibri" pitchFamily="34" charset="0"/>
              </a:rPr>
              <a:t>colère</a:t>
            </a:r>
            <a:r>
              <a:rPr lang="en-US" sz="1200" dirty="0" smtClean="0">
                <a:solidFill>
                  <a:schemeClr val="bg2"/>
                </a:solidFill>
                <a:latin typeface="Calibri" pitchFamily="34" charset="0"/>
                <a:cs typeface="Calibri" pitchFamily="34" charset="0"/>
              </a:rPr>
              <a:t> à </a:t>
            </a:r>
            <a:r>
              <a:rPr lang="en-US" sz="1200" dirty="0" err="1" smtClean="0">
                <a:solidFill>
                  <a:schemeClr val="bg2"/>
                </a:solidFill>
                <a:latin typeface="Calibri" pitchFamily="34" charset="0"/>
                <a:cs typeface="Calibri" pitchFamily="34" charset="0"/>
              </a:rPr>
              <a:t>venir</a:t>
            </a:r>
            <a:r>
              <a:rPr lang="en-US" sz="1200" dirty="0" smtClean="0">
                <a:solidFill>
                  <a:schemeClr val="bg2"/>
                </a:solidFill>
                <a:latin typeface="Calibri" pitchFamily="34" charset="0"/>
                <a:cs typeface="Calibri" pitchFamily="34" charset="0"/>
              </a:rPr>
              <a:t>      </a:t>
            </a:r>
          </a:p>
          <a:p>
            <a:pPr algn="ctr">
              <a:lnSpc>
                <a:spcPts val="1300"/>
              </a:lnSpc>
            </a:pPr>
            <a:r>
              <a:rPr lang="en-US" sz="1200" dirty="0" err="1" smtClean="0">
                <a:solidFill>
                  <a:schemeClr val="bg2"/>
                </a:solidFill>
                <a:latin typeface="Calibri" pitchFamily="34" charset="0"/>
                <a:cs typeface="Calibri" pitchFamily="34" charset="0"/>
              </a:rPr>
              <a:t>sa</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bonne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œuvre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rendu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parfaite</a:t>
            </a:r>
            <a:r>
              <a:rPr lang="en-US" sz="1200" dirty="0" smtClean="0">
                <a:solidFill>
                  <a:schemeClr val="bg2"/>
                </a:solidFill>
                <a:latin typeface="Calibri" pitchFamily="34" charset="0"/>
                <a:cs typeface="Calibri" pitchFamily="34" charset="0"/>
              </a:rPr>
              <a:t>      </a:t>
            </a:r>
            <a:r>
              <a:rPr lang="fr-FR" sz="1200" dirty="0" smtClean="0">
                <a:solidFill>
                  <a:schemeClr val="bg2"/>
                </a:solidFill>
                <a:latin typeface="Calibri" pitchFamily="34" charset="0"/>
                <a:cs typeface="Calibri" pitchFamily="34" charset="0"/>
              </a:rPr>
              <a:t>  </a:t>
            </a:r>
            <a:r>
              <a:rPr lang="en-US" sz="1200" dirty="0" smtClean="0">
                <a:solidFill>
                  <a:schemeClr val="bg2"/>
                </a:solidFill>
                <a:latin typeface="Calibri" pitchFamily="34" charset="0"/>
                <a:cs typeface="Calibri" pitchFamily="34" charset="0"/>
              </a:rPr>
              <a:t>corps de </a:t>
            </a:r>
            <a:r>
              <a:rPr lang="en-US" sz="1200" dirty="0" err="1" smtClean="0">
                <a:solidFill>
                  <a:schemeClr val="bg2"/>
                </a:solidFill>
                <a:latin typeface="Calibri" pitchFamily="34" charset="0"/>
                <a:cs typeface="Calibri" pitchFamily="34" charset="0"/>
              </a:rPr>
              <a:t>résurrection</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comme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Jésus</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marriage de </a:t>
            </a:r>
            <a:r>
              <a:rPr lang="en-US" sz="1200" dirty="0" err="1" smtClean="0">
                <a:solidFill>
                  <a:schemeClr val="bg2"/>
                </a:solidFill>
                <a:latin typeface="Calibri" pitchFamily="34" charset="0"/>
                <a:cs typeface="Calibri" pitchFamily="34" charset="0"/>
              </a:rPr>
              <a:t>l'Agneau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toute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larme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nos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yeux</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essuyée</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voir</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sa</a:t>
            </a:r>
            <a:r>
              <a:rPr lang="en-US" sz="1200" dirty="0" smtClean="0">
                <a:solidFill>
                  <a:schemeClr val="bg2"/>
                </a:solidFill>
                <a:latin typeface="Calibri" pitchFamily="34" charset="0"/>
                <a:cs typeface="Calibri" pitchFamily="34" charset="0"/>
              </a:rPr>
              <a:t> face                                    </a:t>
            </a:r>
            <a:r>
              <a:rPr lang="en-US" sz="1200" dirty="0" err="1" smtClean="0">
                <a:solidFill>
                  <a:schemeClr val="bg2"/>
                </a:solidFill>
                <a:latin typeface="Calibri" pitchFamily="34" charset="0"/>
                <a:cs typeface="Calibri" pitchFamily="34" charset="0"/>
              </a:rPr>
              <a:t>règne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éternellement</a:t>
            </a:r>
            <a:r>
              <a:rPr lang="en-US" sz="1200" dirty="0" smtClean="0">
                <a:solidFill>
                  <a:schemeClr val="bg2"/>
                </a:solidFill>
                <a:latin typeface="Calibri" pitchFamily="34" charset="0"/>
                <a:cs typeface="Calibri" pitchFamily="34" charset="0"/>
              </a:rPr>
              <a:t>    </a:t>
            </a:r>
          </a:p>
          <a:p>
            <a:pPr algn="ctr">
              <a:lnSpc>
                <a:spcPts val="1300"/>
              </a:lnSpc>
            </a:pPr>
            <a:r>
              <a:rPr lang="fr-CA" sz="1200" b="1" dirty="0" smtClean="0">
                <a:solidFill>
                  <a:schemeClr val="bg2"/>
                </a:solidFill>
                <a:latin typeface="Calibri" pitchFamily="34" charset="0"/>
                <a:cs typeface="Calibri" pitchFamily="34" charset="0"/>
              </a:rPr>
              <a:t>aimé et sauvé</a:t>
            </a:r>
            <a:r>
              <a:rPr lang="fr-CA" sz="1200" dirty="0" smtClean="0">
                <a:solidFill>
                  <a:schemeClr val="bg2"/>
                </a:solidFill>
                <a:latin typeface="Calibri" pitchFamily="34" charset="0"/>
                <a:cs typeface="Calibri" pitchFamily="34" charset="0"/>
              </a:rPr>
              <a:t> </a:t>
            </a:r>
          </a:p>
          <a:p>
            <a:pPr algn="ctr">
              <a:lnSpc>
                <a:spcPts val="1300"/>
              </a:lnSpc>
            </a:pPr>
            <a:r>
              <a:rPr lang="fr-CA" sz="1200" b="1" dirty="0" smtClean="0">
                <a:solidFill>
                  <a:schemeClr val="bg2"/>
                </a:solidFill>
                <a:latin typeface="Calibri" pitchFamily="34" charset="0"/>
                <a:cs typeface="Calibri" pitchFamily="34" charset="0"/>
              </a:rPr>
              <a:t>dans</a:t>
            </a:r>
            <a:r>
              <a:rPr lang="en-US" sz="1200" b="1" dirty="0" smtClean="0">
                <a:solidFill>
                  <a:schemeClr val="bg2"/>
                </a:solidFill>
                <a:latin typeface="Calibri" pitchFamily="34" charset="0"/>
                <a:cs typeface="Calibri" pitchFamily="34" charset="0"/>
              </a:rPr>
              <a:t> la nouvelle alliance</a:t>
            </a:r>
          </a:p>
          <a:p>
            <a:pPr algn="ctr">
              <a:lnSpc>
                <a:spcPts val="1320"/>
              </a:lnSpc>
            </a:pPr>
            <a:r>
              <a:rPr lang="en-US" sz="1200" dirty="0" smtClean="0">
                <a:solidFill>
                  <a:schemeClr val="bg2"/>
                </a:solidFill>
                <a:latin typeface="Calibri" pitchFamily="34" charset="0"/>
                <a:cs typeface="Calibri" pitchFamily="34" charset="0"/>
              </a:rPr>
              <a:t> </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66FF66"/>
        </a:solidFill>
        <a:effectLst/>
      </p:bgPr>
    </p:bg>
    <p:spTree>
      <p:nvGrpSpPr>
        <p:cNvPr id="1" name="Shape 874"/>
        <p:cNvGrpSpPr/>
        <p:nvPr/>
      </p:nvGrpSpPr>
      <p:grpSpPr>
        <a:xfrm>
          <a:off x="0" y="0"/>
          <a:ext cx="0" cy="0"/>
          <a:chOff x="0" y="0"/>
          <a:chExt cx="0" cy="0"/>
        </a:xfrm>
      </p:grpSpPr>
      <p:sp>
        <p:nvSpPr>
          <p:cNvPr id="875" name="Google Shape;875;p50"/>
          <p:cNvSpPr/>
          <p:nvPr/>
        </p:nvSpPr>
        <p:spPr>
          <a:xfrm>
            <a:off x="35496" y="304800"/>
            <a:ext cx="7132320" cy="6492240"/>
          </a:xfrm>
          <a:prstGeom prst="ellipse">
            <a:avLst/>
          </a:prstGeom>
          <a:solidFill>
            <a:srgbClr val="FFFF00"/>
          </a:solid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877" name="Google Shape;877;p50"/>
          <p:cNvSpPr txBox="1"/>
          <p:nvPr/>
        </p:nvSpPr>
        <p:spPr>
          <a:xfrm>
            <a:off x="396552" y="-27384"/>
            <a:ext cx="6766248" cy="423863"/>
          </a:xfrm>
          <a:prstGeom prst="rect">
            <a:avLst/>
          </a:prstGeom>
          <a:noFill/>
          <a:ln>
            <a:noFill/>
          </a:ln>
        </p:spPr>
        <p:txBody>
          <a:bodyPr spcFirstLastPara="1" wrap="square" lIns="91425" tIns="45700" rIns="91425" bIns="45700" anchor="t" anchorCtr="0">
            <a:noAutofit/>
          </a:bodyPr>
          <a:lstStyle/>
          <a:p>
            <a:pPr marL="457200" marR="0" lvl="1" indent="0" algn="l" rtl="0">
              <a:spcBef>
                <a:spcPts val="0"/>
              </a:spcBef>
              <a:spcAft>
                <a:spcPts val="0"/>
              </a:spcAft>
              <a:buNone/>
            </a:pPr>
            <a:r>
              <a:rPr lang="en-US" sz="1400" b="1" i="0" u="none" strike="noStrike" cap="none">
                <a:solidFill>
                  <a:schemeClr val="dk2"/>
                </a:solidFill>
                <a:latin typeface="Arial"/>
                <a:ea typeface="Arial"/>
                <a:cs typeface="Arial"/>
                <a:sym typeface="Arial"/>
              </a:rPr>
              <a:t>la repentance envers Dieu et          la foi en notre Seigneur Jésus Christ</a:t>
            </a:r>
            <a:endParaRPr sz="1800" b="0" i="0" u="none" strike="noStrike" cap="none">
              <a:solidFill>
                <a:schemeClr val="dk2"/>
              </a:solidFill>
              <a:latin typeface="Arial"/>
              <a:ea typeface="Arial"/>
              <a:cs typeface="Arial"/>
              <a:sym typeface="Arial"/>
            </a:endParaRPr>
          </a:p>
        </p:txBody>
      </p:sp>
      <p:sp>
        <p:nvSpPr>
          <p:cNvPr id="878" name="Google Shape;878;p50"/>
          <p:cNvSpPr/>
          <p:nvPr/>
        </p:nvSpPr>
        <p:spPr>
          <a:xfrm>
            <a:off x="3459480" y="30480"/>
            <a:ext cx="274320" cy="274320"/>
          </a:xfrm>
          <a:prstGeom prst="downArrow">
            <a:avLst>
              <a:gd name="adj1" fmla="val 50000"/>
              <a:gd name="adj2" fmla="val 50000"/>
            </a:avLst>
          </a:prstGeom>
          <a:no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79" name="Google Shape;879;p50"/>
          <p:cNvSpPr/>
          <p:nvPr/>
        </p:nvSpPr>
        <p:spPr>
          <a:xfrm>
            <a:off x="3525024" y="3048000"/>
            <a:ext cx="182880" cy="128016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80" name="Google Shape;880;p50"/>
          <p:cNvSpPr/>
          <p:nvPr/>
        </p:nvSpPr>
        <p:spPr>
          <a:xfrm>
            <a:off x="3153544" y="3352800"/>
            <a:ext cx="914400" cy="1828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881" name="Google Shape;881;p50"/>
          <p:cNvCxnSpPr/>
          <p:nvPr/>
        </p:nvCxnSpPr>
        <p:spPr>
          <a:xfrm rot="10800000">
            <a:off x="2926080" y="3002280"/>
            <a:ext cx="274320" cy="274320"/>
          </a:xfrm>
          <a:prstGeom prst="straightConnector1">
            <a:avLst/>
          </a:prstGeom>
          <a:noFill/>
          <a:ln w="28575" cap="flat" cmpd="sng">
            <a:solidFill>
              <a:srgbClr val="FF0000"/>
            </a:solidFill>
            <a:prstDash val="solid"/>
            <a:round/>
            <a:headEnd type="none" w="sm" len="sm"/>
            <a:tailEnd type="stealth" w="med" len="med"/>
          </a:ln>
        </p:spPr>
      </p:cxnSp>
      <p:cxnSp>
        <p:nvCxnSpPr>
          <p:cNvPr id="882" name="Google Shape;882;p50"/>
          <p:cNvCxnSpPr/>
          <p:nvPr/>
        </p:nvCxnSpPr>
        <p:spPr>
          <a:xfrm rot="10800000" flipH="1">
            <a:off x="4038600" y="3002280"/>
            <a:ext cx="274320" cy="274320"/>
          </a:xfrm>
          <a:prstGeom prst="straightConnector1">
            <a:avLst/>
          </a:prstGeom>
          <a:noFill/>
          <a:ln w="28575" cap="flat" cmpd="sng">
            <a:solidFill>
              <a:srgbClr val="FF0000"/>
            </a:solidFill>
            <a:prstDash val="solid"/>
            <a:round/>
            <a:headEnd type="none" w="sm" len="sm"/>
            <a:tailEnd type="stealth" w="med" len="med"/>
          </a:ln>
        </p:spPr>
      </p:cxnSp>
      <p:cxnSp>
        <p:nvCxnSpPr>
          <p:cNvPr id="883" name="Google Shape;883;p50"/>
          <p:cNvCxnSpPr/>
          <p:nvPr/>
        </p:nvCxnSpPr>
        <p:spPr>
          <a:xfrm flipH="1">
            <a:off x="2926080" y="4069080"/>
            <a:ext cx="274320" cy="274320"/>
          </a:xfrm>
          <a:prstGeom prst="straightConnector1">
            <a:avLst/>
          </a:prstGeom>
          <a:noFill/>
          <a:ln w="28575" cap="flat" cmpd="sng">
            <a:solidFill>
              <a:srgbClr val="FF0000"/>
            </a:solidFill>
            <a:prstDash val="solid"/>
            <a:round/>
            <a:headEnd type="none" w="sm" len="sm"/>
            <a:tailEnd type="stealth" w="med" len="med"/>
          </a:ln>
        </p:spPr>
      </p:cxnSp>
      <p:cxnSp>
        <p:nvCxnSpPr>
          <p:cNvPr id="884" name="Google Shape;884;p50"/>
          <p:cNvCxnSpPr/>
          <p:nvPr/>
        </p:nvCxnSpPr>
        <p:spPr>
          <a:xfrm>
            <a:off x="4038600" y="4069080"/>
            <a:ext cx="274320" cy="274320"/>
          </a:xfrm>
          <a:prstGeom prst="straightConnector1">
            <a:avLst/>
          </a:prstGeom>
          <a:noFill/>
          <a:ln w="28575" cap="flat" cmpd="sng">
            <a:solidFill>
              <a:srgbClr val="FF0000"/>
            </a:solidFill>
            <a:prstDash val="solid"/>
            <a:round/>
            <a:headEnd type="none" w="sm" len="sm"/>
            <a:tailEnd type="stealth" w="med" len="med"/>
          </a:ln>
        </p:spPr>
      </p:cxnSp>
      <p:sp>
        <p:nvSpPr>
          <p:cNvPr id="885" name="Google Shape;885;p50"/>
          <p:cNvSpPr txBox="1"/>
          <p:nvPr/>
        </p:nvSpPr>
        <p:spPr>
          <a:xfrm>
            <a:off x="4800600" y="6477000"/>
            <a:ext cx="2448272"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F2F2F2"/>
                </a:solidFill>
                <a:latin typeface="Arial Narrow"/>
                <a:ea typeface="Arial Narrow"/>
                <a:cs typeface="Arial Narrow"/>
                <a:sym typeface="Arial Narrow"/>
              </a:rPr>
              <a:t>johncrozieris@gmail.com  ©  2021 </a:t>
            </a:r>
            <a:endParaRPr sz="1200">
              <a:solidFill>
                <a:srgbClr val="F2F2F2"/>
              </a:solidFill>
              <a:latin typeface="Arial Narrow"/>
              <a:ea typeface="Arial Narrow"/>
              <a:cs typeface="Arial Narrow"/>
              <a:sym typeface="Arial Narrow"/>
            </a:endParaRPr>
          </a:p>
        </p:txBody>
      </p:sp>
      <p:sp>
        <p:nvSpPr>
          <p:cNvPr id="886" name="Google Shape;886;p50"/>
          <p:cNvSpPr txBox="1"/>
          <p:nvPr/>
        </p:nvSpPr>
        <p:spPr>
          <a:xfrm>
            <a:off x="2590800" y="254913"/>
            <a:ext cx="1944216" cy="43088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200">
                <a:solidFill>
                  <a:schemeClr val="dk2"/>
                </a:solidFill>
                <a:latin typeface="Arial Black"/>
                <a:ea typeface="Arial Black"/>
                <a:cs typeface="Arial Black"/>
                <a:sym typeface="Arial Black"/>
              </a:rPr>
              <a:t>en Christ</a:t>
            </a:r>
            <a:endParaRPr sz="2200">
              <a:solidFill>
                <a:schemeClr val="dk2"/>
              </a:solidFill>
              <a:latin typeface="Arial Black"/>
              <a:ea typeface="Arial Black"/>
              <a:cs typeface="Arial Black"/>
              <a:sym typeface="Arial Black"/>
            </a:endParaRPr>
          </a:p>
        </p:txBody>
      </p:sp>
      <p:sp>
        <p:nvSpPr>
          <p:cNvPr id="887" name="Google Shape;887;p50"/>
          <p:cNvSpPr txBox="1"/>
          <p:nvPr/>
        </p:nvSpPr>
        <p:spPr>
          <a:xfrm>
            <a:off x="214282" y="6429396"/>
            <a:ext cx="2088232"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F2F2F2"/>
                </a:solidFill>
                <a:latin typeface="Arial Narrow"/>
                <a:ea typeface="Arial Narrow"/>
                <a:cs typeface="Arial Narrow"/>
                <a:sym typeface="Arial Narrow"/>
              </a:rPr>
              <a:t>jumping heart © www.fg-a.com</a:t>
            </a:r>
            <a:endParaRPr/>
          </a:p>
        </p:txBody>
      </p:sp>
      <p:pic>
        <p:nvPicPr>
          <p:cNvPr id="888" name="Google Shape;888;p50" descr="www.fg-a.com valentine 2-jumping-heart.gif"/>
          <p:cNvPicPr preferRelativeResize="0"/>
          <p:nvPr/>
        </p:nvPicPr>
        <p:blipFill rotWithShape="1">
          <a:blip r:embed="rId3">
            <a:alphaModFix/>
          </a:blip>
          <a:srcRect/>
          <a:stretch/>
        </p:blipFill>
        <p:spPr>
          <a:xfrm>
            <a:off x="3059832" y="2996952"/>
            <a:ext cx="1049259" cy="1224136"/>
          </a:xfrm>
          <a:prstGeom prst="rect">
            <a:avLst/>
          </a:prstGeom>
          <a:noFill/>
          <a:ln>
            <a:noFill/>
          </a:ln>
        </p:spPr>
      </p:pic>
      <p:sp>
        <p:nvSpPr>
          <p:cNvPr id="889" name="Google Shape;889;p50"/>
          <p:cNvSpPr txBox="1"/>
          <p:nvPr/>
        </p:nvSpPr>
        <p:spPr>
          <a:xfrm>
            <a:off x="5879295" y="260648"/>
            <a:ext cx="3224970" cy="68580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2600" b="1" spc="-20" dirty="0">
                <a:solidFill>
                  <a:schemeClr val="dk2"/>
                </a:solidFill>
                <a:latin typeface="Calibri"/>
                <a:ea typeface="Calibri"/>
                <a:cs typeface="Calibri"/>
                <a:sym typeface="Calibri"/>
              </a:rPr>
              <a:t>Seigneur, merci </a:t>
            </a:r>
            <a:r>
              <a:rPr lang="en-US" sz="2600" b="1" spc="-20" dirty="0" err="1">
                <a:solidFill>
                  <a:schemeClr val="dk2"/>
                </a:solidFill>
                <a:latin typeface="Calibri"/>
                <a:ea typeface="Calibri"/>
                <a:cs typeface="Calibri"/>
                <a:sym typeface="Calibri"/>
              </a:rPr>
              <a:t>que</a:t>
            </a:r>
            <a:r>
              <a:rPr lang="en-US" sz="2600" b="1" spc="-20" dirty="0">
                <a:solidFill>
                  <a:schemeClr val="dk2"/>
                </a:solidFill>
                <a:latin typeface="Calibri"/>
                <a:ea typeface="Calibri"/>
                <a:cs typeface="Calibri"/>
                <a:sym typeface="Calibri"/>
              </a:rPr>
              <a:t> </a:t>
            </a:r>
            <a:r>
              <a:rPr lang="en-US" sz="2600" b="1" spc="-20" dirty="0" err="1">
                <a:solidFill>
                  <a:schemeClr val="dk2"/>
                </a:solidFill>
                <a:latin typeface="Calibri"/>
                <a:ea typeface="Calibri"/>
                <a:cs typeface="Calibri"/>
                <a:sym typeface="Calibri"/>
              </a:rPr>
              <a:t>Jésus</a:t>
            </a:r>
            <a:r>
              <a:rPr lang="en-US" sz="2600" b="1" spc="-20" dirty="0">
                <a:solidFill>
                  <a:schemeClr val="dk2"/>
                </a:solidFill>
                <a:latin typeface="Calibri"/>
                <a:ea typeface="Calibri"/>
                <a:cs typeface="Calibri"/>
                <a:sym typeface="Calibri"/>
              </a:rPr>
              <a:t> </a:t>
            </a:r>
            <a:r>
              <a:rPr lang="en-US" sz="2600" b="1" spc="-20" dirty="0" err="1">
                <a:solidFill>
                  <a:schemeClr val="dk2"/>
                </a:solidFill>
                <a:latin typeface="Calibri"/>
                <a:ea typeface="Calibri"/>
                <a:cs typeface="Calibri"/>
                <a:sym typeface="Calibri"/>
              </a:rPr>
              <a:t>soit</a:t>
            </a:r>
            <a:r>
              <a:rPr lang="en-US" sz="2600" b="1" spc="-20" dirty="0">
                <a:solidFill>
                  <a:schemeClr val="dk2"/>
                </a:solidFill>
                <a:latin typeface="Calibri"/>
                <a:ea typeface="Calibri"/>
                <a:cs typeface="Calibri"/>
                <a:sym typeface="Calibri"/>
              </a:rPr>
              <a:t> la </a:t>
            </a:r>
            <a:r>
              <a:rPr lang="en-US" sz="2600" b="1" spc="-20" dirty="0" err="1">
                <a:solidFill>
                  <a:schemeClr val="dk2"/>
                </a:solidFill>
                <a:latin typeface="Calibri"/>
                <a:ea typeface="Calibri"/>
                <a:cs typeface="Calibri"/>
                <a:sym typeface="Calibri"/>
              </a:rPr>
              <a:t>plénitude</a:t>
            </a:r>
            <a:r>
              <a:rPr lang="en-US" sz="2600" b="1" spc="-20" dirty="0">
                <a:solidFill>
                  <a:schemeClr val="dk2"/>
                </a:solidFill>
                <a:latin typeface="Calibri"/>
                <a:ea typeface="Calibri"/>
                <a:cs typeface="Calibri"/>
                <a:sym typeface="Calibri"/>
              </a:rPr>
              <a:t> de </a:t>
            </a:r>
            <a:r>
              <a:rPr lang="en-US" sz="2600" b="1" spc="-20" dirty="0" err="1">
                <a:solidFill>
                  <a:schemeClr val="dk2"/>
                </a:solidFill>
                <a:latin typeface="Calibri"/>
                <a:ea typeface="Calibri"/>
                <a:cs typeface="Calibri"/>
                <a:sym typeface="Calibri"/>
              </a:rPr>
              <a:t>ta</a:t>
            </a:r>
            <a:r>
              <a:rPr lang="en-US" sz="2600" b="1" spc="-20" dirty="0">
                <a:solidFill>
                  <a:schemeClr val="dk2"/>
                </a:solidFill>
                <a:latin typeface="Calibri"/>
                <a:ea typeface="Calibri"/>
                <a:cs typeface="Calibri"/>
                <a:sym typeface="Calibri"/>
              </a:rPr>
              <a:t> </a:t>
            </a:r>
            <a:r>
              <a:rPr lang="en-US" sz="2600" b="1" spc="-20" dirty="0" err="1">
                <a:solidFill>
                  <a:schemeClr val="dk2"/>
                </a:solidFill>
                <a:latin typeface="Calibri"/>
                <a:ea typeface="Calibri"/>
                <a:cs typeface="Calibri"/>
                <a:sym typeface="Calibri"/>
              </a:rPr>
              <a:t>bénédiction</a:t>
            </a:r>
            <a:r>
              <a:rPr lang="en-US" sz="2600" b="1" spc="-20" dirty="0">
                <a:solidFill>
                  <a:schemeClr val="dk2"/>
                </a:solidFill>
                <a:latin typeface="Calibri"/>
                <a:ea typeface="Calibri"/>
                <a:cs typeface="Calibri"/>
                <a:sym typeface="Calibri"/>
              </a:rPr>
              <a:t>!     </a:t>
            </a:r>
            <a:endParaRPr spc="-20" dirty="0"/>
          </a:p>
          <a:p>
            <a:pPr marL="0" marR="0" lvl="0" indent="0" algn="r" rtl="0">
              <a:spcBef>
                <a:spcPts val="0"/>
              </a:spcBef>
              <a:spcAft>
                <a:spcPts val="0"/>
              </a:spcAft>
              <a:buNone/>
            </a:pPr>
            <a:r>
              <a:rPr lang="en-US" sz="2600" b="1" spc="-20" dirty="0">
                <a:solidFill>
                  <a:schemeClr val="dk2"/>
                </a:solidFill>
                <a:latin typeface="Calibri"/>
                <a:ea typeface="Calibri"/>
                <a:cs typeface="Calibri"/>
                <a:sym typeface="Calibri"/>
              </a:rPr>
              <a:t>       Merci</a:t>
            </a:r>
            <a:r>
              <a:rPr lang="en-US" sz="2000" b="1" spc="-20" dirty="0">
                <a:solidFill>
                  <a:schemeClr val="dk2"/>
                </a:solidFill>
                <a:latin typeface="Calibri"/>
                <a:ea typeface="Calibri"/>
                <a:cs typeface="Calibri"/>
                <a:sym typeface="Calibri"/>
              </a:rPr>
              <a:t> </a:t>
            </a:r>
            <a:r>
              <a:rPr lang="en-US" sz="2600" b="1" spc="-20" dirty="0" err="1">
                <a:solidFill>
                  <a:schemeClr val="dk2"/>
                </a:solidFill>
                <a:latin typeface="Calibri"/>
                <a:ea typeface="Calibri"/>
                <a:cs typeface="Calibri"/>
                <a:sym typeface="Calibri"/>
              </a:rPr>
              <a:t>que</a:t>
            </a:r>
            <a:r>
              <a:rPr lang="en-US" sz="2000" b="1" spc="-20" dirty="0">
                <a:solidFill>
                  <a:schemeClr val="dk2"/>
                </a:solidFill>
                <a:latin typeface="Calibri"/>
                <a:ea typeface="Calibri"/>
                <a:cs typeface="Calibri"/>
                <a:sym typeface="Calibri"/>
              </a:rPr>
              <a:t> </a:t>
            </a:r>
            <a:r>
              <a:rPr lang="en-US" sz="2600" b="1" spc="-20" dirty="0">
                <a:solidFill>
                  <a:schemeClr val="dk2"/>
                </a:solidFill>
                <a:latin typeface="Calibri"/>
                <a:ea typeface="Calibri"/>
                <a:cs typeface="Calibri"/>
                <a:sym typeface="Calibri"/>
              </a:rPr>
              <a:t>la</a:t>
            </a:r>
            <a:r>
              <a:rPr lang="en-US" sz="2000" b="1" spc="-20" dirty="0">
                <a:solidFill>
                  <a:schemeClr val="dk2"/>
                </a:solidFill>
                <a:latin typeface="Calibri"/>
                <a:ea typeface="Calibri"/>
                <a:cs typeface="Calibri"/>
                <a:sym typeface="Calibri"/>
              </a:rPr>
              <a:t> </a:t>
            </a:r>
            <a:r>
              <a:rPr lang="en-US" sz="2600" b="1" spc="-20" dirty="0">
                <a:solidFill>
                  <a:schemeClr val="dk2"/>
                </a:solidFill>
                <a:latin typeface="Calibri"/>
                <a:ea typeface="Calibri"/>
                <a:cs typeface="Calibri"/>
                <a:sym typeface="Calibri"/>
              </a:rPr>
              <a:t>mort </a:t>
            </a:r>
            <a:endParaRPr spc="-20" dirty="0"/>
          </a:p>
          <a:p>
            <a:pPr marL="0" marR="0" lvl="0" indent="0" algn="r" rtl="0">
              <a:spcBef>
                <a:spcPts val="0"/>
              </a:spcBef>
              <a:spcAft>
                <a:spcPts val="0"/>
              </a:spcAft>
              <a:buNone/>
            </a:pPr>
            <a:r>
              <a:rPr lang="en-US" sz="2600" b="1" spc="-20" dirty="0">
                <a:solidFill>
                  <a:schemeClr val="dk2"/>
                </a:solidFill>
                <a:latin typeface="Calibri"/>
                <a:ea typeface="Calibri"/>
                <a:cs typeface="Calibri"/>
                <a:sym typeface="Calibri"/>
              </a:rPr>
              <a:t>       et </a:t>
            </a:r>
            <a:r>
              <a:rPr lang="en-US" sz="2600" b="1" spc="-20" dirty="0" err="1">
                <a:solidFill>
                  <a:schemeClr val="dk2"/>
                </a:solidFill>
                <a:latin typeface="Calibri"/>
                <a:ea typeface="Calibri"/>
                <a:cs typeface="Calibri"/>
                <a:sym typeface="Calibri"/>
              </a:rPr>
              <a:t>résurrection</a:t>
            </a:r>
            <a:endParaRPr spc="-20" dirty="0"/>
          </a:p>
          <a:p>
            <a:pPr marL="0" marR="0" lvl="0" indent="0" algn="r" rtl="0">
              <a:spcBef>
                <a:spcPts val="0"/>
              </a:spcBef>
              <a:spcAft>
                <a:spcPts val="0"/>
              </a:spcAft>
              <a:buNone/>
            </a:pPr>
            <a:r>
              <a:rPr lang="en-US" sz="2600" b="1" spc="-20" dirty="0">
                <a:solidFill>
                  <a:schemeClr val="dk2"/>
                </a:solidFill>
                <a:latin typeface="Calibri"/>
                <a:ea typeface="Calibri"/>
                <a:cs typeface="Calibri"/>
                <a:sym typeface="Calibri"/>
              </a:rPr>
              <a:t> du Christ </a:t>
            </a:r>
            <a:endParaRPr spc="-20" dirty="0"/>
          </a:p>
          <a:p>
            <a:pPr marL="0" marR="0" lvl="0" indent="0" algn="r" rtl="0">
              <a:spcBef>
                <a:spcPts val="0"/>
              </a:spcBef>
              <a:spcAft>
                <a:spcPts val="0"/>
              </a:spcAft>
              <a:buNone/>
            </a:pPr>
            <a:r>
              <a:rPr lang="en-US" sz="2600" b="1" spc="-20" dirty="0" err="1">
                <a:solidFill>
                  <a:schemeClr val="dk2"/>
                </a:solidFill>
                <a:latin typeface="Calibri"/>
                <a:ea typeface="Calibri"/>
                <a:cs typeface="Calibri"/>
                <a:sym typeface="Calibri"/>
              </a:rPr>
              <a:t>pourvoient</a:t>
            </a:r>
            <a:endParaRPr spc="-20" dirty="0"/>
          </a:p>
          <a:p>
            <a:pPr marL="0" marR="0" lvl="0" indent="0" algn="r" rtl="0">
              <a:spcBef>
                <a:spcPts val="0"/>
              </a:spcBef>
              <a:spcAft>
                <a:spcPts val="0"/>
              </a:spcAft>
              <a:buNone/>
            </a:pPr>
            <a:r>
              <a:rPr lang="en-US" sz="2600" b="1" spc="-20" dirty="0">
                <a:solidFill>
                  <a:schemeClr val="dk2"/>
                </a:solidFill>
                <a:latin typeface="Calibri"/>
                <a:ea typeface="Calibri"/>
                <a:cs typeface="Calibri"/>
                <a:sym typeface="Calibri"/>
              </a:rPr>
              <a:t> à </a:t>
            </a:r>
            <a:r>
              <a:rPr lang="en-US" sz="2600" b="1" spc="-20" dirty="0" err="1">
                <a:solidFill>
                  <a:schemeClr val="dk2"/>
                </a:solidFill>
                <a:latin typeface="Calibri"/>
                <a:ea typeface="Calibri"/>
                <a:cs typeface="Calibri"/>
                <a:sym typeface="Calibri"/>
              </a:rPr>
              <a:t>tous</a:t>
            </a:r>
            <a:r>
              <a:rPr lang="en-US" sz="2600" b="1" spc="-20" dirty="0">
                <a:solidFill>
                  <a:schemeClr val="dk2"/>
                </a:solidFill>
                <a:latin typeface="Calibri"/>
                <a:ea typeface="Calibri"/>
                <a:cs typeface="Calibri"/>
                <a:sym typeface="Calibri"/>
              </a:rPr>
              <a:t> </a:t>
            </a:r>
            <a:r>
              <a:rPr lang="en-US" sz="2600" b="1" spc="-20" dirty="0" err="1">
                <a:solidFill>
                  <a:schemeClr val="dk2"/>
                </a:solidFill>
                <a:latin typeface="Calibri"/>
                <a:ea typeface="Calibri"/>
                <a:cs typeface="Calibri"/>
                <a:sym typeface="Calibri"/>
              </a:rPr>
              <a:t>vos</a:t>
            </a:r>
            <a:r>
              <a:rPr lang="en-US" sz="2600" b="1" spc="-20" dirty="0">
                <a:solidFill>
                  <a:schemeClr val="dk2"/>
                </a:solidFill>
                <a:latin typeface="Calibri"/>
                <a:ea typeface="Calibri"/>
                <a:cs typeface="Calibri"/>
                <a:sym typeface="Calibri"/>
              </a:rPr>
              <a:t>  </a:t>
            </a:r>
            <a:r>
              <a:rPr lang="en-US" sz="2600" b="1" spc="-20" dirty="0" err="1">
                <a:solidFill>
                  <a:schemeClr val="dk2"/>
                </a:solidFill>
                <a:latin typeface="Calibri"/>
                <a:ea typeface="Calibri"/>
                <a:cs typeface="Calibri"/>
                <a:sym typeface="Calibri"/>
              </a:rPr>
              <a:t>bénédiction</a:t>
            </a:r>
            <a:r>
              <a:rPr lang="en-US" sz="2600" b="1" spc="-20" dirty="0">
                <a:solidFill>
                  <a:schemeClr val="dk2"/>
                </a:solidFill>
                <a:latin typeface="Calibri"/>
                <a:ea typeface="Calibri"/>
                <a:cs typeface="Calibri"/>
                <a:sym typeface="Calibri"/>
              </a:rPr>
              <a:t>!</a:t>
            </a:r>
            <a:endParaRPr spc="-20" dirty="0"/>
          </a:p>
          <a:p>
            <a:pPr marL="0" marR="0" lvl="0" indent="0" algn="r" rtl="0">
              <a:spcBef>
                <a:spcPts val="0"/>
              </a:spcBef>
              <a:spcAft>
                <a:spcPts val="0"/>
              </a:spcAft>
              <a:buNone/>
            </a:pPr>
            <a:r>
              <a:rPr lang="en-US" sz="2600" b="1" spc="-20" dirty="0">
                <a:solidFill>
                  <a:schemeClr val="dk2"/>
                </a:solidFill>
                <a:latin typeface="Calibri"/>
                <a:ea typeface="Calibri"/>
                <a:cs typeface="Calibri"/>
                <a:sym typeface="Calibri"/>
              </a:rPr>
              <a:t>Tout </a:t>
            </a:r>
            <a:r>
              <a:rPr lang="en-US" sz="2600" b="1" spc="-20" dirty="0" err="1">
                <a:solidFill>
                  <a:schemeClr val="dk2"/>
                </a:solidFill>
                <a:latin typeface="Calibri"/>
                <a:ea typeface="Calibri"/>
                <a:cs typeface="Calibri"/>
                <a:sym typeface="Calibri"/>
              </a:rPr>
              <a:t>est</a:t>
            </a:r>
            <a:r>
              <a:rPr lang="en-US" sz="2600" b="1" spc="-20" dirty="0">
                <a:solidFill>
                  <a:schemeClr val="dk2"/>
                </a:solidFill>
                <a:latin typeface="Calibri"/>
                <a:ea typeface="Calibri"/>
                <a:cs typeface="Calibri"/>
                <a:sym typeface="Calibri"/>
              </a:rPr>
              <a:t> </a:t>
            </a:r>
            <a:endParaRPr spc="-20" dirty="0"/>
          </a:p>
          <a:p>
            <a:pPr marL="0" marR="0" lvl="0" indent="0" algn="r" rtl="0">
              <a:spcBef>
                <a:spcPts val="0"/>
              </a:spcBef>
              <a:spcAft>
                <a:spcPts val="0"/>
              </a:spcAft>
              <a:buNone/>
            </a:pPr>
            <a:r>
              <a:rPr lang="en-US" sz="2600" b="1" spc="-20" dirty="0">
                <a:solidFill>
                  <a:schemeClr val="dk2"/>
                </a:solidFill>
                <a:latin typeface="Calibri"/>
                <a:ea typeface="Calibri"/>
                <a:cs typeface="Calibri"/>
                <a:sym typeface="Calibri"/>
              </a:rPr>
              <a:t>accompli! </a:t>
            </a:r>
            <a:endParaRPr spc="-20" dirty="0"/>
          </a:p>
          <a:p>
            <a:pPr marL="0" marR="0" lvl="0" indent="0" algn="r" rtl="0">
              <a:spcBef>
                <a:spcPts val="0"/>
              </a:spcBef>
              <a:spcAft>
                <a:spcPts val="0"/>
              </a:spcAft>
              <a:buNone/>
            </a:pPr>
            <a:r>
              <a:rPr lang="en-US" sz="2600" b="1" spc="-20" dirty="0">
                <a:solidFill>
                  <a:schemeClr val="dk2"/>
                </a:solidFill>
                <a:latin typeface="Calibri"/>
                <a:ea typeface="Calibri"/>
                <a:cs typeface="Calibri"/>
                <a:sym typeface="Calibri"/>
              </a:rPr>
              <a:t>Nous </a:t>
            </a:r>
            <a:r>
              <a:rPr lang="en-US" sz="2600" b="1" spc="-20" dirty="0" err="1">
                <a:solidFill>
                  <a:schemeClr val="dk2"/>
                </a:solidFill>
                <a:latin typeface="Calibri"/>
                <a:ea typeface="Calibri"/>
                <a:cs typeface="Calibri"/>
                <a:sym typeface="Calibri"/>
              </a:rPr>
              <a:t>croyons</a:t>
            </a:r>
            <a:r>
              <a:rPr lang="en-US" sz="2600" b="1" spc="-20" dirty="0">
                <a:solidFill>
                  <a:schemeClr val="dk2"/>
                </a:solidFill>
                <a:latin typeface="Calibri"/>
                <a:ea typeface="Calibri"/>
                <a:cs typeface="Calibri"/>
                <a:sym typeface="Calibri"/>
              </a:rPr>
              <a:t> </a:t>
            </a:r>
            <a:endParaRPr spc="-20" dirty="0"/>
          </a:p>
          <a:p>
            <a:pPr marL="0" marR="0" lvl="0" indent="0" algn="r" rtl="0">
              <a:spcBef>
                <a:spcPts val="0"/>
              </a:spcBef>
              <a:spcAft>
                <a:spcPts val="0"/>
              </a:spcAft>
              <a:buNone/>
            </a:pPr>
            <a:r>
              <a:rPr lang="en-US" sz="2600" b="1" spc="-20" dirty="0">
                <a:solidFill>
                  <a:schemeClr val="dk2"/>
                </a:solidFill>
                <a:latin typeface="Calibri"/>
                <a:ea typeface="Calibri"/>
                <a:cs typeface="Calibri"/>
                <a:sym typeface="Calibri"/>
              </a:rPr>
              <a:t>et </a:t>
            </a:r>
            <a:r>
              <a:rPr lang="en-US" sz="2600" b="1" spc="-20" dirty="0" err="1">
                <a:solidFill>
                  <a:schemeClr val="dk2"/>
                </a:solidFill>
                <a:latin typeface="Calibri"/>
                <a:ea typeface="Calibri"/>
                <a:cs typeface="Calibri"/>
                <a:sym typeface="Calibri"/>
              </a:rPr>
              <a:t>recevons</a:t>
            </a:r>
            <a:r>
              <a:rPr lang="en-US" sz="2600" b="1" spc="-20" dirty="0">
                <a:solidFill>
                  <a:schemeClr val="dk2"/>
                </a:solidFill>
                <a:latin typeface="Calibri"/>
                <a:ea typeface="Calibri"/>
                <a:cs typeface="Calibri"/>
                <a:sym typeface="Calibri"/>
              </a:rPr>
              <a:t> tout </a:t>
            </a:r>
            <a:endParaRPr spc="-20" dirty="0"/>
          </a:p>
          <a:p>
            <a:pPr marL="0" marR="0" lvl="0" indent="0" algn="r" rtl="0">
              <a:spcBef>
                <a:spcPts val="0"/>
              </a:spcBef>
              <a:spcAft>
                <a:spcPts val="0"/>
              </a:spcAft>
              <a:buNone/>
            </a:pPr>
            <a:r>
              <a:rPr lang="en-US" sz="2600" b="1" spc="-20" dirty="0" err="1">
                <a:solidFill>
                  <a:schemeClr val="dk2"/>
                </a:solidFill>
                <a:latin typeface="Calibri"/>
                <a:ea typeface="Calibri"/>
                <a:cs typeface="Calibri"/>
                <a:sym typeface="Calibri"/>
              </a:rPr>
              <a:t>ce</a:t>
            </a:r>
            <a:r>
              <a:rPr lang="en-US" sz="2000" b="1" spc="-20" dirty="0">
                <a:solidFill>
                  <a:schemeClr val="dk2"/>
                </a:solidFill>
                <a:latin typeface="Calibri"/>
                <a:ea typeface="Calibri"/>
                <a:cs typeface="Calibri"/>
                <a:sym typeface="Calibri"/>
              </a:rPr>
              <a:t> </a:t>
            </a:r>
            <a:r>
              <a:rPr lang="en-US" sz="2600" b="1" spc="-20" dirty="0" err="1">
                <a:solidFill>
                  <a:schemeClr val="dk2"/>
                </a:solidFill>
                <a:latin typeface="Calibri"/>
                <a:ea typeface="Calibri"/>
                <a:cs typeface="Calibri"/>
                <a:sym typeface="Calibri"/>
              </a:rPr>
              <a:t>que</a:t>
            </a:r>
            <a:r>
              <a:rPr lang="en-US" sz="2000" b="1" spc="-20" dirty="0">
                <a:solidFill>
                  <a:schemeClr val="dk2"/>
                </a:solidFill>
                <a:latin typeface="Calibri"/>
                <a:ea typeface="Calibri"/>
                <a:cs typeface="Calibri"/>
                <a:sym typeface="Calibri"/>
              </a:rPr>
              <a:t> </a:t>
            </a:r>
            <a:r>
              <a:rPr lang="en-US" sz="2600" b="1" spc="-20" dirty="0" err="1">
                <a:solidFill>
                  <a:schemeClr val="dk2"/>
                </a:solidFill>
                <a:latin typeface="Calibri"/>
                <a:ea typeface="Calibri"/>
                <a:cs typeface="Calibri"/>
                <a:sym typeface="Calibri"/>
              </a:rPr>
              <a:t>vous</a:t>
            </a:r>
            <a:r>
              <a:rPr lang="en-US" sz="2000" b="1" spc="-20" dirty="0">
                <a:solidFill>
                  <a:schemeClr val="dk2"/>
                </a:solidFill>
                <a:latin typeface="Calibri"/>
                <a:ea typeface="Calibri"/>
                <a:cs typeface="Calibri"/>
                <a:sym typeface="Calibri"/>
              </a:rPr>
              <a:t> </a:t>
            </a:r>
            <a:r>
              <a:rPr lang="en-US" sz="2600" b="1" spc="-20" dirty="0" err="1">
                <a:solidFill>
                  <a:schemeClr val="dk2"/>
                </a:solidFill>
                <a:latin typeface="Calibri"/>
                <a:ea typeface="Calibri"/>
                <a:cs typeface="Calibri"/>
                <a:sym typeface="Calibri"/>
              </a:rPr>
              <a:t>donnez</a:t>
            </a:r>
            <a:r>
              <a:rPr lang="en-US" sz="2600" b="1" spc="-20" dirty="0">
                <a:solidFill>
                  <a:schemeClr val="dk2"/>
                </a:solidFill>
                <a:latin typeface="Calibri"/>
                <a:ea typeface="Calibri"/>
                <a:cs typeface="Calibri"/>
                <a:sym typeface="Calibri"/>
              </a:rPr>
              <a:t> </a:t>
            </a:r>
            <a:r>
              <a:rPr lang="en-US" sz="2600" b="1" spc="-20" dirty="0" err="1">
                <a:solidFill>
                  <a:schemeClr val="dk2"/>
                </a:solidFill>
                <a:latin typeface="Calibri"/>
                <a:ea typeface="Calibri"/>
                <a:cs typeface="Calibri"/>
                <a:sym typeface="Calibri"/>
              </a:rPr>
              <a:t>gratuitement</a:t>
            </a:r>
            <a:r>
              <a:rPr lang="en-US" sz="2600" b="1" spc="-20" dirty="0">
                <a:solidFill>
                  <a:schemeClr val="dk2"/>
                </a:solidFill>
                <a:latin typeface="Calibri"/>
                <a:ea typeface="Calibri"/>
                <a:cs typeface="Calibri"/>
                <a:sym typeface="Calibri"/>
              </a:rPr>
              <a:t> </a:t>
            </a:r>
            <a:endParaRPr spc="-20" dirty="0"/>
          </a:p>
          <a:p>
            <a:pPr marL="0" marR="0" lvl="0" indent="0" algn="r" rtl="0">
              <a:spcBef>
                <a:spcPts val="0"/>
              </a:spcBef>
              <a:spcAft>
                <a:spcPts val="0"/>
              </a:spcAft>
              <a:buNone/>
            </a:pPr>
            <a:r>
              <a:rPr lang="en-US" sz="2600" b="1" spc="-20" dirty="0">
                <a:solidFill>
                  <a:schemeClr val="dk2"/>
                </a:solidFill>
                <a:latin typeface="Calibri"/>
                <a:ea typeface="Calibri"/>
                <a:cs typeface="Calibri"/>
                <a:sym typeface="Calibri"/>
              </a:rPr>
              <a:t>en Christ!</a:t>
            </a:r>
            <a:endParaRPr sz="2600" b="1" i="0" u="none" strike="noStrike" cap="none" spc="-20" dirty="0">
              <a:solidFill>
                <a:schemeClr val="lt2"/>
              </a:solidFill>
              <a:latin typeface="Calibri"/>
              <a:ea typeface="Calibri"/>
              <a:cs typeface="Calibri"/>
              <a:sym typeface="Calibri"/>
            </a:endParaRPr>
          </a:p>
        </p:txBody>
      </p:sp>
      <p:sp>
        <p:nvSpPr>
          <p:cNvPr id="17" name="Text Box 5"/>
          <p:cNvSpPr txBox="1">
            <a:spLocks noChangeArrowheads="1"/>
          </p:cNvSpPr>
          <p:nvPr/>
        </p:nvSpPr>
        <p:spPr bwMode="auto">
          <a:xfrm>
            <a:off x="-36512" y="6016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fontAlgn="base">
              <a:lnSpc>
                <a:spcPts val="1300"/>
              </a:lnSpc>
            </a:pPr>
            <a:r>
              <a:rPr lang="fr-CA" sz="1200" b="1" dirty="0" smtClean="0">
                <a:solidFill>
                  <a:schemeClr val="bg2"/>
                </a:solidFill>
                <a:latin typeface="Calibri" pitchFamily="34" charset="0"/>
                <a:cs typeface="Calibri" pitchFamily="34" charset="0"/>
              </a:rPr>
              <a:t>déclaré juste  en Christ la justice de Dieu</a:t>
            </a:r>
            <a:endParaRPr lang="en-US" sz="1200" b="1"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rançon</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racheté</a:t>
            </a:r>
            <a:r>
              <a:rPr lang="en-US" sz="1200" dirty="0" smtClean="0">
                <a:solidFill>
                  <a:schemeClr val="bg2"/>
                </a:solidFill>
                <a:latin typeface="Calibri" pitchFamily="34" charset="0"/>
                <a:cs typeface="Calibri" pitchFamily="34" charset="0"/>
              </a:rPr>
              <a:t>         P</a:t>
            </a:r>
            <a:r>
              <a:rPr lang="fr-FR" sz="1200" dirty="0" err="1" smtClean="0">
                <a:solidFill>
                  <a:schemeClr val="bg2"/>
                </a:solidFill>
                <a:latin typeface="Calibri" pitchFamily="34" charset="0"/>
                <a:cs typeface="Calibri" pitchFamily="34" charset="0"/>
              </a:rPr>
              <a:t>âques</a:t>
            </a:r>
            <a:r>
              <a:rPr lang="fr-FR"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péché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expié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colère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détournée</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pardonné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paix</a:t>
            </a:r>
            <a:r>
              <a:rPr lang="en-US" sz="1200" dirty="0" smtClean="0">
                <a:solidFill>
                  <a:schemeClr val="bg2"/>
                </a:solidFill>
                <a:latin typeface="Calibri" pitchFamily="34" charset="0"/>
                <a:cs typeface="Calibri" pitchFamily="34" charset="0"/>
              </a:rPr>
              <a:t> avec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réconcilié</a:t>
            </a:r>
            <a:r>
              <a:rPr lang="en-US" sz="1200" dirty="0" smtClean="0">
                <a:solidFill>
                  <a:schemeClr val="bg2"/>
                </a:solidFill>
                <a:latin typeface="Calibri" pitchFamily="34" charset="0"/>
                <a:cs typeface="Calibri" pitchFamily="34" charset="0"/>
              </a:rPr>
              <a:t>   vie </a:t>
            </a:r>
            <a:r>
              <a:rPr lang="en-US" sz="1200" dirty="0" err="1" smtClean="0">
                <a:solidFill>
                  <a:schemeClr val="bg2"/>
                </a:solidFill>
                <a:latin typeface="Calibri" pitchFamily="34" charset="0"/>
                <a:cs typeface="Calibri" pitchFamily="34" charset="0"/>
              </a:rPr>
              <a:t>éternelle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adopté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accueilli</a:t>
            </a:r>
            <a:endParaRPr lang="en-US" sz="1200" dirty="0" smtClean="0">
              <a:solidFill>
                <a:schemeClr val="bg2"/>
              </a:solidFill>
              <a:latin typeface="Calibri" pitchFamily="34" charset="0"/>
              <a:cs typeface="Calibri" pitchFamily="34" charset="0"/>
            </a:endParaRPr>
          </a:p>
          <a:p>
            <a:pPr algn="ctr">
              <a:lnSpc>
                <a:spcPts val="1300"/>
              </a:lnSpc>
            </a:pPr>
            <a:r>
              <a:rPr kumimoji="0" lang="en-CA" altLang="ko-KR" sz="1200" b="0" i="0" u="none" strike="noStrike" cap="none" normalizeH="0" baseline="0" dirty="0" smtClean="0">
                <a:ln>
                  <a:noFill/>
                </a:ln>
                <a:solidFill>
                  <a:schemeClr val="bg2"/>
                </a:solidFill>
                <a:effectLst/>
                <a:latin typeface="Calibri" pitchFamily="34" charset="0"/>
                <a:ea typeface="Malgun Gothic" pitchFamily="34" charset="-127"/>
                <a:cs typeface="Calibri" pitchFamily="34" charset="0"/>
              </a:rPr>
              <a:t> </a:t>
            </a:r>
            <a:r>
              <a:rPr lang="fr-FR" sz="1200" dirty="0" smtClean="0">
                <a:solidFill>
                  <a:schemeClr val="bg2"/>
                </a:solidFill>
                <a:latin typeface="Calibri" pitchFamily="34" charset="0"/>
                <a:cs typeface="Calibri" pitchFamily="34" charset="0"/>
              </a:rPr>
              <a:t>rempli et complet en Christ la plénitude de Dieu     </a:t>
            </a:r>
            <a:r>
              <a:rPr lang="fr-CA" sz="1200" dirty="0" smtClean="0">
                <a:solidFill>
                  <a:schemeClr val="bg2"/>
                </a:solidFill>
                <a:latin typeface="Calibri" pitchFamily="34" charset="0"/>
                <a:cs typeface="Calibri" pitchFamily="34" charset="0"/>
              </a:rPr>
              <a:t>béni de toute bénédiction</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Christ ma </a:t>
            </a:r>
            <a:r>
              <a:rPr lang="en-US" sz="1200" dirty="0" err="1" smtClean="0">
                <a:solidFill>
                  <a:schemeClr val="bg2"/>
                </a:solidFill>
                <a:latin typeface="Calibri" pitchFamily="34" charset="0"/>
                <a:cs typeface="Calibri" pitchFamily="34" charset="0"/>
              </a:rPr>
              <a:t>sagesse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justice et sanctification et </a:t>
            </a:r>
            <a:r>
              <a:rPr lang="en-US" sz="1200" dirty="0" err="1" smtClean="0">
                <a:solidFill>
                  <a:schemeClr val="bg2"/>
                </a:solidFill>
                <a:latin typeface="Calibri" pitchFamily="34" charset="0"/>
                <a:cs typeface="Calibri" pitchFamily="34" charset="0"/>
              </a:rPr>
              <a:t>rédemption</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délivré</a:t>
            </a:r>
            <a:r>
              <a:rPr lang="en-US" sz="1200" dirty="0" smtClean="0">
                <a:solidFill>
                  <a:schemeClr val="bg2"/>
                </a:solidFill>
                <a:latin typeface="Calibri" pitchFamily="34" charset="0"/>
                <a:cs typeface="Calibri" pitchFamily="34" charset="0"/>
              </a:rPr>
              <a:t> des </a:t>
            </a:r>
            <a:r>
              <a:rPr lang="en-US" sz="1200" dirty="0" err="1" smtClean="0">
                <a:solidFill>
                  <a:schemeClr val="bg2"/>
                </a:solidFill>
                <a:latin typeface="Calibri" pitchFamily="34" charset="0"/>
                <a:cs typeface="Calibri" pitchFamily="34" charset="0"/>
              </a:rPr>
              <a:t>ténèbres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fr-FR" sz="1200" dirty="0" smtClean="0">
                <a:solidFill>
                  <a:schemeClr val="bg2"/>
                </a:solidFill>
                <a:latin typeface="Calibri" pitchFamily="34" charset="0"/>
                <a:cs typeface="Calibri" pitchFamily="34" charset="0"/>
              </a:rPr>
              <a:t> la lumière du royaume du Fils           </a:t>
            </a:r>
            <a:r>
              <a:rPr lang="en-US" sz="1200" dirty="0" smtClean="0">
                <a:solidFill>
                  <a:schemeClr val="bg2"/>
                </a:solidFill>
                <a:latin typeface="Calibri" pitchFamily="34" charset="0"/>
                <a:cs typeface="Calibri" pitchFamily="34" charset="0"/>
              </a:rPr>
              <a:t>en Christ et Christ en nous</a:t>
            </a:r>
          </a:p>
          <a:p>
            <a:pPr algn="ctr">
              <a:lnSpc>
                <a:spcPts val="1300"/>
              </a:lnSpc>
            </a:pPr>
            <a:r>
              <a:rPr lang="en-US" sz="1200" dirty="0" smtClean="0">
                <a:solidFill>
                  <a:schemeClr val="bg2"/>
                </a:solidFill>
                <a:latin typeface="Calibri" pitchFamily="34" charset="0"/>
                <a:cs typeface="Calibri" pitchFamily="34" charset="0"/>
              </a:rPr>
              <a:t>en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Saint et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en nous, le temple de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en le </a:t>
            </a:r>
            <a:r>
              <a:rPr lang="en-US" sz="1200" dirty="0" err="1" smtClean="0">
                <a:solidFill>
                  <a:schemeClr val="bg2"/>
                </a:solidFill>
                <a:latin typeface="Calibri" pitchFamily="34" charset="0"/>
                <a:cs typeface="Calibri" pitchFamily="34" charset="0"/>
              </a:rPr>
              <a:t>Père</a:t>
            </a:r>
            <a:r>
              <a:rPr lang="en-US" sz="1200" dirty="0" smtClean="0">
                <a:solidFill>
                  <a:schemeClr val="bg2"/>
                </a:solidFill>
                <a:latin typeface="Calibri" pitchFamily="34" charset="0"/>
                <a:cs typeface="Calibri" pitchFamily="34" charset="0"/>
              </a:rPr>
              <a:t> et le </a:t>
            </a:r>
            <a:r>
              <a:rPr lang="en-US" sz="1200" dirty="0" err="1" smtClean="0">
                <a:solidFill>
                  <a:schemeClr val="bg2"/>
                </a:solidFill>
                <a:latin typeface="Calibri" pitchFamily="34" charset="0"/>
                <a:cs typeface="Calibri" pitchFamily="34" charset="0"/>
              </a:rPr>
              <a:t>Père</a:t>
            </a:r>
            <a:r>
              <a:rPr lang="en-US" sz="1200" dirty="0" smtClean="0">
                <a:solidFill>
                  <a:schemeClr val="bg2"/>
                </a:solidFill>
                <a:latin typeface="Calibri" pitchFamily="34" charset="0"/>
                <a:cs typeface="Calibri" pitchFamily="34" charset="0"/>
              </a:rPr>
              <a:t> en nous</a:t>
            </a:r>
          </a:p>
          <a:p>
            <a:pPr algn="ctr">
              <a:lnSpc>
                <a:spcPts val="1300"/>
              </a:lnSpc>
            </a:pPr>
            <a:r>
              <a:rPr lang="en-US" sz="1200" dirty="0" err="1" smtClean="0">
                <a:solidFill>
                  <a:schemeClr val="bg2"/>
                </a:solidFill>
                <a:latin typeface="Calibri" pitchFamily="34" charset="0"/>
                <a:cs typeface="Calibri" pitchFamily="34" charset="0"/>
              </a:rPr>
              <a:t>immergé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Père</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Fils</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communion avec le </a:t>
            </a:r>
            <a:r>
              <a:rPr lang="en-US" sz="1200" dirty="0" err="1" smtClean="0">
                <a:solidFill>
                  <a:schemeClr val="bg2"/>
                </a:solidFill>
                <a:latin typeface="Calibri" pitchFamily="34" charset="0"/>
                <a:cs typeface="Calibri" pitchFamily="34" charset="0"/>
              </a:rPr>
              <a:t>Père</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Fils</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ils</a:t>
            </a:r>
            <a:r>
              <a:rPr lang="en-US" sz="1200" dirty="0" smtClean="0">
                <a:solidFill>
                  <a:schemeClr val="bg2"/>
                </a:solidFill>
                <a:latin typeface="Calibri" pitchFamily="34" charset="0"/>
                <a:cs typeface="Calibri" pitchFamily="34" charset="0"/>
              </a:rPr>
              <a:t> avec nous   </a:t>
            </a:r>
          </a:p>
          <a:p>
            <a:pPr algn="ctr">
              <a:lnSpc>
                <a:spcPts val="1300"/>
              </a:lnSpc>
            </a:pPr>
            <a:r>
              <a:rPr lang="en-US" sz="1200" dirty="0" err="1" smtClean="0">
                <a:solidFill>
                  <a:schemeClr val="bg2"/>
                </a:solidFill>
                <a:latin typeface="Calibri" pitchFamily="34" charset="0"/>
                <a:cs typeface="Calibri" pitchFamily="34" charset="0"/>
              </a:rPr>
              <a:t>accès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prières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exaucées</a:t>
            </a:r>
            <a:r>
              <a:rPr lang="en-US" sz="1200" dirty="0" smtClean="0">
                <a:solidFill>
                  <a:schemeClr val="bg2"/>
                </a:solidFill>
                <a:latin typeface="Calibri" pitchFamily="34" charset="0"/>
                <a:cs typeface="Calibri" pitchFamily="34" charset="0"/>
              </a:rPr>
              <a:t> au nom de </a:t>
            </a:r>
            <a:r>
              <a:rPr lang="en-US" sz="1200" dirty="0" err="1" smtClean="0">
                <a:solidFill>
                  <a:schemeClr val="bg2"/>
                </a:solidFill>
                <a:latin typeface="Calibri" pitchFamily="34" charset="0"/>
                <a:cs typeface="Calibri" pitchFamily="34" charset="0"/>
              </a:rPr>
              <a:t>Jésus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miséricorde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grâce</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secours</a:t>
            </a:r>
            <a:r>
              <a:rPr lang="en-US" sz="1200" dirty="0" smtClean="0">
                <a:solidFill>
                  <a:schemeClr val="bg2"/>
                </a:solidFill>
                <a:latin typeface="Calibri" pitchFamily="34" charset="0"/>
                <a:cs typeface="Calibri" pitchFamily="34" charset="0"/>
              </a:rPr>
              <a:t> au </a:t>
            </a:r>
            <a:r>
              <a:rPr lang="en-US" sz="1200" dirty="0" err="1" smtClean="0">
                <a:solidFill>
                  <a:schemeClr val="bg2"/>
                </a:solidFill>
                <a:latin typeface="Calibri" pitchFamily="34" charset="0"/>
                <a:cs typeface="Calibri" pitchFamily="34" charset="0"/>
              </a:rPr>
              <a:t>trône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grâce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tout </a:t>
            </a:r>
            <a:r>
              <a:rPr lang="en-US" sz="1200" dirty="0" err="1" smtClean="0">
                <a:solidFill>
                  <a:schemeClr val="bg2"/>
                </a:solidFill>
                <a:latin typeface="Calibri" pitchFamily="34" charset="0"/>
                <a:cs typeface="Calibri" pitchFamily="34" charset="0"/>
              </a:rPr>
              <a:t>besoin</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comblé</a:t>
            </a:r>
            <a:r>
              <a:rPr lang="en-US" sz="1200" dirty="0" smtClean="0">
                <a:solidFill>
                  <a:schemeClr val="bg2"/>
                </a:solidFill>
                <a:latin typeface="Calibri" pitchFamily="34" charset="0"/>
                <a:cs typeface="Calibri" pitchFamily="34" charset="0"/>
              </a:rPr>
              <a:t>            </a:t>
            </a:r>
            <a:r>
              <a:rPr lang="fr-CA" sz="1200" dirty="0" smtClean="0">
                <a:solidFill>
                  <a:schemeClr val="bg2"/>
                </a:solidFill>
                <a:latin typeface="Calibri" pitchFamily="34" charset="0"/>
                <a:cs typeface="Calibri" pitchFamily="34" charset="0"/>
              </a:rPr>
              <a:t>l’Esprit prie pour nous et nous aide à prier par l’Esprit avec la parole de Dieu </a:t>
            </a:r>
            <a:endParaRPr lang="en-US" sz="1200" dirty="0" smtClean="0">
              <a:solidFill>
                <a:schemeClr val="bg2"/>
              </a:solidFill>
              <a:latin typeface="Calibri" pitchFamily="34" charset="0"/>
              <a:cs typeface="Calibri" pitchFamily="34" charset="0"/>
            </a:endParaRPr>
          </a:p>
          <a:p>
            <a:pPr algn="ctr">
              <a:lnSpc>
                <a:spcPts val="1300"/>
              </a:lnSpc>
            </a:pPr>
            <a:r>
              <a:rPr lang="fr-FR" sz="1200" dirty="0" smtClean="0">
                <a:solidFill>
                  <a:schemeClr val="bg2"/>
                </a:solidFill>
                <a:latin typeface="Calibri" pitchFamily="34" charset="0"/>
                <a:cs typeface="Calibri" pitchFamily="34" charset="0"/>
              </a:rPr>
              <a:t>notre Souverain Sacrificateur intercède pour nous en tant que notre seul médiateur et rançon pour tous</a:t>
            </a:r>
          </a:p>
          <a:p>
            <a:pPr algn="ctr">
              <a:lnSpc>
                <a:spcPts val="1300"/>
              </a:lnSpc>
            </a:pPr>
            <a:r>
              <a:rPr lang="fr-FR" sz="1200" dirty="0" smtClean="0">
                <a:solidFill>
                  <a:schemeClr val="bg2"/>
                </a:solidFill>
                <a:latin typeface="Calibri" pitchFamily="34" charset="0"/>
                <a:cs typeface="Calibri" pitchFamily="34" charset="0"/>
              </a:rPr>
              <a:t>notre Souverain Sacrificateur est notre avocat avec sa seul propitiation pour nos péchés dans notre défense</a:t>
            </a:r>
            <a:endParaRPr lang="fr-CA" sz="1200" dirty="0" smtClean="0">
              <a:solidFill>
                <a:schemeClr val="bg2"/>
              </a:solidFill>
              <a:latin typeface="Calibri" pitchFamily="34" charset="0"/>
              <a:cs typeface="Calibri" pitchFamily="34" charset="0"/>
            </a:endParaRPr>
          </a:p>
          <a:p>
            <a:pPr algn="ctr">
              <a:lnSpc>
                <a:spcPts val="1300"/>
              </a:lnSpc>
            </a:pPr>
            <a:r>
              <a:rPr lang="en-US" sz="1200" dirty="0" err="1" smtClean="0">
                <a:latin typeface="Calibri" pitchFamily="34" charset="0"/>
                <a:cs typeface="Calibri" pitchFamily="34" charset="0"/>
              </a:rPr>
              <a:t>immergé</a:t>
            </a:r>
            <a:r>
              <a:rPr lang="en-US" sz="1200" dirty="0" smtClean="0">
                <a:latin typeface="Calibri" pitchFamily="34" charset="0"/>
                <a:cs typeface="Calibri" pitchFamily="34" charset="0"/>
              </a:rPr>
              <a:t>      et       </a:t>
            </a:r>
            <a:r>
              <a:rPr lang="en-US" sz="1200" dirty="0" err="1" smtClean="0">
                <a:latin typeface="Calibri" pitchFamily="34" charset="0"/>
                <a:cs typeface="Calibri" pitchFamily="34" charset="0"/>
              </a:rPr>
              <a:t>une</a:t>
            </a:r>
            <a:r>
              <a:rPr lang="en-US" sz="1200" dirty="0" smtClean="0">
                <a:latin typeface="Calibri" pitchFamily="34" charset="0"/>
                <a:cs typeface="Calibri" pitchFamily="34" charset="0"/>
              </a:rPr>
              <a:t>      </a:t>
            </a:r>
            <a:r>
              <a:rPr lang="fr-FR" sz="1200" dirty="0" smtClean="0">
                <a:latin typeface="Calibri" pitchFamily="34" charset="0"/>
                <a:cs typeface="Calibri" pitchFamily="34" charset="0"/>
              </a:rPr>
              <a:t>même      plante      </a:t>
            </a:r>
            <a:r>
              <a:rPr lang="en-US" sz="1200" dirty="0" smtClean="0">
                <a:latin typeface="Calibri" pitchFamily="34" charset="0"/>
                <a:cs typeface="Calibri" pitchFamily="34" charset="0"/>
              </a:rPr>
              <a:t>avec      Christ       </a:t>
            </a:r>
            <a:r>
              <a:rPr lang="en-US" sz="1200" dirty="0" err="1" smtClean="0">
                <a:latin typeface="Calibri" pitchFamily="34" charset="0"/>
                <a:cs typeface="Calibri" pitchFamily="34" charset="0"/>
              </a:rPr>
              <a:t>dans</a:t>
            </a:r>
            <a:r>
              <a:rPr lang="en-US" sz="1200" dirty="0" smtClean="0">
                <a:latin typeface="Calibri" pitchFamily="34" charset="0"/>
                <a:cs typeface="Calibri" pitchFamily="34" charset="0"/>
              </a:rPr>
              <a:t>      </a:t>
            </a:r>
            <a:r>
              <a:rPr lang="en-US" sz="1200" dirty="0" err="1" smtClean="0">
                <a:latin typeface="Calibri" pitchFamily="34" charset="0"/>
                <a:cs typeface="Calibri" pitchFamily="34" charset="0"/>
              </a:rPr>
              <a:t>sa</a:t>
            </a:r>
            <a:r>
              <a:rPr lang="en-US" sz="1200" dirty="0" smtClean="0">
                <a:latin typeface="Calibri" pitchFamily="34" charset="0"/>
                <a:cs typeface="Calibri" pitchFamily="34" charset="0"/>
              </a:rPr>
              <a:t>      mort      et      </a:t>
            </a:r>
            <a:r>
              <a:rPr lang="en-US" sz="1200" dirty="0" err="1" smtClean="0">
                <a:latin typeface="Calibri" pitchFamily="34" charset="0"/>
                <a:cs typeface="Calibri" pitchFamily="34" charset="0"/>
              </a:rPr>
              <a:t>sa</a:t>
            </a:r>
            <a:r>
              <a:rPr lang="en-US" sz="1200" dirty="0" smtClean="0">
                <a:latin typeface="Calibri" pitchFamily="34" charset="0"/>
                <a:cs typeface="Calibri" pitchFamily="34" charset="0"/>
              </a:rPr>
              <a:t>       </a:t>
            </a:r>
            <a:r>
              <a:rPr lang="en-US" sz="1200" dirty="0" err="1" smtClean="0">
                <a:latin typeface="Calibri" pitchFamily="34" charset="0"/>
                <a:cs typeface="Calibri" pitchFamily="34" charset="0"/>
              </a:rPr>
              <a:t>résurrection</a:t>
            </a:r>
            <a:endParaRPr lang="en-US" sz="1200" dirty="0" smtClean="0">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vieil</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homme</a:t>
            </a:r>
            <a:r>
              <a:rPr lang="en-US" sz="1200" dirty="0" smtClean="0">
                <a:solidFill>
                  <a:schemeClr val="bg2"/>
                </a:solidFill>
                <a:latin typeface="Calibri" pitchFamily="34" charset="0"/>
                <a:cs typeface="Calibri" pitchFamily="34" charset="0"/>
              </a:rPr>
              <a:t> en Adam </a:t>
            </a:r>
            <a:r>
              <a:rPr lang="fr-CA" sz="1200" dirty="0" smtClean="0">
                <a:solidFill>
                  <a:schemeClr val="bg2"/>
                </a:solidFill>
                <a:latin typeface="Calibri" pitchFamily="34" charset="0"/>
                <a:cs typeface="Calibri" pitchFamily="34" charset="0"/>
              </a:rPr>
              <a:t>crucifié et enseveli avec Christ    nouvel homme en Christ ressuscité et vivant avec Christ</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mort au </a:t>
            </a:r>
            <a:r>
              <a:rPr lang="en-US" sz="1200" dirty="0" err="1" smtClean="0">
                <a:solidFill>
                  <a:schemeClr val="bg2"/>
                </a:solidFill>
                <a:latin typeface="Calibri" pitchFamily="34" charset="0"/>
                <a:cs typeface="Calibri" pitchFamily="34" charset="0"/>
              </a:rPr>
              <a:t>péché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libéré</a:t>
            </a:r>
            <a:r>
              <a:rPr lang="en-US" sz="1200" dirty="0" smtClean="0">
                <a:solidFill>
                  <a:schemeClr val="bg2"/>
                </a:solidFill>
                <a:latin typeface="Calibri" pitchFamily="34" charset="0"/>
                <a:cs typeface="Calibri" pitchFamily="34" charset="0"/>
              </a:rPr>
              <a:t> du </a:t>
            </a:r>
            <a:r>
              <a:rPr lang="en-US" sz="1200" dirty="0" err="1" smtClean="0">
                <a:solidFill>
                  <a:schemeClr val="bg2"/>
                </a:solidFill>
                <a:latin typeface="Calibri" pitchFamily="34" charset="0"/>
                <a:cs typeface="Calibri" pitchFamily="34" charset="0"/>
              </a:rPr>
              <a:t>péché</a:t>
            </a:r>
            <a:r>
              <a:rPr lang="en-US" sz="1200" dirty="0" smtClean="0">
                <a:solidFill>
                  <a:schemeClr val="bg2"/>
                </a:solidFill>
                <a:latin typeface="Calibri" pitchFamily="34" charset="0"/>
                <a:cs typeface="Calibri" pitchFamily="34" charset="0"/>
              </a:rPr>
              <a:t>                                                                                                         instrument de justice </a:t>
            </a:r>
          </a:p>
          <a:p>
            <a:pPr algn="ctr">
              <a:lnSpc>
                <a:spcPts val="1300"/>
              </a:lnSpc>
            </a:pPr>
            <a:r>
              <a:rPr lang="en-US" sz="1200" dirty="0" err="1" smtClean="0">
                <a:solidFill>
                  <a:schemeClr val="bg2"/>
                </a:solidFill>
                <a:latin typeface="Calibri" pitchFamily="34" charset="0"/>
                <a:cs typeface="Calibri" pitchFamily="34" charset="0"/>
              </a:rPr>
              <a:t>sous</a:t>
            </a:r>
            <a:r>
              <a:rPr lang="en-US" sz="1200" dirty="0" smtClean="0">
                <a:solidFill>
                  <a:schemeClr val="bg2"/>
                </a:solidFill>
                <a:latin typeface="Calibri" pitchFamily="34" charset="0"/>
                <a:cs typeface="Calibri" pitchFamily="34" charset="0"/>
              </a:rPr>
              <a:t> Christ et </a:t>
            </a:r>
            <a:r>
              <a:rPr lang="en-US" sz="1200" dirty="0" err="1" smtClean="0">
                <a:solidFill>
                  <a:schemeClr val="bg2"/>
                </a:solidFill>
                <a:latin typeface="Calibri" pitchFamily="34" charset="0"/>
                <a:cs typeface="Calibri" pitchFamily="34" charset="0"/>
              </a:rPr>
              <a:t>sa</a:t>
            </a:r>
            <a:r>
              <a:rPr lang="en-US" sz="1200" dirty="0" smtClean="0">
                <a:solidFill>
                  <a:schemeClr val="bg2"/>
                </a:solidFill>
                <a:latin typeface="Calibri" pitchFamily="34" charset="0"/>
                <a:cs typeface="Calibri" pitchFamily="34" charset="0"/>
              </a:rPr>
              <a:t> grace </a:t>
            </a:r>
            <a:r>
              <a:rPr lang="en-US" sz="1200" dirty="0" err="1" smtClean="0">
                <a:solidFill>
                  <a:schemeClr val="bg2"/>
                </a:solidFill>
                <a:latin typeface="Calibri" pitchFamily="34" charset="0"/>
                <a:cs typeface="Calibri" pitchFamily="34" charset="0"/>
              </a:rPr>
              <a:t>abondante</a:t>
            </a:r>
            <a:r>
              <a:rPr lang="en-US" sz="1200" dirty="0" smtClean="0">
                <a:solidFill>
                  <a:schemeClr val="bg2"/>
                </a:solidFill>
                <a:latin typeface="Calibri" pitchFamily="34" charset="0"/>
                <a:cs typeface="Calibri" pitchFamily="34" charset="0"/>
              </a:rPr>
              <a:t>                                                                                      </a:t>
            </a:r>
            <a:r>
              <a:rPr lang="fr-FR" sz="1200" dirty="0" smtClean="0">
                <a:solidFill>
                  <a:schemeClr val="bg2"/>
                </a:solidFill>
                <a:latin typeface="Calibri" pitchFamily="34" charset="0"/>
                <a:cs typeface="Calibri" pitchFamily="34" charset="0"/>
              </a:rPr>
              <a:t>esclaves du Christ pas le péché</a:t>
            </a:r>
            <a:endParaRPr lang="en-US" sz="1200" dirty="0" smtClean="0">
              <a:solidFill>
                <a:schemeClr val="bg2"/>
              </a:solidFill>
              <a:latin typeface="Calibri" pitchFamily="34" charset="0"/>
              <a:cs typeface="Calibri" pitchFamily="34" charset="0"/>
            </a:endParaRPr>
          </a:p>
          <a:p>
            <a:pPr algn="ctr">
              <a:lnSpc>
                <a:spcPts val="1300"/>
              </a:lnSpc>
            </a:pPr>
            <a:r>
              <a:rPr lang="fr-FR" sz="1200" dirty="0" smtClean="0">
                <a:solidFill>
                  <a:schemeClr val="bg2"/>
                </a:solidFill>
                <a:latin typeface="Calibri" pitchFamily="34" charset="0"/>
                <a:cs typeface="Calibri" pitchFamily="34" charset="0"/>
              </a:rPr>
              <a:t>attaché au Christ                                                                                                                                                  </a:t>
            </a:r>
            <a:r>
              <a:rPr lang="fr-CA" sz="1200" dirty="0" smtClean="0">
                <a:solidFill>
                  <a:schemeClr val="bg2"/>
                </a:solidFill>
                <a:latin typeface="Calibri" pitchFamily="34" charset="0"/>
                <a:cs typeface="Calibri" pitchFamily="34" charset="0"/>
              </a:rPr>
              <a:t>un avec Christ </a:t>
            </a:r>
          </a:p>
          <a:p>
            <a:pPr algn="ctr">
              <a:lnSpc>
                <a:spcPts val="1300"/>
              </a:lnSpc>
            </a:pPr>
            <a:r>
              <a:rPr lang="fr-CA" sz="1200" dirty="0" smtClean="0">
                <a:solidFill>
                  <a:schemeClr val="bg2"/>
                </a:solidFill>
                <a:latin typeface="Calibri" pitchFamily="34" charset="0"/>
                <a:cs typeface="Calibri" pitchFamily="34" charset="0"/>
              </a:rPr>
              <a:t>assis avec Christ                                                                                                                               caché avec Christ en Dieu                                                                                                                 </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dégagés</a:t>
            </a:r>
            <a:r>
              <a:rPr lang="en-US" sz="1200" dirty="0" smtClean="0">
                <a:solidFill>
                  <a:schemeClr val="bg2"/>
                </a:solidFill>
                <a:latin typeface="Calibri" pitchFamily="34" charset="0"/>
                <a:cs typeface="Calibri" pitchFamily="34" charset="0"/>
              </a:rPr>
              <a:t> de la </a:t>
            </a:r>
            <a:r>
              <a:rPr lang="en-US" sz="1200" dirty="0" err="1" smtClean="0">
                <a:solidFill>
                  <a:schemeClr val="bg2"/>
                </a:solidFill>
                <a:latin typeface="Calibri" pitchFamily="34" charset="0"/>
                <a:cs typeface="Calibri" pitchFamily="34" charset="0"/>
              </a:rPr>
              <a:t>loi</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marié</a:t>
            </a:r>
            <a:r>
              <a:rPr lang="en-US" sz="1200" dirty="0" smtClean="0">
                <a:solidFill>
                  <a:schemeClr val="bg2"/>
                </a:solidFill>
                <a:latin typeface="Calibri" pitchFamily="34" charset="0"/>
                <a:cs typeface="Calibri" pitchFamily="34" charset="0"/>
              </a:rPr>
              <a:t> à Christ                                                                                                            </a:t>
            </a:r>
            <a:r>
              <a:rPr lang="en-US" sz="1200" dirty="0" err="1" smtClean="0">
                <a:solidFill>
                  <a:schemeClr val="bg2"/>
                </a:solidFill>
                <a:latin typeface="Calibri" pitchFamily="34" charset="0"/>
                <a:cs typeface="Calibri" pitchFamily="34" charset="0"/>
              </a:rPr>
              <a:t>sous</a:t>
            </a:r>
            <a:r>
              <a:rPr lang="en-US" sz="1200" dirty="0" smtClean="0">
                <a:solidFill>
                  <a:schemeClr val="bg2"/>
                </a:solidFill>
                <a:latin typeface="Calibri" pitchFamily="34" charset="0"/>
                <a:cs typeface="Calibri" pitchFamily="34" charset="0"/>
              </a:rPr>
              <a:t> la </a:t>
            </a:r>
            <a:r>
              <a:rPr lang="en-US" sz="1200" dirty="0" err="1" smtClean="0">
                <a:solidFill>
                  <a:schemeClr val="bg2"/>
                </a:solidFill>
                <a:latin typeface="Calibri" pitchFamily="34" charset="0"/>
                <a:cs typeface="Calibri" pitchFamily="34" charset="0"/>
              </a:rPr>
              <a:t>loi</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p>
          <a:p>
            <a:pPr algn="ctr">
              <a:lnSpc>
                <a:spcPts val="1300"/>
              </a:lnSpc>
            </a:pP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l’amour</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répandu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né</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fr-FR" sz="1200" dirty="0" smtClean="0">
                <a:solidFill>
                  <a:schemeClr val="bg2"/>
                </a:solidFill>
                <a:latin typeface="Calibri" pitchFamily="34" charset="0"/>
                <a:cs typeface="Calibri" pitchFamily="34" charset="0"/>
              </a:rPr>
              <a:t>né de Dieu</a:t>
            </a:r>
            <a:endParaRPr lang="en-US" sz="1200" dirty="0" smtClean="0">
              <a:solidFill>
                <a:schemeClr val="bg2"/>
              </a:solidFill>
              <a:latin typeface="Calibri" pitchFamily="34" charset="0"/>
              <a:cs typeface="Calibri" pitchFamily="34" charset="0"/>
            </a:endParaRPr>
          </a:p>
          <a:p>
            <a:pPr algn="ctr">
              <a:lnSpc>
                <a:spcPts val="1300"/>
              </a:lnSpc>
            </a:pPr>
            <a:r>
              <a:rPr lang="fr-CA" sz="1200" dirty="0" smtClean="0">
                <a:solidFill>
                  <a:schemeClr val="bg2"/>
                </a:solidFill>
                <a:latin typeface="Calibri" pitchFamily="34" charset="0"/>
                <a:cs typeface="Calibri" pitchFamily="34" charset="0"/>
              </a:rPr>
              <a:t>donné, recevoir, avoir le don de l'Esprit                                                                          </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fleuves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d'eau</a:t>
            </a:r>
            <a:r>
              <a:rPr lang="en-US" sz="1200" dirty="0" smtClean="0">
                <a:solidFill>
                  <a:schemeClr val="bg2"/>
                </a:solidFill>
                <a:latin typeface="Calibri" pitchFamily="34" charset="0"/>
                <a:cs typeface="Calibri" pitchFamily="34" charset="0"/>
              </a:rPr>
              <a:t> vive de </a:t>
            </a:r>
            <a:r>
              <a:rPr lang="en-US" sz="1200" dirty="0" err="1" smtClean="0">
                <a:solidFill>
                  <a:schemeClr val="bg2"/>
                </a:solidFill>
                <a:latin typeface="Calibri" pitchFamily="34" charset="0"/>
                <a:cs typeface="Calibri" pitchFamily="34" charset="0"/>
              </a:rPr>
              <a:t>l'Esprit</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immergé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fr-CA" sz="1200" dirty="0" smtClean="0">
                <a:solidFill>
                  <a:schemeClr val="bg2"/>
                </a:solidFill>
                <a:latin typeface="Calibri" pitchFamily="34" charset="0"/>
                <a:cs typeface="Calibri" pitchFamily="34" charset="0"/>
              </a:rPr>
              <a:t>l'Esprit vient et descend sur nous</a:t>
            </a:r>
          </a:p>
          <a:p>
            <a:pPr algn="ctr">
              <a:lnSpc>
                <a:spcPts val="1300"/>
              </a:lnSpc>
            </a:pPr>
            <a:r>
              <a:rPr lang="fr-FR" sz="1200" dirty="0" smtClean="0">
                <a:solidFill>
                  <a:schemeClr val="bg2"/>
                </a:solidFill>
                <a:latin typeface="Calibri" pitchFamily="34" charset="0"/>
                <a:cs typeface="Calibri" pitchFamily="34" charset="0"/>
              </a:rPr>
              <a:t>puissance de l'Esprit être ambassadeurs                                                               </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oint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scellé</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garantie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l’Esprit</a:t>
            </a:r>
            <a:endParaRPr lang="en-US" sz="1200" dirty="0" smtClean="0">
              <a:solidFill>
                <a:schemeClr val="bg2"/>
              </a:solidFill>
              <a:latin typeface="Calibri" pitchFamily="34" charset="0"/>
              <a:cs typeface="Calibri" pitchFamily="34" charset="0"/>
            </a:endParaRPr>
          </a:p>
          <a:p>
            <a:pPr algn="ctr">
              <a:lnSpc>
                <a:spcPts val="1300"/>
              </a:lnSpc>
            </a:pPr>
            <a:r>
              <a:rPr lang="fr-FR" sz="1200" dirty="0" smtClean="0">
                <a:solidFill>
                  <a:schemeClr val="bg2"/>
                </a:solidFill>
                <a:latin typeface="Calibri" pitchFamily="34" charset="0"/>
                <a:cs typeface="Calibri" pitchFamily="34" charset="0"/>
              </a:rPr>
              <a:t>c</a:t>
            </a:r>
            <a:r>
              <a:rPr lang="en-US" sz="1200" dirty="0" err="1" smtClean="0">
                <a:solidFill>
                  <a:schemeClr val="bg2"/>
                </a:solidFill>
                <a:latin typeface="Calibri" pitchFamily="34" charset="0"/>
                <a:cs typeface="Calibri" pitchFamily="34" charset="0"/>
              </a:rPr>
              <a:t>onsolé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enseigné</a:t>
            </a:r>
            <a:r>
              <a:rPr lang="en-US" sz="1200" dirty="0" smtClean="0">
                <a:solidFill>
                  <a:schemeClr val="bg2"/>
                </a:solidFill>
                <a:latin typeface="Calibri" pitchFamily="34" charset="0"/>
                <a:cs typeface="Calibri" pitchFamily="34" charset="0"/>
              </a:rPr>
              <a:t>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conduit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sanctifié</a:t>
            </a:r>
            <a:r>
              <a:rPr lang="en-US" sz="1200" dirty="0" smtClean="0">
                <a:solidFill>
                  <a:schemeClr val="bg2"/>
                </a:solidFill>
                <a:latin typeface="Calibri" pitchFamily="34" charset="0"/>
                <a:cs typeface="Calibri" pitchFamily="34" charset="0"/>
              </a:rPr>
              <a:t>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p>
          <a:p>
            <a:pPr algn="ctr">
              <a:lnSpc>
                <a:spcPts val="1300"/>
              </a:lnSpc>
            </a:pPr>
            <a:r>
              <a:rPr lang="en-US" sz="1200" dirty="0" smtClean="0">
                <a:solidFill>
                  <a:schemeClr val="bg2"/>
                </a:solidFill>
                <a:latin typeface="Calibri" pitchFamily="34" charset="0"/>
                <a:cs typeface="Calibri" pitchFamily="34" charset="0"/>
              </a:rPr>
              <a:t>dons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rempli</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circoncis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l'Esprit</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grande</a:t>
            </a:r>
            <a:r>
              <a:rPr lang="en-US" sz="1200" dirty="0" smtClean="0">
                <a:solidFill>
                  <a:schemeClr val="bg2"/>
                </a:solidFill>
                <a:latin typeface="Calibri" pitchFamily="34" charset="0"/>
                <a:cs typeface="Calibri" pitchFamily="34" charset="0"/>
              </a:rPr>
              <a:t> puissance de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l’ouvrage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conduit en </a:t>
            </a:r>
            <a:r>
              <a:rPr lang="en-US" sz="1200" dirty="0" err="1" smtClean="0">
                <a:solidFill>
                  <a:schemeClr val="bg2"/>
                </a:solidFill>
                <a:latin typeface="Calibri" pitchFamily="34" charset="0"/>
                <a:cs typeface="Calibri" pitchFamily="34" charset="0"/>
              </a:rPr>
              <a:t>triomphe</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victoire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nike</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membres</a:t>
            </a:r>
            <a:r>
              <a:rPr lang="en-US" sz="1200" dirty="0" smtClean="0">
                <a:solidFill>
                  <a:schemeClr val="bg2"/>
                </a:solidFill>
                <a:latin typeface="Calibri" pitchFamily="34" charset="0"/>
                <a:cs typeface="Calibri" pitchFamily="34" charset="0"/>
              </a:rPr>
              <a:t> du corps de Christ                   </a:t>
            </a:r>
            <a:r>
              <a:rPr lang="fr-FR" sz="1200" dirty="0" smtClean="0">
                <a:solidFill>
                  <a:schemeClr val="bg2"/>
                </a:solidFill>
                <a:latin typeface="Calibri" pitchFamily="34" charset="0"/>
                <a:cs typeface="Calibri" pitchFamily="34" charset="0"/>
              </a:rPr>
              <a:t>frères et </a:t>
            </a:r>
            <a:r>
              <a:rPr lang="fr-FR" sz="1200" dirty="0" err="1" smtClean="0">
                <a:solidFill>
                  <a:schemeClr val="bg2"/>
                </a:solidFill>
                <a:latin typeface="Calibri" pitchFamily="34" charset="0"/>
                <a:cs typeface="Calibri" pitchFamily="34" charset="0"/>
              </a:rPr>
              <a:t>soeurs</a:t>
            </a:r>
            <a:r>
              <a:rPr lang="fr-FR" sz="1200" dirty="0" smtClean="0">
                <a:solidFill>
                  <a:schemeClr val="bg2"/>
                </a:solidFill>
                <a:latin typeface="Calibri" pitchFamily="34" charset="0"/>
                <a:cs typeface="Calibri" pitchFamily="34" charset="0"/>
              </a:rPr>
              <a:t> en Christ</a:t>
            </a:r>
            <a:r>
              <a:rPr lang="en-US" sz="1200" dirty="0" smtClean="0">
                <a:solidFill>
                  <a:schemeClr val="bg2"/>
                </a:solidFill>
                <a:latin typeface="Calibri" pitchFamily="34" charset="0"/>
                <a:cs typeface="Calibri" pitchFamily="34" charset="0"/>
              </a:rPr>
              <a:t>                               branches de Christ </a:t>
            </a:r>
          </a:p>
          <a:p>
            <a:pPr algn="ctr">
              <a:lnSpc>
                <a:spcPts val="1300"/>
              </a:lnSpc>
            </a:pPr>
            <a:r>
              <a:rPr lang="en-US" sz="1200" dirty="0" err="1" smtClean="0">
                <a:solidFill>
                  <a:schemeClr val="bg2"/>
                </a:solidFill>
                <a:latin typeface="Calibri" pitchFamily="34" charset="0"/>
                <a:cs typeface="Calibri" pitchFamily="34" charset="0"/>
              </a:rPr>
              <a:t>une</a:t>
            </a:r>
            <a:r>
              <a:rPr lang="en-US" sz="1200" dirty="0" smtClean="0">
                <a:solidFill>
                  <a:schemeClr val="bg2"/>
                </a:solidFill>
                <a:latin typeface="Calibri" pitchFamily="34" charset="0"/>
                <a:cs typeface="Calibri" pitchFamily="34" charset="0"/>
              </a:rPr>
              <a:t> race </a:t>
            </a:r>
            <a:r>
              <a:rPr lang="en-US" sz="1200" dirty="0" err="1" smtClean="0">
                <a:solidFill>
                  <a:schemeClr val="bg2"/>
                </a:solidFill>
                <a:latin typeface="Calibri" pitchFamily="34" charset="0"/>
                <a:cs typeface="Calibri" pitchFamily="34" charset="0"/>
              </a:rPr>
              <a:t>élue</a:t>
            </a:r>
            <a:r>
              <a:rPr lang="en-US" sz="1200" dirty="0" smtClean="0">
                <a:solidFill>
                  <a:schemeClr val="bg2"/>
                </a:solidFill>
                <a:latin typeface="Calibri" pitchFamily="34" charset="0"/>
                <a:cs typeface="Calibri" pitchFamily="34" charset="0"/>
              </a:rPr>
              <a:t>, un </a:t>
            </a:r>
            <a:r>
              <a:rPr lang="en-US" sz="1200" dirty="0" err="1" smtClean="0">
                <a:solidFill>
                  <a:schemeClr val="bg2"/>
                </a:solidFill>
                <a:latin typeface="Calibri" pitchFamily="34" charset="0"/>
                <a:cs typeface="Calibri" pitchFamily="34" charset="0"/>
              </a:rPr>
              <a:t>sacerdoce</a:t>
            </a:r>
            <a:r>
              <a:rPr lang="en-US" sz="1200" dirty="0" smtClean="0">
                <a:solidFill>
                  <a:schemeClr val="bg2"/>
                </a:solidFill>
                <a:latin typeface="Calibri" pitchFamily="34" charset="0"/>
                <a:cs typeface="Calibri" pitchFamily="34" charset="0"/>
              </a:rPr>
              <a:t> royal, </a:t>
            </a:r>
            <a:r>
              <a:rPr lang="en-US" sz="1200" dirty="0" err="1" smtClean="0">
                <a:solidFill>
                  <a:schemeClr val="bg2"/>
                </a:solidFill>
                <a:latin typeface="Calibri" pitchFamily="34" charset="0"/>
                <a:cs typeface="Calibri" pitchFamily="34" charset="0"/>
              </a:rPr>
              <a:t>une</a:t>
            </a:r>
            <a:r>
              <a:rPr lang="en-US" sz="1200" dirty="0" smtClean="0">
                <a:solidFill>
                  <a:schemeClr val="bg2"/>
                </a:solidFill>
                <a:latin typeface="Calibri" pitchFamily="34" charset="0"/>
                <a:cs typeface="Calibri" pitchFamily="34" charset="0"/>
              </a:rPr>
              <a:t> nation </a:t>
            </a:r>
            <a:r>
              <a:rPr lang="en-US" sz="1200" dirty="0" err="1" smtClean="0">
                <a:solidFill>
                  <a:schemeClr val="bg2"/>
                </a:solidFill>
                <a:latin typeface="Calibri" pitchFamily="34" charset="0"/>
                <a:cs typeface="Calibri" pitchFamily="34" charset="0"/>
              </a:rPr>
              <a:t>sainte</a:t>
            </a:r>
            <a:r>
              <a:rPr lang="en-US" sz="1200" dirty="0" smtClean="0">
                <a:solidFill>
                  <a:schemeClr val="bg2"/>
                </a:solidFill>
                <a:latin typeface="Calibri" pitchFamily="34" charset="0"/>
                <a:cs typeface="Calibri" pitchFamily="34" charset="0"/>
              </a:rPr>
              <a:t>, un </a:t>
            </a:r>
            <a:r>
              <a:rPr lang="en-US" sz="1200" dirty="0" err="1" smtClean="0">
                <a:solidFill>
                  <a:schemeClr val="bg2"/>
                </a:solidFill>
                <a:latin typeface="Calibri" pitchFamily="34" charset="0"/>
                <a:cs typeface="Calibri" pitchFamily="34" charset="0"/>
              </a:rPr>
              <a:t>peuple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acquis</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peuple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concitoyens</a:t>
            </a:r>
            <a:r>
              <a:rPr lang="en-US" sz="1200" dirty="0" smtClean="0">
                <a:solidFill>
                  <a:schemeClr val="bg2"/>
                </a:solidFill>
                <a:latin typeface="Calibri" pitchFamily="34" charset="0"/>
                <a:cs typeface="Calibri" pitchFamily="34" charset="0"/>
              </a:rPr>
              <a:t> des saints, gens de la </a:t>
            </a:r>
            <a:r>
              <a:rPr lang="en-US" sz="1200" dirty="0" err="1" smtClean="0">
                <a:solidFill>
                  <a:schemeClr val="bg2"/>
                </a:solidFill>
                <a:latin typeface="Calibri" pitchFamily="34" charset="0"/>
                <a:cs typeface="Calibri" pitchFamily="34" charset="0"/>
              </a:rPr>
              <a:t>maison</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citoyenneté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les </a:t>
            </a:r>
            <a:r>
              <a:rPr lang="en-US" sz="1200" dirty="0" err="1" smtClean="0">
                <a:solidFill>
                  <a:schemeClr val="bg2"/>
                </a:solidFill>
                <a:latin typeface="Calibri" pitchFamily="34" charset="0"/>
                <a:cs typeface="Calibri" pitchFamily="34" charset="0"/>
              </a:rPr>
              <a:t>cieux</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l'espérance</a:t>
            </a:r>
            <a:r>
              <a:rPr lang="en-US" sz="1200" dirty="0" smtClean="0">
                <a:solidFill>
                  <a:schemeClr val="bg2"/>
                </a:solidFill>
                <a:latin typeface="Calibri" pitchFamily="34" charset="0"/>
                <a:cs typeface="Calibri" pitchFamily="34" charset="0"/>
              </a:rPr>
              <a:t> de la </a:t>
            </a:r>
            <a:r>
              <a:rPr lang="en-US" sz="1200" dirty="0" err="1" smtClean="0">
                <a:solidFill>
                  <a:schemeClr val="bg2"/>
                </a:solidFill>
                <a:latin typeface="Calibri" pitchFamily="34" charset="0"/>
                <a:cs typeface="Calibri" pitchFamily="34" charset="0"/>
              </a:rPr>
              <a:t>gloire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héritage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héritier</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cohéritier</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avec Christ à  mort     la perfection en </a:t>
            </a:r>
            <a:r>
              <a:rPr lang="en-US" sz="1200" dirty="0" err="1" smtClean="0">
                <a:solidFill>
                  <a:schemeClr val="bg2"/>
                </a:solidFill>
                <a:latin typeface="Calibri" pitchFamily="34" charset="0"/>
                <a:cs typeface="Calibri" pitchFamily="34" charset="0"/>
              </a:rPr>
              <a:t>sa</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présence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glorifié</a:t>
            </a:r>
            <a:r>
              <a:rPr lang="en-US" sz="1200" dirty="0" smtClean="0">
                <a:solidFill>
                  <a:schemeClr val="bg2"/>
                </a:solidFill>
                <a:latin typeface="Calibri" pitchFamily="34" charset="0"/>
                <a:cs typeface="Calibri" pitchFamily="34" charset="0"/>
              </a:rPr>
              <a:t> pour </a:t>
            </a:r>
            <a:r>
              <a:rPr lang="en-US" sz="1200" dirty="0" err="1" smtClean="0">
                <a:solidFill>
                  <a:schemeClr val="bg2"/>
                </a:solidFill>
                <a:latin typeface="Calibri" pitchFamily="34" charset="0"/>
                <a:cs typeface="Calibri" pitchFamily="34" charset="0"/>
              </a:rPr>
              <a:t>ressembler</a:t>
            </a:r>
            <a:r>
              <a:rPr lang="en-US" sz="1200" dirty="0" smtClean="0">
                <a:solidFill>
                  <a:schemeClr val="bg2"/>
                </a:solidFill>
                <a:latin typeface="Calibri" pitchFamily="34" charset="0"/>
                <a:cs typeface="Calibri" pitchFamily="34" charset="0"/>
              </a:rPr>
              <a:t> à </a:t>
            </a:r>
            <a:r>
              <a:rPr lang="en-US" sz="1200" dirty="0" err="1" smtClean="0">
                <a:solidFill>
                  <a:schemeClr val="bg2"/>
                </a:solidFill>
                <a:latin typeface="Calibri" pitchFamily="34" charset="0"/>
                <a:cs typeface="Calibri" pitchFamily="34" charset="0"/>
              </a:rPr>
              <a:t>Jésus</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royaume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céleste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entrer</a:t>
            </a:r>
            <a:r>
              <a:rPr lang="en-US" sz="1200" dirty="0" smtClean="0">
                <a:solidFill>
                  <a:schemeClr val="bg2"/>
                </a:solidFill>
                <a:latin typeface="Calibri" pitchFamily="34" charset="0"/>
                <a:cs typeface="Calibri" pitchFamily="34" charset="0"/>
              </a:rPr>
              <a:t> joie du Seigneur   </a:t>
            </a:r>
            <a:r>
              <a:rPr lang="en-US" sz="1200" dirty="0" err="1" smtClean="0">
                <a:solidFill>
                  <a:schemeClr val="bg2"/>
                </a:solidFill>
                <a:latin typeface="Calibri" pitchFamily="34" charset="0"/>
                <a:cs typeface="Calibri" pitchFamily="34" charset="0"/>
              </a:rPr>
              <a:t>délivré</a:t>
            </a:r>
            <a:r>
              <a:rPr lang="en-US" sz="1200" dirty="0" smtClean="0">
                <a:solidFill>
                  <a:schemeClr val="bg2"/>
                </a:solidFill>
                <a:latin typeface="Calibri" pitchFamily="34" charset="0"/>
                <a:cs typeface="Calibri" pitchFamily="34" charset="0"/>
              </a:rPr>
              <a:t> de la </a:t>
            </a:r>
            <a:r>
              <a:rPr lang="en-US" sz="1200" dirty="0" err="1" smtClean="0">
                <a:solidFill>
                  <a:schemeClr val="bg2"/>
                </a:solidFill>
                <a:latin typeface="Calibri" pitchFamily="34" charset="0"/>
                <a:cs typeface="Calibri" pitchFamily="34" charset="0"/>
              </a:rPr>
              <a:t>colère</a:t>
            </a:r>
            <a:r>
              <a:rPr lang="en-US" sz="1200" dirty="0" smtClean="0">
                <a:solidFill>
                  <a:schemeClr val="bg2"/>
                </a:solidFill>
                <a:latin typeface="Calibri" pitchFamily="34" charset="0"/>
                <a:cs typeface="Calibri" pitchFamily="34" charset="0"/>
              </a:rPr>
              <a:t> à </a:t>
            </a:r>
            <a:r>
              <a:rPr lang="en-US" sz="1200" dirty="0" err="1" smtClean="0">
                <a:solidFill>
                  <a:schemeClr val="bg2"/>
                </a:solidFill>
                <a:latin typeface="Calibri" pitchFamily="34" charset="0"/>
                <a:cs typeface="Calibri" pitchFamily="34" charset="0"/>
              </a:rPr>
              <a:t>venir</a:t>
            </a:r>
            <a:r>
              <a:rPr lang="en-US" sz="1200" dirty="0" smtClean="0">
                <a:solidFill>
                  <a:schemeClr val="bg2"/>
                </a:solidFill>
                <a:latin typeface="Calibri" pitchFamily="34" charset="0"/>
                <a:cs typeface="Calibri" pitchFamily="34" charset="0"/>
              </a:rPr>
              <a:t>      </a:t>
            </a:r>
          </a:p>
          <a:p>
            <a:pPr algn="ctr">
              <a:lnSpc>
                <a:spcPts val="1300"/>
              </a:lnSpc>
            </a:pPr>
            <a:r>
              <a:rPr lang="en-US" sz="1200" dirty="0" err="1" smtClean="0">
                <a:solidFill>
                  <a:schemeClr val="bg2"/>
                </a:solidFill>
                <a:latin typeface="Calibri" pitchFamily="34" charset="0"/>
                <a:cs typeface="Calibri" pitchFamily="34" charset="0"/>
              </a:rPr>
              <a:t>sa</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bonne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œuvre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rendu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parfaite</a:t>
            </a:r>
            <a:r>
              <a:rPr lang="en-US" sz="1200" dirty="0" smtClean="0">
                <a:solidFill>
                  <a:schemeClr val="bg2"/>
                </a:solidFill>
                <a:latin typeface="Calibri" pitchFamily="34" charset="0"/>
                <a:cs typeface="Calibri" pitchFamily="34" charset="0"/>
              </a:rPr>
              <a:t>      </a:t>
            </a:r>
            <a:r>
              <a:rPr lang="fr-FR" sz="1200" dirty="0" smtClean="0">
                <a:solidFill>
                  <a:schemeClr val="bg2"/>
                </a:solidFill>
                <a:latin typeface="Calibri" pitchFamily="34" charset="0"/>
                <a:cs typeface="Calibri" pitchFamily="34" charset="0"/>
              </a:rPr>
              <a:t>  </a:t>
            </a:r>
            <a:r>
              <a:rPr lang="en-US" sz="1200" dirty="0" smtClean="0">
                <a:solidFill>
                  <a:schemeClr val="bg2"/>
                </a:solidFill>
                <a:latin typeface="Calibri" pitchFamily="34" charset="0"/>
                <a:cs typeface="Calibri" pitchFamily="34" charset="0"/>
              </a:rPr>
              <a:t>corps de </a:t>
            </a:r>
            <a:r>
              <a:rPr lang="en-US" sz="1200" dirty="0" err="1" smtClean="0">
                <a:solidFill>
                  <a:schemeClr val="bg2"/>
                </a:solidFill>
                <a:latin typeface="Calibri" pitchFamily="34" charset="0"/>
                <a:cs typeface="Calibri" pitchFamily="34" charset="0"/>
              </a:rPr>
              <a:t>résurrection</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comme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Jésus</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marriage de </a:t>
            </a:r>
            <a:r>
              <a:rPr lang="en-US" sz="1200" dirty="0" err="1" smtClean="0">
                <a:solidFill>
                  <a:schemeClr val="bg2"/>
                </a:solidFill>
                <a:latin typeface="Calibri" pitchFamily="34" charset="0"/>
                <a:cs typeface="Calibri" pitchFamily="34" charset="0"/>
              </a:rPr>
              <a:t>l'Agneau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toute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larme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nos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yeux</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essuyée</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voir</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sa</a:t>
            </a:r>
            <a:r>
              <a:rPr lang="en-US" sz="1200" dirty="0" smtClean="0">
                <a:solidFill>
                  <a:schemeClr val="bg2"/>
                </a:solidFill>
                <a:latin typeface="Calibri" pitchFamily="34" charset="0"/>
                <a:cs typeface="Calibri" pitchFamily="34" charset="0"/>
              </a:rPr>
              <a:t> face                                    </a:t>
            </a:r>
            <a:r>
              <a:rPr lang="en-US" sz="1200" dirty="0" err="1" smtClean="0">
                <a:solidFill>
                  <a:schemeClr val="bg2"/>
                </a:solidFill>
                <a:latin typeface="Calibri" pitchFamily="34" charset="0"/>
                <a:cs typeface="Calibri" pitchFamily="34" charset="0"/>
              </a:rPr>
              <a:t>règne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éternellement</a:t>
            </a:r>
            <a:r>
              <a:rPr lang="en-US" sz="1200" dirty="0" smtClean="0">
                <a:solidFill>
                  <a:schemeClr val="bg2"/>
                </a:solidFill>
                <a:latin typeface="Calibri" pitchFamily="34" charset="0"/>
                <a:cs typeface="Calibri" pitchFamily="34" charset="0"/>
              </a:rPr>
              <a:t>    </a:t>
            </a:r>
          </a:p>
          <a:p>
            <a:pPr algn="ctr">
              <a:lnSpc>
                <a:spcPts val="1300"/>
              </a:lnSpc>
            </a:pPr>
            <a:r>
              <a:rPr lang="fr-CA" sz="1200" b="1" dirty="0" smtClean="0">
                <a:solidFill>
                  <a:schemeClr val="bg2"/>
                </a:solidFill>
                <a:latin typeface="Calibri" pitchFamily="34" charset="0"/>
                <a:cs typeface="Calibri" pitchFamily="34" charset="0"/>
              </a:rPr>
              <a:t>aimé et sauvé</a:t>
            </a:r>
            <a:r>
              <a:rPr lang="fr-CA" sz="1200" dirty="0" smtClean="0">
                <a:solidFill>
                  <a:schemeClr val="bg2"/>
                </a:solidFill>
                <a:latin typeface="Calibri" pitchFamily="34" charset="0"/>
                <a:cs typeface="Calibri" pitchFamily="34" charset="0"/>
              </a:rPr>
              <a:t> </a:t>
            </a:r>
          </a:p>
          <a:p>
            <a:pPr algn="ctr">
              <a:lnSpc>
                <a:spcPts val="1300"/>
              </a:lnSpc>
            </a:pPr>
            <a:r>
              <a:rPr lang="fr-CA" sz="1200" b="1" dirty="0" smtClean="0">
                <a:solidFill>
                  <a:schemeClr val="bg2"/>
                </a:solidFill>
                <a:latin typeface="Calibri" pitchFamily="34" charset="0"/>
                <a:cs typeface="Calibri" pitchFamily="34" charset="0"/>
              </a:rPr>
              <a:t>dans</a:t>
            </a:r>
            <a:r>
              <a:rPr lang="en-US" sz="1200" b="1" dirty="0" smtClean="0">
                <a:solidFill>
                  <a:schemeClr val="bg2"/>
                </a:solidFill>
                <a:latin typeface="Calibri" pitchFamily="34" charset="0"/>
                <a:cs typeface="Calibri" pitchFamily="34" charset="0"/>
              </a:rPr>
              <a:t> la nouvelle alliance</a:t>
            </a:r>
          </a:p>
          <a:p>
            <a:pPr algn="ctr">
              <a:lnSpc>
                <a:spcPts val="1320"/>
              </a:lnSpc>
            </a:pPr>
            <a:r>
              <a:rPr lang="en-US" sz="1200" dirty="0" smtClean="0">
                <a:solidFill>
                  <a:schemeClr val="bg2"/>
                </a:solidFill>
                <a:latin typeface="Calibri" pitchFamily="34" charset="0"/>
                <a:cs typeface="Calibri" pitchFamily="34" charset="0"/>
              </a:rPr>
              <a:t> </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66FF66"/>
        </a:solidFill>
        <a:effectLst/>
      </p:bgPr>
    </p:bg>
    <p:spTree>
      <p:nvGrpSpPr>
        <p:cNvPr id="1" name="Shape 894"/>
        <p:cNvGrpSpPr/>
        <p:nvPr/>
      </p:nvGrpSpPr>
      <p:grpSpPr>
        <a:xfrm>
          <a:off x="0" y="0"/>
          <a:ext cx="0" cy="0"/>
          <a:chOff x="0" y="0"/>
          <a:chExt cx="0" cy="0"/>
        </a:xfrm>
      </p:grpSpPr>
      <p:sp>
        <p:nvSpPr>
          <p:cNvPr id="895" name="Google Shape;895;p51"/>
          <p:cNvSpPr/>
          <p:nvPr/>
        </p:nvSpPr>
        <p:spPr>
          <a:xfrm>
            <a:off x="4056504" y="1412776"/>
            <a:ext cx="731520" cy="1828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96" name="Google Shape;896;p51"/>
          <p:cNvSpPr/>
          <p:nvPr/>
        </p:nvSpPr>
        <p:spPr>
          <a:xfrm>
            <a:off x="4317112" y="1268760"/>
            <a:ext cx="182880" cy="82296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97" name="Google Shape;897;p51"/>
          <p:cNvSpPr txBox="1"/>
          <p:nvPr/>
        </p:nvSpPr>
        <p:spPr>
          <a:xfrm>
            <a:off x="179512" y="6101193"/>
            <a:ext cx="1752600" cy="71218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400" b="1">
                <a:solidFill>
                  <a:schemeClr val="dk2"/>
                </a:solidFill>
                <a:latin typeface="Calibri"/>
                <a:ea typeface="Calibri"/>
                <a:cs typeface="Calibri"/>
                <a:sym typeface="Calibri"/>
              </a:rPr>
              <a:t>pas de bénédiction</a:t>
            </a:r>
            <a:endParaRPr sz="2400" b="1">
              <a:solidFill>
                <a:schemeClr val="dk2"/>
              </a:solidFill>
              <a:latin typeface="Calibri"/>
              <a:ea typeface="Calibri"/>
              <a:cs typeface="Calibri"/>
              <a:sym typeface="Calibri"/>
            </a:endParaRPr>
          </a:p>
        </p:txBody>
      </p:sp>
      <p:sp>
        <p:nvSpPr>
          <p:cNvPr id="898" name="Google Shape;898;p51"/>
          <p:cNvSpPr txBox="1"/>
          <p:nvPr/>
        </p:nvSpPr>
        <p:spPr>
          <a:xfrm>
            <a:off x="6588224" y="6228020"/>
            <a:ext cx="1872208"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7F7F7F"/>
                </a:solidFill>
                <a:latin typeface="Arial"/>
                <a:ea typeface="Arial"/>
                <a:cs typeface="Arial"/>
                <a:sym typeface="Arial"/>
              </a:rPr>
              <a:t>Hands - Microsoft clip art © 2013 </a:t>
            </a:r>
            <a:endParaRPr/>
          </a:p>
          <a:p>
            <a:pPr marL="0" marR="0" lvl="0" indent="0" algn="ctr" rtl="0">
              <a:spcBef>
                <a:spcPts val="0"/>
              </a:spcBef>
              <a:spcAft>
                <a:spcPts val="0"/>
              </a:spcAft>
              <a:buNone/>
            </a:pPr>
            <a:r>
              <a:rPr lang="en-US" sz="900">
                <a:solidFill>
                  <a:srgbClr val="7F7F7F"/>
                </a:solidFill>
                <a:latin typeface="Arial"/>
                <a:ea typeface="Arial"/>
                <a:cs typeface="Arial"/>
                <a:sym typeface="Arial"/>
              </a:rPr>
              <a:t>Microsoft Corporation. </a:t>
            </a:r>
            <a:endParaRPr sz="900">
              <a:solidFill>
                <a:srgbClr val="7F7F7F"/>
              </a:solidFill>
              <a:latin typeface="Arial"/>
              <a:ea typeface="Arial"/>
              <a:cs typeface="Arial"/>
              <a:sym typeface="Arial"/>
            </a:endParaRPr>
          </a:p>
        </p:txBody>
      </p:sp>
      <p:sp>
        <p:nvSpPr>
          <p:cNvPr id="899" name="Google Shape;899;p51"/>
          <p:cNvSpPr txBox="1"/>
          <p:nvPr/>
        </p:nvSpPr>
        <p:spPr>
          <a:xfrm>
            <a:off x="3539480" y="6093296"/>
            <a:ext cx="1752600" cy="71218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400" b="1">
                <a:solidFill>
                  <a:schemeClr val="dk2"/>
                </a:solidFill>
                <a:latin typeface="Calibri"/>
                <a:ea typeface="Calibri"/>
                <a:cs typeface="Calibri"/>
                <a:sym typeface="Calibri"/>
              </a:rPr>
              <a:t>toute bénédiction</a:t>
            </a:r>
            <a:endParaRPr sz="2400" b="1">
              <a:solidFill>
                <a:schemeClr val="dk2"/>
              </a:solidFill>
              <a:latin typeface="Calibri"/>
              <a:ea typeface="Calibri"/>
              <a:cs typeface="Calibri"/>
              <a:sym typeface="Calibri"/>
            </a:endParaRPr>
          </a:p>
        </p:txBody>
      </p:sp>
      <p:pic>
        <p:nvPicPr>
          <p:cNvPr id="900" name="Google Shape;900;p51" descr="egyptian.gif"/>
          <p:cNvPicPr preferRelativeResize="0"/>
          <p:nvPr/>
        </p:nvPicPr>
        <p:blipFill rotWithShape="1">
          <a:blip r:embed="rId4">
            <a:alphaModFix/>
          </a:blip>
          <a:srcRect/>
          <a:stretch/>
        </p:blipFill>
        <p:spPr>
          <a:xfrm>
            <a:off x="3347864" y="196079"/>
            <a:ext cx="2286000" cy="1360713"/>
          </a:xfrm>
          <a:prstGeom prst="rect">
            <a:avLst/>
          </a:prstGeom>
          <a:noFill/>
          <a:ln>
            <a:noFill/>
          </a:ln>
        </p:spPr>
      </p:pic>
      <p:sp>
        <p:nvSpPr>
          <p:cNvPr id="902" name="Google Shape;902;p51"/>
          <p:cNvSpPr txBox="1"/>
          <p:nvPr/>
        </p:nvSpPr>
        <p:spPr>
          <a:xfrm>
            <a:off x="179512" y="210706"/>
            <a:ext cx="2088232"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A5A5A5"/>
                </a:solidFill>
                <a:latin typeface="Arial"/>
                <a:ea typeface="Arial"/>
                <a:cs typeface="Arial"/>
                <a:sym typeface="Arial"/>
              </a:rPr>
              <a:t>smiley © sherv.net</a:t>
            </a:r>
            <a:endParaRPr/>
          </a:p>
          <a:p>
            <a:pPr marL="0" marR="0" lvl="0" indent="0" algn="ctr" rtl="0">
              <a:spcBef>
                <a:spcPts val="0"/>
              </a:spcBef>
              <a:spcAft>
                <a:spcPts val="0"/>
              </a:spcAft>
              <a:buNone/>
            </a:pPr>
            <a:r>
              <a:rPr lang="en-US" sz="1000">
                <a:solidFill>
                  <a:srgbClr val="A5A5A5"/>
                </a:solidFill>
                <a:latin typeface="Arial"/>
                <a:ea typeface="Arial"/>
                <a:cs typeface="Arial"/>
                <a:sym typeface="Arial"/>
              </a:rPr>
              <a:t>Jumping heart © </a:t>
            </a:r>
            <a:r>
              <a:rPr lang="en-US" sz="1000" u="sng">
                <a:solidFill>
                  <a:srgbClr val="A5A5A5"/>
                </a:solidFill>
                <a:latin typeface="Arial"/>
                <a:ea typeface="Arial"/>
                <a:cs typeface="Arial"/>
                <a:sym typeface="Arial"/>
                <a:hlinkClick r:id="rId5">
                  <a:extLst>
                    <a:ext uri="{A12FA001-AC4F-418D-AE19-62706E023703}">
                      <ahyp:hlinkClr xmlns:ahyp="http://schemas.microsoft.com/office/drawing/2018/hyperlinkcolor" xmlns="" val="tx"/>
                    </a:ext>
                  </a:extLst>
                </a:hlinkClick>
              </a:rPr>
              <a:t>www.fg-a.com</a:t>
            </a:r>
            <a:endParaRPr sz="1000">
              <a:solidFill>
                <a:srgbClr val="A5A5A5"/>
              </a:solidFill>
              <a:latin typeface="Arial"/>
              <a:ea typeface="Arial"/>
              <a:cs typeface="Arial"/>
              <a:sym typeface="Arial"/>
            </a:endParaRPr>
          </a:p>
        </p:txBody>
      </p:sp>
      <p:pic>
        <p:nvPicPr>
          <p:cNvPr id="903" name="Google Shape;903;p51" descr="www.sherv.net big-tears.gif"/>
          <p:cNvPicPr preferRelativeResize="0"/>
          <p:nvPr/>
        </p:nvPicPr>
        <p:blipFill rotWithShape="1">
          <a:blip r:embed="rId6">
            <a:alphaModFix/>
          </a:blip>
          <a:srcRect/>
          <a:stretch/>
        </p:blipFill>
        <p:spPr>
          <a:xfrm>
            <a:off x="274320" y="5229200"/>
            <a:ext cx="1440160" cy="840094"/>
          </a:xfrm>
          <a:prstGeom prst="rect">
            <a:avLst/>
          </a:prstGeom>
          <a:noFill/>
          <a:ln>
            <a:noFill/>
          </a:ln>
        </p:spPr>
      </p:pic>
      <p:sp>
        <p:nvSpPr>
          <p:cNvPr id="904" name="Google Shape;904;p51"/>
          <p:cNvSpPr txBox="1"/>
          <p:nvPr/>
        </p:nvSpPr>
        <p:spPr>
          <a:xfrm rot="-5400000">
            <a:off x="-924057" y="5327086"/>
            <a:ext cx="2240649" cy="24972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7F7F7F"/>
                </a:solidFill>
                <a:latin typeface="Arial"/>
                <a:ea typeface="Arial"/>
                <a:cs typeface="Arial"/>
                <a:sym typeface="Arial"/>
              </a:rPr>
              <a:t>big tears smiley © sherv.net</a:t>
            </a:r>
            <a:endParaRPr/>
          </a:p>
        </p:txBody>
      </p:sp>
      <p:sp>
        <p:nvSpPr>
          <p:cNvPr id="905" name="Google Shape;905;p51"/>
          <p:cNvSpPr txBox="1"/>
          <p:nvPr/>
        </p:nvSpPr>
        <p:spPr>
          <a:xfrm>
            <a:off x="164624" y="1052736"/>
            <a:ext cx="2103120" cy="3539430"/>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11. béni </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en Christ </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de toute sortes de bénédictions spirituelles. Merci, Seigneur!</a:t>
            </a:r>
            <a:endParaRPr sz="2800" b="1">
              <a:solidFill>
                <a:srgbClr val="FF0000"/>
              </a:solidFill>
              <a:latin typeface="Calibri"/>
              <a:ea typeface="Calibri"/>
              <a:cs typeface="Calibri"/>
              <a:sym typeface="Calibri"/>
            </a:endParaRPr>
          </a:p>
        </p:txBody>
      </p:sp>
      <p:sp>
        <p:nvSpPr>
          <p:cNvPr id="906" name="Google Shape;906;p51"/>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graphicFrame>
        <p:nvGraphicFramePr>
          <p:cNvPr id="907" name="Google Shape;907;p51"/>
          <p:cNvGraphicFramePr>
            <a:graphicFrameLocks noChangeAspect="1"/>
          </p:cNvGraphicFramePr>
          <p:nvPr/>
        </p:nvGraphicFramePr>
        <p:xfrm>
          <a:off x="2913209" y="2492896"/>
          <a:ext cx="3747023" cy="2808312"/>
        </p:xfrm>
        <a:graphic>
          <a:graphicData uri="http://schemas.openxmlformats.org/presentationml/2006/ole">
            <p:oleObj spid="_x0000_s2066" r:id="rId7" imgW="3747023" imgH="2808312" progId="">
              <p:embed/>
            </p:oleObj>
          </a:graphicData>
        </a:graphic>
      </p:graphicFrame>
      <p:pic>
        <p:nvPicPr>
          <p:cNvPr id="908" name="Google Shape;908;p51" descr="egyptian.gif"/>
          <p:cNvPicPr preferRelativeResize="0"/>
          <p:nvPr/>
        </p:nvPicPr>
        <p:blipFill rotWithShape="1">
          <a:blip r:embed="rId4">
            <a:alphaModFix/>
          </a:blip>
          <a:srcRect/>
          <a:stretch/>
        </p:blipFill>
        <p:spPr>
          <a:xfrm rot="7200000">
            <a:off x="3869627" y="1342385"/>
            <a:ext cx="2286000" cy="1360713"/>
          </a:xfrm>
          <a:prstGeom prst="rect">
            <a:avLst/>
          </a:prstGeom>
          <a:noFill/>
          <a:ln>
            <a:noFill/>
          </a:ln>
        </p:spPr>
      </p:pic>
      <p:pic>
        <p:nvPicPr>
          <p:cNvPr id="909" name="Google Shape;909;p51" descr="egyptian.gif"/>
          <p:cNvPicPr preferRelativeResize="0"/>
          <p:nvPr/>
        </p:nvPicPr>
        <p:blipFill rotWithShape="1">
          <a:blip r:embed="rId4">
            <a:alphaModFix/>
          </a:blip>
          <a:srcRect/>
          <a:stretch/>
        </p:blipFill>
        <p:spPr>
          <a:xfrm rot="-7200000" flipH="1">
            <a:off x="2628333" y="1342385"/>
            <a:ext cx="2286000" cy="1360713"/>
          </a:xfrm>
          <a:prstGeom prst="rect">
            <a:avLst/>
          </a:prstGeom>
          <a:noFill/>
          <a:ln>
            <a:noFill/>
          </a:ln>
        </p:spPr>
      </p:pic>
      <p:pic>
        <p:nvPicPr>
          <p:cNvPr id="910" name="Google Shape;910;p51" descr="C:\Users\Supernike\AppData\Local\Microsoft\Windows\Temporary Internet Files\Content.IE5\3EZ02TG4\MC900241089[1].wmf"/>
          <p:cNvPicPr preferRelativeResize="0"/>
          <p:nvPr/>
        </p:nvPicPr>
        <p:blipFill rotWithShape="1">
          <a:blip r:embed="rId8">
            <a:alphaModFix/>
          </a:blip>
          <a:srcRect t="49844"/>
          <a:stretch/>
        </p:blipFill>
        <p:spPr>
          <a:xfrm rot="4020000">
            <a:off x="2385788" y="5484307"/>
            <a:ext cx="1806232" cy="680209"/>
          </a:xfrm>
          <a:prstGeom prst="rect">
            <a:avLst/>
          </a:prstGeom>
          <a:noFill/>
          <a:ln>
            <a:noFill/>
          </a:ln>
        </p:spPr>
      </p:pic>
      <p:pic>
        <p:nvPicPr>
          <p:cNvPr id="911" name="Google Shape;911;p51" descr="C:\Users\Supernike\AppData\Local\Microsoft\Windows\Temporary Internet Files\Content.IE5\3EZ02TG4\MC900241089[1].wmf"/>
          <p:cNvPicPr preferRelativeResize="0"/>
          <p:nvPr/>
        </p:nvPicPr>
        <p:blipFill rotWithShape="1">
          <a:blip r:embed="rId8">
            <a:alphaModFix/>
          </a:blip>
          <a:srcRect t="49844"/>
          <a:stretch/>
        </p:blipFill>
        <p:spPr>
          <a:xfrm rot="-4140000" flipH="1">
            <a:off x="4591940" y="5484307"/>
            <a:ext cx="1806232" cy="680209"/>
          </a:xfrm>
          <a:prstGeom prst="rect">
            <a:avLst/>
          </a:prstGeom>
          <a:noFill/>
          <a:ln>
            <a:noFill/>
          </a:ln>
        </p:spPr>
      </p:pic>
      <p:pic>
        <p:nvPicPr>
          <p:cNvPr id="912" name="Google Shape;912;p51" descr="www.fg-a.com valentine 2-jumping-heart.gif"/>
          <p:cNvPicPr preferRelativeResize="0"/>
          <p:nvPr/>
        </p:nvPicPr>
        <p:blipFill rotWithShape="1">
          <a:blip r:embed="rId9">
            <a:alphaModFix/>
          </a:blip>
          <a:srcRect/>
          <a:stretch/>
        </p:blipFill>
        <p:spPr>
          <a:xfrm>
            <a:off x="3717032" y="4795800"/>
            <a:ext cx="1359024" cy="1585528"/>
          </a:xfrm>
          <a:prstGeom prst="rect">
            <a:avLst/>
          </a:prstGeom>
          <a:noFill/>
          <a:ln>
            <a:noFill/>
          </a:ln>
        </p:spPr>
      </p:pic>
      <p:cxnSp>
        <p:nvCxnSpPr>
          <p:cNvPr id="913" name="Google Shape;913;p51"/>
          <p:cNvCxnSpPr/>
          <p:nvPr/>
        </p:nvCxnSpPr>
        <p:spPr>
          <a:xfrm>
            <a:off x="3419872" y="2492896"/>
            <a:ext cx="0" cy="2376000"/>
          </a:xfrm>
          <a:prstGeom prst="straightConnector1">
            <a:avLst/>
          </a:prstGeom>
          <a:noFill/>
          <a:ln w="57150" cap="flat" cmpd="sng">
            <a:solidFill>
              <a:schemeClr val="lt1"/>
            </a:solidFill>
            <a:prstDash val="dash"/>
            <a:round/>
            <a:headEnd type="none" w="sm" len="sm"/>
            <a:tailEnd type="none" w="sm" len="sm"/>
          </a:ln>
        </p:spPr>
      </p:cxnSp>
      <p:cxnSp>
        <p:nvCxnSpPr>
          <p:cNvPr id="914" name="Google Shape;914;p51"/>
          <p:cNvCxnSpPr/>
          <p:nvPr/>
        </p:nvCxnSpPr>
        <p:spPr>
          <a:xfrm>
            <a:off x="3707904" y="2565168"/>
            <a:ext cx="0" cy="2376000"/>
          </a:xfrm>
          <a:prstGeom prst="straightConnector1">
            <a:avLst/>
          </a:prstGeom>
          <a:noFill/>
          <a:ln w="57150" cap="flat" cmpd="sng">
            <a:solidFill>
              <a:schemeClr val="lt1"/>
            </a:solidFill>
            <a:prstDash val="dash"/>
            <a:round/>
            <a:headEnd type="none" w="sm" len="sm"/>
            <a:tailEnd type="none" w="sm" len="sm"/>
          </a:ln>
        </p:spPr>
      </p:cxnSp>
      <p:cxnSp>
        <p:nvCxnSpPr>
          <p:cNvPr id="915" name="Google Shape;915;p51"/>
          <p:cNvCxnSpPr/>
          <p:nvPr/>
        </p:nvCxnSpPr>
        <p:spPr>
          <a:xfrm>
            <a:off x="3995936" y="2492375"/>
            <a:ext cx="0" cy="1116000"/>
          </a:xfrm>
          <a:prstGeom prst="straightConnector1">
            <a:avLst/>
          </a:prstGeom>
          <a:noFill/>
          <a:ln w="57150" cap="flat" cmpd="sng">
            <a:solidFill>
              <a:schemeClr val="lt1"/>
            </a:solidFill>
            <a:prstDash val="dash"/>
            <a:round/>
            <a:headEnd type="none" w="sm" len="sm"/>
            <a:tailEnd type="none" w="sm" len="sm"/>
          </a:ln>
        </p:spPr>
      </p:cxnSp>
      <p:cxnSp>
        <p:nvCxnSpPr>
          <p:cNvPr id="916" name="Google Shape;916;p51"/>
          <p:cNvCxnSpPr/>
          <p:nvPr/>
        </p:nvCxnSpPr>
        <p:spPr>
          <a:xfrm>
            <a:off x="4283968" y="2529024"/>
            <a:ext cx="0" cy="1116000"/>
          </a:xfrm>
          <a:prstGeom prst="straightConnector1">
            <a:avLst/>
          </a:prstGeom>
          <a:noFill/>
          <a:ln w="57150" cap="flat" cmpd="sng">
            <a:solidFill>
              <a:schemeClr val="lt1"/>
            </a:solidFill>
            <a:prstDash val="dash"/>
            <a:round/>
            <a:headEnd type="none" w="sm" len="sm"/>
            <a:tailEnd type="none" w="sm" len="sm"/>
          </a:ln>
        </p:spPr>
      </p:cxnSp>
      <p:cxnSp>
        <p:nvCxnSpPr>
          <p:cNvPr id="917" name="Google Shape;917;p51"/>
          <p:cNvCxnSpPr/>
          <p:nvPr/>
        </p:nvCxnSpPr>
        <p:spPr>
          <a:xfrm>
            <a:off x="4572000" y="2529024"/>
            <a:ext cx="0" cy="1116000"/>
          </a:xfrm>
          <a:prstGeom prst="straightConnector1">
            <a:avLst/>
          </a:prstGeom>
          <a:noFill/>
          <a:ln w="57150" cap="flat" cmpd="sng">
            <a:solidFill>
              <a:schemeClr val="lt1"/>
            </a:solidFill>
            <a:prstDash val="dash"/>
            <a:round/>
            <a:headEnd type="none" w="sm" len="sm"/>
            <a:tailEnd type="none" w="sm" len="sm"/>
          </a:ln>
        </p:spPr>
      </p:cxnSp>
      <p:cxnSp>
        <p:nvCxnSpPr>
          <p:cNvPr id="918" name="Google Shape;918;p51"/>
          <p:cNvCxnSpPr/>
          <p:nvPr/>
        </p:nvCxnSpPr>
        <p:spPr>
          <a:xfrm>
            <a:off x="4860032" y="2492375"/>
            <a:ext cx="0" cy="1116000"/>
          </a:xfrm>
          <a:prstGeom prst="straightConnector1">
            <a:avLst/>
          </a:prstGeom>
          <a:noFill/>
          <a:ln w="57150" cap="flat" cmpd="sng">
            <a:solidFill>
              <a:schemeClr val="lt1"/>
            </a:solidFill>
            <a:prstDash val="dash"/>
            <a:round/>
            <a:headEnd type="none" w="sm" len="sm"/>
            <a:tailEnd type="none" w="sm" len="sm"/>
          </a:ln>
        </p:spPr>
      </p:cxnSp>
      <p:cxnSp>
        <p:nvCxnSpPr>
          <p:cNvPr id="919" name="Google Shape;919;p51"/>
          <p:cNvCxnSpPr/>
          <p:nvPr/>
        </p:nvCxnSpPr>
        <p:spPr>
          <a:xfrm>
            <a:off x="5148064" y="2565168"/>
            <a:ext cx="0" cy="2376000"/>
          </a:xfrm>
          <a:prstGeom prst="straightConnector1">
            <a:avLst/>
          </a:prstGeom>
          <a:noFill/>
          <a:ln w="57150" cap="flat" cmpd="sng">
            <a:solidFill>
              <a:schemeClr val="lt1"/>
            </a:solidFill>
            <a:prstDash val="dash"/>
            <a:round/>
            <a:headEnd type="none" w="sm" len="sm"/>
            <a:tailEnd type="none" w="sm" len="sm"/>
          </a:ln>
        </p:spPr>
      </p:cxnSp>
      <p:cxnSp>
        <p:nvCxnSpPr>
          <p:cNvPr id="920" name="Google Shape;920;p51"/>
          <p:cNvCxnSpPr/>
          <p:nvPr/>
        </p:nvCxnSpPr>
        <p:spPr>
          <a:xfrm>
            <a:off x="5436096" y="2492896"/>
            <a:ext cx="0" cy="2376000"/>
          </a:xfrm>
          <a:prstGeom prst="straightConnector1">
            <a:avLst/>
          </a:prstGeom>
          <a:noFill/>
          <a:ln w="57150" cap="flat" cmpd="sng">
            <a:solidFill>
              <a:schemeClr val="lt1"/>
            </a:solidFill>
            <a:prstDash val="dash"/>
            <a:round/>
            <a:headEnd type="none" w="sm" len="sm"/>
            <a:tailEnd type="none" w="sm" len="sm"/>
          </a:ln>
        </p:spPr>
      </p:cxnSp>
      <p:sp>
        <p:nvSpPr>
          <p:cNvPr id="921" name="Google Shape;921;p51"/>
          <p:cNvSpPr txBox="1"/>
          <p:nvPr/>
        </p:nvSpPr>
        <p:spPr>
          <a:xfrm>
            <a:off x="5796136" y="614293"/>
            <a:ext cx="3240360" cy="526297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 Si Dieu est pour nous, qui sera contre nous?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Lui, qui n'a point épargné son propre Fils, mais qui l'a livré pour nous tous, comment ne nous donnera-t-il pas aussi </a:t>
            </a:r>
            <a:r>
              <a:rPr lang="en-US" sz="2800" b="1" u="sng">
                <a:solidFill>
                  <a:schemeClr val="dk2"/>
                </a:solidFill>
                <a:latin typeface="Calibri"/>
                <a:ea typeface="Calibri"/>
                <a:cs typeface="Calibri"/>
                <a:sym typeface="Calibri"/>
              </a:rPr>
              <a:t>toutes choses avec lui</a:t>
            </a:r>
            <a:r>
              <a:rPr lang="en-US" sz="2800" b="1">
                <a:solidFill>
                  <a:schemeClr val="dk2"/>
                </a:solidFill>
                <a:latin typeface="Calibri"/>
                <a:ea typeface="Calibri"/>
                <a:cs typeface="Calibri"/>
                <a:sym typeface="Calibri"/>
              </a:rPr>
              <a:t>? » </a:t>
            </a:r>
            <a:endParaRPr sz="2800" b="1">
              <a:solidFill>
                <a:schemeClr val="dk2"/>
              </a:solidFill>
              <a:latin typeface="Calibri"/>
              <a:ea typeface="Calibri"/>
              <a:cs typeface="Calibri"/>
              <a:sym typeface="Calibri"/>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Rom 8:31-32</a:t>
            </a:r>
            <a:endParaRPr sz="2800" b="1">
              <a:solidFill>
                <a:schemeClr val="dk2"/>
              </a:solidFill>
              <a:latin typeface="Calibri"/>
              <a:ea typeface="Calibri"/>
              <a:cs typeface="Calibri"/>
              <a:sym typeface="Calibri"/>
            </a:endParaRPr>
          </a:p>
        </p:txBody>
      </p:sp>
      <p:sp>
        <p:nvSpPr>
          <p:cNvPr id="29" name="WordArt 2"/>
          <p:cNvSpPr>
            <a:spLocks noChangeArrowheads="1" noChangeShapeType="1" noTextEdit="1"/>
          </p:cNvSpPr>
          <p:nvPr/>
        </p:nvSpPr>
        <p:spPr bwMode="auto">
          <a:xfrm>
            <a:off x="3347864" y="288052"/>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Le Seigneur</a:t>
            </a:r>
            <a:endParaRPr lang="en-CA" sz="1200" kern="10" spc="0" dirty="0">
              <a:ln w="9525">
                <a:solidFill>
                  <a:srgbClr val="000000"/>
                </a:solidFill>
                <a:round/>
                <a:headEnd/>
                <a:tailEnd/>
              </a:ln>
              <a:solidFill>
                <a:srgbClr val="FFC000"/>
              </a:solidFill>
              <a:effectLst/>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051" name="Text Box 3"/>
          <p:cNvSpPr txBox="1">
            <a:spLocks noChangeArrowheads="1"/>
          </p:cNvSpPr>
          <p:nvPr/>
        </p:nvSpPr>
        <p:spPr bwMode="auto">
          <a:xfrm>
            <a:off x="1447800" y="44450"/>
            <a:ext cx="3794720" cy="14033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fontAlgn="base">
              <a:lnSpc>
                <a:spcPts val="1300"/>
              </a:lnSpc>
            </a:pPr>
            <a:r>
              <a:rPr lang="fr-CA" sz="1200" b="1" dirty="0" smtClean="0">
                <a:solidFill>
                  <a:schemeClr val="bg2"/>
                </a:solidFill>
                <a:latin typeface="Calibri" pitchFamily="34" charset="0"/>
                <a:cs typeface="Calibri" pitchFamily="34" charset="0"/>
              </a:rPr>
              <a:t>déclaré   juste    en   Christ   la   justice   de   Dieu</a:t>
            </a:r>
            <a:endParaRPr lang="en-US" sz="1200" b="1" dirty="0" smtClean="0">
              <a:solidFill>
                <a:schemeClr val="bg2"/>
              </a:solidFill>
              <a:latin typeface="Calibri" pitchFamily="34" charset="0"/>
              <a:cs typeface="Calibri" pitchFamily="34" charset="0"/>
            </a:endParaRPr>
          </a:p>
          <a:p>
            <a:pPr algn="ctr">
              <a:lnSpc>
                <a:spcPts val="1300"/>
              </a:lnSpc>
            </a:pPr>
            <a:r>
              <a:rPr lang="en-US" sz="1200" b="1" dirty="0" smtClean="0">
                <a:solidFill>
                  <a:schemeClr val="bg2"/>
                </a:solidFill>
              </a:rPr>
              <a:t> </a:t>
            </a:r>
            <a:r>
              <a:rPr lang="en-US" sz="1200" b="1" dirty="0" err="1" smtClean="0">
                <a:solidFill>
                  <a:schemeClr val="bg2"/>
                </a:solidFill>
                <a:latin typeface="Calibri" pitchFamily="34" charset="0"/>
                <a:cs typeface="Calibri" pitchFamily="34" charset="0"/>
              </a:rPr>
              <a:t>rançon</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racheté</a:t>
            </a:r>
            <a:r>
              <a:rPr lang="en-US" sz="1200" b="1" dirty="0" smtClean="0">
                <a:solidFill>
                  <a:schemeClr val="bg2"/>
                </a:solidFill>
                <a:latin typeface="Calibri" pitchFamily="34" charset="0"/>
                <a:cs typeface="Calibri" pitchFamily="34" charset="0"/>
              </a:rPr>
              <a:t>                   </a:t>
            </a:r>
            <a:r>
              <a:rPr lang="fr-FR" sz="1200" b="1" dirty="0" smtClean="0">
                <a:solidFill>
                  <a:schemeClr val="bg2"/>
                </a:solidFill>
                <a:latin typeface="Calibri" pitchFamily="34" charset="0"/>
                <a:cs typeface="Calibri" pitchFamily="34" charset="0"/>
              </a:rPr>
              <a:t>Pâques et </a:t>
            </a:r>
            <a:r>
              <a:rPr lang="en-US" sz="1200" b="1" dirty="0" err="1" smtClean="0">
                <a:solidFill>
                  <a:schemeClr val="bg2"/>
                </a:solidFill>
                <a:latin typeface="Calibri" pitchFamily="34" charset="0"/>
                <a:cs typeface="Calibri" pitchFamily="34" charset="0"/>
              </a:rPr>
              <a:t>péché</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expié</a:t>
            </a:r>
            <a:endParaRPr lang="en-US" sz="1200" b="1" dirty="0" smtClean="0">
              <a:solidFill>
                <a:schemeClr val="bg2"/>
              </a:solidFill>
              <a:latin typeface="Calibri" pitchFamily="34" charset="0"/>
              <a:cs typeface="Calibri" pitchFamily="34" charset="0"/>
            </a:endParaRPr>
          </a:p>
          <a:p>
            <a:pPr algn="ctr">
              <a:lnSpc>
                <a:spcPts val="1300"/>
              </a:lnSpc>
            </a:pPr>
            <a:r>
              <a:rPr lang="en-US" sz="1200" b="1" dirty="0" err="1" smtClean="0">
                <a:solidFill>
                  <a:schemeClr val="bg2"/>
                </a:solidFill>
                <a:latin typeface="Calibri" pitchFamily="34" charset="0"/>
                <a:cs typeface="Calibri" pitchFamily="34" charset="0"/>
              </a:rPr>
              <a:t>pardonné</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paix</a:t>
            </a:r>
            <a:r>
              <a:rPr lang="en-US" sz="1200" b="1" dirty="0" smtClean="0">
                <a:solidFill>
                  <a:schemeClr val="bg2"/>
                </a:solidFill>
                <a:latin typeface="Calibri" pitchFamily="34" charset="0"/>
                <a:cs typeface="Calibri" pitchFamily="34" charset="0"/>
              </a:rPr>
              <a:t> avec </a:t>
            </a:r>
            <a:r>
              <a:rPr lang="en-US" sz="1200" b="1" dirty="0" err="1" smtClean="0">
                <a:solidFill>
                  <a:schemeClr val="bg2"/>
                </a:solidFill>
                <a:latin typeface="Calibri" pitchFamily="34" charset="0"/>
                <a:cs typeface="Calibri" pitchFamily="34" charset="0"/>
              </a:rPr>
              <a:t>Dieu</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réconcilié</a:t>
            </a:r>
            <a:endParaRPr lang="en-US" sz="1200" b="1" dirty="0" smtClean="0">
              <a:solidFill>
                <a:schemeClr val="bg2"/>
              </a:solidFill>
              <a:latin typeface="Calibri" pitchFamily="34" charset="0"/>
              <a:cs typeface="Calibri" pitchFamily="34" charset="0"/>
            </a:endParaRPr>
          </a:p>
          <a:p>
            <a:pPr algn="ctr">
              <a:lnSpc>
                <a:spcPts val="1300"/>
              </a:lnSpc>
            </a:pPr>
            <a:r>
              <a:rPr lang="en-US" sz="1200" b="1" dirty="0" smtClean="0">
                <a:solidFill>
                  <a:schemeClr val="bg2"/>
                </a:solidFill>
                <a:latin typeface="Calibri" pitchFamily="34" charset="0"/>
                <a:cs typeface="Calibri" pitchFamily="34" charset="0"/>
              </a:rPr>
              <a:t>vie </a:t>
            </a:r>
            <a:r>
              <a:rPr lang="en-US" sz="1200" b="1" dirty="0" err="1" smtClean="0">
                <a:solidFill>
                  <a:schemeClr val="bg2"/>
                </a:solidFill>
                <a:latin typeface="Calibri" pitchFamily="34" charset="0"/>
                <a:cs typeface="Calibri" pitchFamily="34" charset="0"/>
              </a:rPr>
              <a:t>éternelle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adopté</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accueilli</a:t>
            </a:r>
            <a:endParaRPr lang="en-US" sz="1200" b="1" dirty="0" smtClean="0">
              <a:solidFill>
                <a:schemeClr val="bg2"/>
              </a:solidFill>
              <a:latin typeface="Calibri" pitchFamily="34" charset="0"/>
              <a:cs typeface="Calibri" pitchFamily="34" charset="0"/>
            </a:endParaRPr>
          </a:p>
          <a:p>
            <a:pPr algn="ctr">
              <a:lnSpc>
                <a:spcPts val="1300"/>
              </a:lnSpc>
            </a:pPr>
            <a:r>
              <a:rPr lang="en-CA" altLang="ko-KR" sz="1200" b="1" dirty="0" smtClean="0">
                <a:solidFill>
                  <a:schemeClr val="bg2"/>
                </a:solidFill>
                <a:latin typeface="Calibri" pitchFamily="34" charset="0"/>
                <a:ea typeface="Malgun Gothic" pitchFamily="34" charset="-127"/>
                <a:cs typeface="Calibri" pitchFamily="34" charset="0"/>
              </a:rPr>
              <a:t> </a:t>
            </a:r>
            <a:r>
              <a:rPr lang="fr-FR" sz="1200" b="1" dirty="0" smtClean="0">
                <a:solidFill>
                  <a:schemeClr val="bg2"/>
                </a:solidFill>
                <a:latin typeface="Calibri" pitchFamily="34" charset="0"/>
                <a:cs typeface="Calibri" pitchFamily="34" charset="0"/>
              </a:rPr>
              <a:t>rempli et complet  en Christ  la plénitude de Dieu     </a:t>
            </a:r>
          </a:p>
          <a:p>
            <a:pPr algn="ctr">
              <a:lnSpc>
                <a:spcPts val="1300"/>
              </a:lnSpc>
            </a:pPr>
            <a:r>
              <a:rPr lang="fr-CA" sz="1200" b="1" dirty="0" smtClean="0">
                <a:solidFill>
                  <a:schemeClr val="bg2"/>
                </a:solidFill>
                <a:latin typeface="Calibri" pitchFamily="34" charset="0"/>
                <a:cs typeface="Calibri" pitchFamily="34" charset="0"/>
              </a:rPr>
              <a:t>béni de toute bénédiction    </a:t>
            </a:r>
            <a:r>
              <a:rPr lang="en-US" sz="1200" b="1" dirty="0" smtClean="0">
                <a:solidFill>
                  <a:schemeClr val="bg2"/>
                </a:solidFill>
                <a:latin typeface="Calibri" pitchFamily="34" charset="0"/>
                <a:cs typeface="Calibri" pitchFamily="34" charset="0"/>
              </a:rPr>
              <a:t>Christ ma </a:t>
            </a:r>
            <a:r>
              <a:rPr lang="en-US" sz="1200" b="1" dirty="0" err="1" smtClean="0">
                <a:solidFill>
                  <a:schemeClr val="bg2"/>
                </a:solidFill>
                <a:latin typeface="Calibri" pitchFamily="34" charset="0"/>
                <a:cs typeface="Calibri" pitchFamily="34" charset="0"/>
              </a:rPr>
              <a:t>sagesse</a:t>
            </a:r>
            <a:r>
              <a:rPr lang="en-US" sz="1200" b="1" dirty="0" smtClean="0">
                <a:solidFill>
                  <a:schemeClr val="bg2"/>
                </a:solidFill>
                <a:latin typeface="Calibri" pitchFamily="34" charset="0"/>
                <a:cs typeface="Calibri" pitchFamily="34" charset="0"/>
              </a:rPr>
              <a:t> de</a:t>
            </a:r>
          </a:p>
          <a:p>
            <a:pPr algn="ctr">
              <a:lnSpc>
                <a:spcPts val="1300"/>
              </a:lnSpc>
            </a:pPr>
            <a:r>
              <a:rPr lang="en-US" sz="1200" b="1" dirty="0" err="1" smtClean="0">
                <a:solidFill>
                  <a:schemeClr val="bg2"/>
                </a:solidFill>
                <a:latin typeface="Calibri" pitchFamily="34" charset="0"/>
                <a:cs typeface="Calibri" pitchFamily="34" charset="0"/>
              </a:rPr>
              <a:t>Dieu</a:t>
            </a:r>
            <a:r>
              <a:rPr lang="en-US" sz="1200" b="1" dirty="0" smtClean="0">
                <a:solidFill>
                  <a:schemeClr val="bg2"/>
                </a:solidFill>
                <a:latin typeface="Calibri" pitchFamily="34" charset="0"/>
                <a:cs typeface="Calibri" pitchFamily="34" charset="0"/>
              </a:rPr>
              <a:t>,  ma  justice  et  sanctification et </a:t>
            </a:r>
            <a:r>
              <a:rPr lang="en-US" sz="1200" b="1" dirty="0" err="1" smtClean="0">
                <a:solidFill>
                  <a:schemeClr val="bg2"/>
                </a:solidFill>
                <a:latin typeface="Calibri" pitchFamily="34" charset="0"/>
                <a:cs typeface="Calibri" pitchFamily="34" charset="0"/>
              </a:rPr>
              <a:t>rédemption</a:t>
            </a:r>
            <a:endParaRPr lang="en-US" sz="1200" b="1" dirty="0" smtClean="0">
              <a:solidFill>
                <a:schemeClr val="bg2"/>
              </a:solidFill>
              <a:latin typeface="Calibri" pitchFamily="34" charset="0"/>
              <a:cs typeface="Calibri" pitchFamily="34" charset="0"/>
            </a:endParaRPr>
          </a:p>
          <a:p>
            <a:pPr algn="ctr">
              <a:lnSpc>
                <a:spcPts val="1300"/>
              </a:lnSpc>
            </a:pPr>
            <a:r>
              <a:rPr lang="en-US" sz="1200" b="1" dirty="0" err="1" smtClean="0">
                <a:solidFill>
                  <a:schemeClr val="bg2"/>
                </a:solidFill>
                <a:latin typeface="Calibri" pitchFamily="34" charset="0"/>
                <a:cs typeface="Calibri" pitchFamily="34" charset="0"/>
              </a:rPr>
              <a:t>délivré</a:t>
            </a:r>
            <a:r>
              <a:rPr lang="en-US" sz="1200" b="1" dirty="0" smtClean="0">
                <a:solidFill>
                  <a:schemeClr val="bg2"/>
                </a:solidFill>
                <a:latin typeface="Calibri" pitchFamily="34" charset="0"/>
                <a:cs typeface="Calibri" pitchFamily="34" charset="0"/>
              </a:rPr>
              <a:t> des </a:t>
            </a:r>
            <a:r>
              <a:rPr lang="en-US" sz="1200" b="1" dirty="0" err="1" smtClean="0">
                <a:solidFill>
                  <a:schemeClr val="bg2"/>
                </a:solidFill>
                <a:latin typeface="Calibri" pitchFamily="34" charset="0"/>
                <a:cs typeface="Calibri" pitchFamily="34" charset="0"/>
              </a:rPr>
              <a:t>ténèbres</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dans</a:t>
            </a:r>
            <a:r>
              <a:rPr lang="fr-FR" sz="1200" b="1" dirty="0" smtClean="0">
                <a:solidFill>
                  <a:schemeClr val="bg2"/>
                </a:solidFill>
                <a:latin typeface="Calibri" pitchFamily="34" charset="0"/>
                <a:cs typeface="Calibri" pitchFamily="34" charset="0"/>
              </a:rPr>
              <a:t> la lumière du royaume du Fils</a:t>
            </a:r>
            <a:endParaRPr kumimoji="0" lang="en-US" sz="1200" b="1" i="0" u="none" strike="noStrike" cap="none" normalizeH="0" baseline="0" dirty="0" smtClean="0">
              <a:ln>
                <a:noFill/>
              </a:ln>
              <a:solidFill>
                <a:schemeClr val="bg2"/>
              </a:solidFill>
              <a:effectLst/>
              <a:latin typeface="Calibri" pitchFamily="34" charset="0"/>
              <a:cs typeface="Calibri" pitchFamily="34" charset="0"/>
            </a:endParaRPr>
          </a:p>
        </p:txBody>
      </p:sp>
      <p:sp>
        <p:nvSpPr>
          <p:cNvPr id="2053" name="Text Box 5"/>
          <p:cNvSpPr txBox="1">
            <a:spLocks noChangeArrowheads="1"/>
          </p:cNvSpPr>
          <p:nvPr/>
        </p:nvSpPr>
        <p:spPr bwMode="auto">
          <a:xfrm>
            <a:off x="812304" y="3352800"/>
            <a:ext cx="5131296" cy="1863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lnSpc>
                <a:spcPts val="1300"/>
              </a:lnSpc>
            </a:pP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fleuves</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d'eau</a:t>
            </a:r>
            <a:r>
              <a:rPr lang="en-US" sz="1200" b="1" dirty="0" smtClean="0">
                <a:solidFill>
                  <a:schemeClr val="bg2"/>
                </a:solidFill>
                <a:latin typeface="Calibri" pitchFamily="34" charset="0"/>
                <a:cs typeface="Calibri" pitchFamily="34" charset="0"/>
              </a:rPr>
              <a:t> vive de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immergé</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dans</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l’Esprit</a:t>
            </a:r>
            <a:endParaRPr lang="en-US" sz="1200" b="1" dirty="0" smtClean="0">
              <a:solidFill>
                <a:schemeClr val="bg2"/>
              </a:solidFill>
              <a:latin typeface="Calibri" pitchFamily="34" charset="0"/>
              <a:cs typeface="Calibri" pitchFamily="34" charset="0"/>
            </a:endParaRPr>
          </a:p>
          <a:p>
            <a:pPr algn="ctr">
              <a:lnSpc>
                <a:spcPts val="1300"/>
              </a:lnSpc>
            </a:pPr>
            <a:r>
              <a:rPr lang="fr-CA" sz="1200" b="1" dirty="0" smtClean="0">
                <a:solidFill>
                  <a:schemeClr val="bg2"/>
                </a:solidFill>
                <a:latin typeface="Calibri" pitchFamily="34" charset="0"/>
                <a:cs typeface="Calibri" pitchFamily="34" charset="0"/>
              </a:rPr>
              <a:t>l'Esprit vient et descend sur nous      </a:t>
            </a:r>
            <a:r>
              <a:rPr lang="fr-FR" sz="1200" b="1" dirty="0" smtClean="0">
                <a:solidFill>
                  <a:schemeClr val="bg2"/>
                </a:solidFill>
                <a:latin typeface="Calibri" pitchFamily="34" charset="0"/>
                <a:cs typeface="Calibri" pitchFamily="34" charset="0"/>
              </a:rPr>
              <a:t>puissance de l'Esprit </a:t>
            </a:r>
          </a:p>
          <a:p>
            <a:pPr algn="ctr">
              <a:lnSpc>
                <a:spcPts val="1300"/>
              </a:lnSpc>
            </a:pPr>
            <a:r>
              <a:rPr lang="fr-FR" sz="1200" b="1" dirty="0" smtClean="0">
                <a:solidFill>
                  <a:schemeClr val="bg2"/>
                </a:solidFill>
                <a:latin typeface="Calibri" pitchFamily="34" charset="0"/>
                <a:cs typeface="Calibri" pitchFamily="34" charset="0"/>
              </a:rPr>
              <a:t>être ambassadeurs        </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oint</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scellé</a:t>
            </a:r>
            <a:r>
              <a:rPr lang="en-US" sz="1200" b="1" dirty="0" smtClean="0">
                <a:solidFill>
                  <a:schemeClr val="bg2"/>
                </a:solidFill>
                <a:latin typeface="Calibri" pitchFamily="34" charset="0"/>
                <a:cs typeface="Calibri" pitchFamily="34" charset="0"/>
              </a:rPr>
              <a:t> et </a:t>
            </a:r>
            <a:r>
              <a:rPr lang="en-US" sz="1200" b="1" dirty="0" err="1" smtClean="0">
                <a:solidFill>
                  <a:schemeClr val="bg2"/>
                </a:solidFill>
                <a:latin typeface="Calibri" pitchFamily="34" charset="0"/>
                <a:cs typeface="Calibri" pitchFamily="34" charset="0"/>
              </a:rPr>
              <a:t>garantie</a:t>
            </a:r>
            <a:r>
              <a:rPr lang="en-US" sz="1200" b="1" dirty="0" smtClean="0">
                <a:solidFill>
                  <a:schemeClr val="bg2"/>
                </a:solidFill>
                <a:latin typeface="Calibri" pitchFamily="34" charset="0"/>
                <a:cs typeface="Calibri" pitchFamily="34" charset="0"/>
              </a:rPr>
              <a:t> de </a:t>
            </a:r>
            <a:r>
              <a:rPr lang="en-US" sz="1200" b="1" dirty="0" err="1" smtClean="0">
                <a:solidFill>
                  <a:schemeClr val="bg2"/>
                </a:solidFill>
                <a:latin typeface="Calibri" pitchFamily="34" charset="0"/>
                <a:cs typeface="Calibri" pitchFamily="34" charset="0"/>
              </a:rPr>
              <a:t>l’Esprit</a:t>
            </a:r>
            <a:endParaRPr lang="en-US" sz="1200" b="1" dirty="0" smtClean="0">
              <a:solidFill>
                <a:schemeClr val="bg2"/>
              </a:solidFill>
              <a:latin typeface="Calibri" pitchFamily="34" charset="0"/>
              <a:cs typeface="Calibri" pitchFamily="34" charset="0"/>
            </a:endParaRPr>
          </a:p>
          <a:p>
            <a:pPr algn="ctr">
              <a:lnSpc>
                <a:spcPts val="1300"/>
              </a:lnSpc>
            </a:pPr>
            <a:r>
              <a:rPr lang="fr-FR" sz="1200" b="1" dirty="0" smtClean="0">
                <a:solidFill>
                  <a:schemeClr val="bg2"/>
                </a:solidFill>
                <a:latin typeface="Calibri" pitchFamily="34" charset="0"/>
                <a:cs typeface="Calibri" pitchFamily="34" charset="0"/>
              </a:rPr>
              <a:t>c</a:t>
            </a:r>
            <a:r>
              <a:rPr lang="en-US" sz="1200" b="1" dirty="0" err="1" smtClean="0">
                <a:solidFill>
                  <a:schemeClr val="bg2"/>
                </a:solidFill>
                <a:latin typeface="Calibri" pitchFamily="34" charset="0"/>
                <a:cs typeface="Calibri" pitchFamily="34" charset="0"/>
              </a:rPr>
              <a:t>onsolé</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enseigné</a:t>
            </a:r>
            <a:r>
              <a:rPr lang="en-US" sz="1200" b="1" dirty="0" smtClean="0">
                <a:solidFill>
                  <a:schemeClr val="bg2"/>
                </a:solidFill>
                <a:latin typeface="Calibri" pitchFamily="34" charset="0"/>
                <a:cs typeface="Calibri" pitchFamily="34" charset="0"/>
              </a:rPr>
              <a:t> par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conduit par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sanctifié</a:t>
            </a:r>
            <a:r>
              <a:rPr lang="en-US" sz="1200" b="1" dirty="0" smtClean="0">
                <a:solidFill>
                  <a:schemeClr val="bg2"/>
                </a:solidFill>
                <a:latin typeface="Calibri" pitchFamily="34" charset="0"/>
                <a:cs typeface="Calibri" pitchFamily="34" charset="0"/>
              </a:rPr>
              <a:t> par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dons par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pour </a:t>
            </a:r>
            <a:r>
              <a:rPr lang="en-US" sz="1200" b="1" dirty="0" err="1" smtClean="0">
                <a:solidFill>
                  <a:schemeClr val="bg2"/>
                </a:solidFill>
                <a:latin typeface="Calibri" pitchFamily="34" charset="0"/>
                <a:cs typeface="Calibri" pitchFamily="34" charset="0"/>
              </a:rPr>
              <a:t>servir</a:t>
            </a:r>
            <a:endParaRPr lang="en-US" sz="1200" b="1" dirty="0" smtClean="0">
              <a:solidFill>
                <a:schemeClr val="bg2"/>
              </a:solidFill>
              <a:latin typeface="Calibri" pitchFamily="34" charset="0"/>
              <a:cs typeface="Calibri" pitchFamily="34" charset="0"/>
            </a:endParaRPr>
          </a:p>
          <a:p>
            <a:pPr algn="ctr">
              <a:lnSpc>
                <a:spcPts val="1300"/>
              </a:lnSpc>
            </a:pPr>
            <a:r>
              <a:rPr lang="en-US" sz="1200" b="1" dirty="0" err="1" smtClean="0">
                <a:solidFill>
                  <a:schemeClr val="bg2"/>
                </a:solidFill>
                <a:latin typeface="Calibri" pitchFamily="34" charset="0"/>
                <a:cs typeface="Calibri" pitchFamily="34" charset="0"/>
              </a:rPr>
              <a:t>rempli</a:t>
            </a:r>
            <a:r>
              <a:rPr lang="en-US" sz="1200" b="1" dirty="0" smtClean="0">
                <a:solidFill>
                  <a:schemeClr val="bg2"/>
                </a:solidFill>
                <a:latin typeface="Calibri" pitchFamily="34" charset="0"/>
                <a:cs typeface="Calibri" pitchFamily="34" charset="0"/>
              </a:rPr>
              <a:t> de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circoncis</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dans</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a:t>
            </a:r>
          </a:p>
          <a:p>
            <a:pPr algn="ctr">
              <a:lnSpc>
                <a:spcPts val="1300"/>
              </a:lnSpc>
            </a:pPr>
            <a:r>
              <a:rPr lang="en-US" sz="1200" b="1" dirty="0" err="1" smtClean="0">
                <a:solidFill>
                  <a:schemeClr val="bg2"/>
                </a:solidFill>
                <a:latin typeface="Calibri" pitchFamily="34" charset="0"/>
                <a:cs typeface="Calibri" pitchFamily="34" charset="0"/>
              </a:rPr>
              <a:t>grande</a:t>
            </a:r>
            <a:r>
              <a:rPr lang="en-US" sz="1200" b="1" dirty="0" smtClean="0">
                <a:solidFill>
                  <a:schemeClr val="bg2"/>
                </a:solidFill>
                <a:latin typeface="Calibri" pitchFamily="34" charset="0"/>
                <a:cs typeface="Calibri" pitchFamily="34" charset="0"/>
              </a:rPr>
              <a:t> puissance de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l’ouvrage</a:t>
            </a:r>
            <a:r>
              <a:rPr lang="en-US" sz="1200" b="1" dirty="0" smtClean="0">
                <a:solidFill>
                  <a:schemeClr val="bg2"/>
                </a:solidFill>
                <a:latin typeface="Calibri" pitchFamily="34" charset="0"/>
                <a:cs typeface="Calibri" pitchFamily="34" charset="0"/>
              </a:rPr>
              <a:t> de </a:t>
            </a:r>
            <a:r>
              <a:rPr lang="en-US" sz="1200" b="1" dirty="0" err="1" smtClean="0">
                <a:solidFill>
                  <a:schemeClr val="bg2"/>
                </a:solidFill>
                <a:latin typeface="Calibri" pitchFamily="34" charset="0"/>
                <a:cs typeface="Calibri" pitchFamily="34" charset="0"/>
              </a:rPr>
              <a:t>Dieu</a:t>
            </a:r>
            <a:r>
              <a:rPr lang="en-US" sz="1200" b="1" dirty="0" smtClean="0">
                <a:solidFill>
                  <a:schemeClr val="bg2"/>
                </a:solidFill>
                <a:latin typeface="Calibri" pitchFamily="34" charset="0"/>
                <a:cs typeface="Calibri" pitchFamily="34" charset="0"/>
              </a:rPr>
              <a:t> par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a:t>
            </a:r>
          </a:p>
          <a:p>
            <a:pPr algn="ctr">
              <a:lnSpc>
                <a:spcPts val="1300"/>
              </a:lnSpc>
            </a:pPr>
            <a:r>
              <a:rPr lang="en-US" sz="1200" b="1" dirty="0" smtClean="0">
                <a:solidFill>
                  <a:schemeClr val="bg2"/>
                </a:solidFill>
                <a:latin typeface="Calibri" pitchFamily="34" charset="0"/>
                <a:cs typeface="Calibri" pitchFamily="34" charset="0"/>
              </a:rPr>
              <a:t>conduit en </a:t>
            </a:r>
            <a:r>
              <a:rPr lang="en-US" sz="1200" b="1" dirty="0" err="1" smtClean="0">
                <a:solidFill>
                  <a:schemeClr val="bg2"/>
                </a:solidFill>
                <a:latin typeface="Calibri" pitchFamily="34" charset="0"/>
                <a:cs typeface="Calibri" pitchFamily="34" charset="0"/>
              </a:rPr>
              <a:t>triomphe</a:t>
            </a:r>
            <a:r>
              <a:rPr lang="en-US" sz="1200" b="1" dirty="0" smtClean="0">
                <a:solidFill>
                  <a:schemeClr val="bg2"/>
                </a:solidFill>
                <a:latin typeface="Calibri" pitchFamily="34" charset="0"/>
                <a:cs typeface="Calibri" pitchFamily="34" charset="0"/>
              </a:rPr>
              <a:t> et </a:t>
            </a:r>
            <a:r>
              <a:rPr lang="en-US" sz="1200" b="1" dirty="0" err="1" smtClean="0">
                <a:solidFill>
                  <a:schemeClr val="bg2"/>
                </a:solidFill>
                <a:latin typeface="Calibri" pitchFamily="34" charset="0"/>
                <a:cs typeface="Calibri" pitchFamily="34" charset="0"/>
              </a:rPr>
              <a:t>victoire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membres</a:t>
            </a:r>
            <a:r>
              <a:rPr lang="en-US" sz="1200" b="1" dirty="0" smtClean="0">
                <a:solidFill>
                  <a:schemeClr val="bg2"/>
                </a:solidFill>
                <a:latin typeface="Calibri" pitchFamily="34" charset="0"/>
                <a:cs typeface="Calibri" pitchFamily="34" charset="0"/>
              </a:rPr>
              <a:t> du corps de Christ   </a:t>
            </a:r>
          </a:p>
          <a:p>
            <a:pPr algn="ctr">
              <a:lnSpc>
                <a:spcPts val="1300"/>
              </a:lnSpc>
            </a:pPr>
            <a:r>
              <a:rPr lang="en-US" sz="1200" b="1" dirty="0" smtClean="0">
                <a:solidFill>
                  <a:schemeClr val="bg2"/>
                </a:solidFill>
                <a:latin typeface="Calibri" pitchFamily="34" charset="0"/>
                <a:cs typeface="Calibri" pitchFamily="34" charset="0"/>
              </a:rPr>
              <a:t> </a:t>
            </a:r>
            <a:r>
              <a:rPr lang="fr-FR" sz="1200" b="1" dirty="0" smtClean="0">
                <a:solidFill>
                  <a:schemeClr val="bg2"/>
                </a:solidFill>
                <a:latin typeface="Calibri" pitchFamily="34" charset="0"/>
                <a:cs typeface="Calibri" pitchFamily="34" charset="0"/>
              </a:rPr>
              <a:t>frères et </a:t>
            </a:r>
            <a:r>
              <a:rPr lang="fr-FR" sz="1200" b="1" dirty="0" err="1" smtClean="0">
                <a:solidFill>
                  <a:schemeClr val="bg2"/>
                </a:solidFill>
                <a:latin typeface="Calibri" pitchFamily="34" charset="0"/>
                <a:cs typeface="Calibri" pitchFamily="34" charset="0"/>
              </a:rPr>
              <a:t>soeurs</a:t>
            </a:r>
            <a:r>
              <a:rPr lang="fr-FR" sz="1200" b="1" dirty="0" smtClean="0">
                <a:solidFill>
                  <a:schemeClr val="bg2"/>
                </a:solidFill>
                <a:latin typeface="Calibri" pitchFamily="34" charset="0"/>
                <a:cs typeface="Calibri" pitchFamily="34" charset="0"/>
              </a:rPr>
              <a:t> en Christ</a:t>
            </a:r>
            <a:r>
              <a:rPr lang="en-US" sz="1200" b="1" dirty="0" smtClean="0">
                <a:solidFill>
                  <a:schemeClr val="bg2"/>
                </a:solidFill>
                <a:latin typeface="Calibri" pitchFamily="34" charset="0"/>
                <a:cs typeface="Calibri" pitchFamily="34" charset="0"/>
              </a:rPr>
              <a:t>                               branches de Christ              </a:t>
            </a:r>
          </a:p>
          <a:p>
            <a:pPr algn="ctr">
              <a:lnSpc>
                <a:spcPts val="1300"/>
              </a:lnSpc>
            </a:pPr>
            <a:r>
              <a:rPr lang="en-US" sz="1200" b="1" dirty="0" err="1" smtClean="0">
                <a:solidFill>
                  <a:schemeClr val="bg2"/>
                </a:solidFill>
                <a:latin typeface="Calibri" pitchFamily="34" charset="0"/>
                <a:cs typeface="Calibri" pitchFamily="34" charset="0"/>
              </a:rPr>
              <a:t>une</a:t>
            </a:r>
            <a:r>
              <a:rPr lang="en-US" sz="1200" b="1" dirty="0" smtClean="0">
                <a:solidFill>
                  <a:schemeClr val="bg2"/>
                </a:solidFill>
                <a:latin typeface="Calibri" pitchFamily="34" charset="0"/>
                <a:cs typeface="Calibri" pitchFamily="34" charset="0"/>
              </a:rPr>
              <a:t> race </a:t>
            </a:r>
            <a:r>
              <a:rPr lang="en-US" sz="1200" b="1" dirty="0" err="1" smtClean="0">
                <a:solidFill>
                  <a:schemeClr val="bg2"/>
                </a:solidFill>
                <a:latin typeface="Calibri" pitchFamily="34" charset="0"/>
                <a:cs typeface="Calibri" pitchFamily="34" charset="0"/>
              </a:rPr>
              <a:t>élue</a:t>
            </a:r>
            <a:r>
              <a:rPr lang="en-US" sz="1200" b="1" dirty="0" smtClean="0">
                <a:solidFill>
                  <a:schemeClr val="bg2"/>
                </a:solidFill>
                <a:latin typeface="Calibri" pitchFamily="34" charset="0"/>
                <a:cs typeface="Calibri" pitchFamily="34" charset="0"/>
              </a:rPr>
              <a:t>,        un </a:t>
            </a:r>
            <a:r>
              <a:rPr lang="en-US" sz="1200" b="1" dirty="0" err="1" smtClean="0">
                <a:solidFill>
                  <a:schemeClr val="bg2"/>
                </a:solidFill>
                <a:latin typeface="Calibri" pitchFamily="34" charset="0"/>
                <a:cs typeface="Calibri" pitchFamily="34" charset="0"/>
              </a:rPr>
              <a:t>sacerdoce</a:t>
            </a:r>
            <a:r>
              <a:rPr lang="en-US" sz="1200" b="1" dirty="0" smtClean="0">
                <a:solidFill>
                  <a:schemeClr val="bg2"/>
                </a:solidFill>
                <a:latin typeface="Calibri" pitchFamily="34" charset="0"/>
                <a:cs typeface="Calibri" pitchFamily="34" charset="0"/>
              </a:rPr>
              <a:t> royal,         </a:t>
            </a:r>
            <a:r>
              <a:rPr lang="en-US" sz="1200" b="1" dirty="0" err="1" smtClean="0">
                <a:solidFill>
                  <a:schemeClr val="bg2"/>
                </a:solidFill>
                <a:latin typeface="Calibri" pitchFamily="34" charset="0"/>
                <a:cs typeface="Calibri" pitchFamily="34" charset="0"/>
              </a:rPr>
              <a:t>une</a:t>
            </a:r>
            <a:r>
              <a:rPr lang="en-US" sz="1200" b="1" dirty="0" smtClean="0">
                <a:solidFill>
                  <a:schemeClr val="bg2"/>
                </a:solidFill>
                <a:latin typeface="Calibri" pitchFamily="34" charset="0"/>
                <a:cs typeface="Calibri" pitchFamily="34" charset="0"/>
              </a:rPr>
              <a:t> nation </a:t>
            </a:r>
            <a:r>
              <a:rPr lang="en-US" sz="1200" b="1" dirty="0" err="1" smtClean="0">
                <a:solidFill>
                  <a:schemeClr val="bg2"/>
                </a:solidFill>
                <a:latin typeface="Calibri" pitchFamily="34" charset="0"/>
                <a:cs typeface="Calibri" pitchFamily="34" charset="0"/>
              </a:rPr>
              <a:t>sainte</a:t>
            </a:r>
            <a:r>
              <a:rPr lang="en-US" sz="1200" b="1" dirty="0" smtClean="0">
                <a:solidFill>
                  <a:schemeClr val="bg2"/>
                </a:solidFill>
                <a:latin typeface="Calibri" pitchFamily="34" charset="0"/>
                <a:cs typeface="Calibri" pitchFamily="34" charset="0"/>
              </a:rPr>
              <a:t>,       </a:t>
            </a:r>
          </a:p>
          <a:p>
            <a:pPr algn="ctr">
              <a:lnSpc>
                <a:spcPts val="1300"/>
              </a:lnSpc>
            </a:pPr>
            <a:r>
              <a:rPr lang="en-US" sz="1200" b="1" dirty="0" smtClean="0">
                <a:solidFill>
                  <a:schemeClr val="bg2"/>
                </a:solidFill>
                <a:latin typeface="Calibri" pitchFamily="34" charset="0"/>
                <a:cs typeface="Calibri" pitchFamily="34" charset="0"/>
              </a:rPr>
              <a:t>un </a:t>
            </a:r>
            <a:r>
              <a:rPr lang="en-US" sz="1200" b="1" dirty="0" err="1" smtClean="0">
                <a:solidFill>
                  <a:schemeClr val="bg2"/>
                </a:solidFill>
                <a:latin typeface="Calibri" pitchFamily="34" charset="0"/>
                <a:cs typeface="Calibri" pitchFamily="34" charset="0"/>
              </a:rPr>
              <a:t>peuple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acquis</a:t>
            </a:r>
            <a:r>
              <a:rPr lang="en-US" sz="1200" b="1" dirty="0" smtClean="0">
                <a:solidFill>
                  <a:schemeClr val="bg2"/>
                </a:solidFill>
                <a:latin typeface="Calibri" pitchFamily="34" charset="0"/>
                <a:cs typeface="Calibri" pitchFamily="34" charset="0"/>
              </a:rPr>
              <a:t>,                                                le </a:t>
            </a:r>
            <a:r>
              <a:rPr lang="en-US" sz="1200" b="1" dirty="0" err="1" smtClean="0">
                <a:solidFill>
                  <a:schemeClr val="bg2"/>
                </a:solidFill>
                <a:latin typeface="Calibri" pitchFamily="34" charset="0"/>
                <a:cs typeface="Calibri" pitchFamily="34" charset="0"/>
              </a:rPr>
              <a:t>peuple</a:t>
            </a:r>
            <a:r>
              <a:rPr lang="en-US" sz="1200" b="1" dirty="0" smtClean="0">
                <a:solidFill>
                  <a:schemeClr val="bg2"/>
                </a:solidFill>
                <a:latin typeface="Calibri" pitchFamily="34" charset="0"/>
                <a:cs typeface="Calibri" pitchFamily="34" charset="0"/>
              </a:rPr>
              <a:t> de </a:t>
            </a:r>
            <a:r>
              <a:rPr lang="en-US" sz="1200" b="1" dirty="0" err="1" smtClean="0">
                <a:solidFill>
                  <a:schemeClr val="bg2"/>
                </a:solidFill>
                <a:latin typeface="Calibri" pitchFamily="34" charset="0"/>
                <a:cs typeface="Calibri" pitchFamily="34" charset="0"/>
              </a:rPr>
              <a:t>Dieu</a:t>
            </a:r>
            <a:endParaRPr lang="en-US" sz="1200" b="1" dirty="0" smtClean="0">
              <a:solidFill>
                <a:schemeClr val="bg2"/>
              </a:solidFill>
              <a:latin typeface="Calibri" pitchFamily="34" charset="0"/>
              <a:cs typeface="Calibri" pitchFamily="34" charset="0"/>
            </a:endParaRPr>
          </a:p>
          <a:p>
            <a:pPr algn="ctr">
              <a:lnSpc>
                <a:spcPts val="1300"/>
              </a:lnSpc>
            </a:pPr>
            <a:r>
              <a:rPr lang="en-US" sz="1200" b="1" dirty="0" err="1" smtClean="0">
                <a:solidFill>
                  <a:schemeClr val="bg2"/>
                </a:solidFill>
                <a:latin typeface="Calibri" pitchFamily="34" charset="0"/>
                <a:cs typeface="Calibri" pitchFamily="34" charset="0"/>
              </a:rPr>
              <a:t>concitoyens</a:t>
            </a:r>
            <a:r>
              <a:rPr lang="en-US" sz="1200" b="1" dirty="0" smtClean="0">
                <a:solidFill>
                  <a:schemeClr val="bg2"/>
                </a:solidFill>
                <a:latin typeface="Calibri" pitchFamily="34" charset="0"/>
                <a:cs typeface="Calibri" pitchFamily="34" charset="0"/>
              </a:rPr>
              <a:t> des saints                         gens de la </a:t>
            </a:r>
            <a:r>
              <a:rPr lang="en-US" sz="1200" b="1" dirty="0" err="1" smtClean="0">
                <a:solidFill>
                  <a:schemeClr val="bg2"/>
                </a:solidFill>
                <a:latin typeface="Calibri" pitchFamily="34" charset="0"/>
                <a:cs typeface="Calibri" pitchFamily="34" charset="0"/>
              </a:rPr>
              <a:t>maison</a:t>
            </a:r>
            <a:r>
              <a:rPr lang="en-US" sz="1200" b="1" dirty="0" smtClean="0">
                <a:solidFill>
                  <a:schemeClr val="bg2"/>
                </a:solidFill>
                <a:latin typeface="Calibri" pitchFamily="34" charset="0"/>
                <a:cs typeface="Calibri" pitchFamily="34" charset="0"/>
              </a:rPr>
              <a:t> de </a:t>
            </a:r>
            <a:r>
              <a:rPr lang="en-US" sz="1200" b="1" dirty="0" err="1" smtClean="0">
                <a:solidFill>
                  <a:schemeClr val="bg2"/>
                </a:solidFill>
                <a:latin typeface="Calibri" pitchFamily="34" charset="0"/>
                <a:cs typeface="Calibri" pitchFamily="34" charset="0"/>
              </a:rPr>
              <a:t>Dieu</a:t>
            </a:r>
            <a:endParaRPr lang="en-US" sz="1200" b="1" dirty="0" smtClean="0">
              <a:solidFill>
                <a:schemeClr val="bg2"/>
              </a:solidFill>
              <a:latin typeface="Calibri" pitchFamily="34" charset="0"/>
              <a:cs typeface="Calibri" pitchFamily="34" charset="0"/>
            </a:endParaRPr>
          </a:p>
          <a:p>
            <a:pPr marL="0" marR="0" lvl="0" indent="0" algn="ctr" defTabSz="914400" rtl="0" eaLnBrk="1" fontAlgn="base" latinLnBrk="0" hangingPunct="1">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2"/>
                </a:solidFill>
                <a:effectLst/>
                <a:latin typeface="Calibri" pitchFamily="34" charset="0"/>
                <a:cs typeface="Calibri" pitchFamily="34" charset="0"/>
              </a:rPr>
              <a:t>       </a:t>
            </a:r>
          </a:p>
        </p:txBody>
      </p:sp>
      <p:sp>
        <p:nvSpPr>
          <p:cNvPr id="2050" name="Text Box 2"/>
          <p:cNvSpPr txBox="1">
            <a:spLocks noChangeArrowheads="1"/>
          </p:cNvSpPr>
          <p:nvPr/>
        </p:nvSpPr>
        <p:spPr bwMode="auto">
          <a:xfrm>
            <a:off x="838200" y="5329238"/>
            <a:ext cx="5112568" cy="11477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lnSpc>
                <a:spcPts val="1300"/>
              </a:lnSpc>
            </a:pPr>
            <a:r>
              <a:rPr lang="en-US" sz="1200" b="1" dirty="0" err="1" smtClean="0">
                <a:solidFill>
                  <a:schemeClr val="bg2"/>
                </a:solidFill>
                <a:latin typeface="Calibri" pitchFamily="34" charset="0"/>
                <a:cs typeface="Calibri" pitchFamily="34" charset="0"/>
              </a:rPr>
              <a:t>citoyenneté</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dans</a:t>
            </a:r>
            <a:r>
              <a:rPr lang="en-US" sz="1200" b="1" dirty="0" smtClean="0">
                <a:solidFill>
                  <a:schemeClr val="bg2"/>
                </a:solidFill>
                <a:latin typeface="Calibri" pitchFamily="34" charset="0"/>
                <a:cs typeface="Calibri" pitchFamily="34" charset="0"/>
              </a:rPr>
              <a:t> les </a:t>
            </a:r>
            <a:r>
              <a:rPr lang="en-US" sz="1200" b="1" dirty="0" err="1" smtClean="0">
                <a:solidFill>
                  <a:schemeClr val="bg2"/>
                </a:solidFill>
                <a:latin typeface="Calibri" pitchFamily="34" charset="0"/>
                <a:cs typeface="Calibri" pitchFamily="34" charset="0"/>
              </a:rPr>
              <a:t>cieux</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l'espérance</a:t>
            </a:r>
            <a:r>
              <a:rPr lang="en-US" sz="1200" b="1" dirty="0" smtClean="0">
                <a:solidFill>
                  <a:schemeClr val="bg2"/>
                </a:solidFill>
                <a:latin typeface="Calibri" pitchFamily="34" charset="0"/>
                <a:cs typeface="Calibri" pitchFamily="34" charset="0"/>
              </a:rPr>
              <a:t> de la </a:t>
            </a:r>
            <a:r>
              <a:rPr lang="en-US" sz="1200" b="1" dirty="0" err="1" smtClean="0">
                <a:solidFill>
                  <a:schemeClr val="bg2"/>
                </a:solidFill>
                <a:latin typeface="Calibri" pitchFamily="34" charset="0"/>
                <a:cs typeface="Calibri" pitchFamily="34" charset="0"/>
              </a:rPr>
              <a:t>gloire</a:t>
            </a:r>
            <a:r>
              <a:rPr lang="en-US" sz="1200" b="1" dirty="0" smtClean="0">
                <a:solidFill>
                  <a:schemeClr val="bg2"/>
                </a:solidFill>
                <a:latin typeface="Calibri" pitchFamily="34" charset="0"/>
                <a:cs typeface="Calibri" pitchFamily="34" charset="0"/>
              </a:rPr>
              <a:t>          </a:t>
            </a:r>
          </a:p>
          <a:p>
            <a:pPr algn="ctr">
              <a:lnSpc>
                <a:spcPts val="1300"/>
              </a:lnSpc>
            </a:pP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héritage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héritier</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cohéritier</a:t>
            </a:r>
            <a:r>
              <a:rPr lang="en-US" sz="1200" b="1" dirty="0" smtClean="0">
                <a:solidFill>
                  <a:schemeClr val="bg2"/>
                </a:solidFill>
                <a:latin typeface="Calibri" pitchFamily="34" charset="0"/>
                <a:cs typeface="Calibri" pitchFamily="34" charset="0"/>
              </a:rPr>
              <a:t>                               avec Christ à  mort</a:t>
            </a:r>
          </a:p>
          <a:p>
            <a:pPr algn="ctr">
              <a:lnSpc>
                <a:spcPts val="1300"/>
              </a:lnSpc>
            </a:pPr>
            <a:r>
              <a:rPr lang="en-US" sz="1200" b="1" dirty="0" smtClean="0">
                <a:solidFill>
                  <a:schemeClr val="bg2"/>
                </a:solidFill>
                <a:latin typeface="Calibri" pitchFamily="34" charset="0"/>
                <a:cs typeface="Calibri" pitchFamily="34" charset="0"/>
              </a:rPr>
              <a:t>la perfection en </a:t>
            </a:r>
            <a:r>
              <a:rPr lang="en-US" sz="1200" b="1" dirty="0" err="1" smtClean="0">
                <a:solidFill>
                  <a:schemeClr val="bg2"/>
                </a:solidFill>
                <a:latin typeface="Calibri" pitchFamily="34" charset="0"/>
                <a:cs typeface="Calibri" pitchFamily="34" charset="0"/>
              </a:rPr>
              <a:t>sa</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présence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glorifié</a:t>
            </a:r>
            <a:r>
              <a:rPr lang="en-US" sz="1200" b="1" dirty="0" smtClean="0">
                <a:solidFill>
                  <a:schemeClr val="bg2"/>
                </a:solidFill>
                <a:latin typeface="Calibri" pitchFamily="34" charset="0"/>
                <a:cs typeface="Calibri" pitchFamily="34" charset="0"/>
              </a:rPr>
              <a:t> pour </a:t>
            </a:r>
            <a:r>
              <a:rPr lang="en-US" sz="1200" b="1" dirty="0" err="1" smtClean="0">
                <a:solidFill>
                  <a:schemeClr val="bg2"/>
                </a:solidFill>
                <a:latin typeface="Calibri" pitchFamily="34" charset="0"/>
                <a:cs typeface="Calibri" pitchFamily="34" charset="0"/>
              </a:rPr>
              <a:t>ressembler</a:t>
            </a:r>
            <a:r>
              <a:rPr lang="en-US" sz="1200" b="1" dirty="0" smtClean="0">
                <a:solidFill>
                  <a:schemeClr val="bg2"/>
                </a:solidFill>
                <a:latin typeface="Calibri" pitchFamily="34" charset="0"/>
                <a:cs typeface="Calibri" pitchFamily="34" charset="0"/>
              </a:rPr>
              <a:t> à </a:t>
            </a:r>
            <a:r>
              <a:rPr lang="en-US" sz="1200" b="1" dirty="0" err="1" smtClean="0">
                <a:solidFill>
                  <a:schemeClr val="bg2"/>
                </a:solidFill>
                <a:latin typeface="Calibri" pitchFamily="34" charset="0"/>
                <a:cs typeface="Calibri" pitchFamily="34" charset="0"/>
              </a:rPr>
              <a:t>Jésus</a:t>
            </a:r>
            <a:endParaRPr lang="en-US" sz="1200" b="1" dirty="0" smtClean="0">
              <a:solidFill>
                <a:schemeClr val="bg2"/>
              </a:solidFill>
              <a:latin typeface="Calibri" pitchFamily="34" charset="0"/>
              <a:cs typeface="Calibri" pitchFamily="34" charset="0"/>
            </a:endParaRPr>
          </a:p>
          <a:p>
            <a:pPr algn="ctr">
              <a:lnSpc>
                <a:spcPts val="1300"/>
              </a:lnSpc>
            </a:pPr>
            <a:r>
              <a:rPr lang="en-US" sz="1200" b="1" dirty="0" err="1" smtClean="0">
                <a:solidFill>
                  <a:schemeClr val="bg2"/>
                </a:solidFill>
                <a:latin typeface="Calibri" pitchFamily="34" charset="0"/>
                <a:cs typeface="Calibri" pitchFamily="34" charset="0"/>
              </a:rPr>
              <a:t>dans</a:t>
            </a:r>
            <a:r>
              <a:rPr lang="en-US" sz="1200" b="1" dirty="0" smtClean="0">
                <a:solidFill>
                  <a:schemeClr val="bg2"/>
                </a:solidFill>
                <a:latin typeface="Calibri" pitchFamily="34" charset="0"/>
                <a:cs typeface="Calibri" pitchFamily="34" charset="0"/>
              </a:rPr>
              <a:t> le </a:t>
            </a:r>
            <a:r>
              <a:rPr lang="en-US" sz="1200" b="1" dirty="0" err="1" smtClean="0">
                <a:solidFill>
                  <a:schemeClr val="bg2"/>
                </a:solidFill>
                <a:latin typeface="Calibri" pitchFamily="34" charset="0"/>
                <a:cs typeface="Calibri" pitchFamily="34" charset="0"/>
              </a:rPr>
              <a:t>royaume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céleste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entrer</a:t>
            </a:r>
            <a:r>
              <a:rPr lang="en-US" sz="1200" b="1" dirty="0" smtClean="0">
                <a:solidFill>
                  <a:schemeClr val="bg2"/>
                </a:solidFill>
                <a:latin typeface="Calibri" pitchFamily="34" charset="0"/>
                <a:cs typeface="Calibri" pitchFamily="34" charset="0"/>
              </a:rPr>
              <a:t> joie du Seigneur</a:t>
            </a:r>
          </a:p>
          <a:p>
            <a:pPr algn="ctr">
              <a:lnSpc>
                <a:spcPts val="1300"/>
              </a:lnSpc>
            </a:pPr>
            <a:r>
              <a:rPr lang="en-US" sz="1200" b="1" dirty="0" err="1" smtClean="0">
                <a:solidFill>
                  <a:schemeClr val="bg2"/>
                </a:solidFill>
                <a:latin typeface="Calibri" pitchFamily="34" charset="0"/>
                <a:cs typeface="Calibri" pitchFamily="34" charset="0"/>
              </a:rPr>
              <a:t>délivré</a:t>
            </a:r>
            <a:r>
              <a:rPr lang="en-US" sz="1200" b="1" dirty="0" smtClean="0">
                <a:solidFill>
                  <a:schemeClr val="bg2"/>
                </a:solidFill>
                <a:latin typeface="Calibri" pitchFamily="34" charset="0"/>
                <a:cs typeface="Calibri" pitchFamily="34" charset="0"/>
              </a:rPr>
              <a:t> de la </a:t>
            </a:r>
            <a:r>
              <a:rPr lang="en-US" sz="1200" b="1" dirty="0" err="1" smtClean="0">
                <a:solidFill>
                  <a:schemeClr val="bg2"/>
                </a:solidFill>
                <a:latin typeface="Calibri" pitchFamily="34" charset="0"/>
                <a:cs typeface="Calibri" pitchFamily="34" charset="0"/>
              </a:rPr>
              <a:t>colère</a:t>
            </a:r>
            <a:r>
              <a:rPr lang="en-US" sz="1200" b="1" dirty="0" smtClean="0">
                <a:solidFill>
                  <a:schemeClr val="bg2"/>
                </a:solidFill>
                <a:latin typeface="Calibri" pitchFamily="34" charset="0"/>
                <a:cs typeface="Calibri" pitchFamily="34" charset="0"/>
              </a:rPr>
              <a:t> à </a:t>
            </a:r>
            <a:r>
              <a:rPr lang="en-US" sz="1200" b="1" dirty="0" err="1" smtClean="0">
                <a:solidFill>
                  <a:schemeClr val="bg2"/>
                </a:solidFill>
                <a:latin typeface="Calibri" pitchFamily="34" charset="0"/>
                <a:cs typeface="Calibri" pitchFamily="34" charset="0"/>
              </a:rPr>
              <a:t>venir</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sa</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bonne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œuvre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rendu</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parfaite</a:t>
            </a:r>
            <a:endParaRPr lang="en-US" sz="1200" b="1" dirty="0" smtClean="0">
              <a:solidFill>
                <a:schemeClr val="bg2"/>
              </a:solidFill>
              <a:latin typeface="Calibri" pitchFamily="34" charset="0"/>
              <a:cs typeface="Calibri" pitchFamily="34" charset="0"/>
            </a:endParaRPr>
          </a:p>
          <a:p>
            <a:pPr algn="ctr">
              <a:lnSpc>
                <a:spcPts val="1300"/>
              </a:lnSpc>
            </a:pPr>
            <a:r>
              <a:rPr lang="en-US" sz="1200" b="1" dirty="0" smtClean="0">
                <a:solidFill>
                  <a:schemeClr val="bg2"/>
                </a:solidFill>
                <a:latin typeface="Calibri" pitchFamily="34" charset="0"/>
                <a:cs typeface="Calibri" pitchFamily="34" charset="0"/>
              </a:rPr>
              <a:t>corps de </a:t>
            </a:r>
            <a:r>
              <a:rPr lang="en-US" sz="1200" b="1" dirty="0" err="1" smtClean="0">
                <a:solidFill>
                  <a:schemeClr val="bg2"/>
                </a:solidFill>
                <a:latin typeface="Calibri" pitchFamily="34" charset="0"/>
                <a:cs typeface="Calibri" pitchFamily="34" charset="0"/>
              </a:rPr>
              <a:t>résurrection</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comme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Jésus</a:t>
            </a:r>
            <a:r>
              <a:rPr lang="en-US" sz="1200" b="1" dirty="0" smtClean="0">
                <a:solidFill>
                  <a:schemeClr val="bg2"/>
                </a:solidFill>
                <a:latin typeface="Calibri" pitchFamily="34" charset="0"/>
                <a:cs typeface="Calibri" pitchFamily="34" charset="0"/>
              </a:rPr>
              <a:t>                marriage de </a:t>
            </a:r>
            <a:r>
              <a:rPr lang="en-US" sz="1200" b="1" dirty="0" err="1" smtClean="0">
                <a:solidFill>
                  <a:schemeClr val="bg2"/>
                </a:solidFill>
                <a:latin typeface="Calibri" pitchFamily="34" charset="0"/>
                <a:cs typeface="Calibri" pitchFamily="34" charset="0"/>
              </a:rPr>
              <a:t>l'Agneau</a:t>
            </a:r>
            <a:endParaRPr lang="en-US" sz="1200" b="1" dirty="0" smtClean="0">
              <a:solidFill>
                <a:schemeClr val="bg2"/>
              </a:solidFill>
              <a:latin typeface="Calibri" pitchFamily="34" charset="0"/>
              <a:cs typeface="Calibri" pitchFamily="34" charset="0"/>
            </a:endParaRPr>
          </a:p>
          <a:p>
            <a:pPr algn="ctr">
              <a:lnSpc>
                <a:spcPts val="1300"/>
              </a:lnSpc>
            </a:pPr>
            <a:r>
              <a:rPr lang="en-US" sz="1200" b="1" dirty="0" err="1" smtClean="0">
                <a:solidFill>
                  <a:schemeClr val="bg2"/>
                </a:solidFill>
                <a:latin typeface="Calibri" pitchFamily="34" charset="0"/>
                <a:cs typeface="Calibri" pitchFamily="34" charset="0"/>
              </a:rPr>
              <a:t>toute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larme</a:t>
            </a:r>
            <a:r>
              <a:rPr lang="en-US" sz="1200" b="1" dirty="0" smtClean="0">
                <a:solidFill>
                  <a:schemeClr val="bg2"/>
                </a:solidFill>
                <a:latin typeface="Calibri" pitchFamily="34" charset="0"/>
                <a:cs typeface="Calibri" pitchFamily="34" charset="0"/>
              </a:rPr>
              <a:t> de </a:t>
            </a:r>
            <a:r>
              <a:rPr lang="en-US" sz="1200" b="1" dirty="0" err="1" smtClean="0">
                <a:solidFill>
                  <a:schemeClr val="bg2"/>
                </a:solidFill>
                <a:latin typeface="Calibri" pitchFamily="34" charset="0"/>
                <a:cs typeface="Calibri" pitchFamily="34" charset="0"/>
              </a:rPr>
              <a:t>nos</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yeux</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essuyée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voir</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sa</a:t>
            </a:r>
            <a:r>
              <a:rPr lang="en-US" sz="1200" b="1" dirty="0" smtClean="0">
                <a:solidFill>
                  <a:schemeClr val="bg2"/>
                </a:solidFill>
                <a:latin typeface="Calibri" pitchFamily="34" charset="0"/>
                <a:cs typeface="Calibri" pitchFamily="34" charset="0"/>
              </a:rPr>
              <a:t> face</a:t>
            </a:r>
          </a:p>
          <a:p>
            <a:pPr algn="ctr">
              <a:lnSpc>
                <a:spcPts val="1300"/>
              </a:lnSpc>
            </a:pPr>
            <a:r>
              <a:rPr lang="en-US" sz="1200" b="1" dirty="0" err="1" smtClean="0">
                <a:solidFill>
                  <a:schemeClr val="bg2"/>
                </a:solidFill>
                <a:latin typeface="Calibri" pitchFamily="34" charset="0"/>
                <a:cs typeface="Calibri" pitchFamily="34" charset="0"/>
              </a:rPr>
              <a:t>règne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éternellement</a:t>
            </a:r>
            <a:r>
              <a:rPr lang="en-US" sz="1200" b="1" dirty="0" smtClean="0">
                <a:solidFill>
                  <a:schemeClr val="bg2"/>
                </a:solidFill>
                <a:latin typeface="Calibri" pitchFamily="34" charset="0"/>
                <a:cs typeface="Calibri" pitchFamily="34" charset="0"/>
              </a:rPr>
              <a:t>        </a:t>
            </a:r>
            <a:r>
              <a:rPr lang="fr-CA" sz="1200" b="1" dirty="0" smtClean="0">
                <a:solidFill>
                  <a:schemeClr val="bg2"/>
                </a:solidFill>
                <a:latin typeface="Calibri" pitchFamily="34" charset="0"/>
                <a:cs typeface="Calibri" pitchFamily="34" charset="0"/>
              </a:rPr>
              <a:t>aimé et sauvé       dans</a:t>
            </a:r>
            <a:r>
              <a:rPr lang="en-US" sz="1200" b="1" dirty="0" smtClean="0">
                <a:solidFill>
                  <a:schemeClr val="bg2"/>
                </a:solidFill>
                <a:latin typeface="Calibri" pitchFamily="34" charset="0"/>
                <a:cs typeface="Calibri" pitchFamily="34" charset="0"/>
              </a:rPr>
              <a:t> la nouvelle alliance</a:t>
            </a:r>
            <a:endParaRPr kumimoji="0" lang="en-US" sz="1200" b="1" i="0" u="none" strike="noStrike" cap="none" normalizeH="0" baseline="0" dirty="0" smtClean="0">
              <a:ln>
                <a:noFill/>
              </a:ln>
              <a:solidFill>
                <a:schemeClr val="bg2"/>
              </a:solidFill>
              <a:effectLst/>
              <a:latin typeface="Calibri" pitchFamily="34" charset="0"/>
              <a:cs typeface="Calibri" pitchFamily="34" charset="0"/>
            </a:endParaRPr>
          </a:p>
        </p:txBody>
      </p:sp>
      <p:sp>
        <p:nvSpPr>
          <p:cNvPr id="2052" name="Text Box 4"/>
          <p:cNvSpPr txBox="1">
            <a:spLocks noChangeArrowheads="1"/>
          </p:cNvSpPr>
          <p:nvPr/>
        </p:nvSpPr>
        <p:spPr bwMode="auto">
          <a:xfrm>
            <a:off x="0" y="1371600"/>
            <a:ext cx="6934200" cy="17145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nSpc>
                <a:spcPts val="1300"/>
              </a:lnSpc>
            </a:pPr>
            <a:r>
              <a:rPr lang="en-US" sz="1200" b="1" spc="-20" dirty="0" smtClean="0">
                <a:solidFill>
                  <a:schemeClr val="bg2"/>
                </a:solidFill>
                <a:latin typeface="Calibri" pitchFamily="34" charset="0"/>
                <a:cs typeface="Calibri" pitchFamily="34" charset="0"/>
              </a:rPr>
              <a:t>en Christ et Christ en nous  en </a:t>
            </a:r>
            <a:r>
              <a:rPr lang="en-US" sz="1200" b="1" spc="-20" dirty="0" err="1" smtClean="0">
                <a:solidFill>
                  <a:schemeClr val="bg2"/>
                </a:solidFill>
                <a:latin typeface="Calibri" pitchFamily="34" charset="0"/>
                <a:cs typeface="Calibri" pitchFamily="34" charset="0"/>
              </a:rPr>
              <a:t>l’Esprit</a:t>
            </a:r>
            <a:r>
              <a:rPr lang="en-US" sz="1200" b="1" spc="-20" dirty="0" smtClean="0">
                <a:solidFill>
                  <a:schemeClr val="bg2"/>
                </a:solidFill>
                <a:latin typeface="Calibri" pitchFamily="34" charset="0"/>
                <a:cs typeface="Calibri" pitchFamily="34" charset="0"/>
              </a:rPr>
              <a:t> Saint et </a:t>
            </a:r>
            <a:r>
              <a:rPr lang="en-US" sz="1200" b="1" spc="-20" dirty="0" err="1" smtClean="0">
                <a:solidFill>
                  <a:schemeClr val="bg2"/>
                </a:solidFill>
                <a:latin typeface="Calibri" pitchFamily="34" charset="0"/>
                <a:cs typeface="Calibri" pitchFamily="34" charset="0"/>
              </a:rPr>
              <a:t>L’Esprit</a:t>
            </a:r>
            <a:r>
              <a:rPr lang="en-US" sz="1200" b="1" spc="-20" dirty="0" smtClean="0">
                <a:solidFill>
                  <a:schemeClr val="bg2"/>
                </a:solidFill>
                <a:latin typeface="Calibri" pitchFamily="34" charset="0"/>
                <a:cs typeface="Calibri" pitchFamily="34" charset="0"/>
              </a:rPr>
              <a:t> en nous, le temple de </a:t>
            </a:r>
            <a:r>
              <a:rPr lang="en-US" sz="1200" b="1" spc="-20" dirty="0" err="1" smtClean="0">
                <a:solidFill>
                  <a:schemeClr val="bg2"/>
                </a:solidFill>
                <a:latin typeface="Calibri" pitchFamily="34" charset="0"/>
                <a:cs typeface="Calibri" pitchFamily="34" charset="0"/>
              </a:rPr>
              <a:t>Dieu</a:t>
            </a:r>
            <a:r>
              <a:rPr lang="en-US" sz="1200" b="1" spc="-20" dirty="0" smtClean="0">
                <a:solidFill>
                  <a:schemeClr val="bg2"/>
                </a:solidFill>
                <a:latin typeface="Calibri" pitchFamily="34" charset="0"/>
                <a:cs typeface="Calibri" pitchFamily="34" charset="0"/>
              </a:rPr>
              <a:t>  en le </a:t>
            </a:r>
            <a:r>
              <a:rPr lang="en-US" sz="1200" b="1" spc="-20" dirty="0" err="1" smtClean="0">
                <a:solidFill>
                  <a:schemeClr val="bg2"/>
                </a:solidFill>
                <a:latin typeface="Calibri" pitchFamily="34" charset="0"/>
                <a:cs typeface="Calibri" pitchFamily="34" charset="0"/>
              </a:rPr>
              <a:t>Père</a:t>
            </a:r>
            <a:r>
              <a:rPr lang="en-US" sz="1200" b="1" spc="-20" dirty="0" smtClean="0">
                <a:solidFill>
                  <a:schemeClr val="bg2"/>
                </a:solidFill>
                <a:latin typeface="Calibri" pitchFamily="34" charset="0"/>
                <a:cs typeface="Calibri" pitchFamily="34" charset="0"/>
              </a:rPr>
              <a:t> et le </a:t>
            </a:r>
            <a:r>
              <a:rPr lang="en-US" sz="1200" b="1" spc="-20" dirty="0" err="1" smtClean="0">
                <a:solidFill>
                  <a:schemeClr val="bg2"/>
                </a:solidFill>
                <a:latin typeface="Calibri" pitchFamily="34" charset="0"/>
                <a:cs typeface="Calibri" pitchFamily="34" charset="0"/>
              </a:rPr>
              <a:t>Père</a:t>
            </a:r>
            <a:r>
              <a:rPr lang="en-US" sz="1200" b="1" spc="-20" dirty="0" smtClean="0">
                <a:solidFill>
                  <a:schemeClr val="bg2"/>
                </a:solidFill>
                <a:latin typeface="Calibri" pitchFamily="34" charset="0"/>
                <a:cs typeface="Calibri" pitchFamily="34" charset="0"/>
              </a:rPr>
              <a:t> en nous</a:t>
            </a:r>
          </a:p>
          <a:p>
            <a:pPr>
              <a:lnSpc>
                <a:spcPts val="1300"/>
              </a:lnSpc>
            </a:pPr>
            <a:r>
              <a:rPr lang="en-US" sz="1200" b="1" dirty="0" err="1" smtClean="0">
                <a:solidFill>
                  <a:schemeClr val="bg2"/>
                </a:solidFill>
                <a:latin typeface="Calibri" pitchFamily="34" charset="0"/>
                <a:cs typeface="Calibri" pitchFamily="34" charset="0"/>
              </a:rPr>
              <a:t>immergé</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dans</a:t>
            </a:r>
            <a:r>
              <a:rPr lang="en-US" sz="1200" b="1" dirty="0" smtClean="0">
                <a:solidFill>
                  <a:schemeClr val="bg2"/>
                </a:solidFill>
                <a:latin typeface="Calibri" pitchFamily="34" charset="0"/>
                <a:cs typeface="Calibri" pitchFamily="34" charset="0"/>
              </a:rPr>
              <a:t> le </a:t>
            </a:r>
            <a:r>
              <a:rPr lang="en-US" sz="1200" b="1" dirty="0" err="1" smtClean="0">
                <a:solidFill>
                  <a:schemeClr val="bg2"/>
                </a:solidFill>
                <a:latin typeface="Calibri" pitchFamily="34" charset="0"/>
                <a:cs typeface="Calibri" pitchFamily="34" charset="0"/>
              </a:rPr>
              <a:t>Père</a:t>
            </a:r>
            <a:r>
              <a:rPr lang="en-US" sz="1200" b="1" dirty="0" smtClean="0">
                <a:solidFill>
                  <a:schemeClr val="bg2"/>
                </a:solidFill>
                <a:latin typeface="Calibri" pitchFamily="34" charset="0"/>
                <a:cs typeface="Calibri" pitchFamily="34" charset="0"/>
              </a:rPr>
              <a:t>, le </a:t>
            </a:r>
            <a:r>
              <a:rPr lang="en-US" sz="1200" b="1" dirty="0" err="1" smtClean="0">
                <a:solidFill>
                  <a:schemeClr val="bg2"/>
                </a:solidFill>
                <a:latin typeface="Calibri" pitchFamily="34" charset="0"/>
                <a:cs typeface="Calibri" pitchFamily="34" charset="0"/>
              </a:rPr>
              <a:t>Fils</a:t>
            </a:r>
            <a:r>
              <a:rPr lang="en-US" sz="1200" b="1" dirty="0" smtClean="0">
                <a:solidFill>
                  <a:schemeClr val="bg2"/>
                </a:solidFill>
                <a:latin typeface="Calibri" pitchFamily="34" charset="0"/>
                <a:cs typeface="Calibri" pitchFamily="34" charset="0"/>
              </a:rPr>
              <a:t> et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communion avec le </a:t>
            </a:r>
            <a:r>
              <a:rPr lang="en-US" sz="1200" b="1" dirty="0" err="1" smtClean="0">
                <a:solidFill>
                  <a:schemeClr val="bg2"/>
                </a:solidFill>
                <a:latin typeface="Calibri" pitchFamily="34" charset="0"/>
                <a:cs typeface="Calibri" pitchFamily="34" charset="0"/>
              </a:rPr>
              <a:t>Père</a:t>
            </a:r>
            <a:r>
              <a:rPr lang="en-US" sz="1200" b="1" dirty="0" smtClean="0">
                <a:solidFill>
                  <a:schemeClr val="bg2"/>
                </a:solidFill>
                <a:latin typeface="Calibri" pitchFamily="34" charset="0"/>
                <a:cs typeface="Calibri" pitchFamily="34" charset="0"/>
              </a:rPr>
              <a:t>, le </a:t>
            </a:r>
            <a:r>
              <a:rPr lang="en-US" sz="1200" b="1" dirty="0" err="1" smtClean="0">
                <a:solidFill>
                  <a:schemeClr val="bg2"/>
                </a:solidFill>
                <a:latin typeface="Calibri" pitchFamily="34" charset="0"/>
                <a:cs typeface="Calibri" pitchFamily="34" charset="0"/>
              </a:rPr>
              <a:t>Fils</a:t>
            </a:r>
            <a:r>
              <a:rPr lang="en-US" sz="1200" b="1" dirty="0" smtClean="0">
                <a:solidFill>
                  <a:schemeClr val="bg2"/>
                </a:solidFill>
                <a:latin typeface="Calibri" pitchFamily="34" charset="0"/>
                <a:cs typeface="Calibri" pitchFamily="34" charset="0"/>
              </a:rPr>
              <a:t> et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et </a:t>
            </a:r>
            <a:r>
              <a:rPr lang="en-US" sz="1200" b="1" dirty="0" err="1" smtClean="0">
                <a:solidFill>
                  <a:schemeClr val="bg2"/>
                </a:solidFill>
                <a:latin typeface="Calibri" pitchFamily="34" charset="0"/>
                <a:cs typeface="Calibri" pitchFamily="34" charset="0"/>
              </a:rPr>
              <a:t>ils</a:t>
            </a:r>
            <a:r>
              <a:rPr lang="en-US" sz="1200" b="1" dirty="0" smtClean="0">
                <a:solidFill>
                  <a:schemeClr val="bg2"/>
                </a:solidFill>
                <a:latin typeface="Calibri" pitchFamily="34" charset="0"/>
                <a:cs typeface="Calibri" pitchFamily="34" charset="0"/>
              </a:rPr>
              <a:t> avec nous   </a:t>
            </a:r>
          </a:p>
          <a:p>
            <a:pPr>
              <a:lnSpc>
                <a:spcPts val="1300"/>
              </a:lnSpc>
            </a:pPr>
            <a:r>
              <a:rPr lang="en-US" sz="1200" b="1" dirty="0" err="1" smtClean="0">
                <a:solidFill>
                  <a:schemeClr val="bg2"/>
                </a:solidFill>
                <a:latin typeface="Calibri" pitchFamily="34" charset="0"/>
                <a:cs typeface="Calibri" pitchFamily="34" charset="0"/>
              </a:rPr>
              <a:t>accès</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prières</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exaucées</a:t>
            </a:r>
            <a:r>
              <a:rPr lang="en-US" sz="1200" b="1" dirty="0" smtClean="0">
                <a:solidFill>
                  <a:schemeClr val="bg2"/>
                </a:solidFill>
                <a:latin typeface="Calibri" pitchFamily="34" charset="0"/>
                <a:cs typeface="Calibri" pitchFamily="34" charset="0"/>
              </a:rPr>
              <a:t> au nom de </a:t>
            </a:r>
            <a:r>
              <a:rPr lang="en-US" sz="1200" b="1" dirty="0" err="1" smtClean="0">
                <a:solidFill>
                  <a:schemeClr val="bg2"/>
                </a:solidFill>
                <a:latin typeface="Calibri" pitchFamily="34" charset="0"/>
                <a:cs typeface="Calibri" pitchFamily="34" charset="0"/>
              </a:rPr>
              <a:t>Jésus</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miséricorde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grâce</a:t>
            </a:r>
            <a:r>
              <a:rPr lang="en-US" sz="1200" b="1" dirty="0" smtClean="0">
                <a:solidFill>
                  <a:schemeClr val="bg2"/>
                </a:solidFill>
                <a:latin typeface="Calibri" pitchFamily="34" charset="0"/>
                <a:cs typeface="Calibri" pitchFamily="34" charset="0"/>
              </a:rPr>
              <a:t> et </a:t>
            </a:r>
            <a:r>
              <a:rPr lang="en-US" sz="1200" b="1" dirty="0" err="1" smtClean="0">
                <a:solidFill>
                  <a:schemeClr val="bg2"/>
                </a:solidFill>
                <a:latin typeface="Calibri" pitchFamily="34" charset="0"/>
                <a:cs typeface="Calibri" pitchFamily="34" charset="0"/>
              </a:rPr>
              <a:t>secours</a:t>
            </a:r>
            <a:r>
              <a:rPr lang="en-US" sz="1200" b="1" dirty="0" smtClean="0">
                <a:solidFill>
                  <a:schemeClr val="bg2"/>
                </a:solidFill>
                <a:latin typeface="Calibri" pitchFamily="34" charset="0"/>
                <a:cs typeface="Calibri" pitchFamily="34" charset="0"/>
              </a:rPr>
              <a:t> au </a:t>
            </a:r>
            <a:r>
              <a:rPr lang="en-US" sz="1200" b="1" dirty="0" err="1" smtClean="0">
                <a:solidFill>
                  <a:schemeClr val="bg2"/>
                </a:solidFill>
                <a:latin typeface="Calibri" pitchFamily="34" charset="0"/>
                <a:cs typeface="Calibri" pitchFamily="34" charset="0"/>
              </a:rPr>
              <a:t>trône</a:t>
            </a:r>
            <a:r>
              <a:rPr lang="en-US" sz="1200" b="1" dirty="0" smtClean="0">
                <a:solidFill>
                  <a:schemeClr val="bg2"/>
                </a:solidFill>
                <a:latin typeface="Calibri" pitchFamily="34" charset="0"/>
                <a:cs typeface="Calibri" pitchFamily="34" charset="0"/>
              </a:rPr>
              <a:t> de </a:t>
            </a:r>
            <a:r>
              <a:rPr lang="en-US" sz="1200" b="1" dirty="0" err="1" smtClean="0">
                <a:solidFill>
                  <a:schemeClr val="bg2"/>
                </a:solidFill>
                <a:latin typeface="Calibri" pitchFamily="34" charset="0"/>
                <a:cs typeface="Calibri" pitchFamily="34" charset="0"/>
              </a:rPr>
              <a:t>grâce</a:t>
            </a:r>
            <a:r>
              <a:rPr lang="en-US" sz="1200" b="1" dirty="0" smtClean="0">
                <a:solidFill>
                  <a:schemeClr val="bg2"/>
                </a:solidFill>
                <a:latin typeface="Calibri" pitchFamily="34" charset="0"/>
                <a:cs typeface="Calibri" pitchFamily="34" charset="0"/>
              </a:rPr>
              <a:t> de </a:t>
            </a:r>
            <a:r>
              <a:rPr lang="en-US" sz="1200" b="1" dirty="0" err="1" smtClean="0">
                <a:solidFill>
                  <a:schemeClr val="bg2"/>
                </a:solidFill>
                <a:latin typeface="Calibri" pitchFamily="34" charset="0"/>
                <a:cs typeface="Calibri" pitchFamily="34" charset="0"/>
              </a:rPr>
              <a:t>Dieu</a:t>
            </a:r>
            <a:endParaRPr lang="en-US" sz="1200" b="1" dirty="0" smtClean="0">
              <a:solidFill>
                <a:schemeClr val="bg2"/>
              </a:solidFill>
              <a:latin typeface="Calibri" pitchFamily="34" charset="0"/>
              <a:cs typeface="Calibri" pitchFamily="34" charset="0"/>
            </a:endParaRPr>
          </a:p>
          <a:p>
            <a:pPr>
              <a:lnSpc>
                <a:spcPts val="1300"/>
              </a:lnSpc>
            </a:pPr>
            <a:r>
              <a:rPr lang="en-US" sz="1200" b="1" dirty="0" smtClean="0">
                <a:solidFill>
                  <a:schemeClr val="bg2"/>
                </a:solidFill>
                <a:latin typeface="Calibri" pitchFamily="34" charset="0"/>
                <a:cs typeface="Calibri" pitchFamily="34" charset="0"/>
              </a:rPr>
              <a:t>tout </a:t>
            </a:r>
            <a:r>
              <a:rPr lang="en-US" sz="1200" b="1" dirty="0" err="1" smtClean="0">
                <a:solidFill>
                  <a:schemeClr val="bg2"/>
                </a:solidFill>
                <a:latin typeface="Calibri" pitchFamily="34" charset="0"/>
                <a:cs typeface="Calibri" pitchFamily="34" charset="0"/>
              </a:rPr>
              <a:t>besoin</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comblé</a:t>
            </a:r>
            <a:r>
              <a:rPr lang="en-US" sz="1200" b="1" dirty="0" smtClean="0">
                <a:solidFill>
                  <a:schemeClr val="bg2"/>
                </a:solidFill>
                <a:latin typeface="Calibri" pitchFamily="34" charset="0"/>
                <a:cs typeface="Calibri" pitchFamily="34" charset="0"/>
              </a:rPr>
              <a:t>                    </a:t>
            </a:r>
            <a:r>
              <a:rPr lang="fr-CA" sz="1200" b="1" dirty="0" smtClean="0">
                <a:solidFill>
                  <a:schemeClr val="bg2"/>
                </a:solidFill>
                <a:latin typeface="Calibri" pitchFamily="34" charset="0"/>
                <a:cs typeface="Calibri" pitchFamily="34" charset="0"/>
              </a:rPr>
              <a:t>l’Esprit prie pour nous et nous aide à prier par l’Esprit avec la parole de Dieu </a:t>
            </a:r>
            <a:endParaRPr lang="en-US" sz="1200" b="1" dirty="0" smtClean="0">
              <a:solidFill>
                <a:schemeClr val="bg2"/>
              </a:solidFill>
              <a:latin typeface="Calibri" pitchFamily="34" charset="0"/>
              <a:cs typeface="Calibri" pitchFamily="34" charset="0"/>
            </a:endParaRPr>
          </a:p>
          <a:p>
            <a:pPr>
              <a:lnSpc>
                <a:spcPts val="1300"/>
              </a:lnSpc>
            </a:pPr>
            <a:r>
              <a:rPr lang="fr-FR" sz="1200" b="1" dirty="0" smtClean="0">
                <a:solidFill>
                  <a:schemeClr val="bg2"/>
                </a:solidFill>
                <a:latin typeface="Calibri" pitchFamily="34" charset="0"/>
                <a:cs typeface="Calibri" pitchFamily="34" charset="0"/>
              </a:rPr>
              <a:t>notre Souverain Sacrificateur  intercède  pour nous  en tant que notre seul  médiateur et rançon pour tous</a:t>
            </a:r>
          </a:p>
          <a:p>
            <a:pPr>
              <a:lnSpc>
                <a:spcPts val="1300"/>
              </a:lnSpc>
            </a:pPr>
            <a:r>
              <a:rPr lang="fr-FR" sz="1200" b="1" dirty="0" smtClean="0">
                <a:solidFill>
                  <a:schemeClr val="bg2"/>
                </a:solidFill>
                <a:latin typeface="Calibri" pitchFamily="34" charset="0"/>
                <a:cs typeface="Calibri" pitchFamily="34" charset="0"/>
              </a:rPr>
              <a:t>notre Souverain Sacrificateur  est notre avocat  avec sa seul propitiation pour nos péchés en notre défense</a:t>
            </a:r>
            <a:endParaRPr lang="fr-CA" sz="1200" b="1" dirty="0" smtClean="0">
              <a:solidFill>
                <a:schemeClr val="bg2"/>
              </a:solidFill>
              <a:latin typeface="Calibri" pitchFamily="34" charset="0"/>
              <a:cs typeface="Calibri" pitchFamily="34" charset="0"/>
            </a:endParaRPr>
          </a:p>
          <a:p>
            <a:pPr algn="ctr">
              <a:lnSpc>
                <a:spcPts val="1300"/>
              </a:lnSpc>
            </a:pPr>
            <a:r>
              <a:rPr lang="en-US" sz="1200" b="1" dirty="0" err="1" smtClean="0">
                <a:solidFill>
                  <a:schemeClr val="bg2"/>
                </a:solidFill>
                <a:latin typeface="Calibri" pitchFamily="34" charset="0"/>
                <a:cs typeface="Calibri" pitchFamily="34" charset="0"/>
              </a:rPr>
              <a:t>i</a:t>
            </a:r>
            <a:r>
              <a:rPr lang="en-US" sz="1200" b="1" dirty="0" err="1" smtClean="0">
                <a:latin typeface="Calibri" pitchFamily="34" charset="0"/>
                <a:cs typeface="Calibri" pitchFamily="34" charset="0"/>
              </a:rPr>
              <a:t>mmergé</a:t>
            </a:r>
            <a:r>
              <a:rPr lang="en-US" sz="1200" b="1" dirty="0" smtClean="0">
                <a:latin typeface="Calibri" pitchFamily="34" charset="0"/>
                <a:cs typeface="Calibri" pitchFamily="34" charset="0"/>
              </a:rPr>
              <a:t>      et      </a:t>
            </a:r>
            <a:r>
              <a:rPr lang="en-US" sz="1200" b="1" dirty="0" err="1" smtClean="0">
                <a:latin typeface="Calibri" pitchFamily="34" charset="0"/>
                <a:cs typeface="Calibri" pitchFamily="34" charset="0"/>
              </a:rPr>
              <a:t>une</a:t>
            </a:r>
            <a:r>
              <a:rPr lang="en-US" sz="1200" b="1" dirty="0" smtClean="0">
                <a:latin typeface="Calibri" pitchFamily="34" charset="0"/>
                <a:cs typeface="Calibri" pitchFamily="34" charset="0"/>
              </a:rPr>
              <a:t>      </a:t>
            </a:r>
            <a:r>
              <a:rPr lang="fr-FR" sz="1200" b="1" dirty="0" smtClean="0">
                <a:latin typeface="Calibri" pitchFamily="34" charset="0"/>
                <a:cs typeface="Calibri" pitchFamily="34" charset="0"/>
              </a:rPr>
              <a:t>même      plante      </a:t>
            </a:r>
            <a:r>
              <a:rPr lang="en-US" sz="1200" b="1" dirty="0" smtClean="0">
                <a:latin typeface="Calibri" pitchFamily="34" charset="0"/>
                <a:cs typeface="Calibri" pitchFamily="34" charset="0"/>
              </a:rPr>
              <a:t>avec      Christ      </a:t>
            </a:r>
            <a:r>
              <a:rPr lang="en-US" sz="1200" b="1" dirty="0" err="1" smtClean="0">
                <a:latin typeface="Calibri" pitchFamily="34" charset="0"/>
                <a:cs typeface="Calibri" pitchFamily="34" charset="0"/>
              </a:rPr>
              <a:t>dans</a:t>
            </a:r>
            <a:r>
              <a:rPr lang="en-US" sz="1200" b="1" dirty="0" smtClean="0">
                <a:latin typeface="Calibri" pitchFamily="34" charset="0"/>
                <a:cs typeface="Calibri" pitchFamily="34" charset="0"/>
              </a:rPr>
              <a:t>      </a:t>
            </a:r>
            <a:r>
              <a:rPr lang="en-US" sz="1200" b="1" dirty="0" err="1" smtClean="0">
                <a:latin typeface="Calibri" pitchFamily="34" charset="0"/>
                <a:cs typeface="Calibri" pitchFamily="34" charset="0"/>
              </a:rPr>
              <a:t>sa</a:t>
            </a:r>
            <a:r>
              <a:rPr lang="en-US" sz="1200" b="1" dirty="0" smtClean="0">
                <a:latin typeface="Calibri" pitchFamily="34" charset="0"/>
                <a:cs typeface="Calibri" pitchFamily="34" charset="0"/>
              </a:rPr>
              <a:t>      mort      et      </a:t>
            </a:r>
            <a:r>
              <a:rPr lang="en-US" sz="1200" b="1" dirty="0" err="1" smtClean="0">
                <a:latin typeface="Calibri" pitchFamily="34" charset="0"/>
                <a:cs typeface="Calibri" pitchFamily="34" charset="0"/>
              </a:rPr>
              <a:t>sa</a:t>
            </a:r>
            <a:r>
              <a:rPr lang="en-US" sz="1200" b="1" dirty="0" smtClean="0">
                <a:latin typeface="Calibri" pitchFamily="34" charset="0"/>
                <a:cs typeface="Calibri" pitchFamily="34" charset="0"/>
              </a:rPr>
              <a:t>       </a:t>
            </a:r>
            <a:r>
              <a:rPr lang="en-US" sz="1200" b="1" dirty="0" err="1" smtClean="0">
                <a:latin typeface="Calibri" pitchFamily="34" charset="0"/>
                <a:cs typeface="Calibri" pitchFamily="34" charset="0"/>
              </a:rPr>
              <a:t>résurrection</a:t>
            </a:r>
            <a:r>
              <a:rPr lang="en-US" sz="1200" b="1" dirty="0" smtClean="0">
                <a:latin typeface="Calibri" pitchFamily="34" charset="0"/>
                <a:cs typeface="Calibri" pitchFamily="34" charset="0"/>
              </a:rPr>
              <a:t> </a:t>
            </a:r>
            <a:r>
              <a:rPr lang="en-US" sz="1200" b="1" dirty="0" smtClean="0">
                <a:solidFill>
                  <a:schemeClr val="bg2"/>
                </a:solidFill>
                <a:latin typeface="Calibri" pitchFamily="34" charset="0"/>
                <a:cs typeface="Calibri" pitchFamily="34" charset="0"/>
              </a:rPr>
              <a:t> </a:t>
            </a:r>
          </a:p>
          <a:p>
            <a:pPr algn="ctr">
              <a:lnSpc>
                <a:spcPts val="1300"/>
              </a:lnSpc>
            </a:pPr>
            <a:r>
              <a:rPr lang="en-US" sz="1200" b="1" spc="-20" dirty="0" err="1" smtClean="0">
                <a:solidFill>
                  <a:schemeClr val="bg2"/>
                </a:solidFill>
                <a:latin typeface="Calibri" pitchFamily="34" charset="0"/>
                <a:cs typeface="Calibri" pitchFamily="34" charset="0"/>
              </a:rPr>
              <a:t>vieil</a:t>
            </a:r>
            <a:r>
              <a:rPr lang="en-US" sz="1200" b="1" spc="-20" dirty="0" smtClean="0">
                <a:solidFill>
                  <a:schemeClr val="bg2"/>
                </a:solidFill>
                <a:latin typeface="Calibri" pitchFamily="34" charset="0"/>
                <a:cs typeface="Calibri" pitchFamily="34" charset="0"/>
              </a:rPr>
              <a:t> </a:t>
            </a:r>
            <a:r>
              <a:rPr lang="en-US" sz="1200" b="1" spc="-20" dirty="0" err="1" smtClean="0">
                <a:solidFill>
                  <a:schemeClr val="bg2"/>
                </a:solidFill>
                <a:latin typeface="Calibri" pitchFamily="34" charset="0"/>
                <a:cs typeface="Calibri" pitchFamily="34" charset="0"/>
              </a:rPr>
              <a:t>homme</a:t>
            </a:r>
            <a:r>
              <a:rPr lang="en-US" sz="1200" b="1" spc="-20" dirty="0" smtClean="0">
                <a:solidFill>
                  <a:schemeClr val="bg2"/>
                </a:solidFill>
                <a:latin typeface="Calibri" pitchFamily="34" charset="0"/>
                <a:cs typeface="Calibri" pitchFamily="34" charset="0"/>
              </a:rPr>
              <a:t> en Adam </a:t>
            </a:r>
            <a:r>
              <a:rPr lang="fr-CA" sz="1200" b="1" spc="-20" dirty="0" smtClean="0">
                <a:solidFill>
                  <a:schemeClr val="bg2"/>
                </a:solidFill>
                <a:latin typeface="Calibri" pitchFamily="34" charset="0"/>
                <a:cs typeface="Calibri" pitchFamily="34" charset="0"/>
              </a:rPr>
              <a:t>crucifié et enseveli avec Christ     nouvel homme en Christ ressuscité et vivant avec Christ</a:t>
            </a:r>
            <a:endParaRPr lang="en-US" sz="1200" b="1" spc="-20" dirty="0" smtClean="0">
              <a:solidFill>
                <a:schemeClr val="bg2"/>
              </a:solidFill>
              <a:latin typeface="Calibri" pitchFamily="34" charset="0"/>
              <a:cs typeface="Calibri" pitchFamily="34" charset="0"/>
            </a:endParaRPr>
          </a:p>
          <a:p>
            <a:pPr algn="ctr">
              <a:lnSpc>
                <a:spcPts val="1300"/>
              </a:lnSpc>
            </a:pPr>
            <a:r>
              <a:rPr lang="en-US" sz="1200" b="1" dirty="0" smtClean="0">
                <a:solidFill>
                  <a:schemeClr val="bg2"/>
                </a:solidFill>
                <a:latin typeface="Calibri" pitchFamily="34" charset="0"/>
                <a:cs typeface="Calibri" pitchFamily="34" charset="0"/>
              </a:rPr>
              <a:t>mort au </a:t>
            </a:r>
            <a:r>
              <a:rPr lang="en-US" sz="1200" b="1" dirty="0" err="1" smtClean="0">
                <a:solidFill>
                  <a:schemeClr val="bg2"/>
                </a:solidFill>
                <a:latin typeface="Calibri" pitchFamily="34" charset="0"/>
                <a:cs typeface="Calibri" pitchFamily="34" charset="0"/>
              </a:rPr>
              <a:t>péché</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libéré</a:t>
            </a:r>
            <a:r>
              <a:rPr lang="en-US" sz="1200" b="1" dirty="0" smtClean="0">
                <a:solidFill>
                  <a:schemeClr val="bg2"/>
                </a:solidFill>
                <a:latin typeface="Calibri" pitchFamily="34" charset="0"/>
                <a:cs typeface="Calibri" pitchFamily="34" charset="0"/>
              </a:rPr>
              <a:t> du </a:t>
            </a:r>
            <a:r>
              <a:rPr lang="en-US" sz="1200" b="1" dirty="0" err="1" smtClean="0">
                <a:solidFill>
                  <a:schemeClr val="bg2"/>
                </a:solidFill>
                <a:latin typeface="Calibri" pitchFamily="34" charset="0"/>
                <a:cs typeface="Calibri" pitchFamily="34" charset="0"/>
              </a:rPr>
              <a:t>péché</a:t>
            </a:r>
            <a:r>
              <a:rPr lang="en-US" sz="1200" b="1" dirty="0" smtClean="0">
                <a:solidFill>
                  <a:schemeClr val="bg2"/>
                </a:solidFill>
                <a:latin typeface="Calibri" pitchFamily="34" charset="0"/>
                <a:cs typeface="Calibri" pitchFamily="34" charset="0"/>
              </a:rPr>
              <a:t>                  instrument de justice                   </a:t>
            </a:r>
            <a:r>
              <a:rPr lang="en-US" sz="1200" b="1" dirty="0" err="1" smtClean="0">
                <a:solidFill>
                  <a:schemeClr val="bg2"/>
                </a:solidFill>
                <a:latin typeface="Calibri" pitchFamily="34" charset="0"/>
                <a:cs typeface="Calibri" pitchFamily="34" charset="0"/>
              </a:rPr>
              <a:t>sous</a:t>
            </a:r>
            <a:r>
              <a:rPr lang="en-US" sz="1200" b="1" dirty="0" smtClean="0">
                <a:solidFill>
                  <a:schemeClr val="bg2"/>
                </a:solidFill>
                <a:latin typeface="Calibri" pitchFamily="34" charset="0"/>
                <a:cs typeface="Calibri" pitchFamily="34" charset="0"/>
              </a:rPr>
              <a:t> Christ et </a:t>
            </a:r>
            <a:r>
              <a:rPr lang="en-US" sz="1200" b="1" dirty="0" err="1" smtClean="0">
                <a:solidFill>
                  <a:schemeClr val="bg2"/>
                </a:solidFill>
                <a:latin typeface="Calibri" pitchFamily="34" charset="0"/>
                <a:cs typeface="Calibri" pitchFamily="34" charset="0"/>
              </a:rPr>
              <a:t>sa</a:t>
            </a:r>
            <a:r>
              <a:rPr lang="en-US" sz="1200" b="1" dirty="0" smtClean="0">
                <a:solidFill>
                  <a:schemeClr val="bg2"/>
                </a:solidFill>
                <a:latin typeface="Calibri" pitchFamily="34" charset="0"/>
                <a:cs typeface="Calibri" pitchFamily="34" charset="0"/>
              </a:rPr>
              <a:t> grace </a:t>
            </a:r>
            <a:r>
              <a:rPr lang="en-US" sz="1200" b="1" dirty="0" err="1" smtClean="0">
                <a:solidFill>
                  <a:schemeClr val="bg2"/>
                </a:solidFill>
                <a:latin typeface="Calibri" pitchFamily="34" charset="0"/>
                <a:cs typeface="Calibri" pitchFamily="34" charset="0"/>
              </a:rPr>
              <a:t>abondante</a:t>
            </a:r>
            <a:r>
              <a:rPr lang="en-US" sz="1200" b="1" dirty="0" smtClean="0">
                <a:solidFill>
                  <a:schemeClr val="bg2"/>
                </a:solidFill>
                <a:latin typeface="Calibri" pitchFamily="34" charset="0"/>
                <a:cs typeface="Calibri" pitchFamily="34" charset="0"/>
              </a:rPr>
              <a:t>                                                                                    </a:t>
            </a:r>
            <a:r>
              <a:rPr lang="fr-FR" sz="1200" b="1" dirty="0" smtClean="0">
                <a:solidFill>
                  <a:schemeClr val="bg2"/>
                </a:solidFill>
                <a:latin typeface="Calibri" pitchFamily="34" charset="0"/>
                <a:cs typeface="Calibri" pitchFamily="34" charset="0"/>
              </a:rPr>
              <a:t>esclaves du Christ pas le péché     attaché et </a:t>
            </a:r>
            <a:r>
              <a:rPr lang="fr-CA" sz="1200" b="1" dirty="0" smtClean="0">
                <a:solidFill>
                  <a:schemeClr val="bg2"/>
                </a:solidFill>
                <a:latin typeface="Calibri" pitchFamily="34" charset="0"/>
                <a:cs typeface="Calibri" pitchFamily="34" charset="0"/>
              </a:rPr>
              <a:t>un avec Christ      assis avec Christ      caché avec Christ en Dieu     </a:t>
            </a:r>
            <a:r>
              <a:rPr lang="en-US" sz="1200" b="1" dirty="0" err="1" smtClean="0">
                <a:solidFill>
                  <a:schemeClr val="bg2"/>
                </a:solidFill>
                <a:latin typeface="Calibri" pitchFamily="34" charset="0"/>
                <a:cs typeface="Calibri" pitchFamily="34" charset="0"/>
              </a:rPr>
              <a:t>dégagés</a:t>
            </a:r>
            <a:r>
              <a:rPr lang="en-US" sz="1200" b="1" dirty="0" smtClean="0">
                <a:solidFill>
                  <a:schemeClr val="bg2"/>
                </a:solidFill>
                <a:latin typeface="Calibri" pitchFamily="34" charset="0"/>
                <a:cs typeface="Calibri" pitchFamily="34" charset="0"/>
              </a:rPr>
              <a:t> de la </a:t>
            </a:r>
            <a:r>
              <a:rPr lang="en-US" sz="1200" b="1" dirty="0" err="1" smtClean="0">
                <a:solidFill>
                  <a:schemeClr val="bg2"/>
                </a:solidFill>
                <a:latin typeface="Calibri" pitchFamily="34" charset="0"/>
                <a:cs typeface="Calibri" pitchFamily="34" charset="0"/>
              </a:rPr>
              <a:t>loi</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marié</a:t>
            </a:r>
            <a:r>
              <a:rPr lang="en-US" sz="1200" b="1" dirty="0" smtClean="0">
                <a:solidFill>
                  <a:schemeClr val="bg2"/>
                </a:solidFill>
                <a:latin typeface="Calibri" pitchFamily="34" charset="0"/>
                <a:cs typeface="Calibri" pitchFamily="34" charset="0"/>
              </a:rPr>
              <a:t> à Christ   </a:t>
            </a:r>
            <a:r>
              <a:rPr lang="en-US" sz="1200" b="1" dirty="0" err="1" smtClean="0">
                <a:solidFill>
                  <a:schemeClr val="bg2"/>
                </a:solidFill>
                <a:latin typeface="Calibri" pitchFamily="34" charset="0"/>
                <a:cs typeface="Calibri" pitchFamily="34" charset="0"/>
              </a:rPr>
              <a:t>sous</a:t>
            </a:r>
            <a:r>
              <a:rPr lang="en-US" sz="1200" b="1" dirty="0" smtClean="0">
                <a:solidFill>
                  <a:schemeClr val="bg2"/>
                </a:solidFill>
                <a:latin typeface="Calibri" pitchFamily="34" charset="0"/>
                <a:cs typeface="Calibri" pitchFamily="34" charset="0"/>
              </a:rPr>
              <a:t> la </a:t>
            </a:r>
            <a:r>
              <a:rPr lang="en-US" sz="1200" b="1" dirty="0" err="1" smtClean="0">
                <a:solidFill>
                  <a:schemeClr val="bg2"/>
                </a:solidFill>
                <a:latin typeface="Calibri" pitchFamily="34" charset="0"/>
                <a:cs typeface="Calibri" pitchFamily="34" charset="0"/>
              </a:rPr>
              <a:t>loi</a:t>
            </a:r>
            <a:r>
              <a:rPr lang="en-US" sz="1200" b="1" dirty="0" smtClean="0">
                <a:solidFill>
                  <a:schemeClr val="bg2"/>
                </a:solidFill>
                <a:latin typeface="Calibri" pitchFamily="34" charset="0"/>
                <a:cs typeface="Calibri" pitchFamily="34" charset="0"/>
              </a:rPr>
              <a:t> de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et </a:t>
            </a:r>
            <a:r>
              <a:rPr lang="en-US" sz="1200" b="1" dirty="0" err="1" smtClean="0">
                <a:solidFill>
                  <a:schemeClr val="bg2"/>
                </a:solidFill>
                <a:latin typeface="Calibri" pitchFamily="34" charset="0"/>
                <a:cs typeface="Calibri" pitchFamily="34" charset="0"/>
              </a:rPr>
              <a:t>l’amour</a:t>
            </a:r>
            <a:r>
              <a:rPr lang="en-US" sz="1200" b="1" dirty="0" smtClean="0">
                <a:solidFill>
                  <a:schemeClr val="bg2"/>
                </a:solidFill>
                <a:latin typeface="Calibri" pitchFamily="34" charset="0"/>
                <a:cs typeface="Calibri" pitchFamily="34" charset="0"/>
              </a:rPr>
              <a:t> de </a:t>
            </a:r>
            <a:r>
              <a:rPr lang="en-US" sz="1200" b="1" dirty="0" err="1" smtClean="0">
                <a:solidFill>
                  <a:schemeClr val="bg2"/>
                </a:solidFill>
                <a:latin typeface="Calibri" pitchFamily="34" charset="0"/>
                <a:cs typeface="Calibri" pitchFamily="34" charset="0"/>
              </a:rPr>
              <a:t>Dieu</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répandu</a:t>
            </a:r>
            <a:r>
              <a:rPr lang="en-US" sz="1200" b="1" dirty="0" smtClean="0">
                <a:solidFill>
                  <a:schemeClr val="bg2"/>
                </a:solidFill>
                <a:latin typeface="Calibri" pitchFamily="34" charset="0"/>
                <a:cs typeface="Calibri" pitchFamily="34" charset="0"/>
              </a:rPr>
              <a:t>    </a:t>
            </a:r>
          </a:p>
          <a:p>
            <a:pPr algn="ctr">
              <a:lnSpc>
                <a:spcPts val="1300"/>
              </a:lnSpc>
            </a:pPr>
            <a:r>
              <a:rPr lang="en-US" sz="1200" b="1" dirty="0" err="1" smtClean="0">
                <a:solidFill>
                  <a:schemeClr val="bg2"/>
                </a:solidFill>
                <a:latin typeface="Calibri" pitchFamily="34" charset="0"/>
                <a:cs typeface="Calibri" pitchFamily="34" charset="0"/>
              </a:rPr>
              <a:t>né</a:t>
            </a:r>
            <a:r>
              <a:rPr lang="en-US" sz="1200" b="1" dirty="0" smtClean="0">
                <a:solidFill>
                  <a:schemeClr val="bg2"/>
                </a:solidFill>
                <a:latin typeface="Calibri" pitchFamily="34" charset="0"/>
                <a:cs typeface="Calibri" pitchFamily="34" charset="0"/>
              </a:rPr>
              <a:t> de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a:t>
            </a:r>
            <a:r>
              <a:rPr lang="fr-FR" sz="1200" b="1" dirty="0" smtClean="0">
                <a:solidFill>
                  <a:schemeClr val="bg2"/>
                </a:solidFill>
                <a:latin typeface="Calibri" pitchFamily="34" charset="0"/>
                <a:cs typeface="Calibri" pitchFamily="34" charset="0"/>
              </a:rPr>
              <a:t>né de Dieu   </a:t>
            </a:r>
            <a:r>
              <a:rPr lang="fr-CA" sz="1200" b="1" dirty="0" smtClean="0">
                <a:solidFill>
                  <a:schemeClr val="bg2"/>
                </a:solidFill>
                <a:latin typeface="Calibri" pitchFamily="34" charset="0"/>
                <a:cs typeface="Calibri" pitchFamily="34" charset="0"/>
              </a:rPr>
              <a:t>donné, recevoir, avoir le don de l'Esprit </a:t>
            </a:r>
            <a:endParaRPr kumimoji="0" lang="en-US" sz="1200" b="1" i="0" u="none" strike="noStrike" cap="none" normalizeH="0" baseline="0" dirty="0" smtClean="0">
              <a:ln>
                <a:noFill/>
              </a:ln>
              <a:solidFill>
                <a:schemeClr val="bg2"/>
              </a:solidFill>
              <a:effectLst/>
              <a:latin typeface="Calibri" pitchFamily="34" charset="0"/>
              <a:cs typeface="Calibri" pitchFamily="34" charset="0"/>
            </a:endParaRPr>
          </a:p>
        </p:txBody>
      </p:sp>
      <p:sp>
        <p:nvSpPr>
          <p:cNvPr id="2049" name="Text Box 1"/>
          <p:cNvSpPr txBox="1">
            <a:spLocks noChangeArrowheads="1"/>
          </p:cNvSpPr>
          <p:nvPr/>
        </p:nvSpPr>
        <p:spPr bwMode="auto">
          <a:xfrm>
            <a:off x="-324544" y="5943054"/>
            <a:ext cx="1771650" cy="222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err="1" smtClean="0">
                <a:ln>
                  <a:noFill/>
                </a:ln>
                <a:solidFill>
                  <a:schemeClr val="bg1">
                    <a:lumMod val="50000"/>
                  </a:schemeClr>
                </a:solidFill>
                <a:effectLst/>
                <a:ea typeface="Malgun Gothic" pitchFamily="34" charset="-127"/>
                <a:cs typeface="Arial" pitchFamily="34" charset="0"/>
              </a:rPr>
              <a:t>johncrozieris</a:t>
            </a:r>
            <a:endParaRPr kumimoji="0" lang="en-US" sz="1000" b="0" i="0" u="none" strike="noStrike" cap="none" normalizeH="0" baseline="0" dirty="0" smtClean="0">
              <a:ln>
                <a:noFill/>
              </a:ln>
              <a:solidFill>
                <a:schemeClr val="bg1">
                  <a:lumMod val="50000"/>
                </a:schemeClr>
              </a:solidFill>
              <a:effectLst/>
              <a:ea typeface="Malgun Gothic" pitchFamily="34" charset="-127"/>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bg1">
                    <a:lumMod val="50000"/>
                  </a:schemeClr>
                </a:solidFill>
                <a:effectLst/>
                <a:ea typeface="Malgun Gothic" pitchFamily="34" charset="-127"/>
                <a:cs typeface="Arial" pitchFamily="34" charset="0"/>
              </a:rPr>
              <a:t>@</a:t>
            </a:r>
            <a:r>
              <a:rPr kumimoji="0" lang="en-US" sz="1000" b="0" i="0" u="none" strike="noStrike" cap="none" normalizeH="0" baseline="0" dirty="0" err="1" smtClean="0">
                <a:ln>
                  <a:noFill/>
                </a:ln>
                <a:solidFill>
                  <a:schemeClr val="bg1">
                    <a:lumMod val="50000"/>
                  </a:schemeClr>
                </a:solidFill>
                <a:effectLst/>
                <a:ea typeface="Malgun Gothic" pitchFamily="34" charset="-127"/>
                <a:cs typeface="Arial" pitchFamily="34" charset="0"/>
              </a:rPr>
              <a:t>gmail.com</a:t>
            </a:r>
            <a:r>
              <a:rPr kumimoji="0" lang="en-US" sz="1000" b="0" i="0" u="none" strike="noStrike" cap="none" normalizeH="0" baseline="0" dirty="0" smtClean="0">
                <a:ln>
                  <a:noFill/>
                </a:ln>
                <a:solidFill>
                  <a:schemeClr val="bg1">
                    <a:lumMod val="50000"/>
                  </a:schemeClr>
                </a:solidFill>
                <a:effectLst/>
                <a:ea typeface="Malgun Gothic" pitchFamily="34" charset="-127"/>
                <a:cs typeface="Arial" pitchFamily="34" charset="0"/>
              </a:rPr>
              <a: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bg1">
                    <a:lumMod val="50000"/>
                  </a:schemeClr>
                </a:solidFill>
                <a:effectLst/>
                <a:ea typeface="Malgun Gothic" pitchFamily="34" charset="-127"/>
                <a:cs typeface="Arial" pitchFamily="34" charset="0"/>
              </a:rPr>
              <a:t>© 2022</a:t>
            </a:r>
            <a:endParaRPr kumimoji="0" lang="en-US" sz="1000" b="0" i="0" u="none" strike="noStrike" cap="none" normalizeH="0" baseline="0" dirty="0" smtClean="0">
              <a:ln>
                <a:noFill/>
              </a:ln>
              <a:solidFill>
                <a:schemeClr val="bg1">
                  <a:lumMod val="50000"/>
                </a:schemeClr>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dirty="0" smtClean="0">
              <a:ln>
                <a:noFill/>
              </a:ln>
              <a:solidFill>
                <a:schemeClr val="bg1">
                  <a:lumMod val="50000"/>
                </a:schemeClr>
              </a:solidFill>
              <a:effectLst/>
              <a:latin typeface="Arial" pitchFamily="34" charset="0"/>
              <a:cs typeface="Arial" pitchFamily="34" charset="0"/>
            </a:endParaRPr>
          </a:p>
        </p:txBody>
      </p:sp>
      <p:sp>
        <p:nvSpPr>
          <p:cNvPr id="2058" name="Rectangle 10"/>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7200" algn="l" defTabSz="914400" rtl="0" eaLnBrk="1" fontAlgn="base" latinLnBrk="0" hangingPunct="1">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kumimoji="0" lang="en-CA" sz="800" b="0" i="0" u="none" strike="noStrike" cap="none" normalizeH="0" baseline="0" smtClean="0">
                <a:ln>
                  <a:noFill/>
                </a:ln>
                <a:solidFill>
                  <a:schemeClr val="tx1"/>
                </a:solidFill>
                <a:effectLst/>
                <a:latin typeface="Arial" pitchFamily="34" charset="0"/>
                <a:cs typeface="Arial" pitchFamily="34" charset="0"/>
              </a:rPr>
              <a:t/>
            </a:r>
            <a:br>
              <a:rPr kumimoji="0" lang="en-CA" sz="800" b="0" i="0" u="none" strike="noStrike" cap="none" normalizeH="0" baseline="0" smtClean="0">
                <a:ln>
                  <a:noFill/>
                </a:ln>
                <a:solidFill>
                  <a:schemeClr val="tx1"/>
                </a:solidFill>
                <a:effectLst/>
                <a:latin typeface="Arial" pitchFamily="34" charset="0"/>
                <a:cs typeface="Arial" pitchFamily="34" charset="0"/>
              </a:rPr>
            </a:br>
            <a:endParaRPr kumimoji="0" lang="en-CA" sz="1800" b="0" i="0" u="none" strike="noStrike" cap="none" normalizeH="0" baseline="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kumimoji="0" lang="en-US" sz="1200" b="0" i="0" u="none" strike="noStrike" cap="none" normalizeH="0" baseline="0" smtClean="0">
                <a:ln>
                  <a:noFill/>
                </a:ln>
                <a:solidFill>
                  <a:schemeClr val="tx1"/>
                </a:solidFill>
                <a:effectLst/>
                <a:latin typeface="Times New Roman" pitchFamily="18" charset="0"/>
                <a:ea typeface="Malgun Gothic" pitchFamily="34" charset="-127"/>
                <a:cs typeface="Times New Roman" pitchFamily="18" charset="0"/>
              </a:rPr>
              <a:t>		</a:t>
            </a:r>
            <a:endParaRPr kumimoji="0" lang="en-CA" sz="800" b="0" i="0" u="none" strike="noStrike" cap="none" normalizeH="0" baseline="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endParaRPr kumimoji="0" lang="en-CA"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Google Shape;927;p52"/>
          <p:cNvSpPr txBox="1">
            <a:spLocks/>
          </p:cNvSpPr>
          <p:nvPr/>
        </p:nvSpPr>
        <p:spPr>
          <a:xfrm>
            <a:off x="6934200" y="0"/>
            <a:ext cx="2209800" cy="6858000"/>
          </a:xfrm>
          <a:prstGeom prst="rect">
            <a:avLst/>
          </a:prstGeom>
          <a:solidFill>
            <a:srgbClr val="00FF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7142"/>
              </a:lnSpc>
              <a:spcBef>
                <a:spcPts val="0"/>
              </a:spcBef>
              <a:spcAft>
                <a:spcPts val="0"/>
              </a:spcAft>
              <a:buClr>
                <a:srgbClr val="000000"/>
              </a:buClr>
              <a:buSzPts val="1400"/>
              <a:buFont typeface="Arial"/>
              <a:buNone/>
              <a:tabLst/>
              <a:defRPr/>
            </a:pPr>
            <a:r>
              <a:rPr kumimoji="0" lang="fr-FR" sz="2800" b="1" i="0" u="none" strike="noStrike" kern="0" cap="none" spc="0" normalizeH="0" baseline="0" noProof="0" smtClean="0">
                <a:ln>
                  <a:noFill/>
                </a:ln>
                <a:solidFill>
                  <a:schemeClr val="dk2"/>
                </a:solidFill>
                <a:effectLst/>
                <a:uLnTx/>
                <a:uFillTx/>
                <a:latin typeface="Calibri"/>
                <a:ea typeface="Calibri"/>
                <a:cs typeface="Calibri"/>
                <a:sym typeface="Calibri"/>
              </a:rPr>
              <a:t>Seigneur, nous te louons car </a:t>
            </a:r>
            <a:br>
              <a:rPr kumimoji="0" lang="fr-FR" sz="2800" b="1" i="0" u="none" strike="noStrike" kern="0" cap="none" spc="0" normalizeH="0" baseline="0" noProof="0" smtClean="0">
                <a:ln>
                  <a:noFill/>
                </a:ln>
                <a:solidFill>
                  <a:schemeClr val="dk2"/>
                </a:solidFill>
                <a:effectLst/>
                <a:uLnTx/>
                <a:uFillTx/>
                <a:latin typeface="Calibri"/>
                <a:ea typeface="Calibri"/>
                <a:cs typeface="Calibri"/>
                <a:sym typeface="Calibri"/>
              </a:rPr>
            </a:br>
            <a:r>
              <a:rPr kumimoji="0" lang="fr-FR" sz="2800" b="1" i="0" u="none" strike="noStrike" kern="0" cap="none" spc="0" normalizeH="0" baseline="0" noProof="0" smtClean="0">
                <a:ln>
                  <a:noFill/>
                </a:ln>
                <a:solidFill>
                  <a:schemeClr val="dk2"/>
                </a:solidFill>
                <a:effectLst/>
                <a:uLnTx/>
                <a:uFillTx/>
                <a:latin typeface="Calibri"/>
                <a:ea typeface="Calibri"/>
                <a:cs typeface="Calibri"/>
                <a:sym typeface="Calibri"/>
              </a:rPr>
              <a:t>la plénitude de ta bénédiction est donnée</a:t>
            </a:r>
            <a:br>
              <a:rPr kumimoji="0" lang="fr-FR" sz="2800" b="1" i="0" u="none" strike="noStrike" kern="0" cap="none" spc="0" normalizeH="0" baseline="0" noProof="0" smtClean="0">
                <a:ln>
                  <a:noFill/>
                </a:ln>
                <a:solidFill>
                  <a:schemeClr val="dk2"/>
                </a:solidFill>
                <a:effectLst/>
                <a:uLnTx/>
                <a:uFillTx/>
                <a:latin typeface="Calibri"/>
                <a:ea typeface="Calibri"/>
                <a:cs typeface="Calibri"/>
                <a:sym typeface="Calibri"/>
              </a:rPr>
            </a:br>
            <a:r>
              <a:rPr kumimoji="0" lang="fr-FR" sz="2800" b="1" i="0" u="none" strike="noStrike" kern="0" cap="none" spc="0" normalizeH="0" baseline="0" noProof="0" smtClean="0">
                <a:ln>
                  <a:noFill/>
                </a:ln>
                <a:solidFill>
                  <a:schemeClr val="dk2"/>
                </a:solidFill>
                <a:effectLst/>
                <a:uLnTx/>
                <a:uFillTx/>
                <a:latin typeface="Calibri"/>
                <a:ea typeface="Calibri"/>
                <a:cs typeface="Calibri"/>
                <a:sym typeface="Calibri"/>
              </a:rPr>
              <a:t>en Christ </a:t>
            </a:r>
            <a:br>
              <a:rPr kumimoji="0" lang="fr-FR" sz="2800" b="1" i="0" u="none" strike="noStrike" kern="0" cap="none" spc="0" normalizeH="0" baseline="0" noProof="0" smtClean="0">
                <a:ln>
                  <a:noFill/>
                </a:ln>
                <a:solidFill>
                  <a:schemeClr val="dk2"/>
                </a:solidFill>
                <a:effectLst/>
                <a:uLnTx/>
                <a:uFillTx/>
                <a:latin typeface="Calibri"/>
                <a:ea typeface="Calibri"/>
                <a:cs typeface="Calibri"/>
                <a:sym typeface="Calibri"/>
              </a:rPr>
            </a:br>
            <a:r>
              <a:rPr kumimoji="0" lang="fr-FR" sz="2800" b="1" i="0" u="none" strike="noStrike" kern="0" cap="none" spc="0" normalizeH="0" baseline="0" noProof="0" smtClean="0">
                <a:ln>
                  <a:noFill/>
                </a:ln>
                <a:solidFill>
                  <a:schemeClr val="dk2"/>
                </a:solidFill>
                <a:effectLst/>
                <a:uLnTx/>
                <a:uFillTx/>
                <a:latin typeface="Calibri"/>
                <a:ea typeface="Calibri"/>
                <a:cs typeface="Calibri"/>
                <a:sym typeface="Calibri"/>
              </a:rPr>
              <a:t>par la foi </a:t>
            </a:r>
            <a:br>
              <a:rPr kumimoji="0" lang="fr-FR" sz="2800" b="1" i="0" u="none" strike="noStrike" kern="0" cap="none" spc="0" normalizeH="0" baseline="0" noProof="0" smtClean="0">
                <a:ln>
                  <a:noFill/>
                </a:ln>
                <a:solidFill>
                  <a:schemeClr val="dk2"/>
                </a:solidFill>
                <a:effectLst/>
                <a:uLnTx/>
                <a:uFillTx/>
                <a:latin typeface="Calibri"/>
                <a:ea typeface="Calibri"/>
                <a:cs typeface="Calibri"/>
                <a:sym typeface="Calibri"/>
              </a:rPr>
            </a:br>
            <a:r>
              <a:rPr kumimoji="0" lang="fr-FR" sz="2800" b="1" i="0" u="none" strike="noStrike" kern="0" cap="none" spc="0" normalizeH="0" baseline="0" noProof="0" smtClean="0">
                <a:ln>
                  <a:noFill/>
                </a:ln>
                <a:solidFill>
                  <a:schemeClr val="dk2"/>
                </a:solidFill>
                <a:effectLst/>
                <a:uLnTx/>
                <a:uFillTx/>
                <a:latin typeface="Calibri"/>
                <a:ea typeface="Calibri"/>
                <a:cs typeface="Calibri"/>
                <a:sym typeface="Calibri"/>
              </a:rPr>
              <a:t>en ce que Christ a FAIT, et non par des choses que nous FAISONS. </a:t>
            </a:r>
            <a:endParaRPr kumimoji="0" lang="fr-FR" sz="2800" b="1" i="0" u="none" strike="noStrike" kern="0" cap="none" spc="0" normalizeH="0" baseline="0" noProof="0">
              <a:ln>
                <a:noFill/>
              </a:ln>
              <a:solidFill>
                <a:schemeClr val="dk2"/>
              </a:solidFill>
              <a:effectLst/>
              <a:uLnTx/>
              <a:uFillTx/>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051" name="Text Box 3"/>
          <p:cNvSpPr txBox="1">
            <a:spLocks noChangeArrowheads="1"/>
          </p:cNvSpPr>
          <p:nvPr/>
        </p:nvSpPr>
        <p:spPr bwMode="auto">
          <a:xfrm>
            <a:off x="1447800" y="44450"/>
            <a:ext cx="3794720" cy="14033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fontAlgn="base">
              <a:lnSpc>
                <a:spcPts val="1300"/>
              </a:lnSpc>
            </a:pPr>
            <a:r>
              <a:rPr lang="fr-CA" sz="1200" b="1" dirty="0" smtClean="0">
                <a:solidFill>
                  <a:schemeClr val="bg2"/>
                </a:solidFill>
                <a:latin typeface="Calibri" pitchFamily="34" charset="0"/>
                <a:cs typeface="Calibri" pitchFamily="34" charset="0"/>
              </a:rPr>
              <a:t>déclaré   juste    en   Christ   la   justice   de   Dieu</a:t>
            </a:r>
            <a:endParaRPr lang="en-US" sz="1200" b="1" dirty="0" smtClean="0">
              <a:solidFill>
                <a:schemeClr val="bg2"/>
              </a:solidFill>
              <a:latin typeface="Calibri" pitchFamily="34" charset="0"/>
              <a:cs typeface="Calibri" pitchFamily="34" charset="0"/>
            </a:endParaRPr>
          </a:p>
          <a:p>
            <a:pPr algn="ctr">
              <a:lnSpc>
                <a:spcPts val="1300"/>
              </a:lnSpc>
            </a:pPr>
            <a:r>
              <a:rPr lang="en-US" sz="1200" b="1" dirty="0" smtClean="0">
                <a:solidFill>
                  <a:schemeClr val="bg2"/>
                </a:solidFill>
              </a:rPr>
              <a:t> </a:t>
            </a:r>
            <a:r>
              <a:rPr lang="en-US" sz="1200" b="1" dirty="0" err="1" smtClean="0">
                <a:solidFill>
                  <a:schemeClr val="bg2"/>
                </a:solidFill>
                <a:latin typeface="Calibri" pitchFamily="34" charset="0"/>
                <a:cs typeface="Calibri" pitchFamily="34" charset="0"/>
              </a:rPr>
              <a:t>rançon</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racheté</a:t>
            </a:r>
            <a:r>
              <a:rPr lang="en-US" sz="1200" b="1" dirty="0" smtClean="0">
                <a:solidFill>
                  <a:schemeClr val="bg2"/>
                </a:solidFill>
                <a:latin typeface="Calibri" pitchFamily="34" charset="0"/>
                <a:cs typeface="Calibri" pitchFamily="34" charset="0"/>
              </a:rPr>
              <a:t>                   </a:t>
            </a:r>
            <a:r>
              <a:rPr lang="fr-FR" sz="1200" b="1" dirty="0" smtClean="0">
                <a:solidFill>
                  <a:schemeClr val="bg2"/>
                </a:solidFill>
                <a:latin typeface="Calibri" pitchFamily="34" charset="0"/>
                <a:cs typeface="Calibri" pitchFamily="34" charset="0"/>
              </a:rPr>
              <a:t>Pâques et </a:t>
            </a:r>
            <a:r>
              <a:rPr lang="en-US" sz="1200" b="1" dirty="0" err="1" smtClean="0">
                <a:solidFill>
                  <a:schemeClr val="bg2"/>
                </a:solidFill>
                <a:latin typeface="Calibri" pitchFamily="34" charset="0"/>
                <a:cs typeface="Calibri" pitchFamily="34" charset="0"/>
              </a:rPr>
              <a:t>péché</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expié</a:t>
            </a:r>
            <a:endParaRPr lang="en-US" sz="1200" b="1" dirty="0" smtClean="0">
              <a:solidFill>
                <a:schemeClr val="bg2"/>
              </a:solidFill>
              <a:latin typeface="Calibri" pitchFamily="34" charset="0"/>
              <a:cs typeface="Calibri" pitchFamily="34" charset="0"/>
            </a:endParaRPr>
          </a:p>
          <a:p>
            <a:pPr algn="ctr">
              <a:lnSpc>
                <a:spcPts val="1300"/>
              </a:lnSpc>
            </a:pPr>
            <a:r>
              <a:rPr lang="en-US" sz="1200" b="1" dirty="0" err="1" smtClean="0">
                <a:solidFill>
                  <a:schemeClr val="bg2"/>
                </a:solidFill>
                <a:latin typeface="Calibri" pitchFamily="34" charset="0"/>
                <a:cs typeface="Calibri" pitchFamily="34" charset="0"/>
              </a:rPr>
              <a:t>pardonné</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paix</a:t>
            </a:r>
            <a:r>
              <a:rPr lang="en-US" sz="1200" b="1" dirty="0" smtClean="0">
                <a:solidFill>
                  <a:schemeClr val="bg2"/>
                </a:solidFill>
                <a:latin typeface="Calibri" pitchFamily="34" charset="0"/>
                <a:cs typeface="Calibri" pitchFamily="34" charset="0"/>
              </a:rPr>
              <a:t> avec </a:t>
            </a:r>
            <a:r>
              <a:rPr lang="en-US" sz="1200" b="1" dirty="0" err="1" smtClean="0">
                <a:solidFill>
                  <a:schemeClr val="bg2"/>
                </a:solidFill>
                <a:latin typeface="Calibri" pitchFamily="34" charset="0"/>
                <a:cs typeface="Calibri" pitchFamily="34" charset="0"/>
              </a:rPr>
              <a:t>Dieu</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réconcilié</a:t>
            </a:r>
            <a:endParaRPr lang="en-US" sz="1200" b="1" dirty="0" smtClean="0">
              <a:solidFill>
                <a:schemeClr val="bg2"/>
              </a:solidFill>
              <a:latin typeface="Calibri" pitchFamily="34" charset="0"/>
              <a:cs typeface="Calibri" pitchFamily="34" charset="0"/>
            </a:endParaRPr>
          </a:p>
          <a:p>
            <a:pPr algn="ctr">
              <a:lnSpc>
                <a:spcPts val="1300"/>
              </a:lnSpc>
            </a:pPr>
            <a:r>
              <a:rPr lang="en-US" sz="1200" b="1" dirty="0" smtClean="0">
                <a:solidFill>
                  <a:schemeClr val="bg2"/>
                </a:solidFill>
                <a:latin typeface="Calibri" pitchFamily="34" charset="0"/>
                <a:cs typeface="Calibri" pitchFamily="34" charset="0"/>
              </a:rPr>
              <a:t>vie </a:t>
            </a:r>
            <a:r>
              <a:rPr lang="en-US" sz="1200" b="1" dirty="0" err="1" smtClean="0">
                <a:solidFill>
                  <a:schemeClr val="bg2"/>
                </a:solidFill>
                <a:latin typeface="Calibri" pitchFamily="34" charset="0"/>
                <a:cs typeface="Calibri" pitchFamily="34" charset="0"/>
              </a:rPr>
              <a:t>éternelle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adopté</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accueilli</a:t>
            </a:r>
            <a:endParaRPr lang="en-US" sz="1200" b="1" dirty="0" smtClean="0">
              <a:solidFill>
                <a:schemeClr val="bg2"/>
              </a:solidFill>
              <a:latin typeface="Calibri" pitchFamily="34" charset="0"/>
              <a:cs typeface="Calibri" pitchFamily="34" charset="0"/>
            </a:endParaRPr>
          </a:p>
          <a:p>
            <a:pPr algn="ctr">
              <a:lnSpc>
                <a:spcPts val="1300"/>
              </a:lnSpc>
            </a:pPr>
            <a:r>
              <a:rPr lang="en-CA" altLang="ko-KR" sz="1200" b="1" dirty="0" smtClean="0">
                <a:solidFill>
                  <a:schemeClr val="bg2"/>
                </a:solidFill>
                <a:latin typeface="Calibri" pitchFamily="34" charset="0"/>
                <a:ea typeface="Malgun Gothic" pitchFamily="34" charset="-127"/>
                <a:cs typeface="Calibri" pitchFamily="34" charset="0"/>
              </a:rPr>
              <a:t> </a:t>
            </a:r>
            <a:r>
              <a:rPr lang="fr-FR" sz="1200" b="1" dirty="0" smtClean="0">
                <a:solidFill>
                  <a:schemeClr val="bg2"/>
                </a:solidFill>
                <a:latin typeface="Calibri" pitchFamily="34" charset="0"/>
                <a:cs typeface="Calibri" pitchFamily="34" charset="0"/>
              </a:rPr>
              <a:t>rempli et complet  en Christ  la plénitude de Dieu     </a:t>
            </a:r>
          </a:p>
          <a:p>
            <a:pPr algn="ctr">
              <a:lnSpc>
                <a:spcPts val="1300"/>
              </a:lnSpc>
            </a:pPr>
            <a:r>
              <a:rPr lang="fr-CA" sz="1200" b="1" dirty="0" smtClean="0">
                <a:solidFill>
                  <a:schemeClr val="bg2"/>
                </a:solidFill>
                <a:latin typeface="Calibri" pitchFamily="34" charset="0"/>
                <a:cs typeface="Calibri" pitchFamily="34" charset="0"/>
              </a:rPr>
              <a:t>béni de toute bénédiction    </a:t>
            </a:r>
            <a:r>
              <a:rPr lang="en-US" sz="1200" b="1" dirty="0" smtClean="0">
                <a:solidFill>
                  <a:schemeClr val="bg2"/>
                </a:solidFill>
                <a:latin typeface="Calibri" pitchFamily="34" charset="0"/>
                <a:cs typeface="Calibri" pitchFamily="34" charset="0"/>
              </a:rPr>
              <a:t>Christ ma </a:t>
            </a:r>
            <a:r>
              <a:rPr lang="en-US" sz="1200" b="1" dirty="0" err="1" smtClean="0">
                <a:solidFill>
                  <a:schemeClr val="bg2"/>
                </a:solidFill>
                <a:latin typeface="Calibri" pitchFamily="34" charset="0"/>
                <a:cs typeface="Calibri" pitchFamily="34" charset="0"/>
              </a:rPr>
              <a:t>sagesse</a:t>
            </a:r>
            <a:r>
              <a:rPr lang="en-US" sz="1200" b="1" dirty="0" smtClean="0">
                <a:solidFill>
                  <a:schemeClr val="bg2"/>
                </a:solidFill>
                <a:latin typeface="Calibri" pitchFamily="34" charset="0"/>
                <a:cs typeface="Calibri" pitchFamily="34" charset="0"/>
              </a:rPr>
              <a:t> de</a:t>
            </a:r>
          </a:p>
          <a:p>
            <a:pPr algn="ctr">
              <a:lnSpc>
                <a:spcPts val="1300"/>
              </a:lnSpc>
            </a:pPr>
            <a:r>
              <a:rPr lang="en-US" sz="1200" b="1" dirty="0" err="1" smtClean="0">
                <a:solidFill>
                  <a:schemeClr val="bg2"/>
                </a:solidFill>
                <a:latin typeface="Calibri" pitchFamily="34" charset="0"/>
                <a:cs typeface="Calibri" pitchFamily="34" charset="0"/>
              </a:rPr>
              <a:t>Dieu</a:t>
            </a:r>
            <a:r>
              <a:rPr lang="en-US" sz="1200" b="1" dirty="0" smtClean="0">
                <a:solidFill>
                  <a:schemeClr val="bg2"/>
                </a:solidFill>
                <a:latin typeface="Calibri" pitchFamily="34" charset="0"/>
                <a:cs typeface="Calibri" pitchFamily="34" charset="0"/>
              </a:rPr>
              <a:t>,  ma  justice  et  sanctification et </a:t>
            </a:r>
            <a:r>
              <a:rPr lang="en-US" sz="1200" b="1" dirty="0" err="1" smtClean="0">
                <a:solidFill>
                  <a:schemeClr val="bg2"/>
                </a:solidFill>
                <a:latin typeface="Calibri" pitchFamily="34" charset="0"/>
                <a:cs typeface="Calibri" pitchFamily="34" charset="0"/>
              </a:rPr>
              <a:t>rédemption</a:t>
            </a:r>
            <a:endParaRPr lang="en-US" sz="1200" b="1" dirty="0" smtClean="0">
              <a:solidFill>
                <a:schemeClr val="bg2"/>
              </a:solidFill>
              <a:latin typeface="Calibri" pitchFamily="34" charset="0"/>
              <a:cs typeface="Calibri" pitchFamily="34" charset="0"/>
            </a:endParaRPr>
          </a:p>
          <a:p>
            <a:pPr algn="ctr">
              <a:lnSpc>
                <a:spcPts val="1300"/>
              </a:lnSpc>
            </a:pPr>
            <a:r>
              <a:rPr lang="en-US" sz="1200" b="1" dirty="0" err="1" smtClean="0">
                <a:solidFill>
                  <a:schemeClr val="bg2"/>
                </a:solidFill>
                <a:latin typeface="Calibri" pitchFamily="34" charset="0"/>
                <a:cs typeface="Calibri" pitchFamily="34" charset="0"/>
              </a:rPr>
              <a:t>délivré</a:t>
            </a:r>
            <a:r>
              <a:rPr lang="en-US" sz="1200" b="1" dirty="0" smtClean="0">
                <a:solidFill>
                  <a:schemeClr val="bg2"/>
                </a:solidFill>
                <a:latin typeface="Calibri" pitchFamily="34" charset="0"/>
                <a:cs typeface="Calibri" pitchFamily="34" charset="0"/>
              </a:rPr>
              <a:t> des </a:t>
            </a:r>
            <a:r>
              <a:rPr lang="en-US" sz="1200" b="1" dirty="0" err="1" smtClean="0">
                <a:solidFill>
                  <a:schemeClr val="bg2"/>
                </a:solidFill>
                <a:latin typeface="Calibri" pitchFamily="34" charset="0"/>
                <a:cs typeface="Calibri" pitchFamily="34" charset="0"/>
              </a:rPr>
              <a:t>ténèbres</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dans</a:t>
            </a:r>
            <a:r>
              <a:rPr lang="fr-FR" sz="1200" b="1" dirty="0" smtClean="0">
                <a:solidFill>
                  <a:schemeClr val="bg2"/>
                </a:solidFill>
                <a:latin typeface="Calibri" pitchFamily="34" charset="0"/>
                <a:cs typeface="Calibri" pitchFamily="34" charset="0"/>
              </a:rPr>
              <a:t> la lumière du royaume du Fils</a:t>
            </a:r>
            <a:endParaRPr kumimoji="0" lang="en-US" sz="1200" b="1" i="0" u="none" strike="noStrike" cap="none" normalizeH="0" baseline="0" dirty="0" smtClean="0">
              <a:ln>
                <a:noFill/>
              </a:ln>
              <a:solidFill>
                <a:schemeClr val="bg2"/>
              </a:solidFill>
              <a:effectLst/>
              <a:latin typeface="Calibri" pitchFamily="34" charset="0"/>
              <a:cs typeface="Calibri" pitchFamily="34" charset="0"/>
            </a:endParaRPr>
          </a:p>
        </p:txBody>
      </p:sp>
      <p:sp>
        <p:nvSpPr>
          <p:cNvPr id="2053" name="Text Box 5"/>
          <p:cNvSpPr txBox="1">
            <a:spLocks noChangeArrowheads="1"/>
          </p:cNvSpPr>
          <p:nvPr/>
        </p:nvSpPr>
        <p:spPr bwMode="auto">
          <a:xfrm>
            <a:off x="812304" y="3352800"/>
            <a:ext cx="5131296" cy="1863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lnSpc>
                <a:spcPts val="1300"/>
              </a:lnSpc>
            </a:pP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fleuves</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d'eau</a:t>
            </a:r>
            <a:r>
              <a:rPr lang="en-US" sz="1200" b="1" dirty="0" smtClean="0">
                <a:solidFill>
                  <a:schemeClr val="bg2"/>
                </a:solidFill>
                <a:latin typeface="Calibri" pitchFamily="34" charset="0"/>
                <a:cs typeface="Calibri" pitchFamily="34" charset="0"/>
              </a:rPr>
              <a:t> vive de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immergé</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dans</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l’Esprit</a:t>
            </a:r>
            <a:endParaRPr lang="en-US" sz="1200" b="1" dirty="0" smtClean="0">
              <a:solidFill>
                <a:schemeClr val="bg2"/>
              </a:solidFill>
              <a:latin typeface="Calibri" pitchFamily="34" charset="0"/>
              <a:cs typeface="Calibri" pitchFamily="34" charset="0"/>
            </a:endParaRPr>
          </a:p>
          <a:p>
            <a:pPr algn="ctr">
              <a:lnSpc>
                <a:spcPts val="1300"/>
              </a:lnSpc>
            </a:pPr>
            <a:r>
              <a:rPr lang="fr-CA" sz="1200" b="1" dirty="0" smtClean="0">
                <a:solidFill>
                  <a:schemeClr val="bg2"/>
                </a:solidFill>
                <a:latin typeface="Calibri" pitchFamily="34" charset="0"/>
                <a:cs typeface="Calibri" pitchFamily="34" charset="0"/>
              </a:rPr>
              <a:t>l'Esprit vient et descend sur nous      </a:t>
            </a:r>
            <a:r>
              <a:rPr lang="fr-FR" sz="1200" b="1" dirty="0" smtClean="0">
                <a:solidFill>
                  <a:schemeClr val="bg2"/>
                </a:solidFill>
                <a:latin typeface="Calibri" pitchFamily="34" charset="0"/>
                <a:cs typeface="Calibri" pitchFamily="34" charset="0"/>
              </a:rPr>
              <a:t>puissance de l'Esprit </a:t>
            </a:r>
          </a:p>
          <a:p>
            <a:pPr algn="ctr">
              <a:lnSpc>
                <a:spcPts val="1300"/>
              </a:lnSpc>
            </a:pPr>
            <a:r>
              <a:rPr lang="fr-FR" sz="1200" b="1" dirty="0" smtClean="0">
                <a:solidFill>
                  <a:schemeClr val="bg2"/>
                </a:solidFill>
                <a:latin typeface="Calibri" pitchFamily="34" charset="0"/>
                <a:cs typeface="Calibri" pitchFamily="34" charset="0"/>
              </a:rPr>
              <a:t>être ambassadeurs        </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oint</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scellé</a:t>
            </a:r>
            <a:r>
              <a:rPr lang="en-US" sz="1200" b="1" dirty="0" smtClean="0">
                <a:solidFill>
                  <a:schemeClr val="bg2"/>
                </a:solidFill>
                <a:latin typeface="Calibri" pitchFamily="34" charset="0"/>
                <a:cs typeface="Calibri" pitchFamily="34" charset="0"/>
              </a:rPr>
              <a:t> et </a:t>
            </a:r>
            <a:r>
              <a:rPr lang="en-US" sz="1200" b="1" dirty="0" err="1" smtClean="0">
                <a:solidFill>
                  <a:schemeClr val="bg2"/>
                </a:solidFill>
                <a:latin typeface="Calibri" pitchFamily="34" charset="0"/>
                <a:cs typeface="Calibri" pitchFamily="34" charset="0"/>
              </a:rPr>
              <a:t>garantie</a:t>
            </a:r>
            <a:r>
              <a:rPr lang="en-US" sz="1200" b="1" dirty="0" smtClean="0">
                <a:solidFill>
                  <a:schemeClr val="bg2"/>
                </a:solidFill>
                <a:latin typeface="Calibri" pitchFamily="34" charset="0"/>
                <a:cs typeface="Calibri" pitchFamily="34" charset="0"/>
              </a:rPr>
              <a:t> de </a:t>
            </a:r>
            <a:r>
              <a:rPr lang="en-US" sz="1200" b="1" dirty="0" err="1" smtClean="0">
                <a:solidFill>
                  <a:schemeClr val="bg2"/>
                </a:solidFill>
                <a:latin typeface="Calibri" pitchFamily="34" charset="0"/>
                <a:cs typeface="Calibri" pitchFamily="34" charset="0"/>
              </a:rPr>
              <a:t>l’Esprit</a:t>
            </a:r>
            <a:endParaRPr lang="en-US" sz="1200" b="1" dirty="0" smtClean="0">
              <a:solidFill>
                <a:schemeClr val="bg2"/>
              </a:solidFill>
              <a:latin typeface="Calibri" pitchFamily="34" charset="0"/>
              <a:cs typeface="Calibri" pitchFamily="34" charset="0"/>
            </a:endParaRPr>
          </a:p>
          <a:p>
            <a:pPr algn="ctr">
              <a:lnSpc>
                <a:spcPts val="1300"/>
              </a:lnSpc>
            </a:pPr>
            <a:r>
              <a:rPr lang="fr-FR" sz="1200" b="1" dirty="0" smtClean="0">
                <a:solidFill>
                  <a:schemeClr val="bg2"/>
                </a:solidFill>
                <a:latin typeface="Calibri" pitchFamily="34" charset="0"/>
                <a:cs typeface="Calibri" pitchFamily="34" charset="0"/>
              </a:rPr>
              <a:t>c</a:t>
            </a:r>
            <a:r>
              <a:rPr lang="en-US" sz="1200" b="1" dirty="0" err="1" smtClean="0">
                <a:solidFill>
                  <a:schemeClr val="bg2"/>
                </a:solidFill>
                <a:latin typeface="Calibri" pitchFamily="34" charset="0"/>
                <a:cs typeface="Calibri" pitchFamily="34" charset="0"/>
              </a:rPr>
              <a:t>onsolé</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enseigné</a:t>
            </a:r>
            <a:r>
              <a:rPr lang="en-US" sz="1200" b="1" dirty="0" smtClean="0">
                <a:solidFill>
                  <a:schemeClr val="bg2"/>
                </a:solidFill>
                <a:latin typeface="Calibri" pitchFamily="34" charset="0"/>
                <a:cs typeface="Calibri" pitchFamily="34" charset="0"/>
              </a:rPr>
              <a:t> par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conduit par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sanctifié</a:t>
            </a:r>
            <a:r>
              <a:rPr lang="en-US" sz="1200" b="1" dirty="0" smtClean="0">
                <a:solidFill>
                  <a:schemeClr val="bg2"/>
                </a:solidFill>
                <a:latin typeface="Calibri" pitchFamily="34" charset="0"/>
                <a:cs typeface="Calibri" pitchFamily="34" charset="0"/>
              </a:rPr>
              <a:t> par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dons par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pour </a:t>
            </a:r>
            <a:r>
              <a:rPr lang="en-US" sz="1200" b="1" dirty="0" err="1" smtClean="0">
                <a:solidFill>
                  <a:schemeClr val="bg2"/>
                </a:solidFill>
                <a:latin typeface="Calibri" pitchFamily="34" charset="0"/>
                <a:cs typeface="Calibri" pitchFamily="34" charset="0"/>
              </a:rPr>
              <a:t>servir</a:t>
            </a:r>
            <a:endParaRPr lang="en-US" sz="1200" b="1" dirty="0" smtClean="0">
              <a:solidFill>
                <a:schemeClr val="bg2"/>
              </a:solidFill>
              <a:latin typeface="Calibri" pitchFamily="34" charset="0"/>
              <a:cs typeface="Calibri" pitchFamily="34" charset="0"/>
            </a:endParaRPr>
          </a:p>
          <a:p>
            <a:pPr algn="ctr">
              <a:lnSpc>
                <a:spcPts val="1300"/>
              </a:lnSpc>
            </a:pPr>
            <a:r>
              <a:rPr lang="en-US" sz="1200" b="1" dirty="0" err="1" smtClean="0">
                <a:solidFill>
                  <a:schemeClr val="bg2"/>
                </a:solidFill>
                <a:latin typeface="Calibri" pitchFamily="34" charset="0"/>
                <a:cs typeface="Calibri" pitchFamily="34" charset="0"/>
              </a:rPr>
              <a:t>rempli</a:t>
            </a:r>
            <a:r>
              <a:rPr lang="en-US" sz="1200" b="1" dirty="0" smtClean="0">
                <a:solidFill>
                  <a:schemeClr val="bg2"/>
                </a:solidFill>
                <a:latin typeface="Calibri" pitchFamily="34" charset="0"/>
                <a:cs typeface="Calibri" pitchFamily="34" charset="0"/>
              </a:rPr>
              <a:t> de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circoncis</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dans</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a:t>
            </a:r>
          </a:p>
          <a:p>
            <a:pPr algn="ctr">
              <a:lnSpc>
                <a:spcPts val="1300"/>
              </a:lnSpc>
            </a:pPr>
            <a:r>
              <a:rPr lang="en-US" sz="1200" b="1" dirty="0" err="1" smtClean="0">
                <a:solidFill>
                  <a:schemeClr val="bg2"/>
                </a:solidFill>
                <a:latin typeface="Calibri" pitchFamily="34" charset="0"/>
                <a:cs typeface="Calibri" pitchFamily="34" charset="0"/>
              </a:rPr>
              <a:t>grande</a:t>
            </a:r>
            <a:r>
              <a:rPr lang="en-US" sz="1200" b="1" dirty="0" smtClean="0">
                <a:solidFill>
                  <a:schemeClr val="bg2"/>
                </a:solidFill>
                <a:latin typeface="Calibri" pitchFamily="34" charset="0"/>
                <a:cs typeface="Calibri" pitchFamily="34" charset="0"/>
              </a:rPr>
              <a:t> puissance de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l’ouvrage</a:t>
            </a:r>
            <a:r>
              <a:rPr lang="en-US" sz="1200" b="1" dirty="0" smtClean="0">
                <a:solidFill>
                  <a:schemeClr val="bg2"/>
                </a:solidFill>
                <a:latin typeface="Calibri" pitchFamily="34" charset="0"/>
                <a:cs typeface="Calibri" pitchFamily="34" charset="0"/>
              </a:rPr>
              <a:t> de </a:t>
            </a:r>
            <a:r>
              <a:rPr lang="en-US" sz="1200" b="1" dirty="0" err="1" smtClean="0">
                <a:solidFill>
                  <a:schemeClr val="bg2"/>
                </a:solidFill>
                <a:latin typeface="Calibri" pitchFamily="34" charset="0"/>
                <a:cs typeface="Calibri" pitchFamily="34" charset="0"/>
              </a:rPr>
              <a:t>Dieu</a:t>
            </a:r>
            <a:r>
              <a:rPr lang="en-US" sz="1200" b="1" dirty="0" smtClean="0">
                <a:solidFill>
                  <a:schemeClr val="bg2"/>
                </a:solidFill>
                <a:latin typeface="Calibri" pitchFamily="34" charset="0"/>
                <a:cs typeface="Calibri" pitchFamily="34" charset="0"/>
              </a:rPr>
              <a:t> par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a:t>
            </a:r>
          </a:p>
          <a:p>
            <a:pPr algn="ctr">
              <a:lnSpc>
                <a:spcPts val="1300"/>
              </a:lnSpc>
            </a:pPr>
            <a:r>
              <a:rPr lang="en-US" sz="1200" b="1" dirty="0" smtClean="0">
                <a:solidFill>
                  <a:schemeClr val="bg2"/>
                </a:solidFill>
                <a:latin typeface="Calibri" pitchFamily="34" charset="0"/>
                <a:cs typeface="Calibri" pitchFamily="34" charset="0"/>
              </a:rPr>
              <a:t>conduit en </a:t>
            </a:r>
            <a:r>
              <a:rPr lang="en-US" sz="1200" b="1" dirty="0" err="1" smtClean="0">
                <a:solidFill>
                  <a:schemeClr val="bg2"/>
                </a:solidFill>
                <a:latin typeface="Calibri" pitchFamily="34" charset="0"/>
                <a:cs typeface="Calibri" pitchFamily="34" charset="0"/>
              </a:rPr>
              <a:t>triomphe</a:t>
            </a:r>
            <a:r>
              <a:rPr lang="en-US" sz="1200" b="1" dirty="0" smtClean="0">
                <a:solidFill>
                  <a:schemeClr val="bg2"/>
                </a:solidFill>
                <a:latin typeface="Calibri" pitchFamily="34" charset="0"/>
                <a:cs typeface="Calibri" pitchFamily="34" charset="0"/>
              </a:rPr>
              <a:t> et </a:t>
            </a:r>
            <a:r>
              <a:rPr lang="en-US" sz="1200" b="1" dirty="0" err="1" smtClean="0">
                <a:solidFill>
                  <a:schemeClr val="bg2"/>
                </a:solidFill>
                <a:latin typeface="Calibri" pitchFamily="34" charset="0"/>
                <a:cs typeface="Calibri" pitchFamily="34" charset="0"/>
              </a:rPr>
              <a:t>victoire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membres</a:t>
            </a:r>
            <a:r>
              <a:rPr lang="en-US" sz="1200" b="1" dirty="0" smtClean="0">
                <a:solidFill>
                  <a:schemeClr val="bg2"/>
                </a:solidFill>
                <a:latin typeface="Calibri" pitchFamily="34" charset="0"/>
                <a:cs typeface="Calibri" pitchFamily="34" charset="0"/>
              </a:rPr>
              <a:t> du corps de Christ   </a:t>
            </a:r>
          </a:p>
          <a:p>
            <a:pPr algn="ctr">
              <a:lnSpc>
                <a:spcPts val="1300"/>
              </a:lnSpc>
            </a:pPr>
            <a:r>
              <a:rPr lang="en-US" sz="1200" b="1" dirty="0" smtClean="0">
                <a:solidFill>
                  <a:schemeClr val="bg2"/>
                </a:solidFill>
                <a:latin typeface="Calibri" pitchFamily="34" charset="0"/>
                <a:cs typeface="Calibri" pitchFamily="34" charset="0"/>
              </a:rPr>
              <a:t> </a:t>
            </a:r>
            <a:r>
              <a:rPr lang="fr-FR" sz="1200" b="1" dirty="0" smtClean="0">
                <a:solidFill>
                  <a:schemeClr val="bg2"/>
                </a:solidFill>
                <a:latin typeface="Calibri" pitchFamily="34" charset="0"/>
                <a:cs typeface="Calibri" pitchFamily="34" charset="0"/>
              </a:rPr>
              <a:t>frères et </a:t>
            </a:r>
            <a:r>
              <a:rPr lang="fr-FR" sz="1200" b="1" dirty="0" err="1" smtClean="0">
                <a:solidFill>
                  <a:schemeClr val="bg2"/>
                </a:solidFill>
                <a:latin typeface="Calibri" pitchFamily="34" charset="0"/>
                <a:cs typeface="Calibri" pitchFamily="34" charset="0"/>
              </a:rPr>
              <a:t>soeurs</a:t>
            </a:r>
            <a:r>
              <a:rPr lang="fr-FR" sz="1200" b="1" dirty="0" smtClean="0">
                <a:solidFill>
                  <a:schemeClr val="bg2"/>
                </a:solidFill>
                <a:latin typeface="Calibri" pitchFamily="34" charset="0"/>
                <a:cs typeface="Calibri" pitchFamily="34" charset="0"/>
              </a:rPr>
              <a:t> en Christ</a:t>
            </a:r>
            <a:r>
              <a:rPr lang="en-US" sz="1200" b="1" dirty="0" smtClean="0">
                <a:solidFill>
                  <a:schemeClr val="bg2"/>
                </a:solidFill>
                <a:latin typeface="Calibri" pitchFamily="34" charset="0"/>
                <a:cs typeface="Calibri" pitchFamily="34" charset="0"/>
              </a:rPr>
              <a:t>                               branches de Christ              </a:t>
            </a:r>
          </a:p>
          <a:p>
            <a:pPr algn="ctr">
              <a:lnSpc>
                <a:spcPts val="1300"/>
              </a:lnSpc>
            </a:pPr>
            <a:r>
              <a:rPr lang="en-US" sz="1200" b="1" dirty="0" err="1" smtClean="0">
                <a:solidFill>
                  <a:schemeClr val="bg2"/>
                </a:solidFill>
                <a:latin typeface="Calibri" pitchFamily="34" charset="0"/>
                <a:cs typeface="Calibri" pitchFamily="34" charset="0"/>
              </a:rPr>
              <a:t>une</a:t>
            </a:r>
            <a:r>
              <a:rPr lang="en-US" sz="1200" b="1" dirty="0" smtClean="0">
                <a:solidFill>
                  <a:schemeClr val="bg2"/>
                </a:solidFill>
                <a:latin typeface="Calibri" pitchFamily="34" charset="0"/>
                <a:cs typeface="Calibri" pitchFamily="34" charset="0"/>
              </a:rPr>
              <a:t> race </a:t>
            </a:r>
            <a:r>
              <a:rPr lang="en-US" sz="1200" b="1" dirty="0" err="1" smtClean="0">
                <a:solidFill>
                  <a:schemeClr val="bg2"/>
                </a:solidFill>
                <a:latin typeface="Calibri" pitchFamily="34" charset="0"/>
                <a:cs typeface="Calibri" pitchFamily="34" charset="0"/>
              </a:rPr>
              <a:t>élue</a:t>
            </a:r>
            <a:r>
              <a:rPr lang="en-US" sz="1200" b="1" dirty="0" smtClean="0">
                <a:solidFill>
                  <a:schemeClr val="bg2"/>
                </a:solidFill>
                <a:latin typeface="Calibri" pitchFamily="34" charset="0"/>
                <a:cs typeface="Calibri" pitchFamily="34" charset="0"/>
              </a:rPr>
              <a:t>,        un </a:t>
            </a:r>
            <a:r>
              <a:rPr lang="en-US" sz="1200" b="1" dirty="0" err="1" smtClean="0">
                <a:solidFill>
                  <a:schemeClr val="bg2"/>
                </a:solidFill>
                <a:latin typeface="Calibri" pitchFamily="34" charset="0"/>
                <a:cs typeface="Calibri" pitchFamily="34" charset="0"/>
              </a:rPr>
              <a:t>sacerdoce</a:t>
            </a:r>
            <a:r>
              <a:rPr lang="en-US" sz="1200" b="1" dirty="0" smtClean="0">
                <a:solidFill>
                  <a:schemeClr val="bg2"/>
                </a:solidFill>
                <a:latin typeface="Calibri" pitchFamily="34" charset="0"/>
                <a:cs typeface="Calibri" pitchFamily="34" charset="0"/>
              </a:rPr>
              <a:t> royal,         </a:t>
            </a:r>
            <a:r>
              <a:rPr lang="en-US" sz="1200" b="1" dirty="0" err="1" smtClean="0">
                <a:solidFill>
                  <a:schemeClr val="bg2"/>
                </a:solidFill>
                <a:latin typeface="Calibri" pitchFamily="34" charset="0"/>
                <a:cs typeface="Calibri" pitchFamily="34" charset="0"/>
              </a:rPr>
              <a:t>une</a:t>
            </a:r>
            <a:r>
              <a:rPr lang="en-US" sz="1200" b="1" dirty="0" smtClean="0">
                <a:solidFill>
                  <a:schemeClr val="bg2"/>
                </a:solidFill>
                <a:latin typeface="Calibri" pitchFamily="34" charset="0"/>
                <a:cs typeface="Calibri" pitchFamily="34" charset="0"/>
              </a:rPr>
              <a:t> nation </a:t>
            </a:r>
            <a:r>
              <a:rPr lang="en-US" sz="1200" b="1" dirty="0" err="1" smtClean="0">
                <a:solidFill>
                  <a:schemeClr val="bg2"/>
                </a:solidFill>
                <a:latin typeface="Calibri" pitchFamily="34" charset="0"/>
                <a:cs typeface="Calibri" pitchFamily="34" charset="0"/>
              </a:rPr>
              <a:t>sainte</a:t>
            </a:r>
            <a:r>
              <a:rPr lang="en-US" sz="1200" b="1" dirty="0" smtClean="0">
                <a:solidFill>
                  <a:schemeClr val="bg2"/>
                </a:solidFill>
                <a:latin typeface="Calibri" pitchFamily="34" charset="0"/>
                <a:cs typeface="Calibri" pitchFamily="34" charset="0"/>
              </a:rPr>
              <a:t>,       </a:t>
            </a:r>
          </a:p>
          <a:p>
            <a:pPr algn="ctr">
              <a:lnSpc>
                <a:spcPts val="1300"/>
              </a:lnSpc>
            </a:pPr>
            <a:r>
              <a:rPr lang="en-US" sz="1200" b="1" dirty="0" smtClean="0">
                <a:solidFill>
                  <a:schemeClr val="bg2"/>
                </a:solidFill>
                <a:latin typeface="Calibri" pitchFamily="34" charset="0"/>
                <a:cs typeface="Calibri" pitchFamily="34" charset="0"/>
              </a:rPr>
              <a:t>un </a:t>
            </a:r>
            <a:r>
              <a:rPr lang="en-US" sz="1200" b="1" dirty="0" err="1" smtClean="0">
                <a:solidFill>
                  <a:schemeClr val="bg2"/>
                </a:solidFill>
                <a:latin typeface="Calibri" pitchFamily="34" charset="0"/>
                <a:cs typeface="Calibri" pitchFamily="34" charset="0"/>
              </a:rPr>
              <a:t>peuple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acquis</a:t>
            </a:r>
            <a:r>
              <a:rPr lang="en-US" sz="1200" b="1" dirty="0" smtClean="0">
                <a:solidFill>
                  <a:schemeClr val="bg2"/>
                </a:solidFill>
                <a:latin typeface="Calibri" pitchFamily="34" charset="0"/>
                <a:cs typeface="Calibri" pitchFamily="34" charset="0"/>
              </a:rPr>
              <a:t>,                                                le </a:t>
            </a:r>
            <a:r>
              <a:rPr lang="en-US" sz="1200" b="1" dirty="0" err="1" smtClean="0">
                <a:solidFill>
                  <a:schemeClr val="bg2"/>
                </a:solidFill>
                <a:latin typeface="Calibri" pitchFamily="34" charset="0"/>
                <a:cs typeface="Calibri" pitchFamily="34" charset="0"/>
              </a:rPr>
              <a:t>peuple</a:t>
            </a:r>
            <a:r>
              <a:rPr lang="en-US" sz="1200" b="1" dirty="0" smtClean="0">
                <a:solidFill>
                  <a:schemeClr val="bg2"/>
                </a:solidFill>
                <a:latin typeface="Calibri" pitchFamily="34" charset="0"/>
                <a:cs typeface="Calibri" pitchFamily="34" charset="0"/>
              </a:rPr>
              <a:t> de </a:t>
            </a:r>
            <a:r>
              <a:rPr lang="en-US" sz="1200" b="1" dirty="0" err="1" smtClean="0">
                <a:solidFill>
                  <a:schemeClr val="bg2"/>
                </a:solidFill>
                <a:latin typeface="Calibri" pitchFamily="34" charset="0"/>
                <a:cs typeface="Calibri" pitchFamily="34" charset="0"/>
              </a:rPr>
              <a:t>Dieu</a:t>
            </a:r>
            <a:endParaRPr lang="en-US" sz="1200" b="1" dirty="0" smtClean="0">
              <a:solidFill>
                <a:schemeClr val="bg2"/>
              </a:solidFill>
              <a:latin typeface="Calibri" pitchFamily="34" charset="0"/>
              <a:cs typeface="Calibri" pitchFamily="34" charset="0"/>
            </a:endParaRPr>
          </a:p>
          <a:p>
            <a:pPr algn="ctr">
              <a:lnSpc>
                <a:spcPts val="1300"/>
              </a:lnSpc>
            </a:pPr>
            <a:r>
              <a:rPr lang="en-US" sz="1200" b="1" dirty="0" err="1" smtClean="0">
                <a:solidFill>
                  <a:schemeClr val="bg2"/>
                </a:solidFill>
                <a:latin typeface="Calibri" pitchFamily="34" charset="0"/>
                <a:cs typeface="Calibri" pitchFamily="34" charset="0"/>
              </a:rPr>
              <a:t>concitoyens</a:t>
            </a:r>
            <a:r>
              <a:rPr lang="en-US" sz="1200" b="1" dirty="0" smtClean="0">
                <a:solidFill>
                  <a:schemeClr val="bg2"/>
                </a:solidFill>
                <a:latin typeface="Calibri" pitchFamily="34" charset="0"/>
                <a:cs typeface="Calibri" pitchFamily="34" charset="0"/>
              </a:rPr>
              <a:t> des saints                         gens de la </a:t>
            </a:r>
            <a:r>
              <a:rPr lang="en-US" sz="1200" b="1" dirty="0" err="1" smtClean="0">
                <a:solidFill>
                  <a:schemeClr val="bg2"/>
                </a:solidFill>
                <a:latin typeface="Calibri" pitchFamily="34" charset="0"/>
                <a:cs typeface="Calibri" pitchFamily="34" charset="0"/>
              </a:rPr>
              <a:t>maison</a:t>
            </a:r>
            <a:r>
              <a:rPr lang="en-US" sz="1200" b="1" dirty="0" smtClean="0">
                <a:solidFill>
                  <a:schemeClr val="bg2"/>
                </a:solidFill>
                <a:latin typeface="Calibri" pitchFamily="34" charset="0"/>
                <a:cs typeface="Calibri" pitchFamily="34" charset="0"/>
              </a:rPr>
              <a:t> de </a:t>
            </a:r>
            <a:r>
              <a:rPr lang="en-US" sz="1200" b="1" dirty="0" err="1" smtClean="0">
                <a:solidFill>
                  <a:schemeClr val="bg2"/>
                </a:solidFill>
                <a:latin typeface="Calibri" pitchFamily="34" charset="0"/>
                <a:cs typeface="Calibri" pitchFamily="34" charset="0"/>
              </a:rPr>
              <a:t>Dieu</a:t>
            </a:r>
            <a:endParaRPr lang="en-US" sz="1200" b="1" dirty="0" smtClean="0">
              <a:solidFill>
                <a:schemeClr val="bg2"/>
              </a:solidFill>
              <a:latin typeface="Calibri" pitchFamily="34" charset="0"/>
              <a:cs typeface="Calibri" pitchFamily="34" charset="0"/>
            </a:endParaRPr>
          </a:p>
          <a:p>
            <a:pPr marL="0" marR="0" lvl="0" indent="0" algn="ctr" defTabSz="914400" rtl="0" eaLnBrk="1" fontAlgn="base" latinLnBrk="0" hangingPunct="1">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2"/>
                </a:solidFill>
                <a:effectLst/>
                <a:latin typeface="Calibri" pitchFamily="34" charset="0"/>
                <a:cs typeface="Calibri" pitchFamily="34" charset="0"/>
              </a:rPr>
              <a:t>       </a:t>
            </a:r>
          </a:p>
        </p:txBody>
      </p:sp>
      <p:sp>
        <p:nvSpPr>
          <p:cNvPr id="2050" name="Text Box 2"/>
          <p:cNvSpPr txBox="1">
            <a:spLocks noChangeArrowheads="1"/>
          </p:cNvSpPr>
          <p:nvPr/>
        </p:nvSpPr>
        <p:spPr bwMode="auto">
          <a:xfrm>
            <a:off x="838200" y="5329238"/>
            <a:ext cx="5112568" cy="11477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lnSpc>
                <a:spcPts val="1300"/>
              </a:lnSpc>
            </a:pPr>
            <a:r>
              <a:rPr lang="en-US" sz="1200" b="1" dirty="0" err="1" smtClean="0">
                <a:solidFill>
                  <a:schemeClr val="bg2"/>
                </a:solidFill>
                <a:latin typeface="Calibri" pitchFamily="34" charset="0"/>
                <a:cs typeface="Calibri" pitchFamily="34" charset="0"/>
              </a:rPr>
              <a:t>citoyenneté</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dans</a:t>
            </a:r>
            <a:r>
              <a:rPr lang="en-US" sz="1200" b="1" dirty="0" smtClean="0">
                <a:solidFill>
                  <a:schemeClr val="bg2"/>
                </a:solidFill>
                <a:latin typeface="Calibri" pitchFamily="34" charset="0"/>
                <a:cs typeface="Calibri" pitchFamily="34" charset="0"/>
              </a:rPr>
              <a:t> les </a:t>
            </a:r>
            <a:r>
              <a:rPr lang="en-US" sz="1200" b="1" dirty="0" err="1" smtClean="0">
                <a:solidFill>
                  <a:schemeClr val="bg2"/>
                </a:solidFill>
                <a:latin typeface="Calibri" pitchFamily="34" charset="0"/>
                <a:cs typeface="Calibri" pitchFamily="34" charset="0"/>
              </a:rPr>
              <a:t>cieux</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l'espérance</a:t>
            </a:r>
            <a:r>
              <a:rPr lang="en-US" sz="1200" b="1" dirty="0" smtClean="0">
                <a:solidFill>
                  <a:schemeClr val="bg2"/>
                </a:solidFill>
                <a:latin typeface="Calibri" pitchFamily="34" charset="0"/>
                <a:cs typeface="Calibri" pitchFamily="34" charset="0"/>
              </a:rPr>
              <a:t> de la </a:t>
            </a:r>
            <a:r>
              <a:rPr lang="en-US" sz="1200" b="1" dirty="0" err="1" smtClean="0">
                <a:solidFill>
                  <a:schemeClr val="bg2"/>
                </a:solidFill>
                <a:latin typeface="Calibri" pitchFamily="34" charset="0"/>
                <a:cs typeface="Calibri" pitchFamily="34" charset="0"/>
              </a:rPr>
              <a:t>gloire</a:t>
            </a:r>
            <a:r>
              <a:rPr lang="en-US" sz="1200" b="1" dirty="0" smtClean="0">
                <a:solidFill>
                  <a:schemeClr val="bg2"/>
                </a:solidFill>
                <a:latin typeface="Calibri" pitchFamily="34" charset="0"/>
                <a:cs typeface="Calibri" pitchFamily="34" charset="0"/>
              </a:rPr>
              <a:t>          </a:t>
            </a:r>
          </a:p>
          <a:p>
            <a:pPr algn="ctr">
              <a:lnSpc>
                <a:spcPts val="1300"/>
              </a:lnSpc>
            </a:pP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héritage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héritier</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cohéritier</a:t>
            </a:r>
            <a:r>
              <a:rPr lang="en-US" sz="1200" b="1" dirty="0" smtClean="0">
                <a:solidFill>
                  <a:schemeClr val="bg2"/>
                </a:solidFill>
                <a:latin typeface="Calibri" pitchFamily="34" charset="0"/>
                <a:cs typeface="Calibri" pitchFamily="34" charset="0"/>
              </a:rPr>
              <a:t>                               avec Christ à  mort</a:t>
            </a:r>
          </a:p>
          <a:p>
            <a:pPr algn="ctr">
              <a:lnSpc>
                <a:spcPts val="1300"/>
              </a:lnSpc>
            </a:pPr>
            <a:r>
              <a:rPr lang="en-US" sz="1200" b="1" dirty="0" smtClean="0">
                <a:solidFill>
                  <a:schemeClr val="bg2"/>
                </a:solidFill>
                <a:latin typeface="Calibri" pitchFamily="34" charset="0"/>
                <a:cs typeface="Calibri" pitchFamily="34" charset="0"/>
              </a:rPr>
              <a:t>la perfection en </a:t>
            </a:r>
            <a:r>
              <a:rPr lang="en-US" sz="1200" b="1" dirty="0" err="1" smtClean="0">
                <a:solidFill>
                  <a:schemeClr val="bg2"/>
                </a:solidFill>
                <a:latin typeface="Calibri" pitchFamily="34" charset="0"/>
                <a:cs typeface="Calibri" pitchFamily="34" charset="0"/>
              </a:rPr>
              <a:t>sa</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présence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glorifié</a:t>
            </a:r>
            <a:r>
              <a:rPr lang="en-US" sz="1200" b="1" dirty="0" smtClean="0">
                <a:solidFill>
                  <a:schemeClr val="bg2"/>
                </a:solidFill>
                <a:latin typeface="Calibri" pitchFamily="34" charset="0"/>
                <a:cs typeface="Calibri" pitchFamily="34" charset="0"/>
              </a:rPr>
              <a:t> pour </a:t>
            </a:r>
            <a:r>
              <a:rPr lang="en-US" sz="1200" b="1" dirty="0" err="1" smtClean="0">
                <a:solidFill>
                  <a:schemeClr val="bg2"/>
                </a:solidFill>
                <a:latin typeface="Calibri" pitchFamily="34" charset="0"/>
                <a:cs typeface="Calibri" pitchFamily="34" charset="0"/>
              </a:rPr>
              <a:t>ressembler</a:t>
            </a:r>
            <a:r>
              <a:rPr lang="en-US" sz="1200" b="1" dirty="0" smtClean="0">
                <a:solidFill>
                  <a:schemeClr val="bg2"/>
                </a:solidFill>
                <a:latin typeface="Calibri" pitchFamily="34" charset="0"/>
                <a:cs typeface="Calibri" pitchFamily="34" charset="0"/>
              </a:rPr>
              <a:t> à </a:t>
            </a:r>
            <a:r>
              <a:rPr lang="en-US" sz="1200" b="1" dirty="0" err="1" smtClean="0">
                <a:solidFill>
                  <a:schemeClr val="bg2"/>
                </a:solidFill>
                <a:latin typeface="Calibri" pitchFamily="34" charset="0"/>
                <a:cs typeface="Calibri" pitchFamily="34" charset="0"/>
              </a:rPr>
              <a:t>Jésus</a:t>
            </a:r>
            <a:endParaRPr lang="en-US" sz="1200" b="1" dirty="0" smtClean="0">
              <a:solidFill>
                <a:schemeClr val="bg2"/>
              </a:solidFill>
              <a:latin typeface="Calibri" pitchFamily="34" charset="0"/>
              <a:cs typeface="Calibri" pitchFamily="34" charset="0"/>
            </a:endParaRPr>
          </a:p>
          <a:p>
            <a:pPr algn="ctr">
              <a:lnSpc>
                <a:spcPts val="1300"/>
              </a:lnSpc>
            </a:pPr>
            <a:r>
              <a:rPr lang="en-US" sz="1200" b="1" dirty="0" err="1" smtClean="0">
                <a:solidFill>
                  <a:schemeClr val="bg2"/>
                </a:solidFill>
                <a:latin typeface="Calibri" pitchFamily="34" charset="0"/>
                <a:cs typeface="Calibri" pitchFamily="34" charset="0"/>
              </a:rPr>
              <a:t>dans</a:t>
            </a:r>
            <a:r>
              <a:rPr lang="en-US" sz="1200" b="1" dirty="0" smtClean="0">
                <a:solidFill>
                  <a:schemeClr val="bg2"/>
                </a:solidFill>
                <a:latin typeface="Calibri" pitchFamily="34" charset="0"/>
                <a:cs typeface="Calibri" pitchFamily="34" charset="0"/>
              </a:rPr>
              <a:t> le </a:t>
            </a:r>
            <a:r>
              <a:rPr lang="en-US" sz="1200" b="1" dirty="0" err="1" smtClean="0">
                <a:solidFill>
                  <a:schemeClr val="bg2"/>
                </a:solidFill>
                <a:latin typeface="Calibri" pitchFamily="34" charset="0"/>
                <a:cs typeface="Calibri" pitchFamily="34" charset="0"/>
              </a:rPr>
              <a:t>royaume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céleste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entrer</a:t>
            </a:r>
            <a:r>
              <a:rPr lang="en-US" sz="1200" b="1" dirty="0" smtClean="0">
                <a:solidFill>
                  <a:schemeClr val="bg2"/>
                </a:solidFill>
                <a:latin typeface="Calibri" pitchFamily="34" charset="0"/>
                <a:cs typeface="Calibri" pitchFamily="34" charset="0"/>
              </a:rPr>
              <a:t> joie du Seigneur</a:t>
            </a:r>
          </a:p>
          <a:p>
            <a:pPr algn="ctr">
              <a:lnSpc>
                <a:spcPts val="1300"/>
              </a:lnSpc>
            </a:pPr>
            <a:r>
              <a:rPr lang="en-US" sz="1200" b="1" dirty="0" err="1" smtClean="0">
                <a:solidFill>
                  <a:schemeClr val="bg2"/>
                </a:solidFill>
                <a:latin typeface="Calibri" pitchFamily="34" charset="0"/>
                <a:cs typeface="Calibri" pitchFamily="34" charset="0"/>
              </a:rPr>
              <a:t>délivré</a:t>
            </a:r>
            <a:r>
              <a:rPr lang="en-US" sz="1200" b="1" dirty="0" smtClean="0">
                <a:solidFill>
                  <a:schemeClr val="bg2"/>
                </a:solidFill>
                <a:latin typeface="Calibri" pitchFamily="34" charset="0"/>
                <a:cs typeface="Calibri" pitchFamily="34" charset="0"/>
              </a:rPr>
              <a:t> de la </a:t>
            </a:r>
            <a:r>
              <a:rPr lang="en-US" sz="1200" b="1" dirty="0" err="1" smtClean="0">
                <a:solidFill>
                  <a:schemeClr val="bg2"/>
                </a:solidFill>
                <a:latin typeface="Calibri" pitchFamily="34" charset="0"/>
                <a:cs typeface="Calibri" pitchFamily="34" charset="0"/>
              </a:rPr>
              <a:t>colère</a:t>
            </a:r>
            <a:r>
              <a:rPr lang="en-US" sz="1200" b="1" dirty="0" smtClean="0">
                <a:solidFill>
                  <a:schemeClr val="bg2"/>
                </a:solidFill>
                <a:latin typeface="Calibri" pitchFamily="34" charset="0"/>
                <a:cs typeface="Calibri" pitchFamily="34" charset="0"/>
              </a:rPr>
              <a:t> à </a:t>
            </a:r>
            <a:r>
              <a:rPr lang="en-US" sz="1200" b="1" dirty="0" err="1" smtClean="0">
                <a:solidFill>
                  <a:schemeClr val="bg2"/>
                </a:solidFill>
                <a:latin typeface="Calibri" pitchFamily="34" charset="0"/>
                <a:cs typeface="Calibri" pitchFamily="34" charset="0"/>
              </a:rPr>
              <a:t>venir</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sa</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bonne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œuvre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rendu</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parfaite</a:t>
            </a:r>
            <a:endParaRPr lang="en-US" sz="1200" b="1" dirty="0" smtClean="0">
              <a:solidFill>
                <a:schemeClr val="bg2"/>
              </a:solidFill>
              <a:latin typeface="Calibri" pitchFamily="34" charset="0"/>
              <a:cs typeface="Calibri" pitchFamily="34" charset="0"/>
            </a:endParaRPr>
          </a:p>
          <a:p>
            <a:pPr algn="ctr">
              <a:lnSpc>
                <a:spcPts val="1300"/>
              </a:lnSpc>
            </a:pPr>
            <a:r>
              <a:rPr lang="en-US" sz="1200" b="1" dirty="0" smtClean="0">
                <a:solidFill>
                  <a:schemeClr val="bg2"/>
                </a:solidFill>
                <a:latin typeface="Calibri" pitchFamily="34" charset="0"/>
                <a:cs typeface="Calibri" pitchFamily="34" charset="0"/>
              </a:rPr>
              <a:t>corps de </a:t>
            </a:r>
            <a:r>
              <a:rPr lang="en-US" sz="1200" b="1" dirty="0" err="1" smtClean="0">
                <a:solidFill>
                  <a:schemeClr val="bg2"/>
                </a:solidFill>
                <a:latin typeface="Calibri" pitchFamily="34" charset="0"/>
                <a:cs typeface="Calibri" pitchFamily="34" charset="0"/>
              </a:rPr>
              <a:t>résurrection</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comme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Jésus</a:t>
            </a:r>
            <a:r>
              <a:rPr lang="en-US" sz="1200" b="1" dirty="0" smtClean="0">
                <a:solidFill>
                  <a:schemeClr val="bg2"/>
                </a:solidFill>
                <a:latin typeface="Calibri" pitchFamily="34" charset="0"/>
                <a:cs typeface="Calibri" pitchFamily="34" charset="0"/>
              </a:rPr>
              <a:t>                marriage de </a:t>
            </a:r>
            <a:r>
              <a:rPr lang="en-US" sz="1200" b="1" dirty="0" err="1" smtClean="0">
                <a:solidFill>
                  <a:schemeClr val="bg2"/>
                </a:solidFill>
                <a:latin typeface="Calibri" pitchFamily="34" charset="0"/>
                <a:cs typeface="Calibri" pitchFamily="34" charset="0"/>
              </a:rPr>
              <a:t>l'Agneau</a:t>
            </a:r>
            <a:endParaRPr lang="en-US" sz="1200" b="1" dirty="0" smtClean="0">
              <a:solidFill>
                <a:schemeClr val="bg2"/>
              </a:solidFill>
              <a:latin typeface="Calibri" pitchFamily="34" charset="0"/>
              <a:cs typeface="Calibri" pitchFamily="34" charset="0"/>
            </a:endParaRPr>
          </a:p>
          <a:p>
            <a:pPr algn="ctr">
              <a:lnSpc>
                <a:spcPts val="1300"/>
              </a:lnSpc>
            </a:pPr>
            <a:r>
              <a:rPr lang="en-US" sz="1200" b="1" dirty="0" err="1" smtClean="0">
                <a:solidFill>
                  <a:schemeClr val="bg2"/>
                </a:solidFill>
                <a:latin typeface="Calibri" pitchFamily="34" charset="0"/>
                <a:cs typeface="Calibri" pitchFamily="34" charset="0"/>
              </a:rPr>
              <a:t>toute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larme</a:t>
            </a:r>
            <a:r>
              <a:rPr lang="en-US" sz="1200" b="1" dirty="0" smtClean="0">
                <a:solidFill>
                  <a:schemeClr val="bg2"/>
                </a:solidFill>
                <a:latin typeface="Calibri" pitchFamily="34" charset="0"/>
                <a:cs typeface="Calibri" pitchFamily="34" charset="0"/>
              </a:rPr>
              <a:t> de </a:t>
            </a:r>
            <a:r>
              <a:rPr lang="en-US" sz="1200" b="1" dirty="0" err="1" smtClean="0">
                <a:solidFill>
                  <a:schemeClr val="bg2"/>
                </a:solidFill>
                <a:latin typeface="Calibri" pitchFamily="34" charset="0"/>
                <a:cs typeface="Calibri" pitchFamily="34" charset="0"/>
              </a:rPr>
              <a:t>nos</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yeux</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essuyée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voir</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sa</a:t>
            </a:r>
            <a:r>
              <a:rPr lang="en-US" sz="1200" b="1" dirty="0" smtClean="0">
                <a:solidFill>
                  <a:schemeClr val="bg2"/>
                </a:solidFill>
                <a:latin typeface="Calibri" pitchFamily="34" charset="0"/>
                <a:cs typeface="Calibri" pitchFamily="34" charset="0"/>
              </a:rPr>
              <a:t> face</a:t>
            </a:r>
          </a:p>
          <a:p>
            <a:pPr algn="ctr">
              <a:lnSpc>
                <a:spcPts val="1300"/>
              </a:lnSpc>
            </a:pPr>
            <a:r>
              <a:rPr lang="en-US" sz="1200" b="1" dirty="0" err="1" smtClean="0">
                <a:solidFill>
                  <a:schemeClr val="bg2"/>
                </a:solidFill>
                <a:latin typeface="Calibri" pitchFamily="34" charset="0"/>
                <a:cs typeface="Calibri" pitchFamily="34" charset="0"/>
              </a:rPr>
              <a:t>règne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éternellement</a:t>
            </a:r>
            <a:r>
              <a:rPr lang="en-US" sz="1200" b="1" dirty="0" smtClean="0">
                <a:solidFill>
                  <a:schemeClr val="bg2"/>
                </a:solidFill>
                <a:latin typeface="Calibri" pitchFamily="34" charset="0"/>
                <a:cs typeface="Calibri" pitchFamily="34" charset="0"/>
              </a:rPr>
              <a:t>        </a:t>
            </a:r>
            <a:r>
              <a:rPr lang="fr-CA" sz="1200" b="1" dirty="0" smtClean="0">
                <a:solidFill>
                  <a:schemeClr val="bg2"/>
                </a:solidFill>
                <a:latin typeface="Calibri" pitchFamily="34" charset="0"/>
                <a:cs typeface="Calibri" pitchFamily="34" charset="0"/>
              </a:rPr>
              <a:t>aimé et sauvé       dans</a:t>
            </a:r>
            <a:r>
              <a:rPr lang="en-US" sz="1200" b="1" dirty="0" smtClean="0">
                <a:solidFill>
                  <a:schemeClr val="bg2"/>
                </a:solidFill>
                <a:latin typeface="Calibri" pitchFamily="34" charset="0"/>
                <a:cs typeface="Calibri" pitchFamily="34" charset="0"/>
              </a:rPr>
              <a:t> la nouvelle alliance</a:t>
            </a:r>
            <a:endParaRPr kumimoji="0" lang="en-US" sz="1200" b="1" i="0" u="none" strike="noStrike" cap="none" normalizeH="0" baseline="0" dirty="0" smtClean="0">
              <a:ln>
                <a:noFill/>
              </a:ln>
              <a:solidFill>
                <a:schemeClr val="bg2"/>
              </a:solidFill>
              <a:effectLst/>
              <a:latin typeface="Calibri" pitchFamily="34" charset="0"/>
              <a:cs typeface="Calibri" pitchFamily="34" charset="0"/>
            </a:endParaRPr>
          </a:p>
        </p:txBody>
      </p:sp>
      <p:sp>
        <p:nvSpPr>
          <p:cNvPr id="2052" name="Text Box 4"/>
          <p:cNvSpPr txBox="1">
            <a:spLocks noChangeArrowheads="1"/>
          </p:cNvSpPr>
          <p:nvPr/>
        </p:nvSpPr>
        <p:spPr bwMode="auto">
          <a:xfrm>
            <a:off x="0" y="1371600"/>
            <a:ext cx="6934200" cy="17145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nSpc>
                <a:spcPts val="1300"/>
              </a:lnSpc>
            </a:pPr>
            <a:r>
              <a:rPr lang="en-US" sz="1200" b="1" spc="-20" dirty="0" smtClean="0">
                <a:solidFill>
                  <a:schemeClr val="bg2"/>
                </a:solidFill>
                <a:latin typeface="Calibri" pitchFamily="34" charset="0"/>
                <a:cs typeface="Calibri" pitchFamily="34" charset="0"/>
              </a:rPr>
              <a:t>en Christ et Christ en nous  en </a:t>
            </a:r>
            <a:r>
              <a:rPr lang="en-US" sz="1200" b="1" spc="-20" dirty="0" err="1" smtClean="0">
                <a:solidFill>
                  <a:schemeClr val="bg2"/>
                </a:solidFill>
                <a:latin typeface="Calibri" pitchFamily="34" charset="0"/>
                <a:cs typeface="Calibri" pitchFamily="34" charset="0"/>
              </a:rPr>
              <a:t>l’Esprit</a:t>
            </a:r>
            <a:r>
              <a:rPr lang="en-US" sz="1200" b="1" spc="-20" dirty="0" smtClean="0">
                <a:solidFill>
                  <a:schemeClr val="bg2"/>
                </a:solidFill>
                <a:latin typeface="Calibri" pitchFamily="34" charset="0"/>
                <a:cs typeface="Calibri" pitchFamily="34" charset="0"/>
              </a:rPr>
              <a:t> Saint et </a:t>
            </a:r>
            <a:r>
              <a:rPr lang="en-US" sz="1200" b="1" spc="-20" dirty="0" err="1" smtClean="0">
                <a:solidFill>
                  <a:schemeClr val="bg2"/>
                </a:solidFill>
                <a:latin typeface="Calibri" pitchFamily="34" charset="0"/>
                <a:cs typeface="Calibri" pitchFamily="34" charset="0"/>
              </a:rPr>
              <a:t>L’Esprit</a:t>
            </a:r>
            <a:r>
              <a:rPr lang="en-US" sz="1200" b="1" spc="-20" dirty="0" smtClean="0">
                <a:solidFill>
                  <a:schemeClr val="bg2"/>
                </a:solidFill>
                <a:latin typeface="Calibri" pitchFamily="34" charset="0"/>
                <a:cs typeface="Calibri" pitchFamily="34" charset="0"/>
              </a:rPr>
              <a:t> en nous, le temple de </a:t>
            </a:r>
            <a:r>
              <a:rPr lang="en-US" sz="1200" b="1" spc="-20" dirty="0" err="1" smtClean="0">
                <a:solidFill>
                  <a:schemeClr val="bg2"/>
                </a:solidFill>
                <a:latin typeface="Calibri" pitchFamily="34" charset="0"/>
                <a:cs typeface="Calibri" pitchFamily="34" charset="0"/>
              </a:rPr>
              <a:t>Dieu</a:t>
            </a:r>
            <a:r>
              <a:rPr lang="en-US" sz="1200" b="1" spc="-20" dirty="0" smtClean="0">
                <a:solidFill>
                  <a:schemeClr val="bg2"/>
                </a:solidFill>
                <a:latin typeface="Calibri" pitchFamily="34" charset="0"/>
                <a:cs typeface="Calibri" pitchFamily="34" charset="0"/>
              </a:rPr>
              <a:t>  en le </a:t>
            </a:r>
            <a:r>
              <a:rPr lang="en-US" sz="1200" b="1" spc="-20" dirty="0" err="1" smtClean="0">
                <a:solidFill>
                  <a:schemeClr val="bg2"/>
                </a:solidFill>
                <a:latin typeface="Calibri" pitchFamily="34" charset="0"/>
                <a:cs typeface="Calibri" pitchFamily="34" charset="0"/>
              </a:rPr>
              <a:t>Père</a:t>
            </a:r>
            <a:r>
              <a:rPr lang="en-US" sz="1200" b="1" spc="-20" dirty="0" smtClean="0">
                <a:solidFill>
                  <a:schemeClr val="bg2"/>
                </a:solidFill>
                <a:latin typeface="Calibri" pitchFamily="34" charset="0"/>
                <a:cs typeface="Calibri" pitchFamily="34" charset="0"/>
              </a:rPr>
              <a:t> et le </a:t>
            </a:r>
            <a:r>
              <a:rPr lang="en-US" sz="1200" b="1" spc="-20" dirty="0" err="1" smtClean="0">
                <a:solidFill>
                  <a:schemeClr val="bg2"/>
                </a:solidFill>
                <a:latin typeface="Calibri" pitchFamily="34" charset="0"/>
                <a:cs typeface="Calibri" pitchFamily="34" charset="0"/>
              </a:rPr>
              <a:t>Père</a:t>
            </a:r>
            <a:r>
              <a:rPr lang="en-US" sz="1200" b="1" spc="-20" dirty="0" smtClean="0">
                <a:solidFill>
                  <a:schemeClr val="bg2"/>
                </a:solidFill>
                <a:latin typeface="Calibri" pitchFamily="34" charset="0"/>
                <a:cs typeface="Calibri" pitchFamily="34" charset="0"/>
              </a:rPr>
              <a:t> en nous</a:t>
            </a:r>
          </a:p>
          <a:p>
            <a:pPr>
              <a:lnSpc>
                <a:spcPts val="1300"/>
              </a:lnSpc>
            </a:pPr>
            <a:r>
              <a:rPr lang="en-US" sz="1200" b="1" dirty="0" err="1" smtClean="0">
                <a:solidFill>
                  <a:schemeClr val="bg2"/>
                </a:solidFill>
                <a:latin typeface="Calibri" pitchFamily="34" charset="0"/>
                <a:cs typeface="Calibri" pitchFamily="34" charset="0"/>
              </a:rPr>
              <a:t>immergé</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dans</a:t>
            </a:r>
            <a:r>
              <a:rPr lang="en-US" sz="1200" b="1" dirty="0" smtClean="0">
                <a:solidFill>
                  <a:schemeClr val="bg2"/>
                </a:solidFill>
                <a:latin typeface="Calibri" pitchFamily="34" charset="0"/>
                <a:cs typeface="Calibri" pitchFamily="34" charset="0"/>
              </a:rPr>
              <a:t> le </a:t>
            </a:r>
            <a:r>
              <a:rPr lang="en-US" sz="1200" b="1" dirty="0" err="1" smtClean="0">
                <a:solidFill>
                  <a:schemeClr val="bg2"/>
                </a:solidFill>
                <a:latin typeface="Calibri" pitchFamily="34" charset="0"/>
                <a:cs typeface="Calibri" pitchFamily="34" charset="0"/>
              </a:rPr>
              <a:t>Père</a:t>
            </a:r>
            <a:r>
              <a:rPr lang="en-US" sz="1200" b="1" dirty="0" smtClean="0">
                <a:solidFill>
                  <a:schemeClr val="bg2"/>
                </a:solidFill>
                <a:latin typeface="Calibri" pitchFamily="34" charset="0"/>
                <a:cs typeface="Calibri" pitchFamily="34" charset="0"/>
              </a:rPr>
              <a:t>, le </a:t>
            </a:r>
            <a:r>
              <a:rPr lang="en-US" sz="1200" b="1" dirty="0" err="1" smtClean="0">
                <a:solidFill>
                  <a:schemeClr val="bg2"/>
                </a:solidFill>
                <a:latin typeface="Calibri" pitchFamily="34" charset="0"/>
                <a:cs typeface="Calibri" pitchFamily="34" charset="0"/>
              </a:rPr>
              <a:t>Fils</a:t>
            </a:r>
            <a:r>
              <a:rPr lang="en-US" sz="1200" b="1" dirty="0" smtClean="0">
                <a:solidFill>
                  <a:schemeClr val="bg2"/>
                </a:solidFill>
                <a:latin typeface="Calibri" pitchFamily="34" charset="0"/>
                <a:cs typeface="Calibri" pitchFamily="34" charset="0"/>
              </a:rPr>
              <a:t> et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communion avec le </a:t>
            </a:r>
            <a:r>
              <a:rPr lang="en-US" sz="1200" b="1" dirty="0" err="1" smtClean="0">
                <a:solidFill>
                  <a:schemeClr val="bg2"/>
                </a:solidFill>
                <a:latin typeface="Calibri" pitchFamily="34" charset="0"/>
                <a:cs typeface="Calibri" pitchFamily="34" charset="0"/>
              </a:rPr>
              <a:t>Père</a:t>
            </a:r>
            <a:r>
              <a:rPr lang="en-US" sz="1200" b="1" dirty="0" smtClean="0">
                <a:solidFill>
                  <a:schemeClr val="bg2"/>
                </a:solidFill>
                <a:latin typeface="Calibri" pitchFamily="34" charset="0"/>
                <a:cs typeface="Calibri" pitchFamily="34" charset="0"/>
              </a:rPr>
              <a:t>, le </a:t>
            </a:r>
            <a:r>
              <a:rPr lang="en-US" sz="1200" b="1" dirty="0" err="1" smtClean="0">
                <a:solidFill>
                  <a:schemeClr val="bg2"/>
                </a:solidFill>
                <a:latin typeface="Calibri" pitchFamily="34" charset="0"/>
                <a:cs typeface="Calibri" pitchFamily="34" charset="0"/>
              </a:rPr>
              <a:t>Fils</a:t>
            </a:r>
            <a:r>
              <a:rPr lang="en-US" sz="1200" b="1" dirty="0" smtClean="0">
                <a:solidFill>
                  <a:schemeClr val="bg2"/>
                </a:solidFill>
                <a:latin typeface="Calibri" pitchFamily="34" charset="0"/>
                <a:cs typeface="Calibri" pitchFamily="34" charset="0"/>
              </a:rPr>
              <a:t> et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et </a:t>
            </a:r>
            <a:r>
              <a:rPr lang="en-US" sz="1200" b="1" dirty="0" err="1" smtClean="0">
                <a:solidFill>
                  <a:schemeClr val="bg2"/>
                </a:solidFill>
                <a:latin typeface="Calibri" pitchFamily="34" charset="0"/>
                <a:cs typeface="Calibri" pitchFamily="34" charset="0"/>
              </a:rPr>
              <a:t>ils</a:t>
            </a:r>
            <a:r>
              <a:rPr lang="en-US" sz="1200" b="1" dirty="0" smtClean="0">
                <a:solidFill>
                  <a:schemeClr val="bg2"/>
                </a:solidFill>
                <a:latin typeface="Calibri" pitchFamily="34" charset="0"/>
                <a:cs typeface="Calibri" pitchFamily="34" charset="0"/>
              </a:rPr>
              <a:t> avec nous   </a:t>
            </a:r>
          </a:p>
          <a:p>
            <a:pPr>
              <a:lnSpc>
                <a:spcPts val="1300"/>
              </a:lnSpc>
            </a:pPr>
            <a:r>
              <a:rPr lang="en-US" sz="1200" b="1" dirty="0" err="1" smtClean="0">
                <a:solidFill>
                  <a:schemeClr val="bg2"/>
                </a:solidFill>
                <a:latin typeface="Calibri" pitchFamily="34" charset="0"/>
                <a:cs typeface="Calibri" pitchFamily="34" charset="0"/>
              </a:rPr>
              <a:t>accès</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prières</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exaucées</a:t>
            </a:r>
            <a:r>
              <a:rPr lang="en-US" sz="1200" b="1" dirty="0" smtClean="0">
                <a:solidFill>
                  <a:schemeClr val="bg2"/>
                </a:solidFill>
                <a:latin typeface="Calibri" pitchFamily="34" charset="0"/>
                <a:cs typeface="Calibri" pitchFamily="34" charset="0"/>
              </a:rPr>
              <a:t> au nom de </a:t>
            </a:r>
            <a:r>
              <a:rPr lang="en-US" sz="1200" b="1" dirty="0" err="1" smtClean="0">
                <a:solidFill>
                  <a:schemeClr val="bg2"/>
                </a:solidFill>
                <a:latin typeface="Calibri" pitchFamily="34" charset="0"/>
                <a:cs typeface="Calibri" pitchFamily="34" charset="0"/>
              </a:rPr>
              <a:t>Jésus</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miséricorde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grâce</a:t>
            </a:r>
            <a:r>
              <a:rPr lang="en-US" sz="1200" b="1" dirty="0" smtClean="0">
                <a:solidFill>
                  <a:schemeClr val="bg2"/>
                </a:solidFill>
                <a:latin typeface="Calibri" pitchFamily="34" charset="0"/>
                <a:cs typeface="Calibri" pitchFamily="34" charset="0"/>
              </a:rPr>
              <a:t> et </a:t>
            </a:r>
            <a:r>
              <a:rPr lang="en-US" sz="1200" b="1" dirty="0" err="1" smtClean="0">
                <a:solidFill>
                  <a:schemeClr val="bg2"/>
                </a:solidFill>
                <a:latin typeface="Calibri" pitchFamily="34" charset="0"/>
                <a:cs typeface="Calibri" pitchFamily="34" charset="0"/>
              </a:rPr>
              <a:t>secours</a:t>
            </a:r>
            <a:r>
              <a:rPr lang="en-US" sz="1200" b="1" dirty="0" smtClean="0">
                <a:solidFill>
                  <a:schemeClr val="bg2"/>
                </a:solidFill>
                <a:latin typeface="Calibri" pitchFamily="34" charset="0"/>
                <a:cs typeface="Calibri" pitchFamily="34" charset="0"/>
              </a:rPr>
              <a:t> au </a:t>
            </a:r>
            <a:r>
              <a:rPr lang="en-US" sz="1200" b="1" dirty="0" err="1" smtClean="0">
                <a:solidFill>
                  <a:schemeClr val="bg2"/>
                </a:solidFill>
                <a:latin typeface="Calibri" pitchFamily="34" charset="0"/>
                <a:cs typeface="Calibri" pitchFamily="34" charset="0"/>
              </a:rPr>
              <a:t>trône</a:t>
            </a:r>
            <a:r>
              <a:rPr lang="en-US" sz="1200" b="1" dirty="0" smtClean="0">
                <a:solidFill>
                  <a:schemeClr val="bg2"/>
                </a:solidFill>
                <a:latin typeface="Calibri" pitchFamily="34" charset="0"/>
                <a:cs typeface="Calibri" pitchFamily="34" charset="0"/>
              </a:rPr>
              <a:t> de </a:t>
            </a:r>
            <a:r>
              <a:rPr lang="en-US" sz="1200" b="1" dirty="0" err="1" smtClean="0">
                <a:solidFill>
                  <a:schemeClr val="bg2"/>
                </a:solidFill>
                <a:latin typeface="Calibri" pitchFamily="34" charset="0"/>
                <a:cs typeface="Calibri" pitchFamily="34" charset="0"/>
              </a:rPr>
              <a:t>grâce</a:t>
            </a:r>
            <a:r>
              <a:rPr lang="en-US" sz="1200" b="1" dirty="0" smtClean="0">
                <a:solidFill>
                  <a:schemeClr val="bg2"/>
                </a:solidFill>
                <a:latin typeface="Calibri" pitchFamily="34" charset="0"/>
                <a:cs typeface="Calibri" pitchFamily="34" charset="0"/>
              </a:rPr>
              <a:t> de </a:t>
            </a:r>
            <a:r>
              <a:rPr lang="en-US" sz="1200" b="1" dirty="0" err="1" smtClean="0">
                <a:solidFill>
                  <a:schemeClr val="bg2"/>
                </a:solidFill>
                <a:latin typeface="Calibri" pitchFamily="34" charset="0"/>
                <a:cs typeface="Calibri" pitchFamily="34" charset="0"/>
              </a:rPr>
              <a:t>Dieu</a:t>
            </a:r>
            <a:endParaRPr lang="en-US" sz="1200" b="1" dirty="0" smtClean="0">
              <a:solidFill>
                <a:schemeClr val="bg2"/>
              </a:solidFill>
              <a:latin typeface="Calibri" pitchFamily="34" charset="0"/>
              <a:cs typeface="Calibri" pitchFamily="34" charset="0"/>
            </a:endParaRPr>
          </a:p>
          <a:p>
            <a:pPr>
              <a:lnSpc>
                <a:spcPts val="1300"/>
              </a:lnSpc>
            </a:pPr>
            <a:r>
              <a:rPr lang="en-US" sz="1200" b="1" dirty="0" smtClean="0">
                <a:solidFill>
                  <a:schemeClr val="bg2"/>
                </a:solidFill>
                <a:latin typeface="Calibri" pitchFamily="34" charset="0"/>
                <a:cs typeface="Calibri" pitchFamily="34" charset="0"/>
              </a:rPr>
              <a:t>tout </a:t>
            </a:r>
            <a:r>
              <a:rPr lang="en-US" sz="1200" b="1" dirty="0" err="1" smtClean="0">
                <a:solidFill>
                  <a:schemeClr val="bg2"/>
                </a:solidFill>
                <a:latin typeface="Calibri" pitchFamily="34" charset="0"/>
                <a:cs typeface="Calibri" pitchFamily="34" charset="0"/>
              </a:rPr>
              <a:t>besoin</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comblé</a:t>
            </a:r>
            <a:r>
              <a:rPr lang="en-US" sz="1200" b="1" dirty="0" smtClean="0">
                <a:solidFill>
                  <a:schemeClr val="bg2"/>
                </a:solidFill>
                <a:latin typeface="Calibri" pitchFamily="34" charset="0"/>
                <a:cs typeface="Calibri" pitchFamily="34" charset="0"/>
              </a:rPr>
              <a:t>                    </a:t>
            </a:r>
            <a:r>
              <a:rPr lang="fr-CA" sz="1200" b="1" dirty="0" smtClean="0">
                <a:solidFill>
                  <a:schemeClr val="bg2"/>
                </a:solidFill>
                <a:latin typeface="Calibri" pitchFamily="34" charset="0"/>
                <a:cs typeface="Calibri" pitchFamily="34" charset="0"/>
              </a:rPr>
              <a:t>l’Esprit prie pour nous et nous aide à prier par l’Esprit avec la parole de Dieu </a:t>
            </a:r>
            <a:endParaRPr lang="en-US" sz="1200" b="1" dirty="0" smtClean="0">
              <a:solidFill>
                <a:schemeClr val="bg2"/>
              </a:solidFill>
              <a:latin typeface="Calibri" pitchFamily="34" charset="0"/>
              <a:cs typeface="Calibri" pitchFamily="34" charset="0"/>
            </a:endParaRPr>
          </a:p>
          <a:p>
            <a:pPr>
              <a:lnSpc>
                <a:spcPts val="1300"/>
              </a:lnSpc>
            </a:pPr>
            <a:r>
              <a:rPr lang="fr-FR" sz="1200" b="1" dirty="0" smtClean="0">
                <a:solidFill>
                  <a:schemeClr val="bg2"/>
                </a:solidFill>
                <a:latin typeface="Calibri" pitchFamily="34" charset="0"/>
                <a:cs typeface="Calibri" pitchFamily="34" charset="0"/>
              </a:rPr>
              <a:t>notre Souverain Sacrificateur  intercède  pour nous  en tant que notre seul  médiateur et rançon pour tous</a:t>
            </a:r>
          </a:p>
          <a:p>
            <a:pPr>
              <a:lnSpc>
                <a:spcPts val="1300"/>
              </a:lnSpc>
            </a:pPr>
            <a:r>
              <a:rPr lang="fr-FR" sz="1200" b="1" dirty="0" smtClean="0">
                <a:solidFill>
                  <a:schemeClr val="bg2"/>
                </a:solidFill>
                <a:latin typeface="Calibri" pitchFamily="34" charset="0"/>
                <a:cs typeface="Calibri" pitchFamily="34" charset="0"/>
              </a:rPr>
              <a:t>notre Souverain Sacrificateur  est notre avocat  avec sa seul propitiation pour nos péchés en notre défense</a:t>
            </a:r>
            <a:endParaRPr lang="fr-CA" sz="1200" b="1" dirty="0" smtClean="0">
              <a:solidFill>
                <a:schemeClr val="bg2"/>
              </a:solidFill>
              <a:latin typeface="Calibri" pitchFamily="34" charset="0"/>
              <a:cs typeface="Calibri" pitchFamily="34" charset="0"/>
            </a:endParaRPr>
          </a:p>
          <a:p>
            <a:pPr algn="ctr">
              <a:lnSpc>
                <a:spcPts val="1300"/>
              </a:lnSpc>
            </a:pPr>
            <a:r>
              <a:rPr lang="en-US" sz="1200" b="1" dirty="0" err="1" smtClean="0">
                <a:latin typeface="Calibri" pitchFamily="34" charset="0"/>
                <a:cs typeface="Calibri" pitchFamily="34" charset="0"/>
              </a:rPr>
              <a:t>immergé</a:t>
            </a:r>
            <a:r>
              <a:rPr lang="en-US" sz="1200" b="1" dirty="0" smtClean="0">
                <a:latin typeface="Calibri" pitchFamily="34" charset="0"/>
                <a:cs typeface="Calibri" pitchFamily="34" charset="0"/>
              </a:rPr>
              <a:t>      et      </a:t>
            </a:r>
            <a:r>
              <a:rPr lang="en-US" sz="1200" b="1" dirty="0" err="1" smtClean="0">
                <a:latin typeface="Calibri" pitchFamily="34" charset="0"/>
                <a:cs typeface="Calibri" pitchFamily="34" charset="0"/>
              </a:rPr>
              <a:t>une</a:t>
            </a:r>
            <a:r>
              <a:rPr lang="en-US" sz="1200" b="1" dirty="0" smtClean="0">
                <a:latin typeface="Calibri" pitchFamily="34" charset="0"/>
                <a:cs typeface="Calibri" pitchFamily="34" charset="0"/>
              </a:rPr>
              <a:t>      </a:t>
            </a:r>
            <a:r>
              <a:rPr lang="fr-FR" sz="1200" b="1" dirty="0" smtClean="0">
                <a:latin typeface="Calibri" pitchFamily="34" charset="0"/>
                <a:cs typeface="Calibri" pitchFamily="34" charset="0"/>
              </a:rPr>
              <a:t>même      plante      </a:t>
            </a:r>
            <a:r>
              <a:rPr lang="en-US" sz="1200" b="1" dirty="0" smtClean="0">
                <a:latin typeface="Calibri" pitchFamily="34" charset="0"/>
                <a:cs typeface="Calibri" pitchFamily="34" charset="0"/>
              </a:rPr>
              <a:t>avec      Christ      </a:t>
            </a:r>
            <a:r>
              <a:rPr lang="en-US" sz="1200" b="1" dirty="0" err="1" smtClean="0">
                <a:latin typeface="Calibri" pitchFamily="34" charset="0"/>
                <a:cs typeface="Calibri" pitchFamily="34" charset="0"/>
              </a:rPr>
              <a:t>dans</a:t>
            </a:r>
            <a:r>
              <a:rPr lang="en-US" sz="1200" b="1" dirty="0" smtClean="0">
                <a:latin typeface="Calibri" pitchFamily="34" charset="0"/>
                <a:cs typeface="Calibri" pitchFamily="34" charset="0"/>
              </a:rPr>
              <a:t>      </a:t>
            </a:r>
            <a:r>
              <a:rPr lang="en-US" sz="1200" b="1" dirty="0" err="1" smtClean="0">
                <a:latin typeface="Calibri" pitchFamily="34" charset="0"/>
                <a:cs typeface="Calibri" pitchFamily="34" charset="0"/>
              </a:rPr>
              <a:t>sa</a:t>
            </a:r>
            <a:r>
              <a:rPr lang="en-US" sz="1200" b="1" dirty="0" smtClean="0">
                <a:latin typeface="Calibri" pitchFamily="34" charset="0"/>
                <a:cs typeface="Calibri" pitchFamily="34" charset="0"/>
              </a:rPr>
              <a:t>      mort      et      </a:t>
            </a:r>
            <a:r>
              <a:rPr lang="en-US" sz="1200" b="1" dirty="0" err="1" smtClean="0">
                <a:latin typeface="Calibri" pitchFamily="34" charset="0"/>
                <a:cs typeface="Calibri" pitchFamily="34" charset="0"/>
              </a:rPr>
              <a:t>sa</a:t>
            </a:r>
            <a:r>
              <a:rPr lang="en-US" sz="1200" b="1" dirty="0" smtClean="0">
                <a:latin typeface="Calibri" pitchFamily="34" charset="0"/>
                <a:cs typeface="Calibri" pitchFamily="34" charset="0"/>
              </a:rPr>
              <a:t>       </a:t>
            </a:r>
            <a:r>
              <a:rPr lang="en-US" sz="1200" b="1" dirty="0" err="1" smtClean="0">
                <a:latin typeface="Calibri" pitchFamily="34" charset="0"/>
                <a:cs typeface="Calibri" pitchFamily="34" charset="0"/>
              </a:rPr>
              <a:t>résurrection</a:t>
            </a:r>
            <a:r>
              <a:rPr lang="en-US" sz="1200" b="1" dirty="0" smtClean="0">
                <a:latin typeface="Calibri" pitchFamily="34" charset="0"/>
                <a:cs typeface="Calibri" pitchFamily="34" charset="0"/>
              </a:rPr>
              <a:t> </a:t>
            </a:r>
            <a:r>
              <a:rPr lang="en-US" sz="1200" b="1" dirty="0" smtClean="0">
                <a:solidFill>
                  <a:schemeClr val="bg2"/>
                </a:solidFill>
                <a:latin typeface="Calibri" pitchFamily="34" charset="0"/>
                <a:cs typeface="Calibri" pitchFamily="34" charset="0"/>
              </a:rPr>
              <a:t> </a:t>
            </a:r>
          </a:p>
          <a:p>
            <a:pPr algn="ctr">
              <a:lnSpc>
                <a:spcPts val="1300"/>
              </a:lnSpc>
            </a:pPr>
            <a:r>
              <a:rPr lang="en-US" sz="1200" b="1" spc="-20" dirty="0" err="1" smtClean="0">
                <a:solidFill>
                  <a:schemeClr val="bg2"/>
                </a:solidFill>
                <a:latin typeface="Calibri" pitchFamily="34" charset="0"/>
                <a:cs typeface="Calibri" pitchFamily="34" charset="0"/>
              </a:rPr>
              <a:t>vieil</a:t>
            </a:r>
            <a:r>
              <a:rPr lang="en-US" sz="1200" b="1" spc="-20" dirty="0" smtClean="0">
                <a:solidFill>
                  <a:schemeClr val="bg2"/>
                </a:solidFill>
                <a:latin typeface="Calibri" pitchFamily="34" charset="0"/>
                <a:cs typeface="Calibri" pitchFamily="34" charset="0"/>
              </a:rPr>
              <a:t> </a:t>
            </a:r>
            <a:r>
              <a:rPr lang="en-US" sz="1200" b="1" spc="-20" dirty="0" err="1" smtClean="0">
                <a:solidFill>
                  <a:schemeClr val="bg2"/>
                </a:solidFill>
                <a:latin typeface="Calibri" pitchFamily="34" charset="0"/>
                <a:cs typeface="Calibri" pitchFamily="34" charset="0"/>
              </a:rPr>
              <a:t>homme</a:t>
            </a:r>
            <a:r>
              <a:rPr lang="en-US" sz="1200" b="1" spc="-20" dirty="0" smtClean="0">
                <a:solidFill>
                  <a:schemeClr val="bg2"/>
                </a:solidFill>
                <a:latin typeface="Calibri" pitchFamily="34" charset="0"/>
                <a:cs typeface="Calibri" pitchFamily="34" charset="0"/>
              </a:rPr>
              <a:t> en Adam </a:t>
            </a:r>
            <a:r>
              <a:rPr lang="fr-CA" sz="1200" b="1" spc="-20" dirty="0" smtClean="0">
                <a:solidFill>
                  <a:schemeClr val="bg2"/>
                </a:solidFill>
                <a:latin typeface="Calibri" pitchFamily="34" charset="0"/>
                <a:cs typeface="Calibri" pitchFamily="34" charset="0"/>
              </a:rPr>
              <a:t>crucifié et enseveli avec Christ     nouvel homme en Christ ressuscité et vivant avec Christ</a:t>
            </a:r>
            <a:endParaRPr lang="en-US" sz="1200" b="1" spc="-20" dirty="0" smtClean="0">
              <a:solidFill>
                <a:schemeClr val="bg2"/>
              </a:solidFill>
              <a:latin typeface="Calibri" pitchFamily="34" charset="0"/>
              <a:cs typeface="Calibri" pitchFamily="34" charset="0"/>
            </a:endParaRPr>
          </a:p>
          <a:p>
            <a:pPr algn="ctr">
              <a:lnSpc>
                <a:spcPts val="1300"/>
              </a:lnSpc>
            </a:pPr>
            <a:r>
              <a:rPr lang="en-US" sz="1200" b="1" dirty="0" smtClean="0">
                <a:solidFill>
                  <a:schemeClr val="bg2"/>
                </a:solidFill>
                <a:latin typeface="Calibri" pitchFamily="34" charset="0"/>
                <a:cs typeface="Calibri" pitchFamily="34" charset="0"/>
              </a:rPr>
              <a:t>mort au </a:t>
            </a:r>
            <a:r>
              <a:rPr lang="en-US" sz="1200" b="1" dirty="0" err="1" smtClean="0">
                <a:solidFill>
                  <a:schemeClr val="bg2"/>
                </a:solidFill>
                <a:latin typeface="Calibri" pitchFamily="34" charset="0"/>
                <a:cs typeface="Calibri" pitchFamily="34" charset="0"/>
              </a:rPr>
              <a:t>péché</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libéré</a:t>
            </a:r>
            <a:r>
              <a:rPr lang="en-US" sz="1200" b="1" dirty="0" smtClean="0">
                <a:solidFill>
                  <a:schemeClr val="bg2"/>
                </a:solidFill>
                <a:latin typeface="Calibri" pitchFamily="34" charset="0"/>
                <a:cs typeface="Calibri" pitchFamily="34" charset="0"/>
              </a:rPr>
              <a:t> du </a:t>
            </a:r>
            <a:r>
              <a:rPr lang="en-US" sz="1200" b="1" dirty="0" err="1" smtClean="0">
                <a:solidFill>
                  <a:schemeClr val="bg2"/>
                </a:solidFill>
                <a:latin typeface="Calibri" pitchFamily="34" charset="0"/>
                <a:cs typeface="Calibri" pitchFamily="34" charset="0"/>
              </a:rPr>
              <a:t>péché</a:t>
            </a:r>
            <a:r>
              <a:rPr lang="en-US" sz="1200" b="1" dirty="0" smtClean="0">
                <a:solidFill>
                  <a:schemeClr val="bg2"/>
                </a:solidFill>
                <a:latin typeface="Calibri" pitchFamily="34" charset="0"/>
                <a:cs typeface="Calibri" pitchFamily="34" charset="0"/>
              </a:rPr>
              <a:t>                  instrument de justice                   </a:t>
            </a:r>
            <a:r>
              <a:rPr lang="en-US" sz="1200" b="1" dirty="0" err="1" smtClean="0">
                <a:solidFill>
                  <a:schemeClr val="bg2"/>
                </a:solidFill>
                <a:latin typeface="Calibri" pitchFamily="34" charset="0"/>
                <a:cs typeface="Calibri" pitchFamily="34" charset="0"/>
              </a:rPr>
              <a:t>sous</a:t>
            </a:r>
            <a:r>
              <a:rPr lang="en-US" sz="1200" b="1" dirty="0" smtClean="0">
                <a:solidFill>
                  <a:schemeClr val="bg2"/>
                </a:solidFill>
                <a:latin typeface="Calibri" pitchFamily="34" charset="0"/>
                <a:cs typeface="Calibri" pitchFamily="34" charset="0"/>
              </a:rPr>
              <a:t> Christ et </a:t>
            </a:r>
            <a:r>
              <a:rPr lang="en-US" sz="1200" b="1" dirty="0" err="1" smtClean="0">
                <a:solidFill>
                  <a:schemeClr val="bg2"/>
                </a:solidFill>
                <a:latin typeface="Calibri" pitchFamily="34" charset="0"/>
                <a:cs typeface="Calibri" pitchFamily="34" charset="0"/>
              </a:rPr>
              <a:t>sa</a:t>
            </a:r>
            <a:r>
              <a:rPr lang="en-US" sz="1200" b="1" dirty="0" smtClean="0">
                <a:solidFill>
                  <a:schemeClr val="bg2"/>
                </a:solidFill>
                <a:latin typeface="Calibri" pitchFamily="34" charset="0"/>
                <a:cs typeface="Calibri" pitchFamily="34" charset="0"/>
              </a:rPr>
              <a:t> grace </a:t>
            </a:r>
            <a:r>
              <a:rPr lang="en-US" sz="1200" b="1" dirty="0" err="1" smtClean="0">
                <a:solidFill>
                  <a:schemeClr val="bg2"/>
                </a:solidFill>
                <a:latin typeface="Calibri" pitchFamily="34" charset="0"/>
                <a:cs typeface="Calibri" pitchFamily="34" charset="0"/>
              </a:rPr>
              <a:t>abondante</a:t>
            </a:r>
            <a:r>
              <a:rPr lang="en-US" sz="1200" b="1" dirty="0" smtClean="0">
                <a:solidFill>
                  <a:schemeClr val="bg2"/>
                </a:solidFill>
                <a:latin typeface="Calibri" pitchFamily="34" charset="0"/>
                <a:cs typeface="Calibri" pitchFamily="34" charset="0"/>
              </a:rPr>
              <a:t>                                                                                    </a:t>
            </a:r>
            <a:r>
              <a:rPr lang="fr-FR" sz="1200" b="1" dirty="0" smtClean="0">
                <a:solidFill>
                  <a:schemeClr val="bg2"/>
                </a:solidFill>
                <a:latin typeface="Calibri" pitchFamily="34" charset="0"/>
                <a:cs typeface="Calibri" pitchFamily="34" charset="0"/>
              </a:rPr>
              <a:t>esclaves du Christ pas le péché     attaché et </a:t>
            </a:r>
            <a:r>
              <a:rPr lang="fr-CA" sz="1200" b="1" dirty="0" smtClean="0">
                <a:solidFill>
                  <a:schemeClr val="bg2"/>
                </a:solidFill>
                <a:latin typeface="Calibri" pitchFamily="34" charset="0"/>
                <a:cs typeface="Calibri" pitchFamily="34" charset="0"/>
              </a:rPr>
              <a:t>un avec Christ      assis avec Christ      caché avec Christ en Dieu     </a:t>
            </a:r>
            <a:r>
              <a:rPr lang="en-US" sz="1200" b="1" dirty="0" err="1" smtClean="0">
                <a:solidFill>
                  <a:schemeClr val="bg2"/>
                </a:solidFill>
                <a:latin typeface="Calibri" pitchFamily="34" charset="0"/>
                <a:cs typeface="Calibri" pitchFamily="34" charset="0"/>
              </a:rPr>
              <a:t>dégagés</a:t>
            </a:r>
            <a:r>
              <a:rPr lang="en-US" sz="1200" b="1" dirty="0" smtClean="0">
                <a:solidFill>
                  <a:schemeClr val="bg2"/>
                </a:solidFill>
                <a:latin typeface="Calibri" pitchFamily="34" charset="0"/>
                <a:cs typeface="Calibri" pitchFamily="34" charset="0"/>
              </a:rPr>
              <a:t> de la </a:t>
            </a:r>
            <a:r>
              <a:rPr lang="en-US" sz="1200" b="1" dirty="0" err="1" smtClean="0">
                <a:solidFill>
                  <a:schemeClr val="bg2"/>
                </a:solidFill>
                <a:latin typeface="Calibri" pitchFamily="34" charset="0"/>
                <a:cs typeface="Calibri" pitchFamily="34" charset="0"/>
              </a:rPr>
              <a:t>loi</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marié</a:t>
            </a:r>
            <a:r>
              <a:rPr lang="en-US" sz="1200" b="1" dirty="0" smtClean="0">
                <a:solidFill>
                  <a:schemeClr val="bg2"/>
                </a:solidFill>
                <a:latin typeface="Calibri" pitchFamily="34" charset="0"/>
                <a:cs typeface="Calibri" pitchFamily="34" charset="0"/>
              </a:rPr>
              <a:t> à Christ   </a:t>
            </a:r>
            <a:r>
              <a:rPr lang="en-US" sz="1200" b="1" dirty="0" err="1" smtClean="0">
                <a:solidFill>
                  <a:schemeClr val="bg2"/>
                </a:solidFill>
                <a:latin typeface="Calibri" pitchFamily="34" charset="0"/>
                <a:cs typeface="Calibri" pitchFamily="34" charset="0"/>
              </a:rPr>
              <a:t>sous</a:t>
            </a:r>
            <a:r>
              <a:rPr lang="en-US" sz="1200" b="1" dirty="0" smtClean="0">
                <a:solidFill>
                  <a:schemeClr val="bg2"/>
                </a:solidFill>
                <a:latin typeface="Calibri" pitchFamily="34" charset="0"/>
                <a:cs typeface="Calibri" pitchFamily="34" charset="0"/>
              </a:rPr>
              <a:t> la </a:t>
            </a:r>
            <a:r>
              <a:rPr lang="en-US" sz="1200" b="1" dirty="0" err="1" smtClean="0">
                <a:solidFill>
                  <a:schemeClr val="bg2"/>
                </a:solidFill>
                <a:latin typeface="Calibri" pitchFamily="34" charset="0"/>
                <a:cs typeface="Calibri" pitchFamily="34" charset="0"/>
              </a:rPr>
              <a:t>loi</a:t>
            </a:r>
            <a:r>
              <a:rPr lang="en-US" sz="1200" b="1" dirty="0" smtClean="0">
                <a:solidFill>
                  <a:schemeClr val="bg2"/>
                </a:solidFill>
                <a:latin typeface="Calibri" pitchFamily="34" charset="0"/>
                <a:cs typeface="Calibri" pitchFamily="34" charset="0"/>
              </a:rPr>
              <a:t> de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et </a:t>
            </a:r>
            <a:r>
              <a:rPr lang="en-US" sz="1200" b="1" dirty="0" err="1" smtClean="0">
                <a:solidFill>
                  <a:schemeClr val="bg2"/>
                </a:solidFill>
                <a:latin typeface="Calibri" pitchFamily="34" charset="0"/>
                <a:cs typeface="Calibri" pitchFamily="34" charset="0"/>
              </a:rPr>
              <a:t>l’amour</a:t>
            </a:r>
            <a:r>
              <a:rPr lang="en-US" sz="1200" b="1" dirty="0" smtClean="0">
                <a:solidFill>
                  <a:schemeClr val="bg2"/>
                </a:solidFill>
                <a:latin typeface="Calibri" pitchFamily="34" charset="0"/>
                <a:cs typeface="Calibri" pitchFamily="34" charset="0"/>
              </a:rPr>
              <a:t> de </a:t>
            </a:r>
            <a:r>
              <a:rPr lang="en-US" sz="1200" b="1" dirty="0" err="1" smtClean="0">
                <a:solidFill>
                  <a:schemeClr val="bg2"/>
                </a:solidFill>
                <a:latin typeface="Calibri" pitchFamily="34" charset="0"/>
                <a:cs typeface="Calibri" pitchFamily="34" charset="0"/>
              </a:rPr>
              <a:t>Dieu</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répandu</a:t>
            </a:r>
            <a:r>
              <a:rPr lang="en-US" sz="1200" b="1" dirty="0" smtClean="0">
                <a:solidFill>
                  <a:schemeClr val="bg2"/>
                </a:solidFill>
                <a:latin typeface="Calibri" pitchFamily="34" charset="0"/>
                <a:cs typeface="Calibri" pitchFamily="34" charset="0"/>
              </a:rPr>
              <a:t>    </a:t>
            </a:r>
          </a:p>
          <a:p>
            <a:pPr algn="ctr">
              <a:lnSpc>
                <a:spcPts val="1300"/>
              </a:lnSpc>
            </a:pPr>
            <a:r>
              <a:rPr lang="en-US" sz="1200" b="1" dirty="0" err="1" smtClean="0">
                <a:solidFill>
                  <a:schemeClr val="bg2"/>
                </a:solidFill>
                <a:latin typeface="Calibri" pitchFamily="34" charset="0"/>
                <a:cs typeface="Calibri" pitchFamily="34" charset="0"/>
              </a:rPr>
              <a:t>né</a:t>
            </a:r>
            <a:r>
              <a:rPr lang="en-US" sz="1200" b="1" dirty="0" smtClean="0">
                <a:solidFill>
                  <a:schemeClr val="bg2"/>
                </a:solidFill>
                <a:latin typeface="Calibri" pitchFamily="34" charset="0"/>
                <a:cs typeface="Calibri" pitchFamily="34" charset="0"/>
              </a:rPr>
              <a:t> de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a:t>
            </a:r>
            <a:r>
              <a:rPr lang="fr-FR" sz="1200" b="1" dirty="0" smtClean="0">
                <a:solidFill>
                  <a:schemeClr val="bg2"/>
                </a:solidFill>
                <a:latin typeface="Calibri" pitchFamily="34" charset="0"/>
                <a:cs typeface="Calibri" pitchFamily="34" charset="0"/>
              </a:rPr>
              <a:t>né de Dieu   </a:t>
            </a:r>
            <a:r>
              <a:rPr lang="fr-CA" sz="1200" b="1" dirty="0" smtClean="0">
                <a:solidFill>
                  <a:schemeClr val="bg2"/>
                </a:solidFill>
                <a:latin typeface="Calibri" pitchFamily="34" charset="0"/>
                <a:cs typeface="Calibri" pitchFamily="34" charset="0"/>
              </a:rPr>
              <a:t>donné, recevoir, avoir le don de l'Esprit </a:t>
            </a:r>
            <a:endParaRPr kumimoji="0" lang="en-US" sz="1200" b="1" i="0" u="none" strike="noStrike" cap="none" normalizeH="0" baseline="0" dirty="0" smtClean="0">
              <a:ln>
                <a:noFill/>
              </a:ln>
              <a:solidFill>
                <a:schemeClr val="bg2"/>
              </a:solidFill>
              <a:effectLst/>
              <a:latin typeface="Calibri" pitchFamily="34" charset="0"/>
              <a:cs typeface="Calibri" pitchFamily="34" charset="0"/>
            </a:endParaRPr>
          </a:p>
        </p:txBody>
      </p:sp>
      <p:sp>
        <p:nvSpPr>
          <p:cNvPr id="2049" name="Text Box 1"/>
          <p:cNvSpPr txBox="1">
            <a:spLocks noChangeArrowheads="1"/>
          </p:cNvSpPr>
          <p:nvPr/>
        </p:nvSpPr>
        <p:spPr bwMode="auto">
          <a:xfrm>
            <a:off x="-324544" y="5943054"/>
            <a:ext cx="1771650" cy="222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err="1" smtClean="0">
                <a:ln>
                  <a:noFill/>
                </a:ln>
                <a:solidFill>
                  <a:schemeClr val="bg1">
                    <a:lumMod val="50000"/>
                  </a:schemeClr>
                </a:solidFill>
                <a:effectLst/>
                <a:ea typeface="Malgun Gothic" pitchFamily="34" charset="-127"/>
                <a:cs typeface="Arial" pitchFamily="34" charset="0"/>
              </a:rPr>
              <a:t>johncrozieris</a:t>
            </a:r>
            <a:endParaRPr kumimoji="0" lang="en-US" sz="1000" b="0" i="0" u="none" strike="noStrike" cap="none" normalizeH="0" baseline="0" dirty="0" smtClean="0">
              <a:ln>
                <a:noFill/>
              </a:ln>
              <a:solidFill>
                <a:schemeClr val="bg1">
                  <a:lumMod val="50000"/>
                </a:schemeClr>
              </a:solidFill>
              <a:effectLst/>
              <a:ea typeface="Malgun Gothic" pitchFamily="34" charset="-127"/>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bg1">
                    <a:lumMod val="50000"/>
                  </a:schemeClr>
                </a:solidFill>
                <a:effectLst/>
                <a:ea typeface="Malgun Gothic" pitchFamily="34" charset="-127"/>
                <a:cs typeface="Arial" pitchFamily="34" charset="0"/>
              </a:rPr>
              <a:t>@</a:t>
            </a:r>
            <a:r>
              <a:rPr kumimoji="0" lang="en-US" sz="1000" b="0" i="0" u="none" strike="noStrike" cap="none" normalizeH="0" baseline="0" dirty="0" err="1" smtClean="0">
                <a:ln>
                  <a:noFill/>
                </a:ln>
                <a:solidFill>
                  <a:schemeClr val="bg1">
                    <a:lumMod val="50000"/>
                  </a:schemeClr>
                </a:solidFill>
                <a:effectLst/>
                <a:ea typeface="Malgun Gothic" pitchFamily="34" charset="-127"/>
                <a:cs typeface="Arial" pitchFamily="34" charset="0"/>
              </a:rPr>
              <a:t>gmail.com</a:t>
            </a:r>
            <a:r>
              <a:rPr kumimoji="0" lang="en-US" sz="1000" b="0" i="0" u="none" strike="noStrike" cap="none" normalizeH="0" baseline="0" dirty="0" smtClean="0">
                <a:ln>
                  <a:noFill/>
                </a:ln>
                <a:solidFill>
                  <a:schemeClr val="bg1">
                    <a:lumMod val="50000"/>
                  </a:schemeClr>
                </a:solidFill>
                <a:effectLst/>
                <a:ea typeface="Malgun Gothic" pitchFamily="34" charset="-127"/>
                <a:cs typeface="Arial" pitchFamily="34" charset="0"/>
              </a:rPr>
              <a: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bg1">
                    <a:lumMod val="50000"/>
                  </a:schemeClr>
                </a:solidFill>
                <a:effectLst/>
                <a:ea typeface="Malgun Gothic" pitchFamily="34" charset="-127"/>
                <a:cs typeface="Arial" pitchFamily="34" charset="0"/>
              </a:rPr>
              <a:t>© 2022</a:t>
            </a:r>
            <a:endParaRPr kumimoji="0" lang="en-US" sz="1000" b="0" i="0" u="none" strike="noStrike" cap="none" normalizeH="0" baseline="0" dirty="0" smtClean="0">
              <a:ln>
                <a:noFill/>
              </a:ln>
              <a:solidFill>
                <a:schemeClr val="bg1">
                  <a:lumMod val="50000"/>
                </a:schemeClr>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dirty="0" smtClean="0">
              <a:ln>
                <a:noFill/>
              </a:ln>
              <a:solidFill>
                <a:schemeClr val="bg1">
                  <a:lumMod val="50000"/>
                </a:schemeClr>
              </a:solidFill>
              <a:effectLst/>
              <a:latin typeface="Arial" pitchFamily="34" charset="0"/>
              <a:cs typeface="Arial" pitchFamily="34" charset="0"/>
            </a:endParaRPr>
          </a:p>
        </p:txBody>
      </p:sp>
      <p:sp>
        <p:nvSpPr>
          <p:cNvPr id="2058" name="Rectangle 10"/>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7200" algn="l" defTabSz="914400" rtl="0" eaLnBrk="1" fontAlgn="base" latinLnBrk="0" hangingPunct="1">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kumimoji="0" lang="en-CA" sz="800" b="0" i="0" u="none" strike="noStrike" cap="none" normalizeH="0" baseline="0" smtClean="0">
                <a:ln>
                  <a:noFill/>
                </a:ln>
                <a:solidFill>
                  <a:schemeClr val="tx1"/>
                </a:solidFill>
                <a:effectLst/>
                <a:latin typeface="Arial" pitchFamily="34" charset="0"/>
                <a:cs typeface="Arial" pitchFamily="34" charset="0"/>
              </a:rPr>
              <a:t/>
            </a:r>
            <a:br>
              <a:rPr kumimoji="0" lang="en-CA" sz="800" b="0" i="0" u="none" strike="noStrike" cap="none" normalizeH="0" baseline="0" smtClean="0">
                <a:ln>
                  <a:noFill/>
                </a:ln>
                <a:solidFill>
                  <a:schemeClr val="tx1"/>
                </a:solidFill>
                <a:effectLst/>
                <a:latin typeface="Arial" pitchFamily="34" charset="0"/>
                <a:cs typeface="Arial" pitchFamily="34" charset="0"/>
              </a:rPr>
            </a:br>
            <a:endParaRPr kumimoji="0" lang="en-CA" sz="1800" b="0" i="0" u="none" strike="noStrike" cap="none" normalizeH="0" baseline="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kumimoji="0" lang="en-US" sz="1200" b="0" i="0" u="none" strike="noStrike" cap="none" normalizeH="0" baseline="0" smtClean="0">
                <a:ln>
                  <a:noFill/>
                </a:ln>
                <a:solidFill>
                  <a:schemeClr val="tx1"/>
                </a:solidFill>
                <a:effectLst/>
                <a:latin typeface="Times New Roman" pitchFamily="18" charset="0"/>
                <a:ea typeface="Malgun Gothic" pitchFamily="34" charset="-127"/>
                <a:cs typeface="Times New Roman" pitchFamily="18" charset="0"/>
              </a:rPr>
              <a:t>		</a:t>
            </a:r>
            <a:endParaRPr kumimoji="0" lang="en-CA" sz="800" b="0" i="0" u="none" strike="noStrike" cap="none" normalizeH="0" baseline="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endParaRPr kumimoji="0" lang="en-CA"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Google Shape;938;p53"/>
          <p:cNvSpPr txBox="1">
            <a:spLocks/>
          </p:cNvSpPr>
          <p:nvPr/>
        </p:nvSpPr>
        <p:spPr>
          <a:xfrm>
            <a:off x="6934200" y="0"/>
            <a:ext cx="2209800" cy="6858000"/>
          </a:xfrm>
          <a:prstGeom prst="rect">
            <a:avLst/>
          </a:prstGeom>
          <a:solidFill>
            <a:srgbClr val="00FF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7142"/>
              </a:lnSpc>
              <a:spcBef>
                <a:spcPts val="0"/>
              </a:spcBef>
              <a:spcAft>
                <a:spcPts val="0"/>
              </a:spcAft>
              <a:buClr>
                <a:srgbClr val="000000"/>
              </a:buClr>
              <a:buSzPts val="1400"/>
              <a:buFont typeface="Arial"/>
              <a:buNone/>
              <a:tabLst/>
              <a:defRPr/>
            </a:pPr>
            <a:r>
              <a:rPr kumimoji="0" lang="fr-FR" sz="2800" b="1" i="0" u="none" strike="noStrike" kern="0" cap="none" spc="0" normalizeH="0" baseline="0" noProof="0" smtClean="0">
                <a:ln>
                  <a:noFill/>
                </a:ln>
                <a:solidFill>
                  <a:schemeClr val="dk2"/>
                </a:solidFill>
                <a:effectLst/>
                <a:uLnTx/>
                <a:uFillTx/>
                <a:latin typeface="Calibri"/>
                <a:ea typeface="Calibri"/>
                <a:cs typeface="Calibri"/>
                <a:sym typeface="Calibri"/>
              </a:rPr>
              <a:t>Tout est accompli! Nous nous reposons en Christ et son œuvre achevée plutôt que FAIRE, FAIRE, FAIRE pour gagner votre bénédiction.</a:t>
            </a:r>
            <a:endParaRPr kumimoji="0" lang="fr-FR" sz="2800" b="1" i="0" u="none" strike="noStrike" kern="0" cap="none" spc="0" normalizeH="0" baseline="0" noProof="0" dirty="0">
              <a:ln>
                <a:noFill/>
              </a:ln>
              <a:solidFill>
                <a:schemeClr val="dk2"/>
              </a:solidFill>
              <a:effectLst/>
              <a:uLnTx/>
              <a:uFillTx/>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Shape 947"/>
        <p:cNvGrpSpPr/>
        <p:nvPr/>
      </p:nvGrpSpPr>
      <p:grpSpPr>
        <a:xfrm>
          <a:off x="0" y="0"/>
          <a:ext cx="0" cy="0"/>
          <a:chOff x="0" y="0"/>
          <a:chExt cx="0" cy="0"/>
        </a:xfrm>
      </p:grpSpPr>
      <p:pic>
        <p:nvPicPr>
          <p:cNvPr id="948" name="Google Shape;948;p54" descr="lord-jesus-christ-coming-293608.gif"/>
          <p:cNvPicPr preferRelativeResize="0"/>
          <p:nvPr/>
        </p:nvPicPr>
        <p:blipFill rotWithShape="1">
          <a:blip r:embed="rId3">
            <a:alphaModFix/>
          </a:blip>
          <a:srcRect b="36475"/>
          <a:stretch/>
        </p:blipFill>
        <p:spPr>
          <a:xfrm>
            <a:off x="-252536" y="-27384"/>
            <a:ext cx="7541501" cy="6673492"/>
          </a:xfrm>
          <a:prstGeom prst="star32">
            <a:avLst>
              <a:gd name="adj" fmla="val 37500"/>
            </a:avLst>
          </a:prstGeom>
          <a:noFill/>
          <a:ln>
            <a:noFill/>
          </a:ln>
        </p:spPr>
      </p:pic>
      <p:sp>
        <p:nvSpPr>
          <p:cNvPr id="949" name="Google Shape;949;p54"/>
          <p:cNvSpPr txBox="1"/>
          <p:nvPr/>
        </p:nvSpPr>
        <p:spPr>
          <a:xfrm>
            <a:off x="-540568" y="6381328"/>
            <a:ext cx="272034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00B0F0"/>
                </a:solidFill>
                <a:latin typeface="Arial"/>
                <a:ea typeface="Arial"/>
                <a:cs typeface="Arial"/>
                <a:sym typeface="Arial"/>
              </a:rPr>
              <a:t>© GospelGifs.com  </a:t>
            </a:r>
            <a:endParaRPr/>
          </a:p>
          <a:p>
            <a:pPr marL="0" marR="0" lvl="0" indent="0" algn="ctr" rtl="0">
              <a:spcBef>
                <a:spcPts val="0"/>
              </a:spcBef>
              <a:spcAft>
                <a:spcPts val="0"/>
              </a:spcAft>
              <a:buNone/>
            </a:pPr>
            <a:r>
              <a:rPr lang="en-US" sz="1000">
                <a:solidFill>
                  <a:srgbClr val="00B0F0"/>
                </a:solidFill>
                <a:latin typeface="Arial"/>
                <a:ea typeface="Arial"/>
                <a:cs typeface="Arial"/>
                <a:sym typeface="Arial"/>
              </a:rPr>
              <a:t>used with permission</a:t>
            </a:r>
            <a:endParaRPr sz="1000">
              <a:solidFill>
                <a:srgbClr val="00B0F0"/>
              </a:solidFill>
              <a:latin typeface="Arial"/>
              <a:ea typeface="Arial"/>
              <a:cs typeface="Arial"/>
              <a:sym typeface="Arial"/>
            </a:endParaRPr>
          </a:p>
        </p:txBody>
      </p:sp>
      <p:sp>
        <p:nvSpPr>
          <p:cNvPr id="950" name="Google Shape;950;p54"/>
          <p:cNvSpPr txBox="1"/>
          <p:nvPr/>
        </p:nvSpPr>
        <p:spPr>
          <a:xfrm>
            <a:off x="5580112" y="34791"/>
            <a:ext cx="3564000" cy="6941027"/>
          </a:xfrm>
          <a:prstGeom prst="rect">
            <a:avLst/>
          </a:prstGeom>
          <a:noFill/>
          <a:ln>
            <a:noFill/>
          </a:ln>
        </p:spPr>
        <p:txBody>
          <a:bodyPr spcFirstLastPara="1" wrap="square" lIns="91425" tIns="45700" rIns="91425" bIns="45700" anchor="t" anchorCtr="0">
            <a:spAutoFit/>
          </a:bodyPr>
          <a:lstStyle/>
          <a:p>
            <a:pPr marL="0" marR="0" lvl="0" indent="0" algn="r" rtl="0">
              <a:lnSpc>
                <a:spcPct val="119230"/>
              </a:lnSpc>
              <a:spcBef>
                <a:spcPts val="0"/>
              </a:spcBef>
              <a:spcAft>
                <a:spcPts val="0"/>
              </a:spcAft>
              <a:buNone/>
            </a:pPr>
            <a:r>
              <a:rPr lang="en-US" sz="2200" b="1" dirty="0" err="1">
                <a:solidFill>
                  <a:schemeClr val="lt1"/>
                </a:solidFill>
                <a:latin typeface="Calibri"/>
                <a:ea typeface="Calibri"/>
                <a:cs typeface="Calibri"/>
                <a:sym typeface="Calibri"/>
              </a:rPr>
              <a:t>Recevez-moi</a:t>
            </a:r>
            <a:r>
              <a:rPr lang="en-US" sz="2200" b="1" dirty="0">
                <a:solidFill>
                  <a:schemeClr val="lt1"/>
                </a:solidFill>
                <a:latin typeface="Calibri"/>
                <a:ea typeface="Calibri"/>
                <a:cs typeface="Calibri"/>
                <a:sym typeface="Calibri"/>
              </a:rPr>
              <a:t> et </a:t>
            </a:r>
            <a:r>
              <a:rPr lang="en-US" sz="2200" b="1" dirty="0" err="1">
                <a:solidFill>
                  <a:schemeClr val="lt1"/>
                </a:solidFill>
                <a:latin typeface="Calibri"/>
                <a:ea typeface="Calibri"/>
                <a:cs typeface="Calibri"/>
                <a:sym typeface="Calibri"/>
              </a:rPr>
              <a:t>vous</a:t>
            </a:r>
            <a:r>
              <a:rPr lang="en-US" sz="2200" b="1" dirty="0">
                <a:solidFill>
                  <a:schemeClr val="lt1"/>
                </a:solidFill>
                <a:latin typeface="Calibri"/>
                <a:ea typeface="Calibri"/>
                <a:cs typeface="Calibri"/>
                <a:sym typeface="Calibri"/>
              </a:rPr>
              <a:t> </a:t>
            </a:r>
            <a:r>
              <a:rPr lang="en-US" sz="2200" b="1" dirty="0" err="1">
                <a:solidFill>
                  <a:schemeClr val="lt1"/>
                </a:solidFill>
                <a:latin typeface="Calibri"/>
                <a:ea typeface="Calibri"/>
                <a:cs typeface="Calibri"/>
                <a:sym typeface="Calibri"/>
              </a:rPr>
              <a:t>reçois</a:t>
            </a:r>
            <a:r>
              <a:rPr lang="en-US" sz="2200" b="1" dirty="0">
                <a:solidFill>
                  <a:schemeClr val="lt1"/>
                </a:solidFill>
                <a:latin typeface="Calibri"/>
                <a:ea typeface="Calibri"/>
                <a:cs typeface="Calibri"/>
                <a:sym typeface="Calibri"/>
              </a:rPr>
              <a:t> tout </a:t>
            </a:r>
            <a:r>
              <a:rPr lang="en-US" sz="2200" b="1" dirty="0" err="1">
                <a:solidFill>
                  <a:schemeClr val="lt1"/>
                </a:solidFill>
                <a:latin typeface="Calibri"/>
                <a:ea typeface="Calibri"/>
                <a:cs typeface="Calibri"/>
                <a:sym typeface="Calibri"/>
              </a:rPr>
              <a:t>ce</a:t>
            </a:r>
            <a:r>
              <a:rPr lang="en-US" sz="2200" b="1" dirty="0">
                <a:solidFill>
                  <a:schemeClr val="lt1"/>
                </a:solidFill>
                <a:latin typeface="Calibri"/>
                <a:ea typeface="Calibri"/>
                <a:cs typeface="Calibri"/>
                <a:sym typeface="Calibri"/>
              </a:rPr>
              <a:t> que je suis </a:t>
            </a:r>
            <a:r>
              <a:rPr lang="en-US" sz="2200" b="1" dirty="0" err="1">
                <a:solidFill>
                  <a:schemeClr val="lt1"/>
                </a:solidFill>
                <a:latin typeface="Calibri"/>
                <a:ea typeface="Calibri"/>
                <a:cs typeface="Calibri"/>
                <a:sym typeface="Calibri"/>
              </a:rPr>
              <a:t>comme</a:t>
            </a:r>
            <a:r>
              <a:rPr lang="en-US" sz="2200" b="1" dirty="0">
                <a:solidFill>
                  <a:schemeClr val="lt1"/>
                </a:solidFill>
                <a:latin typeface="Calibri"/>
                <a:ea typeface="Calibri"/>
                <a:cs typeface="Calibri"/>
                <a:sym typeface="Calibri"/>
              </a:rPr>
              <a:t> ton </a:t>
            </a:r>
            <a:r>
              <a:rPr lang="en-US" sz="2200" b="1" dirty="0" err="1">
                <a:solidFill>
                  <a:schemeClr val="lt1"/>
                </a:solidFill>
                <a:latin typeface="Calibri"/>
                <a:ea typeface="Calibri"/>
                <a:cs typeface="Calibri"/>
                <a:sym typeface="Calibri"/>
              </a:rPr>
              <a:t>Sauveur</a:t>
            </a:r>
            <a:r>
              <a:rPr lang="en-US" sz="2200" b="1" dirty="0">
                <a:solidFill>
                  <a:schemeClr val="lt1"/>
                </a:solidFill>
                <a:latin typeface="Calibri"/>
                <a:ea typeface="Calibri"/>
                <a:cs typeface="Calibri"/>
                <a:sym typeface="Calibri"/>
              </a:rPr>
              <a:t> </a:t>
            </a:r>
            <a:r>
              <a:rPr lang="en-US" sz="2200" b="1" dirty="0" err="1">
                <a:solidFill>
                  <a:schemeClr val="lt1"/>
                </a:solidFill>
                <a:latin typeface="Calibri"/>
                <a:ea typeface="Calibri"/>
                <a:cs typeface="Calibri"/>
                <a:sym typeface="Calibri"/>
              </a:rPr>
              <a:t>crucifié</a:t>
            </a:r>
            <a:r>
              <a:rPr lang="en-US" sz="2200" b="1" dirty="0">
                <a:solidFill>
                  <a:schemeClr val="lt1"/>
                </a:solidFill>
                <a:latin typeface="Calibri"/>
                <a:ea typeface="Calibri"/>
                <a:cs typeface="Calibri"/>
                <a:sym typeface="Calibri"/>
              </a:rPr>
              <a:t> et </a:t>
            </a:r>
            <a:r>
              <a:rPr lang="en-US" sz="2200" b="1" dirty="0" err="1">
                <a:solidFill>
                  <a:schemeClr val="lt1"/>
                </a:solidFill>
                <a:latin typeface="Calibri"/>
                <a:ea typeface="Calibri"/>
                <a:cs typeface="Calibri"/>
                <a:sym typeface="Calibri"/>
              </a:rPr>
              <a:t>régnant</a:t>
            </a:r>
            <a:r>
              <a:rPr lang="en-US" sz="2200" b="1" dirty="0">
                <a:solidFill>
                  <a:schemeClr val="lt1"/>
                </a:solidFill>
                <a:latin typeface="Calibri"/>
                <a:ea typeface="Calibri"/>
                <a:cs typeface="Calibri"/>
                <a:sym typeface="Calibri"/>
              </a:rPr>
              <a:t>,  </a:t>
            </a:r>
            <a:endParaRPr sz="2200" dirty="0"/>
          </a:p>
          <a:p>
            <a:pPr marL="0" marR="0" lvl="0" indent="0" algn="r" rtl="0">
              <a:lnSpc>
                <a:spcPct val="119230"/>
              </a:lnSpc>
              <a:spcBef>
                <a:spcPts val="0"/>
              </a:spcBef>
              <a:spcAft>
                <a:spcPts val="0"/>
              </a:spcAft>
              <a:buNone/>
            </a:pPr>
            <a:r>
              <a:rPr lang="en-US" sz="2200" b="1" dirty="0">
                <a:solidFill>
                  <a:schemeClr val="lt1"/>
                </a:solidFill>
                <a:latin typeface="Calibri"/>
                <a:ea typeface="Calibri"/>
                <a:cs typeface="Calibri"/>
                <a:sym typeface="Calibri"/>
              </a:rPr>
              <a:t>la </a:t>
            </a:r>
            <a:r>
              <a:rPr lang="en-US" sz="2200" b="1" dirty="0" err="1">
                <a:solidFill>
                  <a:schemeClr val="lt1"/>
                </a:solidFill>
                <a:latin typeface="Calibri"/>
                <a:ea typeface="Calibri"/>
                <a:cs typeface="Calibri"/>
                <a:sym typeface="Calibri"/>
              </a:rPr>
              <a:t>plénitude</a:t>
            </a:r>
            <a:r>
              <a:rPr lang="en-US" sz="2200" b="1" dirty="0">
                <a:solidFill>
                  <a:schemeClr val="lt1"/>
                </a:solidFill>
                <a:latin typeface="Calibri"/>
                <a:ea typeface="Calibri"/>
                <a:cs typeface="Calibri"/>
                <a:sym typeface="Calibri"/>
              </a:rPr>
              <a:t> de la  </a:t>
            </a:r>
            <a:r>
              <a:rPr lang="en-US" sz="2200" b="1" dirty="0" err="1">
                <a:solidFill>
                  <a:schemeClr val="lt1"/>
                </a:solidFill>
                <a:latin typeface="Calibri"/>
                <a:ea typeface="Calibri"/>
                <a:cs typeface="Calibri"/>
                <a:sym typeface="Calibri"/>
              </a:rPr>
              <a:t>bénédiction</a:t>
            </a:r>
            <a:r>
              <a:rPr lang="en-US" sz="2200" b="1" dirty="0">
                <a:solidFill>
                  <a:schemeClr val="lt1"/>
                </a:solidFill>
                <a:latin typeface="Calibri"/>
                <a:ea typeface="Calibri"/>
                <a:cs typeface="Calibri"/>
                <a:sym typeface="Calibri"/>
              </a:rPr>
              <a:t> </a:t>
            </a:r>
            <a:endParaRPr sz="2200" dirty="0"/>
          </a:p>
          <a:p>
            <a:pPr marL="0" marR="0" lvl="0" indent="0" algn="r" rtl="0">
              <a:lnSpc>
                <a:spcPct val="119230"/>
              </a:lnSpc>
              <a:spcBef>
                <a:spcPts val="0"/>
              </a:spcBef>
              <a:spcAft>
                <a:spcPts val="0"/>
              </a:spcAft>
              <a:buNone/>
            </a:pPr>
            <a:r>
              <a:rPr lang="en-US" sz="2200" b="1" dirty="0">
                <a:solidFill>
                  <a:schemeClr val="lt1"/>
                </a:solidFill>
                <a:latin typeface="Calibri"/>
                <a:ea typeface="Calibri"/>
                <a:cs typeface="Calibri"/>
                <a:sym typeface="Calibri"/>
              </a:rPr>
              <a:t>de Dieu.</a:t>
            </a:r>
            <a:endParaRPr sz="2200" dirty="0"/>
          </a:p>
          <a:p>
            <a:pPr marL="0" marR="0" lvl="0" indent="0" algn="r" rtl="0">
              <a:lnSpc>
                <a:spcPct val="119230"/>
              </a:lnSpc>
              <a:spcBef>
                <a:spcPts val="0"/>
              </a:spcBef>
              <a:spcAft>
                <a:spcPts val="0"/>
              </a:spcAft>
              <a:buNone/>
            </a:pPr>
            <a:r>
              <a:rPr lang="en-US" sz="2200" b="1" dirty="0" err="1">
                <a:solidFill>
                  <a:schemeClr val="lt1"/>
                </a:solidFill>
                <a:latin typeface="Calibri"/>
                <a:ea typeface="Calibri"/>
                <a:cs typeface="Calibri"/>
                <a:sym typeface="Calibri"/>
              </a:rPr>
              <a:t>Trouve</a:t>
            </a:r>
            <a:r>
              <a:rPr lang="en-US" sz="2200" b="1" dirty="0">
                <a:solidFill>
                  <a:schemeClr val="lt1"/>
                </a:solidFill>
                <a:latin typeface="Calibri"/>
                <a:ea typeface="Calibri"/>
                <a:cs typeface="Calibri"/>
                <a:sym typeface="Calibri"/>
              </a:rPr>
              <a:t> tout </a:t>
            </a:r>
            <a:r>
              <a:rPr lang="en-US" sz="2200" b="1" dirty="0" err="1">
                <a:solidFill>
                  <a:schemeClr val="lt1"/>
                </a:solidFill>
                <a:latin typeface="Calibri"/>
                <a:ea typeface="Calibri"/>
                <a:cs typeface="Calibri"/>
                <a:sym typeface="Calibri"/>
              </a:rPr>
              <a:t>en</a:t>
            </a:r>
            <a:r>
              <a:rPr lang="en-US" sz="2200" b="1" dirty="0">
                <a:solidFill>
                  <a:schemeClr val="lt1"/>
                </a:solidFill>
                <a:latin typeface="Calibri"/>
                <a:ea typeface="Calibri"/>
                <a:cs typeface="Calibri"/>
                <a:sym typeface="Calibri"/>
              </a:rPr>
              <a:t> </a:t>
            </a:r>
            <a:endParaRPr sz="2200" dirty="0"/>
          </a:p>
          <a:p>
            <a:pPr marL="0" marR="0" lvl="0" indent="0" algn="r" rtl="0">
              <a:lnSpc>
                <a:spcPct val="119230"/>
              </a:lnSpc>
              <a:spcBef>
                <a:spcPts val="0"/>
              </a:spcBef>
              <a:spcAft>
                <a:spcPts val="0"/>
              </a:spcAft>
              <a:buNone/>
            </a:pPr>
            <a:r>
              <a:rPr lang="en-US" sz="2200" b="1" dirty="0" err="1">
                <a:solidFill>
                  <a:schemeClr val="lt1"/>
                </a:solidFill>
                <a:latin typeface="Calibri"/>
                <a:ea typeface="Calibri"/>
                <a:cs typeface="Calibri"/>
                <a:sym typeface="Calibri"/>
              </a:rPr>
              <a:t>moi</a:t>
            </a:r>
            <a:r>
              <a:rPr lang="en-US" sz="2200" b="1" dirty="0">
                <a:solidFill>
                  <a:schemeClr val="lt1"/>
                </a:solidFill>
                <a:latin typeface="Calibri"/>
                <a:ea typeface="Calibri"/>
                <a:cs typeface="Calibri"/>
                <a:sym typeface="Calibri"/>
              </a:rPr>
              <a:t> par la </a:t>
            </a:r>
            <a:r>
              <a:rPr lang="en-US" sz="2200" b="1" dirty="0" err="1">
                <a:solidFill>
                  <a:schemeClr val="lt1"/>
                </a:solidFill>
                <a:latin typeface="Calibri"/>
                <a:ea typeface="Calibri"/>
                <a:cs typeface="Calibri"/>
                <a:sym typeface="Calibri"/>
              </a:rPr>
              <a:t>foi</a:t>
            </a:r>
            <a:r>
              <a:rPr lang="en-US" sz="2200" b="1" dirty="0">
                <a:solidFill>
                  <a:schemeClr val="lt1"/>
                </a:solidFill>
                <a:latin typeface="Calibri"/>
                <a:ea typeface="Calibri"/>
                <a:cs typeface="Calibri"/>
                <a:sym typeface="Calibri"/>
              </a:rPr>
              <a:t>, </a:t>
            </a:r>
            <a:endParaRPr sz="2200" dirty="0"/>
          </a:p>
          <a:p>
            <a:pPr marL="0" marR="0" lvl="0" indent="0" algn="r" rtl="0">
              <a:lnSpc>
                <a:spcPct val="119230"/>
              </a:lnSpc>
              <a:spcBef>
                <a:spcPts val="0"/>
              </a:spcBef>
              <a:spcAft>
                <a:spcPts val="0"/>
              </a:spcAft>
              <a:buNone/>
            </a:pPr>
            <a:r>
              <a:rPr lang="en-US" sz="2200" b="1" dirty="0" err="1">
                <a:solidFill>
                  <a:schemeClr val="lt1"/>
                </a:solidFill>
                <a:latin typeface="Calibri"/>
                <a:ea typeface="Calibri"/>
                <a:cs typeface="Calibri"/>
                <a:sym typeface="Calibri"/>
              </a:rPr>
              <a:t>alors</a:t>
            </a:r>
            <a:r>
              <a:rPr lang="en-US" sz="2200" b="1" dirty="0">
                <a:solidFill>
                  <a:schemeClr val="lt1"/>
                </a:solidFill>
                <a:latin typeface="Calibri"/>
                <a:ea typeface="Calibri"/>
                <a:cs typeface="Calibri"/>
                <a:sym typeface="Calibri"/>
              </a:rPr>
              <a:t> </a:t>
            </a:r>
            <a:r>
              <a:rPr lang="en-US" sz="2200" b="1" dirty="0" err="1">
                <a:solidFill>
                  <a:schemeClr val="lt1"/>
                </a:solidFill>
                <a:latin typeface="Calibri"/>
                <a:ea typeface="Calibri"/>
                <a:cs typeface="Calibri"/>
                <a:sym typeface="Calibri"/>
              </a:rPr>
              <a:t>tu</a:t>
            </a:r>
            <a:r>
              <a:rPr lang="en-US" sz="2200" b="1" dirty="0">
                <a:solidFill>
                  <a:schemeClr val="lt1"/>
                </a:solidFill>
                <a:latin typeface="Calibri"/>
                <a:ea typeface="Calibri"/>
                <a:cs typeface="Calibri"/>
                <a:sym typeface="Calibri"/>
              </a:rPr>
              <a:t> es </a:t>
            </a:r>
            <a:endParaRPr sz="2200" dirty="0"/>
          </a:p>
          <a:p>
            <a:pPr marL="0" marR="0" lvl="0" indent="0" algn="r" rtl="0">
              <a:lnSpc>
                <a:spcPct val="119230"/>
              </a:lnSpc>
              <a:spcBef>
                <a:spcPts val="0"/>
              </a:spcBef>
              <a:spcAft>
                <a:spcPts val="0"/>
              </a:spcAft>
              <a:buNone/>
            </a:pPr>
            <a:r>
              <a:rPr lang="en-US" sz="2200" b="1" dirty="0">
                <a:solidFill>
                  <a:schemeClr val="lt1"/>
                </a:solidFill>
                <a:latin typeface="Calibri"/>
                <a:ea typeface="Calibri"/>
                <a:cs typeface="Calibri"/>
                <a:sym typeface="Calibri"/>
              </a:rPr>
              <a:t>libre dans </a:t>
            </a:r>
            <a:endParaRPr sz="2200" dirty="0"/>
          </a:p>
          <a:p>
            <a:pPr marL="0" marR="0" lvl="0" indent="0" algn="r" rtl="0">
              <a:lnSpc>
                <a:spcPct val="119230"/>
              </a:lnSpc>
              <a:spcBef>
                <a:spcPts val="0"/>
              </a:spcBef>
              <a:spcAft>
                <a:spcPts val="0"/>
              </a:spcAft>
              <a:buNone/>
            </a:pPr>
            <a:r>
              <a:rPr lang="en-US" sz="2200" b="1" dirty="0" err="1">
                <a:solidFill>
                  <a:schemeClr val="lt1"/>
                </a:solidFill>
                <a:latin typeface="Calibri"/>
                <a:ea typeface="Calibri"/>
                <a:cs typeface="Calibri"/>
                <a:sym typeface="Calibri"/>
              </a:rPr>
              <a:t>l‘Esprit</a:t>
            </a:r>
            <a:r>
              <a:rPr lang="en-US" sz="2200" b="1" dirty="0">
                <a:solidFill>
                  <a:schemeClr val="lt1"/>
                </a:solidFill>
                <a:latin typeface="Calibri"/>
                <a:ea typeface="Calibri"/>
                <a:cs typeface="Calibri"/>
                <a:sym typeface="Calibri"/>
              </a:rPr>
              <a:t> pour </a:t>
            </a:r>
            <a:endParaRPr sz="2200" dirty="0"/>
          </a:p>
          <a:p>
            <a:pPr marL="0" marR="0" lvl="0" indent="0" algn="r" rtl="0">
              <a:lnSpc>
                <a:spcPct val="119230"/>
              </a:lnSpc>
              <a:spcBef>
                <a:spcPts val="0"/>
              </a:spcBef>
              <a:spcAft>
                <a:spcPts val="0"/>
              </a:spcAft>
              <a:buNone/>
            </a:pPr>
            <a:r>
              <a:rPr lang="en-US" sz="2200" b="1" dirty="0">
                <a:solidFill>
                  <a:schemeClr val="lt1"/>
                </a:solidFill>
                <a:latin typeface="Calibri"/>
                <a:ea typeface="Calibri"/>
                <a:cs typeface="Calibri"/>
                <a:sym typeface="Calibri"/>
              </a:rPr>
              <a:t>marcher avec </a:t>
            </a:r>
            <a:r>
              <a:rPr lang="en-US" sz="2200" b="1" dirty="0" err="1">
                <a:solidFill>
                  <a:schemeClr val="lt1"/>
                </a:solidFill>
                <a:latin typeface="Calibri"/>
                <a:ea typeface="Calibri"/>
                <a:cs typeface="Calibri"/>
                <a:sym typeface="Calibri"/>
              </a:rPr>
              <a:t>moi</a:t>
            </a:r>
            <a:r>
              <a:rPr lang="en-US" sz="2200" b="1" dirty="0">
                <a:solidFill>
                  <a:schemeClr val="lt1"/>
                </a:solidFill>
                <a:latin typeface="Calibri"/>
                <a:ea typeface="Calibri"/>
                <a:cs typeface="Calibri"/>
                <a:sym typeface="Calibri"/>
              </a:rPr>
              <a:t> </a:t>
            </a:r>
            <a:endParaRPr sz="2200" dirty="0"/>
          </a:p>
          <a:p>
            <a:pPr marL="0" marR="0" lvl="0" indent="0" algn="r" rtl="0">
              <a:lnSpc>
                <a:spcPct val="119230"/>
              </a:lnSpc>
              <a:spcBef>
                <a:spcPts val="0"/>
              </a:spcBef>
              <a:spcAft>
                <a:spcPts val="0"/>
              </a:spcAft>
              <a:buNone/>
            </a:pPr>
            <a:r>
              <a:rPr lang="en-US" sz="2200" b="1" dirty="0">
                <a:solidFill>
                  <a:schemeClr val="lt1"/>
                </a:solidFill>
                <a:latin typeface="Calibri"/>
                <a:ea typeface="Calibri"/>
                <a:cs typeface="Calibri"/>
                <a:sym typeface="Calibri"/>
              </a:rPr>
              <a:t>au service des </a:t>
            </a:r>
            <a:r>
              <a:rPr lang="en-US" sz="2200" b="1" dirty="0" err="1">
                <a:solidFill>
                  <a:schemeClr val="lt1"/>
                </a:solidFill>
                <a:latin typeface="Calibri"/>
                <a:ea typeface="Calibri"/>
                <a:cs typeface="Calibri"/>
                <a:sym typeface="Calibri"/>
              </a:rPr>
              <a:t>autres</a:t>
            </a:r>
            <a:r>
              <a:rPr lang="en-US" sz="2200" b="1" dirty="0">
                <a:solidFill>
                  <a:schemeClr val="lt1"/>
                </a:solidFill>
                <a:latin typeface="Calibri"/>
                <a:ea typeface="Calibri"/>
                <a:cs typeface="Calibri"/>
                <a:sym typeface="Calibri"/>
              </a:rPr>
              <a:t>, </a:t>
            </a:r>
            <a:r>
              <a:rPr lang="en-US" sz="2200" b="1" dirty="0" err="1">
                <a:solidFill>
                  <a:schemeClr val="lt1"/>
                </a:solidFill>
                <a:latin typeface="Calibri"/>
                <a:ea typeface="Calibri"/>
                <a:cs typeface="Calibri"/>
                <a:sym typeface="Calibri"/>
              </a:rPr>
              <a:t>plutôt</a:t>
            </a:r>
            <a:r>
              <a:rPr lang="en-US" sz="2200" b="1" dirty="0">
                <a:solidFill>
                  <a:schemeClr val="lt1"/>
                </a:solidFill>
                <a:latin typeface="Calibri"/>
                <a:ea typeface="Calibri"/>
                <a:cs typeface="Calibri"/>
                <a:sym typeface="Calibri"/>
              </a:rPr>
              <a:t> que </a:t>
            </a:r>
            <a:r>
              <a:rPr lang="en-US" sz="2200" b="1" dirty="0" err="1">
                <a:solidFill>
                  <a:schemeClr val="lt1"/>
                </a:solidFill>
                <a:latin typeface="Calibri"/>
                <a:ea typeface="Calibri"/>
                <a:cs typeface="Calibri"/>
                <a:sym typeface="Calibri"/>
              </a:rPr>
              <a:t>d'essayer</a:t>
            </a:r>
            <a:r>
              <a:rPr lang="en-US" sz="2200" b="1" dirty="0">
                <a:solidFill>
                  <a:schemeClr val="lt1"/>
                </a:solidFill>
                <a:latin typeface="Calibri"/>
                <a:ea typeface="Calibri"/>
                <a:cs typeface="Calibri"/>
                <a:sym typeface="Calibri"/>
              </a:rPr>
              <a:t> </a:t>
            </a:r>
            <a:endParaRPr sz="2200" dirty="0"/>
          </a:p>
          <a:p>
            <a:pPr marL="0" marR="0" lvl="0" indent="0" algn="r" rtl="0">
              <a:lnSpc>
                <a:spcPct val="119230"/>
              </a:lnSpc>
              <a:spcBef>
                <a:spcPts val="0"/>
              </a:spcBef>
              <a:spcAft>
                <a:spcPts val="0"/>
              </a:spcAft>
              <a:buNone/>
            </a:pPr>
            <a:r>
              <a:rPr lang="en-US" sz="2200" b="1" dirty="0" err="1">
                <a:solidFill>
                  <a:schemeClr val="lt1"/>
                </a:solidFill>
                <a:latin typeface="Calibri"/>
                <a:ea typeface="Calibri"/>
                <a:cs typeface="Calibri"/>
                <a:sym typeface="Calibri"/>
              </a:rPr>
              <a:t>amener</a:t>
            </a:r>
            <a:r>
              <a:rPr lang="en-US" sz="2200" b="1" dirty="0">
                <a:solidFill>
                  <a:schemeClr val="lt1"/>
                </a:solidFill>
                <a:latin typeface="Calibri"/>
                <a:ea typeface="Calibri"/>
                <a:cs typeface="Calibri"/>
                <a:sym typeface="Calibri"/>
              </a:rPr>
              <a:t> les </a:t>
            </a:r>
            <a:r>
              <a:rPr lang="en-US" sz="2200" b="1" dirty="0" err="1">
                <a:solidFill>
                  <a:schemeClr val="lt1"/>
                </a:solidFill>
                <a:latin typeface="Calibri"/>
                <a:ea typeface="Calibri"/>
                <a:cs typeface="Calibri"/>
                <a:sym typeface="Calibri"/>
              </a:rPr>
              <a:t>autres</a:t>
            </a:r>
            <a:r>
              <a:rPr lang="en-US" sz="2200" b="1" dirty="0">
                <a:solidFill>
                  <a:schemeClr val="lt1"/>
                </a:solidFill>
                <a:latin typeface="Calibri"/>
                <a:ea typeface="Calibri"/>
                <a:cs typeface="Calibri"/>
                <a:sym typeface="Calibri"/>
              </a:rPr>
              <a:t> à </a:t>
            </a:r>
            <a:r>
              <a:rPr lang="en-US" sz="2200" b="1" dirty="0" err="1">
                <a:solidFill>
                  <a:schemeClr val="lt1"/>
                </a:solidFill>
                <a:latin typeface="Calibri"/>
                <a:ea typeface="Calibri"/>
                <a:cs typeface="Calibri"/>
                <a:sym typeface="Calibri"/>
              </a:rPr>
              <a:t>répondre</a:t>
            </a:r>
            <a:r>
              <a:rPr lang="en-US" sz="2200" b="1" dirty="0">
                <a:solidFill>
                  <a:schemeClr val="lt1"/>
                </a:solidFill>
                <a:latin typeface="Calibri"/>
                <a:ea typeface="Calibri"/>
                <a:cs typeface="Calibri"/>
                <a:sym typeface="Calibri"/>
              </a:rPr>
              <a:t> à </a:t>
            </a:r>
            <a:r>
              <a:rPr lang="en-US" sz="2200" b="1" dirty="0" err="1">
                <a:solidFill>
                  <a:schemeClr val="lt1"/>
                </a:solidFill>
                <a:latin typeface="Calibri"/>
                <a:ea typeface="Calibri"/>
                <a:cs typeface="Calibri"/>
                <a:sym typeface="Calibri"/>
              </a:rPr>
              <a:t>vos</a:t>
            </a:r>
            <a:r>
              <a:rPr lang="en-US" sz="2200" b="1" dirty="0">
                <a:solidFill>
                  <a:schemeClr val="lt1"/>
                </a:solidFill>
                <a:latin typeface="Calibri"/>
                <a:ea typeface="Calibri"/>
                <a:cs typeface="Calibri"/>
                <a:sym typeface="Calibri"/>
              </a:rPr>
              <a:t> </a:t>
            </a:r>
            <a:r>
              <a:rPr lang="en-US" sz="2200" b="1" dirty="0" err="1">
                <a:solidFill>
                  <a:schemeClr val="lt1"/>
                </a:solidFill>
                <a:latin typeface="Calibri"/>
                <a:ea typeface="Calibri"/>
                <a:cs typeface="Calibri"/>
                <a:sym typeface="Calibri"/>
              </a:rPr>
              <a:t>besoins</a:t>
            </a:r>
            <a:r>
              <a:rPr lang="en-US" sz="2200" b="1" dirty="0">
                <a:solidFill>
                  <a:schemeClr val="lt1"/>
                </a:solidFill>
                <a:latin typeface="Calibri"/>
                <a:ea typeface="Calibri"/>
                <a:cs typeface="Calibri"/>
                <a:sym typeface="Calibri"/>
              </a:rPr>
              <a:t>.</a:t>
            </a:r>
            <a:endParaRPr sz="2200" dirty="0">
              <a:solidFill>
                <a:schemeClr val="lt1"/>
              </a:solidFill>
              <a:latin typeface="Arial"/>
              <a:ea typeface="Arial"/>
              <a:cs typeface="Arial"/>
              <a:sym typeface="Arial"/>
            </a:endParaRPr>
          </a:p>
        </p:txBody>
      </p:sp>
      <p:sp>
        <p:nvSpPr>
          <p:cNvPr id="6" name="Google Shape;951;p54"/>
          <p:cNvSpPr txBox="1"/>
          <p:nvPr/>
        </p:nvSpPr>
        <p:spPr>
          <a:xfrm>
            <a:off x="-108520" y="1988840"/>
            <a:ext cx="7200800" cy="5688632"/>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US" sz="1050" b="1" dirty="0" err="1">
                <a:solidFill>
                  <a:srgbClr val="FF0000"/>
                </a:solidFill>
                <a:latin typeface="Calibri"/>
                <a:ea typeface="Calibri"/>
                <a:cs typeface="Calibri"/>
                <a:sym typeface="Calibri"/>
              </a:rPr>
              <a:t>déclaré</a:t>
            </a:r>
            <a:r>
              <a:rPr lang="en-US" sz="1050" b="1" dirty="0">
                <a:solidFill>
                  <a:srgbClr val="FF0000"/>
                </a:solidFill>
                <a:latin typeface="Calibri"/>
                <a:ea typeface="Calibri"/>
                <a:cs typeface="Calibri"/>
                <a:sym typeface="Calibri"/>
              </a:rPr>
              <a:t> </a:t>
            </a:r>
            <a:r>
              <a:rPr lang="en-US" sz="1050" b="1" dirty="0" err="1">
                <a:solidFill>
                  <a:srgbClr val="FF0000"/>
                </a:solidFill>
                <a:latin typeface="Calibri"/>
                <a:ea typeface="Calibri"/>
                <a:cs typeface="Calibri"/>
                <a:sym typeface="Calibri"/>
              </a:rPr>
              <a:t>juste</a:t>
            </a:r>
            <a:r>
              <a:rPr lang="en-US" sz="1050" b="1" dirty="0">
                <a:solidFill>
                  <a:srgbClr val="FF0000"/>
                </a:solidFill>
                <a:latin typeface="Calibri"/>
                <a:ea typeface="Calibri"/>
                <a:cs typeface="Calibri"/>
                <a:sym typeface="Calibri"/>
              </a:rPr>
              <a:t> </a:t>
            </a:r>
            <a:r>
              <a:rPr lang="en-US" sz="1050" b="1" dirty="0" err="1">
                <a:solidFill>
                  <a:srgbClr val="FF0000"/>
                </a:solidFill>
                <a:latin typeface="Calibri"/>
                <a:ea typeface="Calibri"/>
                <a:cs typeface="Calibri"/>
                <a:sym typeface="Calibri"/>
              </a:rPr>
              <a:t>en</a:t>
            </a:r>
            <a:r>
              <a:rPr lang="en-US" sz="1050" b="1" dirty="0">
                <a:solidFill>
                  <a:srgbClr val="FF0000"/>
                </a:solidFill>
                <a:latin typeface="Calibri"/>
                <a:ea typeface="Calibri"/>
                <a:cs typeface="Calibri"/>
                <a:sym typeface="Calibri"/>
              </a:rPr>
              <a:t> Christ la justice de Dieu</a:t>
            </a:r>
            <a:endParaRPr sz="1050" b="1" dirty="0">
              <a:solidFill>
                <a:srgbClr val="FF0000"/>
              </a:solidFill>
              <a:latin typeface="Calibri"/>
              <a:ea typeface="Calibri"/>
              <a:cs typeface="Calibri"/>
              <a:sym typeface="Calibri"/>
            </a:endParaRPr>
          </a:p>
          <a:p>
            <a:pPr marL="0" marR="0" lvl="0" indent="0" algn="ctr" rtl="0">
              <a:lnSpc>
                <a:spcPct val="100000"/>
              </a:lnSpc>
              <a:spcBef>
                <a:spcPts val="0"/>
              </a:spcBef>
              <a:spcAft>
                <a:spcPts val="0"/>
              </a:spcAft>
              <a:buNone/>
            </a:pPr>
            <a:r>
              <a:rPr lang="en-US" sz="1050" dirty="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rançon</a:t>
            </a:r>
            <a:r>
              <a:rPr lang="en-US" sz="1050" dirty="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racheté</a:t>
            </a:r>
            <a:r>
              <a:rPr lang="en-US" sz="1050" dirty="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péché</a:t>
            </a:r>
            <a:r>
              <a:rPr lang="en-US" sz="1050" dirty="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expié</a:t>
            </a:r>
            <a:r>
              <a:rPr lang="en-US" sz="1050" dirty="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colère</a:t>
            </a:r>
            <a:r>
              <a:rPr lang="en-US" sz="1050" dirty="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détournée</a:t>
            </a:r>
            <a:r>
              <a:rPr lang="en-US" sz="1050" dirty="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pardonné</a:t>
            </a:r>
            <a:r>
              <a:rPr lang="en-US" sz="1050" dirty="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paix</a:t>
            </a:r>
            <a:r>
              <a:rPr lang="en-US" sz="1050" dirty="0">
                <a:solidFill>
                  <a:srgbClr val="FF0000"/>
                </a:solidFill>
                <a:latin typeface="Calibri"/>
                <a:ea typeface="Calibri"/>
                <a:cs typeface="Calibri"/>
                <a:sym typeface="Calibri"/>
              </a:rPr>
              <a:t> avec Dieu </a:t>
            </a:r>
            <a:endParaRPr sz="1050" dirty="0"/>
          </a:p>
          <a:p>
            <a:pPr marL="0" marR="0" lvl="0" indent="0" algn="ctr" rtl="0">
              <a:lnSpc>
                <a:spcPct val="100000"/>
              </a:lnSpc>
              <a:spcBef>
                <a:spcPts val="0"/>
              </a:spcBef>
              <a:spcAft>
                <a:spcPts val="0"/>
              </a:spcAft>
              <a:buNone/>
            </a:pPr>
            <a:r>
              <a:rPr lang="en-US" sz="1050" dirty="0">
                <a:solidFill>
                  <a:srgbClr val="FF0000"/>
                </a:solidFill>
                <a:latin typeface="Calibri"/>
                <a:ea typeface="Calibri"/>
                <a:cs typeface="Calibri"/>
                <a:sym typeface="Calibri"/>
              </a:rPr>
              <a:t>   </a:t>
            </a:r>
            <a:r>
              <a:rPr lang="en-US" sz="1050" dirty="0" err="1" smtClean="0">
                <a:solidFill>
                  <a:srgbClr val="FF0000"/>
                </a:solidFill>
                <a:latin typeface="Calibri"/>
                <a:ea typeface="Calibri"/>
                <a:cs typeface="Calibri"/>
                <a:sym typeface="Calibri"/>
              </a:rPr>
              <a:t>réconcilié</a:t>
            </a:r>
            <a:r>
              <a:rPr lang="en-US" sz="1050" dirty="0" smtClean="0">
                <a:solidFill>
                  <a:srgbClr val="FF0000"/>
                </a:solidFill>
                <a:latin typeface="Calibri"/>
                <a:ea typeface="Calibri"/>
                <a:cs typeface="Calibri"/>
                <a:sym typeface="Calibri"/>
              </a:rPr>
              <a:t>                </a:t>
            </a:r>
            <a:r>
              <a:rPr lang="en-US" sz="1050" dirty="0">
                <a:solidFill>
                  <a:srgbClr val="FF0000"/>
                </a:solidFill>
                <a:latin typeface="Calibri"/>
                <a:ea typeface="Calibri"/>
                <a:cs typeface="Calibri"/>
                <a:sym typeface="Calibri"/>
              </a:rPr>
              <a:t>vie </a:t>
            </a:r>
            <a:r>
              <a:rPr lang="en-US" sz="1050" dirty="0" err="1">
                <a:solidFill>
                  <a:srgbClr val="FF0000"/>
                </a:solidFill>
                <a:latin typeface="Calibri"/>
                <a:ea typeface="Calibri"/>
                <a:cs typeface="Calibri"/>
                <a:sym typeface="Calibri"/>
              </a:rPr>
              <a:t>éternelle</a:t>
            </a:r>
            <a:r>
              <a:rPr lang="en-US" sz="1050" dirty="0">
                <a:solidFill>
                  <a:srgbClr val="FF0000"/>
                </a:solidFill>
                <a:latin typeface="Calibri"/>
                <a:ea typeface="Calibri"/>
                <a:cs typeface="Calibri"/>
                <a:sym typeface="Calibri"/>
              </a:rPr>
              <a:t>      </a:t>
            </a:r>
            <a:r>
              <a:rPr lang="en-US" sz="1050" dirty="0" smtClean="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adopté</a:t>
            </a:r>
            <a:r>
              <a:rPr lang="en-US" sz="1050" dirty="0">
                <a:solidFill>
                  <a:srgbClr val="FF0000"/>
                </a:solidFill>
                <a:latin typeface="Calibri"/>
                <a:ea typeface="Calibri"/>
                <a:cs typeface="Calibri"/>
                <a:sym typeface="Calibri"/>
              </a:rPr>
              <a:t>   </a:t>
            </a:r>
            <a:r>
              <a:rPr lang="en-US" sz="1050" dirty="0" smtClean="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accueilli</a:t>
            </a:r>
            <a:r>
              <a:rPr lang="en-US" sz="1050" dirty="0">
                <a:solidFill>
                  <a:srgbClr val="FF0000"/>
                </a:solidFill>
                <a:latin typeface="Calibri"/>
                <a:ea typeface="Calibri"/>
                <a:cs typeface="Calibri"/>
                <a:sym typeface="Calibri"/>
              </a:rPr>
              <a:t>           la </a:t>
            </a:r>
            <a:r>
              <a:rPr lang="en-US" sz="1050" dirty="0" err="1">
                <a:solidFill>
                  <a:srgbClr val="FF0000"/>
                </a:solidFill>
                <a:latin typeface="Calibri"/>
                <a:ea typeface="Calibri"/>
                <a:cs typeface="Calibri"/>
                <a:sym typeface="Calibri"/>
              </a:rPr>
              <a:t>plénitude</a:t>
            </a:r>
            <a:r>
              <a:rPr lang="en-US" sz="1050" dirty="0">
                <a:solidFill>
                  <a:srgbClr val="FF0000"/>
                </a:solidFill>
                <a:latin typeface="Calibri"/>
                <a:ea typeface="Calibri"/>
                <a:cs typeface="Calibri"/>
                <a:sym typeface="Calibri"/>
              </a:rPr>
              <a:t> n Christ </a:t>
            </a:r>
            <a:endParaRPr sz="1050" dirty="0"/>
          </a:p>
          <a:p>
            <a:pPr marL="0" marR="0" lvl="0" indent="0" algn="ctr" rtl="0">
              <a:lnSpc>
                <a:spcPct val="100000"/>
              </a:lnSpc>
              <a:spcBef>
                <a:spcPts val="0"/>
              </a:spcBef>
              <a:spcAft>
                <a:spcPts val="0"/>
              </a:spcAft>
              <a:buNone/>
            </a:pPr>
            <a:r>
              <a:rPr lang="en-US" sz="1050" dirty="0" err="1">
                <a:solidFill>
                  <a:srgbClr val="FF0000"/>
                </a:solidFill>
                <a:latin typeface="Calibri"/>
                <a:ea typeface="Calibri"/>
                <a:cs typeface="Calibri"/>
                <a:sym typeface="Calibri"/>
              </a:rPr>
              <a:t>béni</a:t>
            </a:r>
            <a:r>
              <a:rPr lang="en-US" sz="1050" dirty="0">
                <a:solidFill>
                  <a:srgbClr val="FF0000"/>
                </a:solidFill>
                <a:latin typeface="Calibri"/>
                <a:ea typeface="Calibri"/>
                <a:cs typeface="Calibri"/>
                <a:sym typeface="Calibri"/>
              </a:rPr>
              <a:t> de </a:t>
            </a:r>
            <a:r>
              <a:rPr lang="en-US" sz="1050" dirty="0" err="1">
                <a:solidFill>
                  <a:srgbClr val="FF0000"/>
                </a:solidFill>
                <a:latin typeface="Calibri"/>
                <a:ea typeface="Calibri"/>
                <a:cs typeface="Calibri"/>
                <a:sym typeface="Calibri"/>
              </a:rPr>
              <a:t>toute</a:t>
            </a:r>
            <a:r>
              <a:rPr lang="en-US" sz="1050" dirty="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bénédiction</a:t>
            </a:r>
            <a:r>
              <a:rPr lang="en-US" sz="1050" dirty="0">
                <a:solidFill>
                  <a:srgbClr val="FF0000"/>
                </a:solidFill>
                <a:latin typeface="Calibri"/>
                <a:ea typeface="Calibri"/>
                <a:cs typeface="Calibri"/>
                <a:sym typeface="Calibri"/>
              </a:rPr>
              <a:t>  </a:t>
            </a:r>
            <a:r>
              <a:rPr lang="en-US" sz="1050" dirty="0" smtClean="0">
                <a:solidFill>
                  <a:srgbClr val="FF0000"/>
                </a:solidFill>
                <a:latin typeface="Calibri"/>
                <a:ea typeface="Calibri"/>
                <a:cs typeface="Calibri"/>
                <a:sym typeface="Calibri"/>
              </a:rPr>
              <a:t>  </a:t>
            </a:r>
            <a:r>
              <a:rPr lang="en-US" sz="1050" dirty="0">
                <a:solidFill>
                  <a:srgbClr val="FF0000"/>
                </a:solidFill>
                <a:latin typeface="Calibri"/>
                <a:ea typeface="Calibri"/>
                <a:cs typeface="Calibri"/>
                <a:sym typeface="Calibri"/>
              </a:rPr>
              <a:t>Christ ma </a:t>
            </a:r>
            <a:r>
              <a:rPr lang="en-US" sz="1050" dirty="0" err="1">
                <a:solidFill>
                  <a:srgbClr val="FF0000"/>
                </a:solidFill>
                <a:latin typeface="Calibri"/>
                <a:ea typeface="Calibri"/>
                <a:cs typeface="Calibri"/>
                <a:sym typeface="Calibri"/>
              </a:rPr>
              <a:t>sagesse</a:t>
            </a:r>
            <a:r>
              <a:rPr lang="en-US" sz="1050" dirty="0">
                <a:solidFill>
                  <a:srgbClr val="FF0000"/>
                </a:solidFill>
                <a:latin typeface="Calibri"/>
                <a:ea typeface="Calibri"/>
                <a:cs typeface="Calibri"/>
                <a:sym typeface="Calibri"/>
              </a:rPr>
              <a:t> de Dieu, justice et sanctification et </a:t>
            </a:r>
            <a:r>
              <a:rPr lang="en-US" sz="1050" dirty="0" err="1">
                <a:solidFill>
                  <a:srgbClr val="FF0000"/>
                </a:solidFill>
                <a:latin typeface="Calibri"/>
                <a:ea typeface="Calibri"/>
                <a:cs typeface="Calibri"/>
                <a:sym typeface="Calibri"/>
              </a:rPr>
              <a:t>rédemption</a:t>
            </a:r>
            <a:endParaRPr sz="1050" dirty="0">
              <a:solidFill>
                <a:srgbClr val="FF0000"/>
              </a:solidFill>
              <a:latin typeface="Calibri"/>
              <a:ea typeface="Calibri"/>
              <a:cs typeface="Calibri"/>
              <a:sym typeface="Calibri"/>
            </a:endParaRPr>
          </a:p>
          <a:p>
            <a:pPr marL="0" marR="0" lvl="0" indent="0" algn="ctr" rtl="0">
              <a:lnSpc>
                <a:spcPct val="100000"/>
              </a:lnSpc>
              <a:spcBef>
                <a:spcPts val="0"/>
              </a:spcBef>
              <a:spcAft>
                <a:spcPts val="0"/>
              </a:spcAft>
              <a:buNone/>
            </a:pPr>
            <a:r>
              <a:rPr lang="en-US" sz="1050" dirty="0" err="1">
                <a:solidFill>
                  <a:srgbClr val="FF0000"/>
                </a:solidFill>
                <a:latin typeface="Calibri"/>
                <a:ea typeface="Calibri"/>
                <a:cs typeface="Calibri"/>
                <a:sym typeface="Calibri"/>
              </a:rPr>
              <a:t>délivré</a:t>
            </a:r>
            <a:r>
              <a:rPr lang="en-US" sz="1050" dirty="0">
                <a:solidFill>
                  <a:srgbClr val="FF0000"/>
                </a:solidFill>
                <a:latin typeface="Calibri"/>
                <a:ea typeface="Calibri"/>
                <a:cs typeface="Calibri"/>
                <a:sym typeface="Calibri"/>
              </a:rPr>
              <a:t> des </a:t>
            </a:r>
            <a:r>
              <a:rPr lang="en-US" sz="1050" dirty="0" err="1">
                <a:solidFill>
                  <a:srgbClr val="FF0000"/>
                </a:solidFill>
                <a:latin typeface="Calibri"/>
                <a:ea typeface="Calibri"/>
                <a:cs typeface="Calibri"/>
                <a:sym typeface="Calibri"/>
              </a:rPr>
              <a:t>ténèbres</a:t>
            </a:r>
            <a:r>
              <a:rPr lang="en-US" sz="1050" dirty="0">
                <a:solidFill>
                  <a:srgbClr val="FF0000"/>
                </a:solidFill>
                <a:latin typeface="Calibri"/>
                <a:ea typeface="Calibri"/>
                <a:cs typeface="Calibri"/>
                <a:sym typeface="Calibri"/>
              </a:rPr>
              <a:t> </a:t>
            </a:r>
            <a:r>
              <a:rPr lang="en-US" sz="1050" dirty="0" err="1" smtClean="0">
                <a:solidFill>
                  <a:srgbClr val="FF0000"/>
                </a:solidFill>
                <a:latin typeface="Calibri"/>
                <a:ea typeface="Calibri"/>
                <a:cs typeface="Calibri"/>
                <a:sym typeface="Calibri"/>
              </a:rPr>
              <a:t>dans</a:t>
            </a:r>
            <a:r>
              <a:rPr lang="en-US" sz="1050" dirty="0" smtClean="0">
                <a:solidFill>
                  <a:srgbClr val="FF0000"/>
                </a:solidFill>
                <a:latin typeface="Calibri"/>
                <a:ea typeface="Calibri"/>
                <a:cs typeface="Calibri"/>
                <a:sym typeface="Calibri"/>
              </a:rPr>
              <a:t> </a:t>
            </a:r>
            <a:r>
              <a:rPr lang="en-US" sz="1050" dirty="0">
                <a:solidFill>
                  <a:srgbClr val="FF0000"/>
                </a:solidFill>
                <a:latin typeface="Calibri"/>
                <a:ea typeface="Calibri"/>
                <a:cs typeface="Calibri"/>
                <a:sym typeface="Calibri"/>
              </a:rPr>
              <a:t>la </a:t>
            </a:r>
            <a:r>
              <a:rPr lang="en-US" sz="1050" dirty="0" err="1">
                <a:solidFill>
                  <a:srgbClr val="FF0000"/>
                </a:solidFill>
                <a:latin typeface="Calibri"/>
                <a:ea typeface="Calibri"/>
                <a:cs typeface="Calibri"/>
                <a:sym typeface="Calibri"/>
              </a:rPr>
              <a:t>lumière</a:t>
            </a:r>
            <a:r>
              <a:rPr lang="en-US" sz="1050" dirty="0">
                <a:solidFill>
                  <a:srgbClr val="FF0000"/>
                </a:solidFill>
                <a:latin typeface="Calibri"/>
                <a:ea typeface="Calibri"/>
                <a:cs typeface="Calibri"/>
                <a:sym typeface="Calibri"/>
              </a:rPr>
              <a:t> </a:t>
            </a:r>
            <a:r>
              <a:rPr lang="en-US" sz="1050" dirty="0" smtClean="0">
                <a:solidFill>
                  <a:srgbClr val="FF0000"/>
                </a:solidFill>
                <a:latin typeface="Calibri"/>
                <a:ea typeface="Calibri"/>
                <a:cs typeface="Calibri"/>
                <a:sym typeface="Calibri"/>
              </a:rPr>
              <a:t>du </a:t>
            </a:r>
            <a:r>
              <a:rPr lang="en-US" sz="1050" dirty="0" err="1">
                <a:solidFill>
                  <a:srgbClr val="FF0000"/>
                </a:solidFill>
                <a:latin typeface="Calibri"/>
                <a:ea typeface="Calibri"/>
                <a:cs typeface="Calibri"/>
                <a:sym typeface="Calibri"/>
              </a:rPr>
              <a:t>royaume</a:t>
            </a:r>
            <a:r>
              <a:rPr lang="en-US" sz="1050" dirty="0">
                <a:solidFill>
                  <a:srgbClr val="FF0000"/>
                </a:solidFill>
                <a:latin typeface="Calibri"/>
                <a:ea typeface="Calibri"/>
                <a:cs typeface="Calibri"/>
                <a:sym typeface="Calibri"/>
              </a:rPr>
              <a:t> du </a:t>
            </a:r>
            <a:r>
              <a:rPr lang="en-US" sz="1050" dirty="0" err="1">
                <a:solidFill>
                  <a:srgbClr val="FF0000"/>
                </a:solidFill>
                <a:latin typeface="Calibri"/>
                <a:ea typeface="Calibri"/>
                <a:cs typeface="Calibri"/>
                <a:sym typeface="Calibri"/>
              </a:rPr>
              <a:t>Fils</a:t>
            </a:r>
            <a:r>
              <a:rPr lang="en-US" sz="1050" dirty="0">
                <a:solidFill>
                  <a:srgbClr val="FF0000"/>
                </a:solidFill>
                <a:latin typeface="Calibri"/>
                <a:ea typeface="Calibri"/>
                <a:cs typeface="Calibri"/>
                <a:sym typeface="Calibri"/>
              </a:rPr>
              <a:t>       </a:t>
            </a:r>
            <a:r>
              <a:rPr lang="en-US" sz="1050" dirty="0" smtClean="0">
                <a:solidFill>
                  <a:srgbClr val="FF0000"/>
                </a:solidFill>
                <a:latin typeface="Calibri"/>
                <a:ea typeface="Calibri"/>
                <a:cs typeface="Calibri"/>
                <a:sym typeface="Calibri"/>
              </a:rPr>
              <a:t>                     </a:t>
            </a:r>
            <a:r>
              <a:rPr lang="en-US" sz="1050" dirty="0">
                <a:solidFill>
                  <a:srgbClr val="FF0000"/>
                </a:solidFill>
                <a:latin typeface="Calibri"/>
                <a:ea typeface="Calibri"/>
                <a:cs typeface="Calibri"/>
                <a:sym typeface="Calibri"/>
              </a:rPr>
              <a:t>en Christ et Christ en nous</a:t>
            </a:r>
            <a:endParaRPr sz="1050" dirty="0"/>
          </a:p>
          <a:p>
            <a:pPr marL="0" marR="0" lvl="0" indent="0" algn="ctr" rtl="0">
              <a:lnSpc>
                <a:spcPct val="100000"/>
              </a:lnSpc>
              <a:spcBef>
                <a:spcPts val="0"/>
              </a:spcBef>
              <a:spcAft>
                <a:spcPts val="0"/>
              </a:spcAft>
              <a:buNone/>
            </a:pPr>
            <a:r>
              <a:rPr lang="en-US" sz="1050" dirty="0">
                <a:solidFill>
                  <a:srgbClr val="FF0000"/>
                </a:solidFill>
                <a:latin typeface="Calibri"/>
                <a:ea typeface="Calibri"/>
                <a:cs typeface="Calibri"/>
                <a:sym typeface="Calibri"/>
              </a:rPr>
              <a:t>en </a:t>
            </a:r>
            <a:r>
              <a:rPr lang="en-US" sz="1050" dirty="0" err="1">
                <a:solidFill>
                  <a:srgbClr val="FF0000"/>
                </a:solidFill>
                <a:latin typeface="Calibri"/>
                <a:ea typeface="Calibri"/>
                <a:cs typeface="Calibri"/>
                <a:sym typeface="Calibri"/>
              </a:rPr>
              <a:t>l’Esprit</a:t>
            </a:r>
            <a:r>
              <a:rPr lang="en-US" sz="1050" dirty="0">
                <a:solidFill>
                  <a:srgbClr val="FF0000"/>
                </a:solidFill>
                <a:latin typeface="Calibri"/>
                <a:ea typeface="Calibri"/>
                <a:cs typeface="Calibri"/>
                <a:sym typeface="Calibri"/>
              </a:rPr>
              <a:t> Saint et </a:t>
            </a:r>
            <a:r>
              <a:rPr lang="en-US" sz="1050" dirty="0" err="1">
                <a:solidFill>
                  <a:srgbClr val="FF0000"/>
                </a:solidFill>
                <a:latin typeface="Calibri"/>
                <a:ea typeface="Calibri"/>
                <a:cs typeface="Calibri"/>
                <a:sym typeface="Calibri"/>
              </a:rPr>
              <a:t>L’Esprit</a:t>
            </a:r>
            <a:r>
              <a:rPr lang="en-US" sz="1050" dirty="0">
                <a:solidFill>
                  <a:srgbClr val="FF0000"/>
                </a:solidFill>
                <a:latin typeface="Calibri"/>
                <a:ea typeface="Calibri"/>
                <a:cs typeface="Calibri"/>
                <a:sym typeface="Calibri"/>
              </a:rPr>
              <a:t> en nous, le temple de </a:t>
            </a:r>
            <a:r>
              <a:rPr lang="en-US" sz="1050" dirty="0" err="1">
                <a:solidFill>
                  <a:srgbClr val="FF0000"/>
                </a:solidFill>
                <a:latin typeface="Calibri"/>
                <a:ea typeface="Calibri"/>
                <a:cs typeface="Calibri"/>
                <a:sym typeface="Calibri"/>
              </a:rPr>
              <a:t>Dieu</a:t>
            </a:r>
            <a:r>
              <a:rPr lang="en-US" sz="1050" dirty="0">
                <a:solidFill>
                  <a:srgbClr val="FF0000"/>
                </a:solidFill>
                <a:latin typeface="Calibri"/>
                <a:ea typeface="Calibri"/>
                <a:cs typeface="Calibri"/>
                <a:sym typeface="Calibri"/>
              </a:rPr>
              <a:t>           </a:t>
            </a:r>
            <a:r>
              <a:rPr lang="en-US" sz="1050" dirty="0" smtClean="0">
                <a:solidFill>
                  <a:srgbClr val="FF0000"/>
                </a:solidFill>
                <a:latin typeface="Calibri"/>
                <a:ea typeface="Calibri"/>
                <a:cs typeface="Calibri"/>
                <a:sym typeface="Calibri"/>
              </a:rPr>
              <a:t>                   </a:t>
            </a:r>
            <a:r>
              <a:rPr lang="en-US" sz="1050" dirty="0">
                <a:solidFill>
                  <a:srgbClr val="FF0000"/>
                </a:solidFill>
                <a:latin typeface="Calibri"/>
                <a:ea typeface="Calibri"/>
                <a:cs typeface="Calibri"/>
                <a:sym typeface="Calibri"/>
              </a:rPr>
              <a:t>en le Père et le Père en nous</a:t>
            </a:r>
            <a:endParaRPr sz="1050" dirty="0"/>
          </a:p>
          <a:p>
            <a:pPr marL="0" marR="0" lvl="0" indent="0" algn="ctr" rtl="0">
              <a:lnSpc>
                <a:spcPct val="100000"/>
              </a:lnSpc>
              <a:spcBef>
                <a:spcPts val="0"/>
              </a:spcBef>
              <a:spcAft>
                <a:spcPts val="0"/>
              </a:spcAft>
              <a:buNone/>
            </a:pPr>
            <a:r>
              <a:rPr lang="en-US" sz="1050" dirty="0" err="1">
                <a:solidFill>
                  <a:srgbClr val="FF0000"/>
                </a:solidFill>
                <a:latin typeface="Calibri"/>
                <a:ea typeface="Calibri"/>
                <a:cs typeface="Calibri"/>
                <a:sym typeface="Calibri"/>
              </a:rPr>
              <a:t>immergé</a:t>
            </a:r>
            <a:r>
              <a:rPr lang="en-US" sz="1050" dirty="0">
                <a:solidFill>
                  <a:srgbClr val="FF0000"/>
                </a:solidFill>
                <a:latin typeface="Calibri"/>
                <a:ea typeface="Calibri"/>
                <a:cs typeface="Calibri"/>
                <a:sym typeface="Calibri"/>
              </a:rPr>
              <a:t> en le Père, le </a:t>
            </a:r>
            <a:r>
              <a:rPr lang="en-US" sz="1050" dirty="0" err="1">
                <a:solidFill>
                  <a:srgbClr val="FF0000"/>
                </a:solidFill>
                <a:latin typeface="Calibri"/>
                <a:ea typeface="Calibri"/>
                <a:cs typeface="Calibri"/>
                <a:sym typeface="Calibri"/>
              </a:rPr>
              <a:t>Fils</a:t>
            </a:r>
            <a:r>
              <a:rPr lang="en-US" sz="1050" dirty="0">
                <a:solidFill>
                  <a:srgbClr val="FF0000"/>
                </a:solidFill>
                <a:latin typeface="Calibri"/>
                <a:ea typeface="Calibri"/>
                <a:cs typeface="Calibri"/>
                <a:sym typeface="Calibri"/>
              </a:rPr>
              <a:t> et </a:t>
            </a:r>
            <a:r>
              <a:rPr lang="en-US" sz="1050" dirty="0" err="1">
                <a:solidFill>
                  <a:srgbClr val="FF0000"/>
                </a:solidFill>
                <a:latin typeface="Calibri"/>
                <a:ea typeface="Calibri"/>
                <a:cs typeface="Calibri"/>
                <a:sym typeface="Calibri"/>
              </a:rPr>
              <a:t>l’Esprit</a:t>
            </a:r>
            <a:r>
              <a:rPr lang="en-US" sz="1050" dirty="0">
                <a:solidFill>
                  <a:srgbClr val="FF0000"/>
                </a:solidFill>
                <a:latin typeface="Calibri"/>
                <a:ea typeface="Calibri"/>
                <a:cs typeface="Calibri"/>
                <a:sym typeface="Calibri"/>
              </a:rPr>
              <a:t>     </a:t>
            </a:r>
            <a:r>
              <a:rPr lang="en-US" sz="1050" dirty="0" smtClean="0">
                <a:solidFill>
                  <a:srgbClr val="FF0000"/>
                </a:solidFill>
                <a:latin typeface="Calibri"/>
                <a:ea typeface="Calibri"/>
                <a:cs typeface="Calibri"/>
                <a:sym typeface="Calibri"/>
              </a:rPr>
              <a:t>         </a:t>
            </a:r>
            <a:r>
              <a:rPr lang="en-US" sz="1050" dirty="0">
                <a:solidFill>
                  <a:srgbClr val="FF0000"/>
                </a:solidFill>
                <a:latin typeface="Calibri"/>
                <a:ea typeface="Calibri"/>
                <a:cs typeface="Calibri"/>
                <a:sym typeface="Calibri"/>
              </a:rPr>
              <a:t>communion avec le Père, le </a:t>
            </a:r>
            <a:r>
              <a:rPr lang="en-US" sz="1050" dirty="0" err="1">
                <a:solidFill>
                  <a:srgbClr val="FF0000"/>
                </a:solidFill>
                <a:latin typeface="Calibri"/>
                <a:ea typeface="Calibri"/>
                <a:cs typeface="Calibri"/>
                <a:sym typeface="Calibri"/>
              </a:rPr>
              <a:t>Fils</a:t>
            </a:r>
            <a:r>
              <a:rPr lang="en-US" sz="1050" dirty="0">
                <a:solidFill>
                  <a:srgbClr val="FF0000"/>
                </a:solidFill>
                <a:latin typeface="Calibri"/>
                <a:ea typeface="Calibri"/>
                <a:cs typeface="Calibri"/>
                <a:sym typeface="Calibri"/>
              </a:rPr>
              <a:t> et </a:t>
            </a:r>
            <a:r>
              <a:rPr lang="en-US" sz="1050" dirty="0" err="1">
                <a:solidFill>
                  <a:srgbClr val="FF0000"/>
                </a:solidFill>
                <a:latin typeface="Calibri"/>
                <a:ea typeface="Calibri"/>
                <a:cs typeface="Calibri"/>
                <a:sym typeface="Calibri"/>
              </a:rPr>
              <a:t>l'Esprit</a:t>
            </a:r>
            <a:r>
              <a:rPr lang="en-US" sz="1050" dirty="0">
                <a:solidFill>
                  <a:srgbClr val="FF0000"/>
                </a:solidFill>
                <a:latin typeface="Calibri"/>
                <a:ea typeface="Calibri"/>
                <a:cs typeface="Calibri"/>
                <a:sym typeface="Calibri"/>
              </a:rPr>
              <a:t> et </a:t>
            </a:r>
            <a:r>
              <a:rPr lang="en-US" sz="1050" dirty="0" err="1">
                <a:solidFill>
                  <a:srgbClr val="FF0000"/>
                </a:solidFill>
                <a:latin typeface="Calibri"/>
                <a:ea typeface="Calibri"/>
                <a:cs typeface="Calibri"/>
                <a:sym typeface="Calibri"/>
              </a:rPr>
              <a:t>ils</a:t>
            </a:r>
            <a:r>
              <a:rPr lang="en-US" sz="1050" dirty="0">
                <a:solidFill>
                  <a:srgbClr val="FF0000"/>
                </a:solidFill>
                <a:latin typeface="Calibri"/>
                <a:ea typeface="Calibri"/>
                <a:cs typeface="Calibri"/>
                <a:sym typeface="Calibri"/>
              </a:rPr>
              <a:t> avec nous   </a:t>
            </a:r>
            <a:endParaRPr sz="1050" dirty="0"/>
          </a:p>
          <a:p>
            <a:pPr marL="0" marR="0" lvl="0" indent="0" algn="ctr" rtl="0">
              <a:spcBef>
                <a:spcPts val="0"/>
              </a:spcBef>
              <a:spcAft>
                <a:spcPts val="0"/>
              </a:spcAft>
              <a:buNone/>
            </a:pPr>
            <a:r>
              <a:rPr lang="en-US" sz="1050" dirty="0" err="1">
                <a:solidFill>
                  <a:srgbClr val="FF0000"/>
                </a:solidFill>
                <a:latin typeface="Calibri"/>
                <a:ea typeface="Calibri"/>
                <a:cs typeface="Calibri"/>
                <a:sym typeface="Calibri"/>
              </a:rPr>
              <a:t>accès</a:t>
            </a:r>
            <a:r>
              <a:rPr lang="en-US" sz="1050" dirty="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prières</a:t>
            </a:r>
            <a:r>
              <a:rPr lang="en-US" sz="1050" dirty="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exaucées</a:t>
            </a:r>
            <a:r>
              <a:rPr lang="en-US" sz="1050" dirty="0">
                <a:solidFill>
                  <a:srgbClr val="FF0000"/>
                </a:solidFill>
                <a:latin typeface="Calibri"/>
                <a:ea typeface="Calibri"/>
                <a:cs typeface="Calibri"/>
                <a:sym typeface="Calibri"/>
              </a:rPr>
              <a:t> au nom de </a:t>
            </a:r>
            <a:r>
              <a:rPr lang="en-US" sz="1050" dirty="0" err="1">
                <a:solidFill>
                  <a:srgbClr val="FF0000"/>
                </a:solidFill>
                <a:latin typeface="Calibri"/>
                <a:ea typeface="Calibri"/>
                <a:cs typeface="Calibri"/>
                <a:sym typeface="Calibri"/>
              </a:rPr>
              <a:t>Jésus</a:t>
            </a:r>
            <a:r>
              <a:rPr lang="en-US" sz="1050" dirty="0">
                <a:solidFill>
                  <a:srgbClr val="FF0000"/>
                </a:solidFill>
                <a:latin typeface="Calibri"/>
                <a:ea typeface="Calibri"/>
                <a:cs typeface="Calibri"/>
                <a:sym typeface="Calibri"/>
              </a:rPr>
              <a:t> </a:t>
            </a:r>
            <a:r>
              <a:rPr lang="en-US" sz="1050" dirty="0" smtClean="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miséricorde</a:t>
            </a:r>
            <a:r>
              <a:rPr lang="en-US" sz="1050" dirty="0">
                <a:solidFill>
                  <a:srgbClr val="FF0000"/>
                </a:solidFill>
                <a:latin typeface="Calibri"/>
                <a:ea typeface="Calibri"/>
                <a:cs typeface="Calibri"/>
                <a:sym typeface="Calibri"/>
              </a:rPr>
              <a:t>, grâce et secours au </a:t>
            </a:r>
            <a:r>
              <a:rPr lang="en-US" sz="1050" dirty="0" err="1">
                <a:solidFill>
                  <a:srgbClr val="FF0000"/>
                </a:solidFill>
                <a:latin typeface="Calibri"/>
                <a:ea typeface="Calibri"/>
                <a:cs typeface="Calibri"/>
                <a:sym typeface="Calibri"/>
              </a:rPr>
              <a:t>trône</a:t>
            </a:r>
            <a:r>
              <a:rPr lang="en-US" sz="1050" dirty="0">
                <a:solidFill>
                  <a:srgbClr val="FF0000"/>
                </a:solidFill>
                <a:latin typeface="Calibri"/>
                <a:ea typeface="Calibri"/>
                <a:cs typeface="Calibri"/>
                <a:sym typeface="Calibri"/>
              </a:rPr>
              <a:t> de grâce de Dieu</a:t>
            </a:r>
            <a:endParaRPr sz="1050" dirty="0">
              <a:solidFill>
                <a:srgbClr val="FF0000"/>
              </a:solidFill>
              <a:latin typeface="Calibri"/>
              <a:ea typeface="Calibri"/>
              <a:cs typeface="Calibri"/>
              <a:sym typeface="Calibri"/>
            </a:endParaRPr>
          </a:p>
          <a:p>
            <a:pPr marL="0" marR="0" lvl="0" indent="0" algn="ctr" rtl="0">
              <a:spcBef>
                <a:spcPts val="0"/>
              </a:spcBef>
              <a:spcAft>
                <a:spcPts val="0"/>
              </a:spcAft>
              <a:buNone/>
            </a:pPr>
            <a:r>
              <a:rPr lang="en-US" sz="1050" dirty="0">
                <a:solidFill>
                  <a:srgbClr val="FF0000"/>
                </a:solidFill>
                <a:latin typeface="Calibri"/>
                <a:ea typeface="Calibri"/>
                <a:cs typeface="Calibri"/>
                <a:sym typeface="Calibri"/>
              </a:rPr>
              <a:t>tout </a:t>
            </a:r>
            <a:r>
              <a:rPr lang="en-US" sz="1050" dirty="0" err="1">
                <a:solidFill>
                  <a:srgbClr val="FF0000"/>
                </a:solidFill>
                <a:latin typeface="Calibri"/>
                <a:ea typeface="Calibri"/>
                <a:cs typeface="Calibri"/>
                <a:sym typeface="Calibri"/>
              </a:rPr>
              <a:t>besoin</a:t>
            </a:r>
            <a:r>
              <a:rPr lang="en-US" sz="1050" dirty="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comblé</a:t>
            </a:r>
            <a:r>
              <a:rPr lang="en-US" sz="1050" dirty="0">
                <a:solidFill>
                  <a:srgbClr val="FF0000"/>
                </a:solidFill>
                <a:latin typeface="Calibri"/>
                <a:ea typeface="Calibri"/>
                <a:cs typeface="Calibri"/>
                <a:sym typeface="Calibri"/>
              </a:rPr>
              <a:t>         </a:t>
            </a:r>
            <a:r>
              <a:rPr lang="en-US" sz="1050" dirty="0" smtClean="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l’Esprit</a:t>
            </a:r>
            <a:r>
              <a:rPr lang="en-US" sz="1050" dirty="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prie</a:t>
            </a:r>
            <a:r>
              <a:rPr lang="en-US" sz="1050" dirty="0">
                <a:solidFill>
                  <a:srgbClr val="FF0000"/>
                </a:solidFill>
                <a:latin typeface="Calibri"/>
                <a:ea typeface="Calibri"/>
                <a:cs typeface="Calibri"/>
                <a:sym typeface="Calibri"/>
              </a:rPr>
              <a:t> pour nous et nous aide à prier par </a:t>
            </a:r>
            <a:r>
              <a:rPr lang="en-US" sz="1050" dirty="0" err="1">
                <a:solidFill>
                  <a:srgbClr val="FF0000"/>
                </a:solidFill>
                <a:latin typeface="Calibri"/>
                <a:ea typeface="Calibri"/>
                <a:cs typeface="Calibri"/>
                <a:sym typeface="Calibri"/>
              </a:rPr>
              <a:t>l’Esprit</a:t>
            </a:r>
            <a:r>
              <a:rPr lang="en-US" sz="1050" dirty="0">
                <a:solidFill>
                  <a:srgbClr val="FF0000"/>
                </a:solidFill>
                <a:latin typeface="Calibri"/>
                <a:ea typeface="Calibri"/>
                <a:cs typeface="Calibri"/>
                <a:sym typeface="Calibri"/>
              </a:rPr>
              <a:t> avec la parole de Dieu </a:t>
            </a:r>
            <a:endParaRPr sz="1050" dirty="0">
              <a:solidFill>
                <a:srgbClr val="FF0000"/>
              </a:solidFill>
              <a:latin typeface="Calibri"/>
              <a:ea typeface="Calibri"/>
              <a:cs typeface="Calibri"/>
              <a:sym typeface="Calibri"/>
            </a:endParaRPr>
          </a:p>
          <a:p>
            <a:pPr marL="0" marR="0" lvl="0" indent="0" algn="ctr" rtl="0">
              <a:spcBef>
                <a:spcPts val="0"/>
              </a:spcBef>
              <a:spcAft>
                <a:spcPts val="0"/>
              </a:spcAft>
              <a:buNone/>
            </a:pPr>
            <a:r>
              <a:rPr lang="en-US" sz="1050" dirty="0" err="1" smtClean="0">
                <a:solidFill>
                  <a:srgbClr val="FF0000"/>
                </a:solidFill>
                <a:latin typeface="Calibri"/>
                <a:ea typeface="Calibri"/>
                <a:cs typeface="Calibri"/>
                <a:sym typeface="Calibri"/>
              </a:rPr>
              <a:t>notre</a:t>
            </a:r>
            <a:r>
              <a:rPr lang="en-US" sz="1050" dirty="0" smtClean="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Souverain</a:t>
            </a:r>
            <a:r>
              <a:rPr lang="en-US" sz="1050" dirty="0">
                <a:solidFill>
                  <a:srgbClr val="FF0000"/>
                </a:solidFill>
                <a:latin typeface="Calibri"/>
                <a:ea typeface="Calibri"/>
                <a:cs typeface="Calibri"/>
                <a:sym typeface="Calibri"/>
              </a:rPr>
              <a:t> </a:t>
            </a:r>
            <a:r>
              <a:rPr lang="en-US" sz="1050" dirty="0" smtClean="0">
                <a:solidFill>
                  <a:srgbClr val="FF0000"/>
                </a:solidFill>
                <a:latin typeface="Calibri"/>
                <a:ea typeface="Calibri"/>
                <a:cs typeface="Calibri"/>
                <a:sym typeface="Calibri"/>
              </a:rPr>
              <a:t> </a:t>
            </a:r>
            <a:r>
              <a:rPr lang="en-US" sz="1050" dirty="0" err="1" smtClean="0">
                <a:solidFill>
                  <a:srgbClr val="FF0000"/>
                </a:solidFill>
                <a:latin typeface="Calibri"/>
                <a:ea typeface="Calibri"/>
                <a:cs typeface="Calibri"/>
                <a:sym typeface="Calibri"/>
              </a:rPr>
              <a:t>Sacrificateur</a:t>
            </a:r>
            <a:r>
              <a:rPr lang="en-US" sz="1050" dirty="0" smtClean="0">
                <a:solidFill>
                  <a:srgbClr val="FF0000"/>
                </a:solidFill>
                <a:latin typeface="Calibri"/>
                <a:ea typeface="Calibri"/>
                <a:cs typeface="Calibri"/>
                <a:sym typeface="Calibri"/>
              </a:rPr>
              <a:t>  </a:t>
            </a:r>
            <a:r>
              <a:rPr lang="en-US" sz="1050" dirty="0" err="1" smtClean="0">
                <a:solidFill>
                  <a:srgbClr val="FF0000"/>
                </a:solidFill>
                <a:latin typeface="Calibri"/>
                <a:ea typeface="Calibri"/>
                <a:cs typeface="Calibri"/>
                <a:sym typeface="Calibri"/>
              </a:rPr>
              <a:t>intercède</a:t>
            </a:r>
            <a:r>
              <a:rPr lang="en-US" sz="1050" dirty="0" smtClean="0">
                <a:solidFill>
                  <a:srgbClr val="FF0000"/>
                </a:solidFill>
                <a:latin typeface="Calibri"/>
                <a:ea typeface="Calibri"/>
                <a:cs typeface="Calibri"/>
                <a:sym typeface="Calibri"/>
              </a:rPr>
              <a:t> </a:t>
            </a:r>
            <a:r>
              <a:rPr lang="en-US" sz="1050" dirty="0">
                <a:solidFill>
                  <a:srgbClr val="FF0000"/>
                </a:solidFill>
                <a:latin typeface="Calibri"/>
                <a:ea typeface="Calibri"/>
                <a:cs typeface="Calibri"/>
                <a:sym typeface="Calibri"/>
              </a:rPr>
              <a:t>pour </a:t>
            </a:r>
            <a:r>
              <a:rPr lang="en-US" sz="1050" dirty="0" smtClean="0">
                <a:solidFill>
                  <a:srgbClr val="FF0000"/>
                </a:solidFill>
                <a:latin typeface="Calibri"/>
                <a:ea typeface="Calibri"/>
                <a:cs typeface="Calibri"/>
                <a:sym typeface="Calibri"/>
              </a:rPr>
              <a:t> nous  en </a:t>
            </a:r>
            <a:r>
              <a:rPr lang="en-US" sz="1050" dirty="0" err="1">
                <a:solidFill>
                  <a:srgbClr val="FF0000"/>
                </a:solidFill>
                <a:latin typeface="Calibri"/>
                <a:ea typeface="Calibri"/>
                <a:cs typeface="Calibri"/>
                <a:sym typeface="Calibri"/>
              </a:rPr>
              <a:t>tant</a:t>
            </a:r>
            <a:r>
              <a:rPr lang="en-US" sz="1050" dirty="0">
                <a:solidFill>
                  <a:srgbClr val="FF0000"/>
                </a:solidFill>
                <a:latin typeface="Calibri"/>
                <a:ea typeface="Calibri"/>
                <a:cs typeface="Calibri"/>
                <a:sym typeface="Calibri"/>
              </a:rPr>
              <a:t> </a:t>
            </a:r>
            <a:r>
              <a:rPr lang="en-US" sz="1050" dirty="0" err="1" smtClean="0">
                <a:solidFill>
                  <a:srgbClr val="FF0000"/>
                </a:solidFill>
                <a:latin typeface="Calibri"/>
                <a:ea typeface="Calibri"/>
                <a:cs typeface="Calibri"/>
                <a:sym typeface="Calibri"/>
              </a:rPr>
              <a:t>que</a:t>
            </a:r>
            <a:r>
              <a:rPr lang="en-US" sz="1050" dirty="0" smtClean="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notre</a:t>
            </a:r>
            <a:r>
              <a:rPr lang="en-US" sz="1050" dirty="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seul</a:t>
            </a:r>
            <a:r>
              <a:rPr lang="en-US" sz="1050" dirty="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médiateur</a:t>
            </a:r>
            <a:r>
              <a:rPr lang="en-US" sz="1050" dirty="0">
                <a:solidFill>
                  <a:srgbClr val="FF0000"/>
                </a:solidFill>
                <a:latin typeface="Calibri"/>
                <a:ea typeface="Calibri"/>
                <a:cs typeface="Calibri"/>
                <a:sym typeface="Calibri"/>
              </a:rPr>
              <a:t> et </a:t>
            </a:r>
            <a:r>
              <a:rPr lang="en-US" sz="1050" dirty="0" err="1">
                <a:solidFill>
                  <a:srgbClr val="FF0000"/>
                </a:solidFill>
                <a:latin typeface="Calibri"/>
                <a:ea typeface="Calibri"/>
                <a:cs typeface="Calibri"/>
                <a:sym typeface="Calibri"/>
              </a:rPr>
              <a:t>rançon</a:t>
            </a:r>
            <a:r>
              <a:rPr lang="en-US" sz="1050" dirty="0">
                <a:solidFill>
                  <a:srgbClr val="FF0000"/>
                </a:solidFill>
                <a:latin typeface="Calibri"/>
                <a:ea typeface="Calibri"/>
                <a:cs typeface="Calibri"/>
                <a:sym typeface="Calibri"/>
              </a:rPr>
              <a:t> pour </a:t>
            </a:r>
            <a:r>
              <a:rPr lang="en-US" sz="1050" dirty="0" err="1">
                <a:solidFill>
                  <a:srgbClr val="FF0000"/>
                </a:solidFill>
                <a:latin typeface="Calibri"/>
                <a:ea typeface="Calibri"/>
                <a:cs typeface="Calibri"/>
                <a:sym typeface="Calibri"/>
              </a:rPr>
              <a:t>tous</a:t>
            </a:r>
            <a:endParaRPr sz="1050" dirty="0"/>
          </a:p>
          <a:p>
            <a:pPr marL="0" marR="0" lvl="0" indent="0" algn="ctr" rtl="0">
              <a:spcBef>
                <a:spcPts val="0"/>
              </a:spcBef>
              <a:spcAft>
                <a:spcPts val="0"/>
              </a:spcAft>
              <a:buNone/>
            </a:pPr>
            <a:r>
              <a:rPr lang="en-US" sz="1050" dirty="0" err="1">
                <a:solidFill>
                  <a:srgbClr val="FF0000"/>
                </a:solidFill>
                <a:latin typeface="Calibri"/>
                <a:ea typeface="Calibri"/>
                <a:cs typeface="Calibri"/>
                <a:sym typeface="Calibri"/>
              </a:rPr>
              <a:t>notre</a:t>
            </a:r>
            <a:r>
              <a:rPr lang="en-US" sz="1050" dirty="0">
                <a:solidFill>
                  <a:srgbClr val="FF0000"/>
                </a:solidFill>
                <a:latin typeface="Calibri"/>
                <a:ea typeface="Calibri"/>
                <a:cs typeface="Calibri"/>
                <a:sym typeface="Calibri"/>
              </a:rPr>
              <a:t> Souverain </a:t>
            </a:r>
            <a:r>
              <a:rPr lang="en-US" sz="1050" dirty="0" err="1">
                <a:solidFill>
                  <a:srgbClr val="FF0000"/>
                </a:solidFill>
                <a:latin typeface="Calibri"/>
                <a:ea typeface="Calibri"/>
                <a:cs typeface="Calibri"/>
                <a:sym typeface="Calibri"/>
              </a:rPr>
              <a:t>Sacrificateur</a:t>
            </a:r>
            <a:r>
              <a:rPr lang="en-US" sz="1050" dirty="0">
                <a:solidFill>
                  <a:srgbClr val="FF0000"/>
                </a:solidFill>
                <a:latin typeface="Calibri"/>
                <a:ea typeface="Calibri"/>
                <a:cs typeface="Calibri"/>
                <a:sym typeface="Calibri"/>
              </a:rPr>
              <a:t> </a:t>
            </a:r>
            <a:r>
              <a:rPr lang="en-US" sz="1050" dirty="0" err="1" smtClean="0">
                <a:solidFill>
                  <a:srgbClr val="FF0000"/>
                </a:solidFill>
                <a:latin typeface="Calibri"/>
                <a:ea typeface="Calibri"/>
                <a:cs typeface="Calibri"/>
                <a:sym typeface="Calibri"/>
              </a:rPr>
              <a:t>est</a:t>
            </a:r>
            <a:r>
              <a:rPr lang="en-US" sz="1050" dirty="0" smtClean="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notre</a:t>
            </a:r>
            <a:r>
              <a:rPr lang="en-US" sz="1050" dirty="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avocat</a:t>
            </a:r>
            <a:r>
              <a:rPr lang="en-US" sz="1050" dirty="0">
                <a:solidFill>
                  <a:srgbClr val="FF0000"/>
                </a:solidFill>
                <a:latin typeface="Calibri"/>
                <a:ea typeface="Calibri"/>
                <a:cs typeface="Calibri"/>
                <a:sym typeface="Calibri"/>
              </a:rPr>
              <a:t> </a:t>
            </a:r>
            <a:r>
              <a:rPr lang="en-US" sz="1050" dirty="0" smtClean="0">
                <a:solidFill>
                  <a:srgbClr val="FF0000"/>
                </a:solidFill>
                <a:latin typeface="Calibri"/>
                <a:ea typeface="Calibri"/>
                <a:cs typeface="Calibri"/>
                <a:sym typeface="Calibri"/>
              </a:rPr>
              <a:t> avec </a:t>
            </a:r>
            <a:r>
              <a:rPr lang="en-US" sz="1050" dirty="0" err="1">
                <a:solidFill>
                  <a:srgbClr val="FF0000"/>
                </a:solidFill>
                <a:latin typeface="Calibri"/>
                <a:ea typeface="Calibri"/>
                <a:cs typeface="Calibri"/>
                <a:sym typeface="Calibri"/>
              </a:rPr>
              <a:t>sa</a:t>
            </a:r>
            <a:r>
              <a:rPr lang="en-US" sz="1050" dirty="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seul</a:t>
            </a:r>
            <a:r>
              <a:rPr lang="en-US" sz="1050" dirty="0">
                <a:solidFill>
                  <a:srgbClr val="FF0000"/>
                </a:solidFill>
                <a:latin typeface="Calibri"/>
                <a:ea typeface="Calibri"/>
                <a:cs typeface="Calibri"/>
                <a:sym typeface="Calibri"/>
              </a:rPr>
              <a:t> propitiation pour </a:t>
            </a:r>
            <a:r>
              <a:rPr lang="en-US" sz="1050" dirty="0" err="1">
                <a:solidFill>
                  <a:srgbClr val="FF0000"/>
                </a:solidFill>
                <a:latin typeface="Calibri"/>
                <a:ea typeface="Calibri"/>
                <a:cs typeface="Calibri"/>
                <a:sym typeface="Calibri"/>
              </a:rPr>
              <a:t>nos</a:t>
            </a:r>
            <a:r>
              <a:rPr lang="en-US" sz="1050" dirty="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péchés</a:t>
            </a:r>
            <a:r>
              <a:rPr lang="en-US" sz="1050" dirty="0">
                <a:solidFill>
                  <a:srgbClr val="FF0000"/>
                </a:solidFill>
                <a:latin typeface="Calibri"/>
                <a:ea typeface="Calibri"/>
                <a:cs typeface="Calibri"/>
                <a:sym typeface="Calibri"/>
              </a:rPr>
              <a:t> dans </a:t>
            </a:r>
            <a:r>
              <a:rPr lang="en-US" sz="1050" dirty="0" err="1">
                <a:solidFill>
                  <a:srgbClr val="FF0000"/>
                </a:solidFill>
                <a:latin typeface="Calibri"/>
                <a:ea typeface="Calibri"/>
                <a:cs typeface="Calibri"/>
                <a:sym typeface="Calibri"/>
              </a:rPr>
              <a:t>notre</a:t>
            </a:r>
            <a:r>
              <a:rPr lang="en-US" sz="1050" dirty="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défense</a:t>
            </a:r>
            <a:endParaRPr sz="1050" dirty="0">
              <a:solidFill>
                <a:srgbClr val="FF0000"/>
              </a:solidFill>
              <a:latin typeface="Calibri"/>
              <a:ea typeface="Calibri"/>
              <a:cs typeface="Calibri"/>
              <a:sym typeface="Calibri"/>
            </a:endParaRPr>
          </a:p>
          <a:p>
            <a:pPr algn="ctr"/>
            <a:r>
              <a:rPr lang="en-US" sz="1050" dirty="0" err="1" smtClean="0">
                <a:solidFill>
                  <a:srgbClr val="FF0000"/>
                </a:solidFill>
                <a:latin typeface="Calibri" pitchFamily="34" charset="0"/>
                <a:cs typeface="Calibri" pitchFamily="34" charset="0"/>
              </a:rPr>
              <a:t>immergé</a:t>
            </a:r>
            <a:r>
              <a:rPr lang="en-US" sz="1050" dirty="0" smtClean="0">
                <a:solidFill>
                  <a:srgbClr val="FF0000"/>
                </a:solidFill>
                <a:latin typeface="Calibri" pitchFamily="34" charset="0"/>
                <a:cs typeface="Calibri" pitchFamily="34" charset="0"/>
              </a:rPr>
              <a:t>      et       </a:t>
            </a:r>
            <a:r>
              <a:rPr lang="en-US" sz="1050" dirty="0" err="1" smtClean="0">
                <a:solidFill>
                  <a:srgbClr val="FF0000"/>
                </a:solidFill>
                <a:latin typeface="Calibri" pitchFamily="34" charset="0"/>
                <a:cs typeface="Calibri" pitchFamily="34" charset="0"/>
              </a:rPr>
              <a:t>une</a:t>
            </a:r>
            <a:r>
              <a:rPr lang="en-US" sz="1050" dirty="0" smtClean="0">
                <a:solidFill>
                  <a:srgbClr val="FF0000"/>
                </a:solidFill>
                <a:latin typeface="Calibri" pitchFamily="34" charset="0"/>
                <a:cs typeface="Calibri" pitchFamily="34" charset="0"/>
              </a:rPr>
              <a:t>      </a:t>
            </a:r>
            <a:r>
              <a:rPr lang="fr-FR" sz="1050" dirty="0" smtClean="0">
                <a:solidFill>
                  <a:srgbClr val="FF0000"/>
                </a:solidFill>
                <a:latin typeface="Calibri" pitchFamily="34" charset="0"/>
                <a:cs typeface="Calibri" pitchFamily="34" charset="0"/>
              </a:rPr>
              <a:t>même      plante      </a:t>
            </a:r>
            <a:r>
              <a:rPr lang="en-US" sz="1050" dirty="0" smtClean="0">
                <a:solidFill>
                  <a:srgbClr val="FF0000"/>
                </a:solidFill>
                <a:latin typeface="Calibri" pitchFamily="34" charset="0"/>
                <a:cs typeface="Calibri" pitchFamily="34" charset="0"/>
              </a:rPr>
              <a:t>avec      Christ       </a:t>
            </a:r>
            <a:r>
              <a:rPr lang="en-US" sz="1050" dirty="0" err="1" smtClean="0">
                <a:solidFill>
                  <a:srgbClr val="FF0000"/>
                </a:solidFill>
                <a:latin typeface="Calibri" pitchFamily="34" charset="0"/>
                <a:cs typeface="Calibri" pitchFamily="34" charset="0"/>
              </a:rPr>
              <a:t>dans</a:t>
            </a:r>
            <a:r>
              <a:rPr lang="en-US" sz="1050" dirty="0" smtClean="0">
                <a:solidFill>
                  <a:srgbClr val="FF0000"/>
                </a:solidFill>
                <a:latin typeface="Calibri" pitchFamily="34" charset="0"/>
                <a:cs typeface="Calibri" pitchFamily="34" charset="0"/>
              </a:rPr>
              <a:t>      </a:t>
            </a:r>
            <a:r>
              <a:rPr lang="en-US" sz="1050" dirty="0" err="1" smtClean="0">
                <a:solidFill>
                  <a:srgbClr val="FF0000"/>
                </a:solidFill>
                <a:latin typeface="Calibri" pitchFamily="34" charset="0"/>
                <a:cs typeface="Calibri" pitchFamily="34" charset="0"/>
              </a:rPr>
              <a:t>sa</a:t>
            </a:r>
            <a:r>
              <a:rPr lang="en-US" sz="1050" dirty="0" smtClean="0">
                <a:solidFill>
                  <a:srgbClr val="FF0000"/>
                </a:solidFill>
                <a:latin typeface="Calibri" pitchFamily="34" charset="0"/>
                <a:cs typeface="Calibri" pitchFamily="34" charset="0"/>
              </a:rPr>
              <a:t>      mort      et      </a:t>
            </a:r>
            <a:r>
              <a:rPr lang="en-US" sz="1050" dirty="0" err="1" smtClean="0">
                <a:solidFill>
                  <a:srgbClr val="FF0000"/>
                </a:solidFill>
                <a:latin typeface="Calibri" pitchFamily="34" charset="0"/>
                <a:cs typeface="Calibri" pitchFamily="34" charset="0"/>
              </a:rPr>
              <a:t>sa</a:t>
            </a:r>
            <a:r>
              <a:rPr lang="en-US" sz="1050" dirty="0" smtClean="0">
                <a:solidFill>
                  <a:srgbClr val="FF0000"/>
                </a:solidFill>
                <a:latin typeface="Calibri" pitchFamily="34" charset="0"/>
                <a:cs typeface="Calibri" pitchFamily="34" charset="0"/>
              </a:rPr>
              <a:t>       </a:t>
            </a:r>
            <a:r>
              <a:rPr lang="en-US" sz="1050" dirty="0" err="1" smtClean="0">
                <a:solidFill>
                  <a:srgbClr val="FF0000"/>
                </a:solidFill>
                <a:latin typeface="Calibri" pitchFamily="34" charset="0"/>
                <a:cs typeface="Calibri" pitchFamily="34" charset="0"/>
              </a:rPr>
              <a:t>résurrection</a:t>
            </a:r>
            <a:endParaRPr lang="en-US" sz="1050" dirty="0" smtClean="0">
              <a:solidFill>
                <a:srgbClr val="FF0000"/>
              </a:solidFill>
              <a:latin typeface="Calibri" pitchFamily="34" charset="0"/>
              <a:cs typeface="Calibri" pitchFamily="34" charset="0"/>
            </a:endParaRPr>
          </a:p>
          <a:p>
            <a:pPr algn="ctr"/>
            <a:r>
              <a:rPr lang="en-US" sz="1050" dirty="0" smtClean="0">
                <a:solidFill>
                  <a:srgbClr val="FF0000"/>
                </a:solidFill>
                <a:latin typeface="Calibri" pitchFamily="34" charset="0"/>
                <a:cs typeface="Calibri" pitchFamily="34" charset="0"/>
              </a:rPr>
              <a:t> </a:t>
            </a:r>
            <a:r>
              <a:rPr lang="en-US" sz="1050" dirty="0" err="1" smtClean="0">
                <a:solidFill>
                  <a:srgbClr val="FF0000"/>
                </a:solidFill>
                <a:latin typeface="Calibri" pitchFamily="34" charset="0"/>
                <a:cs typeface="Calibri" pitchFamily="34" charset="0"/>
              </a:rPr>
              <a:t>vieil</a:t>
            </a:r>
            <a:r>
              <a:rPr lang="en-US" sz="1050" dirty="0" smtClean="0">
                <a:solidFill>
                  <a:srgbClr val="FF0000"/>
                </a:solidFill>
                <a:latin typeface="Calibri" pitchFamily="34" charset="0"/>
                <a:cs typeface="Calibri" pitchFamily="34" charset="0"/>
              </a:rPr>
              <a:t> </a:t>
            </a:r>
            <a:r>
              <a:rPr lang="en-US" sz="1050" dirty="0" err="1" smtClean="0">
                <a:solidFill>
                  <a:srgbClr val="FF0000"/>
                </a:solidFill>
                <a:latin typeface="Calibri" pitchFamily="34" charset="0"/>
                <a:cs typeface="Calibri" pitchFamily="34" charset="0"/>
              </a:rPr>
              <a:t>homme</a:t>
            </a:r>
            <a:r>
              <a:rPr lang="en-US" sz="1050" dirty="0" smtClean="0">
                <a:solidFill>
                  <a:srgbClr val="FF0000"/>
                </a:solidFill>
                <a:latin typeface="Calibri" pitchFamily="34" charset="0"/>
                <a:cs typeface="Calibri" pitchFamily="34" charset="0"/>
              </a:rPr>
              <a:t> en Adam </a:t>
            </a:r>
            <a:r>
              <a:rPr lang="fr-CA" sz="1050" dirty="0" smtClean="0">
                <a:solidFill>
                  <a:srgbClr val="FF0000"/>
                </a:solidFill>
                <a:latin typeface="Calibri" pitchFamily="34" charset="0"/>
                <a:cs typeface="Calibri" pitchFamily="34" charset="0"/>
              </a:rPr>
              <a:t>crucifié et enseveli avec Christ    nouvel homme en Christ ressuscité et vivant avec Christ </a:t>
            </a:r>
          </a:p>
          <a:p>
            <a:pPr algn="ctr"/>
            <a:r>
              <a:rPr lang="en-US" sz="1050" dirty="0" smtClean="0">
                <a:solidFill>
                  <a:srgbClr val="FF0000"/>
                </a:solidFill>
                <a:latin typeface="Calibri"/>
                <a:ea typeface="Calibri"/>
                <a:cs typeface="Calibri"/>
                <a:sym typeface="Calibri"/>
              </a:rPr>
              <a:t>mort </a:t>
            </a:r>
            <a:r>
              <a:rPr lang="en-US" sz="1050" dirty="0">
                <a:solidFill>
                  <a:srgbClr val="FF0000"/>
                </a:solidFill>
                <a:latin typeface="Calibri"/>
                <a:ea typeface="Calibri"/>
                <a:cs typeface="Calibri"/>
                <a:sym typeface="Calibri"/>
              </a:rPr>
              <a:t>au </a:t>
            </a:r>
            <a:r>
              <a:rPr lang="en-US" sz="1050" dirty="0" err="1">
                <a:solidFill>
                  <a:srgbClr val="FF0000"/>
                </a:solidFill>
                <a:latin typeface="Calibri"/>
                <a:ea typeface="Calibri"/>
                <a:cs typeface="Calibri"/>
                <a:sym typeface="Calibri"/>
              </a:rPr>
              <a:t>péché</a:t>
            </a:r>
            <a:r>
              <a:rPr lang="en-US" sz="1050" dirty="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libéré</a:t>
            </a:r>
            <a:r>
              <a:rPr lang="en-US" sz="1050" dirty="0">
                <a:solidFill>
                  <a:srgbClr val="FF0000"/>
                </a:solidFill>
                <a:latin typeface="Calibri"/>
                <a:ea typeface="Calibri"/>
                <a:cs typeface="Calibri"/>
                <a:sym typeface="Calibri"/>
              </a:rPr>
              <a:t> du </a:t>
            </a:r>
            <a:r>
              <a:rPr lang="en-US" sz="1050" dirty="0" err="1">
                <a:solidFill>
                  <a:srgbClr val="FF0000"/>
                </a:solidFill>
                <a:latin typeface="Calibri"/>
                <a:ea typeface="Calibri"/>
                <a:cs typeface="Calibri"/>
                <a:sym typeface="Calibri"/>
              </a:rPr>
              <a:t>péché</a:t>
            </a:r>
            <a:r>
              <a:rPr lang="en-US" sz="1050" dirty="0">
                <a:solidFill>
                  <a:srgbClr val="FF0000"/>
                </a:solidFill>
                <a:latin typeface="Calibri"/>
                <a:ea typeface="Calibri"/>
                <a:cs typeface="Calibri"/>
                <a:sym typeface="Calibri"/>
              </a:rPr>
              <a:t>             </a:t>
            </a:r>
            <a:r>
              <a:rPr lang="en-US" sz="1050" dirty="0" smtClean="0">
                <a:solidFill>
                  <a:srgbClr val="FF0000"/>
                </a:solidFill>
                <a:latin typeface="Calibri"/>
                <a:ea typeface="Calibri"/>
                <a:cs typeface="Calibri"/>
                <a:sym typeface="Calibri"/>
              </a:rPr>
              <a:t>           </a:t>
            </a:r>
            <a:r>
              <a:rPr lang="en-US" sz="1050" dirty="0">
                <a:solidFill>
                  <a:srgbClr val="FF0000"/>
                </a:solidFill>
                <a:latin typeface="Calibri"/>
                <a:ea typeface="Calibri"/>
                <a:cs typeface="Calibri"/>
                <a:sym typeface="Calibri"/>
              </a:rPr>
              <a:t>instrument de justice    </a:t>
            </a:r>
            <a:r>
              <a:rPr lang="en-US" sz="1050" dirty="0" smtClean="0">
                <a:solidFill>
                  <a:srgbClr val="FF0000"/>
                </a:solidFill>
                <a:latin typeface="Calibri"/>
                <a:ea typeface="Calibri"/>
                <a:cs typeface="Calibri"/>
                <a:sym typeface="Calibri"/>
              </a:rPr>
              <a:t>                  </a:t>
            </a:r>
            <a:r>
              <a:rPr lang="en-US" sz="1050" dirty="0" err="1" smtClean="0">
                <a:solidFill>
                  <a:srgbClr val="FF0000"/>
                </a:solidFill>
                <a:latin typeface="Calibri"/>
                <a:ea typeface="Calibri"/>
                <a:cs typeface="Calibri"/>
                <a:sym typeface="Calibri"/>
              </a:rPr>
              <a:t>sous</a:t>
            </a:r>
            <a:r>
              <a:rPr lang="en-US" sz="1050" dirty="0" smtClean="0">
                <a:solidFill>
                  <a:srgbClr val="FF0000"/>
                </a:solidFill>
                <a:latin typeface="Calibri"/>
                <a:ea typeface="Calibri"/>
                <a:cs typeface="Calibri"/>
                <a:sym typeface="Calibri"/>
              </a:rPr>
              <a:t> </a:t>
            </a:r>
            <a:r>
              <a:rPr lang="en-US" sz="1050" dirty="0">
                <a:solidFill>
                  <a:srgbClr val="FF0000"/>
                </a:solidFill>
                <a:latin typeface="Calibri"/>
                <a:ea typeface="Calibri"/>
                <a:cs typeface="Calibri"/>
                <a:sym typeface="Calibri"/>
              </a:rPr>
              <a:t>Christ et </a:t>
            </a:r>
            <a:r>
              <a:rPr lang="en-US" sz="1050" dirty="0" err="1">
                <a:solidFill>
                  <a:srgbClr val="FF0000"/>
                </a:solidFill>
                <a:latin typeface="Calibri"/>
                <a:ea typeface="Calibri"/>
                <a:cs typeface="Calibri"/>
                <a:sym typeface="Calibri"/>
              </a:rPr>
              <a:t>sa</a:t>
            </a:r>
            <a:r>
              <a:rPr lang="en-US" sz="1050" dirty="0">
                <a:solidFill>
                  <a:srgbClr val="FF0000"/>
                </a:solidFill>
                <a:latin typeface="Calibri"/>
                <a:ea typeface="Calibri"/>
                <a:cs typeface="Calibri"/>
                <a:sym typeface="Calibri"/>
              </a:rPr>
              <a:t> grace </a:t>
            </a:r>
            <a:r>
              <a:rPr lang="en-US" sz="1050" dirty="0" err="1">
                <a:solidFill>
                  <a:srgbClr val="FF0000"/>
                </a:solidFill>
                <a:latin typeface="Calibri"/>
                <a:ea typeface="Calibri"/>
                <a:cs typeface="Calibri"/>
                <a:sym typeface="Calibri"/>
              </a:rPr>
              <a:t>abondante</a:t>
            </a:r>
            <a:r>
              <a:rPr lang="en-US" sz="1050" dirty="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esclaves</a:t>
            </a:r>
            <a:r>
              <a:rPr lang="en-US" sz="1050" dirty="0">
                <a:solidFill>
                  <a:srgbClr val="FF0000"/>
                </a:solidFill>
                <a:latin typeface="Calibri"/>
                <a:ea typeface="Calibri"/>
                <a:cs typeface="Calibri"/>
                <a:sym typeface="Calibri"/>
              </a:rPr>
              <a:t> du Christ pas le </a:t>
            </a:r>
            <a:r>
              <a:rPr lang="en-US" sz="1050" dirty="0" err="1">
                <a:solidFill>
                  <a:srgbClr val="FF0000"/>
                </a:solidFill>
                <a:latin typeface="Calibri"/>
                <a:ea typeface="Calibri"/>
                <a:cs typeface="Calibri"/>
                <a:sym typeface="Calibri"/>
              </a:rPr>
              <a:t>péché</a:t>
            </a:r>
            <a:r>
              <a:rPr lang="en-US" sz="1050" dirty="0">
                <a:solidFill>
                  <a:srgbClr val="FF0000"/>
                </a:solidFill>
                <a:latin typeface="Calibri"/>
                <a:ea typeface="Calibri"/>
                <a:cs typeface="Calibri"/>
                <a:sym typeface="Calibri"/>
              </a:rPr>
              <a:t>     </a:t>
            </a:r>
            <a:r>
              <a:rPr lang="en-US" sz="1050" dirty="0" smtClean="0">
                <a:solidFill>
                  <a:srgbClr val="FF0000"/>
                </a:solidFill>
                <a:latin typeface="Calibri"/>
                <a:ea typeface="Calibri"/>
                <a:cs typeface="Calibri"/>
                <a:sym typeface="Calibri"/>
              </a:rPr>
              <a:t>    </a:t>
            </a:r>
            <a:r>
              <a:rPr lang="en-US" sz="1050" dirty="0">
                <a:solidFill>
                  <a:srgbClr val="FF0000"/>
                </a:solidFill>
                <a:latin typeface="Calibri"/>
                <a:ea typeface="Calibri"/>
                <a:cs typeface="Calibri"/>
                <a:sym typeface="Calibri"/>
              </a:rPr>
              <a:t>attaché au Christ      </a:t>
            </a:r>
            <a:r>
              <a:rPr lang="en-US" sz="1050" dirty="0" smtClean="0">
                <a:solidFill>
                  <a:srgbClr val="FF0000"/>
                </a:solidFill>
                <a:latin typeface="Calibri"/>
                <a:ea typeface="Calibri"/>
                <a:cs typeface="Calibri"/>
                <a:sym typeface="Calibri"/>
              </a:rPr>
              <a:t>    un </a:t>
            </a:r>
            <a:r>
              <a:rPr lang="en-US" sz="1050" dirty="0">
                <a:solidFill>
                  <a:srgbClr val="FF0000"/>
                </a:solidFill>
                <a:latin typeface="Calibri"/>
                <a:ea typeface="Calibri"/>
                <a:cs typeface="Calibri"/>
                <a:sym typeface="Calibri"/>
              </a:rPr>
              <a:t>et </a:t>
            </a:r>
            <a:r>
              <a:rPr lang="en-US" sz="1050" dirty="0" err="1">
                <a:solidFill>
                  <a:srgbClr val="FF0000"/>
                </a:solidFill>
                <a:latin typeface="Calibri"/>
                <a:ea typeface="Calibri"/>
                <a:cs typeface="Calibri"/>
                <a:sym typeface="Calibri"/>
              </a:rPr>
              <a:t>assis</a:t>
            </a:r>
            <a:r>
              <a:rPr lang="en-US" sz="1050" dirty="0">
                <a:solidFill>
                  <a:srgbClr val="FF0000"/>
                </a:solidFill>
                <a:latin typeface="Calibri"/>
                <a:ea typeface="Calibri"/>
                <a:cs typeface="Calibri"/>
                <a:sym typeface="Calibri"/>
              </a:rPr>
              <a:t> avec Christ   </a:t>
            </a:r>
            <a:r>
              <a:rPr lang="en-US" sz="1050" dirty="0" smtClean="0">
                <a:solidFill>
                  <a:srgbClr val="FF0000"/>
                </a:solidFill>
                <a:latin typeface="Calibri"/>
                <a:ea typeface="Calibri"/>
                <a:cs typeface="Calibri"/>
                <a:sym typeface="Calibri"/>
              </a:rPr>
              <a:t>        </a:t>
            </a:r>
            <a:r>
              <a:rPr lang="en-US" sz="1050" dirty="0" err="1" smtClean="0">
                <a:solidFill>
                  <a:srgbClr val="FF0000"/>
                </a:solidFill>
                <a:latin typeface="Calibri"/>
                <a:ea typeface="Calibri"/>
                <a:cs typeface="Calibri"/>
                <a:sym typeface="Calibri"/>
              </a:rPr>
              <a:t>caché</a:t>
            </a:r>
            <a:r>
              <a:rPr lang="en-US" sz="1050" dirty="0" smtClean="0">
                <a:solidFill>
                  <a:srgbClr val="FF0000"/>
                </a:solidFill>
                <a:latin typeface="Calibri"/>
                <a:ea typeface="Calibri"/>
                <a:cs typeface="Calibri"/>
                <a:sym typeface="Calibri"/>
              </a:rPr>
              <a:t> </a:t>
            </a:r>
            <a:r>
              <a:rPr lang="en-US" sz="1050" dirty="0">
                <a:solidFill>
                  <a:srgbClr val="FF0000"/>
                </a:solidFill>
                <a:latin typeface="Calibri"/>
                <a:ea typeface="Calibri"/>
                <a:cs typeface="Calibri"/>
                <a:sym typeface="Calibri"/>
              </a:rPr>
              <a:t>avec Christ en Dieu                                                                                                                 </a:t>
            </a:r>
            <a:endParaRPr sz="1050" dirty="0">
              <a:solidFill>
                <a:srgbClr val="FF0000"/>
              </a:solidFill>
              <a:latin typeface="Calibri"/>
              <a:ea typeface="Calibri"/>
              <a:cs typeface="Calibri"/>
              <a:sym typeface="Calibri"/>
            </a:endParaRPr>
          </a:p>
          <a:p>
            <a:pPr marL="0" marR="0" lvl="0" indent="0" algn="ctr" rtl="0">
              <a:spcBef>
                <a:spcPts val="0"/>
              </a:spcBef>
              <a:spcAft>
                <a:spcPts val="0"/>
              </a:spcAft>
              <a:buNone/>
            </a:pPr>
            <a:r>
              <a:rPr lang="en-US" sz="1050" dirty="0" err="1">
                <a:solidFill>
                  <a:srgbClr val="FF0000"/>
                </a:solidFill>
                <a:latin typeface="Calibri"/>
                <a:ea typeface="Calibri"/>
                <a:cs typeface="Calibri"/>
                <a:sym typeface="Calibri"/>
              </a:rPr>
              <a:t>dégagés</a:t>
            </a:r>
            <a:r>
              <a:rPr lang="en-US" sz="1050" dirty="0">
                <a:solidFill>
                  <a:srgbClr val="FF0000"/>
                </a:solidFill>
                <a:latin typeface="Calibri"/>
                <a:ea typeface="Calibri"/>
                <a:cs typeface="Calibri"/>
                <a:sym typeface="Calibri"/>
              </a:rPr>
              <a:t> de la </a:t>
            </a:r>
            <a:r>
              <a:rPr lang="en-US" sz="1050" dirty="0" err="1">
                <a:solidFill>
                  <a:srgbClr val="FF0000"/>
                </a:solidFill>
                <a:latin typeface="Calibri"/>
                <a:ea typeface="Calibri"/>
                <a:cs typeface="Calibri"/>
                <a:sym typeface="Calibri"/>
              </a:rPr>
              <a:t>loi</a:t>
            </a:r>
            <a:r>
              <a:rPr lang="en-US" sz="1050" dirty="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marié</a:t>
            </a:r>
            <a:r>
              <a:rPr lang="en-US" sz="1050" dirty="0">
                <a:solidFill>
                  <a:srgbClr val="FF0000"/>
                </a:solidFill>
                <a:latin typeface="Calibri"/>
                <a:ea typeface="Calibri"/>
                <a:cs typeface="Calibri"/>
                <a:sym typeface="Calibri"/>
              </a:rPr>
              <a:t> à Christ </a:t>
            </a:r>
            <a:r>
              <a:rPr lang="en-US" sz="1050" dirty="0" smtClean="0">
                <a:solidFill>
                  <a:srgbClr val="FF0000"/>
                </a:solidFill>
                <a:latin typeface="Calibri"/>
                <a:ea typeface="Calibri"/>
                <a:cs typeface="Calibri"/>
                <a:sym typeface="Calibri"/>
              </a:rPr>
              <a:t>                     </a:t>
            </a:r>
            <a:r>
              <a:rPr lang="en-US" sz="1050" dirty="0">
                <a:solidFill>
                  <a:srgbClr val="FF0000"/>
                </a:solidFill>
                <a:latin typeface="Calibri"/>
                <a:ea typeface="Calibri"/>
                <a:cs typeface="Calibri"/>
                <a:sym typeface="Calibri"/>
              </a:rPr>
              <a:t>sous la </a:t>
            </a:r>
            <a:r>
              <a:rPr lang="en-US" sz="1050" dirty="0" err="1">
                <a:solidFill>
                  <a:srgbClr val="FF0000"/>
                </a:solidFill>
                <a:latin typeface="Calibri"/>
                <a:ea typeface="Calibri"/>
                <a:cs typeface="Calibri"/>
                <a:sym typeface="Calibri"/>
              </a:rPr>
              <a:t>loi</a:t>
            </a:r>
            <a:r>
              <a:rPr lang="en-US" sz="1050" dirty="0">
                <a:solidFill>
                  <a:srgbClr val="FF0000"/>
                </a:solidFill>
                <a:latin typeface="Calibri"/>
                <a:ea typeface="Calibri"/>
                <a:cs typeface="Calibri"/>
                <a:sym typeface="Calibri"/>
              </a:rPr>
              <a:t> de </a:t>
            </a:r>
            <a:r>
              <a:rPr lang="en-US" sz="1050" dirty="0" err="1">
                <a:solidFill>
                  <a:srgbClr val="FF0000"/>
                </a:solidFill>
                <a:latin typeface="Calibri"/>
                <a:ea typeface="Calibri"/>
                <a:cs typeface="Calibri"/>
                <a:sym typeface="Calibri"/>
              </a:rPr>
              <a:t>l‘Esprit</a:t>
            </a:r>
            <a:r>
              <a:rPr lang="en-US" sz="1050" dirty="0">
                <a:solidFill>
                  <a:srgbClr val="FF0000"/>
                </a:solidFill>
                <a:latin typeface="Calibri"/>
                <a:ea typeface="Calibri"/>
                <a:cs typeface="Calibri"/>
                <a:sym typeface="Calibri"/>
              </a:rPr>
              <a:t>        </a:t>
            </a:r>
            <a:r>
              <a:rPr lang="en-US" sz="1050" dirty="0" smtClean="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l’Esprit</a:t>
            </a:r>
            <a:r>
              <a:rPr lang="en-US" sz="1050" dirty="0">
                <a:solidFill>
                  <a:srgbClr val="FF0000"/>
                </a:solidFill>
                <a:latin typeface="Calibri"/>
                <a:ea typeface="Calibri"/>
                <a:cs typeface="Calibri"/>
                <a:sym typeface="Calibri"/>
              </a:rPr>
              <a:t> et </a:t>
            </a:r>
            <a:r>
              <a:rPr lang="en-US" sz="1050" dirty="0" err="1">
                <a:solidFill>
                  <a:srgbClr val="FF0000"/>
                </a:solidFill>
                <a:latin typeface="Calibri"/>
                <a:ea typeface="Calibri"/>
                <a:cs typeface="Calibri"/>
                <a:sym typeface="Calibri"/>
              </a:rPr>
              <a:t>l’amour</a:t>
            </a:r>
            <a:r>
              <a:rPr lang="en-US" sz="1050" dirty="0">
                <a:solidFill>
                  <a:srgbClr val="FF0000"/>
                </a:solidFill>
                <a:latin typeface="Calibri"/>
                <a:ea typeface="Calibri"/>
                <a:cs typeface="Calibri"/>
                <a:sym typeface="Calibri"/>
              </a:rPr>
              <a:t> de Dieu </a:t>
            </a:r>
            <a:r>
              <a:rPr lang="en-US" sz="1050" dirty="0" err="1">
                <a:solidFill>
                  <a:srgbClr val="FF0000"/>
                </a:solidFill>
                <a:latin typeface="Calibri"/>
                <a:ea typeface="Calibri"/>
                <a:cs typeface="Calibri"/>
                <a:sym typeface="Calibri"/>
              </a:rPr>
              <a:t>répandu</a:t>
            </a:r>
            <a:r>
              <a:rPr lang="en-US" sz="1050" dirty="0">
                <a:solidFill>
                  <a:srgbClr val="FF0000"/>
                </a:solidFill>
                <a:latin typeface="Calibri"/>
                <a:ea typeface="Calibri"/>
                <a:cs typeface="Calibri"/>
                <a:sym typeface="Calibri"/>
              </a:rPr>
              <a:t>                                                                                     né de </a:t>
            </a:r>
            <a:r>
              <a:rPr lang="en-US" sz="1050" dirty="0" err="1">
                <a:solidFill>
                  <a:srgbClr val="FF0000"/>
                </a:solidFill>
                <a:latin typeface="Calibri"/>
                <a:ea typeface="Calibri"/>
                <a:cs typeface="Calibri"/>
                <a:sym typeface="Calibri"/>
              </a:rPr>
              <a:t>l’Esprit</a:t>
            </a:r>
            <a:r>
              <a:rPr lang="en-US" sz="1050" dirty="0">
                <a:solidFill>
                  <a:srgbClr val="FF0000"/>
                </a:solidFill>
                <a:latin typeface="Calibri"/>
                <a:ea typeface="Calibri"/>
                <a:cs typeface="Calibri"/>
                <a:sym typeface="Calibri"/>
              </a:rPr>
              <a:t>, né de </a:t>
            </a:r>
            <a:r>
              <a:rPr lang="en-US" sz="1050" dirty="0" err="1">
                <a:solidFill>
                  <a:srgbClr val="FF0000"/>
                </a:solidFill>
                <a:latin typeface="Calibri"/>
                <a:ea typeface="Calibri"/>
                <a:cs typeface="Calibri"/>
                <a:sym typeface="Calibri"/>
              </a:rPr>
              <a:t>Dieu</a:t>
            </a:r>
            <a:r>
              <a:rPr lang="en-US" sz="1050" dirty="0">
                <a:solidFill>
                  <a:srgbClr val="FF0000"/>
                </a:solidFill>
                <a:latin typeface="Calibri"/>
                <a:ea typeface="Calibri"/>
                <a:cs typeface="Calibri"/>
                <a:sym typeface="Calibri"/>
              </a:rPr>
              <a:t>      </a:t>
            </a:r>
            <a:r>
              <a:rPr lang="en-US" sz="1050" dirty="0" smtClean="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donné</a:t>
            </a:r>
            <a:r>
              <a:rPr lang="en-US" sz="1050" dirty="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recevoir</a:t>
            </a:r>
            <a:r>
              <a:rPr lang="en-US" sz="1050" dirty="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avoir</a:t>
            </a:r>
            <a:r>
              <a:rPr lang="en-US" sz="1050" dirty="0">
                <a:solidFill>
                  <a:srgbClr val="FF0000"/>
                </a:solidFill>
                <a:latin typeface="Calibri"/>
                <a:ea typeface="Calibri"/>
                <a:cs typeface="Calibri"/>
                <a:sym typeface="Calibri"/>
              </a:rPr>
              <a:t> le don de </a:t>
            </a:r>
            <a:r>
              <a:rPr lang="en-US" sz="1050" dirty="0" err="1">
                <a:solidFill>
                  <a:srgbClr val="FF0000"/>
                </a:solidFill>
                <a:latin typeface="Calibri"/>
                <a:ea typeface="Calibri"/>
                <a:cs typeface="Calibri"/>
                <a:sym typeface="Calibri"/>
              </a:rPr>
              <a:t>l'Esprit</a:t>
            </a:r>
            <a:r>
              <a:rPr lang="en-US" sz="1050" dirty="0">
                <a:solidFill>
                  <a:srgbClr val="FF0000"/>
                </a:solidFill>
                <a:latin typeface="Calibri"/>
                <a:ea typeface="Calibri"/>
                <a:cs typeface="Calibri"/>
                <a:sym typeface="Calibri"/>
              </a:rPr>
              <a:t>    </a:t>
            </a:r>
            <a:r>
              <a:rPr lang="en-US" sz="1050" dirty="0" smtClean="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fleuves</a:t>
            </a:r>
            <a:r>
              <a:rPr lang="en-US" sz="1050" dirty="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d'eau</a:t>
            </a:r>
            <a:r>
              <a:rPr lang="en-US" sz="1050" dirty="0">
                <a:solidFill>
                  <a:srgbClr val="FF0000"/>
                </a:solidFill>
                <a:latin typeface="Calibri"/>
                <a:ea typeface="Calibri"/>
                <a:cs typeface="Calibri"/>
                <a:sym typeface="Calibri"/>
              </a:rPr>
              <a:t> vive de </a:t>
            </a:r>
            <a:r>
              <a:rPr lang="en-US" sz="1050" dirty="0" err="1">
                <a:solidFill>
                  <a:srgbClr val="FF0000"/>
                </a:solidFill>
                <a:latin typeface="Calibri"/>
                <a:ea typeface="Calibri"/>
                <a:cs typeface="Calibri"/>
                <a:sym typeface="Calibri"/>
              </a:rPr>
              <a:t>l'Esprit</a:t>
            </a:r>
            <a:endParaRPr sz="1050" dirty="0">
              <a:solidFill>
                <a:srgbClr val="FF0000"/>
              </a:solidFill>
              <a:latin typeface="Calibri"/>
              <a:ea typeface="Calibri"/>
              <a:cs typeface="Calibri"/>
              <a:sym typeface="Calibri"/>
            </a:endParaRPr>
          </a:p>
          <a:p>
            <a:pPr marL="0" marR="0" lvl="0" indent="0" algn="ctr" rtl="0">
              <a:lnSpc>
                <a:spcPct val="100000"/>
              </a:lnSpc>
              <a:spcBef>
                <a:spcPts val="0"/>
              </a:spcBef>
              <a:spcAft>
                <a:spcPts val="0"/>
              </a:spcAft>
              <a:buNone/>
            </a:pPr>
            <a:r>
              <a:rPr lang="en-US" sz="1050" dirty="0" err="1">
                <a:solidFill>
                  <a:srgbClr val="FF0000"/>
                </a:solidFill>
                <a:latin typeface="Calibri"/>
                <a:ea typeface="Calibri"/>
                <a:cs typeface="Calibri"/>
                <a:sym typeface="Calibri"/>
              </a:rPr>
              <a:t>immergé</a:t>
            </a:r>
            <a:r>
              <a:rPr lang="en-US" sz="1050" dirty="0">
                <a:solidFill>
                  <a:srgbClr val="FF0000"/>
                </a:solidFill>
                <a:latin typeface="Calibri"/>
                <a:ea typeface="Calibri"/>
                <a:cs typeface="Calibri"/>
                <a:sym typeface="Calibri"/>
              </a:rPr>
              <a:t> </a:t>
            </a:r>
            <a:r>
              <a:rPr lang="en-US" sz="1050" dirty="0" err="1" smtClean="0">
                <a:solidFill>
                  <a:srgbClr val="FF0000"/>
                </a:solidFill>
                <a:latin typeface="Calibri"/>
                <a:ea typeface="Calibri"/>
                <a:cs typeface="Calibri"/>
                <a:sym typeface="Calibri"/>
              </a:rPr>
              <a:t>dans</a:t>
            </a:r>
            <a:r>
              <a:rPr lang="en-US" sz="1050" dirty="0" smtClean="0">
                <a:solidFill>
                  <a:srgbClr val="FF0000"/>
                </a:solidFill>
                <a:latin typeface="Calibri"/>
                <a:ea typeface="Calibri"/>
                <a:cs typeface="Calibri"/>
                <a:sym typeface="Calibri"/>
              </a:rPr>
              <a:t> </a:t>
            </a:r>
            <a:r>
              <a:rPr lang="en-US" sz="1050" dirty="0" err="1" smtClean="0">
                <a:solidFill>
                  <a:srgbClr val="FF0000"/>
                </a:solidFill>
                <a:latin typeface="Calibri"/>
                <a:ea typeface="Calibri"/>
                <a:cs typeface="Calibri"/>
                <a:sym typeface="Calibri"/>
              </a:rPr>
              <a:t>l’Esprit</a:t>
            </a:r>
            <a:r>
              <a:rPr lang="en-US" sz="1050" dirty="0">
                <a:solidFill>
                  <a:srgbClr val="FF0000"/>
                </a:solidFill>
                <a:latin typeface="Calibri"/>
                <a:ea typeface="Calibri"/>
                <a:cs typeface="Calibri"/>
                <a:sym typeface="Calibri"/>
              </a:rPr>
              <a:t> </a:t>
            </a:r>
            <a:r>
              <a:rPr lang="en-US" sz="1050" dirty="0" smtClean="0">
                <a:solidFill>
                  <a:srgbClr val="FF0000"/>
                </a:solidFill>
                <a:latin typeface="Calibri"/>
                <a:ea typeface="Calibri"/>
                <a:cs typeface="Calibri"/>
                <a:sym typeface="Calibri"/>
              </a:rPr>
              <a:t>                 </a:t>
            </a:r>
            <a:r>
              <a:rPr lang="en-US" sz="1050" dirty="0" err="1" smtClean="0">
                <a:solidFill>
                  <a:srgbClr val="FF0000"/>
                </a:solidFill>
                <a:latin typeface="Calibri"/>
                <a:ea typeface="Calibri"/>
                <a:cs typeface="Calibri"/>
                <a:sym typeface="Calibri"/>
              </a:rPr>
              <a:t>l'Esprit</a:t>
            </a:r>
            <a:r>
              <a:rPr lang="en-US" sz="1050" dirty="0" smtClean="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vient</a:t>
            </a:r>
            <a:r>
              <a:rPr lang="en-US" sz="1050" dirty="0">
                <a:solidFill>
                  <a:srgbClr val="FF0000"/>
                </a:solidFill>
                <a:latin typeface="Calibri"/>
                <a:ea typeface="Calibri"/>
                <a:cs typeface="Calibri"/>
                <a:sym typeface="Calibri"/>
              </a:rPr>
              <a:t> et descend sur nous   </a:t>
            </a:r>
            <a:r>
              <a:rPr lang="en-US" sz="1050" dirty="0" smtClean="0">
                <a:solidFill>
                  <a:srgbClr val="FF0000"/>
                </a:solidFill>
                <a:latin typeface="Calibri"/>
                <a:ea typeface="Calibri"/>
                <a:cs typeface="Calibri"/>
                <a:sym typeface="Calibri"/>
              </a:rPr>
              <a:t>    </a:t>
            </a:r>
            <a:r>
              <a:rPr lang="en-US" sz="1050" dirty="0">
                <a:solidFill>
                  <a:srgbClr val="FF0000"/>
                </a:solidFill>
                <a:latin typeface="Calibri"/>
                <a:ea typeface="Calibri"/>
                <a:cs typeface="Calibri"/>
                <a:sym typeface="Calibri"/>
              </a:rPr>
              <a:t>puissance de </a:t>
            </a:r>
            <a:r>
              <a:rPr lang="en-US" sz="1050" dirty="0" err="1">
                <a:solidFill>
                  <a:srgbClr val="FF0000"/>
                </a:solidFill>
                <a:latin typeface="Calibri"/>
                <a:ea typeface="Calibri"/>
                <a:cs typeface="Calibri"/>
                <a:sym typeface="Calibri"/>
              </a:rPr>
              <a:t>l'Esprit</a:t>
            </a:r>
            <a:r>
              <a:rPr lang="en-US" sz="1050" dirty="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être</a:t>
            </a:r>
            <a:r>
              <a:rPr lang="en-US" sz="1050" dirty="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ambassadeurs</a:t>
            </a:r>
            <a:r>
              <a:rPr lang="en-US" sz="1050" dirty="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oint</a:t>
            </a:r>
            <a:r>
              <a:rPr lang="en-US" sz="1050" dirty="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scellé</a:t>
            </a:r>
            <a:r>
              <a:rPr lang="en-US" sz="1050" dirty="0">
                <a:solidFill>
                  <a:srgbClr val="FF0000"/>
                </a:solidFill>
                <a:latin typeface="Calibri"/>
                <a:ea typeface="Calibri"/>
                <a:cs typeface="Calibri"/>
                <a:sym typeface="Calibri"/>
              </a:rPr>
              <a:t> et </a:t>
            </a:r>
            <a:r>
              <a:rPr lang="en-US" sz="1050" dirty="0" err="1">
                <a:solidFill>
                  <a:srgbClr val="FF0000"/>
                </a:solidFill>
                <a:latin typeface="Calibri"/>
                <a:ea typeface="Calibri"/>
                <a:cs typeface="Calibri"/>
                <a:sym typeface="Calibri"/>
              </a:rPr>
              <a:t>garantie</a:t>
            </a:r>
            <a:r>
              <a:rPr lang="en-US" sz="1050" dirty="0">
                <a:solidFill>
                  <a:srgbClr val="FF0000"/>
                </a:solidFill>
                <a:latin typeface="Calibri"/>
                <a:ea typeface="Calibri"/>
                <a:cs typeface="Calibri"/>
                <a:sym typeface="Calibri"/>
              </a:rPr>
              <a:t> de </a:t>
            </a:r>
            <a:r>
              <a:rPr lang="en-US" sz="1050" dirty="0" err="1">
                <a:solidFill>
                  <a:srgbClr val="FF0000"/>
                </a:solidFill>
                <a:latin typeface="Calibri"/>
                <a:ea typeface="Calibri"/>
                <a:cs typeface="Calibri"/>
                <a:sym typeface="Calibri"/>
              </a:rPr>
              <a:t>l’Esprit</a:t>
            </a:r>
            <a:r>
              <a:rPr lang="en-US" sz="1050" dirty="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consolé</a:t>
            </a:r>
            <a:r>
              <a:rPr lang="en-US" sz="1050" dirty="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enseigné</a:t>
            </a:r>
            <a:r>
              <a:rPr lang="en-US" sz="1050" dirty="0">
                <a:solidFill>
                  <a:srgbClr val="FF0000"/>
                </a:solidFill>
                <a:latin typeface="Calibri"/>
                <a:ea typeface="Calibri"/>
                <a:cs typeface="Calibri"/>
                <a:sym typeface="Calibri"/>
              </a:rPr>
              <a:t> par </a:t>
            </a:r>
            <a:r>
              <a:rPr lang="en-US" sz="1050" dirty="0" err="1">
                <a:solidFill>
                  <a:srgbClr val="FF0000"/>
                </a:solidFill>
                <a:latin typeface="Calibri"/>
                <a:ea typeface="Calibri"/>
                <a:cs typeface="Calibri"/>
                <a:sym typeface="Calibri"/>
              </a:rPr>
              <a:t>l’Esprit</a:t>
            </a:r>
            <a:r>
              <a:rPr lang="en-US" sz="1050" dirty="0">
                <a:solidFill>
                  <a:srgbClr val="FF0000"/>
                </a:solidFill>
                <a:latin typeface="Calibri"/>
                <a:ea typeface="Calibri"/>
                <a:cs typeface="Calibri"/>
                <a:sym typeface="Calibri"/>
              </a:rPr>
              <a:t>    conduit par </a:t>
            </a:r>
            <a:r>
              <a:rPr lang="en-US" sz="1050" dirty="0" err="1">
                <a:solidFill>
                  <a:srgbClr val="FF0000"/>
                </a:solidFill>
                <a:latin typeface="Calibri"/>
                <a:ea typeface="Calibri"/>
                <a:cs typeface="Calibri"/>
                <a:sym typeface="Calibri"/>
              </a:rPr>
              <a:t>l’Esprit</a:t>
            </a:r>
            <a:r>
              <a:rPr lang="en-US" sz="1050" dirty="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sanctifié</a:t>
            </a:r>
            <a:r>
              <a:rPr lang="en-US" sz="1050" dirty="0">
                <a:solidFill>
                  <a:srgbClr val="FF0000"/>
                </a:solidFill>
                <a:latin typeface="Calibri"/>
                <a:ea typeface="Calibri"/>
                <a:cs typeface="Calibri"/>
                <a:sym typeface="Calibri"/>
              </a:rPr>
              <a:t> par </a:t>
            </a:r>
            <a:r>
              <a:rPr lang="en-US" sz="1050" dirty="0" err="1">
                <a:solidFill>
                  <a:srgbClr val="FF0000"/>
                </a:solidFill>
                <a:latin typeface="Calibri"/>
                <a:ea typeface="Calibri"/>
                <a:cs typeface="Calibri"/>
                <a:sym typeface="Calibri"/>
              </a:rPr>
              <a:t>l’Esprit</a:t>
            </a:r>
            <a:r>
              <a:rPr lang="en-US" sz="1050" dirty="0">
                <a:solidFill>
                  <a:srgbClr val="FF0000"/>
                </a:solidFill>
                <a:latin typeface="Calibri"/>
                <a:ea typeface="Calibri"/>
                <a:cs typeface="Calibri"/>
                <a:sym typeface="Calibri"/>
              </a:rPr>
              <a:t>                                                                                                                             dons par </a:t>
            </a:r>
            <a:r>
              <a:rPr lang="en-US" sz="1050" dirty="0" err="1">
                <a:solidFill>
                  <a:srgbClr val="FF0000"/>
                </a:solidFill>
                <a:latin typeface="Calibri"/>
                <a:ea typeface="Calibri"/>
                <a:cs typeface="Calibri"/>
                <a:sym typeface="Calibri"/>
              </a:rPr>
              <a:t>l’Esprit</a:t>
            </a:r>
            <a:r>
              <a:rPr lang="en-US" sz="1050" dirty="0">
                <a:solidFill>
                  <a:srgbClr val="FF0000"/>
                </a:solidFill>
                <a:latin typeface="Calibri"/>
                <a:ea typeface="Calibri"/>
                <a:cs typeface="Calibri"/>
                <a:sym typeface="Calibri"/>
              </a:rPr>
              <a:t>         </a:t>
            </a:r>
            <a:r>
              <a:rPr lang="en-US" sz="1050" dirty="0" smtClean="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rempli</a:t>
            </a:r>
            <a:r>
              <a:rPr lang="en-US" sz="1050" dirty="0">
                <a:solidFill>
                  <a:srgbClr val="FF0000"/>
                </a:solidFill>
                <a:latin typeface="Calibri"/>
                <a:ea typeface="Calibri"/>
                <a:cs typeface="Calibri"/>
                <a:sym typeface="Calibri"/>
              </a:rPr>
              <a:t> de </a:t>
            </a:r>
            <a:r>
              <a:rPr lang="en-US" sz="1050" dirty="0" err="1">
                <a:solidFill>
                  <a:srgbClr val="FF0000"/>
                </a:solidFill>
                <a:latin typeface="Calibri"/>
                <a:ea typeface="Calibri"/>
                <a:cs typeface="Calibri"/>
                <a:sym typeface="Calibri"/>
              </a:rPr>
              <a:t>l’Esprit</a:t>
            </a:r>
            <a:r>
              <a:rPr lang="en-US" sz="1050" dirty="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circoncis</a:t>
            </a:r>
            <a:r>
              <a:rPr lang="en-US" sz="1050" dirty="0">
                <a:solidFill>
                  <a:srgbClr val="FF0000"/>
                </a:solidFill>
                <a:latin typeface="Calibri"/>
                <a:ea typeface="Calibri"/>
                <a:cs typeface="Calibri"/>
                <a:sym typeface="Calibri"/>
              </a:rPr>
              <a:t> dans </a:t>
            </a:r>
            <a:r>
              <a:rPr lang="en-US" sz="1050" dirty="0" err="1">
                <a:solidFill>
                  <a:srgbClr val="FF0000"/>
                </a:solidFill>
                <a:latin typeface="Calibri"/>
                <a:ea typeface="Calibri"/>
                <a:cs typeface="Calibri"/>
                <a:sym typeface="Calibri"/>
              </a:rPr>
              <a:t>l'Esprit</a:t>
            </a:r>
            <a:r>
              <a:rPr lang="en-US" sz="1050" dirty="0">
                <a:solidFill>
                  <a:srgbClr val="FF0000"/>
                </a:solidFill>
                <a:latin typeface="Calibri"/>
                <a:ea typeface="Calibri"/>
                <a:cs typeface="Calibri"/>
                <a:sym typeface="Calibri"/>
              </a:rPr>
              <a:t>   </a:t>
            </a:r>
            <a:r>
              <a:rPr lang="en-US" sz="1050" dirty="0" smtClean="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grande</a:t>
            </a:r>
            <a:r>
              <a:rPr lang="en-US" sz="1050" dirty="0">
                <a:solidFill>
                  <a:srgbClr val="FF0000"/>
                </a:solidFill>
                <a:latin typeface="Calibri"/>
                <a:ea typeface="Calibri"/>
                <a:cs typeface="Calibri"/>
                <a:sym typeface="Calibri"/>
              </a:rPr>
              <a:t> puissance de </a:t>
            </a:r>
            <a:r>
              <a:rPr lang="en-US" sz="1050" dirty="0" err="1">
                <a:solidFill>
                  <a:srgbClr val="FF0000"/>
                </a:solidFill>
                <a:latin typeface="Calibri"/>
                <a:ea typeface="Calibri"/>
                <a:cs typeface="Calibri"/>
                <a:sym typeface="Calibri"/>
              </a:rPr>
              <a:t>l’Esprit</a:t>
            </a:r>
            <a:r>
              <a:rPr lang="en-US" sz="1050" dirty="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l’ouvrage</a:t>
            </a:r>
            <a:r>
              <a:rPr lang="en-US" sz="1050" dirty="0">
                <a:solidFill>
                  <a:srgbClr val="FF0000"/>
                </a:solidFill>
                <a:latin typeface="Calibri"/>
                <a:ea typeface="Calibri"/>
                <a:cs typeface="Calibri"/>
                <a:sym typeface="Calibri"/>
              </a:rPr>
              <a:t> de Dieu par </a:t>
            </a:r>
            <a:r>
              <a:rPr lang="en-US" sz="1050" dirty="0" err="1">
                <a:solidFill>
                  <a:srgbClr val="FF0000"/>
                </a:solidFill>
                <a:latin typeface="Calibri"/>
                <a:ea typeface="Calibri"/>
                <a:cs typeface="Calibri"/>
                <a:sym typeface="Calibri"/>
              </a:rPr>
              <a:t>l’Esprit</a:t>
            </a:r>
            <a:r>
              <a:rPr lang="en-US" sz="1050" dirty="0">
                <a:solidFill>
                  <a:srgbClr val="FF0000"/>
                </a:solidFill>
                <a:latin typeface="Calibri"/>
                <a:ea typeface="Calibri"/>
                <a:cs typeface="Calibri"/>
                <a:sym typeface="Calibri"/>
              </a:rPr>
              <a:t>         conduit en triomphe et </a:t>
            </a:r>
            <a:r>
              <a:rPr lang="en-US" sz="1050" dirty="0" err="1">
                <a:solidFill>
                  <a:srgbClr val="FF0000"/>
                </a:solidFill>
                <a:latin typeface="Calibri"/>
                <a:ea typeface="Calibri"/>
                <a:cs typeface="Calibri"/>
                <a:sym typeface="Calibri"/>
              </a:rPr>
              <a:t>victoire</a:t>
            </a:r>
            <a:r>
              <a:rPr lang="en-US" sz="1050" dirty="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nike</a:t>
            </a:r>
            <a:r>
              <a:rPr lang="en-US" sz="1050" dirty="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membres</a:t>
            </a:r>
            <a:r>
              <a:rPr lang="en-US" sz="1050" dirty="0">
                <a:solidFill>
                  <a:srgbClr val="FF0000"/>
                </a:solidFill>
                <a:latin typeface="Calibri"/>
                <a:ea typeface="Calibri"/>
                <a:cs typeface="Calibri"/>
                <a:sym typeface="Calibri"/>
              </a:rPr>
              <a:t> du corps de Christ                   </a:t>
            </a:r>
            <a:endParaRPr lang="en-US" sz="1050" dirty="0" smtClean="0">
              <a:solidFill>
                <a:srgbClr val="FF0000"/>
              </a:solidFill>
              <a:latin typeface="Calibri"/>
              <a:ea typeface="Calibri"/>
              <a:cs typeface="Calibri"/>
              <a:sym typeface="Calibri"/>
            </a:endParaRPr>
          </a:p>
          <a:p>
            <a:pPr marL="0" marR="0" lvl="0" indent="0" algn="ctr" rtl="0">
              <a:lnSpc>
                <a:spcPct val="100000"/>
              </a:lnSpc>
              <a:spcBef>
                <a:spcPts val="0"/>
              </a:spcBef>
              <a:spcAft>
                <a:spcPts val="0"/>
              </a:spcAft>
              <a:buNone/>
            </a:pPr>
            <a:r>
              <a:rPr lang="en-US" sz="1050" dirty="0" smtClean="0">
                <a:solidFill>
                  <a:srgbClr val="FF0000"/>
                </a:solidFill>
                <a:latin typeface="Calibri"/>
                <a:ea typeface="Calibri"/>
                <a:cs typeface="Calibri"/>
                <a:sym typeface="Calibri"/>
              </a:rPr>
              <a:t>frères </a:t>
            </a:r>
            <a:r>
              <a:rPr lang="en-US" sz="1050" dirty="0">
                <a:solidFill>
                  <a:srgbClr val="FF0000"/>
                </a:solidFill>
                <a:latin typeface="Calibri"/>
                <a:ea typeface="Calibri"/>
                <a:cs typeface="Calibri"/>
                <a:sym typeface="Calibri"/>
              </a:rPr>
              <a:t>et </a:t>
            </a:r>
            <a:r>
              <a:rPr lang="en-US" sz="1050" dirty="0" err="1">
                <a:solidFill>
                  <a:srgbClr val="FF0000"/>
                </a:solidFill>
                <a:latin typeface="Calibri"/>
                <a:ea typeface="Calibri"/>
                <a:cs typeface="Calibri"/>
                <a:sym typeface="Calibri"/>
              </a:rPr>
              <a:t>soeurs</a:t>
            </a:r>
            <a:r>
              <a:rPr lang="en-US" sz="1050" dirty="0">
                <a:solidFill>
                  <a:srgbClr val="FF0000"/>
                </a:solidFill>
                <a:latin typeface="Calibri"/>
                <a:ea typeface="Calibri"/>
                <a:cs typeface="Calibri"/>
                <a:sym typeface="Calibri"/>
              </a:rPr>
              <a:t> en Christ    branches de Christ     </a:t>
            </a:r>
            <a:r>
              <a:rPr lang="en-US" sz="1050" dirty="0" err="1">
                <a:solidFill>
                  <a:srgbClr val="FF0000"/>
                </a:solidFill>
                <a:latin typeface="Calibri"/>
                <a:ea typeface="Calibri"/>
                <a:cs typeface="Calibri"/>
                <a:sym typeface="Calibri"/>
              </a:rPr>
              <a:t>une</a:t>
            </a:r>
            <a:r>
              <a:rPr lang="en-US" sz="1050" dirty="0">
                <a:solidFill>
                  <a:srgbClr val="FF0000"/>
                </a:solidFill>
                <a:latin typeface="Calibri"/>
                <a:ea typeface="Calibri"/>
                <a:cs typeface="Calibri"/>
                <a:sym typeface="Calibri"/>
              </a:rPr>
              <a:t> race </a:t>
            </a:r>
            <a:r>
              <a:rPr lang="en-US" sz="1050" dirty="0" err="1">
                <a:solidFill>
                  <a:srgbClr val="FF0000"/>
                </a:solidFill>
                <a:latin typeface="Calibri"/>
                <a:ea typeface="Calibri"/>
                <a:cs typeface="Calibri"/>
                <a:sym typeface="Calibri"/>
              </a:rPr>
              <a:t>élue</a:t>
            </a:r>
            <a:r>
              <a:rPr lang="en-US" sz="1050" dirty="0">
                <a:solidFill>
                  <a:srgbClr val="FF0000"/>
                </a:solidFill>
                <a:latin typeface="Calibri"/>
                <a:ea typeface="Calibri"/>
                <a:cs typeface="Calibri"/>
                <a:sym typeface="Calibri"/>
              </a:rPr>
              <a:t>, un </a:t>
            </a:r>
            <a:r>
              <a:rPr lang="en-US" sz="1050" dirty="0" err="1">
                <a:solidFill>
                  <a:srgbClr val="FF0000"/>
                </a:solidFill>
                <a:latin typeface="Calibri"/>
                <a:ea typeface="Calibri"/>
                <a:cs typeface="Calibri"/>
                <a:sym typeface="Calibri"/>
              </a:rPr>
              <a:t>sacerdoce</a:t>
            </a:r>
            <a:r>
              <a:rPr lang="en-US" sz="1050" dirty="0">
                <a:solidFill>
                  <a:srgbClr val="FF0000"/>
                </a:solidFill>
                <a:latin typeface="Calibri"/>
                <a:ea typeface="Calibri"/>
                <a:cs typeface="Calibri"/>
                <a:sym typeface="Calibri"/>
              </a:rPr>
              <a:t> royal, </a:t>
            </a:r>
            <a:r>
              <a:rPr lang="en-US" sz="1050" dirty="0" err="1">
                <a:solidFill>
                  <a:srgbClr val="FF0000"/>
                </a:solidFill>
                <a:latin typeface="Calibri"/>
                <a:ea typeface="Calibri"/>
                <a:cs typeface="Calibri"/>
                <a:sym typeface="Calibri"/>
              </a:rPr>
              <a:t>une</a:t>
            </a:r>
            <a:r>
              <a:rPr lang="en-US" sz="1050" dirty="0">
                <a:solidFill>
                  <a:srgbClr val="FF0000"/>
                </a:solidFill>
                <a:latin typeface="Calibri"/>
                <a:ea typeface="Calibri"/>
                <a:cs typeface="Calibri"/>
                <a:sym typeface="Calibri"/>
              </a:rPr>
              <a:t> nation </a:t>
            </a:r>
            <a:r>
              <a:rPr lang="en-US" sz="1050" dirty="0" err="1">
                <a:solidFill>
                  <a:srgbClr val="FF0000"/>
                </a:solidFill>
                <a:latin typeface="Calibri"/>
                <a:ea typeface="Calibri"/>
                <a:cs typeface="Calibri"/>
                <a:sym typeface="Calibri"/>
              </a:rPr>
              <a:t>sainte</a:t>
            </a:r>
            <a:r>
              <a:rPr lang="en-US" sz="1050" dirty="0">
                <a:solidFill>
                  <a:srgbClr val="FF0000"/>
                </a:solidFill>
                <a:latin typeface="Calibri"/>
                <a:ea typeface="Calibri"/>
                <a:cs typeface="Calibri"/>
                <a:sym typeface="Calibri"/>
              </a:rPr>
              <a:t>, </a:t>
            </a:r>
            <a:endParaRPr sz="1050" dirty="0"/>
          </a:p>
          <a:p>
            <a:pPr marL="0" marR="0" lvl="0" indent="0" algn="ctr" rtl="0">
              <a:lnSpc>
                <a:spcPct val="100000"/>
              </a:lnSpc>
              <a:spcBef>
                <a:spcPts val="0"/>
              </a:spcBef>
              <a:spcAft>
                <a:spcPts val="0"/>
              </a:spcAft>
              <a:buNone/>
            </a:pPr>
            <a:r>
              <a:rPr lang="en-US" sz="1050" dirty="0">
                <a:solidFill>
                  <a:srgbClr val="FF0000"/>
                </a:solidFill>
                <a:latin typeface="Calibri"/>
                <a:ea typeface="Calibri"/>
                <a:cs typeface="Calibri"/>
                <a:sym typeface="Calibri"/>
              </a:rPr>
              <a:t>un </a:t>
            </a:r>
            <a:r>
              <a:rPr lang="en-US" sz="1050" dirty="0" err="1">
                <a:solidFill>
                  <a:srgbClr val="FF0000"/>
                </a:solidFill>
                <a:latin typeface="Calibri"/>
                <a:ea typeface="Calibri"/>
                <a:cs typeface="Calibri"/>
                <a:sym typeface="Calibri"/>
              </a:rPr>
              <a:t>peuple</a:t>
            </a:r>
            <a:r>
              <a:rPr lang="en-US" sz="1050" dirty="0">
                <a:solidFill>
                  <a:srgbClr val="FF0000"/>
                </a:solidFill>
                <a:latin typeface="Calibri"/>
                <a:ea typeface="Calibri"/>
                <a:cs typeface="Calibri"/>
                <a:sym typeface="Calibri"/>
              </a:rPr>
              <a:t> acquis, le </a:t>
            </a:r>
            <a:r>
              <a:rPr lang="en-US" sz="1050" dirty="0" err="1">
                <a:solidFill>
                  <a:srgbClr val="FF0000"/>
                </a:solidFill>
                <a:latin typeface="Calibri"/>
                <a:ea typeface="Calibri"/>
                <a:cs typeface="Calibri"/>
                <a:sym typeface="Calibri"/>
              </a:rPr>
              <a:t>peuple</a:t>
            </a:r>
            <a:r>
              <a:rPr lang="en-US" sz="1050" dirty="0">
                <a:solidFill>
                  <a:srgbClr val="FF0000"/>
                </a:solidFill>
                <a:latin typeface="Calibri"/>
                <a:ea typeface="Calibri"/>
                <a:cs typeface="Calibri"/>
                <a:sym typeface="Calibri"/>
              </a:rPr>
              <a:t> de Dieu                     </a:t>
            </a:r>
            <a:r>
              <a:rPr lang="en-US" sz="1050" dirty="0" err="1">
                <a:solidFill>
                  <a:srgbClr val="FF0000"/>
                </a:solidFill>
                <a:latin typeface="Calibri"/>
                <a:ea typeface="Calibri"/>
                <a:cs typeface="Calibri"/>
                <a:sym typeface="Calibri"/>
              </a:rPr>
              <a:t>concitoyens</a:t>
            </a:r>
            <a:r>
              <a:rPr lang="en-US" sz="1050" dirty="0">
                <a:solidFill>
                  <a:srgbClr val="FF0000"/>
                </a:solidFill>
                <a:latin typeface="Calibri"/>
                <a:ea typeface="Calibri"/>
                <a:cs typeface="Calibri"/>
                <a:sym typeface="Calibri"/>
              </a:rPr>
              <a:t> des saints, gens de la </a:t>
            </a:r>
            <a:r>
              <a:rPr lang="en-US" sz="1050" dirty="0" err="1">
                <a:solidFill>
                  <a:srgbClr val="FF0000"/>
                </a:solidFill>
                <a:latin typeface="Calibri"/>
                <a:ea typeface="Calibri"/>
                <a:cs typeface="Calibri"/>
                <a:sym typeface="Calibri"/>
              </a:rPr>
              <a:t>maison</a:t>
            </a:r>
            <a:r>
              <a:rPr lang="en-US" sz="1050" dirty="0">
                <a:solidFill>
                  <a:srgbClr val="FF0000"/>
                </a:solidFill>
                <a:latin typeface="Calibri"/>
                <a:ea typeface="Calibri"/>
                <a:cs typeface="Calibri"/>
                <a:sym typeface="Calibri"/>
              </a:rPr>
              <a:t> de Dieu</a:t>
            </a:r>
            <a:endParaRPr sz="1050" dirty="0">
              <a:solidFill>
                <a:srgbClr val="FF0000"/>
              </a:solidFill>
              <a:latin typeface="Calibri"/>
              <a:ea typeface="Calibri"/>
              <a:cs typeface="Calibri"/>
              <a:sym typeface="Calibri"/>
            </a:endParaRPr>
          </a:p>
          <a:p>
            <a:pPr marL="0" marR="0" lvl="0" indent="0" algn="ctr" rtl="0">
              <a:lnSpc>
                <a:spcPct val="100000"/>
              </a:lnSpc>
              <a:spcBef>
                <a:spcPts val="0"/>
              </a:spcBef>
              <a:spcAft>
                <a:spcPts val="0"/>
              </a:spcAft>
              <a:buNone/>
            </a:pPr>
            <a:r>
              <a:rPr lang="en-US" sz="1050" dirty="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citoyenneté</a:t>
            </a:r>
            <a:r>
              <a:rPr lang="en-US" sz="1050" dirty="0">
                <a:solidFill>
                  <a:srgbClr val="FF0000"/>
                </a:solidFill>
                <a:latin typeface="Calibri"/>
                <a:ea typeface="Calibri"/>
                <a:cs typeface="Calibri"/>
                <a:sym typeface="Calibri"/>
              </a:rPr>
              <a:t> dans les </a:t>
            </a:r>
            <a:r>
              <a:rPr lang="en-US" sz="1050" dirty="0" err="1">
                <a:solidFill>
                  <a:srgbClr val="FF0000"/>
                </a:solidFill>
                <a:latin typeface="Calibri"/>
                <a:ea typeface="Calibri"/>
                <a:cs typeface="Calibri"/>
                <a:sym typeface="Calibri"/>
              </a:rPr>
              <a:t>cieux</a:t>
            </a:r>
            <a:r>
              <a:rPr lang="en-US" sz="1050" dirty="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l'espérance</a:t>
            </a:r>
            <a:r>
              <a:rPr lang="en-US" sz="1050" dirty="0">
                <a:solidFill>
                  <a:srgbClr val="FF0000"/>
                </a:solidFill>
                <a:latin typeface="Calibri"/>
                <a:ea typeface="Calibri"/>
                <a:cs typeface="Calibri"/>
                <a:sym typeface="Calibri"/>
              </a:rPr>
              <a:t> de la gloire           </a:t>
            </a:r>
            <a:r>
              <a:rPr lang="en-US" sz="1050" dirty="0" err="1">
                <a:solidFill>
                  <a:srgbClr val="FF0000"/>
                </a:solidFill>
                <a:latin typeface="Calibri"/>
                <a:ea typeface="Calibri"/>
                <a:cs typeface="Calibri"/>
                <a:sym typeface="Calibri"/>
              </a:rPr>
              <a:t>héritage</a:t>
            </a:r>
            <a:r>
              <a:rPr lang="en-US" sz="1050" dirty="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héritier</a:t>
            </a:r>
            <a:r>
              <a:rPr lang="en-US" sz="1050" dirty="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cohéritier</a:t>
            </a:r>
            <a:endParaRPr sz="1050" dirty="0">
              <a:solidFill>
                <a:srgbClr val="FF0000"/>
              </a:solidFill>
              <a:latin typeface="Calibri"/>
              <a:ea typeface="Calibri"/>
              <a:cs typeface="Calibri"/>
              <a:sym typeface="Calibri"/>
            </a:endParaRPr>
          </a:p>
          <a:p>
            <a:pPr marL="0" marR="0" lvl="0" indent="0" algn="ctr" rtl="0">
              <a:lnSpc>
                <a:spcPct val="100000"/>
              </a:lnSpc>
              <a:spcBef>
                <a:spcPts val="0"/>
              </a:spcBef>
              <a:spcAft>
                <a:spcPts val="0"/>
              </a:spcAft>
              <a:buNone/>
            </a:pPr>
            <a:r>
              <a:rPr lang="en-US" sz="1050" dirty="0">
                <a:solidFill>
                  <a:srgbClr val="FF0000"/>
                </a:solidFill>
                <a:latin typeface="Calibri"/>
                <a:ea typeface="Calibri"/>
                <a:cs typeface="Calibri"/>
                <a:sym typeface="Calibri"/>
              </a:rPr>
              <a:t>avec Christ à  mort     la perfection </a:t>
            </a:r>
            <a:r>
              <a:rPr lang="en-US" sz="1050" dirty="0" err="1">
                <a:solidFill>
                  <a:srgbClr val="FF0000"/>
                </a:solidFill>
                <a:latin typeface="Calibri"/>
                <a:ea typeface="Calibri"/>
                <a:cs typeface="Calibri"/>
                <a:sym typeface="Calibri"/>
              </a:rPr>
              <a:t>en</a:t>
            </a:r>
            <a:r>
              <a:rPr lang="en-US" sz="1050" dirty="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sa</a:t>
            </a:r>
            <a:r>
              <a:rPr lang="en-US" sz="1050" dirty="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présence</a:t>
            </a:r>
            <a:r>
              <a:rPr lang="en-US" sz="1050" dirty="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glorifié</a:t>
            </a:r>
            <a:r>
              <a:rPr lang="en-US" sz="1050" dirty="0">
                <a:solidFill>
                  <a:srgbClr val="FF0000"/>
                </a:solidFill>
                <a:latin typeface="Calibri"/>
                <a:ea typeface="Calibri"/>
                <a:cs typeface="Calibri"/>
                <a:sym typeface="Calibri"/>
              </a:rPr>
              <a:t> pour </a:t>
            </a:r>
            <a:r>
              <a:rPr lang="en-US" sz="1050" dirty="0" err="1">
                <a:solidFill>
                  <a:srgbClr val="FF0000"/>
                </a:solidFill>
                <a:latin typeface="Calibri"/>
                <a:ea typeface="Calibri"/>
                <a:cs typeface="Calibri"/>
                <a:sym typeface="Calibri"/>
              </a:rPr>
              <a:t>ressembler</a:t>
            </a:r>
            <a:r>
              <a:rPr lang="en-US" sz="1050" dirty="0">
                <a:solidFill>
                  <a:srgbClr val="FF0000"/>
                </a:solidFill>
                <a:latin typeface="Calibri"/>
                <a:ea typeface="Calibri"/>
                <a:cs typeface="Calibri"/>
                <a:sym typeface="Calibri"/>
              </a:rPr>
              <a:t> à </a:t>
            </a:r>
            <a:r>
              <a:rPr lang="en-US" sz="1050" dirty="0" err="1">
                <a:solidFill>
                  <a:srgbClr val="FF0000"/>
                </a:solidFill>
                <a:latin typeface="Calibri"/>
                <a:ea typeface="Calibri"/>
                <a:cs typeface="Calibri"/>
                <a:sym typeface="Calibri"/>
              </a:rPr>
              <a:t>Jésus</a:t>
            </a:r>
            <a:endParaRPr sz="1050" dirty="0">
              <a:solidFill>
                <a:srgbClr val="FF0000"/>
              </a:solidFill>
              <a:latin typeface="Calibri"/>
              <a:ea typeface="Calibri"/>
              <a:cs typeface="Calibri"/>
              <a:sym typeface="Calibri"/>
            </a:endParaRPr>
          </a:p>
          <a:p>
            <a:pPr marL="0" marR="0" lvl="0" indent="0" algn="ctr" rtl="0">
              <a:lnSpc>
                <a:spcPct val="100000"/>
              </a:lnSpc>
              <a:spcBef>
                <a:spcPts val="0"/>
              </a:spcBef>
              <a:spcAft>
                <a:spcPts val="0"/>
              </a:spcAft>
              <a:buNone/>
            </a:pPr>
            <a:r>
              <a:rPr lang="en-US" sz="1050" dirty="0">
                <a:solidFill>
                  <a:srgbClr val="FF0000"/>
                </a:solidFill>
                <a:latin typeface="Calibri"/>
                <a:ea typeface="Calibri"/>
                <a:cs typeface="Calibri"/>
                <a:sym typeface="Calibri"/>
              </a:rPr>
              <a:t>dans le </a:t>
            </a:r>
            <a:r>
              <a:rPr lang="en-US" sz="1050" dirty="0" err="1">
                <a:solidFill>
                  <a:srgbClr val="FF0000"/>
                </a:solidFill>
                <a:latin typeface="Calibri"/>
                <a:ea typeface="Calibri"/>
                <a:cs typeface="Calibri"/>
                <a:sym typeface="Calibri"/>
              </a:rPr>
              <a:t>royaume</a:t>
            </a:r>
            <a:r>
              <a:rPr lang="en-US" sz="1050" dirty="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céleste</a:t>
            </a:r>
            <a:r>
              <a:rPr lang="en-US" sz="1050" dirty="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entrer</a:t>
            </a:r>
            <a:r>
              <a:rPr lang="en-US" sz="1050" dirty="0">
                <a:solidFill>
                  <a:srgbClr val="FF0000"/>
                </a:solidFill>
                <a:latin typeface="Calibri"/>
                <a:ea typeface="Calibri"/>
                <a:cs typeface="Calibri"/>
                <a:sym typeface="Calibri"/>
              </a:rPr>
              <a:t> joie du Seigneur   </a:t>
            </a:r>
            <a:r>
              <a:rPr lang="en-US" sz="1050" dirty="0" err="1">
                <a:solidFill>
                  <a:srgbClr val="FF0000"/>
                </a:solidFill>
                <a:latin typeface="Calibri"/>
                <a:ea typeface="Calibri"/>
                <a:cs typeface="Calibri"/>
                <a:sym typeface="Calibri"/>
              </a:rPr>
              <a:t>délivré</a:t>
            </a:r>
            <a:r>
              <a:rPr lang="en-US" sz="1050" dirty="0">
                <a:solidFill>
                  <a:srgbClr val="FF0000"/>
                </a:solidFill>
                <a:latin typeface="Calibri"/>
                <a:ea typeface="Calibri"/>
                <a:cs typeface="Calibri"/>
                <a:sym typeface="Calibri"/>
              </a:rPr>
              <a:t> de la </a:t>
            </a:r>
            <a:r>
              <a:rPr lang="en-US" sz="1050" dirty="0" err="1">
                <a:solidFill>
                  <a:srgbClr val="FF0000"/>
                </a:solidFill>
                <a:latin typeface="Calibri"/>
                <a:ea typeface="Calibri"/>
                <a:cs typeface="Calibri"/>
                <a:sym typeface="Calibri"/>
              </a:rPr>
              <a:t>colère</a:t>
            </a:r>
            <a:r>
              <a:rPr lang="en-US" sz="1050" dirty="0">
                <a:solidFill>
                  <a:srgbClr val="FF0000"/>
                </a:solidFill>
                <a:latin typeface="Calibri"/>
                <a:ea typeface="Calibri"/>
                <a:cs typeface="Calibri"/>
                <a:sym typeface="Calibri"/>
              </a:rPr>
              <a:t> à </a:t>
            </a:r>
            <a:r>
              <a:rPr lang="en-US" sz="1050" dirty="0" err="1">
                <a:solidFill>
                  <a:srgbClr val="FF0000"/>
                </a:solidFill>
                <a:latin typeface="Calibri"/>
                <a:ea typeface="Calibri"/>
                <a:cs typeface="Calibri"/>
                <a:sym typeface="Calibri"/>
              </a:rPr>
              <a:t>venir</a:t>
            </a:r>
            <a:r>
              <a:rPr lang="en-US" sz="1050" dirty="0">
                <a:solidFill>
                  <a:srgbClr val="FF0000"/>
                </a:solidFill>
                <a:latin typeface="Calibri"/>
                <a:ea typeface="Calibri"/>
                <a:cs typeface="Calibri"/>
                <a:sym typeface="Calibri"/>
              </a:rPr>
              <a:t>      </a:t>
            </a:r>
            <a:endParaRPr sz="1050" dirty="0"/>
          </a:p>
          <a:p>
            <a:pPr marL="0" marR="0" lvl="0" indent="0" algn="ctr" rtl="0">
              <a:lnSpc>
                <a:spcPct val="100000"/>
              </a:lnSpc>
              <a:spcBef>
                <a:spcPts val="0"/>
              </a:spcBef>
              <a:spcAft>
                <a:spcPts val="0"/>
              </a:spcAft>
              <a:buNone/>
            </a:pPr>
            <a:r>
              <a:rPr lang="en-US" sz="1050" dirty="0" err="1">
                <a:solidFill>
                  <a:srgbClr val="FF0000"/>
                </a:solidFill>
                <a:latin typeface="Calibri"/>
                <a:ea typeface="Calibri"/>
                <a:cs typeface="Calibri"/>
                <a:sym typeface="Calibri"/>
              </a:rPr>
              <a:t>sa</a:t>
            </a:r>
            <a:r>
              <a:rPr lang="en-US" sz="1050" dirty="0">
                <a:solidFill>
                  <a:srgbClr val="FF0000"/>
                </a:solidFill>
                <a:latin typeface="Calibri"/>
                <a:ea typeface="Calibri"/>
                <a:cs typeface="Calibri"/>
                <a:sym typeface="Calibri"/>
              </a:rPr>
              <a:t> bonne </a:t>
            </a:r>
            <a:r>
              <a:rPr lang="en-US" sz="1050" dirty="0" err="1">
                <a:solidFill>
                  <a:srgbClr val="FF0000"/>
                </a:solidFill>
                <a:latin typeface="Calibri"/>
                <a:ea typeface="Calibri"/>
                <a:cs typeface="Calibri"/>
                <a:sym typeface="Calibri"/>
              </a:rPr>
              <a:t>œuvre</a:t>
            </a:r>
            <a:r>
              <a:rPr lang="en-US" sz="1050" dirty="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rendu</a:t>
            </a:r>
            <a:r>
              <a:rPr lang="en-US" sz="1050" dirty="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parfaite</a:t>
            </a:r>
            <a:r>
              <a:rPr lang="en-US" sz="1050" dirty="0">
                <a:solidFill>
                  <a:srgbClr val="FF0000"/>
                </a:solidFill>
                <a:latin typeface="Calibri"/>
                <a:ea typeface="Calibri"/>
                <a:cs typeface="Calibri"/>
                <a:sym typeface="Calibri"/>
              </a:rPr>
              <a:t>        corps de </a:t>
            </a:r>
            <a:r>
              <a:rPr lang="en-US" sz="1050" dirty="0" err="1">
                <a:solidFill>
                  <a:srgbClr val="FF0000"/>
                </a:solidFill>
                <a:latin typeface="Calibri"/>
                <a:ea typeface="Calibri"/>
                <a:cs typeface="Calibri"/>
                <a:sym typeface="Calibri"/>
              </a:rPr>
              <a:t>résurrection</a:t>
            </a:r>
            <a:r>
              <a:rPr lang="en-US" sz="1050" dirty="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comme</a:t>
            </a:r>
            <a:r>
              <a:rPr lang="en-US" sz="1050" dirty="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Jésus</a:t>
            </a:r>
            <a:endParaRPr sz="1050" dirty="0">
              <a:solidFill>
                <a:srgbClr val="FF0000"/>
              </a:solidFill>
              <a:latin typeface="Calibri"/>
              <a:ea typeface="Calibri"/>
              <a:cs typeface="Calibri"/>
              <a:sym typeface="Calibri"/>
            </a:endParaRPr>
          </a:p>
          <a:p>
            <a:pPr marL="0" marR="0" lvl="0" indent="0" algn="ctr" rtl="0">
              <a:lnSpc>
                <a:spcPct val="100000"/>
              </a:lnSpc>
              <a:spcBef>
                <a:spcPts val="0"/>
              </a:spcBef>
              <a:spcAft>
                <a:spcPts val="0"/>
              </a:spcAft>
              <a:buNone/>
            </a:pPr>
            <a:r>
              <a:rPr lang="en-US" sz="1050" dirty="0">
                <a:solidFill>
                  <a:srgbClr val="FF0000"/>
                </a:solidFill>
                <a:latin typeface="Calibri"/>
                <a:ea typeface="Calibri"/>
                <a:cs typeface="Calibri"/>
                <a:sym typeface="Calibri"/>
              </a:rPr>
              <a:t>marriage de </a:t>
            </a:r>
            <a:r>
              <a:rPr lang="en-US" sz="1050" dirty="0" err="1">
                <a:solidFill>
                  <a:srgbClr val="FF0000"/>
                </a:solidFill>
                <a:latin typeface="Calibri"/>
                <a:ea typeface="Calibri"/>
                <a:cs typeface="Calibri"/>
                <a:sym typeface="Calibri"/>
              </a:rPr>
              <a:t>l'Agneau</a:t>
            </a:r>
            <a:r>
              <a:rPr lang="en-US" sz="1050" dirty="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toute</a:t>
            </a:r>
            <a:r>
              <a:rPr lang="en-US" sz="1050" dirty="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larme</a:t>
            </a:r>
            <a:r>
              <a:rPr lang="en-US" sz="1050" dirty="0">
                <a:solidFill>
                  <a:srgbClr val="FF0000"/>
                </a:solidFill>
                <a:latin typeface="Calibri"/>
                <a:ea typeface="Calibri"/>
                <a:cs typeface="Calibri"/>
                <a:sym typeface="Calibri"/>
              </a:rPr>
              <a:t> de </a:t>
            </a:r>
            <a:r>
              <a:rPr lang="en-US" sz="1050" dirty="0" err="1">
                <a:solidFill>
                  <a:srgbClr val="FF0000"/>
                </a:solidFill>
                <a:latin typeface="Calibri"/>
                <a:ea typeface="Calibri"/>
                <a:cs typeface="Calibri"/>
                <a:sym typeface="Calibri"/>
              </a:rPr>
              <a:t>nos</a:t>
            </a:r>
            <a:r>
              <a:rPr lang="en-US" sz="1050" dirty="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yeux</a:t>
            </a:r>
            <a:r>
              <a:rPr lang="en-US" sz="1050" dirty="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essuyée</a:t>
            </a:r>
            <a:endParaRPr sz="1050" dirty="0">
              <a:solidFill>
                <a:srgbClr val="FF0000"/>
              </a:solidFill>
              <a:latin typeface="Calibri"/>
              <a:ea typeface="Calibri"/>
              <a:cs typeface="Calibri"/>
              <a:sym typeface="Calibri"/>
            </a:endParaRPr>
          </a:p>
          <a:p>
            <a:pPr marL="0" marR="0" lvl="0" indent="0" algn="ctr" rtl="0">
              <a:lnSpc>
                <a:spcPct val="100000"/>
              </a:lnSpc>
              <a:spcBef>
                <a:spcPts val="0"/>
              </a:spcBef>
              <a:spcAft>
                <a:spcPts val="0"/>
              </a:spcAft>
              <a:buNone/>
            </a:pPr>
            <a:r>
              <a:rPr lang="en-US" sz="1050" dirty="0" err="1">
                <a:solidFill>
                  <a:srgbClr val="FF0000"/>
                </a:solidFill>
                <a:latin typeface="Calibri"/>
                <a:ea typeface="Calibri"/>
                <a:cs typeface="Calibri"/>
                <a:sym typeface="Calibri"/>
              </a:rPr>
              <a:t>voir</a:t>
            </a:r>
            <a:r>
              <a:rPr lang="en-US" sz="1050" dirty="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sa</a:t>
            </a:r>
            <a:r>
              <a:rPr lang="en-US" sz="1050" dirty="0">
                <a:solidFill>
                  <a:srgbClr val="FF0000"/>
                </a:solidFill>
                <a:latin typeface="Calibri"/>
                <a:ea typeface="Calibri"/>
                <a:cs typeface="Calibri"/>
                <a:sym typeface="Calibri"/>
              </a:rPr>
              <a:t> face                                    </a:t>
            </a:r>
            <a:r>
              <a:rPr lang="en-US" sz="1050" dirty="0" err="1">
                <a:solidFill>
                  <a:srgbClr val="FF0000"/>
                </a:solidFill>
                <a:latin typeface="Calibri"/>
                <a:ea typeface="Calibri"/>
                <a:cs typeface="Calibri"/>
                <a:sym typeface="Calibri"/>
              </a:rPr>
              <a:t>règne</a:t>
            </a:r>
            <a:r>
              <a:rPr lang="en-US" sz="1050" dirty="0">
                <a:solidFill>
                  <a:srgbClr val="FF0000"/>
                </a:solidFill>
                <a:latin typeface="Calibri"/>
                <a:ea typeface="Calibri"/>
                <a:cs typeface="Calibri"/>
                <a:sym typeface="Calibri"/>
              </a:rPr>
              <a:t> </a:t>
            </a:r>
            <a:r>
              <a:rPr lang="en-US" sz="1050" dirty="0" err="1">
                <a:solidFill>
                  <a:srgbClr val="FF0000"/>
                </a:solidFill>
                <a:latin typeface="Calibri"/>
                <a:ea typeface="Calibri"/>
                <a:cs typeface="Calibri"/>
                <a:sym typeface="Calibri"/>
              </a:rPr>
              <a:t>éternellement</a:t>
            </a:r>
            <a:r>
              <a:rPr lang="en-US" sz="1050" dirty="0">
                <a:solidFill>
                  <a:srgbClr val="FF0000"/>
                </a:solidFill>
                <a:latin typeface="Calibri"/>
                <a:ea typeface="Calibri"/>
                <a:cs typeface="Calibri"/>
                <a:sym typeface="Calibri"/>
              </a:rPr>
              <a:t>    </a:t>
            </a:r>
            <a:endParaRPr sz="1050" dirty="0"/>
          </a:p>
          <a:p>
            <a:pPr marL="0" marR="0" lvl="0" indent="0" algn="ctr" rtl="0">
              <a:lnSpc>
                <a:spcPct val="100000"/>
              </a:lnSpc>
              <a:spcBef>
                <a:spcPts val="0"/>
              </a:spcBef>
              <a:spcAft>
                <a:spcPts val="0"/>
              </a:spcAft>
              <a:buNone/>
            </a:pPr>
            <a:r>
              <a:rPr lang="en-US" sz="1050" b="1" dirty="0" err="1">
                <a:solidFill>
                  <a:srgbClr val="FF0000"/>
                </a:solidFill>
                <a:latin typeface="Calibri"/>
                <a:ea typeface="Calibri"/>
                <a:cs typeface="Calibri"/>
                <a:sym typeface="Calibri"/>
              </a:rPr>
              <a:t>aimé</a:t>
            </a:r>
            <a:r>
              <a:rPr lang="en-US" sz="1050" b="1" dirty="0">
                <a:solidFill>
                  <a:srgbClr val="FF0000"/>
                </a:solidFill>
                <a:latin typeface="Calibri"/>
                <a:ea typeface="Calibri"/>
                <a:cs typeface="Calibri"/>
                <a:sym typeface="Calibri"/>
              </a:rPr>
              <a:t> et </a:t>
            </a:r>
            <a:r>
              <a:rPr lang="en-US" sz="1050" b="1" dirty="0" err="1">
                <a:solidFill>
                  <a:srgbClr val="FF0000"/>
                </a:solidFill>
                <a:latin typeface="Calibri"/>
                <a:ea typeface="Calibri"/>
                <a:cs typeface="Calibri"/>
                <a:sym typeface="Calibri"/>
              </a:rPr>
              <a:t>sauvé</a:t>
            </a:r>
            <a:r>
              <a:rPr lang="en-US" sz="1050" dirty="0">
                <a:solidFill>
                  <a:srgbClr val="FF0000"/>
                </a:solidFill>
                <a:latin typeface="Calibri"/>
                <a:ea typeface="Calibri"/>
                <a:cs typeface="Calibri"/>
                <a:sym typeface="Calibri"/>
              </a:rPr>
              <a:t> </a:t>
            </a:r>
            <a:r>
              <a:rPr lang="en-US" sz="1050" b="1" dirty="0">
                <a:solidFill>
                  <a:srgbClr val="FF0000"/>
                </a:solidFill>
                <a:latin typeface="Calibri"/>
                <a:ea typeface="Calibri"/>
                <a:cs typeface="Calibri"/>
                <a:sym typeface="Calibri"/>
              </a:rPr>
              <a:t>dans la nouvelle alliance</a:t>
            </a:r>
            <a:endParaRPr sz="1050" b="1" dirty="0">
              <a:solidFill>
                <a:srgbClr val="FF0000"/>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955"/>
        <p:cNvGrpSpPr/>
        <p:nvPr/>
      </p:nvGrpSpPr>
      <p:grpSpPr>
        <a:xfrm>
          <a:off x="0" y="0"/>
          <a:ext cx="0" cy="0"/>
          <a:chOff x="0" y="0"/>
          <a:chExt cx="0" cy="0"/>
        </a:xfrm>
      </p:grpSpPr>
      <p:pic>
        <p:nvPicPr>
          <p:cNvPr id="956" name="Google Shape;956;p55" descr="lord-jesus-christ-coming-293608.gif"/>
          <p:cNvPicPr preferRelativeResize="0"/>
          <p:nvPr/>
        </p:nvPicPr>
        <p:blipFill rotWithShape="1">
          <a:blip r:embed="rId3">
            <a:alphaModFix/>
          </a:blip>
          <a:srcRect b="38035"/>
          <a:stretch/>
        </p:blipFill>
        <p:spPr>
          <a:xfrm>
            <a:off x="6228184" y="44624"/>
            <a:ext cx="2871216" cy="2491342"/>
          </a:xfrm>
          <a:prstGeom prst="rect">
            <a:avLst/>
          </a:prstGeom>
          <a:noFill/>
          <a:ln>
            <a:noFill/>
          </a:ln>
        </p:spPr>
      </p:pic>
      <p:sp>
        <p:nvSpPr>
          <p:cNvPr id="957" name="Google Shape;957;p55"/>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pic>
        <p:nvPicPr>
          <p:cNvPr id="958" name="Google Shape;958;p55" descr="Resurrection pic by Yoon Namsun.jpg"/>
          <p:cNvPicPr preferRelativeResize="0"/>
          <p:nvPr/>
        </p:nvPicPr>
        <p:blipFill rotWithShape="1">
          <a:blip r:embed="rId4">
            <a:alphaModFix/>
          </a:blip>
          <a:srcRect t="2809" r="7508"/>
          <a:stretch/>
        </p:blipFill>
        <p:spPr>
          <a:xfrm>
            <a:off x="3131840" y="44624"/>
            <a:ext cx="3096344" cy="2491596"/>
          </a:xfrm>
          <a:prstGeom prst="rect">
            <a:avLst/>
          </a:prstGeom>
          <a:noFill/>
          <a:ln>
            <a:noFill/>
          </a:ln>
        </p:spPr>
      </p:pic>
      <p:sp>
        <p:nvSpPr>
          <p:cNvPr id="959" name="Google Shape;959;p55"/>
          <p:cNvSpPr txBox="1"/>
          <p:nvPr/>
        </p:nvSpPr>
        <p:spPr>
          <a:xfrm>
            <a:off x="3131840" y="1853952"/>
            <a:ext cx="3096344" cy="782960"/>
          </a:xfrm>
          <a:prstGeom prst="rect">
            <a:avLst/>
          </a:prstGeom>
          <a:noFill/>
          <a:ln>
            <a:noFill/>
          </a:ln>
        </p:spPr>
        <p:txBody>
          <a:bodyPr spcFirstLastPara="1" wrap="square" lIns="91425" tIns="45700" rIns="91425" bIns="45700" anchor="ctr" anchorCtr="0">
            <a:noAutofit/>
          </a:bodyPr>
          <a:lstStyle/>
          <a:p>
            <a:pPr marL="0" marR="0" lvl="0" indent="0" algn="ctr" rtl="0">
              <a:lnSpc>
                <a:spcPct val="85714"/>
              </a:lnSpc>
              <a:spcBef>
                <a:spcPts val="0"/>
              </a:spcBef>
              <a:spcAft>
                <a:spcPts val="0"/>
              </a:spcAft>
              <a:buNone/>
            </a:pPr>
            <a:r>
              <a:rPr lang="en-US" sz="2800" b="1">
                <a:solidFill>
                  <a:schemeClr val="lt1"/>
                </a:solidFill>
                <a:latin typeface="Calibri"/>
                <a:ea typeface="Calibri"/>
                <a:cs typeface="Calibri"/>
                <a:sym typeface="Calibri"/>
              </a:rPr>
              <a:t>Christ notre </a:t>
            </a:r>
            <a:endParaRPr/>
          </a:p>
          <a:p>
            <a:pPr marL="0" marR="0" lvl="0" indent="0" algn="ctr" rtl="0">
              <a:lnSpc>
                <a:spcPct val="85714"/>
              </a:lnSpc>
              <a:spcBef>
                <a:spcPts val="0"/>
              </a:spcBef>
              <a:spcAft>
                <a:spcPts val="0"/>
              </a:spcAft>
              <a:buNone/>
            </a:pPr>
            <a:r>
              <a:rPr lang="en-US" sz="2800" b="1">
                <a:solidFill>
                  <a:schemeClr val="lt1"/>
                </a:solidFill>
                <a:latin typeface="Calibri"/>
                <a:ea typeface="Calibri"/>
                <a:cs typeface="Calibri"/>
                <a:sym typeface="Calibri"/>
              </a:rPr>
              <a:t>sanctification</a:t>
            </a:r>
            <a:endParaRPr sz="2800" b="1">
              <a:solidFill>
                <a:schemeClr val="lt1"/>
              </a:solidFill>
              <a:latin typeface="Calibri"/>
              <a:ea typeface="Calibri"/>
              <a:cs typeface="Calibri"/>
              <a:sym typeface="Calibri"/>
            </a:endParaRPr>
          </a:p>
        </p:txBody>
      </p:sp>
      <p:sp>
        <p:nvSpPr>
          <p:cNvPr id="960" name="Google Shape;960;p55"/>
          <p:cNvSpPr txBox="1"/>
          <p:nvPr/>
        </p:nvSpPr>
        <p:spPr>
          <a:xfrm>
            <a:off x="6660232" y="1844824"/>
            <a:ext cx="2088232" cy="792088"/>
          </a:xfrm>
          <a:prstGeom prst="rect">
            <a:avLst/>
          </a:prstGeom>
          <a:noFill/>
          <a:ln>
            <a:noFill/>
          </a:ln>
        </p:spPr>
        <p:txBody>
          <a:bodyPr spcFirstLastPara="1" wrap="square" lIns="91425" tIns="45700" rIns="91425" bIns="45700" anchor="ctr" anchorCtr="0">
            <a:noAutofit/>
          </a:bodyPr>
          <a:lstStyle/>
          <a:p>
            <a:pPr marL="0" marR="0" lvl="0" indent="0" algn="ctr" rtl="0">
              <a:lnSpc>
                <a:spcPct val="85714"/>
              </a:lnSpc>
              <a:spcBef>
                <a:spcPts val="0"/>
              </a:spcBef>
              <a:spcAft>
                <a:spcPts val="0"/>
              </a:spcAft>
              <a:buNone/>
            </a:pPr>
            <a:r>
              <a:rPr lang="en-US" sz="2800" b="1">
                <a:solidFill>
                  <a:srgbClr val="00B0F0"/>
                </a:solidFill>
                <a:latin typeface="Calibri"/>
                <a:ea typeface="Calibri"/>
                <a:cs typeface="Calibri"/>
                <a:sym typeface="Calibri"/>
              </a:rPr>
              <a:t>Christ notre </a:t>
            </a:r>
            <a:endParaRPr/>
          </a:p>
          <a:p>
            <a:pPr marL="0" marR="0" lvl="0" indent="0" algn="ctr" rtl="0">
              <a:lnSpc>
                <a:spcPct val="85714"/>
              </a:lnSpc>
              <a:spcBef>
                <a:spcPts val="0"/>
              </a:spcBef>
              <a:spcAft>
                <a:spcPts val="0"/>
              </a:spcAft>
              <a:buNone/>
            </a:pPr>
            <a:r>
              <a:rPr lang="en-US" sz="2800" b="1">
                <a:solidFill>
                  <a:srgbClr val="00B0F0"/>
                </a:solidFill>
                <a:latin typeface="Calibri"/>
                <a:ea typeface="Calibri"/>
                <a:cs typeface="Calibri"/>
                <a:sym typeface="Calibri"/>
              </a:rPr>
              <a:t>rédemption</a:t>
            </a:r>
            <a:endParaRPr sz="2800" b="1">
              <a:solidFill>
                <a:srgbClr val="00B0F0"/>
              </a:solidFill>
              <a:latin typeface="Calibri"/>
              <a:ea typeface="Calibri"/>
              <a:cs typeface="Calibri"/>
              <a:sym typeface="Calibri"/>
            </a:endParaRPr>
          </a:p>
        </p:txBody>
      </p:sp>
      <p:sp>
        <p:nvSpPr>
          <p:cNvPr id="961" name="Google Shape;961;p55"/>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962" name="Google Shape;962;p55"/>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963" name="Google Shape;963;p55"/>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964" name="Google Shape;964;p55"/>
          <p:cNvSpPr txBox="1"/>
          <p:nvPr/>
        </p:nvSpPr>
        <p:spPr>
          <a:xfrm>
            <a:off x="35497" y="1772816"/>
            <a:ext cx="3096344" cy="936104"/>
          </a:xfrm>
          <a:prstGeom prst="rect">
            <a:avLst/>
          </a:prstGeom>
          <a:noFill/>
          <a:ln>
            <a:noFill/>
          </a:ln>
        </p:spPr>
        <p:txBody>
          <a:bodyPr spcFirstLastPara="1" wrap="square" lIns="91425" tIns="45700" rIns="91425" bIns="45700" anchor="ctr" anchorCtr="0">
            <a:noAutofit/>
          </a:bodyPr>
          <a:lstStyle/>
          <a:p>
            <a:pPr marL="0" marR="0" lvl="0" indent="0" algn="ctr" rtl="0">
              <a:lnSpc>
                <a:spcPct val="85714"/>
              </a:lnSpc>
              <a:spcBef>
                <a:spcPts val="0"/>
              </a:spcBef>
              <a:spcAft>
                <a:spcPts val="0"/>
              </a:spcAft>
              <a:buNone/>
            </a:pPr>
            <a:r>
              <a:rPr lang="en-US" sz="2800" b="1">
                <a:solidFill>
                  <a:schemeClr val="lt1"/>
                </a:solidFill>
                <a:latin typeface="Calibri"/>
                <a:ea typeface="Calibri"/>
                <a:cs typeface="Calibri"/>
                <a:sym typeface="Calibri"/>
              </a:rPr>
              <a:t>Christ notre </a:t>
            </a:r>
            <a:endParaRPr/>
          </a:p>
          <a:p>
            <a:pPr marL="0" marR="0" lvl="0" indent="0" algn="ctr" rtl="0">
              <a:lnSpc>
                <a:spcPct val="85714"/>
              </a:lnSpc>
              <a:spcBef>
                <a:spcPts val="0"/>
              </a:spcBef>
              <a:spcAft>
                <a:spcPts val="0"/>
              </a:spcAft>
              <a:buNone/>
            </a:pPr>
            <a:r>
              <a:rPr lang="en-US" sz="2800" b="1">
                <a:solidFill>
                  <a:schemeClr val="lt1"/>
                </a:solidFill>
                <a:latin typeface="Calibri"/>
                <a:ea typeface="Calibri"/>
                <a:cs typeface="Calibri"/>
                <a:sym typeface="Calibri"/>
              </a:rPr>
              <a:t>justice</a:t>
            </a:r>
            <a:endParaRPr sz="2800" b="1">
              <a:solidFill>
                <a:schemeClr val="lt1"/>
              </a:solidFill>
              <a:latin typeface="Calibri"/>
              <a:ea typeface="Calibri"/>
              <a:cs typeface="Calibri"/>
              <a:sym typeface="Calibri"/>
            </a:endParaRPr>
          </a:p>
        </p:txBody>
      </p:sp>
      <p:sp>
        <p:nvSpPr>
          <p:cNvPr id="965" name="Google Shape;965;p55"/>
          <p:cNvSpPr txBox="1"/>
          <p:nvPr/>
        </p:nvSpPr>
        <p:spPr>
          <a:xfrm>
            <a:off x="107504" y="4061390"/>
            <a:ext cx="4176464" cy="193899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 vous êtes en Jésus Christ, lequel, de par Dieu,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a été fait pour nous sagesse,</a:t>
            </a:r>
            <a:endParaRPr/>
          </a:p>
          <a:p>
            <a:pPr marL="0" marR="0" lvl="0" indent="0" algn="ctr" rtl="0">
              <a:spcBef>
                <a:spcPts val="0"/>
              </a:spcBef>
              <a:spcAft>
                <a:spcPts val="0"/>
              </a:spcAft>
              <a:buNone/>
            </a:pPr>
            <a:endParaRPr sz="800" b="1">
              <a:solidFill>
                <a:schemeClr val="dk2"/>
              </a:solidFill>
              <a:latin typeface="Calibri"/>
              <a:ea typeface="Calibri"/>
              <a:cs typeface="Calibri"/>
              <a:sym typeface="Calibri"/>
            </a:endParaRPr>
          </a:p>
        </p:txBody>
      </p:sp>
      <p:sp>
        <p:nvSpPr>
          <p:cNvPr id="966" name="Google Shape;966;p55"/>
          <p:cNvSpPr txBox="1"/>
          <p:nvPr/>
        </p:nvSpPr>
        <p:spPr>
          <a:xfrm>
            <a:off x="3995936" y="188640"/>
            <a:ext cx="1224136" cy="2308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F2F2F2"/>
                </a:solidFill>
                <a:latin typeface="Arial"/>
                <a:ea typeface="Arial"/>
                <a:cs typeface="Arial"/>
                <a:sym typeface="Arial"/>
              </a:rPr>
              <a:t>© Yoon Nam Sun</a:t>
            </a:r>
            <a:endParaRPr sz="900">
              <a:solidFill>
                <a:srgbClr val="F2F2F2"/>
              </a:solidFill>
              <a:latin typeface="Arial"/>
              <a:ea typeface="Arial"/>
              <a:cs typeface="Arial"/>
              <a:sym typeface="Arial"/>
            </a:endParaRPr>
          </a:p>
        </p:txBody>
      </p:sp>
      <p:pic>
        <p:nvPicPr>
          <p:cNvPr id="967" name="Google Shape;967;p55" descr="dove and sword large cropped.png"/>
          <p:cNvPicPr preferRelativeResize="0"/>
          <p:nvPr/>
        </p:nvPicPr>
        <p:blipFill rotWithShape="1">
          <a:blip r:embed="rId5">
            <a:alphaModFix/>
          </a:blip>
          <a:srcRect/>
          <a:stretch/>
        </p:blipFill>
        <p:spPr>
          <a:xfrm>
            <a:off x="4932040" y="1124744"/>
            <a:ext cx="556701" cy="576064"/>
          </a:xfrm>
          <a:prstGeom prst="rect">
            <a:avLst/>
          </a:prstGeom>
          <a:noFill/>
          <a:ln>
            <a:noFill/>
          </a:ln>
        </p:spPr>
      </p:pic>
      <p:sp>
        <p:nvSpPr>
          <p:cNvPr id="968" name="Google Shape;968;p55"/>
          <p:cNvSpPr txBox="1"/>
          <p:nvPr/>
        </p:nvSpPr>
        <p:spPr>
          <a:xfrm rot="-2278842">
            <a:off x="6605818" y="1086627"/>
            <a:ext cx="2088233"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a:solidFill>
                  <a:srgbClr val="D8D8D8"/>
                </a:solidFill>
                <a:latin typeface="Arial"/>
                <a:ea typeface="Arial"/>
                <a:cs typeface="Arial"/>
                <a:sym typeface="Arial"/>
              </a:rPr>
              <a:t>©</a:t>
            </a:r>
            <a:r>
              <a:rPr lang="en-US" sz="1000">
                <a:solidFill>
                  <a:srgbClr val="D8D8D8"/>
                </a:solidFill>
                <a:latin typeface="Arial"/>
                <a:ea typeface="Arial"/>
                <a:cs typeface="Arial"/>
                <a:sym typeface="Arial"/>
              </a:rPr>
              <a:t> GospelGifs.com </a:t>
            </a:r>
            <a:endParaRPr/>
          </a:p>
        </p:txBody>
      </p:sp>
      <p:sp>
        <p:nvSpPr>
          <p:cNvPr id="972" name="Google Shape;972;p55"/>
          <p:cNvSpPr/>
          <p:nvPr/>
        </p:nvSpPr>
        <p:spPr>
          <a:xfrm>
            <a:off x="4383400" y="3040360"/>
            <a:ext cx="548640" cy="347472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73" name="Google Shape;973;p55"/>
          <p:cNvSpPr/>
          <p:nvPr/>
        </p:nvSpPr>
        <p:spPr>
          <a:xfrm rot="-5400000">
            <a:off x="4424576" y="1947663"/>
            <a:ext cx="548640" cy="356616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74" name="Google Shape;974;p55"/>
          <p:cNvSpPr txBox="1"/>
          <p:nvPr/>
        </p:nvSpPr>
        <p:spPr>
          <a:xfrm>
            <a:off x="2915816" y="3481844"/>
            <a:ext cx="3528392"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lt1"/>
                </a:solidFill>
                <a:latin typeface="Calibri"/>
                <a:ea typeface="Calibri"/>
                <a:cs typeface="Calibri"/>
                <a:sym typeface="Calibri"/>
              </a:rPr>
              <a:t>12. Sagesse de Dieu</a:t>
            </a:r>
            <a:endParaRPr sz="2800" b="1">
              <a:solidFill>
                <a:schemeClr val="lt1"/>
              </a:solidFill>
              <a:latin typeface="Calibri"/>
              <a:ea typeface="Calibri"/>
              <a:cs typeface="Calibri"/>
              <a:sym typeface="Calibri"/>
            </a:endParaRPr>
          </a:p>
        </p:txBody>
      </p:sp>
      <p:sp>
        <p:nvSpPr>
          <p:cNvPr id="975" name="Google Shape;975;p55"/>
          <p:cNvSpPr/>
          <p:nvPr/>
        </p:nvSpPr>
        <p:spPr>
          <a:xfrm>
            <a:off x="1209328" y="5898976"/>
            <a:ext cx="914400" cy="914400"/>
          </a:xfrm>
          <a:prstGeom prst="smileyFace">
            <a:avLst>
              <a:gd name="adj" fmla="val -4653"/>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76" name="Google Shape;976;p55"/>
          <p:cNvSpPr/>
          <p:nvPr/>
        </p:nvSpPr>
        <p:spPr>
          <a:xfrm>
            <a:off x="7308304" y="5898976"/>
            <a:ext cx="914400" cy="914400"/>
          </a:xfrm>
          <a:prstGeom prst="smileyFace">
            <a:avLst>
              <a:gd name="adj" fmla="val -4653"/>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77" name="Google Shape;977;p55"/>
          <p:cNvSpPr txBox="1"/>
          <p:nvPr/>
        </p:nvSpPr>
        <p:spPr>
          <a:xfrm>
            <a:off x="2195736" y="6021288"/>
            <a:ext cx="2088232"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lt1"/>
                </a:solidFill>
                <a:latin typeface="Calibri"/>
                <a:ea typeface="Calibri"/>
                <a:cs typeface="Calibri"/>
                <a:sym typeface="Calibri"/>
              </a:rPr>
              <a:t>insensé</a:t>
            </a:r>
            <a:endParaRPr sz="2800" b="1">
              <a:solidFill>
                <a:schemeClr val="lt1"/>
              </a:solidFill>
              <a:latin typeface="Calibri"/>
              <a:ea typeface="Calibri"/>
              <a:cs typeface="Calibri"/>
              <a:sym typeface="Calibri"/>
            </a:endParaRPr>
          </a:p>
        </p:txBody>
      </p:sp>
      <p:sp>
        <p:nvSpPr>
          <p:cNvPr id="978" name="Google Shape;978;p55"/>
          <p:cNvSpPr txBox="1"/>
          <p:nvPr/>
        </p:nvSpPr>
        <p:spPr>
          <a:xfrm>
            <a:off x="5148064" y="6002124"/>
            <a:ext cx="2160240"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lt1"/>
                </a:solidFill>
                <a:latin typeface="Calibri"/>
                <a:ea typeface="Calibri"/>
                <a:cs typeface="Calibri"/>
                <a:sym typeface="Calibri"/>
              </a:rPr>
              <a:t>imprudent</a:t>
            </a:r>
            <a:endParaRPr sz="2800" b="1">
              <a:solidFill>
                <a:schemeClr val="lt1"/>
              </a:solidFill>
              <a:latin typeface="Calibri"/>
              <a:ea typeface="Calibri"/>
              <a:cs typeface="Calibri"/>
              <a:sym typeface="Calibri"/>
            </a:endParaRPr>
          </a:p>
        </p:txBody>
      </p:sp>
      <p:pic>
        <p:nvPicPr>
          <p:cNvPr id="979" name="Google Shape;979;p55" descr="www.fg-a.com valentine 2-jumping-heart.gif"/>
          <p:cNvPicPr preferRelativeResize="0"/>
          <p:nvPr/>
        </p:nvPicPr>
        <p:blipFill rotWithShape="1">
          <a:blip r:embed="rId6">
            <a:alphaModFix/>
          </a:blip>
          <a:srcRect/>
          <a:stretch/>
        </p:blipFill>
        <p:spPr>
          <a:xfrm>
            <a:off x="7143768" y="738158"/>
            <a:ext cx="1000132" cy="1166821"/>
          </a:xfrm>
          <a:prstGeom prst="rect">
            <a:avLst/>
          </a:prstGeom>
          <a:noFill/>
          <a:ln>
            <a:noFill/>
          </a:ln>
        </p:spPr>
      </p:pic>
      <p:sp>
        <p:nvSpPr>
          <p:cNvPr id="980" name="Google Shape;980;p55"/>
          <p:cNvSpPr txBox="1"/>
          <p:nvPr/>
        </p:nvSpPr>
        <p:spPr>
          <a:xfrm>
            <a:off x="6643702" y="2539837"/>
            <a:ext cx="2088232"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BFBFBF"/>
                </a:solidFill>
                <a:latin typeface="Arial Narrow"/>
                <a:ea typeface="Arial Narrow"/>
                <a:cs typeface="Arial Narrow"/>
                <a:sym typeface="Arial Narrow"/>
              </a:rPr>
              <a:t>jumping heart © www.fg-a.com</a:t>
            </a:r>
            <a:endParaRPr/>
          </a:p>
        </p:txBody>
      </p:sp>
      <p:sp>
        <p:nvSpPr>
          <p:cNvPr id="981" name="Google Shape;981;p55"/>
          <p:cNvSpPr txBox="1"/>
          <p:nvPr/>
        </p:nvSpPr>
        <p:spPr>
          <a:xfrm>
            <a:off x="4860032" y="4061390"/>
            <a:ext cx="4176464" cy="181588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 justice et sanctification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et rédemption »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1 Cor 1:30</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Merci, Seigneur!             </a:t>
            </a:r>
            <a:endParaRPr sz="800" b="1">
              <a:solidFill>
                <a:schemeClr val="dk2"/>
              </a:solidFill>
              <a:latin typeface="Calibri"/>
              <a:ea typeface="Calibri"/>
              <a:cs typeface="Calibri"/>
              <a:sym typeface="Calibri"/>
            </a:endParaRPr>
          </a:p>
        </p:txBody>
      </p:sp>
      <p:sp>
        <p:nvSpPr>
          <p:cNvPr id="982" name="Google Shape;982;p55"/>
          <p:cNvSpPr txBox="1"/>
          <p:nvPr/>
        </p:nvSpPr>
        <p:spPr>
          <a:xfrm>
            <a:off x="179512" y="24879"/>
            <a:ext cx="2870136" cy="307777"/>
          </a:xfrm>
          <a:prstGeom prst="rect">
            <a:avLst/>
          </a:prstGeom>
          <a:solidFill>
            <a:schemeClr val="lt1"/>
          </a:solidFill>
          <a:ln>
            <a:noFill/>
          </a:ln>
        </p:spPr>
        <p:txBody>
          <a:bodyPr spcFirstLastPara="1" wrap="square" lIns="91425" tIns="45700" rIns="91425" bIns="45700" anchor="t" anchorCtr="0">
            <a:spAutoFit/>
          </a:bodyPr>
          <a:lstStyle/>
          <a:p>
            <a:pPr marL="514350" marR="0" lvl="0" indent="-514350" algn="ctr" rtl="0">
              <a:spcBef>
                <a:spcPts val="0"/>
              </a:spcBef>
              <a:spcAft>
                <a:spcPts val="0"/>
              </a:spcAft>
              <a:buNone/>
            </a:pPr>
            <a:r>
              <a:rPr lang="en-US" sz="1400" b="1">
                <a:solidFill>
                  <a:srgbClr val="FF0000"/>
                </a:solidFill>
                <a:latin typeface="Calibri"/>
                <a:ea typeface="Calibri"/>
                <a:cs typeface="Calibri"/>
                <a:sym typeface="Calibri"/>
              </a:rPr>
              <a:t>justifié en Christ la justice de Dieu</a:t>
            </a:r>
            <a:endParaRPr/>
          </a:p>
        </p:txBody>
      </p:sp>
      <p:sp>
        <p:nvSpPr>
          <p:cNvPr id="983" name="Google Shape;983;p55"/>
          <p:cNvSpPr/>
          <p:nvPr/>
        </p:nvSpPr>
        <p:spPr>
          <a:xfrm>
            <a:off x="251520" y="764704"/>
            <a:ext cx="548640" cy="731520"/>
          </a:xfrm>
          <a:prstGeom prst="roundRect">
            <a:avLst>
              <a:gd name="adj" fmla="val 16667"/>
            </a:avLst>
          </a:prstGeom>
          <a:solidFill>
            <a:schemeClr val="dk2"/>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84" name="Google Shape;984;p55"/>
          <p:cNvSpPr/>
          <p:nvPr/>
        </p:nvSpPr>
        <p:spPr>
          <a:xfrm>
            <a:off x="298376" y="398944"/>
            <a:ext cx="457200" cy="365760"/>
          </a:xfrm>
          <a:prstGeom prst="ellipse">
            <a:avLst/>
          </a:prstGeom>
          <a:solidFill>
            <a:schemeClr val="dk2"/>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85" name="Google Shape;985;p55"/>
          <p:cNvSpPr/>
          <p:nvPr/>
        </p:nvSpPr>
        <p:spPr>
          <a:xfrm>
            <a:off x="539552" y="1412776"/>
            <a:ext cx="137160" cy="54864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86" name="Google Shape;986;p55"/>
          <p:cNvSpPr/>
          <p:nvPr/>
        </p:nvSpPr>
        <p:spPr>
          <a:xfrm>
            <a:off x="395536" y="1412776"/>
            <a:ext cx="137160" cy="54864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87" name="Google Shape;987;p55"/>
          <p:cNvSpPr/>
          <p:nvPr/>
        </p:nvSpPr>
        <p:spPr>
          <a:xfrm>
            <a:off x="1045880" y="706408"/>
            <a:ext cx="1005840" cy="27432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88" name="Google Shape;988;p55"/>
          <p:cNvSpPr/>
          <p:nvPr/>
        </p:nvSpPr>
        <p:spPr>
          <a:xfrm>
            <a:off x="1403648" y="531520"/>
            <a:ext cx="274320" cy="10972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89" name="Google Shape;989;p55"/>
          <p:cNvSpPr/>
          <p:nvPr/>
        </p:nvSpPr>
        <p:spPr>
          <a:xfrm>
            <a:off x="985312" y="1124744"/>
            <a:ext cx="274320" cy="182880"/>
          </a:xfrm>
          <a:prstGeom prst="rightArrow">
            <a:avLst>
              <a:gd name="adj1" fmla="val 50000"/>
              <a:gd name="adj2" fmla="val 50000"/>
            </a:avLst>
          </a:prstGeom>
          <a:solidFill>
            <a:schemeClr val="dk2"/>
          </a:solidFill>
          <a:ln w="25400" cap="flat" cmpd="sng">
            <a:solidFill>
              <a:srgbClr val="00256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90" name="Google Shape;990;p55"/>
          <p:cNvSpPr/>
          <p:nvPr/>
        </p:nvSpPr>
        <p:spPr>
          <a:xfrm>
            <a:off x="1849408" y="1124744"/>
            <a:ext cx="274320" cy="182880"/>
          </a:xfrm>
          <a:prstGeom prst="rightArrow">
            <a:avLst>
              <a:gd name="adj1" fmla="val 50000"/>
              <a:gd name="adj2"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91" name="Google Shape;991;p55"/>
          <p:cNvSpPr/>
          <p:nvPr/>
        </p:nvSpPr>
        <p:spPr>
          <a:xfrm>
            <a:off x="2314600" y="404664"/>
            <a:ext cx="457200" cy="365760"/>
          </a:xfrm>
          <a:prstGeom prst="ellipse">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92" name="Google Shape;992;p55"/>
          <p:cNvSpPr/>
          <p:nvPr/>
        </p:nvSpPr>
        <p:spPr>
          <a:xfrm>
            <a:off x="2267744" y="764704"/>
            <a:ext cx="548640" cy="731520"/>
          </a:xfrm>
          <a:prstGeom prst="roundRect">
            <a:avLst>
              <a:gd name="adj" fmla="val 16667"/>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93" name="Google Shape;993;p55"/>
          <p:cNvSpPr/>
          <p:nvPr/>
        </p:nvSpPr>
        <p:spPr>
          <a:xfrm>
            <a:off x="2562632" y="1412776"/>
            <a:ext cx="137160" cy="5486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94" name="Google Shape;994;p55"/>
          <p:cNvSpPr/>
          <p:nvPr/>
        </p:nvSpPr>
        <p:spPr>
          <a:xfrm>
            <a:off x="2418616" y="1412776"/>
            <a:ext cx="137160" cy="5486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41" name="Straight Arrow Connector 40"/>
          <p:cNvCxnSpPr/>
          <p:nvPr/>
        </p:nvCxnSpPr>
        <p:spPr>
          <a:xfrm rot="18900000" flipH="1" flipV="1">
            <a:off x="3322759" y="2629839"/>
            <a:ext cx="0" cy="540000"/>
          </a:xfrm>
          <a:prstGeom prst="straightConnector1">
            <a:avLst/>
          </a:prstGeom>
          <a:ln w="762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H="1" flipV="1">
            <a:off x="4644008" y="2564904"/>
            <a:ext cx="0" cy="365760"/>
          </a:xfrm>
          <a:prstGeom prst="straightConnector1">
            <a:avLst/>
          </a:prstGeom>
          <a:ln w="762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rot="2700000" flipV="1">
            <a:off x="6037265" y="2629839"/>
            <a:ext cx="0" cy="540000"/>
          </a:xfrm>
          <a:prstGeom prst="straightConnector1">
            <a:avLst/>
          </a:prstGeom>
          <a:ln w="76200">
            <a:solidFill>
              <a:schemeClr val="bg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Shape 998"/>
        <p:cNvGrpSpPr/>
        <p:nvPr/>
      </p:nvGrpSpPr>
      <p:grpSpPr>
        <a:xfrm>
          <a:off x="0" y="0"/>
          <a:ext cx="0" cy="0"/>
          <a:chOff x="0" y="0"/>
          <a:chExt cx="0" cy="0"/>
        </a:xfrm>
      </p:grpSpPr>
      <p:pic>
        <p:nvPicPr>
          <p:cNvPr id="999" name="Google Shape;999;p56" descr="silouette MP900449075.JPG"/>
          <p:cNvPicPr preferRelativeResize="0"/>
          <p:nvPr/>
        </p:nvPicPr>
        <p:blipFill rotWithShape="1">
          <a:blip r:embed="rId3">
            <a:alphaModFix/>
          </a:blip>
          <a:srcRect/>
          <a:stretch/>
        </p:blipFill>
        <p:spPr>
          <a:xfrm>
            <a:off x="0" y="3799284"/>
            <a:ext cx="4114800" cy="3086100"/>
          </a:xfrm>
          <a:prstGeom prst="rect">
            <a:avLst/>
          </a:prstGeom>
          <a:noFill/>
          <a:ln>
            <a:noFill/>
          </a:ln>
        </p:spPr>
      </p:pic>
      <p:sp>
        <p:nvSpPr>
          <p:cNvPr id="1000" name="Google Shape;1000;p56"/>
          <p:cNvSpPr/>
          <p:nvPr/>
        </p:nvSpPr>
        <p:spPr>
          <a:xfrm rot="-5400000">
            <a:off x="4932041" y="-963488"/>
            <a:ext cx="3708152" cy="5580360"/>
          </a:xfrm>
          <a:prstGeom prst="irregularSeal1">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01" name="Google Shape;1001;p56"/>
          <p:cNvSpPr txBox="1"/>
          <p:nvPr/>
        </p:nvSpPr>
        <p:spPr>
          <a:xfrm>
            <a:off x="467544" y="6597932"/>
            <a:ext cx="3456384"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D8D8D8"/>
                </a:solidFill>
                <a:latin typeface="Arial"/>
                <a:ea typeface="Arial"/>
                <a:cs typeface="Arial"/>
                <a:sym typeface="Arial"/>
              </a:rPr>
              <a:t>Microsoft clip art © 2013  Microsoft Corporation. </a:t>
            </a:r>
            <a:endParaRPr sz="800">
              <a:solidFill>
                <a:srgbClr val="D8D8D8"/>
              </a:solidFill>
              <a:latin typeface="Arial"/>
              <a:ea typeface="Arial"/>
              <a:cs typeface="Arial"/>
              <a:sym typeface="Arial"/>
            </a:endParaRPr>
          </a:p>
        </p:txBody>
      </p:sp>
      <p:sp>
        <p:nvSpPr>
          <p:cNvPr id="1002" name="Google Shape;1002;p56"/>
          <p:cNvSpPr txBox="1"/>
          <p:nvPr/>
        </p:nvSpPr>
        <p:spPr>
          <a:xfrm>
            <a:off x="-36512" y="5138028"/>
            <a:ext cx="4133088" cy="523220"/>
          </a:xfrm>
          <a:prstGeom prst="rect">
            <a:avLst/>
          </a:prstGeom>
          <a:solidFill>
            <a:schemeClr val="dk2"/>
          </a:solidFill>
          <a:ln w="9525" cap="flat" cmpd="sng">
            <a:solidFill>
              <a:schemeClr val="dk2"/>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lt1"/>
                </a:solidFill>
                <a:latin typeface="Calibri"/>
                <a:ea typeface="Calibri"/>
                <a:cs typeface="Calibri"/>
                <a:sym typeface="Calibri"/>
              </a:rPr>
              <a:t>dominé par les ténèbres</a:t>
            </a:r>
            <a:endParaRPr sz="2800" b="1">
              <a:solidFill>
                <a:schemeClr val="lt1"/>
              </a:solidFill>
              <a:latin typeface="Calibri"/>
              <a:ea typeface="Calibri"/>
              <a:cs typeface="Calibri"/>
              <a:sym typeface="Calibri"/>
            </a:endParaRPr>
          </a:p>
        </p:txBody>
      </p:sp>
      <p:sp>
        <p:nvSpPr>
          <p:cNvPr id="1003" name="Google Shape;1003;p56"/>
          <p:cNvSpPr txBox="1"/>
          <p:nvPr/>
        </p:nvSpPr>
        <p:spPr>
          <a:xfrm>
            <a:off x="4860032" y="3932894"/>
            <a:ext cx="4211960" cy="2677616"/>
          </a:xfrm>
          <a:prstGeom prst="rect">
            <a:avLst/>
          </a:prstGeom>
          <a:noFill/>
          <a:ln>
            <a:noFill/>
          </a:ln>
        </p:spPr>
        <p:txBody>
          <a:bodyPr spcFirstLastPara="1" wrap="square" lIns="91425" tIns="45700" rIns="91425" bIns="45700" anchor="t" anchorCtr="0">
            <a:spAutoFit/>
          </a:bodyPr>
          <a:lstStyle/>
          <a:p>
            <a:pPr lvl="0" algn="ctr"/>
            <a:r>
              <a:rPr lang="en-US" sz="2800" b="1" dirty="0" smtClean="0">
                <a:solidFill>
                  <a:schemeClr val="dk2"/>
                </a:solidFill>
                <a:latin typeface="Calibri" pitchFamily="34" charset="0"/>
                <a:ea typeface="Calibri"/>
                <a:cs typeface="Calibri" pitchFamily="34" charset="0"/>
                <a:sym typeface="Calibri"/>
              </a:rPr>
              <a:t>« s</a:t>
            </a:r>
            <a:r>
              <a:rPr lang="en-US" sz="2800" b="1" dirty="0" smtClean="0">
                <a:latin typeface="Calibri" pitchFamily="34" charset="0"/>
                <a:cs typeface="Calibri" pitchFamily="34" charset="0"/>
              </a:rPr>
              <a:t>aints </a:t>
            </a:r>
            <a:r>
              <a:rPr lang="en-US" sz="2800" b="1" dirty="0" err="1" smtClean="0">
                <a:latin typeface="Calibri" pitchFamily="34" charset="0"/>
                <a:cs typeface="Calibri" pitchFamily="34" charset="0"/>
              </a:rPr>
              <a:t>dans</a:t>
            </a:r>
            <a:r>
              <a:rPr lang="en-US" sz="2800" b="1" dirty="0" smtClean="0">
                <a:latin typeface="Calibri" pitchFamily="34" charset="0"/>
                <a:cs typeface="Calibri" pitchFamily="34" charset="0"/>
              </a:rPr>
              <a:t> la </a:t>
            </a:r>
            <a:r>
              <a:rPr lang="en-US" sz="2800" b="1" dirty="0" err="1" smtClean="0">
                <a:latin typeface="Calibri" pitchFamily="34" charset="0"/>
                <a:cs typeface="Calibri" pitchFamily="34" charset="0"/>
              </a:rPr>
              <a:t>lumière</a:t>
            </a:r>
            <a:r>
              <a:rPr lang="en-US" sz="2800" b="1" dirty="0" smtClean="0">
                <a:latin typeface="Calibri" pitchFamily="34" charset="0"/>
                <a:cs typeface="Calibri" pitchFamily="34" charset="0"/>
              </a:rPr>
              <a:t>, </a:t>
            </a:r>
            <a:r>
              <a:rPr lang="en-US" sz="2800" b="1" dirty="0" smtClean="0">
                <a:solidFill>
                  <a:schemeClr val="dk2"/>
                </a:solidFill>
                <a:latin typeface="Calibri" pitchFamily="34" charset="0"/>
                <a:ea typeface="Calibri"/>
                <a:cs typeface="Calibri" pitchFamily="34" charset="0"/>
                <a:sym typeface="Calibri"/>
              </a:rPr>
              <a:t>qui </a:t>
            </a:r>
            <a:r>
              <a:rPr lang="en-US" sz="2800" b="1" dirty="0">
                <a:solidFill>
                  <a:schemeClr val="dk2"/>
                </a:solidFill>
                <a:latin typeface="Calibri" pitchFamily="34" charset="0"/>
                <a:ea typeface="Calibri"/>
                <a:cs typeface="Calibri" pitchFamily="34" charset="0"/>
                <a:sym typeface="Calibri"/>
              </a:rPr>
              <a:t>nous a </a:t>
            </a:r>
            <a:r>
              <a:rPr lang="en-US" sz="2800" b="1" dirty="0" err="1">
                <a:solidFill>
                  <a:schemeClr val="dk2"/>
                </a:solidFill>
                <a:latin typeface="Calibri" pitchFamily="34" charset="0"/>
                <a:ea typeface="Calibri"/>
                <a:cs typeface="Calibri" pitchFamily="34" charset="0"/>
                <a:sym typeface="Calibri"/>
              </a:rPr>
              <a:t>délivrés</a:t>
            </a:r>
            <a:r>
              <a:rPr lang="en-US" sz="2800" b="1" dirty="0">
                <a:solidFill>
                  <a:schemeClr val="dk2"/>
                </a:solidFill>
                <a:latin typeface="Calibri" pitchFamily="34" charset="0"/>
                <a:ea typeface="Calibri"/>
                <a:cs typeface="Calibri" pitchFamily="34" charset="0"/>
                <a:sym typeface="Calibri"/>
              </a:rPr>
              <a:t> de l</a:t>
            </a:r>
            <a:r>
              <a:rPr lang="en-US" sz="2800" b="1" dirty="0">
                <a:solidFill>
                  <a:schemeClr val="dk2"/>
                </a:solidFill>
                <a:latin typeface="Calibri"/>
                <a:ea typeface="Calibri"/>
                <a:cs typeface="Calibri"/>
                <a:sym typeface="Calibri"/>
              </a:rPr>
              <a:t>a puissance des </a:t>
            </a:r>
            <a:r>
              <a:rPr lang="en-US" sz="2800" b="1" dirty="0" err="1">
                <a:solidFill>
                  <a:schemeClr val="dk2"/>
                </a:solidFill>
                <a:latin typeface="Calibri"/>
                <a:ea typeface="Calibri"/>
                <a:cs typeface="Calibri"/>
                <a:sym typeface="Calibri"/>
              </a:rPr>
              <a:t>ténèbres</a:t>
            </a:r>
            <a:r>
              <a:rPr lang="en-US" sz="2800" b="1" dirty="0">
                <a:solidFill>
                  <a:schemeClr val="dk2"/>
                </a:solidFill>
                <a:latin typeface="Calibri"/>
                <a:ea typeface="Calibri"/>
                <a:cs typeface="Calibri"/>
                <a:sym typeface="Calibri"/>
              </a:rPr>
              <a:t> et nous a </a:t>
            </a:r>
            <a:r>
              <a:rPr lang="en-US" sz="2800" b="1" dirty="0" err="1">
                <a:solidFill>
                  <a:schemeClr val="dk2"/>
                </a:solidFill>
                <a:latin typeface="Calibri"/>
                <a:ea typeface="Calibri"/>
                <a:cs typeface="Calibri"/>
                <a:sym typeface="Calibri"/>
              </a:rPr>
              <a:t>transportés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dans</a:t>
            </a:r>
            <a:r>
              <a:rPr lang="en-US" sz="2800" b="1" dirty="0">
                <a:solidFill>
                  <a:schemeClr val="dk2"/>
                </a:solidFill>
                <a:latin typeface="Calibri"/>
                <a:ea typeface="Calibri"/>
                <a:cs typeface="Calibri"/>
                <a:sym typeface="Calibri"/>
              </a:rPr>
              <a:t> </a:t>
            </a:r>
            <a:endParaRPr dirty="0"/>
          </a:p>
          <a:p>
            <a:pPr marL="0" marR="0" lvl="0" indent="0" algn="ctr" rtl="0">
              <a:spcBef>
                <a:spcPts val="0"/>
              </a:spcBef>
              <a:spcAft>
                <a:spcPts val="0"/>
              </a:spcAft>
              <a:buNone/>
            </a:pPr>
            <a:r>
              <a:rPr lang="en-US" sz="2800" b="1" dirty="0">
                <a:solidFill>
                  <a:schemeClr val="dk2"/>
                </a:solidFill>
                <a:latin typeface="Calibri"/>
                <a:ea typeface="Calibri"/>
                <a:cs typeface="Calibri"/>
                <a:sym typeface="Calibri"/>
              </a:rPr>
              <a:t>le </a:t>
            </a:r>
            <a:r>
              <a:rPr lang="en-US" sz="2800" b="1" dirty="0" err="1">
                <a:solidFill>
                  <a:schemeClr val="dk2"/>
                </a:solidFill>
                <a:latin typeface="Calibri"/>
                <a:ea typeface="Calibri"/>
                <a:cs typeface="Calibri"/>
                <a:sym typeface="Calibri"/>
              </a:rPr>
              <a:t>royaume</a:t>
            </a:r>
            <a:r>
              <a:rPr lang="en-US" sz="2800" b="1" dirty="0">
                <a:solidFill>
                  <a:schemeClr val="dk2"/>
                </a:solidFill>
                <a:latin typeface="Calibri"/>
                <a:ea typeface="Calibri"/>
                <a:cs typeface="Calibri"/>
                <a:sym typeface="Calibri"/>
              </a:rPr>
              <a:t> du </a:t>
            </a:r>
            <a:r>
              <a:rPr lang="en-US" sz="2800" b="1" dirty="0" err="1" smtClean="0">
                <a:solidFill>
                  <a:schemeClr val="dk2"/>
                </a:solidFill>
                <a:latin typeface="Calibri"/>
                <a:ea typeface="Calibri"/>
                <a:cs typeface="Calibri"/>
                <a:sym typeface="Calibri"/>
              </a:rPr>
              <a:t>Fils</a:t>
            </a:r>
            <a:r>
              <a:rPr lang="en-US" sz="2800" b="1" dirty="0" smtClean="0">
                <a:solidFill>
                  <a:schemeClr val="dk2"/>
                </a:solidFill>
                <a:latin typeface="Calibri"/>
                <a:ea typeface="Calibri"/>
                <a:cs typeface="Calibri"/>
                <a:sym typeface="Calibri"/>
              </a:rPr>
              <a:t> de </a:t>
            </a:r>
            <a:r>
              <a:rPr lang="en-US" sz="2800" b="1" dirty="0">
                <a:solidFill>
                  <a:schemeClr val="dk2"/>
                </a:solidFill>
                <a:latin typeface="Calibri"/>
                <a:ea typeface="Calibri"/>
                <a:cs typeface="Calibri"/>
                <a:sym typeface="Calibri"/>
              </a:rPr>
              <a:t>son amour » </a:t>
            </a:r>
            <a:r>
              <a:rPr lang="en-US" sz="2800" b="1" dirty="0" smtClean="0">
                <a:solidFill>
                  <a:schemeClr val="dk2"/>
                </a:solidFill>
                <a:latin typeface="Calibri"/>
                <a:ea typeface="Calibri"/>
                <a:cs typeface="Calibri"/>
                <a:sym typeface="Calibri"/>
              </a:rPr>
              <a:t> Col 1:12-13</a:t>
            </a:r>
            <a:endParaRPr sz="2800" dirty="0">
              <a:solidFill>
                <a:schemeClr val="dk2"/>
              </a:solidFill>
              <a:latin typeface="Calibri"/>
              <a:ea typeface="Calibri"/>
              <a:cs typeface="Calibri"/>
              <a:sym typeface="Calibri"/>
            </a:endParaRPr>
          </a:p>
        </p:txBody>
      </p:sp>
      <p:sp>
        <p:nvSpPr>
          <p:cNvPr id="1004" name="Google Shape;1004;p56"/>
          <p:cNvSpPr txBox="1"/>
          <p:nvPr/>
        </p:nvSpPr>
        <p:spPr>
          <a:xfrm>
            <a:off x="71406" y="2402885"/>
            <a:ext cx="4104456" cy="138499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“appelés des ténèbres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à son admirable lumière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1 Pet 2:9</a:t>
            </a:r>
            <a:endParaRPr sz="2800" b="1">
              <a:solidFill>
                <a:schemeClr val="dk2"/>
              </a:solidFill>
              <a:latin typeface="Calibri"/>
              <a:ea typeface="Calibri"/>
              <a:cs typeface="Calibri"/>
              <a:sym typeface="Calibri"/>
            </a:endParaRPr>
          </a:p>
        </p:txBody>
      </p:sp>
      <p:pic>
        <p:nvPicPr>
          <p:cNvPr id="1005" name="Google Shape;1005;p56" descr="lord-jesus-christ-coming-293608.gif"/>
          <p:cNvPicPr preferRelativeResize="0"/>
          <p:nvPr/>
        </p:nvPicPr>
        <p:blipFill rotWithShape="1">
          <a:blip r:embed="rId4">
            <a:alphaModFix/>
          </a:blip>
          <a:srcRect b="36475"/>
          <a:stretch/>
        </p:blipFill>
        <p:spPr>
          <a:xfrm>
            <a:off x="5796136" y="260648"/>
            <a:ext cx="1871601" cy="1656184"/>
          </a:xfrm>
          <a:prstGeom prst="star32">
            <a:avLst>
              <a:gd name="adj" fmla="val 37500"/>
            </a:avLst>
          </a:prstGeom>
          <a:noFill/>
          <a:ln>
            <a:noFill/>
          </a:ln>
        </p:spPr>
      </p:pic>
      <p:pic>
        <p:nvPicPr>
          <p:cNvPr id="1006" name="Google Shape;1006;p56" descr="www.fg-a.com valentine 2-jumping-heart.gif"/>
          <p:cNvPicPr preferRelativeResize="0"/>
          <p:nvPr/>
        </p:nvPicPr>
        <p:blipFill rotWithShape="1">
          <a:blip r:embed="rId5">
            <a:alphaModFix/>
          </a:blip>
          <a:srcRect/>
          <a:stretch/>
        </p:blipFill>
        <p:spPr>
          <a:xfrm>
            <a:off x="7143768" y="1326075"/>
            <a:ext cx="1000132" cy="1166821"/>
          </a:xfrm>
          <a:prstGeom prst="rect">
            <a:avLst/>
          </a:prstGeom>
          <a:noFill/>
          <a:ln>
            <a:noFill/>
          </a:ln>
        </p:spPr>
      </p:pic>
      <p:pic>
        <p:nvPicPr>
          <p:cNvPr id="1007" name="Google Shape;1007;p56" descr="www.fg-a.com valentine 2-jumping-heart.gif"/>
          <p:cNvPicPr preferRelativeResize="0"/>
          <p:nvPr/>
        </p:nvPicPr>
        <p:blipFill rotWithShape="1">
          <a:blip r:embed="rId5">
            <a:alphaModFix/>
          </a:blip>
          <a:srcRect/>
          <a:stretch/>
        </p:blipFill>
        <p:spPr>
          <a:xfrm>
            <a:off x="6228184" y="1470091"/>
            <a:ext cx="1000132" cy="1166821"/>
          </a:xfrm>
          <a:prstGeom prst="rect">
            <a:avLst/>
          </a:prstGeom>
          <a:noFill/>
          <a:ln>
            <a:noFill/>
          </a:ln>
        </p:spPr>
      </p:pic>
      <p:pic>
        <p:nvPicPr>
          <p:cNvPr id="1008" name="Google Shape;1008;p56" descr="www.fg-a.com valentine 2-jumping-heart.gif"/>
          <p:cNvPicPr preferRelativeResize="0"/>
          <p:nvPr/>
        </p:nvPicPr>
        <p:blipFill rotWithShape="1">
          <a:blip r:embed="rId5">
            <a:alphaModFix/>
          </a:blip>
          <a:srcRect/>
          <a:stretch/>
        </p:blipFill>
        <p:spPr>
          <a:xfrm>
            <a:off x="5300060" y="1326075"/>
            <a:ext cx="1000132" cy="1166821"/>
          </a:xfrm>
          <a:prstGeom prst="rect">
            <a:avLst/>
          </a:prstGeom>
          <a:noFill/>
          <a:ln>
            <a:noFill/>
          </a:ln>
        </p:spPr>
      </p:pic>
      <p:pic>
        <p:nvPicPr>
          <p:cNvPr id="1009" name="Google Shape;1009;p56" descr="www.fg-a.com valentine 2-jumping-heart.gif"/>
          <p:cNvPicPr preferRelativeResize="0"/>
          <p:nvPr/>
        </p:nvPicPr>
        <p:blipFill rotWithShape="1">
          <a:blip r:embed="rId5">
            <a:alphaModFix/>
          </a:blip>
          <a:srcRect/>
          <a:stretch/>
        </p:blipFill>
        <p:spPr>
          <a:xfrm>
            <a:off x="4499992" y="1830131"/>
            <a:ext cx="1000132" cy="1166821"/>
          </a:xfrm>
          <a:prstGeom prst="rect">
            <a:avLst/>
          </a:prstGeom>
          <a:noFill/>
          <a:ln>
            <a:noFill/>
          </a:ln>
        </p:spPr>
      </p:pic>
      <p:pic>
        <p:nvPicPr>
          <p:cNvPr id="1010" name="Google Shape;1010;p56" descr="www.fg-a.com valentine 2-jumping-heart.gif"/>
          <p:cNvPicPr preferRelativeResize="0"/>
          <p:nvPr/>
        </p:nvPicPr>
        <p:blipFill rotWithShape="1">
          <a:blip r:embed="rId5">
            <a:alphaModFix/>
          </a:blip>
          <a:srcRect/>
          <a:stretch/>
        </p:blipFill>
        <p:spPr>
          <a:xfrm>
            <a:off x="7964356" y="1844824"/>
            <a:ext cx="1000132" cy="1166821"/>
          </a:xfrm>
          <a:prstGeom prst="rect">
            <a:avLst/>
          </a:prstGeom>
          <a:noFill/>
          <a:ln>
            <a:noFill/>
          </a:ln>
        </p:spPr>
      </p:pic>
      <p:pic>
        <p:nvPicPr>
          <p:cNvPr id="1011" name="Google Shape;1011;p56" descr="www.fg-a.com valentine 2-jumping-heart.gif"/>
          <p:cNvPicPr preferRelativeResize="0"/>
          <p:nvPr/>
        </p:nvPicPr>
        <p:blipFill rotWithShape="1">
          <a:blip r:embed="rId5">
            <a:alphaModFix/>
          </a:blip>
          <a:srcRect/>
          <a:stretch/>
        </p:blipFill>
        <p:spPr>
          <a:xfrm>
            <a:off x="6812228" y="2190171"/>
            <a:ext cx="1000132" cy="1166821"/>
          </a:xfrm>
          <a:prstGeom prst="rect">
            <a:avLst/>
          </a:prstGeom>
          <a:noFill/>
          <a:ln>
            <a:noFill/>
          </a:ln>
        </p:spPr>
      </p:pic>
      <p:pic>
        <p:nvPicPr>
          <p:cNvPr id="1012" name="Google Shape;1012;p56" descr="www.fg-a.com valentine 2-jumping-heart.gif"/>
          <p:cNvPicPr preferRelativeResize="0"/>
          <p:nvPr/>
        </p:nvPicPr>
        <p:blipFill rotWithShape="1">
          <a:blip r:embed="rId5">
            <a:alphaModFix/>
          </a:blip>
          <a:srcRect/>
          <a:stretch/>
        </p:blipFill>
        <p:spPr>
          <a:xfrm>
            <a:off x="5660100" y="2204864"/>
            <a:ext cx="1000132" cy="1166821"/>
          </a:xfrm>
          <a:prstGeom prst="rect">
            <a:avLst/>
          </a:prstGeom>
          <a:noFill/>
          <a:ln>
            <a:noFill/>
          </a:ln>
        </p:spPr>
      </p:pic>
      <p:sp>
        <p:nvSpPr>
          <p:cNvPr id="1013" name="Google Shape;1013;p56"/>
          <p:cNvSpPr txBox="1"/>
          <p:nvPr/>
        </p:nvSpPr>
        <p:spPr>
          <a:xfrm>
            <a:off x="7092280" y="3470811"/>
            <a:ext cx="2088232"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A5A5A5"/>
                </a:solidFill>
                <a:latin typeface="Arial Narrow"/>
                <a:ea typeface="Arial Narrow"/>
                <a:cs typeface="Arial Narrow"/>
                <a:sym typeface="Arial Narrow"/>
              </a:rPr>
              <a:t>jumping heart © www.fg-a.com</a:t>
            </a:r>
            <a:endParaRPr/>
          </a:p>
        </p:txBody>
      </p:sp>
      <p:sp>
        <p:nvSpPr>
          <p:cNvPr id="1014" name="Google Shape;1014;p56"/>
          <p:cNvSpPr txBox="1"/>
          <p:nvPr/>
        </p:nvSpPr>
        <p:spPr>
          <a:xfrm>
            <a:off x="5868144" y="1556792"/>
            <a:ext cx="1728192"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A5A5A5"/>
                </a:solidFill>
                <a:latin typeface="Arial Narrow"/>
                <a:ea typeface="Arial Narrow"/>
                <a:cs typeface="Arial Narrow"/>
                <a:sym typeface="Arial Narrow"/>
              </a:rPr>
              <a:t>© GospelGifs.com  </a:t>
            </a:r>
            <a:endParaRPr sz="1000">
              <a:solidFill>
                <a:srgbClr val="A5A5A5"/>
              </a:solidFill>
              <a:latin typeface="Arial Narrow"/>
              <a:ea typeface="Arial Narrow"/>
              <a:cs typeface="Arial Narrow"/>
              <a:sym typeface="Arial Narrow"/>
            </a:endParaRPr>
          </a:p>
        </p:txBody>
      </p:sp>
      <p:sp>
        <p:nvSpPr>
          <p:cNvPr id="1015" name="Google Shape;1015;p56"/>
          <p:cNvSpPr/>
          <p:nvPr/>
        </p:nvSpPr>
        <p:spPr>
          <a:xfrm>
            <a:off x="4427984" y="3068960"/>
            <a:ext cx="365760" cy="228600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16" name="Google Shape;1016;p56"/>
          <p:cNvSpPr/>
          <p:nvPr/>
        </p:nvSpPr>
        <p:spPr>
          <a:xfrm>
            <a:off x="3707904" y="3356992"/>
            <a:ext cx="1828800" cy="36576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1017" name="Google Shape;1017;p56"/>
          <p:cNvCxnSpPr/>
          <p:nvPr/>
        </p:nvCxnSpPr>
        <p:spPr>
          <a:xfrm rot="10800000" flipH="1">
            <a:off x="4283894" y="3356992"/>
            <a:ext cx="504130" cy="288032"/>
          </a:xfrm>
          <a:prstGeom prst="straightConnector1">
            <a:avLst/>
          </a:prstGeom>
          <a:noFill/>
          <a:ln w="76200" cap="flat" cmpd="sng">
            <a:solidFill>
              <a:schemeClr val="lt1"/>
            </a:solidFill>
            <a:prstDash val="solid"/>
            <a:round/>
            <a:headEnd type="none" w="sm" len="sm"/>
            <a:tailEnd type="stealth" w="med" len="med"/>
          </a:ln>
        </p:spPr>
      </p:cxnSp>
      <p:sp>
        <p:nvSpPr>
          <p:cNvPr id="1018" name="Google Shape;1018;p56"/>
          <p:cNvSpPr txBox="1"/>
          <p:nvPr/>
        </p:nvSpPr>
        <p:spPr>
          <a:xfrm>
            <a:off x="72008" y="44624"/>
            <a:ext cx="3995936" cy="2286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i="0" u="none" strike="noStrike" cap="none" dirty="0">
                <a:solidFill>
                  <a:srgbClr val="FF0000"/>
                </a:solidFill>
                <a:latin typeface="Calibri"/>
                <a:ea typeface="Calibri"/>
                <a:cs typeface="Calibri"/>
                <a:sym typeface="Calibri"/>
              </a:rPr>
              <a:t>13 -14. </a:t>
            </a:r>
            <a:r>
              <a:rPr lang="en-US" sz="2800" b="1" dirty="0" err="1">
                <a:solidFill>
                  <a:srgbClr val="FF0000"/>
                </a:solidFill>
                <a:latin typeface="Calibri"/>
                <a:ea typeface="Calibri"/>
                <a:cs typeface="Calibri"/>
                <a:sym typeface="Calibri"/>
              </a:rPr>
              <a:t>délivré</a:t>
            </a:r>
            <a:r>
              <a:rPr lang="en-US" sz="2800" b="1" dirty="0">
                <a:solidFill>
                  <a:srgbClr val="FF0000"/>
                </a:solidFill>
                <a:latin typeface="Calibri"/>
                <a:ea typeface="Calibri"/>
                <a:cs typeface="Calibri"/>
                <a:sym typeface="Calibri"/>
              </a:rPr>
              <a:t> des </a:t>
            </a:r>
            <a:r>
              <a:rPr lang="en-US" sz="2800" b="1" dirty="0" err="1">
                <a:solidFill>
                  <a:srgbClr val="FF0000"/>
                </a:solidFill>
                <a:latin typeface="Calibri"/>
                <a:ea typeface="Calibri"/>
                <a:cs typeface="Calibri"/>
                <a:sym typeface="Calibri"/>
              </a:rPr>
              <a:t>ténèbres</a:t>
            </a:r>
            <a:r>
              <a:rPr lang="en-US" sz="2800" b="1" dirty="0">
                <a:solidFill>
                  <a:srgbClr val="FF0000"/>
                </a:solidFill>
                <a:latin typeface="Calibri"/>
                <a:ea typeface="Calibri"/>
                <a:cs typeface="Calibri"/>
                <a:sym typeface="Calibri"/>
              </a:rPr>
              <a:t> </a:t>
            </a:r>
            <a:r>
              <a:rPr lang="en-US" sz="2800" b="1" dirty="0" err="1" smtClean="0">
                <a:solidFill>
                  <a:srgbClr val="FF0000"/>
                </a:solidFill>
                <a:latin typeface="Calibri"/>
                <a:ea typeface="Calibri"/>
                <a:cs typeface="Calibri"/>
                <a:sym typeface="Calibri"/>
              </a:rPr>
              <a:t>dans</a:t>
            </a:r>
            <a:r>
              <a:rPr lang="en-US" sz="2800" b="1" dirty="0" smtClean="0">
                <a:solidFill>
                  <a:srgbClr val="FF0000"/>
                </a:solidFill>
                <a:latin typeface="Calibri"/>
                <a:ea typeface="Calibri"/>
                <a:cs typeface="Calibri"/>
                <a:sym typeface="Calibri"/>
              </a:rPr>
              <a:t> </a:t>
            </a:r>
            <a:r>
              <a:rPr lang="en-US" sz="2800" b="1" dirty="0">
                <a:solidFill>
                  <a:srgbClr val="FF0000"/>
                </a:solidFill>
                <a:latin typeface="Calibri"/>
                <a:ea typeface="Calibri"/>
                <a:cs typeface="Calibri"/>
                <a:sym typeface="Calibri"/>
              </a:rPr>
              <a:t>la </a:t>
            </a:r>
            <a:r>
              <a:rPr lang="en-US" sz="2800" b="1" dirty="0" err="1">
                <a:solidFill>
                  <a:srgbClr val="FF0000"/>
                </a:solidFill>
                <a:latin typeface="Calibri"/>
                <a:ea typeface="Calibri"/>
                <a:cs typeface="Calibri"/>
                <a:sym typeface="Calibri"/>
              </a:rPr>
              <a:t>lumière</a:t>
            </a:r>
            <a:r>
              <a:rPr lang="en-US" sz="2800" b="1" dirty="0">
                <a:solidFill>
                  <a:srgbClr val="FF0000"/>
                </a:solidFill>
                <a:latin typeface="Calibri"/>
                <a:ea typeface="Calibri"/>
                <a:cs typeface="Calibri"/>
                <a:sym typeface="Calibri"/>
              </a:rPr>
              <a:t> </a:t>
            </a:r>
            <a:endParaRPr dirty="0"/>
          </a:p>
          <a:p>
            <a:pPr marL="0" marR="0" lvl="0" indent="0" algn="ctr" rtl="0">
              <a:spcBef>
                <a:spcPts val="0"/>
              </a:spcBef>
              <a:spcAft>
                <a:spcPts val="0"/>
              </a:spcAft>
              <a:buNone/>
            </a:pPr>
            <a:r>
              <a:rPr lang="en-US" sz="2800" b="1" dirty="0" smtClean="0">
                <a:solidFill>
                  <a:srgbClr val="FF0000"/>
                </a:solidFill>
                <a:latin typeface="Calibri"/>
                <a:ea typeface="Calibri"/>
                <a:cs typeface="Calibri"/>
                <a:sym typeface="Calibri"/>
              </a:rPr>
              <a:t>du </a:t>
            </a:r>
            <a:r>
              <a:rPr lang="en-US" sz="2800" b="1" dirty="0" err="1">
                <a:solidFill>
                  <a:srgbClr val="FF0000"/>
                </a:solidFill>
                <a:latin typeface="Calibri"/>
                <a:ea typeface="Calibri"/>
                <a:cs typeface="Calibri"/>
                <a:sym typeface="Calibri"/>
              </a:rPr>
              <a:t>royaume</a:t>
            </a:r>
            <a:r>
              <a:rPr lang="en-US" sz="2800" b="1" dirty="0">
                <a:solidFill>
                  <a:srgbClr val="FF0000"/>
                </a:solidFill>
                <a:latin typeface="Calibri"/>
                <a:ea typeface="Calibri"/>
                <a:cs typeface="Calibri"/>
                <a:sym typeface="Calibri"/>
              </a:rPr>
              <a:t> du </a:t>
            </a:r>
            <a:r>
              <a:rPr lang="en-US" sz="2800" b="1" dirty="0" err="1" smtClean="0">
                <a:solidFill>
                  <a:srgbClr val="FF0000"/>
                </a:solidFill>
                <a:latin typeface="Calibri"/>
                <a:ea typeface="Calibri"/>
                <a:cs typeface="Calibri"/>
                <a:sym typeface="Calibri"/>
              </a:rPr>
              <a:t>Fils</a:t>
            </a:r>
            <a:r>
              <a:rPr lang="en-US" sz="2800" b="1" dirty="0" smtClean="0">
                <a:solidFill>
                  <a:srgbClr val="FF0000"/>
                </a:solidFill>
                <a:latin typeface="Calibri"/>
                <a:ea typeface="Calibri"/>
                <a:cs typeface="Calibri"/>
                <a:sym typeface="Calibri"/>
              </a:rPr>
              <a:t>!</a:t>
            </a:r>
          </a:p>
          <a:p>
            <a:pPr marL="0" marR="0" lvl="0" indent="0" algn="ctr" rtl="0">
              <a:spcBef>
                <a:spcPts val="0"/>
              </a:spcBef>
              <a:spcAft>
                <a:spcPts val="0"/>
              </a:spcAft>
              <a:buNone/>
            </a:pPr>
            <a:r>
              <a:rPr lang="en-US" sz="2800" b="1" dirty="0" err="1" smtClean="0">
                <a:solidFill>
                  <a:srgbClr val="FF0000"/>
                </a:solidFill>
                <a:latin typeface="Calibri"/>
                <a:ea typeface="Calibri"/>
                <a:cs typeface="Calibri"/>
                <a:sym typeface="Calibri"/>
              </a:rPr>
              <a:t>Gloire</a:t>
            </a:r>
            <a:r>
              <a:rPr lang="en-US" sz="2800" b="1" dirty="0" smtClean="0">
                <a:solidFill>
                  <a:srgbClr val="FF0000"/>
                </a:solidFill>
                <a:latin typeface="Calibri"/>
                <a:ea typeface="Calibri"/>
                <a:cs typeface="Calibri"/>
                <a:sym typeface="Calibri"/>
              </a:rPr>
              <a:t> </a:t>
            </a:r>
            <a:r>
              <a:rPr lang="en-US" sz="2800" b="1" dirty="0">
                <a:solidFill>
                  <a:srgbClr val="FF0000"/>
                </a:solidFill>
                <a:latin typeface="Calibri"/>
                <a:ea typeface="Calibri"/>
                <a:cs typeface="Calibri"/>
                <a:sym typeface="Calibri"/>
              </a:rPr>
              <a:t>à </a:t>
            </a:r>
            <a:r>
              <a:rPr lang="en-US" sz="2800" b="1" dirty="0" err="1">
                <a:solidFill>
                  <a:srgbClr val="FF0000"/>
                </a:solidFill>
                <a:latin typeface="Calibri"/>
                <a:ea typeface="Calibri"/>
                <a:cs typeface="Calibri"/>
                <a:sym typeface="Calibri"/>
              </a:rPr>
              <a:t>toi</a:t>
            </a:r>
            <a:r>
              <a:rPr lang="en-US" sz="2800" b="1" dirty="0">
                <a:solidFill>
                  <a:srgbClr val="FF0000"/>
                </a:solidFill>
                <a:latin typeface="Calibri"/>
                <a:ea typeface="Calibri"/>
                <a:cs typeface="Calibri"/>
                <a:sym typeface="Calibri"/>
              </a:rPr>
              <a:t>, Seigneur !</a:t>
            </a:r>
            <a:endParaRPr sz="2800" b="1" i="0" u="none" strike="noStrike" cap="none" dirty="0">
              <a:solidFill>
                <a:srgbClr val="FF0000"/>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Shape 1022"/>
        <p:cNvGrpSpPr/>
        <p:nvPr/>
      </p:nvGrpSpPr>
      <p:grpSpPr>
        <a:xfrm>
          <a:off x="0" y="0"/>
          <a:ext cx="0" cy="0"/>
          <a:chOff x="0" y="0"/>
          <a:chExt cx="0" cy="0"/>
        </a:xfrm>
      </p:grpSpPr>
      <p:sp>
        <p:nvSpPr>
          <p:cNvPr id="1023" name="Google Shape;1023;p57"/>
          <p:cNvSpPr/>
          <p:nvPr/>
        </p:nvSpPr>
        <p:spPr>
          <a:xfrm rot="-5400000">
            <a:off x="4932041" y="-963488"/>
            <a:ext cx="3708152" cy="5580360"/>
          </a:xfrm>
          <a:prstGeom prst="irregularSeal1">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024" name="Google Shape;1024;p57" descr="silouette MP900449075.JPG"/>
          <p:cNvPicPr preferRelativeResize="0"/>
          <p:nvPr/>
        </p:nvPicPr>
        <p:blipFill rotWithShape="1">
          <a:blip r:embed="rId3">
            <a:alphaModFix/>
          </a:blip>
          <a:srcRect/>
          <a:stretch/>
        </p:blipFill>
        <p:spPr>
          <a:xfrm>
            <a:off x="0" y="-27384"/>
            <a:ext cx="4114800" cy="3086100"/>
          </a:xfrm>
          <a:prstGeom prst="rect">
            <a:avLst/>
          </a:prstGeom>
          <a:noFill/>
          <a:ln>
            <a:noFill/>
          </a:ln>
        </p:spPr>
      </p:pic>
      <p:sp>
        <p:nvSpPr>
          <p:cNvPr id="1025" name="Google Shape;1025;p57"/>
          <p:cNvSpPr txBox="1"/>
          <p:nvPr/>
        </p:nvSpPr>
        <p:spPr>
          <a:xfrm>
            <a:off x="323528" y="2853516"/>
            <a:ext cx="3456384"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D8D8D8"/>
                </a:solidFill>
                <a:latin typeface="Arial"/>
                <a:ea typeface="Arial"/>
                <a:cs typeface="Arial"/>
                <a:sym typeface="Arial"/>
              </a:rPr>
              <a:t>Microsoft clip art © 2013  Microsoft Corporation. </a:t>
            </a:r>
            <a:endParaRPr sz="800">
              <a:solidFill>
                <a:srgbClr val="D8D8D8"/>
              </a:solidFill>
              <a:latin typeface="Arial"/>
              <a:ea typeface="Arial"/>
              <a:cs typeface="Arial"/>
              <a:sym typeface="Arial"/>
            </a:endParaRPr>
          </a:p>
        </p:txBody>
      </p:sp>
      <p:sp>
        <p:nvSpPr>
          <p:cNvPr id="1026" name="Google Shape;1026;p57"/>
          <p:cNvSpPr txBox="1"/>
          <p:nvPr/>
        </p:nvSpPr>
        <p:spPr>
          <a:xfrm>
            <a:off x="216180" y="3678043"/>
            <a:ext cx="8784976" cy="310854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chemeClr val="dk2"/>
                </a:solidFill>
                <a:latin typeface="Calibri"/>
                <a:ea typeface="Calibri"/>
                <a:cs typeface="Calibri"/>
                <a:sym typeface="Calibri"/>
              </a:rPr>
              <a:t>Merci, Seigneur, si tu nous as délivrés du domaine des ténèbres dans le royaume de ton Fils, nous sommes sous l'autorité du Roi des rois, le Seigneur de tous, et la mort du Christ nous a libérés de la domination des esprits des ténèbres, comme il est écrit, « il a dépouillé les dominations et les autorités, et les a livrées publiquement en spectacle, en triomphant d'elles par la croix » Col 2:15!</a:t>
            </a:r>
            <a:endParaRPr sz="2800" b="1">
              <a:solidFill>
                <a:schemeClr val="dk2"/>
              </a:solidFill>
              <a:latin typeface="Calibri"/>
              <a:ea typeface="Calibri"/>
              <a:cs typeface="Calibri"/>
              <a:sym typeface="Calibri"/>
            </a:endParaRPr>
          </a:p>
        </p:txBody>
      </p:sp>
      <p:pic>
        <p:nvPicPr>
          <p:cNvPr id="1027" name="Google Shape;1027;p57" descr="lord-jesus-christ-coming-293608.gif"/>
          <p:cNvPicPr preferRelativeResize="0"/>
          <p:nvPr/>
        </p:nvPicPr>
        <p:blipFill rotWithShape="1">
          <a:blip r:embed="rId4">
            <a:alphaModFix/>
          </a:blip>
          <a:srcRect b="36475"/>
          <a:stretch/>
        </p:blipFill>
        <p:spPr>
          <a:xfrm>
            <a:off x="5796136" y="260648"/>
            <a:ext cx="1871601" cy="1656184"/>
          </a:xfrm>
          <a:prstGeom prst="star32">
            <a:avLst>
              <a:gd name="adj" fmla="val 37500"/>
            </a:avLst>
          </a:prstGeom>
          <a:noFill/>
          <a:ln>
            <a:noFill/>
          </a:ln>
        </p:spPr>
      </p:pic>
      <p:pic>
        <p:nvPicPr>
          <p:cNvPr id="1028" name="Google Shape;1028;p57" descr="www.fg-a.com valentine 2-jumping-heart.gif"/>
          <p:cNvPicPr preferRelativeResize="0"/>
          <p:nvPr/>
        </p:nvPicPr>
        <p:blipFill rotWithShape="1">
          <a:blip r:embed="rId5">
            <a:alphaModFix/>
          </a:blip>
          <a:srcRect/>
          <a:stretch/>
        </p:blipFill>
        <p:spPr>
          <a:xfrm>
            <a:off x="7143768" y="1326075"/>
            <a:ext cx="1000132" cy="1166821"/>
          </a:xfrm>
          <a:prstGeom prst="rect">
            <a:avLst/>
          </a:prstGeom>
          <a:noFill/>
          <a:ln>
            <a:noFill/>
          </a:ln>
        </p:spPr>
      </p:pic>
      <p:pic>
        <p:nvPicPr>
          <p:cNvPr id="1029" name="Google Shape;1029;p57" descr="www.fg-a.com valentine 2-jumping-heart.gif"/>
          <p:cNvPicPr preferRelativeResize="0"/>
          <p:nvPr/>
        </p:nvPicPr>
        <p:blipFill rotWithShape="1">
          <a:blip r:embed="rId5">
            <a:alphaModFix/>
          </a:blip>
          <a:srcRect/>
          <a:stretch/>
        </p:blipFill>
        <p:spPr>
          <a:xfrm>
            <a:off x="6228184" y="1470091"/>
            <a:ext cx="1000132" cy="1166821"/>
          </a:xfrm>
          <a:prstGeom prst="rect">
            <a:avLst/>
          </a:prstGeom>
          <a:noFill/>
          <a:ln>
            <a:noFill/>
          </a:ln>
        </p:spPr>
      </p:pic>
      <p:pic>
        <p:nvPicPr>
          <p:cNvPr id="1030" name="Google Shape;1030;p57" descr="www.fg-a.com valentine 2-jumping-heart.gif"/>
          <p:cNvPicPr preferRelativeResize="0"/>
          <p:nvPr/>
        </p:nvPicPr>
        <p:blipFill rotWithShape="1">
          <a:blip r:embed="rId5">
            <a:alphaModFix/>
          </a:blip>
          <a:srcRect/>
          <a:stretch/>
        </p:blipFill>
        <p:spPr>
          <a:xfrm>
            <a:off x="5300060" y="1326075"/>
            <a:ext cx="1000132" cy="1166821"/>
          </a:xfrm>
          <a:prstGeom prst="rect">
            <a:avLst/>
          </a:prstGeom>
          <a:noFill/>
          <a:ln>
            <a:noFill/>
          </a:ln>
        </p:spPr>
      </p:pic>
      <p:pic>
        <p:nvPicPr>
          <p:cNvPr id="1031" name="Google Shape;1031;p57" descr="www.fg-a.com valentine 2-jumping-heart.gif"/>
          <p:cNvPicPr preferRelativeResize="0"/>
          <p:nvPr/>
        </p:nvPicPr>
        <p:blipFill rotWithShape="1">
          <a:blip r:embed="rId5">
            <a:alphaModFix/>
          </a:blip>
          <a:srcRect/>
          <a:stretch/>
        </p:blipFill>
        <p:spPr>
          <a:xfrm>
            <a:off x="4499992" y="1830131"/>
            <a:ext cx="1000132" cy="1166821"/>
          </a:xfrm>
          <a:prstGeom prst="rect">
            <a:avLst/>
          </a:prstGeom>
          <a:noFill/>
          <a:ln>
            <a:noFill/>
          </a:ln>
        </p:spPr>
      </p:pic>
      <p:pic>
        <p:nvPicPr>
          <p:cNvPr id="1032" name="Google Shape;1032;p57" descr="www.fg-a.com valentine 2-jumping-heart.gif"/>
          <p:cNvPicPr preferRelativeResize="0"/>
          <p:nvPr/>
        </p:nvPicPr>
        <p:blipFill rotWithShape="1">
          <a:blip r:embed="rId5">
            <a:alphaModFix/>
          </a:blip>
          <a:srcRect/>
          <a:stretch/>
        </p:blipFill>
        <p:spPr>
          <a:xfrm>
            <a:off x="7964356" y="1844824"/>
            <a:ext cx="1000132" cy="1166821"/>
          </a:xfrm>
          <a:prstGeom prst="rect">
            <a:avLst/>
          </a:prstGeom>
          <a:noFill/>
          <a:ln>
            <a:noFill/>
          </a:ln>
        </p:spPr>
      </p:pic>
      <p:pic>
        <p:nvPicPr>
          <p:cNvPr id="1033" name="Google Shape;1033;p57" descr="www.fg-a.com valentine 2-jumping-heart.gif"/>
          <p:cNvPicPr preferRelativeResize="0"/>
          <p:nvPr/>
        </p:nvPicPr>
        <p:blipFill rotWithShape="1">
          <a:blip r:embed="rId5">
            <a:alphaModFix/>
          </a:blip>
          <a:srcRect/>
          <a:stretch/>
        </p:blipFill>
        <p:spPr>
          <a:xfrm>
            <a:off x="6812228" y="2190171"/>
            <a:ext cx="1000132" cy="1166821"/>
          </a:xfrm>
          <a:prstGeom prst="rect">
            <a:avLst/>
          </a:prstGeom>
          <a:noFill/>
          <a:ln>
            <a:noFill/>
          </a:ln>
        </p:spPr>
      </p:pic>
      <p:pic>
        <p:nvPicPr>
          <p:cNvPr id="1034" name="Google Shape;1034;p57" descr="www.fg-a.com valentine 2-jumping-heart.gif"/>
          <p:cNvPicPr preferRelativeResize="0"/>
          <p:nvPr/>
        </p:nvPicPr>
        <p:blipFill rotWithShape="1">
          <a:blip r:embed="rId5">
            <a:alphaModFix/>
          </a:blip>
          <a:srcRect/>
          <a:stretch/>
        </p:blipFill>
        <p:spPr>
          <a:xfrm>
            <a:off x="5660100" y="2204864"/>
            <a:ext cx="1000132" cy="1166821"/>
          </a:xfrm>
          <a:prstGeom prst="rect">
            <a:avLst/>
          </a:prstGeom>
          <a:noFill/>
          <a:ln>
            <a:noFill/>
          </a:ln>
        </p:spPr>
      </p:pic>
      <p:sp>
        <p:nvSpPr>
          <p:cNvPr id="1035" name="Google Shape;1035;p57"/>
          <p:cNvSpPr txBox="1"/>
          <p:nvPr/>
        </p:nvSpPr>
        <p:spPr>
          <a:xfrm>
            <a:off x="7092280" y="3470811"/>
            <a:ext cx="2088232"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A5A5A5"/>
                </a:solidFill>
                <a:latin typeface="Arial Narrow"/>
                <a:ea typeface="Arial Narrow"/>
                <a:cs typeface="Arial Narrow"/>
                <a:sym typeface="Arial Narrow"/>
              </a:rPr>
              <a:t>jumping heart © www.fg-a.com</a:t>
            </a:r>
            <a:endParaRPr/>
          </a:p>
        </p:txBody>
      </p:sp>
      <p:sp>
        <p:nvSpPr>
          <p:cNvPr id="1036" name="Google Shape;1036;p57"/>
          <p:cNvSpPr txBox="1"/>
          <p:nvPr/>
        </p:nvSpPr>
        <p:spPr>
          <a:xfrm>
            <a:off x="5868144" y="1556792"/>
            <a:ext cx="1728192"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A5A5A5"/>
                </a:solidFill>
                <a:latin typeface="Arial Narrow"/>
                <a:ea typeface="Arial Narrow"/>
                <a:cs typeface="Arial Narrow"/>
                <a:sym typeface="Arial Narrow"/>
              </a:rPr>
              <a:t>© GospelGifs.com  </a:t>
            </a:r>
            <a:endParaRPr sz="1000">
              <a:solidFill>
                <a:srgbClr val="A5A5A5"/>
              </a:solidFill>
              <a:latin typeface="Arial Narrow"/>
              <a:ea typeface="Arial Narrow"/>
              <a:cs typeface="Arial Narrow"/>
              <a:sym typeface="Arial Narrow"/>
            </a:endParaRPr>
          </a:p>
        </p:txBody>
      </p:sp>
      <p:sp>
        <p:nvSpPr>
          <p:cNvPr id="1037" name="Google Shape;1037;p57"/>
          <p:cNvSpPr txBox="1"/>
          <p:nvPr/>
        </p:nvSpPr>
        <p:spPr>
          <a:xfrm>
            <a:off x="-36512" y="1340768"/>
            <a:ext cx="4133088" cy="523220"/>
          </a:xfrm>
          <a:prstGeom prst="rect">
            <a:avLst/>
          </a:prstGeom>
          <a:solidFill>
            <a:schemeClr val="dk2"/>
          </a:solidFill>
          <a:ln w="9525" cap="flat" cmpd="sng">
            <a:solidFill>
              <a:schemeClr val="dk2"/>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lt1"/>
                </a:solidFill>
                <a:latin typeface="Calibri"/>
                <a:ea typeface="Calibri"/>
                <a:cs typeface="Calibri"/>
                <a:sym typeface="Calibri"/>
              </a:rPr>
              <a:t>dominé par les ténèbres</a:t>
            </a:r>
            <a:endParaRPr sz="2800" b="1">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252"/>
        <p:cNvGrpSpPr/>
        <p:nvPr/>
      </p:nvGrpSpPr>
      <p:grpSpPr>
        <a:xfrm>
          <a:off x="0" y="0"/>
          <a:ext cx="0" cy="0"/>
          <a:chOff x="0" y="0"/>
          <a:chExt cx="0" cy="0"/>
        </a:xfrm>
      </p:grpSpPr>
      <p:sp>
        <p:nvSpPr>
          <p:cNvPr id="253" name="Google Shape;253;p15"/>
          <p:cNvSpPr/>
          <p:nvPr/>
        </p:nvSpPr>
        <p:spPr>
          <a:xfrm>
            <a:off x="1115616" y="116632"/>
            <a:ext cx="7776864" cy="6669360"/>
          </a:xfrm>
          <a:prstGeom prst="ellipse">
            <a:avLst/>
          </a:prstGeom>
          <a:solidFill>
            <a:srgbClr val="FF00FF"/>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54" name="Google Shape;254;p15"/>
          <p:cNvSpPr txBox="1"/>
          <p:nvPr/>
        </p:nvSpPr>
        <p:spPr>
          <a:xfrm>
            <a:off x="1187624" y="234508"/>
            <a:ext cx="7632900" cy="5571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800" b="1" dirty="0">
                <a:solidFill>
                  <a:schemeClr val="dk2"/>
                </a:solidFill>
                <a:latin typeface="Calibri"/>
                <a:ea typeface="Calibri"/>
                <a:cs typeface="Calibri"/>
                <a:sym typeface="Calibri"/>
              </a:rPr>
              <a:t>en Christ</a:t>
            </a:r>
            <a:endParaRPr dirty="0"/>
          </a:p>
          <a:p>
            <a:pPr marL="0" marR="0" lvl="0" indent="0" algn="ctr" rtl="0">
              <a:spcBef>
                <a:spcPts val="0"/>
              </a:spcBef>
              <a:spcAft>
                <a:spcPts val="0"/>
              </a:spcAft>
              <a:buNone/>
            </a:pPr>
            <a:r>
              <a:rPr lang="en-US" sz="2800" b="1" dirty="0" err="1">
                <a:solidFill>
                  <a:schemeClr val="lt1"/>
                </a:solidFill>
                <a:latin typeface="Calibri"/>
                <a:ea typeface="Calibri"/>
                <a:cs typeface="Calibri"/>
                <a:sym typeface="Calibri"/>
              </a:rPr>
              <a:t>justifié</a:t>
            </a:r>
            <a:r>
              <a:rPr lang="en-US" sz="2800" b="1" dirty="0">
                <a:solidFill>
                  <a:schemeClr val="lt1"/>
                </a:solidFill>
                <a:latin typeface="Calibri"/>
                <a:ea typeface="Calibri"/>
                <a:cs typeface="Calibri"/>
                <a:sym typeface="Calibri"/>
              </a:rPr>
              <a:t> en Christ la justice de </a:t>
            </a:r>
            <a:r>
              <a:rPr lang="en-US" sz="2800" b="1" dirty="0" err="1">
                <a:solidFill>
                  <a:schemeClr val="lt1"/>
                </a:solidFill>
                <a:latin typeface="Calibri"/>
                <a:ea typeface="Calibri"/>
                <a:cs typeface="Calibri"/>
                <a:sym typeface="Calibri"/>
              </a:rPr>
              <a:t>Dieu</a:t>
            </a:r>
            <a:endParaRPr dirty="0"/>
          </a:p>
          <a:p>
            <a:pPr marL="0" marR="0" lvl="0" indent="0" algn="ctr" rtl="0">
              <a:spcBef>
                <a:spcPts val="0"/>
              </a:spcBef>
              <a:spcAft>
                <a:spcPts val="0"/>
              </a:spcAft>
              <a:buNone/>
            </a:pPr>
            <a:r>
              <a:rPr lang="en-US" sz="2800" b="1" dirty="0" err="1">
                <a:solidFill>
                  <a:schemeClr val="dk2"/>
                </a:solidFill>
                <a:latin typeface="Calibri"/>
                <a:ea typeface="Calibri"/>
                <a:cs typeface="Calibri"/>
                <a:sym typeface="Calibri"/>
              </a:rPr>
              <a:t>racheté</a:t>
            </a:r>
            <a:r>
              <a:rPr lang="en-US" sz="2800" b="1" dirty="0">
                <a:solidFill>
                  <a:schemeClr val="dk2"/>
                </a:solidFill>
                <a:latin typeface="Calibri"/>
                <a:ea typeface="Calibri"/>
                <a:cs typeface="Calibri"/>
                <a:sym typeface="Calibri"/>
              </a:rPr>
              <a:t> et </a:t>
            </a:r>
            <a:r>
              <a:rPr lang="en-US" sz="2800" b="1" dirty="0" err="1">
                <a:solidFill>
                  <a:schemeClr val="dk2"/>
                </a:solidFill>
                <a:latin typeface="Calibri"/>
                <a:ea typeface="Calibri"/>
                <a:cs typeface="Calibri"/>
                <a:sym typeface="Calibri"/>
              </a:rPr>
              <a:t>rançon</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payée</a:t>
            </a:r>
            <a:r>
              <a:rPr lang="en-US" sz="2800" b="1" dirty="0">
                <a:solidFill>
                  <a:schemeClr val="dk2"/>
                </a:solidFill>
                <a:latin typeface="Calibri"/>
                <a:ea typeface="Calibri"/>
                <a:cs typeface="Calibri"/>
                <a:sym typeface="Calibri"/>
              </a:rPr>
              <a:t>   </a:t>
            </a:r>
            <a:endParaRPr dirty="0"/>
          </a:p>
          <a:p>
            <a:pPr marL="0" marR="0" lvl="0" indent="0" algn="ctr" rtl="0">
              <a:spcBef>
                <a:spcPts val="0"/>
              </a:spcBef>
              <a:spcAft>
                <a:spcPts val="0"/>
              </a:spcAft>
              <a:buNone/>
            </a:pPr>
            <a:r>
              <a:rPr lang="en-US" sz="2800" b="1" dirty="0" err="1">
                <a:solidFill>
                  <a:schemeClr val="lt1"/>
                </a:solidFill>
                <a:latin typeface="Calibri"/>
                <a:ea typeface="Calibri"/>
                <a:cs typeface="Calibri"/>
                <a:sym typeface="Calibri"/>
              </a:rPr>
              <a:t>Pâques</a:t>
            </a:r>
            <a:r>
              <a:rPr lang="en-US" sz="2800" b="1" dirty="0">
                <a:solidFill>
                  <a:schemeClr val="lt1"/>
                </a:solidFill>
                <a:latin typeface="Calibri"/>
                <a:ea typeface="Calibri"/>
                <a:cs typeface="Calibri"/>
                <a:sym typeface="Calibri"/>
              </a:rPr>
              <a:t> et </a:t>
            </a:r>
            <a:r>
              <a:rPr lang="en-US" sz="2800" b="1" dirty="0" err="1">
                <a:solidFill>
                  <a:schemeClr val="lt1"/>
                </a:solidFill>
                <a:latin typeface="Calibri"/>
                <a:ea typeface="Calibri"/>
                <a:cs typeface="Calibri"/>
                <a:sym typeface="Calibri"/>
              </a:rPr>
              <a:t>péché</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expié</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colère</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détournée</a:t>
            </a:r>
            <a:endParaRPr dirty="0"/>
          </a:p>
          <a:p>
            <a:pPr marL="0" marR="0" lvl="0" indent="0" algn="ctr" rtl="0">
              <a:spcBef>
                <a:spcPts val="0"/>
              </a:spcBef>
              <a:spcAft>
                <a:spcPts val="0"/>
              </a:spcAft>
              <a:buNone/>
            </a:pPr>
            <a:r>
              <a:rPr lang="en-US" sz="2800" b="1" dirty="0" err="1">
                <a:solidFill>
                  <a:schemeClr val="dk2"/>
                </a:solidFill>
                <a:latin typeface="Calibri"/>
                <a:ea typeface="Calibri"/>
                <a:cs typeface="Calibri"/>
                <a:sym typeface="Calibri"/>
              </a:rPr>
              <a:t>pardonné</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paix</a:t>
            </a:r>
            <a:r>
              <a:rPr lang="en-US" sz="2800" b="1" dirty="0">
                <a:solidFill>
                  <a:schemeClr val="dk2"/>
                </a:solidFill>
                <a:latin typeface="Calibri"/>
                <a:ea typeface="Calibri"/>
                <a:cs typeface="Calibri"/>
                <a:sym typeface="Calibri"/>
              </a:rPr>
              <a:t> avec </a:t>
            </a:r>
            <a:r>
              <a:rPr lang="en-US" sz="2800" b="1" dirty="0" err="1">
                <a:solidFill>
                  <a:schemeClr val="dk2"/>
                </a:solidFill>
                <a:latin typeface="Calibri"/>
                <a:ea typeface="Calibri"/>
                <a:cs typeface="Calibri"/>
                <a:sym typeface="Calibri"/>
              </a:rPr>
              <a:t>Dieu</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réconcilié</a:t>
            </a:r>
            <a:endParaRPr dirty="0"/>
          </a:p>
          <a:p>
            <a:pPr marL="0" marR="0" lvl="0" indent="0" algn="ctr" rtl="0">
              <a:spcBef>
                <a:spcPts val="0"/>
              </a:spcBef>
              <a:spcAft>
                <a:spcPts val="0"/>
              </a:spcAft>
              <a:buNone/>
            </a:pPr>
            <a:r>
              <a:rPr lang="en-US" sz="2800" b="1" dirty="0">
                <a:solidFill>
                  <a:schemeClr val="lt1"/>
                </a:solidFill>
                <a:latin typeface="Calibri"/>
                <a:ea typeface="Calibri"/>
                <a:cs typeface="Calibri"/>
                <a:sym typeface="Calibri"/>
              </a:rPr>
              <a:t>vie </a:t>
            </a:r>
            <a:r>
              <a:rPr lang="en-US" sz="2800" b="1" dirty="0" err="1">
                <a:solidFill>
                  <a:schemeClr val="lt1"/>
                </a:solidFill>
                <a:latin typeface="Calibri"/>
                <a:ea typeface="Calibri"/>
                <a:cs typeface="Calibri"/>
                <a:sym typeface="Calibri"/>
              </a:rPr>
              <a:t>éternelle</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adopté</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accueilli</a:t>
            </a:r>
            <a:endParaRPr sz="2800" b="1" dirty="0">
              <a:solidFill>
                <a:schemeClr val="lt1"/>
              </a:solidFill>
              <a:latin typeface="Calibri"/>
              <a:ea typeface="Calibri"/>
              <a:cs typeface="Calibri"/>
              <a:sym typeface="Calibri"/>
            </a:endParaRPr>
          </a:p>
          <a:p>
            <a:pPr marL="0" marR="0" lvl="0" indent="0" algn="ctr" rtl="0">
              <a:spcBef>
                <a:spcPts val="0"/>
              </a:spcBef>
              <a:spcAft>
                <a:spcPts val="0"/>
              </a:spcAft>
              <a:buNone/>
            </a:pP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rempli</a:t>
            </a:r>
            <a:r>
              <a:rPr lang="en-US" sz="2800" b="1" dirty="0">
                <a:solidFill>
                  <a:schemeClr val="dk2"/>
                </a:solidFill>
                <a:latin typeface="Calibri"/>
                <a:ea typeface="Calibri"/>
                <a:cs typeface="Calibri"/>
                <a:sym typeface="Calibri"/>
              </a:rPr>
              <a:t> et </a:t>
            </a:r>
            <a:r>
              <a:rPr lang="en-US" sz="2800" b="1" dirty="0" err="1">
                <a:solidFill>
                  <a:schemeClr val="dk2"/>
                </a:solidFill>
                <a:latin typeface="Calibri"/>
                <a:ea typeface="Calibri"/>
                <a:cs typeface="Calibri"/>
                <a:sym typeface="Calibri"/>
              </a:rPr>
              <a:t>complet</a:t>
            </a:r>
            <a:r>
              <a:rPr lang="en-US" sz="2800" b="1" dirty="0">
                <a:solidFill>
                  <a:schemeClr val="dk2"/>
                </a:solidFill>
                <a:latin typeface="Calibri"/>
                <a:ea typeface="Calibri"/>
                <a:cs typeface="Calibri"/>
                <a:sym typeface="Calibri"/>
              </a:rPr>
              <a:t> en Christ la </a:t>
            </a:r>
            <a:r>
              <a:rPr lang="en-US" sz="2800" b="1" dirty="0" err="1">
                <a:solidFill>
                  <a:schemeClr val="dk2"/>
                </a:solidFill>
                <a:latin typeface="Calibri"/>
                <a:ea typeface="Calibri"/>
                <a:cs typeface="Calibri"/>
                <a:sym typeface="Calibri"/>
              </a:rPr>
              <a:t>plénitude</a:t>
            </a:r>
            <a:r>
              <a:rPr lang="en-US" sz="2800" b="1" dirty="0">
                <a:solidFill>
                  <a:schemeClr val="dk2"/>
                </a:solidFill>
                <a:latin typeface="Calibri"/>
                <a:ea typeface="Calibri"/>
                <a:cs typeface="Calibri"/>
                <a:sym typeface="Calibri"/>
              </a:rPr>
              <a:t> de </a:t>
            </a:r>
            <a:r>
              <a:rPr lang="en-US" sz="2800" b="1" dirty="0" err="1">
                <a:solidFill>
                  <a:schemeClr val="dk2"/>
                </a:solidFill>
                <a:latin typeface="Calibri"/>
                <a:ea typeface="Calibri"/>
                <a:cs typeface="Calibri"/>
                <a:sym typeface="Calibri"/>
              </a:rPr>
              <a:t>Dieu</a:t>
            </a:r>
            <a:r>
              <a:rPr lang="en-US" sz="2800" b="1" dirty="0">
                <a:solidFill>
                  <a:schemeClr val="dk2"/>
                </a:solidFill>
                <a:latin typeface="Calibri"/>
                <a:ea typeface="Calibri"/>
                <a:cs typeface="Calibri"/>
                <a:sym typeface="Calibri"/>
              </a:rPr>
              <a:t>    </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béni</a:t>
            </a:r>
            <a:r>
              <a:rPr lang="en-US" sz="2800" b="1" dirty="0">
                <a:solidFill>
                  <a:schemeClr val="lt1"/>
                </a:solidFill>
                <a:latin typeface="Calibri"/>
                <a:ea typeface="Calibri"/>
                <a:cs typeface="Calibri"/>
                <a:sym typeface="Calibri"/>
              </a:rPr>
              <a:t> de </a:t>
            </a:r>
            <a:r>
              <a:rPr lang="en-US" sz="2800" b="1" dirty="0" err="1">
                <a:solidFill>
                  <a:schemeClr val="lt1"/>
                </a:solidFill>
                <a:latin typeface="Calibri"/>
                <a:ea typeface="Calibri"/>
                <a:cs typeface="Calibri"/>
                <a:sym typeface="Calibri"/>
              </a:rPr>
              <a:t>toute</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bénédiction</a:t>
            </a:r>
            <a:endParaRPr sz="2800" b="1" dirty="0">
              <a:solidFill>
                <a:schemeClr val="lt1"/>
              </a:solidFill>
              <a:latin typeface="Calibri"/>
              <a:ea typeface="Calibri"/>
              <a:cs typeface="Calibri"/>
              <a:sym typeface="Calibri"/>
            </a:endParaRPr>
          </a:p>
          <a:p>
            <a:pPr marL="0" marR="0" lvl="0" indent="0" algn="ctr" rtl="0">
              <a:spcBef>
                <a:spcPts val="0"/>
              </a:spcBef>
              <a:spcAft>
                <a:spcPts val="0"/>
              </a:spcAft>
              <a:buNone/>
            </a:pPr>
            <a:r>
              <a:rPr lang="en-US" sz="2800" b="1" dirty="0">
                <a:solidFill>
                  <a:schemeClr val="dk2"/>
                </a:solidFill>
                <a:latin typeface="Calibri"/>
                <a:ea typeface="Calibri"/>
                <a:cs typeface="Calibri"/>
                <a:sym typeface="Calibri"/>
              </a:rPr>
              <a:t>Christ ma </a:t>
            </a:r>
            <a:r>
              <a:rPr lang="en-US" sz="2800" b="1" dirty="0" err="1">
                <a:solidFill>
                  <a:schemeClr val="dk2"/>
                </a:solidFill>
                <a:latin typeface="Calibri"/>
                <a:ea typeface="Calibri"/>
                <a:cs typeface="Calibri"/>
                <a:sym typeface="Calibri"/>
              </a:rPr>
              <a:t>sagesse</a:t>
            </a:r>
            <a:r>
              <a:rPr lang="en-US" sz="2800" b="1" dirty="0">
                <a:solidFill>
                  <a:schemeClr val="dk2"/>
                </a:solidFill>
                <a:latin typeface="Calibri"/>
                <a:ea typeface="Calibri"/>
                <a:cs typeface="Calibri"/>
                <a:sym typeface="Calibri"/>
              </a:rPr>
              <a:t> de </a:t>
            </a:r>
            <a:r>
              <a:rPr lang="en-US" sz="2800" b="1" dirty="0" err="1">
                <a:solidFill>
                  <a:schemeClr val="dk2"/>
                </a:solidFill>
                <a:latin typeface="Calibri"/>
                <a:ea typeface="Calibri"/>
                <a:cs typeface="Calibri"/>
                <a:sym typeface="Calibri"/>
              </a:rPr>
              <a:t>Dieu</a:t>
            </a:r>
            <a:r>
              <a:rPr lang="en-US" sz="2800" b="1" dirty="0">
                <a:solidFill>
                  <a:schemeClr val="dk2"/>
                </a:solidFill>
                <a:latin typeface="Calibri"/>
                <a:ea typeface="Calibri"/>
                <a:cs typeface="Calibri"/>
                <a:sym typeface="Calibri"/>
              </a:rPr>
              <a:t>, justice et sanctification et </a:t>
            </a:r>
            <a:r>
              <a:rPr lang="en-US" sz="2800" b="1" dirty="0" err="1">
                <a:solidFill>
                  <a:schemeClr val="dk2"/>
                </a:solidFill>
                <a:latin typeface="Calibri"/>
                <a:ea typeface="Calibri"/>
                <a:cs typeface="Calibri"/>
                <a:sym typeface="Calibri"/>
              </a:rPr>
              <a:t>rédemption</a:t>
            </a:r>
            <a:endParaRPr sz="2800" b="1" dirty="0">
              <a:solidFill>
                <a:schemeClr val="dk2"/>
              </a:solidFill>
              <a:latin typeface="Calibri"/>
              <a:ea typeface="Calibri"/>
              <a:cs typeface="Calibri"/>
              <a:sym typeface="Calibri"/>
            </a:endParaRPr>
          </a:p>
          <a:p>
            <a:pPr marL="0" marR="0" lvl="0" indent="0" algn="ctr" rtl="0">
              <a:spcBef>
                <a:spcPts val="0"/>
              </a:spcBef>
              <a:spcAft>
                <a:spcPts val="0"/>
              </a:spcAft>
              <a:buNone/>
            </a:pPr>
            <a:r>
              <a:rPr lang="en-US" sz="2800" b="1" dirty="0" err="1">
                <a:solidFill>
                  <a:schemeClr val="lt1"/>
                </a:solidFill>
                <a:latin typeface="Calibri"/>
                <a:ea typeface="Calibri"/>
                <a:cs typeface="Calibri"/>
                <a:sym typeface="Calibri"/>
              </a:rPr>
              <a:t>délivré</a:t>
            </a:r>
            <a:r>
              <a:rPr lang="en-US" sz="2800" b="1" dirty="0">
                <a:solidFill>
                  <a:schemeClr val="lt1"/>
                </a:solidFill>
                <a:latin typeface="Calibri"/>
                <a:ea typeface="Calibri"/>
                <a:cs typeface="Calibri"/>
                <a:sym typeface="Calibri"/>
              </a:rPr>
              <a:t> des </a:t>
            </a:r>
            <a:r>
              <a:rPr lang="en-US" sz="2800" b="1" dirty="0" err="1">
                <a:solidFill>
                  <a:schemeClr val="lt1"/>
                </a:solidFill>
                <a:latin typeface="Calibri"/>
                <a:ea typeface="Calibri"/>
                <a:cs typeface="Calibri"/>
                <a:sym typeface="Calibri"/>
              </a:rPr>
              <a:t>ténèbres</a:t>
            </a:r>
            <a:r>
              <a:rPr lang="en-US" sz="2800" b="1" dirty="0">
                <a:solidFill>
                  <a:schemeClr val="lt1"/>
                </a:solidFill>
                <a:latin typeface="Calibri"/>
                <a:ea typeface="Calibri"/>
                <a:cs typeface="Calibri"/>
                <a:sym typeface="Calibri"/>
              </a:rPr>
              <a:t> </a:t>
            </a:r>
            <a:r>
              <a:rPr lang="en-US" sz="2800" b="1" dirty="0" err="1" smtClean="0">
                <a:solidFill>
                  <a:schemeClr val="lt1"/>
                </a:solidFill>
                <a:latin typeface="Calibri"/>
                <a:ea typeface="Calibri"/>
                <a:cs typeface="Calibri"/>
                <a:sym typeface="Calibri"/>
              </a:rPr>
              <a:t>dans</a:t>
            </a:r>
            <a:r>
              <a:rPr lang="en-US" sz="2800" b="1" dirty="0" smtClean="0">
                <a:solidFill>
                  <a:schemeClr val="lt1"/>
                </a:solidFill>
                <a:latin typeface="Calibri"/>
                <a:ea typeface="Calibri"/>
                <a:cs typeface="Calibri"/>
                <a:sym typeface="Calibri"/>
              </a:rPr>
              <a:t> </a:t>
            </a:r>
            <a:r>
              <a:rPr lang="en-US" sz="2800" b="1" dirty="0">
                <a:solidFill>
                  <a:schemeClr val="lt1"/>
                </a:solidFill>
                <a:latin typeface="Calibri"/>
                <a:ea typeface="Calibri"/>
                <a:cs typeface="Calibri"/>
                <a:sym typeface="Calibri"/>
              </a:rPr>
              <a:t>la </a:t>
            </a:r>
            <a:r>
              <a:rPr lang="en-US" sz="2800" b="1" dirty="0" err="1">
                <a:solidFill>
                  <a:schemeClr val="lt1"/>
                </a:solidFill>
                <a:latin typeface="Calibri"/>
                <a:ea typeface="Calibri"/>
                <a:cs typeface="Calibri"/>
                <a:sym typeface="Calibri"/>
              </a:rPr>
              <a:t>lumière</a:t>
            </a:r>
            <a:r>
              <a:rPr lang="en-US" sz="2800" b="1"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b="1" dirty="0" smtClean="0">
                <a:solidFill>
                  <a:schemeClr val="lt1"/>
                </a:solidFill>
                <a:latin typeface="Calibri"/>
                <a:ea typeface="Calibri"/>
                <a:cs typeface="Calibri"/>
                <a:sym typeface="Calibri"/>
              </a:rPr>
              <a:t>du </a:t>
            </a:r>
            <a:r>
              <a:rPr lang="en-US" sz="2800" b="1" dirty="0" err="1">
                <a:solidFill>
                  <a:schemeClr val="lt1"/>
                </a:solidFill>
                <a:latin typeface="Calibri"/>
                <a:ea typeface="Calibri"/>
                <a:cs typeface="Calibri"/>
                <a:sym typeface="Calibri"/>
              </a:rPr>
              <a:t>royaume</a:t>
            </a:r>
            <a:r>
              <a:rPr lang="en-US" sz="2800" b="1" dirty="0">
                <a:solidFill>
                  <a:schemeClr val="lt1"/>
                </a:solidFill>
                <a:latin typeface="Calibri"/>
                <a:ea typeface="Calibri"/>
                <a:cs typeface="Calibri"/>
                <a:sym typeface="Calibri"/>
              </a:rPr>
              <a:t> du </a:t>
            </a:r>
            <a:r>
              <a:rPr lang="en-US" sz="2800" b="1" dirty="0" err="1">
                <a:solidFill>
                  <a:schemeClr val="lt1"/>
                </a:solidFill>
                <a:latin typeface="Calibri"/>
                <a:ea typeface="Calibri"/>
                <a:cs typeface="Calibri"/>
                <a:sym typeface="Calibri"/>
              </a:rPr>
              <a:t>Fils</a:t>
            </a:r>
            <a:endParaRPr sz="2800" b="1" dirty="0">
              <a:solidFill>
                <a:schemeClr val="lt1"/>
              </a:solidFill>
              <a:latin typeface="Arial"/>
              <a:ea typeface="Arial"/>
              <a:cs typeface="Arial"/>
              <a:sym typeface="Arial"/>
            </a:endParaRPr>
          </a:p>
        </p:txBody>
      </p:sp>
      <p:sp>
        <p:nvSpPr>
          <p:cNvPr id="255" name="Google Shape;255;p15"/>
          <p:cNvSpPr txBox="1"/>
          <p:nvPr/>
        </p:nvSpPr>
        <p:spPr>
          <a:xfrm>
            <a:off x="-324544" y="725795"/>
            <a:ext cx="2592388"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lt1"/>
                </a:solidFill>
                <a:latin typeface="Arial Black"/>
                <a:ea typeface="Arial Black"/>
                <a:cs typeface="Arial Black"/>
                <a:sym typeface="Arial Black"/>
              </a:rPr>
              <a:t>foi </a:t>
            </a:r>
            <a:endParaRPr/>
          </a:p>
          <a:p>
            <a:pPr marL="0" marR="0" lvl="0" indent="0" algn="ctr" rtl="0">
              <a:spcBef>
                <a:spcPts val="0"/>
              </a:spcBef>
              <a:spcAft>
                <a:spcPts val="0"/>
              </a:spcAft>
              <a:buNone/>
            </a:pPr>
            <a:r>
              <a:rPr lang="en-US" sz="2400">
                <a:solidFill>
                  <a:schemeClr val="lt1"/>
                </a:solidFill>
                <a:latin typeface="Arial Black"/>
                <a:ea typeface="Arial Black"/>
                <a:cs typeface="Arial Black"/>
                <a:sym typeface="Arial Black"/>
              </a:rPr>
              <a:t>en Christ</a:t>
            </a:r>
            <a:endParaRPr sz="2400">
              <a:solidFill>
                <a:schemeClr val="lt1"/>
              </a:solidFill>
              <a:latin typeface="Arial Black"/>
              <a:ea typeface="Arial Black"/>
              <a:cs typeface="Arial Black"/>
              <a:sym typeface="Arial Black"/>
            </a:endParaRPr>
          </a:p>
        </p:txBody>
      </p:sp>
      <p:sp>
        <p:nvSpPr>
          <p:cNvPr id="257" name="Google Shape;257;p15"/>
          <p:cNvSpPr/>
          <p:nvPr/>
        </p:nvSpPr>
        <p:spPr>
          <a:xfrm>
            <a:off x="179512" y="1556792"/>
            <a:ext cx="1728192" cy="504056"/>
          </a:xfrm>
          <a:prstGeom prst="rightArrow">
            <a:avLst>
              <a:gd name="adj1" fmla="val 50000"/>
              <a:gd name="adj2" fmla="val 500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58" name="Google Shape;258;p15"/>
          <p:cNvSpPr txBox="1"/>
          <p:nvPr/>
        </p:nvSpPr>
        <p:spPr>
          <a:xfrm>
            <a:off x="7164288" y="159023"/>
            <a:ext cx="1944216"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lt1"/>
                </a:solidFill>
                <a:latin typeface="Calibri"/>
                <a:ea typeface="Calibri"/>
                <a:cs typeface="Calibri"/>
                <a:sym typeface="Calibri"/>
              </a:rPr>
              <a:t>Dons 1-14</a:t>
            </a:r>
            <a:endParaRPr sz="2400">
              <a:solidFill>
                <a:schemeClr val="lt1"/>
              </a:solidFill>
              <a:latin typeface="Calibri"/>
              <a:ea typeface="Calibri"/>
              <a:cs typeface="Calibri"/>
              <a:sym typeface="Calibri"/>
            </a:endParaRPr>
          </a:p>
        </p:txBody>
      </p:sp>
      <p:sp>
        <p:nvSpPr>
          <p:cNvPr id="8" name="Google Shape;256;p15"/>
          <p:cNvSpPr txBox="1"/>
          <p:nvPr/>
        </p:nvSpPr>
        <p:spPr>
          <a:xfrm>
            <a:off x="690" y="5828702"/>
            <a:ext cx="9144000" cy="1014340"/>
          </a:xfrm>
          <a:prstGeom prst="rect">
            <a:avLst/>
          </a:prstGeom>
          <a:solidFill>
            <a:srgbClr val="7030A0"/>
          </a:solidFill>
          <a:ln>
            <a:noFill/>
          </a:ln>
        </p:spPr>
        <p:txBody>
          <a:bodyPr spcFirstLastPara="1" wrap="square" lIns="91425" tIns="45700" rIns="91425" bIns="45700" anchor="t" anchorCtr="0">
            <a:spAutoFit/>
          </a:bodyPr>
          <a:lstStyle/>
          <a:p>
            <a:pPr marL="0" marR="0" lvl="0" indent="0" algn="ctr" rtl="0">
              <a:lnSpc>
                <a:spcPct val="107142"/>
              </a:lnSpc>
              <a:spcBef>
                <a:spcPts val="0"/>
              </a:spcBef>
              <a:spcAft>
                <a:spcPts val="0"/>
              </a:spcAft>
              <a:buNone/>
            </a:pPr>
            <a:r>
              <a:rPr lang="en-US" sz="2800" b="1" dirty="0">
                <a:solidFill>
                  <a:schemeClr val="lt1"/>
                </a:solidFill>
                <a:latin typeface="Calibri"/>
                <a:ea typeface="Calibri"/>
                <a:cs typeface="Calibri"/>
                <a:sym typeface="Calibri"/>
              </a:rPr>
              <a:t>Seigneur, merci </a:t>
            </a:r>
            <a:r>
              <a:rPr lang="en-US" sz="2800" b="1" dirty="0" err="1">
                <a:solidFill>
                  <a:schemeClr val="lt1"/>
                </a:solidFill>
                <a:latin typeface="Calibri"/>
                <a:ea typeface="Calibri"/>
                <a:cs typeface="Calibri"/>
                <a:sym typeface="Calibri"/>
              </a:rPr>
              <a:t>que</a:t>
            </a:r>
            <a:r>
              <a:rPr lang="en-US" sz="2800" b="1" dirty="0">
                <a:solidFill>
                  <a:schemeClr val="lt1"/>
                </a:solidFill>
                <a:latin typeface="Calibri"/>
                <a:ea typeface="Calibri"/>
                <a:cs typeface="Calibri"/>
                <a:sym typeface="Calibri"/>
              </a:rPr>
              <a:t> la mort du Christ </a:t>
            </a:r>
            <a:r>
              <a:rPr lang="en-US" sz="2800" b="1" dirty="0" err="1">
                <a:solidFill>
                  <a:schemeClr val="lt1"/>
                </a:solidFill>
                <a:latin typeface="Calibri"/>
                <a:ea typeface="Calibri"/>
                <a:cs typeface="Calibri"/>
                <a:sym typeface="Calibri"/>
              </a:rPr>
              <a:t>pourvoit</a:t>
            </a:r>
            <a:r>
              <a:rPr lang="en-US" sz="2800" b="1" dirty="0">
                <a:solidFill>
                  <a:schemeClr val="lt1"/>
                </a:solidFill>
                <a:latin typeface="Calibri"/>
                <a:ea typeface="Calibri"/>
                <a:cs typeface="Calibri"/>
                <a:sym typeface="Calibri"/>
              </a:rPr>
              <a:t> </a:t>
            </a:r>
            <a:r>
              <a:rPr lang="en-US" sz="2800" b="1" dirty="0" err="1" smtClean="0">
                <a:solidFill>
                  <a:schemeClr val="lt1"/>
                </a:solidFill>
                <a:latin typeface="Calibri"/>
                <a:ea typeface="Calibri"/>
                <a:cs typeface="Calibri"/>
                <a:sym typeface="Calibri"/>
              </a:rPr>
              <a:t>une</a:t>
            </a:r>
            <a:r>
              <a:rPr lang="en-US" sz="2800" b="1" dirty="0" smtClean="0">
                <a:solidFill>
                  <a:schemeClr val="lt1"/>
                </a:solidFill>
                <a:latin typeface="Calibri"/>
                <a:ea typeface="Calibri"/>
                <a:cs typeface="Calibri"/>
                <a:sym typeface="Calibri"/>
              </a:rPr>
              <a:t> base </a:t>
            </a:r>
            <a:r>
              <a:rPr lang="en-US" sz="2800" b="1" dirty="0" err="1" smtClean="0">
                <a:solidFill>
                  <a:schemeClr val="lt1"/>
                </a:solidFill>
                <a:latin typeface="Calibri"/>
                <a:ea typeface="Calibri"/>
                <a:cs typeface="Calibri"/>
                <a:sym typeface="Calibri"/>
              </a:rPr>
              <a:t>solide</a:t>
            </a:r>
            <a:r>
              <a:rPr lang="en-US" sz="2800" b="1" dirty="0" smtClean="0">
                <a:solidFill>
                  <a:schemeClr val="lt1"/>
                </a:solidFill>
                <a:latin typeface="Calibri"/>
                <a:ea typeface="Calibri"/>
                <a:cs typeface="Calibri"/>
                <a:sym typeface="Calibri"/>
              </a:rPr>
              <a:t> de la </a:t>
            </a:r>
            <a:r>
              <a:rPr lang="en-US" sz="2800" b="1" dirty="0" err="1" smtClean="0">
                <a:solidFill>
                  <a:schemeClr val="lt1"/>
                </a:solidFill>
                <a:latin typeface="Calibri"/>
                <a:ea typeface="Calibri"/>
                <a:cs typeface="Calibri"/>
                <a:sym typeface="Calibri"/>
              </a:rPr>
              <a:t>richesse</a:t>
            </a:r>
            <a:r>
              <a:rPr lang="en-US" sz="2800" b="1" dirty="0" smtClean="0">
                <a:solidFill>
                  <a:schemeClr val="lt1"/>
                </a:solidFill>
                <a:latin typeface="Calibri"/>
                <a:ea typeface="Calibri"/>
                <a:cs typeface="Calibri"/>
                <a:sym typeface="Calibri"/>
              </a:rPr>
              <a:t> de </a:t>
            </a:r>
            <a:r>
              <a:rPr lang="en-US" sz="2800" b="1" dirty="0" err="1" smtClean="0">
                <a:solidFill>
                  <a:schemeClr val="lt1"/>
                </a:solidFill>
                <a:latin typeface="Calibri"/>
                <a:ea typeface="Calibri"/>
                <a:cs typeface="Calibri"/>
                <a:sym typeface="Calibri"/>
              </a:rPr>
              <a:t>ta</a:t>
            </a:r>
            <a:r>
              <a:rPr lang="en-US" sz="2800" b="1" dirty="0" smtClean="0">
                <a:solidFill>
                  <a:schemeClr val="lt1"/>
                </a:solidFill>
                <a:latin typeface="Calibri"/>
                <a:ea typeface="Calibri"/>
                <a:cs typeface="Calibri"/>
                <a:sym typeface="Calibri"/>
              </a:rPr>
              <a:t> </a:t>
            </a:r>
            <a:r>
              <a:rPr lang="en-US" sz="2800" b="1" dirty="0" err="1" smtClean="0">
                <a:solidFill>
                  <a:schemeClr val="lt1"/>
                </a:solidFill>
                <a:latin typeface="Calibri"/>
                <a:ea typeface="Calibri"/>
                <a:cs typeface="Calibri"/>
                <a:sym typeface="Calibri"/>
              </a:rPr>
              <a:t>grâce</a:t>
            </a:r>
            <a:r>
              <a:rPr lang="en-US" sz="2800" b="1" dirty="0" smtClean="0">
                <a:solidFill>
                  <a:schemeClr val="lt1"/>
                </a:solidFill>
                <a:latin typeface="Calibri"/>
                <a:ea typeface="Calibri"/>
                <a:cs typeface="Calibri"/>
                <a:sym typeface="Calibri"/>
              </a:rPr>
              <a:t> </a:t>
            </a:r>
            <a:r>
              <a:rPr lang="en-US" sz="2800" b="1" dirty="0">
                <a:solidFill>
                  <a:schemeClr val="lt1"/>
                </a:solidFill>
                <a:latin typeface="Calibri"/>
                <a:ea typeface="Calibri"/>
                <a:cs typeface="Calibri"/>
                <a:sym typeface="Calibri"/>
              </a:rPr>
              <a:t>en Christ !</a:t>
            </a:r>
            <a:endParaRPr sz="2800" b="1"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1051"/>
        <p:cNvGrpSpPr/>
        <p:nvPr/>
      </p:nvGrpSpPr>
      <p:grpSpPr>
        <a:xfrm>
          <a:off x="0" y="0"/>
          <a:ext cx="0" cy="0"/>
          <a:chOff x="0" y="0"/>
          <a:chExt cx="0" cy="0"/>
        </a:xfrm>
      </p:grpSpPr>
      <p:sp>
        <p:nvSpPr>
          <p:cNvPr id="1052" name="Google Shape;1052;p59"/>
          <p:cNvSpPr txBox="1"/>
          <p:nvPr/>
        </p:nvSpPr>
        <p:spPr>
          <a:xfrm rot="-2632572">
            <a:off x="410527" y="878214"/>
            <a:ext cx="2376264"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rgbClr val="00FF00"/>
                </a:solidFill>
                <a:latin typeface="Arial"/>
                <a:ea typeface="Arial"/>
                <a:cs typeface="Arial"/>
                <a:sym typeface="Arial"/>
              </a:rPr>
              <a:t>Mohammed</a:t>
            </a:r>
            <a:endParaRPr sz="3200">
              <a:solidFill>
                <a:srgbClr val="00FF00"/>
              </a:solidFill>
              <a:latin typeface="Arial"/>
              <a:ea typeface="Arial"/>
              <a:cs typeface="Arial"/>
              <a:sym typeface="Arial"/>
            </a:endParaRPr>
          </a:p>
        </p:txBody>
      </p:sp>
      <p:sp>
        <p:nvSpPr>
          <p:cNvPr id="1053" name="Google Shape;1053;p59"/>
          <p:cNvSpPr txBox="1"/>
          <p:nvPr/>
        </p:nvSpPr>
        <p:spPr>
          <a:xfrm>
            <a:off x="3347864" y="332656"/>
            <a:ext cx="2376264"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a:solidFill>
                  <a:srgbClr val="00FF00"/>
                </a:solidFill>
                <a:latin typeface="Arial"/>
                <a:ea typeface="Arial"/>
                <a:cs typeface="Arial"/>
                <a:sym typeface="Arial"/>
              </a:rPr>
              <a:t>Jésus</a:t>
            </a:r>
            <a:endParaRPr sz="3200">
              <a:solidFill>
                <a:srgbClr val="00FF00"/>
              </a:solidFill>
              <a:latin typeface="Arial"/>
              <a:ea typeface="Arial"/>
              <a:cs typeface="Arial"/>
              <a:sym typeface="Arial"/>
            </a:endParaRPr>
          </a:p>
        </p:txBody>
      </p:sp>
      <p:sp>
        <p:nvSpPr>
          <p:cNvPr id="1054" name="Google Shape;1054;p59"/>
          <p:cNvSpPr txBox="1"/>
          <p:nvPr/>
        </p:nvSpPr>
        <p:spPr>
          <a:xfrm>
            <a:off x="3347864" y="5157192"/>
            <a:ext cx="2376264" cy="107721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rgbClr val="00FF00"/>
                </a:solidFill>
                <a:latin typeface="Arial"/>
                <a:ea typeface="Arial"/>
                <a:cs typeface="Arial"/>
                <a:sym typeface="Arial"/>
              </a:rPr>
              <a:t>Gourous Hindous</a:t>
            </a:r>
            <a:endParaRPr sz="3200">
              <a:solidFill>
                <a:srgbClr val="00FF00"/>
              </a:solidFill>
              <a:latin typeface="Arial"/>
              <a:ea typeface="Arial"/>
              <a:cs typeface="Arial"/>
              <a:sym typeface="Arial"/>
            </a:endParaRPr>
          </a:p>
        </p:txBody>
      </p:sp>
      <p:sp>
        <p:nvSpPr>
          <p:cNvPr id="1055" name="Google Shape;1055;p59"/>
          <p:cNvSpPr txBox="1"/>
          <p:nvPr/>
        </p:nvSpPr>
        <p:spPr>
          <a:xfrm rot="-2632572">
            <a:off x="236529" y="5486726"/>
            <a:ext cx="2376264"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rgbClr val="00FF00"/>
                </a:solidFill>
                <a:latin typeface="Arial"/>
                <a:ea typeface="Arial"/>
                <a:cs typeface="Arial"/>
                <a:sym typeface="Arial"/>
              </a:rPr>
              <a:t>Moïse</a:t>
            </a:r>
            <a:endParaRPr sz="3200">
              <a:solidFill>
                <a:srgbClr val="00FF00"/>
              </a:solidFill>
              <a:latin typeface="Arial"/>
              <a:ea typeface="Arial"/>
              <a:cs typeface="Arial"/>
              <a:sym typeface="Arial"/>
            </a:endParaRPr>
          </a:p>
        </p:txBody>
      </p:sp>
      <p:sp>
        <p:nvSpPr>
          <p:cNvPr id="1056" name="Google Shape;1056;p59"/>
          <p:cNvSpPr txBox="1"/>
          <p:nvPr/>
        </p:nvSpPr>
        <p:spPr>
          <a:xfrm rot="2632572" flipH="1">
            <a:off x="6645241" y="5558734"/>
            <a:ext cx="2376264"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rgbClr val="00FF00"/>
                </a:solidFill>
                <a:latin typeface="Arial"/>
                <a:ea typeface="Arial"/>
                <a:cs typeface="Arial"/>
                <a:sym typeface="Arial"/>
              </a:rPr>
              <a:t>Bouddha</a:t>
            </a:r>
            <a:endParaRPr sz="3200">
              <a:solidFill>
                <a:srgbClr val="00FF00"/>
              </a:solidFill>
              <a:latin typeface="Arial"/>
              <a:ea typeface="Arial"/>
              <a:cs typeface="Arial"/>
              <a:sym typeface="Arial"/>
            </a:endParaRPr>
          </a:p>
        </p:txBody>
      </p:sp>
      <p:sp>
        <p:nvSpPr>
          <p:cNvPr id="1057" name="Google Shape;1057;p59"/>
          <p:cNvSpPr txBox="1"/>
          <p:nvPr/>
        </p:nvSpPr>
        <p:spPr>
          <a:xfrm rot="2632572" flipH="1">
            <a:off x="6531207" y="878214"/>
            <a:ext cx="2376264"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rgbClr val="00FF00"/>
                </a:solidFill>
                <a:latin typeface="Arial"/>
                <a:ea typeface="Arial"/>
                <a:cs typeface="Arial"/>
                <a:sym typeface="Arial"/>
              </a:rPr>
              <a:t>Confucius</a:t>
            </a:r>
            <a:endParaRPr sz="3200">
              <a:solidFill>
                <a:srgbClr val="00FF00"/>
              </a:solidFill>
              <a:latin typeface="Arial"/>
              <a:ea typeface="Arial"/>
              <a:cs typeface="Arial"/>
              <a:sym typeface="Arial"/>
            </a:endParaRPr>
          </a:p>
        </p:txBody>
      </p:sp>
      <p:sp>
        <p:nvSpPr>
          <p:cNvPr id="1058" name="Google Shape;1058;p59"/>
          <p:cNvSpPr txBox="1"/>
          <p:nvPr/>
        </p:nvSpPr>
        <p:spPr>
          <a:xfrm>
            <a:off x="323528" y="2407528"/>
            <a:ext cx="8496944" cy="267765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lt1"/>
                </a:solidFill>
                <a:latin typeface="Calibri"/>
                <a:ea typeface="Calibri"/>
                <a:cs typeface="Calibri"/>
                <a:sym typeface="Calibri"/>
              </a:rPr>
              <a:t>Quelqu'un d'autre peut-il nous offrir ces cadeaux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Est-ce que quelqu'un d'autre est mort en tant que sacrifice de Dieu une fois pour toutes pour le péché ? Est-ce que quelqu'un d'autre est l'infini Fils de Dieu, notre Messie et Seigneur ressuscité, qui pourvoit en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lui-même tout ce dont nous avons besoin en Dieu ?</a:t>
            </a:r>
            <a:endParaRPr sz="2800" b="1">
              <a:solidFill>
                <a:schemeClr val="lt1"/>
              </a:solidFill>
              <a:latin typeface="Calibri"/>
              <a:ea typeface="Calibri"/>
              <a:cs typeface="Calibri"/>
              <a:sym typeface="Calibri"/>
            </a:endParaRPr>
          </a:p>
        </p:txBody>
      </p:sp>
      <p:sp>
        <p:nvSpPr>
          <p:cNvPr id="1059" name="Google Shape;1059;p59"/>
          <p:cNvSpPr/>
          <p:nvPr/>
        </p:nvSpPr>
        <p:spPr>
          <a:xfrm>
            <a:off x="4089648" y="1196752"/>
            <a:ext cx="914400" cy="1828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60" name="Google Shape;1060;p59"/>
          <p:cNvSpPr/>
          <p:nvPr/>
        </p:nvSpPr>
        <p:spPr>
          <a:xfrm rot="-5400000">
            <a:off x="3912488" y="1529368"/>
            <a:ext cx="1280160" cy="1828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1596"/>
        <p:cNvGrpSpPr/>
        <p:nvPr/>
      </p:nvGrpSpPr>
      <p:grpSpPr>
        <a:xfrm>
          <a:off x="0" y="0"/>
          <a:ext cx="0" cy="0"/>
          <a:chOff x="0" y="0"/>
          <a:chExt cx="0" cy="0"/>
        </a:xfrm>
      </p:grpSpPr>
      <p:sp>
        <p:nvSpPr>
          <p:cNvPr id="1597" name="Google Shape;1597;p91"/>
          <p:cNvSpPr txBox="1">
            <a:spLocks noGrp="1"/>
          </p:cNvSpPr>
          <p:nvPr>
            <p:ph type="title"/>
          </p:nvPr>
        </p:nvSpPr>
        <p:spPr>
          <a:xfrm>
            <a:off x="35496" y="2276872"/>
            <a:ext cx="210312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2800" b="1" dirty="0" err="1" smtClean="0">
                <a:solidFill>
                  <a:schemeClr val="lt1"/>
                </a:solidFill>
                <a:latin typeface="Calibri"/>
                <a:ea typeface="Calibri"/>
                <a:cs typeface="Calibri"/>
                <a:sym typeface="Calibri"/>
              </a:rPr>
              <a:t>Bouddhisme</a:t>
            </a:r>
            <a:r>
              <a:rPr lang="en-US" sz="2800" dirty="0" smtClean="0">
                <a:solidFill>
                  <a:schemeClr val="lt1"/>
                </a:solidFill>
                <a:latin typeface="Calibri"/>
                <a:ea typeface="Calibri"/>
                <a:cs typeface="Calibri"/>
                <a:sym typeface="Calibri"/>
              </a:rPr>
              <a:t> </a:t>
            </a:r>
            <a:r>
              <a:rPr lang="en-US" sz="2800" dirty="0">
                <a:solidFill>
                  <a:schemeClr val="lt1"/>
                </a:solidFill>
                <a:latin typeface="Calibri"/>
                <a:ea typeface="Calibri"/>
                <a:cs typeface="Calibri"/>
                <a:sym typeface="Calibri"/>
              </a:rPr>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dit</a:t>
            </a:r>
            <a:r>
              <a:rPr lang="en-US" sz="2800" dirty="0">
                <a:solidFill>
                  <a:schemeClr val="lt1"/>
                </a:solidFill>
                <a:latin typeface="Calibri"/>
                <a:ea typeface="Calibri"/>
                <a:cs typeface="Calibri"/>
                <a:sym typeface="Calibri"/>
              </a:rPr>
              <a:t>:</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r>
            <a:br>
              <a:rPr lang="en-US" sz="2800" dirty="0">
                <a:solidFill>
                  <a:schemeClr val="lt1"/>
                </a:solidFill>
                <a:latin typeface="Calibri"/>
                <a:ea typeface="Calibri"/>
                <a:cs typeface="Calibri"/>
                <a:sym typeface="Calibri"/>
              </a:rPr>
            </a:br>
            <a:r>
              <a:rPr lang="en-US" sz="1400" dirty="0">
                <a:solidFill>
                  <a:schemeClr val="lt1"/>
                </a:solidFill>
                <a:latin typeface="Calibri"/>
                <a:ea typeface="Calibri"/>
                <a:cs typeface="Calibri"/>
                <a:sym typeface="Calibri"/>
              </a:rPr>
              <a:t/>
            </a:r>
            <a:br>
              <a:rPr lang="en-US" sz="14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Chemin</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octuple</a:t>
            </a:r>
            <a:endParaRPr sz="2800" dirty="0">
              <a:solidFill>
                <a:schemeClr val="lt1"/>
              </a:solidFill>
              <a:latin typeface="Calibri"/>
              <a:ea typeface="Calibri"/>
              <a:cs typeface="Calibri"/>
              <a:sym typeface="Calibri"/>
            </a:endParaRPr>
          </a:p>
        </p:txBody>
      </p:sp>
      <p:sp>
        <p:nvSpPr>
          <p:cNvPr id="1598" name="Google Shape;1598;p91"/>
          <p:cNvSpPr txBox="1"/>
          <p:nvPr/>
        </p:nvSpPr>
        <p:spPr>
          <a:xfrm>
            <a:off x="1945392" y="2276872"/>
            <a:ext cx="219456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2800"/>
              <a:buFont typeface="Calibri"/>
              <a:buNone/>
            </a:pPr>
            <a:r>
              <a:rPr lang="en-US" sz="2800" b="1" i="0" u="none" strike="noStrike" cap="none" dirty="0" smtClean="0">
                <a:solidFill>
                  <a:schemeClr val="lt1"/>
                </a:solidFill>
                <a:latin typeface="Calibri"/>
                <a:ea typeface="Calibri"/>
                <a:cs typeface="Calibri"/>
                <a:sym typeface="Calibri"/>
              </a:rPr>
              <a:t>Islam</a:t>
            </a:r>
            <a:endParaRPr dirty="0"/>
          </a:p>
          <a:p>
            <a:pPr marL="0" marR="0" lvl="0" indent="0" algn="ctr" rtl="0">
              <a:spcBef>
                <a:spcPts val="0"/>
              </a:spcBef>
              <a:spcAft>
                <a:spcPts val="0"/>
              </a:spcAft>
              <a:buNone/>
            </a:pPr>
            <a:r>
              <a:rPr lang="en-US" sz="2800" b="0" i="0" u="none" strike="noStrike" cap="none" dirty="0" err="1">
                <a:solidFill>
                  <a:schemeClr val="lt1"/>
                </a:solidFill>
                <a:latin typeface="Calibri"/>
                <a:ea typeface="Calibri"/>
                <a:cs typeface="Calibri"/>
                <a:sym typeface="Calibri"/>
              </a:rPr>
              <a:t>dit</a:t>
            </a:r>
            <a:r>
              <a:rPr lang="en-US" sz="2800" b="0" i="0" u="none" strike="noStrike" cap="none" dirty="0">
                <a:solidFill>
                  <a:schemeClr val="lt1"/>
                </a:solidFill>
                <a:latin typeface="Calibri"/>
                <a:ea typeface="Calibri"/>
                <a:cs typeface="Calibri"/>
                <a:sym typeface="Calibri"/>
              </a:rPr>
              <a:t>:</a:t>
            </a:r>
            <a:br>
              <a:rPr lang="en-US" sz="2800" b="0" i="0" u="none" strike="noStrike" cap="none"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tout </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Allah </a:t>
            </a:r>
            <a:endParaRPr dirty="0"/>
          </a:p>
          <a:p>
            <a:pPr marL="0" marR="0" lvl="0" indent="0" algn="ctr" rtl="0">
              <a:spcBef>
                <a:spcPts val="0"/>
              </a:spcBef>
              <a:spcAft>
                <a:spcPts val="0"/>
              </a:spcAft>
              <a:buNone/>
            </a:pPr>
            <a:r>
              <a:rPr lang="en-US" sz="2800" dirty="0" err="1">
                <a:solidFill>
                  <a:schemeClr val="lt1"/>
                </a:solidFill>
                <a:latin typeface="Calibri"/>
                <a:ea typeface="Calibri"/>
                <a:cs typeface="Calibri"/>
                <a:sym typeface="Calibri"/>
              </a:rPr>
              <a:t>veut</a:t>
            </a:r>
            <a:endParaRPr sz="2800" b="0" i="0" u="none" strike="noStrike" cap="none" dirty="0">
              <a:solidFill>
                <a:schemeClr val="lt1"/>
              </a:solidFill>
              <a:latin typeface="Calibri"/>
              <a:ea typeface="Calibri"/>
              <a:cs typeface="Calibri"/>
              <a:sym typeface="Calibri"/>
            </a:endParaRPr>
          </a:p>
          <a:p>
            <a:pPr marL="0" marR="0" lvl="0" indent="0" algn="ctr" rtl="0">
              <a:spcBef>
                <a:spcPts val="0"/>
              </a:spcBef>
              <a:spcAft>
                <a:spcPts val="0"/>
              </a:spcAft>
              <a:buNone/>
            </a:pPr>
            <a:endParaRPr sz="1600" dirty="0">
              <a:solidFill>
                <a:schemeClr val="lt1"/>
              </a:solidFill>
              <a:latin typeface="Calibri"/>
              <a:ea typeface="Calibri"/>
              <a:cs typeface="Calibri"/>
              <a:sym typeface="Calibri"/>
            </a:endParaRPr>
          </a:p>
          <a:p>
            <a:pPr marL="0" marR="0" lvl="0" indent="0" algn="ctr" rtl="0">
              <a:spcBef>
                <a:spcPts val="0"/>
              </a:spcBef>
              <a:spcAft>
                <a:spcPts val="0"/>
              </a:spcAft>
              <a:buNone/>
            </a:pPr>
            <a:r>
              <a:rPr lang="en-US" sz="2800" dirty="0" err="1">
                <a:solidFill>
                  <a:schemeClr val="lt1"/>
                </a:solidFill>
                <a:latin typeface="Calibri"/>
                <a:ea typeface="Calibri"/>
                <a:cs typeface="Calibri"/>
                <a:sym typeface="Calibri"/>
              </a:rPr>
              <a:t>cinq</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piliers</a:t>
            </a:r>
            <a:r>
              <a:rPr lang="en-US" sz="2800"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de </a:t>
            </a:r>
            <a:r>
              <a:rPr lang="en-US" sz="2800" dirty="0" err="1">
                <a:solidFill>
                  <a:schemeClr val="lt1"/>
                </a:solidFill>
                <a:latin typeface="Calibri"/>
                <a:ea typeface="Calibri"/>
                <a:cs typeface="Calibri"/>
                <a:sym typeface="Calibri"/>
              </a:rPr>
              <a:t>l’Islam</a:t>
            </a:r>
            <a:endParaRPr sz="2800" b="0" u="none" strike="noStrike" cap="none" dirty="0">
              <a:solidFill>
                <a:schemeClr val="lt1"/>
              </a:solidFill>
              <a:latin typeface="Calibri"/>
              <a:ea typeface="Calibri"/>
              <a:cs typeface="Calibri"/>
              <a:sym typeface="Calibri"/>
            </a:endParaRPr>
          </a:p>
        </p:txBody>
      </p:sp>
      <p:pic>
        <p:nvPicPr>
          <p:cNvPr id="1599" name="Google Shape;1599;p91" descr="4you.png"/>
          <p:cNvPicPr preferRelativeResize="0"/>
          <p:nvPr/>
        </p:nvPicPr>
        <p:blipFill rotWithShape="1">
          <a:blip r:embed="rId3">
            <a:alphaModFix/>
          </a:blip>
          <a:srcRect/>
          <a:stretch/>
        </p:blipFill>
        <p:spPr>
          <a:xfrm>
            <a:off x="6372200" y="3171031"/>
            <a:ext cx="2614516" cy="2562225"/>
          </a:xfrm>
          <a:prstGeom prst="rect">
            <a:avLst/>
          </a:prstGeom>
          <a:noFill/>
          <a:ln>
            <a:noFill/>
          </a:ln>
        </p:spPr>
      </p:pic>
      <p:sp>
        <p:nvSpPr>
          <p:cNvPr id="1600" name="Google Shape;1600;p91"/>
          <p:cNvSpPr txBox="1"/>
          <p:nvPr/>
        </p:nvSpPr>
        <p:spPr>
          <a:xfrm>
            <a:off x="6804248" y="5157192"/>
            <a:ext cx="995785"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a:solidFill>
                  <a:srgbClr val="800000"/>
                </a:solidFill>
                <a:latin typeface="Arial"/>
                <a:ea typeface="Arial"/>
                <a:cs typeface="Arial"/>
                <a:sym typeface="Arial"/>
              </a:rPr>
              <a:t>GospelGifs.com</a:t>
            </a:r>
            <a:endParaRPr sz="1000">
              <a:solidFill>
                <a:srgbClr val="800000"/>
              </a:solidFill>
              <a:latin typeface="Arial"/>
              <a:ea typeface="Arial"/>
              <a:cs typeface="Arial"/>
              <a:sym typeface="Arial"/>
            </a:endParaRPr>
          </a:p>
        </p:txBody>
      </p:sp>
      <p:sp>
        <p:nvSpPr>
          <p:cNvPr id="1601" name="Google Shape;1601;p91"/>
          <p:cNvSpPr txBox="1"/>
          <p:nvPr/>
        </p:nvSpPr>
        <p:spPr>
          <a:xfrm>
            <a:off x="152400" y="6106180"/>
            <a:ext cx="4267200"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a:solidFill>
                  <a:schemeClr val="lt1"/>
                </a:solidFill>
                <a:latin typeface="Arial"/>
                <a:ea typeface="Arial"/>
                <a:cs typeface="Arial"/>
                <a:sym typeface="Arial"/>
              </a:rPr>
              <a:t>More free resources on the grace of God in Christ </a:t>
            </a:r>
            <a:r>
              <a:rPr lang="en-US" sz="1400">
                <a:solidFill>
                  <a:schemeClr val="lt1"/>
                </a:solidFill>
                <a:latin typeface="Arial Narrow"/>
                <a:ea typeface="Arial Narrow"/>
                <a:cs typeface="Arial Narrow"/>
                <a:sym typeface="Arial Narrow"/>
              </a:rPr>
              <a:t>@</a:t>
            </a:r>
            <a:r>
              <a:rPr lang="en-US" sz="1400">
                <a:solidFill>
                  <a:schemeClr val="lt1"/>
                </a:solidFill>
                <a:latin typeface="Arial"/>
                <a:ea typeface="Arial"/>
                <a:cs typeface="Arial"/>
                <a:sym typeface="Arial"/>
              </a:rPr>
              <a:t> www.GraceGodChrist.com</a:t>
            </a:r>
            <a:endParaRPr sz="1400">
              <a:solidFill>
                <a:schemeClr val="lt1"/>
              </a:solidFill>
              <a:latin typeface="Arial"/>
              <a:ea typeface="Arial"/>
              <a:cs typeface="Arial"/>
              <a:sym typeface="Arial"/>
            </a:endParaRPr>
          </a:p>
        </p:txBody>
      </p:sp>
      <p:sp>
        <p:nvSpPr>
          <p:cNvPr id="1602" name="Google Shape;1602;p91"/>
          <p:cNvSpPr txBox="1"/>
          <p:nvPr/>
        </p:nvSpPr>
        <p:spPr>
          <a:xfrm>
            <a:off x="4006140" y="2286414"/>
            <a:ext cx="2517326"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i="0" u="none" strike="noStrike" cap="none" dirty="0" err="1">
                <a:solidFill>
                  <a:schemeClr val="lt1"/>
                </a:solidFill>
                <a:latin typeface="Calibri"/>
                <a:ea typeface="Calibri"/>
                <a:cs typeface="Calibri"/>
                <a:sym typeface="Calibri"/>
              </a:rPr>
              <a:t>Hindouisme</a:t>
            </a:r>
            <a:r>
              <a:rPr lang="en-US" sz="2800" b="0" i="0" u="none" strike="noStrike" cap="none" dirty="0">
                <a:solidFill>
                  <a:schemeClr val="lt1"/>
                </a:solidFill>
                <a:latin typeface="Calibri"/>
                <a:ea typeface="Calibri"/>
                <a:cs typeface="Calibri"/>
                <a:sym typeface="Calibri"/>
              </a:rPr>
              <a:t> </a:t>
            </a:r>
            <a:br>
              <a:rPr lang="en-US" sz="2800" b="0" i="0" u="none" strike="noStrike" cap="none" dirty="0">
                <a:solidFill>
                  <a:schemeClr val="lt1"/>
                </a:solidFill>
                <a:latin typeface="Calibri"/>
                <a:ea typeface="Calibri"/>
                <a:cs typeface="Calibri"/>
                <a:sym typeface="Calibri"/>
              </a:rPr>
            </a:br>
            <a:r>
              <a:rPr lang="en-US" sz="2800" b="0" i="0" u="none" strike="noStrike" cap="none" dirty="0" err="1">
                <a:solidFill>
                  <a:schemeClr val="lt1"/>
                </a:solidFill>
                <a:latin typeface="Calibri"/>
                <a:ea typeface="Calibri"/>
                <a:cs typeface="Calibri"/>
                <a:sym typeface="Calibri"/>
              </a:rPr>
              <a:t>dit</a:t>
            </a:r>
            <a:r>
              <a:rPr lang="en-US" sz="2800" b="0" i="0" u="none" strike="noStrike" cap="none" dirty="0">
                <a:solidFill>
                  <a:schemeClr val="lt1"/>
                </a:solidFill>
                <a:latin typeface="Calibri"/>
                <a:ea typeface="Calibri"/>
                <a:cs typeface="Calibri"/>
                <a:sym typeface="Calibri"/>
              </a:rPr>
              <a:t>:</a:t>
            </a:r>
            <a:br>
              <a:rPr lang="en-US" sz="2800" b="0" i="0" u="none" strike="noStrike" cap="none"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r>
            <a:br>
              <a:rPr lang="en-US" sz="2800" dirty="0">
                <a:solidFill>
                  <a:schemeClr val="lt1"/>
                </a:solidFill>
                <a:latin typeface="Calibri"/>
                <a:ea typeface="Calibri"/>
                <a:cs typeface="Calibri"/>
                <a:sym typeface="Calibri"/>
              </a:rPr>
            </a:br>
            <a:r>
              <a:rPr lang="en-US" sz="1600" dirty="0">
                <a:solidFill>
                  <a:schemeClr val="lt1"/>
                </a:solidFill>
                <a:latin typeface="Calibri"/>
                <a:ea typeface="Calibri"/>
                <a:cs typeface="Calibri"/>
                <a:sym typeface="Calibri"/>
              </a:rPr>
              <a:t/>
            </a:r>
            <a:br>
              <a:rPr lang="en-US" sz="16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de </a:t>
            </a:r>
            <a:r>
              <a:rPr lang="en-US" sz="2800" dirty="0" err="1">
                <a:solidFill>
                  <a:schemeClr val="lt1"/>
                </a:solidFill>
                <a:latin typeface="Calibri"/>
                <a:ea typeface="Calibri"/>
                <a:cs typeface="Calibri"/>
                <a:sym typeface="Calibri"/>
              </a:rPr>
              <a:t>nombreux</a:t>
            </a:r>
            <a:r>
              <a:rPr lang="en-US" sz="2800"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chemins </a:t>
            </a:r>
            <a:endParaRPr sz="2800" b="0" i="0" u="none" strike="noStrike" cap="none" dirty="0">
              <a:solidFill>
                <a:schemeClr val="lt1"/>
              </a:solidFill>
              <a:latin typeface="Calibri"/>
              <a:ea typeface="Calibri"/>
              <a:cs typeface="Calibri"/>
              <a:sym typeface="Calibri"/>
            </a:endParaRPr>
          </a:p>
        </p:txBody>
      </p:sp>
      <p:sp>
        <p:nvSpPr>
          <p:cNvPr id="1603" name="Google Shape;1603;p91"/>
          <p:cNvSpPr txBox="1"/>
          <p:nvPr/>
        </p:nvSpPr>
        <p:spPr>
          <a:xfrm>
            <a:off x="6293296" y="2770191"/>
            <a:ext cx="27432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dirty="0" err="1">
                <a:solidFill>
                  <a:schemeClr val="lt1"/>
                </a:solidFill>
                <a:latin typeface="Calibri"/>
                <a:ea typeface="Calibri"/>
                <a:cs typeface="Calibri"/>
                <a:sym typeface="Calibri"/>
              </a:rPr>
              <a:t>Jésus</a:t>
            </a:r>
            <a:r>
              <a:rPr lang="en-US" sz="2800" b="1"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dirty="0" err="1">
                <a:solidFill>
                  <a:schemeClr val="lt1"/>
                </a:solidFill>
                <a:latin typeface="Calibri"/>
                <a:ea typeface="Calibri"/>
                <a:cs typeface="Calibri"/>
                <a:sym typeface="Calibri"/>
              </a:rPr>
              <a:t>dit</a:t>
            </a:r>
            <a:r>
              <a:rPr lang="en-US" sz="2800" dirty="0">
                <a:solidFill>
                  <a:schemeClr val="lt1"/>
                </a:solidFill>
                <a:latin typeface="Calibri"/>
                <a:ea typeface="Calibri"/>
                <a:cs typeface="Calibri"/>
                <a:sym typeface="Calibri"/>
              </a:rPr>
              <a:t> : </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Je FAIS.</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Je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tout pour </a:t>
            </a:r>
            <a:r>
              <a:rPr lang="en-US" sz="2800" dirty="0" err="1">
                <a:solidFill>
                  <a:schemeClr val="lt1"/>
                </a:solidFill>
                <a:latin typeface="Calibri"/>
                <a:ea typeface="Calibri"/>
                <a:cs typeface="Calibri"/>
                <a:sym typeface="Calibri"/>
              </a:rPr>
              <a:t>vous</a:t>
            </a:r>
            <a:r>
              <a:rPr lang="en-US" sz="2800" dirty="0">
                <a:solidFill>
                  <a:schemeClr val="lt1"/>
                </a:solidFill>
                <a:latin typeface="Calibri"/>
                <a:ea typeface="Calibri"/>
                <a:cs typeface="Calibri"/>
                <a:sym typeface="Calibri"/>
              </a:rPr>
              <a:t>. Je </a:t>
            </a:r>
            <a:r>
              <a:rPr lang="en-US" sz="2800" dirty="0" err="1">
                <a:solidFill>
                  <a:schemeClr val="lt1"/>
                </a:solidFill>
                <a:latin typeface="Calibri"/>
                <a:ea typeface="Calibri"/>
                <a:cs typeface="Calibri"/>
                <a:sym typeface="Calibri"/>
              </a:rPr>
              <a:t>donne</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vous</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recevez</a:t>
            </a:r>
            <a:r>
              <a:rPr lang="en-US" sz="2800" dirty="0">
                <a:solidFill>
                  <a:schemeClr val="lt1"/>
                </a:solidFill>
                <a:latin typeface="Calibri"/>
                <a:ea typeface="Calibri"/>
                <a:cs typeface="Calibri"/>
                <a:sym typeface="Calibri"/>
              </a:rPr>
              <a:t>.  Pas </a:t>
            </a: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a:t>
            </a:r>
            <a:endParaRPr sz="280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2000"/>
              <a:buFont typeface="Arial"/>
              <a:buNone/>
            </a:pPr>
            <a:endParaRPr sz="2000"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2800"/>
              <a:buFont typeface="Arial"/>
              <a:buNone/>
            </a:pPr>
            <a:endParaRPr sz="280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2800"/>
              <a:buFont typeface="Arial"/>
              <a:buNone/>
            </a:pPr>
            <a:endParaRPr sz="3600"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2800"/>
              <a:buFont typeface="Arial"/>
              <a:buNone/>
            </a:pPr>
            <a:endParaRPr sz="280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2800"/>
              <a:buFont typeface="Arial"/>
              <a:buNone/>
            </a:pPr>
            <a:endParaRPr sz="2800" dirty="0">
              <a:solidFill>
                <a:schemeClr val="lt1"/>
              </a:solidFill>
              <a:latin typeface="Calibri"/>
              <a:ea typeface="Calibri"/>
              <a:cs typeface="Calibri"/>
              <a:sym typeface="Calibri"/>
            </a:endParaRPr>
          </a:p>
          <a:p>
            <a:pPr marL="0" marR="0" lvl="0" indent="0" algn="ctr" rtl="0">
              <a:spcBef>
                <a:spcPts val="0"/>
              </a:spcBef>
              <a:spcAft>
                <a:spcPts val="0"/>
              </a:spcAft>
              <a:buNone/>
            </a:pPr>
            <a:r>
              <a:rPr lang="en-US" sz="2800" i="0" u="none" strike="noStrike" cap="none" dirty="0">
                <a:solidFill>
                  <a:schemeClr val="lt1"/>
                </a:solidFill>
                <a:latin typeface="Calibri"/>
                <a:ea typeface="Calibri"/>
                <a:cs typeface="Calibri"/>
                <a:sym typeface="Calibri"/>
              </a:rPr>
              <a:t/>
            </a:r>
            <a:br>
              <a:rPr lang="en-US" sz="2800" i="0" u="none" strike="noStrike" cap="none"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Viens</a:t>
            </a:r>
            <a:r>
              <a:rPr lang="en-US" sz="2800" dirty="0">
                <a:solidFill>
                  <a:schemeClr val="lt1"/>
                </a:solidFill>
                <a:latin typeface="Calibri"/>
                <a:ea typeface="Calibri"/>
                <a:cs typeface="Calibri"/>
                <a:sym typeface="Calibri"/>
              </a:rPr>
              <a:t> à </a:t>
            </a:r>
            <a:r>
              <a:rPr lang="en-US" sz="2800" dirty="0" err="1">
                <a:solidFill>
                  <a:schemeClr val="lt1"/>
                </a:solidFill>
                <a:latin typeface="Calibri"/>
                <a:ea typeface="Calibri"/>
                <a:cs typeface="Calibri"/>
                <a:sym typeface="Calibri"/>
              </a:rPr>
              <a:t>moi</a:t>
            </a:r>
            <a:r>
              <a:rPr lang="en-US" sz="2800"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et bois.</a:t>
            </a:r>
            <a:endParaRPr sz="2800" i="0" u="none" strike="noStrike" cap="none"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1077"/>
        <p:cNvGrpSpPr/>
        <p:nvPr/>
      </p:nvGrpSpPr>
      <p:grpSpPr>
        <a:xfrm>
          <a:off x="0" y="0"/>
          <a:ext cx="0" cy="0"/>
          <a:chOff x="0" y="0"/>
          <a:chExt cx="0" cy="0"/>
        </a:xfrm>
      </p:grpSpPr>
      <p:pic>
        <p:nvPicPr>
          <p:cNvPr id="1078" name="Google Shape;1078;p61" descr="www.clipartfest.com aaf199e4e5444100a944d574457b2f7a_animated-powerpoint-templates-free-animated-clipart-for-ppt_1024-768.gif"/>
          <p:cNvPicPr preferRelativeResize="0"/>
          <p:nvPr/>
        </p:nvPicPr>
        <p:blipFill rotWithShape="1">
          <a:blip r:embed="rId3">
            <a:alphaModFix/>
          </a:blip>
          <a:srcRect/>
          <a:stretch/>
        </p:blipFill>
        <p:spPr>
          <a:xfrm>
            <a:off x="0" y="428620"/>
            <a:ext cx="4480560" cy="3360420"/>
          </a:xfrm>
          <a:prstGeom prst="rect">
            <a:avLst/>
          </a:prstGeom>
          <a:noFill/>
          <a:ln>
            <a:noFill/>
          </a:ln>
        </p:spPr>
      </p:pic>
      <p:sp>
        <p:nvSpPr>
          <p:cNvPr id="1079" name="Google Shape;1079;p61"/>
          <p:cNvSpPr/>
          <p:nvPr/>
        </p:nvSpPr>
        <p:spPr>
          <a:xfrm>
            <a:off x="2195736" y="1844824"/>
            <a:ext cx="182880" cy="9144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80" name="Google Shape;1080;p61"/>
          <p:cNvSpPr/>
          <p:nvPr/>
        </p:nvSpPr>
        <p:spPr>
          <a:xfrm>
            <a:off x="1835696" y="2021984"/>
            <a:ext cx="914400" cy="1828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081" name="Google Shape;1081;p61" descr="DSCN9624e.JPG"/>
          <p:cNvPicPr preferRelativeResize="0"/>
          <p:nvPr/>
        </p:nvPicPr>
        <p:blipFill rotWithShape="1">
          <a:blip r:embed="rId4">
            <a:alphaModFix/>
          </a:blip>
          <a:srcRect/>
          <a:stretch/>
        </p:blipFill>
        <p:spPr>
          <a:xfrm>
            <a:off x="8174672" y="-99392"/>
            <a:ext cx="1005840" cy="1865905"/>
          </a:xfrm>
          <a:prstGeom prst="rect">
            <a:avLst/>
          </a:prstGeom>
          <a:noFill/>
          <a:ln>
            <a:noFill/>
          </a:ln>
        </p:spPr>
      </p:pic>
      <p:pic>
        <p:nvPicPr>
          <p:cNvPr id="1082" name="Google Shape;1082;p61" descr="https://encrypted-tbn2.google.com/images?q=tbn:ANd9GcSDMCJexFU6n6yHn1MnQUaifzXjbrz6B6D0RDJvSqC3oRqNUmHbKw"/>
          <p:cNvPicPr preferRelativeResize="0"/>
          <p:nvPr/>
        </p:nvPicPr>
        <p:blipFill rotWithShape="1">
          <a:blip r:embed="rId5">
            <a:alphaModFix/>
          </a:blip>
          <a:srcRect t="21085" b="19015"/>
          <a:stretch/>
        </p:blipFill>
        <p:spPr>
          <a:xfrm>
            <a:off x="7452320" y="4149080"/>
            <a:ext cx="2112263" cy="1224136"/>
          </a:xfrm>
          <a:prstGeom prst="rect">
            <a:avLst/>
          </a:prstGeom>
          <a:noFill/>
          <a:ln>
            <a:noFill/>
          </a:ln>
        </p:spPr>
      </p:pic>
      <p:pic>
        <p:nvPicPr>
          <p:cNvPr id="1083" name="Google Shape;1083;p61" descr="couple Korean TV.png"/>
          <p:cNvPicPr preferRelativeResize="0"/>
          <p:nvPr/>
        </p:nvPicPr>
        <p:blipFill rotWithShape="1">
          <a:blip r:embed="rId6">
            <a:alphaModFix/>
          </a:blip>
          <a:srcRect l="136" t="10083" r="7133" b="22118"/>
          <a:stretch/>
        </p:blipFill>
        <p:spPr>
          <a:xfrm>
            <a:off x="6156176" y="3140968"/>
            <a:ext cx="1447140" cy="1368152"/>
          </a:xfrm>
          <a:prstGeom prst="rect">
            <a:avLst/>
          </a:prstGeom>
          <a:noFill/>
          <a:ln>
            <a:noFill/>
          </a:ln>
        </p:spPr>
      </p:pic>
      <p:pic>
        <p:nvPicPr>
          <p:cNvPr id="1084" name="Google Shape;1084;p61" descr="Girls' Generation's Jessica Jung Soo Yeon wallpapers 1024x1024 (04).jpg"/>
          <p:cNvPicPr preferRelativeResize="0"/>
          <p:nvPr/>
        </p:nvPicPr>
        <p:blipFill rotWithShape="1">
          <a:blip r:embed="rId7">
            <a:alphaModFix/>
          </a:blip>
          <a:srcRect l="11230" r="4546"/>
          <a:stretch/>
        </p:blipFill>
        <p:spPr>
          <a:xfrm>
            <a:off x="4499992" y="-27384"/>
            <a:ext cx="1371600" cy="1664490"/>
          </a:xfrm>
          <a:prstGeom prst="rect">
            <a:avLst/>
          </a:prstGeom>
          <a:noFill/>
          <a:ln>
            <a:noFill/>
          </a:ln>
        </p:spPr>
      </p:pic>
      <p:pic>
        <p:nvPicPr>
          <p:cNvPr id="1085" name="Google Shape;1085;p61" descr="hyundai-yf1.jpg"/>
          <p:cNvPicPr preferRelativeResize="0"/>
          <p:nvPr/>
        </p:nvPicPr>
        <p:blipFill rotWithShape="1">
          <a:blip r:embed="rId8">
            <a:alphaModFix/>
          </a:blip>
          <a:srcRect l="12199" t="34460" r="-2203" b="12688"/>
          <a:stretch/>
        </p:blipFill>
        <p:spPr>
          <a:xfrm>
            <a:off x="6660232" y="1628799"/>
            <a:ext cx="2570702" cy="1005840"/>
          </a:xfrm>
          <a:prstGeom prst="rect">
            <a:avLst/>
          </a:prstGeom>
          <a:noFill/>
          <a:ln>
            <a:noFill/>
          </a:ln>
        </p:spPr>
      </p:pic>
      <p:pic>
        <p:nvPicPr>
          <p:cNvPr id="1086" name="Google Shape;1086;p61" descr="http://www.google.com/url?source=imglanding&amp;ct=img&amp;q=http://cache2.allpostersimages.com/p/LRG/16/1654/TCJGD00Z/posters/beer-bottles-decisions.jpg&amp;sa=X&amp;ei=xujJT9z8GaHNmAWMsPXuDg&amp;ved=0CAkQ8wc&amp;usg=AFQjCNGDhNEbmBD9d4OHc8y-kcZnSmI-NA"/>
          <p:cNvPicPr preferRelativeResize="0"/>
          <p:nvPr/>
        </p:nvPicPr>
        <p:blipFill rotWithShape="1">
          <a:blip r:embed="rId9">
            <a:alphaModFix/>
          </a:blip>
          <a:srcRect t="29936" r="31382" b="44067"/>
          <a:stretch/>
        </p:blipFill>
        <p:spPr>
          <a:xfrm>
            <a:off x="4499992" y="4509120"/>
            <a:ext cx="3108960" cy="1080120"/>
          </a:xfrm>
          <a:prstGeom prst="rect">
            <a:avLst/>
          </a:prstGeom>
          <a:noFill/>
          <a:ln>
            <a:noFill/>
          </a:ln>
        </p:spPr>
      </p:pic>
      <p:pic>
        <p:nvPicPr>
          <p:cNvPr id="1087" name="Google Shape;1087;p61" descr="riches stacked US dollars.jpg"/>
          <p:cNvPicPr preferRelativeResize="0"/>
          <p:nvPr/>
        </p:nvPicPr>
        <p:blipFill rotWithShape="1">
          <a:blip r:embed="rId10">
            <a:alphaModFix/>
          </a:blip>
          <a:srcRect l="12704" t="16368" r="17870" b="52792"/>
          <a:stretch/>
        </p:blipFill>
        <p:spPr>
          <a:xfrm>
            <a:off x="6660232" y="2420887"/>
            <a:ext cx="2483768" cy="792089"/>
          </a:xfrm>
          <a:prstGeom prst="rect">
            <a:avLst/>
          </a:prstGeom>
          <a:noFill/>
          <a:ln>
            <a:noFill/>
          </a:ln>
        </p:spPr>
      </p:pic>
      <p:pic>
        <p:nvPicPr>
          <p:cNvPr id="1088" name="Google Shape;1088;p61" descr="http://cache4.asset-cache.net/gc/452113368-philipp-lahm-of-germany-holds-the-world-cup-gettyimages.jpg?v=1&amp;c=IWSAsset&amp;k=2&amp;d=GkZZ8bf5zL1ZiijUmxa7QZhQ0rQ%2fYe7v%2bPK7US7rq7vinQsGaUwE3vvTp7oTPLLi2Eo6ymE4YM%2bveykwdW7r2XnVy9kQB7Ub22PJf2bGfBA%3d"/>
          <p:cNvPicPr preferRelativeResize="0"/>
          <p:nvPr/>
        </p:nvPicPr>
        <p:blipFill rotWithShape="1">
          <a:blip r:embed="rId11">
            <a:alphaModFix/>
          </a:blip>
          <a:srcRect l="20591" t="5066" r="19933" b="32217"/>
          <a:stretch/>
        </p:blipFill>
        <p:spPr>
          <a:xfrm>
            <a:off x="4479385" y="1628800"/>
            <a:ext cx="2226329" cy="1554480"/>
          </a:xfrm>
          <a:prstGeom prst="rect">
            <a:avLst/>
          </a:prstGeom>
          <a:noFill/>
          <a:ln>
            <a:noFill/>
          </a:ln>
        </p:spPr>
      </p:pic>
      <p:pic>
        <p:nvPicPr>
          <p:cNvPr id="1089" name="Google Shape;1089;p61" descr="www.clipartkid.com free-music-clip-art-081510-vector-clip-art-free-clipart-images-qxAPdD-clipart.jpg"/>
          <p:cNvPicPr preferRelativeResize="0"/>
          <p:nvPr/>
        </p:nvPicPr>
        <p:blipFill rotWithShape="1">
          <a:blip r:embed="rId12">
            <a:alphaModFix/>
          </a:blip>
          <a:srcRect/>
          <a:stretch/>
        </p:blipFill>
        <p:spPr>
          <a:xfrm>
            <a:off x="5868144" y="-27384"/>
            <a:ext cx="2338576" cy="1673604"/>
          </a:xfrm>
          <a:prstGeom prst="rect">
            <a:avLst/>
          </a:prstGeom>
          <a:noFill/>
          <a:ln>
            <a:noFill/>
          </a:ln>
        </p:spPr>
      </p:pic>
      <p:pic>
        <p:nvPicPr>
          <p:cNvPr id="1090" name="Google Shape;1090;p61" descr="happy children www.gospelgifs.com.gif"/>
          <p:cNvPicPr preferRelativeResize="0"/>
          <p:nvPr/>
        </p:nvPicPr>
        <p:blipFill rotWithShape="1">
          <a:blip r:embed="rId13">
            <a:alphaModFix/>
          </a:blip>
          <a:srcRect l="6251" t="6486" r="7500" b="4922"/>
          <a:stretch/>
        </p:blipFill>
        <p:spPr>
          <a:xfrm>
            <a:off x="4489581" y="3212976"/>
            <a:ext cx="1666595" cy="1296144"/>
          </a:xfrm>
          <a:prstGeom prst="rect">
            <a:avLst/>
          </a:prstGeom>
          <a:noFill/>
          <a:ln>
            <a:noFill/>
          </a:ln>
        </p:spPr>
      </p:pic>
      <p:pic>
        <p:nvPicPr>
          <p:cNvPr id="1091" name="Google Shape;1091;p61" descr="101 email.jpg"/>
          <p:cNvPicPr preferRelativeResize="0"/>
          <p:nvPr/>
        </p:nvPicPr>
        <p:blipFill rotWithShape="1">
          <a:blip r:embed="rId14">
            <a:alphaModFix/>
          </a:blip>
          <a:srcRect l="45386" t="62018" r="30208" b="15947"/>
          <a:stretch/>
        </p:blipFill>
        <p:spPr>
          <a:xfrm>
            <a:off x="7596336" y="3212976"/>
            <a:ext cx="1554480" cy="936104"/>
          </a:xfrm>
          <a:prstGeom prst="rect">
            <a:avLst/>
          </a:prstGeom>
          <a:noFill/>
          <a:ln>
            <a:noFill/>
          </a:ln>
        </p:spPr>
      </p:pic>
      <p:pic>
        <p:nvPicPr>
          <p:cNvPr id="1093" name="Google Shape;1093;p61" descr="egyptian.gif"/>
          <p:cNvPicPr preferRelativeResize="0"/>
          <p:nvPr/>
        </p:nvPicPr>
        <p:blipFill rotWithShape="1">
          <a:blip r:embed="rId15">
            <a:alphaModFix/>
          </a:blip>
          <a:srcRect/>
          <a:stretch/>
        </p:blipFill>
        <p:spPr>
          <a:xfrm>
            <a:off x="1133872" y="855302"/>
            <a:ext cx="2286000" cy="1360713"/>
          </a:xfrm>
          <a:prstGeom prst="rect">
            <a:avLst/>
          </a:prstGeom>
          <a:noFill/>
          <a:ln>
            <a:noFill/>
          </a:ln>
        </p:spPr>
      </p:pic>
      <p:pic>
        <p:nvPicPr>
          <p:cNvPr id="1094" name="Google Shape;1094;p61" descr="egyptian.gif"/>
          <p:cNvPicPr preferRelativeResize="0"/>
          <p:nvPr/>
        </p:nvPicPr>
        <p:blipFill rotWithShape="1">
          <a:blip r:embed="rId15">
            <a:alphaModFix/>
          </a:blip>
          <a:srcRect/>
          <a:stretch/>
        </p:blipFill>
        <p:spPr>
          <a:xfrm rot="7200000">
            <a:off x="1781395" y="1918449"/>
            <a:ext cx="2286000" cy="1360713"/>
          </a:xfrm>
          <a:prstGeom prst="rect">
            <a:avLst/>
          </a:prstGeom>
          <a:noFill/>
          <a:ln>
            <a:noFill/>
          </a:ln>
        </p:spPr>
      </p:pic>
      <p:pic>
        <p:nvPicPr>
          <p:cNvPr id="1095" name="Google Shape;1095;p61" descr="egyptian.gif"/>
          <p:cNvPicPr preferRelativeResize="0"/>
          <p:nvPr/>
        </p:nvPicPr>
        <p:blipFill rotWithShape="1">
          <a:blip r:embed="rId15">
            <a:alphaModFix/>
          </a:blip>
          <a:srcRect/>
          <a:stretch/>
        </p:blipFill>
        <p:spPr>
          <a:xfrm rot="-7200000" flipH="1">
            <a:off x="540101" y="1918449"/>
            <a:ext cx="2286000" cy="1360713"/>
          </a:xfrm>
          <a:prstGeom prst="rect">
            <a:avLst/>
          </a:prstGeom>
          <a:noFill/>
          <a:ln>
            <a:noFill/>
          </a:ln>
        </p:spPr>
      </p:pic>
      <p:pic>
        <p:nvPicPr>
          <p:cNvPr id="1096" name="Google Shape;1096;p61" descr="www.fg-a.com valentine 2-jumping-heart.gif"/>
          <p:cNvPicPr preferRelativeResize="0"/>
          <p:nvPr/>
        </p:nvPicPr>
        <p:blipFill rotWithShape="1">
          <a:blip r:embed="rId16">
            <a:alphaModFix/>
          </a:blip>
          <a:srcRect/>
          <a:stretch/>
        </p:blipFill>
        <p:spPr>
          <a:xfrm>
            <a:off x="1700808" y="1412776"/>
            <a:ext cx="1143000" cy="1333500"/>
          </a:xfrm>
          <a:prstGeom prst="rect">
            <a:avLst/>
          </a:prstGeom>
          <a:noFill/>
          <a:ln>
            <a:noFill/>
          </a:ln>
        </p:spPr>
      </p:pic>
      <p:sp>
        <p:nvSpPr>
          <p:cNvPr id="1097" name="Google Shape;1097;p61"/>
          <p:cNvSpPr txBox="1"/>
          <p:nvPr/>
        </p:nvSpPr>
        <p:spPr>
          <a:xfrm>
            <a:off x="0" y="5239464"/>
            <a:ext cx="9144000" cy="1645920"/>
          </a:xfrm>
          <a:prstGeom prst="rect">
            <a:avLst/>
          </a:prstGeom>
          <a:solidFill>
            <a:srgbClr val="002060"/>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600" b="1">
                <a:solidFill>
                  <a:schemeClr val="lt1"/>
                </a:solidFill>
                <a:latin typeface="Calibri"/>
                <a:ea typeface="Calibri"/>
                <a:cs typeface="Calibri"/>
                <a:sym typeface="Calibri"/>
              </a:rPr>
              <a:t>La joie et la satisfaction sont en Christ, pas la beauté, la musique, </a:t>
            </a:r>
            <a:endParaRPr/>
          </a:p>
          <a:p>
            <a:pPr marL="0" marR="0" lvl="0" indent="0" algn="ctr" rtl="0">
              <a:spcBef>
                <a:spcPts val="0"/>
              </a:spcBef>
              <a:spcAft>
                <a:spcPts val="0"/>
              </a:spcAft>
              <a:buNone/>
            </a:pPr>
            <a:r>
              <a:rPr lang="en-US" sz="2600" b="1">
                <a:solidFill>
                  <a:schemeClr val="lt1"/>
                </a:solidFill>
                <a:latin typeface="Calibri"/>
                <a:ea typeface="Calibri"/>
                <a:cs typeface="Calibri"/>
                <a:sym typeface="Calibri"/>
              </a:rPr>
              <a:t>les smartphones, les sports, les voitures, l'argent, les amis, </a:t>
            </a:r>
            <a:endParaRPr/>
          </a:p>
          <a:p>
            <a:pPr marL="0" marR="0" lvl="0" indent="0" algn="ctr" rtl="0">
              <a:spcBef>
                <a:spcPts val="0"/>
              </a:spcBef>
              <a:spcAft>
                <a:spcPts val="0"/>
              </a:spcAft>
              <a:buNone/>
            </a:pPr>
            <a:r>
              <a:rPr lang="en-US" sz="2600" b="1">
                <a:solidFill>
                  <a:schemeClr val="lt1"/>
                </a:solidFill>
                <a:latin typeface="Calibri"/>
                <a:ea typeface="Calibri"/>
                <a:cs typeface="Calibri"/>
                <a:sym typeface="Calibri"/>
              </a:rPr>
              <a:t>la romance, le sexe, la nourriture, les beuveries, les maisons ou </a:t>
            </a:r>
            <a:endParaRPr/>
          </a:p>
          <a:p>
            <a:pPr marL="0" marR="0" lvl="0" indent="0" algn="ctr" rtl="0">
              <a:spcBef>
                <a:spcPts val="0"/>
              </a:spcBef>
              <a:spcAft>
                <a:spcPts val="0"/>
              </a:spcAft>
              <a:buNone/>
            </a:pPr>
            <a:r>
              <a:rPr lang="en-US" sz="2600" b="1">
                <a:solidFill>
                  <a:schemeClr val="lt1"/>
                </a:solidFill>
                <a:latin typeface="Calibri"/>
                <a:ea typeface="Calibri"/>
                <a:cs typeface="Calibri"/>
                <a:sym typeface="Calibri"/>
              </a:rPr>
              <a:t>les emplois !   Jésus avait la joie suprême sans sexe ni argent !</a:t>
            </a:r>
            <a:endParaRPr sz="2600" b="1" i="0" u="none" strike="noStrike" cap="none">
              <a:solidFill>
                <a:schemeClr val="lt1"/>
              </a:solidFill>
              <a:latin typeface="Calibri"/>
              <a:ea typeface="Calibri"/>
              <a:cs typeface="Calibri"/>
              <a:sym typeface="Calibri"/>
            </a:endParaRPr>
          </a:p>
        </p:txBody>
      </p:sp>
      <p:sp>
        <p:nvSpPr>
          <p:cNvPr id="1098" name="Google Shape;1098;p61"/>
          <p:cNvSpPr txBox="1"/>
          <p:nvPr/>
        </p:nvSpPr>
        <p:spPr>
          <a:xfrm>
            <a:off x="72008" y="3789040"/>
            <a:ext cx="4427984" cy="1288967"/>
          </a:xfrm>
          <a:prstGeom prst="rect">
            <a:avLst/>
          </a:prstGeom>
          <a:noFill/>
          <a:ln>
            <a:noFill/>
          </a:ln>
        </p:spPr>
        <p:txBody>
          <a:bodyPr spcFirstLastPara="1" wrap="square" lIns="91425" tIns="45700" rIns="91425" bIns="45700" anchor="t" anchorCtr="0">
            <a:spAutoFit/>
          </a:bodyPr>
          <a:lstStyle/>
          <a:p>
            <a:pPr marL="0" marR="0" lvl="0" indent="0" algn="ctr" rtl="0">
              <a:lnSpc>
                <a:spcPct val="108333"/>
              </a:lnSpc>
              <a:spcBef>
                <a:spcPts val="0"/>
              </a:spcBef>
              <a:spcAft>
                <a:spcPts val="0"/>
              </a:spcAft>
              <a:buNone/>
            </a:pPr>
            <a:r>
              <a:rPr lang="en-US" sz="2400" b="1" dirty="0">
                <a:solidFill>
                  <a:schemeClr val="lt1"/>
                </a:solidFill>
                <a:latin typeface="Calibri"/>
                <a:ea typeface="Calibri"/>
                <a:cs typeface="Calibri"/>
                <a:sym typeface="Calibri"/>
              </a:rPr>
              <a:t>Le </a:t>
            </a:r>
            <a:r>
              <a:rPr lang="en-US" sz="2400" b="1" dirty="0" err="1">
                <a:solidFill>
                  <a:schemeClr val="lt1"/>
                </a:solidFill>
                <a:latin typeface="Calibri"/>
                <a:ea typeface="Calibri"/>
                <a:cs typeface="Calibri"/>
                <a:sym typeface="Calibri"/>
              </a:rPr>
              <a:t>chemin</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complètement</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différent</a:t>
            </a:r>
            <a:r>
              <a:rPr lang="en-US" sz="2400" b="1" dirty="0">
                <a:solidFill>
                  <a:schemeClr val="lt1"/>
                </a:solidFill>
                <a:latin typeface="Calibri"/>
                <a:ea typeface="Calibri"/>
                <a:cs typeface="Calibri"/>
                <a:sym typeface="Calibri"/>
              </a:rPr>
              <a:t> de </a:t>
            </a:r>
            <a:r>
              <a:rPr lang="en-US" sz="2400" b="1" dirty="0" err="1">
                <a:solidFill>
                  <a:schemeClr val="lt1"/>
                </a:solidFill>
                <a:latin typeface="Calibri"/>
                <a:ea typeface="Calibri"/>
                <a:cs typeface="Calibri"/>
                <a:sym typeface="Calibri"/>
              </a:rPr>
              <a:t>Dieu</a:t>
            </a:r>
            <a:r>
              <a:rPr lang="en-US" sz="2400" b="1" dirty="0">
                <a:solidFill>
                  <a:schemeClr val="lt1"/>
                </a:solidFill>
                <a:latin typeface="Calibri"/>
                <a:ea typeface="Calibri"/>
                <a:cs typeface="Calibri"/>
                <a:sym typeface="Calibri"/>
              </a:rPr>
              <a:t> </a:t>
            </a:r>
            <a:endParaRPr dirty="0"/>
          </a:p>
          <a:p>
            <a:pPr marL="0" marR="0" lvl="0" indent="0" algn="ctr" rtl="0">
              <a:lnSpc>
                <a:spcPct val="108333"/>
              </a:lnSpc>
              <a:spcBef>
                <a:spcPts val="0"/>
              </a:spcBef>
              <a:spcAft>
                <a:spcPts val="0"/>
              </a:spcAft>
              <a:buNone/>
            </a:pPr>
            <a:r>
              <a:rPr lang="en-US" sz="2400" b="1" dirty="0" err="1">
                <a:solidFill>
                  <a:schemeClr val="lt1"/>
                </a:solidFill>
                <a:latin typeface="Calibri"/>
                <a:ea typeface="Calibri"/>
                <a:cs typeface="Calibri"/>
                <a:sym typeface="Calibri"/>
              </a:rPr>
              <a:t>vers</a:t>
            </a:r>
            <a:r>
              <a:rPr lang="en-US" sz="2400" b="1" dirty="0">
                <a:solidFill>
                  <a:schemeClr val="lt1"/>
                </a:solidFill>
                <a:latin typeface="Calibri"/>
                <a:ea typeface="Calibri"/>
                <a:cs typeface="Calibri"/>
                <a:sym typeface="Calibri"/>
              </a:rPr>
              <a:t> la joie et la satisfaction </a:t>
            </a:r>
            <a:endParaRPr dirty="0"/>
          </a:p>
        </p:txBody>
      </p:sp>
      <p:sp>
        <p:nvSpPr>
          <p:cNvPr id="1099" name="Google Shape;1099;p61"/>
          <p:cNvSpPr txBox="1"/>
          <p:nvPr/>
        </p:nvSpPr>
        <p:spPr>
          <a:xfrm>
            <a:off x="0" y="-27384"/>
            <a:ext cx="442798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smiley © sherv.net                Jumping heart © www.fg-a.com </a:t>
            </a:r>
            <a:endParaRPr/>
          </a:p>
          <a:p>
            <a:pPr marL="0" marR="0" lvl="0" indent="0" algn="ctr" rtl="0">
              <a:spcBef>
                <a:spcPts val="0"/>
              </a:spcBef>
              <a:spcAft>
                <a:spcPts val="0"/>
              </a:spcAft>
              <a:buNone/>
            </a:pPr>
            <a:r>
              <a:rPr lang="en-US" sz="1000">
                <a:solidFill>
                  <a:srgbClr val="D8D8D8"/>
                </a:solidFill>
                <a:latin typeface="Arial"/>
                <a:ea typeface="Arial"/>
                <a:cs typeface="Arial"/>
                <a:sym typeface="Arial"/>
              </a:rPr>
              <a:t>People circle © clipartfest.com</a:t>
            </a:r>
            <a:endParaRPr sz="1800">
              <a:solidFill>
                <a:srgbClr val="D8D8D8"/>
              </a:solidFill>
              <a:latin typeface="Arial"/>
              <a:ea typeface="Arial"/>
              <a:cs typeface="Arial"/>
              <a:sym typeface="Arial"/>
            </a:endParaRPr>
          </a:p>
        </p:txBody>
      </p:sp>
      <p:sp>
        <p:nvSpPr>
          <p:cNvPr id="24" name="WordArt 2"/>
          <p:cNvSpPr>
            <a:spLocks noChangeArrowheads="1" noChangeShapeType="1" noTextEdit="1"/>
          </p:cNvSpPr>
          <p:nvPr/>
        </p:nvSpPr>
        <p:spPr bwMode="auto">
          <a:xfrm>
            <a:off x="1240325" y="722941"/>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Le Seigneur</a:t>
            </a:r>
            <a:endParaRPr lang="en-CA" sz="1200" kern="10" spc="0" dirty="0">
              <a:ln w="9525">
                <a:solidFill>
                  <a:srgbClr val="000000"/>
                </a:solidFill>
                <a:round/>
                <a:headEnd/>
                <a:tailEnd/>
              </a:ln>
              <a:solidFill>
                <a:srgbClr val="FFC000"/>
              </a:solidFill>
              <a:effectLst/>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Shape 2024"/>
        <p:cNvGrpSpPr/>
        <p:nvPr/>
      </p:nvGrpSpPr>
      <p:grpSpPr>
        <a:xfrm>
          <a:off x="0" y="0"/>
          <a:ext cx="0" cy="0"/>
          <a:chOff x="0" y="0"/>
          <a:chExt cx="0" cy="0"/>
        </a:xfrm>
      </p:grpSpPr>
      <p:pic>
        <p:nvPicPr>
          <p:cNvPr id="2025" name="Google Shape;2025;p114" descr="lord-jesus-christ-coming-293608.gif"/>
          <p:cNvPicPr preferRelativeResize="0"/>
          <p:nvPr/>
        </p:nvPicPr>
        <p:blipFill rotWithShape="1">
          <a:blip r:embed="rId3">
            <a:alphaModFix/>
          </a:blip>
          <a:srcRect b="36140"/>
          <a:stretch/>
        </p:blipFill>
        <p:spPr>
          <a:xfrm>
            <a:off x="2786608" y="1827642"/>
            <a:ext cx="3657600" cy="3401558"/>
          </a:xfrm>
          <a:prstGeom prst="star32">
            <a:avLst>
              <a:gd name="adj" fmla="val 37500"/>
            </a:avLst>
          </a:prstGeom>
          <a:noFill/>
          <a:ln>
            <a:noFill/>
          </a:ln>
        </p:spPr>
      </p:pic>
      <p:sp>
        <p:nvSpPr>
          <p:cNvPr id="2027" name="Google Shape;2027;p114"/>
          <p:cNvSpPr txBox="1"/>
          <p:nvPr/>
        </p:nvSpPr>
        <p:spPr>
          <a:xfrm>
            <a:off x="5148064" y="188640"/>
            <a:ext cx="4032448"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10714"/>
              </a:lnSpc>
              <a:spcBef>
                <a:spcPts val="0"/>
              </a:spcBef>
              <a:spcAft>
                <a:spcPts val="0"/>
              </a:spcAft>
              <a:buClr>
                <a:schemeClr val="dk2"/>
              </a:buClr>
              <a:buSzPts val="2800"/>
              <a:buFont typeface="Calibri"/>
              <a:buNone/>
            </a:pPr>
            <a:r>
              <a:rPr lang="en-US" sz="2800" b="1" i="0" u="none" strike="noStrike" cap="none">
                <a:solidFill>
                  <a:schemeClr val="dk2"/>
                </a:solidFill>
                <a:latin typeface="Calibri"/>
                <a:ea typeface="Calibri"/>
                <a:cs typeface="Calibri"/>
                <a:sym typeface="Calibri"/>
              </a:rPr>
              <a:t/>
            </a:r>
            <a:br>
              <a:rPr lang="en-US" sz="2800" b="1" i="0" u="none" strike="noStrike" cap="none">
                <a:solidFill>
                  <a:schemeClr val="dk2"/>
                </a:solidFill>
                <a:latin typeface="Calibri"/>
                <a:ea typeface="Calibri"/>
                <a:cs typeface="Calibri"/>
                <a:sym typeface="Calibri"/>
              </a:rPr>
            </a:br>
            <a:endParaRPr sz="2800" b="0" i="0" u="none" strike="noStrike" cap="none">
              <a:solidFill>
                <a:schemeClr val="dk2"/>
              </a:solidFill>
              <a:latin typeface="Calibri"/>
              <a:ea typeface="Calibri"/>
              <a:cs typeface="Calibri"/>
              <a:sym typeface="Calibri"/>
            </a:endParaRPr>
          </a:p>
        </p:txBody>
      </p:sp>
      <p:sp>
        <p:nvSpPr>
          <p:cNvPr id="2028" name="Google Shape;2028;p114"/>
          <p:cNvSpPr txBox="1"/>
          <p:nvPr/>
        </p:nvSpPr>
        <p:spPr>
          <a:xfrm>
            <a:off x="3635896" y="4437112"/>
            <a:ext cx="1944216"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D8D8D8"/>
                </a:solidFill>
                <a:latin typeface="Arial"/>
                <a:ea typeface="Arial"/>
                <a:cs typeface="Arial"/>
                <a:sym typeface="Arial"/>
              </a:rPr>
              <a:t>Jesus © GospelGifs.com </a:t>
            </a:r>
            <a:endParaRPr/>
          </a:p>
          <a:p>
            <a:pPr marL="0" marR="0" lvl="0" indent="0" algn="ctr" rtl="0">
              <a:spcBef>
                <a:spcPts val="0"/>
              </a:spcBef>
              <a:spcAft>
                <a:spcPts val="0"/>
              </a:spcAft>
              <a:buNone/>
            </a:pPr>
            <a:r>
              <a:rPr lang="en-US" sz="900">
                <a:solidFill>
                  <a:srgbClr val="D8D8D8"/>
                </a:solidFill>
                <a:latin typeface="Arial"/>
                <a:ea typeface="Arial"/>
                <a:cs typeface="Arial"/>
                <a:sym typeface="Arial"/>
              </a:rPr>
              <a:t>with permission</a:t>
            </a:r>
            <a:endParaRPr/>
          </a:p>
        </p:txBody>
      </p:sp>
      <p:sp>
        <p:nvSpPr>
          <p:cNvPr id="2029" name="Google Shape;2029;p114"/>
          <p:cNvSpPr/>
          <p:nvPr/>
        </p:nvSpPr>
        <p:spPr>
          <a:xfrm>
            <a:off x="4499992" y="3068960"/>
            <a:ext cx="274320" cy="13716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030" name="Google Shape;2030;p114"/>
          <p:cNvSpPr/>
          <p:nvPr/>
        </p:nvSpPr>
        <p:spPr>
          <a:xfrm rot="-5400000">
            <a:off x="4495408" y="2795776"/>
            <a:ext cx="274320" cy="128016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031" name="Google Shape;2031;p114"/>
          <p:cNvSpPr txBox="1"/>
          <p:nvPr/>
        </p:nvSpPr>
        <p:spPr>
          <a:xfrm>
            <a:off x="3923928" y="3212976"/>
            <a:ext cx="1440160" cy="43088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200" b="1">
              <a:solidFill>
                <a:schemeClr val="lt1"/>
              </a:solidFill>
              <a:latin typeface="Arial"/>
              <a:ea typeface="Arial"/>
              <a:cs typeface="Arial"/>
              <a:sym typeface="Arial"/>
            </a:endParaRPr>
          </a:p>
          <a:p>
            <a:pPr marL="0" marR="0" lvl="0" indent="0" algn="ctr" rtl="0">
              <a:spcBef>
                <a:spcPts val="0"/>
              </a:spcBef>
              <a:spcAft>
                <a:spcPts val="0"/>
              </a:spcAft>
              <a:buNone/>
            </a:pPr>
            <a:r>
              <a:rPr lang="en-US" sz="2000" b="1">
                <a:solidFill>
                  <a:schemeClr val="lt1"/>
                </a:solidFill>
                <a:latin typeface="Calibri"/>
                <a:ea typeface="Calibri"/>
                <a:cs typeface="Calibri"/>
                <a:sym typeface="Calibri"/>
              </a:rPr>
              <a:t>Je fais pour</a:t>
            </a:r>
            <a:endParaRPr sz="2000" b="1">
              <a:solidFill>
                <a:schemeClr val="lt1"/>
              </a:solidFill>
              <a:latin typeface="Calibri"/>
              <a:ea typeface="Calibri"/>
              <a:cs typeface="Calibri"/>
              <a:sym typeface="Calibri"/>
            </a:endParaRPr>
          </a:p>
        </p:txBody>
      </p:sp>
      <p:sp>
        <p:nvSpPr>
          <p:cNvPr id="2032" name="Google Shape;2032;p114"/>
          <p:cNvSpPr txBox="1"/>
          <p:nvPr/>
        </p:nvSpPr>
        <p:spPr>
          <a:xfrm>
            <a:off x="4436368" y="3573016"/>
            <a:ext cx="423664" cy="80021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600" b="1">
              <a:solidFill>
                <a:schemeClr val="lt1"/>
              </a:solidFill>
              <a:latin typeface="Calibri"/>
              <a:ea typeface="Calibri"/>
              <a:cs typeface="Calibri"/>
              <a:sym typeface="Calibri"/>
            </a:endParaRPr>
          </a:p>
          <a:p>
            <a:pPr marL="0" marR="0" lvl="0" indent="0" algn="ctr" rtl="0">
              <a:lnSpc>
                <a:spcPct val="80000"/>
              </a:lnSpc>
              <a:spcBef>
                <a:spcPts val="0"/>
              </a:spcBef>
              <a:spcAft>
                <a:spcPts val="0"/>
              </a:spcAft>
              <a:buNone/>
            </a:pPr>
            <a:r>
              <a:rPr lang="en-US" sz="2000" b="1">
                <a:solidFill>
                  <a:schemeClr val="lt1"/>
                </a:solidFill>
                <a:latin typeface="Calibri"/>
                <a:ea typeface="Calibri"/>
                <a:cs typeface="Calibri"/>
                <a:sym typeface="Calibri"/>
              </a:rPr>
              <a:t>t</a:t>
            </a:r>
            <a:endParaRPr/>
          </a:p>
          <a:p>
            <a:pPr marL="0" marR="0" lvl="0" indent="0" algn="ctr" rtl="0">
              <a:lnSpc>
                <a:spcPct val="80000"/>
              </a:lnSpc>
              <a:spcBef>
                <a:spcPts val="0"/>
              </a:spcBef>
              <a:spcAft>
                <a:spcPts val="0"/>
              </a:spcAft>
              <a:buNone/>
            </a:pPr>
            <a:r>
              <a:rPr lang="en-US" sz="2000" b="1">
                <a:solidFill>
                  <a:schemeClr val="lt1"/>
                </a:solidFill>
                <a:latin typeface="Calibri"/>
                <a:ea typeface="Calibri"/>
                <a:cs typeface="Calibri"/>
                <a:sym typeface="Calibri"/>
              </a:rPr>
              <a:t>o</a:t>
            </a:r>
            <a:endParaRPr/>
          </a:p>
          <a:p>
            <a:pPr marL="0" marR="0" lvl="0" indent="0" algn="ctr" rtl="0">
              <a:lnSpc>
                <a:spcPct val="80000"/>
              </a:lnSpc>
              <a:spcBef>
                <a:spcPts val="0"/>
              </a:spcBef>
              <a:spcAft>
                <a:spcPts val="0"/>
              </a:spcAft>
              <a:buNone/>
            </a:pPr>
            <a:r>
              <a:rPr lang="en-US" sz="2000" b="1">
                <a:solidFill>
                  <a:schemeClr val="lt1"/>
                </a:solidFill>
                <a:latin typeface="Calibri"/>
                <a:ea typeface="Calibri"/>
                <a:cs typeface="Calibri"/>
                <a:sym typeface="Calibri"/>
              </a:rPr>
              <a:t>i</a:t>
            </a:r>
            <a:endParaRPr sz="2000" b="1">
              <a:solidFill>
                <a:schemeClr val="lt1"/>
              </a:solidFill>
              <a:latin typeface="Calibri"/>
              <a:ea typeface="Calibri"/>
              <a:cs typeface="Calibri"/>
              <a:sym typeface="Calibri"/>
            </a:endParaRPr>
          </a:p>
        </p:txBody>
      </p:sp>
      <p:sp>
        <p:nvSpPr>
          <p:cNvPr id="10" name="Text Box 5"/>
          <p:cNvSpPr txBox="1">
            <a:spLocks noChangeArrowheads="1"/>
          </p:cNvSpPr>
          <p:nvPr/>
        </p:nvSpPr>
        <p:spPr bwMode="auto">
          <a:xfrm>
            <a:off x="333700" y="18733"/>
            <a:ext cx="8341111"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fontAlgn="base">
              <a:lnSpc>
                <a:spcPts val="1400"/>
              </a:lnSpc>
            </a:pPr>
            <a:r>
              <a:rPr lang="fr-CA" b="1" dirty="0" smtClean="0">
                <a:solidFill>
                  <a:schemeClr val="bg2"/>
                </a:solidFill>
                <a:latin typeface="Calibri" pitchFamily="34" charset="0"/>
                <a:cs typeface="Calibri" pitchFamily="34" charset="0"/>
              </a:rPr>
              <a:t>déclaré juste  en Christ la justice de Dieu</a:t>
            </a:r>
            <a:endParaRPr lang="en-US" b="1" dirty="0" smtClean="0">
              <a:solidFill>
                <a:schemeClr val="bg2"/>
              </a:solidFill>
              <a:latin typeface="Calibri" pitchFamily="34" charset="0"/>
              <a:cs typeface="Calibri" pitchFamily="34" charset="0"/>
            </a:endParaRPr>
          </a:p>
          <a:p>
            <a:pPr algn="ctr">
              <a:lnSpc>
                <a:spcPts val="1400"/>
              </a:lnSpc>
            </a:pP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rançon</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racheté</a:t>
            </a:r>
            <a:r>
              <a:rPr lang="en-US" dirty="0" smtClean="0">
                <a:solidFill>
                  <a:schemeClr val="bg2"/>
                </a:solidFill>
                <a:latin typeface="Calibri" pitchFamily="34" charset="0"/>
                <a:cs typeface="Calibri" pitchFamily="34" charset="0"/>
              </a:rPr>
              <a:t>         P</a:t>
            </a:r>
            <a:r>
              <a:rPr lang="fr-FR" dirty="0" err="1" smtClean="0">
                <a:solidFill>
                  <a:schemeClr val="bg2"/>
                </a:solidFill>
                <a:latin typeface="Calibri" pitchFamily="34" charset="0"/>
                <a:cs typeface="Calibri" pitchFamily="34" charset="0"/>
              </a:rPr>
              <a:t>âques</a:t>
            </a:r>
            <a:r>
              <a:rPr lang="fr-FR"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péché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expié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colère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détournée</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pardonné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paix</a:t>
            </a:r>
            <a:r>
              <a:rPr lang="en-US" dirty="0" smtClean="0">
                <a:solidFill>
                  <a:schemeClr val="bg2"/>
                </a:solidFill>
                <a:latin typeface="Calibri" pitchFamily="34" charset="0"/>
                <a:cs typeface="Calibri" pitchFamily="34" charset="0"/>
              </a:rPr>
              <a:t> avec </a:t>
            </a:r>
            <a:r>
              <a:rPr lang="en-US" dirty="0" err="1" smtClean="0">
                <a:solidFill>
                  <a:schemeClr val="bg2"/>
                </a:solidFill>
                <a:latin typeface="Calibri" pitchFamily="34" charset="0"/>
                <a:cs typeface="Calibri" pitchFamily="34" charset="0"/>
              </a:rPr>
              <a:t>Dieu</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réconcilié</a:t>
            </a:r>
            <a:r>
              <a:rPr lang="en-US" dirty="0" smtClean="0">
                <a:solidFill>
                  <a:schemeClr val="bg2"/>
                </a:solidFill>
                <a:latin typeface="Calibri" pitchFamily="34" charset="0"/>
                <a:cs typeface="Calibri" pitchFamily="34" charset="0"/>
              </a:rPr>
              <a:t>   vie </a:t>
            </a:r>
            <a:r>
              <a:rPr lang="en-US" dirty="0" err="1" smtClean="0">
                <a:solidFill>
                  <a:schemeClr val="bg2"/>
                </a:solidFill>
                <a:latin typeface="Calibri" pitchFamily="34" charset="0"/>
                <a:cs typeface="Calibri" pitchFamily="34" charset="0"/>
              </a:rPr>
              <a:t>éternelle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adopté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accueilli</a:t>
            </a:r>
            <a:endParaRPr lang="en-US" dirty="0" smtClean="0">
              <a:solidFill>
                <a:schemeClr val="bg2"/>
              </a:solidFill>
              <a:latin typeface="Calibri" pitchFamily="34" charset="0"/>
              <a:cs typeface="Calibri" pitchFamily="34" charset="0"/>
            </a:endParaRPr>
          </a:p>
          <a:p>
            <a:pPr algn="ctr">
              <a:lnSpc>
                <a:spcPts val="1400"/>
              </a:lnSpc>
            </a:pPr>
            <a:r>
              <a:rPr kumimoji="0" lang="en-CA" altLang="ko-KR" b="0" i="0" u="none" strike="noStrike" cap="none" normalizeH="0" baseline="0" dirty="0" smtClean="0">
                <a:ln>
                  <a:noFill/>
                </a:ln>
                <a:solidFill>
                  <a:schemeClr val="bg2"/>
                </a:solidFill>
                <a:effectLst/>
                <a:latin typeface="Calibri" pitchFamily="34" charset="0"/>
                <a:ea typeface="Malgun Gothic" pitchFamily="34" charset="-127"/>
                <a:cs typeface="Calibri" pitchFamily="34" charset="0"/>
              </a:rPr>
              <a:t> </a:t>
            </a:r>
            <a:r>
              <a:rPr lang="fr-FR" dirty="0" smtClean="0">
                <a:solidFill>
                  <a:schemeClr val="bg2"/>
                </a:solidFill>
                <a:latin typeface="Calibri" pitchFamily="34" charset="0"/>
                <a:cs typeface="Calibri" pitchFamily="34" charset="0"/>
              </a:rPr>
              <a:t>rempli et complet en Christ la plénitude de Dieu     </a:t>
            </a:r>
            <a:r>
              <a:rPr lang="fr-CA" dirty="0" smtClean="0">
                <a:solidFill>
                  <a:schemeClr val="bg2"/>
                </a:solidFill>
                <a:latin typeface="Calibri" pitchFamily="34" charset="0"/>
                <a:cs typeface="Calibri" pitchFamily="34" charset="0"/>
              </a:rPr>
              <a:t>béni de toute bénédiction</a:t>
            </a:r>
            <a:endParaRPr lang="en-US" dirty="0" smtClean="0">
              <a:solidFill>
                <a:schemeClr val="bg2"/>
              </a:solidFill>
              <a:latin typeface="Calibri" pitchFamily="34" charset="0"/>
              <a:cs typeface="Calibri" pitchFamily="34" charset="0"/>
            </a:endParaRPr>
          </a:p>
          <a:p>
            <a:pPr algn="ctr">
              <a:lnSpc>
                <a:spcPts val="1400"/>
              </a:lnSpc>
            </a:pPr>
            <a:r>
              <a:rPr lang="en-US" dirty="0" smtClean="0">
                <a:solidFill>
                  <a:schemeClr val="bg2"/>
                </a:solidFill>
                <a:latin typeface="Calibri" pitchFamily="34" charset="0"/>
                <a:cs typeface="Calibri" pitchFamily="34" charset="0"/>
              </a:rPr>
              <a:t>Christ ma </a:t>
            </a:r>
            <a:r>
              <a:rPr lang="en-US" dirty="0" err="1" smtClean="0">
                <a:solidFill>
                  <a:schemeClr val="bg2"/>
                </a:solidFill>
                <a:latin typeface="Calibri" pitchFamily="34" charset="0"/>
                <a:cs typeface="Calibri" pitchFamily="34" charset="0"/>
              </a:rPr>
              <a:t>sagesse</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Dieu</a:t>
            </a:r>
            <a:r>
              <a:rPr lang="en-US" dirty="0" smtClean="0">
                <a:solidFill>
                  <a:schemeClr val="bg2"/>
                </a:solidFill>
                <a:latin typeface="Calibri" pitchFamily="34" charset="0"/>
                <a:cs typeface="Calibri" pitchFamily="34" charset="0"/>
              </a:rPr>
              <a:t>, justice et sanctification et </a:t>
            </a:r>
            <a:r>
              <a:rPr lang="en-US" dirty="0" err="1" smtClean="0">
                <a:solidFill>
                  <a:schemeClr val="bg2"/>
                </a:solidFill>
                <a:latin typeface="Calibri" pitchFamily="34" charset="0"/>
                <a:cs typeface="Calibri" pitchFamily="34" charset="0"/>
              </a:rPr>
              <a:t>rédemption</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délivré</a:t>
            </a:r>
            <a:r>
              <a:rPr lang="en-US" dirty="0" smtClean="0">
                <a:solidFill>
                  <a:schemeClr val="bg2"/>
                </a:solidFill>
                <a:latin typeface="Calibri" pitchFamily="34" charset="0"/>
                <a:cs typeface="Calibri" pitchFamily="34" charset="0"/>
              </a:rPr>
              <a:t> des </a:t>
            </a:r>
            <a:r>
              <a:rPr lang="en-US" dirty="0" err="1" smtClean="0">
                <a:solidFill>
                  <a:schemeClr val="bg2"/>
                </a:solidFill>
                <a:latin typeface="Calibri" pitchFamily="34" charset="0"/>
                <a:cs typeface="Calibri" pitchFamily="34" charset="0"/>
              </a:rPr>
              <a:t>ténèbres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dans</a:t>
            </a:r>
            <a:r>
              <a:rPr lang="fr-FR" dirty="0" smtClean="0">
                <a:solidFill>
                  <a:schemeClr val="bg2"/>
                </a:solidFill>
                <a:latin typeface="Calibri" pitchFamily="34" charset="0"/>
                <a:cs typeface="Calibri" pitchFamily="34" charset="0"/>
              </a:rPr>
              <a:t> la lumière du royaume du Fils           </a:t>
            </a:r>
            <a:r>
              <a:rPr lang="en-US" dirty="0" smtClean="0">
                <a:solidFill>
                  <a:schemeClr val="bg2"/>
                </a:solidFill>
                <a:latin typeface="Calibri" pitchFamily="34" charset="0"/>
                <a:cs typeface="Calibri" pitchFamily="34" charset="0"/>
              </a:rPr>
              <a:t>en Christ et Christ en nous</a:t>
            </a:r>
          </a:p>
          <a:p>
            <a:pPr algn="ctr">
              <a:lnSpc>
                <a:spcPts val="1400"/>
              </a:lnSpc>
            </a:pPr>
            <a:r>
              <a:rPr lang="en-US" dirty="0" smtClean="0">
                <a:solidFill>
                  <a:schemeClr val="bg2"/>
                </a:solidFill>
                <a:latin typeface="Calibri" pitchFamily="34" charset="0"/>
                <a:cs typeface="Calibri" pitchFamily="34" charset="0"/>
              </a:rPr>
              <a:t>en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Saint et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en nous, le temple de </a:t>
            </a:r>
            <a:r>
              <a:rPr lang="en-US" dirty="0" err="1" smtClean="0">
                <a:solidFill>
                  <a:schemeClr val="bg2"/>
                </a:solidFill>
                <a:latin typeface="Calibri" pitchFamily="34" charset="0"/>
                <a:cs typeface="Calibri" pitchFamily="34" charset="0"/>
              </a:rPr>
              <a:t>Dieu</a:t>
            </a:r>
            <a:r>
              <a:rPr lang="en-US" dirty="0" smtClean="0">
                <a:solidFill>
                  <a:schemeClr val="bg2"/>
                </a:solidFill>
                <a:latin typeface="Calibri" pitchFamily="34" charset="0"/>
                <a:cs typeface="Calibri" pitchFamily="34" charset="0"/>
              </a:rPr>
              <a:t>                  en le </a:t>
            </a:r>
            <a:r>
              <a:rPr lang="en-US" dirty="0" err="1" smtClean="0">
                <a:solidFill>
                  <a:schemeClr val="bg2"/>
                </a:solidFill>
                <a:latin typeface="Calibri" pitchFamily="34" charset="0"/>
                <a:cs typeface="Calibri" pitchFamily="34" charset="0"/>
              </a:rPr>
              <a:t>Père</a:t>
            </a:r>
            <a:r>
              <a:rPr lang="en-US" dirty="0" smtClean="0">
                <a:solidFill>
                  <a:schemeClr val="bg2"/>
                </a:solidFill>
                <a:latin typeface="Calibri" pitchFamily="34" charset="0"/>
                <a:cs typeface="Calibri" pitchFamily="34" charset="0"/>
              </a:rPr>
              <a:t> et le </a:t>
            </a:r>
            <a:r>
              <a:rPr lang="en-US" dirty="0" err="1" smtClean="0">
                <a:solidFill>
                  <a:schemeClr val="bg2"/>
                </a:solidFill>
                <a:latin typeface="Calibri" pitchFamily="34" charset="0"/>
                <a:cs typeface="Calibri" pitchFamily="34" charset="0"/>
              </a:rPr>
              <a:t>Père</a:t>
            </a:r>
            <a:r>
              <a:rPr lang="en-US" dirty="0" smtClean="0">
                <a:solidFill>
                  <a:schemeClr val="bg2"/>
                </a:solidFill>
                <a:latin typeface="Calibri" pitchFamily="34" charset="0"/>
                <a:cs typeface="Calibri" pitchFamily="34" charset="0"/>
              </a:rPr>
              <a:t> en nous</a:t>
            </a:r>
          </a:p>
          <a:p>
            <a:pPr algn="ctr">
              <a:lnSpc>
                <a:spcPts val="1400"/>
              </a:lnSpc>
            </a:pPr>
            <a:r>
              <a:rPr lang="en-US" dirty="0" err="1" smtClean="0">
                <a:solidFill>
                  <a:schemeClr val="bg2"/>
                </a:solidFill>
                <a:latin typeface="Calibri" pitchFamily="34" charset="0"/>
                <a:cs typeface="Calibri" pitchFamily="34" charset="0"/>
              </a:rPr>
              <a:t>immergé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dans</a:t>
            </a:r>
            <a:r>
              <a:rPr lang="en-US" dirty="0" smtClean="0">
                <a:solidFill>
                  <a:schemeClr val="bg2"/>
                </a:solidFill>
                <a:latin typeface="Calibri" pitchFamily="34" charset="0"/>
                <a:cs typeface="Calibri" pitchFamily="34" charset="0"/>
              </a:rPr>
              <a:t> le </a:t>
            </a:r>
            <a:r>
              <a:rPr lang="en-US" dirty="0" err="1" smtClean="0">
                <a:solidFill>
                  <a:schemeClr val="bg2"/>
                </a:solidFill>
                <a:latin typeface="Calibri" pitchFamily="34" charset="0"/>
                <a:cs typeface="Calibri" pitchFamily="34" charset="0"/>
              </a:rPr>
              <a:t>Père</a:t>
            </a:r>
            <a:r>
              <a:rPr lang="en-US" dirty="0" smtClean="0">
                <a:solidFill>
                  <a:schemeClr val="bg2"/>
                </a:solidFill>
                <a:latin typeface="Calibri" pitchFamily="34" charset="0"/>
                <a:cs typeface="Calibri" pitchFamily="34" charset="0"/>
              </a:rPr>
              <a:t>, le </a:t>
            </a:r>
            <a:r>
              <a:rPr lang="en-US" dirty="0" err="1" smtClean="0">
                <a:solidFill>
                  <a:schemeClr val="bg2"/>
                </a:solidFill>
                <a:latin typeface="Calibri" pitchFamily="34" charset="0"/>
                <a:cs typeface="Calibri" pitchFamily="34" charset="0"/>
              </a:rPr>
              <a:t>Fils</a:t>
            </a:r>
            <a:r>
              <a:rPr lang="en-US"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communion avec le </a:t>
            </a:r>
            <a:r>
              <a:rPr lang="en-US" dirty="0" err="1" smtClean="0">
                <a:solidFill>
                  <a:schemeClr val="bg2"/>
                </a:solidFill>
                <a:latin typeface="Calibri" pitchFamily="34" charset="0"/>
                <a:cs typeface="Calibri" pitchFamily="34" charset="0"/>
              </a:rPr>
              <a:t>Père</a:t>
            </a:r>
            <a:r>
              <a:rPr lang="en-US" dirty="0" smtClean="0">
                <a:solidFill>
                  <a:schemeClr val="bg2"/>
                </a:solidFill>
                <a:latin typeface="Calibri" pitchFamily="34" charset="0"/>
                <a:cs typeface="Calibri" pitchFamily="34" charset="0"/>
              </a:rPr>
              <a:t>, le </a:t>
            </a:r>
            <a:r>
              <a:rPr lang="en-US" dirty="0" err="1" smtClean="0">
                <a:solidFill>
                  <a:schemeClr val="bg2"/>
                </a:solidFill>
                <a:latin typeface="Calibri" pitchFamily="34" charset="0"/>
                <a:cs typeface="Calibri" pitchFamily="34" charset="0"/>
              </a:rPr>
              <a:t>Fils</a:t>
            </a:r>
            <a:r>
              <a:rPr lang="en-US"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ils</a:t>
            </a:r>
            <a:r>
              <a:rPr lang="en-US" dirty="0" smtClean="0">
                <a:solidFill>
                  <a:schemeClr val="bg2"/>
                </a:solidFill>
                <a:latin typeface="Calibri" pitchFamily="34" charset="0"/>
                <a:cs typeface="Calibri" pitchFamily="34" charset="0"/>
              </a:rPr>
              <a:t> avec nous   </a:t>
            </a:r>
          </a:p>
          <a:p>
            <a:pPr algn="ctr">
              <a:lnSpc>
                <a:spcPts val="1400"/>
              </a:lnSpc>
            </a:pPr>
            <a:r>
              <a:rPr lang="en-US" dirty="0" err="1" smtClean="0">
                <a:solidFill>
                  <a:schemeClr val="bg2"/>
                </a:solidFill>
                <a:latin typeface="Calibri" pitchFamily="34" charset="0"/>
                <a:cs typeface="Calibri" pitchFamily="34" charset="0"/>
              </a:rPr>
              <a:t>accès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prières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exaucées</a:t>
            </a:r>
            <a:r>
              <a:rPr lang="en-US" dirty="0" smtClean="0">
                <a:solidFill>
                  <a:schemeClr val="bg2"/>
                </a:solidFill>
                <a:latin typeface="Calibri" pitchFamily="34" charset="0"/>
                <a:cs typeface="Calibri" pitchFamily="34" charset="0"/>
              </a:rPr>
              <a:t> au nom de </a:t>
            </a:r>
            <a:r>
              <a:rPr lang="en-US" dirty="0" err="1" smtClean="0">
                <a:solidFill>
                  <a:schemeClr val="bg2"/>
                </a:solidFill>
                <a:latin typeface="Calibri" pitchFamily="34" charset="0"/>
                <a:cs typeface="Calibri" pitchFamily="34" charset="0"/>
              </a:rPr>
              <a:t>Jésus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miséricorde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grâce</a:t>
            </a:r>
            <a:r>
              <a:rPr lang="en-US"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secours</a:t>
            </a:r>
            <a:r>
              <a:rPr lang="en-US" dirty="0" smtClean="0">
                <a:solidFill>
                  <a:schemeClr val="bg2"/>
                </a:solidFill>
                <a:latin typeface="Calibri" pitchFamily="34" charset="0"/>
                <a:cs typeface="Calibri" pitchFamily="34" charset="0"/>
              </a:rPr>
              <a:t> au </a:t>
            </a:r>
            <a:r>
              <a:rPr lang="en-US" dirty="0" err="1" smtClean="0">
                <a:solidFill>
                  <a:schemeClr val="bg2"/>
                </a:solidFill>
                <a:latin typeface="Calibri" pitchFamily="34" charset="0"/>
                <a:cs typeface="Calibri" pitchFamily="34" charset="0"/>
              </a:rPr>
              <a:t>trône</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grâce</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Dieu</a:t>
            </a:r>
            <a:endParaRPr lang="en-US" dirty="0" smtClean="0">
              <a:solidFill>
                <a:schemeClr val="bg2"/>
              </a:solidFill>
              <a:latin typeface="Calibri" pitchFamily="34" charset="0"/>
              <a:cs typeface="Calibri" pitchFamily="34" charset="0"/>
            </a:endParaRPr>
          </a:p>
          <a:p>
            <a:pPr algn="ctr">
              <a:lnSpc>
                <a:spcPts val="1400"/>
              </a:lnSpc>
            </a:pPr>
            <a:r>
              <a:rPr lang="en-US" dirty="0" smtClean="0">
                <a:solidFill>
                  <a:schemeClr val="bg2"/>
                </a:solidFill>
                <a:latin typeface="Calibri" pitchFamily="34" charset="0"/>
                <a:cs typeface="Calibri" pitchFamily="34" charset="0"/>
              </a:rPr>
              <a:t>tout </a:t>
            </a:r>
            <a:r>
              <a:rPr lang="en-US" dirty="0" err="1" smtClean="0">
                <a:solidFill>
                  <a:schemeClr val="bg2"/>
                </a:solidFill>
                <a:latin typeface="Calibri" pitchFamily="34" charset="0"/>
                <a:cs typeface="Calibri" pitchFamily="34" charset="0"/>
              </a:rPr>
              <a:t>besoin</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comblé</a:t>
            </a:r>
            <a:r>
              <a:rPr lang="en-US" dirty="0" smtClean="0">
                <a:solidFill>
                  <a:schemeClr val="bg2"/>
                </a:solidFill>
                <a:latin typeface="Calibri" pitchFamily="34" charset="0"/>
                <a:cs typeface="Calibri" pitchFamily="34" charset="0"/>
              </a:rPr>
              <a:t>            </a:t>
            </a:r>
            <a:r>
              <a:rPr lang="fr-CA" dirty="0" smtClean="0">
                <a:solidFill>
                  <a:schemeClr val="bg2"/>
                </a:solidFill>
                <a:latin typeface="Calibri" pitchFamily="34" charset="0"/>
                <a:cs typeface="Calibri" pitchFamily="34" charset="0"/>
              </a:rPr>
              <a:t>l’Esprit prie pour nous et nous aide à prier par l’Esprit avec la parole de Dieu </a:t>
            </a:r>
            <a:endParaRPr lang="en-US" dirty="0" smtClean="0">
              <a:solidFill>
                <a:schemeClr val="bg2"/>
              </a:solidFill>
              <a:latin typeface="Calibri" pitchFamily="34" charset="0"/>
              <a:cs typeface="Calibri" pitchFamily="34" charset="0"/>
            </a:endParaRPr>
          </a:p>
          <a:p>
            <a:pPr algn="ctr">
              <a:lnSpc>
                <a:spcPts val="1400"/>
              </a:lnSpc>
            </a:pPr>
            <a:r>
              <a:rPr lang="fr-FR" dirty="0" smtClean="0">
                <a:solidFill>
                  <a:schemeClr val="bg2"/>
                </a:solidFill>
                <a:latin typeface="Calibri" pitchFamily="34" charset="0"/>
                <a:cs typeface="Calibri" pitchFamily="34" charset="0"/>
              </a:rPr>
              <a:t>notre Souverain Sacrificateur intercède pour nous en tant que notre seul médiateur et rançon pour tous</a:t>
            </a:r>
          </a:p>
          <a:p>
            <a:pPr algn="ctr">
              <a:lnSpc>
                <a:spcPts val="1400"/>
              </a:lnSpc>
            </a:pPr>
            <a:r>
              <a:rPr lang="fr-FR" dirty="0" smtClean="0">
                <a:solidFill>
                  <a:schemeClr val="bg2"/>
                </a:solidFill>
                <a:latin typeface="Calibri" pitchFamily="34" charset="0"/>
                <a:cs typeface="Calibri" pitchFamily="34" charset="0"/>
              </a:rPr>
              <a:t>notre Souverain Sacrificateur est notre avocat avec sa seul propitiation pour nos péchés dans notre défense</a:t>
            </a:r>
            <a:endParaRPr lang="fr-CA" dirty="0" smtClean="0">
              <a:solidFill>
                <a:schemeClr val="bg2"/>
              </a:solidFill>
              <a:latin typeface="Calibri" pitchFamily="34" charset="0"/>
              <a:cs typeface="Calibri" pitchFamily="34" charset="0"/>
            </a:endParaRPr>
          </a:p>
          <a:p>
            <a:pPr>
              <a:lnSpc>
                <a:spcPts val="1400"/>
              </a:lnSpc>
            </a:pPr>
            <a:r>
              <a:rPr lang="en-US" dirty="0" smtClean="0">
                <a:latin typeface="Calibri" pitchFamily="34" charset="0"/>
                <a:cs typeface="Calibri" pitchFamily="34" charset="0"/>
              </a:rPr>
              <a:t>    </a:t>
            </a:r>
            <a:r>
              <a:rPr lang="en-US" dirty="0" err="1" smtClean="0">
                <a:latin typeface="Calibri" pitchFamily="34" charset="0"/>
                <a:cs typeface="Calibri" pitchFamily="34" charset="0"/>
              </a:rPr>
              <a:t>immergé</a:t>
            </a:r>
            <a:r>
              <a:rPr lang="en-US" dirty="0" smtClean="0">
                <a:latin typeface="Calibri" pitchFamily="34" charset="0"/>
                <a:cs typeface="Calibri" pitchFamily="34" charset="0"/>
              </a:rPr>
              <a:t> et </a:t>
            </a:r>
            <a:r>
              <a:rPr lang="en-US" dirty="0" err="1" smtClean="0">
                <a:latin typeface="Calibri" pitchFamily="34" charset="0"/>
                <a:cs typeface="Calibri" pitchFamily="34" charset="0"/>
              </a:rPr>
              <a:t>une</a:t>
            </a:r>
            <a:r>
              <a:rPr lang="en-US" dirty="0" smtClean="0">
                <a:latin typeface="Calibri" pitchFamily="34" charset="0"/>
                <a:cs typeface="Calibri" pitchFamily="34" charset="0"/>
              </a:rPr>
              <a:t> </a:t>
            </a:r>
            <a:r>
              <a:rPr lang="fr-FR" dirty="0" smtClean="0">
                <a:latin typeface="Calibri" pitchFamily="34" charset="0"/>
                <a:cs typeface="Calibri" pitchFamily="34" charset="0"/>
              </a:rPr>
              <a:t>même plante </a:t>
            </a:r>
            <a:r>
              <a:rPr lang="en-US" dirty="0" smtClean="0">
                <a:latin typeface="Calibri" pitchFamily="34" charset="0"/>
                <a:cs typeface="Calibri" pitchFamily="34" charset="0"/>
              </a:rPr>
              <a:t>avec                                                                 Christ </a:t>
            </a:r>
            <a:r>
              <a:rPr lang="en-US" dirty="0" err="1" smtClean="0">
                <a:latin typeface="Calibri" pitchFamily="34" charset="0"/>
                <a:cs typeface="Calibri" pitchFamily="34" charset="0"/>
              </a:rPr>
              <a:t>dans</a:t>
            </a:r>
            <a:r>
              <a:rPr lang="en-US" dirty="0" smtClean="0">
                <a:latin typeface="Calibri" pitchFamily="34" charset="0"/>
                <a:cs typeface="Calibri" pitchFamily="34" charset="0"/>
              </a:rPr>
              <a:t> </a:t>
            </a:r>
            <a:r>
              <a:rPr lang="en-US" dirty="0" err="1" smtClean="0">
                <a:latin typeface="Calibri" pitchFamily="34" charset="0"/>
                <a:cs typeface="Calibri" pitchFamily="34" charset="0"/>
              </a:rPr>
              <a:t>sa</a:t>
            </a:r>
            <a:r>
              <a:rPr lang="en-US" dirty="0" smtClean="0">
                <a:latin typeface="Calibri" pitchFamily="34" charset="0"/>
                <a:cs typeface="Calibri" pitchFamily="34" charset="0"/>
              </a:rPr>
              <a:t> mort et </a:t>
            </a:r>
            <a:r>
              <a:rPr lang="en-US" dirty="0" err="1" smtClean="0">
                <a:latin typeface="Calibri" pitchFamily="34" charset="0"/>
                <a:cs typeface="Calibri" pitchFamily="34" charset="0"/>
              </a:rPr>
              <a:t>sa</a:t>
            </a:r>
            <a:r>
              <a:rPr lang="en-US" dirty="0" smtClean="0">
                <a:latin typeface="Calibri" pitchFamily="34" charset="0"/>
                <a:cs typeface="Calibri" pitchFamily="34" charset="0"/>
              </a:rPr>
              <a:t> </a:t>
            </a:r>
            <a:r>
              <a:rPr lang="en-US" dirty="0" err="1" smtClean="0">
                <a:latin typeface="Calibri" pitchFamily="34" charset="0"/>
                <a:cs typeface="Calibri" pitchFamily="34" charset="0"/>
              </a:rPr>
              <a:t>résurrection</a:t>
            </a:r>
            <a:r>
              <a:rPr lang="en-US" dirty="0" smtClean="0">
                <a:latin typeface="Calibri" pitchFamily="34" charset="0"/>
                <a:cs typeface="Calibri" pitchFamily="34" charset="0"/>
              </a:rPr>
              <a:t> </a:t>
            </a:r>
          </a:p>
          <a:p>
            <a:pPr algn="ctr">
              <a:lnSpc>
                <a:spcPts val="1400"/>
              </a:lnSpc>
            </a:pP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vieil</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homme</a:t>
            </a:r>
            <a:r>
              <a:rPr lang="en-US" dirty="0" smtClean="0">
                <a:solidFill>
                  <a:schemeClr val="bg2"/>
                </a:solidFill>
                <a:latin typeface="Calibri" pitchFamily="34" charset="0"/>
                <a:cs typeface="Calibri" pitchFamily="34" charset="0"/>
              </a:rPr>
              <a:t> c</a:t>
            </a:r>
            <a:r>
              <a:rPr lang="fr-CA" dirty="0" err="1" smtClean="0">
                <a:solidFill>
                  <a:schemeClr val="bg2"/>
                </a:solidFill>
                <a:latin typeface="Calibri" pitchFamily="34" charset="0"/>
                <a:cs typeface="Calibri" pitchFamily="34" charset="0"/>
              </a:rPr>
              <a:t>rucifié</a:t>
            </a:r>
            <a:r>
              <a:rPr lang="fr-CA" dirty="0" smtClean="0">
                <a:solidFill>
                  <a:schemeClr val="bg2"/>
                </a:solidFill>
                <a:latin typeface="Calibri" pitchFamily="34" charset="0"/>
                <a:cs typeface="Calibri" pitchFamily="34" charset="0"/>
              </a:rPr>
              <a:t> et enseveli avec Christ                                     nouvel homme ressuscité et vivant avec Christ</a:t>
            </a:r>
            <a:endParaRPr lang="en-US" dirty="0" smtClean="0">
              <a:solidFill>
                <a:schemeClr val="bg2"/>
              </a:solidFill>
              <a:latin typeface="Calibri" pitchFamily="34" charset="0"/>
              <a:cs typeface="Calibri" pitchFamily="34" charset="0"/>
            </a:endParaRPr>
          </a:p>
          <a:p>
            <a:pPr algn="ctr">
              <a:lnSpc>
                <a:spcPts val="1400"/>
              </a:lnSpc>
            </a:pPr>
            <a:r>
              <a:rPr lang="en-US" dirty="0" smtClean="0">
                <a:solidFill>
                  <a:schemeClr val="bg2"/>
                </a:solidFill>
                <a:latin typeface="Calibri" pitchFamily="34" charset="0"/>
                <a:cs typeface="Calibri" pitchFamily="34" charset="0"/>
              </a:rPr>
              <a:t>mort au </a:t>
            </a:r>
            <a:r>
              <a:rPr lang="en-US" dirty="0" err="1" smtClean="0">
                <a:solidFill>
                  <a:schemeClr val="bg2"/>
                </a:solidFill>
                <a:latin typeface="Calibri" pitchFamily="34" charset="0"/>
                <a:cs typeface="Calibri" pitchFamily="34" charset="0"/>
              </a:rPr>
              <a:t>péché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libéré</a:t>
            </a:r>
            <a:r>
              <a:rPr lang="en-US" dirty="0" smtClean="0">
                <a:solidFill>
                  <a:schemeClr val="bg2"/>
                </a:solidFill>
                <a:latin typeface="Calibri" pitchFamily="34" charset="0"/>
                <a:cs typeface="Calibri" pitchFamily="34" charset="0"/>
              </a:rPr>
              <a:t> du </a:t>
            </a:r>
            <a:r>
              <a:rPr lang="en-US" dirty="0" err="1" smtClean="0">
                <a:solidFill>
                  <a:schemeClr val="bg2"/>
                </a:solidFill>
                <a:latin typeface="Calibri" pitchFamily="34" charset="0"/>
                <a:cs typeface="Calibri" pitchFamily="34" charset="0"/>
              </a:rPr>
              <a:t>péché</a:t>
            </a:r>
            <a:r>
              <a:rPr lang="en-US" dirty="0" smtClean="0">
                <a:solidFill>
                  <a:schemeClr val="bg2"/>
                </a:solidFill>
                <a:latin typeface="Calibri" pitchFamily="34" charset="0"/>
                <a:cs typeface="Calibri" pitchFamily="34" charset="0"/>
              </a:rPr>
              <a:t>                                                                                                          instrument de justice </a:t>
            </a:r>
          </a:p>
          <a:p>
            <a:pPr algn="ctr">
              <a:lnSpc>
                <a:spcPts val="1400"/>
              </a:lnSpc>
            </a:pPr>
            <a:r>
              <a:rPr lang="en-US" dirty="0" err="1" smtClean="0">
                <a:solidFill>
                  <a:schemeClr val="bg2"/>
                </a:solidFill>
                <a:latin typeface="Calibri" pitchFamily="34" charset="0"/>
                <a:cs typeface="Calibri" pitchFamily="34" charset="0"/>
              </a:rPr>
              <a:t>sous</a:t>
            </a:r>
            <a:r>
              <a:rPr lang="en-US" dirty="0" smtClean="0">
                <a:solidFill>
                  <a:schemeClr val="bg2"/>
                </a:solidFill>
                <a:latin typeface="Calibri" pitchFamily="34" charset="0"/>
                <a:cs typeface="Calibri" pitchFamily="34" charset="0"/>
              </a:rPr>
              <a:t> Christ et </a:t>
            </a:r>
            <a:r>
              <a:rPr lang="en-US" dirty="0" err="1" smtClean="0">
                <a:solidFill>
                  <a:schemeClr val="bg2"/>
                </a:solidFill>
                <a:latin typeface="Calibri" pitchFamily="34" charset="0"/>
                <a:cs typeface="Calibri" pitchFamily="34" charset="0"/>
              </a:rPr>
              <a:t>sa</a:t>
            </a:r>
            <a:r>
              <a:rPr lang="en-US" dirty="0" smtClean="0">
                <a:solidFill>
                  <a:schemeClr val="bg2"/>
                </a:solidFill>
                <a:latin typeface="Calibri" pitchFamily="34" charset="0"/>
                <a:cs typeface="Calibri" pitchFamily="34" charset="0"/>
              </a:rPr>
              <a:t> grace </a:t>
            </a:r>
            <a:r>
              <a:rPr lang="en-US" dirty="0" err="1" smtClean="0">
                <a:solidFill>
                  <a:schemeClr val="bg2"/>
                </a:solidFill>
                <a:latin typeface="Calibri" pitchFamily="34" charset="0"/>
                <a:cs typeface="Calibri" pitchFamily="34" charset="0"/>
              </a:rPr>
              <a:t>abondante</a:t>
            </a:r>
            <a:r>
              <a:rPr lang="en-US" dirty="0" smtClean="0">
                <a:solidFill>
                  <a:schemeClr val="bg2"/>
                </a:solidFill>
                <a:latin typeface="Calibri" pitchFamily="34" charset="0"/>
                <a:cs typeface="Calibri" pitchFamily="34" charset="0"/>
              </a:rPr>
              <a:t>                                                                                      </a:t>
            </a:r>
            <a:r>
              <a:rPr lang="fr-FR" dirty="0" smtClean="0">
                <a:solidFill>
                  <a:schemeClr val="bg2"/>
                </a:solidFill>
                <a:latin typeface="Calibri" pitchFamily="34" charset="0"/>
                <a:cs typeface="Calibri" pitchFamily="34" charset="0"/>
              </a:rPr>
              <a:t>esclaves du Christ pas le péché</a:t>
            </a:r>
            <a:endParaRPr lang="en-US" dirty="0" smtClean="0">
              <a:solidFill>
                <a:schemeClr val="bg2"/>
              </a:solidFill>
              <a:latin typeface="Calibri" pitchFamily="34" charset="0"/>
              <a:cs typeface="Calibri" pitchFamily="34" charset="0"/>
            </a:endParaRPr>
          </a:p>
          <a:p>
            <a:pPr algn="ctr">
              <a:lnSpc>
                <a:spcPts val="1400"/>
              </a:lnSpc>
            </a:pPr>
            <a:r>
              <a:rPr lang="fr-FR" dirty="0" smtClean="0">
                <a:solidFill>
                  <a:schemeClr val="bg2"/>
                </a:solidFill>
                <a:latin typeface="Calibri" pitchFamily="34" charset="0"/>
                <a:cs typeface="Calibri" pitchFamily="34" charset="0"/>
              </a:rPr>
              <a:t>attaché au Christ                                                                                                                                                   </a:t>
            </a:r>
            <a:r>
              <a:rPr lang="fr-CA" dirty="0" smtClean="0">
                <a:solidFill>
                  <a:schemeClr val="bg2"/>
                </a:solidFill>
                <a:latin typeface="Calibri" pitchFamily="34" charset="0"/>
                <a:cs typeface="Calibri" pitchFamily="34" charset="0"/>
              </a:rPr>
              <a:t>un avec Christ </a:t>
            </a:r>
          </a:p>
          <a:p>
            <a:pPr algn="ctr">
              <a:lnSpc>
                <a:spcPts val="1400"/>
              </a:lnSpc>
            </a:pPr>
            <a:r>
              <a:rPr lang="fr-CA" dirty="0" smtClean="0">
                <a:solidFill>
                  <a:schemeClr val="bg2"/>
                </a:solidFill>
                <a:latin typeface="Calibri" pitchFamily="34" charset="0"/>
                <a:cs typeface="Calibri" pitchFamily="34" charset="0"/>
              </a:rPr>
              <a:t>assis avec Christ                                                                                                                                caché avec Christ en Dieu                                                                                                                 </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dégagés</a:t>
            </a:r>
            <a:r>
              <a:rPr lang="en-US" dirty="0" smtClean="0">
                <a:solidFill>
                  <a:schemeClr val="bg2"/>
                </a:solidFill>
                <a:latin typeface="Calibri" pitchFamily="34" charset="0"/>
                <a:cs typeface="Calibri" pitchFamily="34" charset="0"/>
              </a:rPr>
              <a:t> de la </a:t>
            </a:r>
            <a:r>
              <a:rPr lang="en-US" dirty="0" err="1" smtClean="0">
                <a:solidFill>
                  <a:schemeClr val="bg2"/>
                </a:solidFill>
                <a:latin typeface="Calibri" pitchFamily="34" charset="0"/>
                <a:cs typeface="Calibri" pitchFamily="34" charset="0"/>
              </a:rPr>
              <a:t>loi</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marié</a:t>
            </a:r>
            <a:r>
              <a:rPr lang="en-US" dirty="0" smtClean="0">
                <a:solidFill>
                  <a:schemeClr val="bg2"/>
                </a:solidFill>
                <a:latin typeface="Calibri" pitchFamily="34" charset="0"/>
                <a:cs typeface="Calibri" pitchFamily="34" charset="0"/>
              </a:rPr>
              <a:t> à Christ                                                                                                             </a:t>
            </a:r>
            <a:r>
              <a:rPr lang="en-US" dirty="0" err="1" smtClean="0">
                <a:solidFill>
                  <a:schemeClr val="bg2"/>
                </a:solidFill>
                <a:latin typeface="Calibri" pitchFamily="34" charset="0"/>
                <a:cs typeface="Calibri" pitchFamily="34" charset="0"/>
              </a:rPr>
              <a:t>sous</a:t>
            </a:r>
            <a:r>
              <a:rPr lang="en-US" dirty="0" smtClean="0">
                <a:solidFill>
                  <a:schemeClr val="bg2"/>
                </a:solidFill>
                <a:latin typeface="Calibri" pitchFamily="34" charset="0"/>
                <a:cs typeface="Calibri" pitchFamily="34" charset="0"/>
              </a:rPr>
              <a:t> la </a:t>
            </a:r>
            <a:r>
              <a:rPr lang="en-US" dirty="0" err="1" smtClean="0">
                <a:solidFill>
                  <a:schemeClr val="bg2"/>
                </a:solidFill>
                <a:latin typeface="Calibri" pitchFamily="34" charset="0"/>
                <a:cs typeface="Calibri" pitchFamily="34" charset="0"/>
              </a:rPr>
              <a:t>loi</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a:t>
            </a:r>
          </a:p>
          <a:p>
            <a:pPr algn="ctr">
              <a:lnSpc>
                <a:spcPts val="1400"/>
              </a:lnSpc>
            </a:pP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l’amour</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Dieu</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répandu</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né</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a:t>
            </a:r>
            <a:r>
              <a:rPr lang="fr-FR" dirty="0" smtClean="0">
                <a:solidFill>
                  <a:schemeClr val="bg2"/>
                </a:solidFill>
                <a:latin typeface="Calibri" pitchFamily="34" charset="0"/>
                <a:cs typeface="Calibri" pitchFamily="34" charset="0"/>
              </a:rPr>
              <a:t>né de Dieu</a:t>
            </a:r>
            <a:endParaRPr lang="en-US" dirty="0" smtClean="0">
              <a:solidFill>
                <a:schemeClr val="bg2"/>
              </a:solidFill>
              <a:latin typeface="Calibri" pitchFamily="34" charset="0"/>
              <a:cs typeface="Calibri" pitchFamily="34" charset="0"/>
            </a:endParaRPr>
          </a:p>
          <a:p>
            <a:pPr algn="ctr">
              <a:lnSpc>
                <a:spcPts val="1400"/>
              </a:lnSpc>
            </a:pPr>
            <a:r>
              <a:rPr lang="fr-CA" dirty="0" smtClean="0">
                <a:solidFill>
                  <a:schemeClr val="bg2"/>
                </a:solidFill>
                <a:latin typeface="Calibri" pitchFamily="34" charset="0"/>
                <a:cs typeface="Calibri" pitchFamily="34" charset="0"/>
              </a:rPr>
              <a:t>donné, recevoir, avoir le don de l'Esprit                                                                          </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fleuves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d'eau</a:t>
            </a:r>
            <a:r>
              <a:rPr lang="en-US" dirty="0" smtClean="0">
                <a:solidFill>
                  <a:schemeClr val="bg2"/>
                </a:solidFill>
                <a:latin typeface="Calibri" pitchFamily="34" charset="0"/>
                <a:cs typeface="Calibri" pitchFamily="34" charset="0"/>
              </a:rPr>
              <a:t> vive de </a:t>
            </a:r>
            <a:r>
              <a:rPr lang="en-US" dirty="0" err="1" smtClean="0">
                <a:solidFill>
                  <a:schemeClr val="bg2"/>
                </a:solidFill>
                <a:latin typeface="Calibri" pitchFamily="34" charset="0"/>
                <a:cs typeface="Calibri" pitchFamily="34" charset="0"/>
              </a:rPr>
              <a:t>l'Esprit</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immergé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dans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a:t>
            </a:r>
            <a:r>
              <a:rPr lang="fr-CA" dirty="0" smtClean="0">
                <a:solidFill>
                  <a:schemeClr val="bg2"/>
                </a:solidFill>
                <a:latin typeface="Calibri" pitchFamily="34" charset="0"/>
                <a:cs typeface="Calibri" pitchFamily="34" charset="0"/>
              </a:rPr>
              <a:t>l'Esprit vient et descend sur nous</a:t>
            </a:r>
          </a:p>
          <a:p>
            <a:pPr algn="ctr">
              <a:lnSpc>
                <a:spcPts val="1400"/>
              </a:lnSpc>
            </a:pPr>
            <a:r>
              <a:rPr lang="fr-FR" dirty="0" smtClean="0">
                <a:solidFill>
                  <a:schemeClr val="bg2"/>
                </a:solidFill>
                <a:latin typeface="Calibri" pitchFamily="34" charset="0"/>
                <a:cs typeface="Calibri" pitchFamily="34" charset="0"/>
              </a:rPr>
              <a:t>puissance de l'Esprit être ambassadeurs                                                                </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oint</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scellé</a:t>
            </a:r>
            <a:r>
              <a:rPr lang="en-US"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garantie</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l’Esprit</a:t>
            </a:r>
            <a:endParaRPr lang="en-US" dirty="0" smtClean="0">
              <a:solidFill>
                <a:schemeClr val="bg2"/>
              </a:solidFill>
              <a:latin typeface="Calibri" pitchFamily="34" charset="0"/>
              <a:cs typeface="Calibri" pitchFamily="34" charset="0"/>
            </a:endParaRPr>
          </a:p>
          <a:p>
            <a:pPr algn="ctr">
              <a:lnSpc>
                <a:spcPts val="1400"/>
              </a:lnSpc>
            </a:pPr>
            <a:r>
              <a:rPr lang="fr-FR" dirty="0" smtClean="0">
                <a:solidFill>
                  <a:schemeClr val="bg2"/>
                </a:solidFill>
                <a:latin typeface="Calibri" pitchFamily="34" charset="0"/>
                <a:cs typeface="Calibri" pitchFamily="34" charset="0"/>
              </a:rPr>
              <a:t>c</a:t>
            </a:r>
            <a:r>
              <a:rPr lang="en-US" dirty="0" err="1" smtClean="0">
                <a:solidFill>
                  <a:schemeClr val="bg2"/>
                </a:solidFill>
                <a:latin typeface="Calibri" pitchFamily="34" charset="0"/>
                <a:cs typeface="Calibri" pitchFamily="34" charset="0"/>
              </a:rPr>
              <a:t>onsolé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enseigné</a:t>
            </a:r>
            <a:r>
              <a:rPr lang="en-US" dirty="0" smtClean="0">
                <a:solidFill>
                  <a:schemeClr val="bg2"/>
                </a:solidFill>
                <a:latin typeface="Calibri" pitchFamily="34" charset="0"/>
                <a:cs typeface="Calibri" pitchFamily="34" charset="0"/>
              </a:rPr>
              <a:t> par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conduit par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a:t>
            </a:r>
          </a:p>
          <a:p>
            <a:pPr algn="ctr">
              <a:lnSpc>
                <a:spcPts val="1400"/>
              </a:lnSpc>
            </a:pPr>
            <a:r>
              <a:rPr lang="en-US" dirty="0" err="1" smtClean="0">
                <a:solidFill>
                  <a:schemeClr val="bg2"/>
                </a:solidFill>
                <a:latin typeface="Calibri" pitchFamily="34" charset="0"/>
                <a:cs typeface="Calibri" pitchFamily="34" charset="0"/>
              </a:rPr>
              <a:t>sanctifié</a:t>
            </a:r>
            <a:r>
              <a:rPr lang="en-US" dirty="0" smtClean="0">
                <a:solidFill>
                  <a:schemeClr val="bg2"/>
                </a:solidFill>
                <a:latin typeface="Calibri" pitchFamily="34" charset="0"/>
                <a:cs typeface="Calibri" pitchFamily="34" charset="0"/>
              </a:rPr>
              <a:t> par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dons par </a:t>
            </a:r>
            <a:r>
              <a:rPr lang="en-US" dirty="0" err="1" smtClean="0">
                <a:solidFill>
                  <a:schemeClr val="bg2"/>
                </a:solidFill>
                <a:latin typeface="Calibri" pitchFamily="34" charset="0"/>
                <a:cs typeface="Calibri" pitchFamily="34" charset="0"/>
              </a:rPr>
              <a:t>l’Esprit</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rempli</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circoncis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dans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l'Esprit</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grande</a:t>
            </a:r>
            <a:r>
              <a:rPr lang="en-US" dirty="0" smtClean="0">
                <a:solidFill>
                  <a:schemeClr val="bg2"/>
                </a:solidFill>
                <a:latin typeface="Calibri" pitchFamily="34" charset="0"/>
                <a:cs typeface="Calibri" pitchFamily="34" charset="0"/>
              </a:rPr>
              <a:t> puissance de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l’ouvrage</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Dieu</a:t>
            </a:r>
            <a:r>
              <a:rPr lang="en-US" dirty="0" smtClean="0">
                <a:solidFill>
                  <a:schemeClr val="bg2"/>
                </a:solidFill>
                <a:latin typeface="Calibri" pitchFamily="34" charset="0"/>
                <a:cs typeface="Calibri" pitchFamily="34" charset="0"/>
              </a:rPr>
              <a:t> par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conduit en </a:t>
            </a:r>
            <a:r>
              <a:rPr lang="en-US" dirty="0" err="1" smtClean="0">
                <a:solidFill>
                  <a:schemeClr val="bg2"/>
                </a:solidFill>
                <a:latin typeface="Calibri" pitchFamily="34" charset="0"/>
                <a:cs typeface="Calibri" pitchFamily="34" charset="0"/>
              </a:rPr>
              <a:t>triomphe</a:t>
            </a:r>
            <a:r>
              <a:rPr lang="en-US"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victoire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nike</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membres</a:t>
            </a:r>
            <a:r>
              <a:rPr lang="en-US" dirty="0" smtClean="0">
                <a:solidFill>
                  <a:schemeClr val="bg2"/>
                </a:solidFill>
                <a:latin typeface="Calibri" pitchFamily="34" charset="0"/>
                <a:cs typeface="Calibri" pitchFamily="34" charset="0"/>
              </a:rPr>
              <a:t> du corps de Christ                   </a:t>
            </a:r>
            <a:r>
              <a:rPr lang="fr-FR" dirty="0" smtClean="0">
                <a:solidFill>
                  <a:schemeClr val="bg2"/>
                </a:solidFill>
                <a:latin typeface="Calibri" pitchFamily="34" charset="0"/>
                <a:cs typeface="Calibri" pitchFamily="34" charset="0"/>
              </a:rPr>
              <a:t>frères et </a:t>
            </a:r>
            <a:r>
              <a:rPr lang="fr-FR" dirty="0" err="1" smtClean="0">
                <a:solidFill>
                  <a:schemeClr val="bg2"/>
                </a:solidFill>
                <a:latin typeface="Calibri" pitchFamily="34" charset="0"/>
                <a:cs typeface="Calibri" pitchFamily="34" charset="0"/>
              </a:rPr>
              <a:t>soeurs</a:t>
            </a:r>
            <a:r>
              <a:rPr lang="fr-FR" dirty="0" smtClean="0">
                <a:solidFill>
                  <a:schemeClr val="bg2"/>
                </a:solidFill>
                <a:latin typeface="Calibri" pitchFamily="34" charset="0"/>
                <a:cs typeface="Calibri" pitchFamily="34" charset="0"/>
              </a:rPr>
              <a:t> en Christ</a:t>
            </a:r>
            <a:r>
              <a:rPr lang="en-US" dirty="0" smtClean="0">
                <a:solidFill>
                  <a:schemeClr val="bg2"/>
                </a:solidFill>
                <a:latin typeface="Calibri" pitchFamily="34" charset="0"/>
                <a:cs typeface="Calibri" pitchFamily="34" charset="0"/>
              </a:rPr>
              <a:t>                               branches de Christ </a:t>
            </a:r>
          </a:p>
          <a:p>
            <a:pPr algn="ctr">
              <a:lnSpc>
                <a:spcPts val="1400"/>
              </a:lnSpc>
            </a:pPr>
            <a:r>
              <a:rPr lang="en-US" dirty="0" err="1" smtClean="0">
                <a:solidFill>
                  <a:schemeClr val="bg2"/>
                </a:solidFill>
                <a:latin typeface="Calibri" pitchFamily="34" charset="0"/>
                <a:cs typeface="Calibri" pitchFamily="34" charset="0"/>
              </a:rPr>
              <a:t>une</a:t>
            </a:r>
            <a:r>
              <a:rPr lang="en-US" dirty="0" smtClean="0">
                <a:solidFill>
                  <a:schemeClr val="bg2"/>
                </a:solidFill>
                <a:latin typeface="Calibri" pitchFamily="34" charset="0"/>
                <a:cs typeface="Calibri" pitchFamily="34" charset="0"/>
              </a:rPr>
              <a:t> race </a:t>
            </a:r>
            <a:r>
              <a:rPr lang="en-US" dirty="0" err="1" smtClean="0">
                <a:solidFill>
                  <a:schemeClr val="bg2"/>
                </a:solidFill>
                <a:latin typeface="Calibri" pitchFamily="34" charset="0"/>
                <a:cs typeface="Calibri" pitchFamily="34" charset="0"/>
              </a:rPr>
              <a:t>élue</a:t>
            </a:r>
            <a:r>
              <a:rPr lang="en-US" dirty="0" smtClean="0">
                <a:solidFill>
                  <a:schemeClr val="bg2"/>
                </a:solidFill>
                <a:latin typeface="Calibri" pitchFamily="34" charset="0"/>
                <a:cs typeface="Calibri" pitchFamily="34" charset="0"/>
              </a:rPr>
              <a:t>, un </a:t>
            </a:r>
            <a:r>
              <a:rPr lang="en-US" dirty="0" err="1" smtClean="0">
                <a:solidFill>
                  <a:schemeClr val="bg2"/>
                </a:solidFill>
                <a:latin typeface="Calibri" pitchFamily="34" charset="0"/>
                <a:cs typeface="Calibri" pitchFamily="34" charset="0"/>
              </a:rPr>
              <a:t>sacerdoce</a:t>
            </a:r>
            <a:r>
              <a:rPr lang="en-US" dirty="0" smtClean="0">
                <a:solidFill>
                  <a:schemeClr val="bg2"/>
                </a:solidFill>
                <a:latin typeface="Calibri" pitchFamily="34" charset="0"/>
                <a:cs typeface="Calibri" pitchFamily="34" charset="0"/>
              </a:rPr>
              <a:t> royal, </a:t>
            </a:r>
            <a:r>
              <a:rPr lang="en-US" dirty="0" err="1" smtClean="0">
                <a:solidFill>
                  <a:schemeClr val="bg2"/>
                </a:solidFill>
                <a:latin typeface="Calibri" pitchFamily="34" charset="0"/>
                <a:cs typeface="Calibri" pitchFamily="34" charset="0"/>
              </a:rPr>
              <a:t>une</a:t>
            </a:r>
            <a:r>
              <a:rPr lang="en-US" dirty="0" smtClean="0">
                <a:solidFill>
                  <a:schemeClr val="bg2"/>
                </a:solidFill>
                <a:latin typeface="Calibri" pitchFamily="34" charset="0"/>
                <a:cs typeface="Calibri" pitchFamily="34" charset="0"/>
              </a:rPr>
              <a:t> nation </a:t>
            </a:r>
            <a:r>
              <a:rPr lang="en-US" dirty="0" err="1" smtClean="0">
                <a:solidFill>
                  <a:schemeClr val="bg2"/>
                </a:solidFill>
                <a:latin typeface="Calibri" pitchFamily="34" charset="0"/>
                <a:cs typeface="Calibri" pitchFamily="34" charset="0"/>
              </a:rPr>
              <a:t>sainte</a:t>
            </a:r>
            <a:r>
              <a:rPr lang="en-US" dirty="0" smtClean="0">
                <a:solidFill>
                  <a:schemeClr val="bg2"/>
                </a:solidFill>
                <a:latin typeface="Calibri" pitchFamily="34" charset="0"/>
                <a:cs typeface="Calibri" pitchFamily="34" charset="0"/>
              </a:rPr>
              <a:t>, un </a:t>
            </a:r>
            <a:r>
              <a:rPr lang="en-US" dirty="0" err="1" smtClean="0">
                <a:solidFill>
                  <a:schemeClr val="bg2"/>
                </a:solidFill>
                <a:latin typeface="Calibri" pitchFamily="34" charset="0"/>
                <a:cs typeface="Calibri" pitchFamily="34" charset="0"/>
              </a:rPr>
              <a:t>peuple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acquis</a:t>
            </a:r>
            <a:r>
              <a:rPr lang="en-US" dirty="0" smtClean="0">
                <a:solidFill>
                  <a:schemeClr val="bg2"/>
                </a:solidFill>
                <a:latin typeface="Calibri" pitchFamily="34" charset="0"/>
                <a:cs typeface="Calibri" pitchFamily="34" charset="0"/>
              </a:rPr>
              <a:t>, le </a:t>
            </a:r>
            <a:r>
              <a:rPr lang="en-US" dirty="0" err="1" smtClean="0">
                <a:solidFill>
                  <a:schemeClr val="bg2"/>
                </a:solidFill>
                <a:latin typeface="Calibri" pitchFamily="34" charset="0"/>
                <a:cs typeface="Calibri" pitchFamily="34" charset="0"/>
              </a:rPr>
              <a:t>peuple</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Dieu</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concitoyens</a:t>
            </a:r>
            <a:r>
              <a:rPr lang="en-US" dirty="0" smtClean="0">
                <a:solidFill>
                  <a:schemeClr val="bg2"/>
                </a:solidFill>
                <a:latin typeface="Calibri" pitchFamily="34" charset="0"/>
                <a:cs typeface="Calibri" pitchFamily="34" charset="0"/>
              </a:rPr>
              <a:t> des saints, gens de la </a:t>
            </a:r>
            <a:r>
              <a:rPr lang="en-US" dirty="0" err="1" smtClean="0">
                <a:solidFill>
                  <a:schemeClr val="bg2"/>
                </a:solidFill>
                <a:latin typeface="Calibri" pitchFamily="34" charset="0"/>
                <a:cs typeface="Calibri" pitchFamily="34" charset="0"/>
              </a:rPr>
              <a:t>maison</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Dieu</a:t>
            </a:r>
            <a:endParaRPr lang="en-US" dirty="0" smtClean="0">
              <a:solidFill>
                <a:schemeClr val="bg2"/>
              </a:solidFill>
              <a:latin typeface="Calibri" pitchFamily="34" charset="0"/>
              <a:cs typeface="Calibri" pitchFamily="34" charset="0"/>
            </a:endParaRPr>
          </a:p>
          <a:p>
            <a:pPr algn="ctr">
              <a:lnSpc>
                <a:spcPts val="1400"/>
              </a:lnSpc>
            </a:pP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citoyenneté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dans</a:t>
            </a:r>
            <a:r>
              <a:rPr lang="en-US" dirty="0" smtClean="0">
                <a:solidFill>
                  <a:schemeClr val="bg2"/>
                </a:solidFill>
                <a:latin typeface="Calibri" pitchFamily="34" charset="0"/>
                <a:cs typeface="Calibri" pitchFamily="34" charset="0"/>
              </a:rPr>
              <a:t> les </a:t>
            </a:r>
            <a:r>
              <a:rPr lang="en-US" dirty="0" err="1" smtClean="0">
                <a:solidFill>
                  <a:schemeClr val="bg2"/>
                </a:solidFill>
                <a:latin typeface="Calibri" pitchFamily="34" charset="0"/>
                <a:cs typeface="Calibri" pitchFamily="34" charset="0"/>
              </a:rPr>
              <a:t>cieux</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l'espérance</a:t>
            </a:r>
            <a:r>
              <a:rPr lang="en-US" dirty="0" smtClean="0">
                <a:solidFill>
                  <a:schemeClr val="bg2"/>
                </a:solidFill>
                <a:latin typeface="Calibri" pitchFamily="34" charset="0"/>
                <a:cs typeface="Calibri" pitchFamily="34" charset="0"/>
              </a:rPr>
              <a:t> de la </a:t>
            </a:r>
            <a:r>
              <a:rPr lang="en-US" dirty="0" err="1" smtClean="0">
                <a:solidFill>
                  <a:schemeClr val="bg2"/>
                </a:solidFill>
                <a:latin typeface="Calibri" pitchFamily="34" charset="0"/>
                <a:cs typeface="Calibri" pitchFamily="34" charset="0"/>
              </a:rPr>
              <a:t>gloire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héritage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héritier</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cohéritier</a:t>
            </a:r>
            <a:endParaRPr lang="en-US" dirty="0" smtClean="0">
              <a:solidFill>
                <a:schemeClr val="bg2"/>
              </a:solidFill>
              <a:latin typeface="Calibri" pitchFamily="34" charset="0"/>
              <a:cs typeface="Calibri" pitchFamily="34" charset="0"/>
            </a:endParaRPr>
          </a:p>
          <a:p>
            <a:pPr algn="ctr">
              <a:lnSpc>
                <a:spcPts val="1400"/>
              </a:lnSpc>
            </a:pPr>
            <a:r>
              <a:rPr lang="en-US" dirty="0" smtClean="0">
                <a:solidFill>
                  <a:schemeClr val="bg2"/>
                </a:solidFill>
                <a:latin typeface="Calibri" pitchFamily="34" charset="0"/>
                <a:cs typeface="Calibri" pitchFamily="34" charset="0"/>
              </a:rPr>
              <a:t>avec Christ à  mort     la perfection en </a:t>
            </a:r>
            <a:r>
              <a:rPr lang="en-US" dirty="0" err="1" smtClean="0">
                <a:solidFill>
                  <a:schemeClr val="bg2"/>
                </a:solidFill>
                <a:latin typeface="Calibri" pitchFamily="34" charset="0"/>
                <a:cs typeface="Calibri" pitchFamily="34" charset="0"/>
              </a:rPr>
              <a:t>sa</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présence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glorifié</a:t>
            </a:r>
            <a:r>
              <a:rPr lang="en-US" dirty="0" smtClean="0">
                <a:solidFill>
                  <a:schemeClr val="bg2"/>
                </a:solidFill>
                <a:latin typeface="Calibri" pitchFamily="34" charset="0"/>
                <a:cs typeface="Calibri" pitchFamily="34" charset="0"/>
              </a:rPr>
              <a:t> pour </a:t>
            </a:r>
            <a:r>
              <a:rPr lang="en-US" dirty="0" err="1" smtClean="0">
                <a:solidFill>
                  <a:schemeClr val="bg2"/>
                </a:solidFill>
                <a:latin typeface="Calibri" pitchFamily="34" charset="0"/>
                <a:cs typeface="Calibri" pitchFamily="34" charset="0"/>
              </a:rPr>
              <a:t>ressembler</a:t>
            </a:r>
            <a:r>
              <a:rPr lang="en-US" dirty="0" smtClean="0">
                <a:solidFill>
                  <a:schemeClr val="bg2"/>
                </a:solidFill>
                <a:latin typeface="Calibri" pitchFamily="34" charset="0"/>
                <a:cs typeface="Calibri" pitchFamily="34" charset="0"/>
              </a:rPr>
              <a:t> à </a:t>
            </a:r>
            <a:r>
              <a:rPr lang="en-US" dirty="0" err="1" smtClean="0">
                <a:solidFill>
                  <a:schemeClr val="bg2"/>
                </a:solidFill>
                <a:latin typeface="Calibri" pitchFamily="34" charset="0"/>
                <a:cs typeface="Calibri" pitchFamily="34" charset="0"/>
              </a:rPr>
              <a:t>Jésus</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dans</a:t>
            </a:r>
            <a:r>
              <a:rPr lang="en-US" dirty="0" smtClean="0">
                <a:solidFill>
                  <a:schemeClr val="bg2"/>
                </a:solidFill>
                <a:latin typeface="Calibri" pitchFamily="34" charset="0"/>
                <a:cs typeface="Calibri" pitchFamily="34" charset="0"/>
              </a:rPr>
              <a:t> le </a:t>
            </a:r>
            <a:r>
              <a:rPr lang="en-US" dirty="0" err="1" smtClean="0">
                <a:solidFill>
                  <a:schemeClr val="bg2"/>
                </a:solidFill>
                <a:latin typeface="Calibri" pitchFamily="34" charset="0"/>
                <a:cs typeface="Calibri" pitchFamily="34" charset="0"/>
              </a:rPr>
              <a:t>royaume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céleste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entrer</a:t>
            </a:r>
            <a:r>
              <a:rPr lang="en-US" dirty="0" smtClean="0">
                <a:solidFill>
                  <a:schemeClr val="bg2"/>
                </a:solidFill>
                <a:latin typeface="Calibri" pitchFamily="34" charset="0"/>
                <a:cs typeface="Calibri" pitchFamily="34" charset="0"/>
              </a:rPr>
              <a:t> joie du Seigneur   </a:t>
            </a:r>
            <a:r>
              <a:rPr lang="en-US" dirty="0" err="1" smtClean="0">
                <a:solidFill>
                  <a:schemeClr val="bg2"/>
                </a:solidFill>
                <a:latin typeface="Calibri" pitchFamily="34" charset="0"/>
                <a:cs typeface="Calibri" pitchFamily="34" charset="0"/>
              </a:rPr>
              <a:t>délivré</a:t>
            </a:r>
            <a:r>
              <a:rPr lang="en-US" dirty="0" smtClean="0">
                <a:solidFill>
                  <a:schemeClr val="bg2"/>
                </a:solidFill>
                <a:latin typeface="Calibri" pitchFamily="34" charset="0"/>
                <a:cs typeface="Calibri" pitchFamily="34" charset="0"/>
              </a:rPr>
              <a:t> de la </a:t>
            </a:r>
            <a:r>
              <a:rPr lang="en-US" dirty="0" err="1" smtClean="0">
                <a:solidFill>
                  <a:schemeClr val="bg2"/>
                </a:solidFill>
                <a:latin typeface="Calibri" pitchFamily="34" charset="0"/>
                <a:cs typeface="Calibri" pitchFamily="34" charset="0"/>
              </a:rPr>
              <a:t>colère</a:t>
            </a:r>
            <a:r>
              <a:rPr lang="en-US" dirty="0" smtClean="0">
                <a:solidFill>
                  <a:schemeClr val="bg2"/>
                </a:solidFill>
                <a:latin typeface="Calibri" pitchFamily="34" charset="0"/>
                <a:cs typeface="Calibri" pitchFamily="34" charset="0"/>
              </a:rPr>
              <a:t> à </a:t>
            </a:r>
            <a:r>
              <a:rPr lang="en-US" dirty="0" err="1" smtClean="0">
                <a:solidFill>
                  <a:schemeClr val="bg2"/>
                </a:solidFill>
                <a:latin typeface="Calibri" pitchFamily="34" charset="0"/>
                <a:cs typeface="Calibri" pitchFamily="34" charset="0"/>
              </a:rPr>
              <a:t>venir</a:t>
            </a:r>
            <a:r>
              <a:rPr lang="en-US" dirty="0" smtClean="0">
                <a:solidFill>
                  <a:schemeClr val="bg2"/>
                </a:solidFill>
                <a:latin typeface="Calibri" pitchFamily="34" charset="0"/>
                <a:cs typeface="Calibri" pitchFamily="34" charset="0"/>
              </a:rPr>
              <a:t>      </a:t>
            </a:r>
          </a:p>
          <a:p>
            <a:pPr algn="ctr">
              <a:lnSpc>
                <a:spcPts val="1400"/>
              </a:lnSpc>
            </a:pPr>
            <a:r>
              <a:rPr lang="en-US" dirty="0" err="1" smtClean="0">
                <a:solidFill>
                  <a:schemeClr val="bg2"/>
                </a:solidFill>
                <a:latin typeface="Calibri" pitchFamily="34" charset="0"/>
                <a:cs typeface="Calibri" pitchFamily="34" charset="0"/>
              </a:rPr>
              <a:t>sa</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bonne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œuvre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rendu</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parfaite</a:t>
            </a:r>
            <a:r>
              <a:rPr lang="en-US" dirty="0" smtClean="0">
                <a:solidFill>
                  <a:schemeClr val="bg2"/>
                </a:solidFill>
                <a:latin typeface="Calibri" pitchFamily="34" charset="0"/>
                <a:cs typeface="Calibri" pitchFamily="34" charset="0"/>
              </a:rPr>
              <a:t>      </a:t>
            </a:r>
            <a:r>
              <a:rPr lang="fr-FR" dirty="0" smtClean="0">
                <a:solidFill>
                  <a:schemeClr val="bg2"/>
                </a:solidFill>
                <a:latin typeface="Calibri" pitchFamily="34" charset="0"/>
                <a:cs typeface="Calibri" pitchFamily="34" charset="0"/>
              </a:rPr>
              <a:t>  </a:t>
            </a:r>
            <a:r>
              <a:rPr lang="en-US" dirty="0" smtClean="0">
                <a:solidFill>
                  <a:schemeClr val="bg2"/>
                </a:solidFill>
                <a:latin typeface="Calibri" pitchFamily="34" charset="0"/>
                <a:cs typeface="Calibri" pitchFamily="34" charset="0"/>
              </a:rPr>
              <a:t>corps de </a:t>
            </a:r>
            <a:r>
              <a:rPr lang="en-US" dirty="0" err="1" smtClean="0">
                <a:solidFill>
                  <a:schemeClr val="bg2"/>
                </a:solidFill>
                <a:latin typeface="Calibri" pitchFamily="34" charset="0"/>
                <a:cs typeface="Calibri" pitchFamily="34" charset="0"/>
              </a:rPr>
              <a:t>résurrection</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comme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Jésus</a:t>
            </a:r>
            <a:endParaRPr lang="en-US" dirty="0" smtClean="0">
              <a:solidFill>
                <a:schemeClr val="bg2"/>
              </a:solidFill>
              <a:latin typeface="Calibri" pitchFamily="34" charset="0"/>
              <a:cs typeface="Calibri" pitchFamily="34" charset="0"/>
            </a:endParaRPr>
          </a:p>
          <a:p>
            <a:pPr algn="ctr">
              <a:lnSpc>
                <a:spcPts val="1400"/>
              </a:lnSpc>
            </a:pPr>
            <a:r>
              <a:rPr lang="en-US" dirty="0" smtClean="0">
                <a:solidFill>
                  <a:schemeClr val="bg2"/>
                </a:solidFill>
                <a:latin typeface="Calibri" pitchFamily="34" charset="0"/>
                <a:cs typeface="Calibri" pitchFamily="34" charset="0"/>
              </a:rPr>
              <a:t>marriage de </a:t>
            </a:r>
            <a:r>
              <a:rPr lang="en-US" dirty="0" err="1" smtClean="0">
                <a:solidFill>
                  <a:schemeClr val="bg2"/>
                </a:solidFill>
                <a:latin typeface="Calibri" pitchFamily="34" charset="0"/>
                <a:cs typeface="Calibri" pitchFamily="34" charset="0"/>
              </a:rPr>
              <a:t>l'Agneau</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toute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larme</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nos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yeux</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essuyée</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voir</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sa</a:t>
            </a:r>
            <a:r>
              <a:rPr lang="en-US" dirty="0" smtClean="0">
                <a:solidFill>
                  <a:schemeClr val="bg2"/>
                </a:solidFill>
                <a:latin typeface="Calibri" pitchFamily="34" charset="0"/>
                <a:cs typeface="Calibri" pitchFamily="34" charset="0"/>
              </a:rPr>
              <a:t> face                                    </a:t>
            </a:r>
            <a:r>
              <a:rPr lang="en-US" dirty="0" err="1" smtClean="0">
                <a:solidFill>
                  <a:schemeClr val="bg2"/>
                </a:solidFill>
                <a:latin typeface="Calibri" pitchFamily="34" charset="0"/>
                <a:cs typeface="Calibri" pitchFamily="34" charset="0"/>
              </a:rPr>
              <a:t>règne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éternellement</a:t>
            </a:r>
            <a:r>
              <a:rPr lang="en-US" dirty="0" smtClean="0">
                <a:solidFill>
                  <a:schemeClr val="bg2"/>
                </a:solidFill>
                <a:latin typeface="Calibri" pitchFamily="34" charset="0"/>
                <a:cs typeface="Calibri" pitchFamily="34" charset="0"/>
              </a:rPr>
              <a:t>    </a:t>
            </a:r>
          </a:p>
          <a:p>
            <a:pPr algn="ctr">
              <a:lnSpc>
                <a:spcPts val="1400"/>
              </a:lnSpc>
            </a:pPr>
            <a:r>
              <a:rPr lang="fr-CA" b="1" dirty="0" smtClean="0">
                <a:solidFill>
                  <a:schemeClr val="bg2"/>
                </a:solidFill>
                <a:latin typeface="Calibri" pitchFamily="34" charset="0"/>
                <a:cs typeface="Calibri" pitchFamily="34" charset="0"/>
              </a:rPr>
              <a:t>aimé et sauvé</a:t>
            </a:r>
            <a:r>
              <a:rPr lang="fr-CA" dirty="0" smtClean="0">
                <a:solidFill>
                  <a:schemeClr val="bg2"/>
                </a:solidFill>
                <a:latin typeface="Calibri" pitchFamily="34" charset="0"/>
                <a:cs typeface="Calibri" pitchFamily="34" charset="0"/>
              </a:rPr>
              <a:t> </a:t>
            </a:r>
          </a:p>
          <a:p>
            <a:pPr algn="ctr">
              <a:lnSpc>
                <a:spcPts val="1400"/>
              </a:lnSpc>
            </a:pPr>
            <a:r>
              <a:rPr lang="fr-CA" b="1" dirty="0" smtClean="0">
                <a:solidFill>
                  <a:schemeClr val="bg2"/>
                </a:solidFill>
                <a:latin typeface="Calibri" pitchFamily="34" charset="0"/>
                <a:cs typeface="Calibri" pitchFamily="34" charset="0"/>
              </a:rPr>
              <a:t>dans</a:t>
            </a:r>
            <a:r>
              <a:rPr lang="en-US" b="1" dirty="0" smtClean="0">
                <a:solidFill>
                  <a:schemeClr val="bg2"/>
                </a:solidFill>
                <a:latin typeface="Calibri" pitchFamily="34" charset="0"/>
                <a:cs typeface="Calibri" pitchFamily="34" charset="0"/>
              </a:rPr>
              <a:t> la nouvelle alliance</a:t>
            </a:r>
          </a:p>
          <a:p>
            <a:pPr algn="ctr">
              <a:lnSpc>
                <a:spcPts val="1400"/>
              </a:lnSpc>
            </a:pPr>
            <a:r>
              <a:rPr lang="en-US" dirty="0" smtClean="0">
                <a:solidFill>
                  <a:schemeClr val="bg2"/>
                </a:solidFill>
                <a:latin typeface="Calibri" pitchFamily="34" charset="0"/>
                <a:cs typeface="Calibri" pitchFamily="34" charset="0"/>
              </a:rPr>
              <a:t> </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Shape 5589"/>
        <p:cNvGrpSpPr/>
        <p:nvPr/>
      </p:nvGrpSpPr>
      <p:grpSpPr>
        <a:xfrm>
          <a:off x="0" y="0"/>
          <a:ext cx="0" cy="0"/>
          <a:chOff x="0" y="0"/>
          <a:chExt cx="0" cy="0"/>
        </a:xfrm>
      </p:grpSpPr>
      <p:sp>
        <p:nvSpPr>
          <p:cNvPr id="5590" name="Google Shape;5590;p327"/>
          <p:cNvSpPr/>
          <p:nvPr/>
        </p:nvSpPr>
        <p:spPr>
          <a:xfrm>
            <a:off x="3886200" y="4267200"/>
            <a:ext cx="1371600" cy="2057400"/>
          </a:xfrm>
          <a:prstGeom prst="flowChartProcess">
            <a:avLst/>
          </a:prstGeom>
          <a:solidFill>
            <a:srgbClr val="CC6600"/>
          </a:solidFill>
          <a:ln w="25400" cap="flat" cmpd="sng">
            <a:solidFill>
              <a:srgbClr val="CC66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591" name="Google Shape;5591;p327"/>
          <p:cNvSpPr/>
          <p:nvPr/>
        </p:nvSpPr>
        <p:spPr>
          <a:xfrm>
            <a:off x="1143000" y="9906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592" name="Google Shape;5592;p327"/>
          <p:cNvSpPr/>
          <p:nvPr/>
        </p:nvSpPr>
        <p:spPr>
          <a:xfrm>
            <a:off x="1295400" y="3810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593" name="Google Shape;5593;p327"/>
          <p:cNvSpPr/>
          <p:nvPr/>
        </p:nvSpPr>
        <p:spPr>
          <a:xfrm>
            <a:off x="2514600" y="1524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594" name="Google Shape;5594;p327"/>
          <p:cNvSpPr/>
          <p:nvPr/>
        </p:nvSpPr>
        <p:spPr>
          <a:xfrm>
            <a:off x="3505200" y="6096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595" name="Google Shape;5595;p327"/>
          <p:cNvSpPr/>
          <p:nvPr/>
        </p:nvSpPr>
        <p:spPr>
          <a:xfrm>
            <a:off x="1905000" y="16002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596" name="Google Shape;5596;p327"/>
          <p:cNvSpPr/>
          <p:nvPr/>
        </p:nvSpPr>
        <p:spPr>
          <a:xfrm>
            <a:off x="2667000" y="19050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597" name="Google Shape;5597;p327"/>
          <p:cNvSpPr/>
          <p:nvPr/>
        </p:nvSpPr>
        <p:spPr>
          <a:xfrm>
            <a:off x="2286000" y="8382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598" name="Google Shape;5598;p327"/>
          <p:cNvSpPr/>
          <p:nvPr/>
        </p:nvSpPr>
        <p:spPr>
          <a:xfrm>
            <a:off x="4924400" y="198884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599" name="Google Shape;5599;p327"/>
          <p:cNvSpPr/>
          <p:nvPr/>
        </p:nvSpPr>
        <p:spPr>
          <a:xfrm>
            <a:off x="3581400" y="18288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00" name="Google Shape;5600;p327"/>
          <p:cNvSpPr/>
          <p:nvPr/>
        </p:nvSpPr>
        <p:spPr>
          <a:xfrm>
            <a:off x="609600" y="16002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01" name="Google Shape;5601;p327"/>
          <p:cNvSpPr/>
          <p:nvPr/>
        </p:nvSpPr>
        <p:spPr>
          <a:xfrm>
            <a:off x="228600" y="20574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02" name="Google Shape;5602;p327"/>
          <p:cNvSpPr/>
          <p:nvPr/>
        </p:nvSpPr>
        <p:spPr>
          <a:xfrm>
            <a:off x="4267200" y="12954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03" name="Google Shape;5603;p327"/>
          <p:cNvSpPr/>
          <p:nvPr/>
        </p:nvSpPr>
        <p:spPr>
          <a:xfrm>
            <a:off x="5638800" y="1484784"/>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04" name="Google Shape;5604;p327"/>
          <p:cNvSpPr/>
          <p:nvPr/>
        </p:nvSpPr>
        <p:spPr>
          <a:xfrm>
            <a:off x="6400800" y="19812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05" name="Google Shape;5605;p327"/>
          <p:cNvSpPr/>
          <p:nvPr/>
        </p:nvSpPr>
        <p:spPr>
          <a:xfrm>
            <a:off x="7467600" y="21336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06" name="Google Shape;5606;p327"/>
          <p:cNvSpPr/>
          <p:nvPr/>
        </p:nvSpPr>
        <p:spPr>
          <a:xfrm>
            <a:off x="7010400" y="13716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07" name="Google Shape;5607;p327"/>
          <p:cNvSpPr/>
          <p:nvPr/>
        </p:nvSpPr>
        <p:spPr>
          <a:xfrm>
            <a:off x="5716488" y="2286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08" name="Google Shape;5608;p327"/>
          <p:cNvSpPr/>
          <p:nvPr/>
        </p:nvSpPr>
        <p:spPr>
          <a:xfrm>
            <a:off x="4876800" y="786408"/>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09" name="Google Shape;5609;p327"/>
          <p:cNvSpPr/>
          <p:nvPr/>
        </p:nvSpPr>
        <p:spPr>
          <a:xfrm>
            <a:off x="4343400" y="1524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10" name="Google Shape;5610;p327"/>
          <p:cNvSpPr/>
          <p:nvPr/>
        </p:nvSpPr>
        <p:spPr>
          <a:xfrm>
            <a:off x="6096000" y="8382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11" name="Google Shape;5611;p327"/>
          <p:cNvSpPr/>
          <p:nvPr/>
        </p:nvSpPr>
        <p:spPr>
          <a:xfrm>
            <a:off x="1905000" y="26670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12" name="Google Shape;5612;p327"/>
          <p:cNvSpPr/>
          <p:nvPr/>
        </p:nvSpPr>
        <p:spPr>
          <a:xfrm>
            <a:off x="3733800" y="36576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13" name="Google Shape;5613;p327"/>
          <p:cNvSpPr/>
          <p:nvPr/>
        </p:nvSpPr>
        <p:spPr>
          <a:xfrm>
            <a:off x="685800" y="38100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14" name="Google Shape;5614;p327"/>
          <p:cNvSpPr/>
          <p:nvPr/>
        </p:nvSpPr>
        <p:spPr>
          <a:xfrm>
            <a:off x="1907704" y="395476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15" name="Google Shape;5615;p327"/>
          <p:cNvSpPr/>
          <p:nvPr/>
        </p:nvSpPr>
        <p:spPr>
          <a:xfrm>
            <a:off x="6477000" y="39624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16" name="Google Shape;5616;p327"/>
          <p:cNvSpPr/>
          <p:nvPr/>
        </p:nvSpPr>
        <p:spPr>
          <a:xfrm>
            <a:off x="5410200" y="37338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17" name="Google Shape;5617;p327"/>
          <p:cNvSpPr/>
          <p:nvPr/>
        </p:nvSpPr>
        <p:spPr>
          <a:xfrm>
            <a:off x="2438400" y="32766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18" name="Google Shape;5618;p327"/>
          <p:cNvSpPr/>
          <p:nvPr/>
        </p:nvSpPr>
        <p:spPr>
          <a:xfrm>
            <a:off x="3276600" y="32004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19" name="Google Shape;5619;p327"/>
          <p:cNvSpPr/>
          <p:nvPr/>
        </p:nvSpPr>
        <p:spPr>
          <a:xfrm>
            <a:off x="1295400" y="33528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20" name="Google Shape;5620;p327"/>
          <p:cNvSpPr/>
          <p:nvPr/>
        </p:nvSpPr>
        <p:spPr>
          <a:xfrm>
            <a:off x="6934200" y="33528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21" name="Google Shape;5621;p327"/>
          <p:cNvSpPr/>
          <p:nvPr/>
        </p:nvSpPr>
        <p:spPr>
          <a:xfrm>
            <a:off x="4572000" y="32004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22" name="Google Shape;5622;p327"/>
          <p:cNvSpPr/>
          <p:nvPr/>
        </p:nvSpPr>
        <p:spPr>
          <a:xfrm>
            <a:off x="228600" y="29718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23" name="Google Shape;5623;p327"/>
          <p:cNvSpPr/>
          <p:nvPr/>
        </p:nvSpPr>
        <p:spPr>
          <a:xfrm>
            <a:off x="1600200" y="21336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24" name="Google Shape;5624;p327"/>
          <p:cNvSpPr/>
          <p:nvPr/>
        </p:nvSpPr>
        <p:spPr>
          <a:xfrm>
            <a:off x="762000" y="25908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25" name="Google Shape;5625;p327"/>
          <p:cNvSpPr/>
          <p:nvPr/>
        </p:nvSpPr>
        <p:spPr>
          <a:xfrm>
            <a:off x="3962400" y="25146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26" name="Google Shape;5626;p327"/>
          <p:cNvSpPr/>
          <p:nvPr/>
        </p:nvSpPr>
        <p:spPr>
          <a:xfrm>
            <a:off x="5867400" y="32004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27" name="Google Shape;5627;p327"/>
          <p:cNvSpPr/>
          <p:nvPr/>
        </p:nvSpPr>
        <p:spPr>
          <a:xfrm>
            <a:off x="4800600" y="26670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28" name="Google Shape;5628;p327"/>
          <p:cNvSpPr/>
          <p:nvPr/>
        </p:nvSpPr>
        <p:spPr>
          <a:xfrm>
            <a:off x="5638800" y="24384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29" name="Google Shape;5629;p327"/>
          <p:cNvSpPr/>
          <p:nvPr/>
        </p:nvSpPr>
        <p:spPr>
          <a:xfrm>
            <a:off x="6858000" y="26670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30" name="Google Shape;5630;p327"/>
          <p:cNvSpPr/>
          <p:nvPr/>
        </p:nvSpPr>
        <p:spPr>
          <a:xfrm>
            <a:off x="4648200" y="41148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31" name="Google Shape;5631;p327"/>
          <p:cNvSpPr/>
          <p:nvPr/>
        </p:nvSpPr>
        <p:spPr>
          <a:xfrm>
            <a:off x="1489587" y="6341806"/>
            <a:ext cx="2492478" cy="418794"/>
          </a:xfrm>
          <a:custGeom>
            <a:avLst/>
            <a:gdLst/>
            <a:ahLst/>
            <a:cxnLst/>
            <a:rect l="l" t="t" r="r" b="b"/>
            <a:pathLst>
              <a:path w="2492478" h="418794" extrusionOk="0">
                <a:moveTo>
                  <a:pt x="2492478" y="29497"/>
                </a:moveTo>
                <a:lnTo>
                  <a:pt x="2241755" y="14749"/>
                </a:lnTo>
                <a:cubicBezTo>
                  <a:pt x="2197368" y="11335"/>
                  <a:pt x="2153537" y="0"/>
                  <a:pt x="2109019" y="0"/>
                </a:cubicBezTo>
                <a:cubicBezTo>
                  <a:pt x="2090504" y="0"/>
                  <a:pt x="2026643" y="22543"/>
                  <a:pt x="2005781" y="29497"/>
                </a:cubicBezTo>
                <a:cubicBezTo>
                  <a:pt x="1972406" y="96246"/>
                  <a:pt x="1954047" y="116604"/>
                  <a:pt x="1961536" y="206478"/>
                </a:cubicBezTo>
                <a:cubicBezTo>
                  <a:pt x="1963362" y="228387"/>
                  <a:pt x="1981200" y="245807"/>
                  <a:pt x="1991032" y="265471"/>
                </a:cubicBezTo>
                <a:cubicBezTo>
                  <a:pt x="1971368" y="275303"/>
                  <a:pt x="1948929" y="280893"/>
                  <a:pt x="1932039" y="294968"/>
                </a:cubicBezTo>
                <a:cubicBezTo>
                  <a:pt x="1918422" y="306316"/>
                  <a:pt x="1915076" y="326679"/>
                  <a:pt x="1902542" y="339213"/>
                </a:cubicBezTo>
                <a:cubicBezTo>
                  <a:pt x="1873952" y="367803"/>
                  <a:pt x="1850037" y="371463"/>
                  <a:pt x="1814052" y="383459"/>
                </a:cubicBezTo>
                <a:cubicBezTo>
                  <a:pt x="1789471" y="373627"/>
                  <a:pt x="1765190" y="363009"/>
                  <a:pt x="1740310" y="353962"/>
                </a:cubicBezTo>
                <a:cubicBezTo>
                  <a:pt x="1562988" y="289481"/>
                  <a:pt x="1615401" y="322882"/>
                  <a:pt x="1312607" y="309717"/>
                </a:cubicBezTo>
                <a:cubicBezTo>
                  <a:pt x="1292942" y="304801"/>
                  <a:pt x="1273028" y="300793"/>
                  <a:pt x="1253613" y="294968"/>
                </a:cubicBezTo>
                <a:cubicBezTo>
                  <a:pt x="1223832" y="286034"/>
                  <a:pt x="1165123" y="265471"/>
                  <a:pt x="1165123" y="265471"/>
                </a:cubicBezTo>
                <a:cubicBezTo>
                  <a:pt x="1155291" y="290052"/>
                  <a:pt x="1158868" y="326536"/>
                  <a:pt x="1135626" y="339213"/>
                </a:cubicBezTo>
                <a:cubicBezTo>
                  <a:pt x="1096544" y="360530"/>
                  <a:pt x="1046960" y="347666"/>
                  <a:pt x="1002890" y="353962"/>
                </a:cubicBezTo>
                <a:cubicBezTo>
                  <a:pt x="978075" y="357507"/>
                  <a:pt x="953729" y="363794"/>
                  <a:pt x="929148" y="368710"/>
                </a:cubicBezTo>
                <a:cubicBezTo>
                  <a:pt x="870155" y="363794"/>
                  <a:pt x="811366" y="353962"/>
                  <a:pt x="752168" y="353962"/>
                </a:cubicBezTo>
                <a:cubicBezTo>
                  <a:pt x="727101" y="353962"/>
                  <a:pt x="703300" y="365601"/>
                  <a:pt x="678426" y="368710"/>
                </a:cubicBezTo>
                <a:cubicBezTo>
                  <a:pt x="624545" y="375445"/>
                  <a:pt x="570271" y="378543"/>
                  <a:pt x="516194" y="383459"/>
                </a:cubicBezTo>
                <a:cubicBezTo>
                  <a:pt x="501445" y="393291"/>
                  <a:pt x="489646" y="411972"/>
                  <a:pt x="471948" y="412955"/>
                </a:cubicBezTo>
                <a:cubicBezTo>
                  <a:pt x="366850" y="418794"/>
                  <a:pt x="285025" y="410115"/>
                  <a:pt x="191729" y="383459"/>
                </a:cubicBezTo>
                <a:cubicBezTo>
                  <a:pt x="176781" y="379188"/>
                  <a:pt x="162232" y="373626"/>
                  <a:pt x="147484" y="368710"/>
                </a:cubicBezTo>
                <a:cubicBezTo>
                  <a:pt x="74606" y="417296"/>
                  <a:pt x="120964" y="398207"/>
                  <a:pt x="0" y="398207"/>
                </a:cubicBezTo>
              </a:path>
            </a:pathLst>
          </a:custGeom>
          <a:noFill/>
          <a:ln w="38100" cap="flat" cmpd="sng">
            <a:solidFill>
              <a:srgbClr val="1F3E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32" name="Google Shape;5632;p327"/>
          <p:cNvSpPr/>
          <p:nvPr/>
        </p:nvSpPr>
        <p:spPr>
          <a:xfrm>
            <a:off x="4283968" y="6453335"/>
            <a:ext cx="2360067" cy="355503"/>
          </a:xfrm>
          <a:custGeom>
            <a:avLst/>
            <a:gdLst/>
            <a:ahLst/>
            <a:cxnLst/>
            <a:rect l="l" t="t" r="r" b="b"/>
            <a:pathLst>
              <a:path w="1423219" h="452284" extrusionOk="0">
                <a:moveTo>
                  <a:pt x="0" y="0"/>
                </a:moveTo>
                <a:cubicBezTo>
                  <a:pt x="260555" y="89719"/>
                  <a:pt x="521110" y="179438"/>
                  <a:pt x="560439" y="250722"/>
                </a:cubicBezTo>
                <a:cubicBezTo>
                  <a:pt x="599768" y="322006"/>
                  <a:pt x="120445" y="403122"/>
                  <a:pt x="235974" y="427703"/>
                </a:cubicBezTo>
                <a:cubicBezTo>
                  <a:pt x="351503" y="452284"/>
                  <a:pt x="1084007" y="412954"/>
                  <a:pt x="1253613" y="398206"/>
                </a:cubicBezTo>
                <a:cubicBezTo>
                  <a:pt x="1423219" y="383458"/>
                  <a:pt x="1246239" y="339213"/>
                  <a:pt x="1253613" y="339213"/>
                </a:cubicBezTo>
                <a:cubicBezTo>
                  <a:pt x="1260987" y="339213"/>
                  <a:pt x="1279422" y="368709"/>
                  <a:pt x="1297858" y="398206"/>
                </a:cubicBezTo>
              </a:path>
            </a:pathLst>
          </a:custGeom>
          <a:noFill/>
          <a:ln w="38100" cap="flat" cmpd="sng">
            <a:solidFill>
              <a:srgbClr val="1F3E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33" name="Google Shape;5633;p327"/>
          <p:cNvSpPr/>
          <p:nvPr/>
        </p:nvSpPr>
        <p:spPr>
          <a:xfrm>
            <a:off x="1691680" y="6381328"/>
            <a:ext cx="3048000" cy="433436"/>
          </a:xfrm>
          <a:custGeom>
            <a:avLst/>
            <a:gdLst/>
            <a:ahLst/>
            <a:cxnLst/>
            <a:rect l="l" t="t" r="r" b="b"/>
            <a:pathLst>
              <a:path w="1032387" h="433436" extrusionOk="0">
                <a:moveTo>
                  <a:pt x="1032387" y="31305"/>
                </a:moveTo>
                <a:cubicBezTo>
                  <a:pt x="999829" y="27688"/>
                  <a:pt x="872866" y="0"/>
                  <a:pt x="825909" y="31305"/>
                </a:cubicBezTo>
                <a:cubicBezTo>
                  <a:pt x="748481" y="82924"/>
                  <a:pt x="883674" y="78009"/>
                  <a:pt x="766916" y="90299"/>
                </a:cubicBezTo>
                <a:cubicBezTo>
                  <a:pt x="688538" y="98549"/>
                  <a:pt x="609600" y="100131"/>
                  <a:pt x="530942" y="105047"/>
                </a:cubicBezTo>
                <a:cubicBezTo>
                  <a:pt x="516193" y="109963"/>
                  <a:pt x="500601" y="112843"/>
                  <a:pt x="486696" y="119796"/>
                </a:cubicBezTo>
                <a:cubicBezTo>
                  <a:pt x="372332" y="176978"/>
                  <a:pt x="509421" y="126968"/>
                  <a:pt x="398206" y="164041"/>
                </a:cubicBezTo>
                <a:cubicBezTo>
                  <a:pt x="383458" y="178789"/>
                  <a:pt x="365530" y="190932"/>
                  <a:pt x="353961" y="208286"/>
                </a:cubicBezTo>
                <a:cubicBezTo>
                  <a:pt x="333189" y="239445"/>
                  <a:pt x="335168" y="316938"/>
                  <a:pt x="324464" y="341021"/>
                </a:cubicBezTo>
                <a:cubicBezTo>
                  <a:pt x="315993" y="360081"/>
                  <a:pt x="297191" y="373144"/>
                  <a:pt x="280219" y="385267"/>
                </a:cubicBezTo>
                <a:cubicBezTo>
                  <a:pt x="269353" y="393028"/>
                  <a:pt x="198218" y="428096"/>
                  <a:pt x="176980" y="429512"/>
                </a:cubicBezTo>
                <a:cubicBezTo>
                  <a:pt x="118117" y="433436"/>
                  <a:pt x="58993" y="429512"/>
                  <a:pt x="0" y="429512"/>
                </a:cubicBezTo>
              </a:path>
            </a:pathLst>
          </a:custGeom>
          <a:noFill/>
          <a:ln w="38100" cap="flat" cmpd="sng">
            <a:solidFill>
              <a:srgbClr val="1F3E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800">
              <a:solidFill>
                <a:srgbClr val="FF0000"/>
              </a:solidFill>
              <a:latin typeface="Arial"/>
              <a:ea typeface="Arial"/>
              <a:cs typeface="Arial"/>
              <a:sym typeface="Arial"/>
            </a:endParaRPr>
          </a:p>
        </p:txBody>
      </p:sp>
      <p:sp>
        <p:nvSpPr>
          <p:cNvPr id="5634" name="Google Shape;5634;p327"/>
          <p:cNvSpPr/>
          <p:nvPr/>
        </p:nvSpPr>
        <p:spPr>
          <a:xfrm>
            <a:off x="4350814" y="6400800"/>
            <a:ext cx="2669458" cy="422381"/>
          </a:xfrm>
          <a:custGeom>
            <a:avLst/>
            <a:gdLst/>
            <a:ahLst/>
            <a:cxnLst/>
            <a:rect l="l" t="t" r="r" b="b"/>
            <a:pathLst>
              <a:path w="2669458" h="422381" extrusionOk="0">
                <a:moveTo>
                  <a:pt x="0" y="0"/>
                </a:moveTo>
                <a:lnTo>
                  <a:pt x="88490" y="58994"/>
                </a:lnTo>
                <a:cubicBezTo>
                  <a:pt x="103238" y="68826"/>
                  <a:pt x="115920" y="82885"/>
                  <a:pt x="132735" y="88490"/>
                </a:cubicBezTo>
                <a:cubicBezTo>
                  <a:pt x="221928" y="118222"/>
                  <a:pt x="167621" y="103729"/>
                  <a:pt x="324464" y="117987"/>
                </a:cubicBezTo>
                <a:lnTo>
                  <a:pt x="501445" y="132735"/>
                </a:lnTo>
                <a:cubicBezTo>
                  <a:pt x="626218" y="163930"/>
                  <a:pt x="499239" y="121434"/>
                  <a:pt x="604683" y="191729"/>
                </a:cubicBezTo>
                <a:cubicBezTo>
                  <a:pt x="617618" y="200352"/>
                  <a:pt x="634640" y="200353"/>
                  <a:pt x="648929" y="206477"/>
                </a:cubicBezTo>
                <a:cubicBezTo>
                  <a:pt x="669137" y="215137"/>
                  <a:pt x="688258" y="226142"/>
                  <a:pt x="707922" y="235974"/>
                </a:cubicBezTo>
                <a:cubicBezTo>
                  <a:pt x="722670" y="231058"/>
                  <a:pt x="736621" y="221226"/>
                  <a:pt x="752167" y="221226"/>
                </a:cubicBezTo>
                <a:cubicBezTo>
                  <a:pt x="929235" y="221226"/>
                  <a:pt x="919352" y="222463"/>
                  <a:pt x="1032387" y="250723"/>
                </a:cubicBezTo>
                <a:cubicBezTo>
                  <a:pt x="1068511" y="274805"/>
                  <a:pt x="1088009" y="294968"/>
                  <a:pt x="1135625" y="294968"/>
                </a:cubicBezTo>
                <a:cubicBezTo>
                  <a:pt x="1151171" y="294968"/>
                  <a:pt x="1164370" y="281411"/>
                  <a:pt x="1179870" y="280219"/>
                </a:cubicBezTo>
                <a:cubicBezTo>
                  <a:pt x="1292714" y="271539"/>
                  <a:pt x="1406062" y="271419"/>
                  <a:pt x="1519083" y="265471"/>
                </a:cubicBezTo>
                <a:cubicBezTo>
                  <a:pt x="1592887" y="261587"/>
                  <a:pt x="1666567" y="255639"/>
                  <a:pt x="1740309" y="250723"/>
                </a:cubicBezTo>
                <a:cubicBezTo>
                  <a:pt x="1838632" y="255639"/>
                  <a:pt x="1937658" y="252738"/>
                  <a:pt x="2035277" y="265471"/>
                </a:cubicBezTo>
                <a:cubicBezTo>
                  <a:pt x="2065271" y="269383"/>
                  <a:pt x="2104178" y="326154"/>
                  <a:pt x="2123767" y="339213"/>
                </a:cubicBezTo>
                <a:cubicBezTo>
                  <a:pt x="2136702" y="347836"/>
                  <a:pt x="2153264" y="349045"/>
                  <a:pt x="2168012" y="353961"/>
                </a:cubicBezTo>
                <a:cubicBezTo>
                  <a:pt x="2270643" y="422381"/>
                  <a:pt x="2207529" y="390917"/>
                  <a:pt x="2433483" y="398206"/>
                </a:cubicBezTo>
                <a:cubicBezTo>
                  <a:pt x="2512100" y="400742"/>
                  <a:pt x="2590800" y="398206"/>
                  <a:pt x="2669458" y="398206"/>
                </a:cubicBezTo>
              </a:path>
            </a:pathLst>
          </a:custGeom>
          <a:noFill/>
          <a:ln w="38100" cap="flat" cmpd="sng">
            <a:solidFill>
              <a:srgbClr val="1F3E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35" name="Google Shape;5635;p327"/>
          <p:cNvSpPr/>
          <p:nvPr/>
        </p:nvSpPr>
        <p:spPr>
          <a:xfrm>
            <a:off x="1224116" y="6386052"/>
            <a:ext cx="3008671" cy="353961"/>
          </a:xfrm>
          <a:custGeom>
            <a:avLst/>
            <a:gdLst/>
            <a:ahLst/>
            <a:cxnLst/>
            <a:rect l="l" t="t" r="r" b="b"/>
            <a:pathLst>
              <a:path w="3008671" h="353961" extrusionOk="0">
                <a:moveTo>
                  <a:pt x="3008671" y="0"/>
                </a:moveTo>
                <a:cubicBezTo>
                  <a:pt x="2974258" y="4916"/>
                  <a:pt x="2939519" y="7931"/>
                  <a:pt x="2905432" y="14748"/>
                </a:cubicBezTo>
                <a:cubicBezTo>
                  <a:pt x="2862196" y="23395"/>
                  <a:pt x="2844168" y="41004"/>
                  <a:pt x="2802194" y="58993"/>
                </a:cubicBezTo>
                <a:cubicBezTo>
                  <a:pt x="2772567" y="71690"/>
                  <a:pt x="2728898" y="81004"/>
                  <a:pt x="2698955" y="88490"/>
                </a:cubicBezTo>
                <a:cubicBezTo>
                  <a:pt x="2684207" y="98322"/>
                  <a:pt x="2671981" y="114001"/>
                  <a:pt x="2654710" y="117987"/>
                </a:cubicBezTo>
                <a:cubicBezTo>
                  <a:pt x="2606569" y="129096"/>
                  <a:pt x="2552204" y="112290"/>
                  <a:pt x="2507226" y="132735"/>
                </a:cubicBezTo>
                <a:cubicBezTo>
                  <a:pt x="2488773" y="141123"/>
                  <a:pt x="2497394" y="172064"/>
                  <a:pt x="2492478" y="191729"/>
                </a:cubicBezTo>
                <a:cubicBezTo>
                  <a:pt x="2502310" y="206477"/>
                  <a:pt x="2538790" y="230369"/>
                  <a:pt x="2521974" y="235974"/>
                </a:cubicBezTo>
                <a:cubicBezTo>
                  <a:pt x="2498860" y="243679"/>
                  <a:pt x="2383635" y="218069"/>
                  <a:pt x="2344994" y="206477"/>
                </a:cubicBezTo>
                <a:cubicBezTo>
                  <a:pt x="2315213" y="197543"/>
                  <a:pt x="2282373" y="194227"/>
                  <a:pt x="2256503" y="176980"/>
                </a:cubicBezTo>
                <a:cubicBezTo>
                  <a:pt x="2241755" y="167148"/>
                  <a:pt x="2228855" y="153707"/>
                  <a:pt x="2212258" y="147483"/>
                </a:cubicBezTo>
                <a:cubicBezTo>
                  <a:pt x="2188787" y="138681"/>
                  <a:pt x="2162987" y="138173"/>
                  <a:pt x="2138516" y="132735"/>
                </a:cubicBezTo>
                <a:cubicBezTo>
                  <a:pt x="2118729" y="128338"/>
                  <a:pt x="2098896" y="123948"/>
                  <a:pt x="2079523" y="117987"/>
                </a:cubicBezTo>
                <a:cubicBezTo>
                  <a:pt x="2034947" y="104271"/>
                  <a:pt x="1991032" y="88491"/>
                  <a:pt x="1946787" y="73742"/>
                </a:cubicBezTo>
                <a:lnTo>
                  <a:pt x="1902542" y="58993"/>
                </a:lnTo>
                <a:lnTo>
                  <a:pt x="1858297" y="44245"/>
                </a:lnTo>
                <a:cubicBezTo>
                  <a:pt x="1759974" y="54077"/>
                  <a:pt x="1659192" y="49777"/>
                  <a:pt x="1563329" y="73742"/>
                </a:cubicBezTo>
                <a:cubicBezTo>
                  <a:pt x="1524000" y="83574"/>
                  <a:pt x="1485330" y="96573"/>
                  <a:pt x="1445342" y="103238"/>
                </a:cubicBezTo>
                <a:cubicBezTo>
                  <a:pt x="1322563" y="123702"/>
                  <a:pt x="1386455" y="113758"/>
                  <a:pt x="1253613" y="132735"/>
                </a:cubicBezTo>
                <a:cubicBezTo>
                  <a:pt x="1053397" y="199472"/>
                  <a:pt x="1449061" y="72211"/>
                  <a:pt x="796413" y="162232"/>
                </a:cubicBezTo>
                <a:cubicBezTo>
                  <a:pt x="781013" y="164356"/>
                  <a:pt x="793608" y="196525"/>
                  <a:pt x="781665" y="206477"/>
                </a:cubicBezTo>
                <a:cubicBezTo>
                  <a:pt x="732731" y="247255"/>
                  <a:pt x="602360" y="246530"/>
                  <a:pt x="560439" y="250722"/>
                </a:cubicBezTo>
                <a:cubicBezTo>
                  <a:pt x="532177" y="257788"/>
                  <a:pt x="453241" y="278517"/>
                  <a:pt x="427703" y="280219"/>
                </a:cubicBezTo>
                <a:cubicBezTo>
                  <a:pt x="304974" y="288401"/>
                  <a:pt x="181897" y="290051"/>
                  <a:pt x="58994" y="294967"/>
                </a:cubicBezTo>
                <a:cubicBezTo>
                  <a:pt x="5602" y="330562"/>
                  <a:pt x="22676" y="308610"/>
                  <a:pt x="0" y="353961"/>
                </a:cubicBezTo>
              </a:path>
            </a:pathLst>
          </a:custGeom>
          <a:noFill/>
          <a:ln w="38100" cap="flat" cmpd="sng">
            <a:solidFill>
              <a:srgbClr val="1F3E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36" name="Google Shape;5636;p327"/>
          <p:cNvSpPr/>
          <p:nvPr/>
        </p:nvSpPr>
        <p:spPr>
          <a:xfrm>
            <a:off x="5180685" y="6371303"/>
            <a:ext cx="2847699" cy="412955"/>
          </a:xfrm>
          <a:custGeom>
            <a:avLst/>
            <a:gdLst/>
            <a:ahLst/>
            <a:cxnLst/>
            <a:rect l="l" t="t" r="r" b="b"/>
            <a:pathLst>
              <a:path w="2847699" h="412955" extrusionOk="0">
                <a:moveTo>
                  <a:pt x="1260" y="0"/>
                </a:moveTo>
                <a:cubicBezTo>
                  <a:pt x="26040" y="74341"/>
                  <a:pt x="0" y="24203"/>
                  <a:pt x="75002" y="88491"/>
                </a:cubicBezTo>
                <a:cubicBezTo>
                  <a:pt x="145304" y="148750"/>
                  <a:pt x="88232" y="122398"/>
                  <a:pt x="163492" y="147484"/>
                </a:cubicBezTo>
                <a:cubicBezTo>
                  <a:pt x="178240" y="157316"/>
                  <a:pt x="191140" y="170757"/>
                  <a:pt x="207737" y="176981"/>
                </a:cubicBezTo>
                <a:cubicBezTo>
                  <a:pt x="231208" y="185783"/>
                  <a:pt x="256448" y="190376"/>
                  <a:pt x="281479" y="191729"/>
                </a:cubicBezTo>
                <a:cubicBezTo>
                  <a:pt x="438643" y="200224"/>
                  <a:pt x="596112" y="201562"/>
                  <a:pt x="753428" y="206478"/>
                </a:cubicBezTo>
                <a:cubicBezTo>
                  <a:pt x="773092" y="211394"/>
                  <a:pt x="792634" y="216829"/>
                  <a:pt x="812421" y="221226"/>
                </a:cubicBezTo>
                <a:cubicBezTo>
                  <a:pt x="836892" y="226664"/>
                  <a:pt x="861844" y="229894"/>
                  <a:pt x="886163" y="235974"/>
                </a:cubicBezTo>
                <a:cubicBezTo>
                  <a:pt x="901245" y="239745"/>
                  <a:pt x="915660" y="245807"/>
                  <a:pt x="930408" y="250723"/>
                </a:cubicBezTo>
                <a:cubicBezTo>
                  <a:pt x="974653" y="245807"/>
                  <a:pt x="1019074" y="242270"/>
                  <a:pt x="1063144" y="235974"/>
                </a:cubicBezTo>
                <a:cubicBezTo>
                  <a:pt x="1199760" y="216457"/>
                  <a:pt x="1077798" y="227947"/>
                  <a:pt x="1195879" y="206478"/>
                </a:cubicBezTo>
                <a:cubicBezTo>
                  <a:pt x="1230081" y="200259"/>
                  <a:pt x="1264760" y="197015"/>
                  <a:pt x="1299118" y="191729"/>
                </a:cubicBezTo>
                <a:cubicBezTo>
                  <a:pt x="1328674" y="187182"/>
                  <a:pt x="1358111" y="181897"/>
                  <a:pt x="1387608" y="176981"/>
                </a:cubicBezTo>
                <a:cubicBezTo>
                  <a:pt x="1402357" y="172065"/>
                  <a:pt x="1416393" y="163859"/>
                  <a:pt x="1431854" y="162232"/>
                </a:cubicBezTo>
                <a:cubicBezTo>
                  <a:pt x="1709328" y="133024"/>
                  <a:pt x="1873640" y="153364"/>
                  <a:pt x="2184021" y="162232"/>
                </a:cubicBezTo>
                <a:cubicBezTo>
                  <a:pt x="2223350" y="172064"/>
                  <a:pt x="2263549" y="178909"/>
                  <a:pt x="2302008" y="191729"/>
                </a:cubicBezTo>
                <a:lnTo>
                  <a:pt x="2390499" y="221226"/>
                </a:lnTo>
                <a:cubicBezTo>
                  <a:pt x="2460695" y="268024"/>
                  <a:pt x="2407158" y="239497"/>
                  <a:pt x="2493737" y="265471"/>
                </a:cubicBezTo>
                <a:cubicBezTo>
                  <a:pt x="2651660" y="312848"/>
                  <a:pt x="2515440" y="288289"/>
                  <a:pt x="2729712" y="309716"/>
                </a:cubicBezTo>
                <a:cubicBezTo>
                  <a:pt x="2749376" y="324465"/>
                  <a:pt x="2768703" y="339675"/>
                  <a:pt x="2788705" y="353962"/>
                </a:cubicBezTo>
                <a:cubicBezTo>
                  <a:pt x="2803129" y="364265"/>
                  <a:pt x="2820416" y="370925"/>
                  <a:pt x="2832950" y="383458"/>
                </a:cubicBezTo>
                <a:cubicBezTo>
                  <a:pt x="2840723" y="391231"/>
                  <a:pt x="2842783" y="403123"/>
                  <a:pt x="2847699" y="412955"/>
                </a:cubicBezTo>
              </a:path>
            </a:pathLst>
          </a:custGeom>
          <a:noFill/>
          <a:ln w="38100" cap="flat" cmpd="sng">
            <a:solidFill>
              <a:srgbClr val="1F3E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37" name="Google Shape;5637;p327"/>
          <p:cNvSpPr txBox="1"/>
          <p:nvPr/>
        </p:nvSpPr>
        <p:spPr>
          <a:xfrm>
            <a:off x="778768" y="6309320"/>
            <a:ext cx="7537648"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Arial"/>
                <a:ea typeface="Arial"/>
                <a:cs typeface="Arial"/>
                <a:sym typeface="Arial"/>
              </a:rPr>
              <a:t>le sang de Jésus-Christ, le Fils de Dieu</a:t>
            </a:r>
            <a:endParaRPr sz="2800" b="1">
              <a:solidFill>
                <a:srgbClr val="FF0000"/>
              </a:solidFill>
              <a:latin typeface="Arial"/>
              <a:ea typeface="Arial"/>
              <a:cs typeface="Arial"/>
              <a:sym typeface="Arial"/>
            </a:endParaRPr>
          </a:p>
        </p:txBody>
      </p:sp>
      <p:sp>
        <p:nvSpPr>
          <p:cNvPr id="5638" name="Google Shape;5638;p327"/>
          <p:cNvSpPr/>
          <p:nvPr/>
        </p:nvSpPr>
        <p:spPr>
          <a:xfrm>
            <a:off x="3124200" y="1196752"/>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39" name="Google Shape;5639;p327"/>
          <p:cNvSpPr txBox="1"/>
          <p:nvPr/>
        </p:nvSpPr>
        <p:spPr>
          <a:xfrm>
            <a:off x="3048000" y="1342509"/>
            <a:ext cx="1600200"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puissance </a:t>
            </a:r>
            <a:endParaRPr/>
          </a:p>
          <a:p>
            <a:pPr marL="0" marR="0" lvl="0" indent="0" algn="ctr" rtl="0">
              <a:spcBef>
                <a:spcPts val="0"/>
              </a:spcBef>
              <a:spcAft>
                <a:spcPts val="0"/>
              </a:spcAft>
              <a:buNone/>
            </a:pPr>
            <a:r>
              <a:rPr lang="en-US" sz="1800">
                <a:solidFill>
                  <a:srgbClr val="FF0000"/>
                </a:solidFill>
                <a:latin typeface="Arial"/>
                <a:ea typeface="Arial"/>
                <a:cs typeface="Arial"/>
                <a:sym typeface="Arial"/>
              </a:rPr>
              <a:t>de Christ</a:t>
            </a:r>
            <a:endParaRPr sz="1800">
              <a:solidFill>
                <a:srgbClr val="FF0000"/>
              </a:solidFill>
              <a:latin typeface="Arial"/>
              <a:ea typeface="Arial"/>
              <a:cs typeface="Arial"/>
              <a:sym typeface="Arial"/>
            </a:endParaRPr>
          </a:p>
        </p:txBody>
      </p:sp>
      <p:sp>
        <p:nvSpPr>
          <p:cNvPr id="5640" name="Google Shape;5640;p327"/>
          <p:cNvSpPr/>
          <p:nvPr/>
        </p:nvSpPr>
        <p:spPr>
          <a:xfrm>
            <a:off x="3505200" y="762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41" name="Google Shape;5641;p327"/>
          <p:cNvSpPr txBox="1"/>
          <p:nvPr/>
        </p:nvSpPr>
        <p:spPr>
          <a:xfrm>
            <a:off x="3429000" y="188640"/>
            <a:ext cx="1600200"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gloire avec Christ</a:t>
            </a:r>
            <a:endParaRPr sz="1800">
              <a:solidFill>
                <a:srgbClr val="FF0000"/>
              </a:solidFill>
              <a:latin typeface="Arial"/>
              <a:ea typeface="Arial"/>
              <a:cs typeface="Arial"/>
              <a:sym typeface="Arial"/>
            </a:endParaRPr>
          </a:p>
        </p:txBody>
      </p:sp>
      <p:sp>
        <p:nvSpPr>
          <p:cNvPr id="5642" name="Google Shape;5642;p327"/>
          <p:cNvSpPr/>
          <p:nvPr/>
        </p:nvSpPr>
        <p:spPr>
          <a:xfrm>
            <a:off x="2915816" y="4005064"/>
            <a:ext cx="1554480" cy="100584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43" name="Google Shape;5643;p327"/>
          <p:cNvSpPr txBox="1"/>
          <p:nvPr/>
        </p:nvSpPr>
        <p:spPr>
          <a:xfrm>
            <a:off x="4572000" y="4294837"/>
            <a:ext cx="1656184"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justice de Christ</a:t>
            </a:r>
            <a:endParaRPr sz="1800">
              <a:solidFill>
                <a:srgbClr val="FF0000"/>
              </a:solidFill>
              <a:latin typeface="Arial"/>
              <a:ea typeface="Arial"/>
              <a:cs typeface="Arial"/>
              <a:sym typeface="Arial"/>
            </a:endParaRPr>
          </a:p>
        </p:txBody>
      </p:sp>
      <p:sp>
        <p:nvSpPr>
          <p:cNvPr id="5644" name="Google Shape;5644;p327"/>
          <p:cNvSpPr txBox="1"/>
          <p:nvPr/>
        </p:nvSpPr>
        <p:spPr>
          <a:xfrm>
            <a:off x="685800" y="2706469"/>
            <a:ext cx="1600200"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vivant en Christ</a:t>
            </a:r>
            <a:endParaRPr sz="1800">
              <a:solidFill>
                <a:srgbClr val="FF0000"/>
              </a:solidFill>
              <a:latin typeface="Arial"/>
              <a:ea typeface="Arial"/>
              <a:cs typeface="Arial"/>
              <a:sym typeface="Arial"/>
            </a:endParaRPr>
          </a:p>
        </p:txBody>
      </p:sp>
      <p:sp>
        <p:nvSpPr>
          <p:cNvPr id="5645" name="Google Shape;5645;p327"/>
          <p:cNvSpPr txBox="1"/>
          <p:nvPr/>
        </p:nvSpPr>
        <p:spPr>
          <a:xfrm>
            <a:off x="5562600" y="2514600"/>
            <a:ext cx="160020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FF0000"/>
                </a:solidFill>
                <a:latin typeface="Arial"/>
                <a:ea typeface="Arial"/>
                <a:cs typeface="Arial"/>
                <a:sym typeface="Arial"/>
              </a:rPr>
              <a:t>   ressuscité   </a:t>
            </a:r>
            <a:endParaRPr/>
          </a:p>
          <a:p>
            <a:pPr marL="0" marR="0" lvl="0" indent="0" algn="l" rtl="0">
              <a:spcBef>
                <a:spcPts val="0"/>
              </a:spcBef>
              <a:spcAft>
                <a:spcPts val="0"/>
              </a:spcAft>
              <a:buNone/>
            </a:pPr>
            <a:r>
              <a:rPr lang="en-US" sz="1800">
                <a:solidFill>
                  <a:srgbClr val="FF0000"/>
                </a:solidFill>
                <a:latin typeface="Arial"/>
                <a:ea typeface="Arial"/>
                <a:cs typeface="Arial"/>
                <a:sym typeface="Arial"/>
              </a:rPr>
              <a:t> avec Christ</a:t>
            </a:r>
            <a:endParaRPr sz="1800">
              <a:solidFill>
                <a:srgbClr val="FF0000"/>
              </a:solidFill>
              <a:latin typeface="Arial"/>
              <a:ea typeface="Arial"/>
              <a:cs typeface="Arial"/>
              <a:sym typeface="Arial"/>
            </a:endParaRPr>
          </a:p>
        </p:txBody>
      </p:sp>
      <p:sp>
        <p:nvSpPr>
          <p:cNvPr id="5646" name="Google Shape;5646;p327"/>
          <p:cNvSpPr/>
          <p:nvPr/>
        </p:nvSpPr>
        <p:spPr>
          <a:xfrm>
            <a:off x="2819400" y="25146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47" name="Google Shape;5647;p327"/>
          <p:cNvSpPr txBox="1"/>
          <p:nvPr/>
        </p:nvSpPr>
        <p:spPr>
          <a:xfrm>
            <a:off x="2671192" y="2564904"/>
            <a:ext cx="1756792"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caché avec Christ en Dieu</a:t>
            </a:r>
            <a:endParaRPr sz="1800">
              <a:solidFill>
                <a:srgbClr val="FF0000"/>
              </a:solidFill>
              <a:latin typeface="Arial"/>
              <a:ea typeface="Arial"/>
              <a:cs typeface="Arial"/>
              <a:sym typeface="Arial"/>
            </a:endParaRPr>
          </a:p>
        </p:txBody>
      </p:sp>
      <p:sp>
        <p:nvSpPr>
          <p:cNvPr id="5648" name="Google Shape;5648;p327"/>
          <p:cNvSpPr txBox="1"/>
          <p:nvPr/>
        </p:nvSpPr>
        <p:spPr>
          <a:xfrm>
            <a:off x="6019800" y="990600"/>
            <a:ext cx="1600200"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assis avec  Christ</a:t>
            </a:r>
            <a:endParaRPr sz="1800">
              <a:solidFill>
                <a:srgbClr val="FF0000"/>
              </a:solidFill>
              <a:latin typeface="Arial"/>
              <a:ea typeface="Arial"/>
              <a:cs typeface="Arial"/>
              <a:sym typeface="Arial"/>
            </a:endParaRPr>
          </a:p>
        </p:txBody>
      </p:sp>
      <p:sp>
        <p:nvSpPr>
          <p:cNvPr id="5649" name="Google Shape;5649;p327"/>
          <p:cNvSpPr txBox="1"/>
          <p:nvPr/>
        </p:nvSpPr>
        <p:spPr>
          <a:xfrm>
            <a:off x="3200400" y="3392269"/>
            <a:ext cx="1600200"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libérer  du péché</a:t>
            </a:r>
            <a:endParaRPr sz="1800">
              <a:solidFill>
                <a:srgbClr val="FF0000"/>
              </a:solidFill>
              <a:latin typeface="Arial"/>
              <a:ea typeface="Arial"/>
              <a:cs typeface="Arial"/>
              <a:sym typeface="Arial"/>
            </a:endParaRPr>
          </a:p>
        </p:txBody>
      </p:sp>
      <p:sp>
        <p:nvSpPr>
          <p:cNvPr id="5650" name="Google Shape;5650;p327"/>
          <p:cNvSpPr txBox="1"/>
          <p:nvPr/>
        </p:nvSpPr>
        <p:spPr>
          <a:xfrm>
            <a:off x="35496" y="3356992"/>
            <a:ext cx="160020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expiation</a:t>
            </a:r>
            <a:endParaRPr sz="1800">
              <a:solidFill>
                <a:srgbClr val="FF0000"/>
              </a:solidFill>
              <a:latin typeface="Arial"/>
              <a:ea typeface="Arial"/>
              <a:cs typeface="Arial"/>
              <a:sym typeface="Arial"/>
            </a:endParaRPr>
          </a:p>
        </p:txBody>
      </p:sp>
      <p:sp>
        <p:nvSpPr>
          <p:cNvPr id="5651" name="Google Shape;5651;p327"/>
          <p:cNvSpPr txBox="1"/>
          <p:nvPr/>
        </p:nvSpPr>
        <p:spPr>
          <a:xfrm>
            <a:off x="6477000" y="4154269"/>
            <a:ext cx="1600200"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l’Esprit</a:t>
            </a:r>
            <a:endParaRPr sz="1800">
              <a:solidFill>
                <a:srgbClr val="FF0000"/>
              </a:solidFill>
              <a:latin typeface="Arial"/>
              <a:ea typeface="Arial"/>
              <a:cs typeface="Arial"/>
              <a:sym typeface="Arial"/>
            </a:endParaRPr>
          </a:p>
          <a:p>
            <a:pPr marL="0" marR="0" lvl="0" indent="0" algn="ctr" rtl="0">
              <a:spcBef>
                <a:spcPts val="0"/>
              </a:spcBef>
              <a:spcAft>
                <a:spcPts val="0"/>
              </a:spcAft>
              <a:buNone/>
            </a:pPr>
            <a:r>
              <a:rPr lang="en-US" sz="1800">
                <a:solidFill>
                  <a:srgbClr val="FF0000"/>
                </a:solidFill>
                <a:latin typeface="Arial"/>
                <a:ea typeface="Arial"/>
                <a:cs typeface="Arial"/>
                <a:sym typeface="Arial"/>
              </a:rPr>
              <a:t>répandu</a:t>
            </a:r>
            <a:endParaRPr sz="1800">
              <a:solidFill>
                <a:srgbClr val="FF0000"/>
              </a:solidFill>
              <a:latin typeface="Arial"/>
              <a:ea typeface="Arial"/>
              <a:cs typeface="Arial"/>
              <a:sym typeface="Arial"/>
            </a:endParaRPr>
          </a:p>
        </p:txBody>
      </p:sp>
      <p:sp>
        <p:nvSpPr>
          <p:cNvPr id="5652" name="Google Shape;5652;p327"/>
          <p:cNvSpPr txBox="1"/>
          <p:nvPr/>
        </p:nvSpPr>
        <p:spPr>
          <a:xfrm>
            <a:off x="1295400" y="3505200"/>
            <a:ext cx="1600200"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dirigé par l‘Esprit</a:t>
            </a:r>
            <a:endParaRPr sz="1800">
              <a:solidFill>
                <a:srgbClr val="FF0000"/>
              </a:solidFill>
              <a:latin typeface="Arial"/>
              <a:ea typeface="Arial"/>
              <a:cs typeface="Arial"/>
              <a:sym typeface="Arial"/>
            </a:endParaRPr>
          </a:p>
        </p:txBody>
      </p:sp>
      <p:sp>
        <p:nvSpPr>
          <p:cNvPr id="5653" name="Google Shape;5653;p327"/>
          <p:cNvSpPr txBox="1"/>
          <p:nvPr/>
        </p:nvSpPr>
        <p:spPr>
          <a:xfrm>
            <a:off x="2339752" y="908720"/>
            <a:ext cx="132204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FF0000"/>
                </a:solidFill>
                <a:latin typeface="Arial"/>
                <a:ea typeface="Arial"/>
                <a:cs typeface="Arial"/>
                <a:sym typeface="Arial"/>
              </a:rPr>
              <a:t>  l‘Esprit</a:t>
            </a:r>
            <a:endParaRPr sz="1800">
              <a:solidFill>
                <a:srgbClr val="FF0000"/>
              </a:solidFill>
              <a:latin typeface="Arial"/>
              <a:ea typeface="Arial"/>
              <a:cs typeface="Arial"/>
              <a:sym typeface="Arial"/>
            </a:endParaRPr>
          </a:p>
          <a:p>
            <a:pPr marL="0" marR="0" lvl="0" indent="0" algn="l" rtl="0">
              <a:spcBef>
                <a:spcPts val="0"/>
              </a:spcBef>
              <a:spcAft>
                <a:spcPts val="0"/>
              </a:spcAft>
              <a:buNone/>
            </a:pPr>
            <a:r>
              <a:rPr lang="en-US" sz="1800">
                <a:solidFill>
                  <a:srgbClr val="FF0000"/>
                </a:solidFill>
                <a:latin typeface="Arial"/>
                <a:ea typeface="Arial"/>
                <a:cs typeface="Arial"/>
                <a:sym typeface="Arial"/>
              </a:rPr>
              <a:t>remplit</a:t>
            </a:r>
            <a:endParaRPr sz="1800">
              <a:solidFill>
                <a:srgbClr val="FF0000"/>
              </a:solidFill>
              <a:latin typeface="Arial"/>
              <a:ea typeface="Arial"/>
              <a:cs typeface="Arial"/>
              <a:sym typeface="Arial"/>
            </a:endParaRPr>
          </a:p>
        </p:txBody>
      </p:sp>
      <p:sp>
        <p:nvSpPr>
          <p:cNvPr id="5654" name="Google Shape;5654;p327"/>
          <p:cNvSpPr txBox="1"/>
          <p:nvPr/>
        </p:nvSpPr>
        <p:spPr>
          <a:xfrm>
            <a:off x="4644008" y="3429000"/>
            <a:ext cx="1160512"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FF0000"/>
                </a:solidFill>
                <a:latin typeface="Arial"/>
                <a:ea typeface="Arial"/>
                <a:cs typeface="Arial"/>
                <a:sym typeface="Arial"/>
              </a:rPr>
              <a:t>né de </a:t>
            </a:r>
            <a:endParaRPr/>
          </a:p>
          <a:p>
            <a:pPr marL="0" marR="0" lvl="0" indent="0" algn="l" rtl="0">
              <a:spcBef>
                <a:spcPts val="0"/>
              </a:spcBef>
              <a:spcAft>
                <a:spcPts val="0"/>
              </a:spcAft>
              <a:buNone/>
            </a:pPr>
            <a:r>
              <a:rPr lang="en-US" sz="1800">
                <a:solidFill>
                  <a:srgbClr val="FF0000"/>
                </a:solidFill>
                <a:latin typeface="Arial"/>
                <a:ea typeface="Arial"/>
                <a:cs typeface="Arial"/>
                <a:sym typeface="Arial"/>
              </a:rPr>
              <a:t>  l'Esprit</a:t>
            </a:r>
            <a:endParaRPr sz="1800">
              <a:solidFill>
                <a:srgbClr val="FF0000"/>
              </a:solidFill>
              <a:latin typeface="Arial"/>
              <a:ea typeface="Arial"/>
              <a:cs typeface="Arial"/>
              <a:sym typeface="Arial"/>
            </a:endParaRPr>
          </a:p>
        </p:txBody>
      </p:sp>
      <p:sp>
        <p:nvSpPr>
          <p:cNvPr id="5655" name="Google Shape;5655;p327"/>
          <p:cNvSpPr txBox="1"/>
          <p:nvPr/>
        </p:nvSpPr>
        <p:spPr>
          <a:xfrm>
            <a:off x="2771800" y="4150821"/>
            <a:ext cx="1892424"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dirty="0" err="1">
                <a:solidFill>
                  <a:srgbClr val="FF0000"/>
                </a:solidFill>
                <a:latin typeface="Arial"/>
                <a:ea typeface="Arial"/>
                <a:cs typeface="Arial"/>
                <a:sym typeface="Arial"/>
              </a:rPr>
              <a:t>béni</a:t>
            </a:r>
            <a:r>
              <a:rPr lang="en-US" sz="1800" dirty="0">
                <a:solidFill>
                  <a:srgbClr val="FF0000"/>
                </a:solidFill>
                <a:latin typeface="Arial"/>
                <a:ea typeface="Arial"/>
                <a:cs typeface="Arial"/>
                <a:sym typeface="Arial"/>
              </a:rPr>
              <a:t> de </a:t>
            </a:r>
            <a:r>
              <a:rPr lang="en-US" sz="1800" dirty="0" err="1">
                <a:solidFill>
                  <a:srgbClr val="FF0000"/>
                </a:solidFill>
                <a:latin typeface="Arial"/>
                <a:ea typeface="Arial"/>
                <a:cs typeface="Arial"/>
                <a:sym typeface="Arial"/>
              </a:rPr>
              <a:t>toute</a:t>
            </a:r>
            <a:r>
              <a:rPr lang="en-US" sz="1800" dirty="0">
                <a:solidFill>
                  <a:srgbClr val="FF0000"/>
                </a:solidFill>
                <a:latin typeface="Arial"/>
                <a:ea typeface="Arial"/>
                <a:cs typeface="Arial"/>
                <a:sym typeface="Arial"/>
              </a:rPr>
              <a:t> </a:t>
            </a:r>
            <a:r>
              <a:rPr lang="en-US" sz="1800" dirty="0" err="1">
                <a:solidFill>
                  <a:srgbClr val="FF0000"/>
                </a:solidFill>
                <a:latin typeface="Arial"/>
                <a:ea typeface="Arial"/>
                <a:cs typeface="Arial"/>
                <a:sym typeface="Arial"/>
              </a:rPr>
              <a:t>bénédiction</a:t>
            </a:r>
            <a:endParaRPr sz="1800" dirty="0">
              <a:solidFill>
                <a:srgbClr val="FF0000"/>
              </a:solidFill>
              <a:latin typeface="Arial"/>
              <a:ea typeface="Arial"/>
              <a:cs typeface="Arial"/>
              <a:sym typeface="Arial"/>
            </a:endParaRPr>
          </a:p>
        </p:txBody>
      </p:sp>
      <p:sp>
        <p:nvSpPr>
          <p:cNvPr id="5656" name="Google Shape;5656;p327"/>
          <p:cNvSpPr txBox="1"/>
          <p:nvPr/>
        </p:nvSpPr>
        <p:spPr>
          <a:xfrm>
            <a:off x="4355976" y="1630898"/>
            <a:ext cx="1295400" cy="503984"/>
          </a:xfrm>
          <a:prstGeom prst="rect">
            <a:avLst/>
          </a:prstGeom>
          <a:noFill/>
          <a:ln>
            <a:noFill/>
          </a:ln>
        </p:spPr>
        <p:txBody>
          <a:bodyPr spcFirstLastPara="1" wrap="square" lIns="91425" tIns="45700" rIns="91425" bIns="45700" anchor="t" anchorCtr="0">
            <a:spAutoFit/>
          </a:bodyPr>
          <a:lstStyle/>
          <a:p>
            <a:pPr marL="0" marR="0" lvl="0" indent="0" algn="ctr" rtl="0">
              <a:lnSpc>
                <a:spcPct val="88888"/>
              </a:lnSpc>
              <a:spcBef>
                <a:spcPts val="0"/>
              </a:spcBef>
              <a:spcAft>
                <a:spcPts val="0"/>
              </a:spcAft>
              <a:buNone/>
            </a:pPr>
            <a:r>
              <a:rPr lang="en-US" sz="1800">
                <a:solidFill>
                  <a:srgbClr val="FF0000"/>
                </a:solidFill>
                <a:latin typeface="Arial"/>
                <a:ea typeface="Arial"/>
                <a:cs typeface="Arial"/>
                <a:sym typeface="Arial"/>
              </a:rPr>
              <a:t>l‘Esprit</a:t>
            </a:r>
            <a:endParaRPr sz="1800">
              <a:solidFill>
                <a:srgbClr val="FF0000"/>
              </a:solidFill>
              <a:latin typeface="Arial"/>
              <a:ea typeface="Arial"/>
              <a:cs typeface="Arial"/>
              <a:sym typeface="Arial"/>
            </a:endParaRPr>
          </a:p>
          <a:p>
            <a:pPr marL="0" marR="0" lvl="0" indent="0" algn="ctr" rtl="0">
              <a:lnSpc>
                <a:spcPct val="88888"/>
              </a:lnSpc>
              <a:spcBef>
                <a:spcPts val="0"/>
              </a:spcBef>
              <a:spcAft>
                <a:spcPts val="0"/>
              </a:spcAft>
              <a:buNone/>
            </a:pPr>
            <a:r>
              <a:rPr lang="en-US" sz="1800">
                <a:solidFill>
                  <a:srgbClr val="FF0000"/>
                </a:solidFill>
                <a:latin typeface="Arial"/>
                <a:ea typeface="Arial"/>
                <a:cs typeface="Arial"/>
                <a:sym typeface="Arial"/>
              </a:rPr>
              <a:t>oint</a:t>
            </a:r>
            <a:endParaRPr sz="1800">
              <a:solidFill>
                <a:srgbClr val="FF0000"/>
              </a:solidFill>
              <a:latin typeface="Arial"/>
              <a:ea typeface="Arial"/>
              <a:cs typeface="Arial"/>
              <a:sym typeface="Arial"/>
            </a:endParaRPr>
          </a:p>
        </p:txBody>
      </p:sp>
      <p:sp>
        <p:nvSpPr>
          <p:cNvPr id="5657" name="Google Shape;5657;p327"/>
          <p:cNvSpPr txBox="1"/>
          <p:nvPr/>
        </p:nvSpPr>
        <p:spPr>
          <a:xfrm>
            <a:off x="1603648" y="2206605"/>
            <a:ext cx="1600200"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scellé de l'Esprit</a:t>
            </a:r>
            <a:endParaRPr sz="1800">
              <a:solidFill>
                <a:srgbClr val="FF0000"/>
              </a:solidFill>
              <a:latin typeface="Arial"/>
              <a:ea typeface="Arial"/>
              <a:cs typeface="Arial"/>
              <a:sym typeface="Arial"/>
            </a:endParaRPr>
          </a:p>
        </p:txBody>
      </p:sp>
      <p:sp>
        <p:nvSpPr>
          <p:cNvPr id="5658" name="Google Shape;5658;p327"/>
          <p:cNvSpPr txBox="1"/>
          <p:nvPr/>
        </p:nvSpPr>
        <p:spPr>
          <a:xfrm>
            <a:off x="-36512" y="2060848"/>
            <a:ext cx="1600200"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     le corps</a:t>
            </a:r>
            <a:endParaRPr/>
          </a:p>
          <a:p>
            <a:pPr marL="0" marR="0" lvl="0" indent="0" algn="ctr" rtl="0">
              <a:spcBef>
                <a:spcPts val="0"/>
              </a:spcBef>
              <a:spcAft>
                <a:spcPts val="0"/>
              </a:spcAft>
              <a:buNone/>
            </a:pPr>
            <a:r>
              <a:rPr lang="en-US" sz="1800">
                <a:solidFill>
                  <a:srgbClr val="FF0000"/>
                </a:solidFill>
                <a:latin typeface="Arial"/>
                <a:ea typeface="Arial"/>
                <a:cs typeface="Arial"/>
                <a:sym typeface="Arial"/>
              </a:rPr>
              <a:t>de Christ</a:t>
            </a:r>
            <a:endParaRPr sz="1800">
              <a:solidFill>
                <a:srgbClr val="FF0000"/>
              </a:solidFill>
              <a:latin typeface="Arial"/>
              <a:ea typeface="Arial"/>
              <a:cs typeface="Arial"/>
              <a:sym typeface="Arial"/>
            </a:endParaRPr>
          </a:p>
        </p:txBody>
      </p:sp>
      <p:sp>
        <p:nvSpPr>
          <p:cNvPr id="5659" name="Google Shape;5659;p327"/>
          <p:cNvSpPr txBox="1"/>
          <p:nvPr/>
        </p:nvSpPr>
        <p:spPr>
          <a:xfrm>
            <a:off x="6781800" y="2782669"/>
            <a:ext cx="1600200"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immergé</a:t>
            </a:r>
            <a:endParaRPr sz="1800">
              <a:solidFill>
                <a:srgbClr val="FF0000"/>
              </a:solidFill>
              <a:latin typeface="Arial"/>
              <a:ea typeface="Arial"/>
              <a:cs typeface="Arial"/>
              <a:sym typeface="Arial"/>
            </a:endParaRPr>
          </a:p>
          <a:p>
            <a:pPr marL="0" marR="0" lvl="0" indent="0" algn="ctr" rtl="0">
              <a:spcBef>
                <a:spcPts val="0"/>
              </a:spcBef>
              <a:spcAft>
                <a:spcPts val="0"/>
              </a:spcAft>
              <a:buNone/>
            </a:pPr>
            <a:r>
              <a:rPr lang="en-US" sz="1800">
                <a:solidFill>
                  <a:srgbClr val="FF0000"/>
                </a:solidFill>
                <a:latin typeface="Arial"/>
                <a:ea typeface="Arial"/>
                <a:cs typeface="Arial"/>
                <a:sym typeface="Arial"/>
              </a:rPr>
              <a:t>en Christ</a:t>
            </a:r>
            <a:endParaRPr sz="1800">
              <a:solidFill>
                <a:srgbClr val="FF0000"/>
              </a:solidFill>
              <a:latin typeface="Arial"/>
              <a:ea typeface="Arial"/>
              <a:cs typeface="Arial"/>
              <a:sym typeface="Arial"/>
            </a:endParaRPr>
          </a:p>
        </p:txBody>
      </p:sp>
      <p:sp>
        <p:nvSpPr>
          <p:cNvPr id="5660" name="Google Shape;5660;p327"/>
          <p:cNvSpPr txBox="1"/>
          <p:nvPr/>
        </p:nvSpPr>
        <p:spPr>
          <a:xfrm>
            <a:off x="3491880" y="2132856"/>
            <a:ext cx="160020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vie éternelle</a:t>
            </a:r>
            <a:endParaRPr sz="1800">
              <a:solidFill>
                <a:srgbClr val="FF0000"/>
              </a:solidFill>
              <a:latin typeface="Arial"/>
              <a:ea typeface="Arial"/>
              <a:cs typeface="Arial"/>
              <a:sym typeface="Arial"/>
            </a:endParaRPr>
          </a:p>
        </p:txBody>
      </p:sp>
      <p:sp>
        <p:nvSpPr>
          <p:cNvPr id="5661" name="Google Shape;5661;p327"/>
          <p:cNvSpPr txBox="1"/>
          <p:nvPr/>
        </p:nvSpPr>
        <p:spPr>
          <a:xfrm>
            <a:off x="533400" y="4202668"/>
            <a:ext cx="160020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réconcilié</a:t>
            </a:r>
            <a:endParaRPr sz="1800">
              <a:solidFill>
                <a:srgbClr val="FF0000"/>
              </a:solidFill>
              <a:latin typeface="Arial"/>
              <a:ea typeface="Arial"/>
              <a:cs typeface="Arial"/>
              <a:sym typeface="Arial"/>
            </a:endParaRPr>
          </a:p>
        </p:txBody>
      </p:sp>
      <p:sp>
        <p:nvSpPr>
          <p:cNvPr id="5662" name="Google Shape;5662;p327"/>
          <p:cNvSpPr txBox="1"/>
          <p:nvPr/>
        </p:nvSpPr>
        <p:spPr>
          <a:xfrm>
            <a:off x="1143000" y="609600"/>
            <a:ext cx="160020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résurrection</a:t>
            </a:r>
            <a:endParaRPr sz="1800">
              <a:solidFill>
                <a:srgbClr val="FF0000"/>
              </a:solidFill>
              <a:latin typeface="Arial"/>
              <a:ea typeface="Arial"/>
              <a:cs typeface="Arial"/>
              <a:sym typeface="Arial"/>
            </a:endParaRPr>
          </a:p>
        </p:txBody>
      </p:sp>
      <p:sp>
        <p:nvSpPr>
          <p:cNvPr id="5663" name="Google Shape;5663;p327"/>
          <p:cNvSpPr txBox="1"/>
          <p:nvPr/>
        </p:nvSpPr>
        <p:spPr>
          <a:xfrm>
            <a:off x="2483768" y="3284984"/>
            <a:ext cx="1093440"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voir </a:t>
            </a:r>
            <a:endParaRPr/>
          </a:p>
          <a:p>
            <a:pPr marL="0" marR="0" lvl="0" indent="0" algn="ctr" rtl="0">
              <a:spcBef>
                <a:spcPts val="0"/>
              </a:spcBef>
              <a:spcAft>
                <a:spcPts val="0"/>
              </a:spcAft>
              <a:buNone/>
            </a:pPr>
            <a:r>
              <a:rPr lang="en-US" sz="1800">
                <a:solidFill>
                  <a:srgbClr val="FF0000"/>
                </a:solidFill>
                <a:latin typeface="Arial"/>
                <a:ea typeface="Arial"/>
                <a:cs typeface="Arial"/>
                <a:sym typeface="Arial"/>
              </a:rPr>
              <a:t>sa </a:t>
            </a:r>
            <a:endParaRPr/>
          </a:p>
          <a:p>
            <a:pPr marL="0" marR="0" lvl="0" indent="0" algn="ctr" rtl="0">
              <a:spcBef>
                <a:spcPts val="0"/>
              </a:spcBef>
              <a:spcAft>
                <a:spcPts val="0"/>
              </a:spcAft>
              <a:buNone/>
            </a:pPr>
            <a:r>
              <a:rPr lang="en-US" sz="1800">
                <a:solidFill>
                  <a:srgbClr val="FF0000"/>
                </a:solidFill>
                <a:latin typeface="Arial"/>
                <a:ea typeface="Arial"/>
                <a:cs typeface="Arial"/>
                <a:sym typeface="Arial"/>
              </a:rPr>
              <a:t>face</a:t>
            </a:r>
            <a:endParaRPr sz="1800">
              <a:solidFill>
                <a:srgbClr val="FF0000"/>
              </a:solidFill>
              <a:latin typeface="Arial"/>
              <a:ea typeface="Arial"/>
              <a:cs typeface="Arial"/>
              <a:sym typeface="Arial"/>
            </a:endParaRPr>
          </a:p>
        </p:txBody>
      </p:sp>
      <p:sp>
        <p:nvSpPr>
          <p:cNvPr id="5664" name="Google Shape;5664;p327"/>
          <p:cNvSpPr txBox="1"/>
          <p:nvPr/>
        </p:nvSpPr>
        <p:spPr>
          <a:xfrm>
            <a:off x="4716016" y="2708920"/>
            <a:ext cx="1368152" cy="823302"/>
          </a:xfrm>
          <a:prstGeom prst="rect">
            <a:avLst/>
          </a:prstGeom>
          <a:noFill/>
          <a:ln>
            <a:noFill/>
          </a:ln>
        </p:spPr>
        <p:txBody>
          <a:bodyPr spcFirstLastPara="1" wrap="square" lIns="91425" tIns="45700" rIns="91425" bIns="45700" anchor="t" anchorCtr="0">
            <a:spAutoFit/>
          </a:bodyPr>
          <a:lstStyle/>
          <a:p>
            <a:pPr marL="0" marR="0" lvl="0" indent="0" algn="ctr" rtl="0">
              <a:lnSpc>
                <a:spcPct val="105555"/>
              </a:lnSpc>
              <a:spcBef>
                <a:spcPts val="0"/>
              </a:spcBef>
              <a:spcAft>
                <a:spcPts val="0"/>
              </a:spcAft>
              <a:buNone/>
            </a:pPr>
            <a:r>
              <a:rPr lang="en-US" sz="1800">
                <a:solidFill>
                  <a:srgbClr val="FF0000"/>
                </a:solidFill>
                <a:latin typeface="Arial"/>
                <a:ea typeface="Arial"/>
                <a:cs typeface="Arial"/>
                <a:sym typeface="Arial"/>
              </a:rPr>
              <a:t>un </a:t>
            </a:r>
            <a:endParaRPr/>
          </a:p>
          <a:p>
            <a:pPr marL="0" marR="0" lvl="0" indent="0" algn="ctr" rtl="0">
              <a:lnSpc>
                <a:spcPct val="105555"/>
              </a:lnSpc>
              <a:spcBef>
                <a:spcPts val="0"/>
              </a:spcBef>
              <a:spcAft>
                <a:spcPts val="0"/>
              </a:spcAft>
              <a:buNone/>
            </a:pPr>
            <a:r>
              <a:rPr lang="en-US" sz="1800">
                <a:solidFill>
                  <a:srgbClr val="FF0000"/>
                </a:solidFill>
                <a:latin typeface="Arial"/>
                <a:ea typeface="Arial"/>
                <a:cs typeface="Arial"/>
                <a:sym typeface="Arial"/>
              </a:rPr>
              <a:t>avec  </a:t>
            </a:r>
            <a:endParaRPr/>
          </a:p>
          <a:p>
            <a:pPr marL="0" marR="0" lvl="0" indent="0" algn="ctr" rtl="0">
              <a:lnSpc>
                <a:spcPct val="105555"/>
              </a:lnSpc>
              <a:spcBef>
                <a:spcPts val="0"/>
              </a:spcBef>
              <a:spcAft>
                <a:spcPts val="0"/>
              </a:spcAft>
              <a:buNone/>
            </a:pPr>
            <a:r>
              <a:rPr lang="en-US" sz="1800">
                <a:solidFill>
                  <a:srgbClr val="FF0000"/>
                </a:solidFill>
                <a:latin typeface="Arial"/>
                <a:ea typeface="Arial"/>
                <a:cs typeface="Arial"/>
                <a:sym typeface="Arial"/>
              </a:rPr>
              <a:t>Christ</a:t>
            </a:r>
            <a:endParaRPr sz="1800">
              <a:solidFill>
                <a:srgbClr val="FF0000"/>
              </a:solidFill>
              <a:latin typeface="Arial"/>
              <a:ea typeface="Arial"/>
              <a:cs typeface="Arial"/>
              <a:sym typeface="Arial"/>
            </a:endParaRPr>
          </a:p>
        </p:txBody>
      </p:sp>
      <p:sp>
        <p:nvSpPr>
          <p:cNvPr id="5665" name="Google Shape;5665;p327"/>
          <p:cNvSpPr txBox="1"/>
          <p:nvPr/>
        </p:nvSpPr>
        <p:spPr>
          <a:xfrm>
            <a:off x="5292080" y="1628800"/>
            <a:ext cx="1600200"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      Mariée de       Christ</a:t>
            </a:r>
            <a:endParaRPr sz="1800">
              <a:solidFill>
                <a:srgbClr val="FF0000"/>
              </a:solidFill>
              <a:latin typeface="Arial"/>
              <a:ea typeface="Arial"/>
              <a:cs typeface="Arial"/>
              <a:sym typeface="Arial"/>
            </a:endParaRPr>
          </a:p>
        </p:txBody>
      </p:sp>
      <p:sp>
        <p:nvSpPr>
          <p:cNvPr id="5666" name="Google Shape;5666;p327"/>
          <p:cNvSpPr txBox="1"/>
          <p:nvPr/>
        </p:nvSpPr>
        <p:spPr>
          <a:xfrm>
            <a:off x="4699992" y="2204864"/>
            <a:ext cx="160020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victoire</a:t>
            </a:r>
            <a:endParaRPr sz="1800">
              <a:solidFill>
                <a:srgbClr val="FF0000"/>
              </a:solidFill>
              <a:latin typeface="Arial"/>
              <a:ea typeface="Arial"/>
              <a:cs typeface="Arial"/>
              <a:sym typeface="Arial"/>
            </a:endParaRPr>
          </a:p>
        </p:txBody>
      </p:sp>
      <p:sp>
        <p:nvSpPr>
          <p:cNvPr id="5667" name="Google Shape;5667;p327"/>
          <p:cNvSpPr txBox="1"/>
          <p:nvPr/>
        </p:nvSpPr>
        <p:spPr>
          <a:xfrm>
            <a:off x="3810000" y="3962400"/>
            <a:ext cx="160020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aimé</a:t>
            </a:r>
            <a:endParaRPr sz="1800">
              <a:solidFill>
                <a:srgbClr val="FF0000"/>
              </a:solidFill>
              <a:latin typeface="Arial"/>
              <a:ea typeface="Arial"/>
              <a:cs typeface="Arial"/>
              <a:sym typeface="Arial"/>
            </a:endParaRPr>
          </a:p>
        </p:txBody>
      </p:sp>
      <p:sp>
        <p:nvSpPr>
          <p:cNvPr id="5668" name="Google Shape;5668;p327"/>
          <p:cNvSpPr txBox="1"/>
          <p:nvPr/>
        </p:nvSpPr>
        <p:spPr>
          <a:xfrm>
            <a:off x="1691680" y="2996952"/>
            <a:ext cx="1728192"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sauvé</a:t>
            </a:r>
            <a:endParaRPr sz="1800">
              <a:solidFill>
                <a:srgbClr val="FF0000"/>
              </a:solidFill>
              <a:latin typeface="Arial"/>
              <a:ea typeface="Arial"/>
              <a:cs typeface="Arial"/>
              <a:sym typeface="Arial"/>
            </a:endParaRPr>
          </a:p>
        </p:txBody>
      </p:sp>
      <p:sp>
        <p:nvSpPr>
          <p:cNvPr id="5669" name="Google Shape;5669;p327"/>
          <p:cNvSpPr txBox="1"/>
          <p:nvPr/>
        </p:nvSpPr>
        <p:spPr>
          <a:xfrm>
            <a:off x="6948264" y="3645024"/>
            <a:ext cx="160020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racheté</a:t>
            </a:r>
            <a:endParaRPr sz="1800">
              <a:solidFill>
                <a:srgbClr val="FF0000"/>
              </a:solidFill>
              <a:latin typeface="Arial"/>
              <a:ea typeface="Arial"/>
              <a:cs typeface="Arial"/>
              <a:sym typeface="Arial"/>
            </a:endParaRPr>
          </a:p>
        </p:txBody>
      </p:sp>
      <p:sp>
        <p:nvSpPr>
          <p:cNvPr id="5670" name="Google Shape;5670;p327"/>
          <p:cNvSpPr txBox="1"/>
          <p:nvPr/>
        </p:nvSpPr>
        <p:spPr>
          <a:xfrm>
            <a:off x="4724400" y="1066800"/>
            <a:ext cx="1600200" cy="512320"/>
          </a:xfrm>
          <a:prstGeom prst="rect">
            <a:avLst/>
          </a:prstGeom>
          <a:noFill/>
          <a:ln>
            <a:noFill/>
          </a:ln>
        </p:spPr>
        <p:txBody>
          <a:bodyPr spcFirstLastPara="1" wrap="square" lIns="91425" tIns="45700" rIns="91425" bIns="45700" anchor="t" anchorCtr="0">
            <a:spAutoFit/>
          </a:bodyPr>
          <a:lstStyle/>
          <a:p>
            <a:pPr marL="0" marR="0" lvl="0" indent="0" algn="ctr" rtl="0">
              <a:lnSpc>
                <a:spcPct val="88888"/>
              </a:lnSpc>
              <a:spcBef>
                <a:spcPts val="0"/>
              </a:spcBef>
              <a:spcAft>
                <a:spcPts val="0"/>
              </a:spcAft>
              <a:buNone/>
            </a:pPr>
            <a:r>
              <a:rPr lang="en-US" sz="1800">
                <a:solidFill>
                  <a:srgbClr val="FF0000"/>
                </a:solidFill>
                <a:latin typeface="Arial"/>
                <a:ea typeface="Arial"/>
                <a:cs typeface="Arial"/>
                <a:sym typeface="Arial"/>
              </a:rPr>
              <a:t>Christ</a:t>
            </a:r>
            <a:endParaRPr/>
          </a:p>
          <a:p>
            <a:pPr marL="0" marR="0" lvl="0" indent="0" algn="ctr" rtl="0">
              <a:lnSpc>
                <a:spcPct val="88888"/>
              </a:lnSpc>
              <a:spcBef>
                <a:spcPts val="0"/>
              </a:spcBef>
              <a:spcAft>
                <a:spcPts val="0"/>
              </a:spcAft>
              <a:buNone/>
            </a:pPr>
            <a:r>
              <a:rPr lang="en-US" sz="1800">
                <a:solidFill>
                  <a:srgbClr val="FF0000"/>
                </a:solidFill>
                <a:latin typeface="Arial"/>
                <a:ea typeface="Arial"/>
                <a:cs typeface="Arial"/>
                <a:sym typeface="Arial"/>
              </a:rPr>
              <a:t>intercède</a:t>
            </a:r>
            <a:endParaRPr sz="1800">
              <a:solidFill>
                <a:srgbClr val="FF0000"/>
              </a:solidFill>
              <a:latin typeface="Arial"/>
              <a:ea typeface="Arial"/>
              <a:cs typeface="Arial"/>
              <a:sym typeface="Arial"/>
            </a:endParaRPr>
          </a:p>
        </p:txBody>
      </p:sp>
      <p:sp>
        <p:nvSpPr>
          <p:cNvPr id="5671" name="Google Shape;5671;p327"/>
          <p:cNvSpPr txBox="1"/>
          <p:nvPr/>
        </p:nvSpPr>
        <p:spPr>
          <a:xfrm>
            <a:off x="4495800" y="228600"/>
            <a:ext cx="1600200"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règne   toujours</a:t>
            </a:r>
            <a:endParaRPr sz="1800">
              <a:solidFill>
                <a:srgbClr val="FF0000"/>
              </a:solidFill>
              <a:latin typeface="Arial"/>
              <a:ea typeface="Arial"/>
              <a:cs typeface="Arial"/>
              <a:sym typeface="Arial"/>
            </a:endParaRPr>
          </a:p>
        </p:txBody>
      </p:sp>
      <p:sp>
        <p:nvSpPr>
          <p:cNvPr id="5672" name="Google Shape;5672;p327"/>
          <p:cNvSpPr txBox="1"/>
          <p:nvPr/>
        </p:nvSpPr>
        <p:spPr>
          <a:xfrm>
            <a:off x="7543800" y="2249269"/>
            <a:ext cx="1420688"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FF0000"/>
                </a:solidFill>
                <a:latin typeface="Arial"/>
                <a:ea typeface="Arial"/>
                <a:cs typeface="Arial"/>
                <a:sym typeface="Arial"/>
              </a:rPr>
              <a:t>royaume de              </a:t>
            </a:r>
            <a:endParaRPr/>
          </a:p>
          <a:p>
            <a:pPr marL="0" marR="0" lvl="0" indent="0" algn="l" rtl="0">
              <a:spcBef>
                <a:spcPts val="0"/>
              </a:spcBef>
              <a:spcAft>
                <a:spcPts val="0"/>
              </a:spcAft>
              <a:buNone/>
            </a:pPr>
            <a:r>
              <a:rPr lang="en-US" sz="1800">
                <a:solidFill>
                  <a:srgbClr val="FF0000"/>
                </a:solidFill>
                <a:latin typeface="Arial"/>
                <a:ea typeface="Arial"/>
                <a:cs typeface="Arial"/>
                <a:sym typeface="Arial"/>
              </a:rPr>
              <a:t>        Christ</a:t>
            </a:r>
            <a:endParaRPr sz="1800">
              <a:solidFill>
                <a:srgbClr val="FF0000"/>
              </a:solidFill>
              <a:latin typeface="Arial"/>
              <a:ea typeface="Arial"/>
              <a:cs typeface="Arial"/>
              <a:sym typeface="Arial"/>
            </a:endParaRPr>
          </a:p>
        </p:txBody>
      </p:sp>
      <p:sp>
        <p:nvSpPr>
          <p:cNvPr id="5673" name="Google Shape;5673;p327"/>
          <p:cNvSpPr txBox="1"/>
          <p:nvPr/>
        </p:nvSpPr>
        <p:spPr>
          <a:xfrm>
            <a:off x="5940152" y="3356992"/>
            <a:ext cx="1238672"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nouvelle</a:t>
            </a:r>
            <a:endParaRPr/>
          </a:p>
          <a:p>
            <a:pPr marL="0" marR="0" lvl="0" indent="0" algn="ctr" rtl="0">
              <a:spcBef>
                <a:spcPts val="0"/>
              </a:spcBef>
              <a:spcAft>
                <a:spcPts val="0"/>
              </a:spcAft>
              <a:buNone/>
            </a:pPr>
            <a:r>
              <a:rPr lang="en-US" sz="1800">
                <a:solidFill>
                  <a:srgbClr val="FF0000"/>
                </a:solidFill>
                <a:latin typeface="Arial"/>
                <a:ea typeface="Arial"/>
                <a:cs typeface="Arial"/>
                <a:sym typeface="Arial"/>
              </a:rPr>
              <a:t>alliance</a:t>
            </a:r>
            <a:endParaRPr sz="1800">
              <a:solidFill>
                <a:srgbClr val="FF0000"/>
              </a:solidFill>
              <a:latin typeface="Arial"/>
              <a:ea typeface="Arial"/>
              <a:cs typeface="Arial"/>
              <a:sym typeface="Arial"/>
            </a:endParaRPr>
          </a:p>
        </p:txBody>
      </p:sp>
      <p:sp>
        <p:nvSpPr>
          <p:cNvPr id="5674" name="Google Shape;5674;p327"/>
          <p:cNvSpPr txBox="1"/>
          <p:nvPr/>
        </p:nvSpPr>
        <p:spPr>
          <a:xfrm>
            <a:off x="3779912" y="2780928"/>
            <a:ext cx="160020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paix</a:t>
            </a:r>
            <a:endParaRPr sz="1800">
              <a:solidFill>
                <a:srgbClr val="FF0000"/>
              </a:solidFill>
              <a:latin typeface="Arial"/>
              <a:ea typeface="Arial"/>
              <a:cs typeface="Arial"/>
              <a:sym typeface="Arial"/>
            </a:endParaRPr>
          </a:p>
        </p:txBody>
      </p:sp>
      <p:sp>
        <p:nvSpPr>
          <p:cNvPr id="5675" name="Google Shape;5675;p327"/>
          <p:cNvSpPr txBox="1"/>
          <p:nvPr/>
        </p:nvSpPr>
        <p:spPr>
          <a:xfrm>
            <a:off x="533400" y="1688068"/>
            <a:ext cx="160020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accepté</a:t>
            </a:r>
            <a:endParaRPr sz="1800">
              <a:solidFill>
                <a:srgbClr val="FF0000"/>
              </a:solidFill>
              <a:latin typeface="Arial"/>
              <a:ea typeface="Arial"/>
              <a:cs typeface="Arial"/>
              <a:sym typeface="Arial"/>
            </a:endParaRPr>
          </a:p>
        </p:txBody>
      </p:sp>
      <p:sp>
        <p:nvSpPr>
          <p:cNvPr id="5676" name="Google Shape;5676;p327"/>
          <p:cNvSpPr txBox="1"/>
          <p:nvPr/>
        </p:nvSpPr>
        <p:spPr>
          <a:xfrm>
            <a:off x="1752600" y="1688068"/>
            <a:ext cx="160020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adopté</a:t>
            </a:r>
            <a:endParaRPr sz="1800">
              <a:solidFill>
                <a:srgbClr val="FF0000"/>
              </a:solidFill>
              <a:latin typeface="Arial"/>
              <a:ea typeface="Arial"/>
              <a:cs typeface="Arial"/>
              <a:sym typeface="Arial"/>
            </a:endParaRPr>
          </a:p>
        </p:txBody>
      </p:sp>
      <p:sp>
        <p:nvSpPr>
          <p:cNvPr id="5677" name="Google Shape;5677;p327"/>
          <p:cNvSpPr txBox="1"/>
          <p:nvPr/>
        </p:nvSpPr>
        <p:spPr>
          <a:xfrm>
            <a:off x="2362200" y="152400"/>
            <a:ext cx="1600200"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Esprit</a:t>
            </a:r>
            <a:endParaRPr/>
          </a:p>
          <a:p>
            <a:pPr marL="0" marR="0" lvl="0" indent="0" algn="ctr" rtl="0">
              <a:spcBef>
                <a:spcPts val="0"/>
              </a:spcBef>
              <a:spcAft>
                <a:spcPts val="0"/>
              </a:spcAft>
              <a:buNone/>
            </a:pPr>
            <a:r>
              <a:rPr lang="en-US" sz="1800">
                <a:solidFill>
                  <a:srgbClr val="FF0000"/>
                </a:solidFill>
                <a:latin typeface="Arial"/>
                <a:ea typeface="Arial"/>
                <a:cs typeface="Arial"/>
                <a:sym typeface="Arial"/>
              </a:rPr>
              <a:t>doué</a:t>
            </a:r>
            <a:endParaRPr sz="1800">
              <a:solidFill>
                <a:srgbClr val="FF0000"/>
              </a:solidFill>
              <a:latin typeface="Arial"/>
              <a:ea typeface="Arial"/>
              <a:cs typeface="Arial"/>
              <a:sym typeface="Arial"/>
            </a:endParaRPr>
          </a:p>
        </p:txBody>
      </p:sp>
      <p:sp>
        <p:nvSpPr>
          <p:cNvPr id="5678" name="Google Shape;5678;p327"/>
          <p:cNvSpPr txBox="1"/>
          <p:nvPr/>
        </p:nvSpPr>
        <p:spPr>
          <a:xfrm>
            <a:off x="5562600" y="4038600"/>
            <a:ext cx="160020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pardonné</a:t>
            </a:r>
            <a:endParaRPr sz="1800">
              <a:solidFill>
                <a:srgbClr val="FF0000"/>
              </a:solidFill>
              <a:latin typeface="Arial"/>
              <a:ea typeface="Arial"/>
              <a:cs typeface="Arial"/>
              <a:sym typeface="Arial"/>
            </a:endParaRPr>
          </a:p>
        </p:txBody>
      </p:sp>
      <p:sp>
        <p:nvSpPr>
          <p:cNvPr id="5679" name="Google Shape;5679;p327"/>
          <p:cNvSpPr txBox="1"/>
          <p:nvPr/>
        </p:nvSpPr>
        <p:spPr>
          <a:xfrm>
            <a:off x="2438400" y="1981200"/>
            <a:ext cx="160020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accès</a:t>
            </a:r>
            <a:endParaRPr sz="1800">
              <a:solidFill>
                <a:srgbClr val="FF0000"/>
              </a:solidFill>
              <a:latin typeface="Arial"/>
              <a:ea typeface="Arial"/>
              <a:cs typeface="Arial"/>
              <a:sym typeface="Arial"/>
            </a:endParaRPr>
          </a:p>
        </p:txBody>
      </p:sp>
      <p:sp>
        <p:nvSpPr>
          <p:cNvPr id="5680" name="Google Shape;5680;p327"/>
          <p:cNvSpPr txBox="1"/>
          <p:nvPr/>
        </p:nvSpPr>
        <p:spPr>
          <a:xfrm>
            <a:off x="6948264" y="1484784"/>
            <a:ext cx="1600200"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crucifié</a:t>
            </a:r>
            <a:endParaRPr sz="1800">
              <a:solidFill>
                <a:srgbClr val="FF0000"/>
              </a:solidFill>
              <a:latin typeface="Arial"/>
              <a:ea typeface="Arial"/>
              <a:cs typeface="Arial"/>
              <a:sym typeface="Arial"/>
            </a:endParaRPr>
          </a:p>
          <a:p>
            <a:pPr marL="0" marR="0" lvl="0" indent="0" algn="ctr" rtl="0">
              <a:spcBef>
                <a:spcPts val="0"/>
              </a:spcBef>
              <a:spcAft>
                <a:spcPts val="0"/>
              </a:spcAft>
              <a:buNone/>
            </a:pPr>
            <a:r>
              <a:rPr lang="en-US" sz="1800">
                <a:solidFill>
                  <a:srgbClr val="FF0000"/>
                </a:solidFill>
                <a:latin typeface="Arial"/>
                <a:ea typeface="Arial"/>
                <a:cs typeface="Arial"/>
                <a:sym typeface="Arial"/>
              </a:rPr>
              <a:t>avec Christ</a:t>
            </a:r>
            <a:endParaRPr sz="1800">
              <a:solidFill>
                <a:srgbClr val="FF0000"/>
              </a:solidFill>
              <a:latin typeface="Arial"/>
              <a:ea typeface="Arial"/>
              <a:cs typeface="Arial"/>
              <a:sym typeface="Arial"/>
            </a:endParaRPr>
          </a:p>
        </p:txBody>
      </p:sp>
      <p:sp>
        <p:nvSpPr>
          <p:cNvPr id="5681" name="Google Shape;5681;p327"/>
          <p:cNvSpPr txBox="1"/>
          <p:nvPr/>
        </p:nvSpPr>
        <p:spPr>
          <a:xfrm>
            <a:off x="72008" y="4869160"/>
            <a:ext cx="3779912" cy="156966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err="1">
                <a:solidFill>
                  <a:schemeClr val="dk2"/>
                </a:solidFill>
                <a:latin typeface="Arial"/>
                <a:ea typeface="Arial"/>
                <a:cs typeface="Arial"/>
                <a:sym typeface="Arial"/>
              </a:rPr>
              <a:t>Quand</a:t>
            </a:r>
            <a:r>
              <a:rPr lang="en-US" sz="2400" b="1" dirty="0">
                <a:solidFill>
                  <a:schemeClr val="dk2"/>
                </a:solidFill>
                <a:latin typeface="Arial"/>
                <a:ea typeface="Arial"/>
                <a:cs typeface="Arial"/>
                <a:sym typeface="Arial"/>
              </a:rPr>
              <a:t> le Christ </a:t>
            </a:r>
            <a:r>
              <a:rPr lang="en-US" sz="2400" b="1" dirty="0" err="1">
                <a:solidFill>
                  <a:schemeClr val="dk2"/>
                </a:solidFill>
                <a:latin typeface="Arial"/>
                <a:ea typeface="Arial"/>
                <a:cs typeface="Arial"/>
                <a:sym typeface="Arial"/>
              </a:rPr>
              <a:t>est</a:t>
            </a:r>
            <a:r>
              <a:rPr lang="en-US" sz="2400" b="1" dirty="0">
                <a:solidFill>
                  <a:schemeClr val="dk2"/>
                </a:solidFill>
                <a:latin typeface="Arial"/>
                <a:ea typeface="Arial"/>
                <a:cs typeface="Arial"/>
                <a:sym typeface="Arial"/>
              </a:rPr>
              <a:t> </a:t>
            </a:r>
            <a:r>
              <a:rPr lang="en-US" sz="2400" b="1" dirty="0" err="1">
                <a:solidFill>
                  <a:schemeClr val="dk2"/>
                </a:solidFill>
                <a:latin typeface="Arial"/>
                <a:ea typeface="Arial"/>
                <a:cs typeface="Arial"/>
                <a:sym typeface="Arial"/>
              </a:rPr>
              <a:t>ressuscité</a:t>
            </a:r>
            <a:r>
              <a:rPr lang="en-US" sz="2400" b="1" dirty="0">
                <a:solidFill>
                  <a:schemeClr val="dk2"/>
                </a:solidFill>
                <a:latin typeface="Arial"/>
                <a:ea typeface="Arial"/>
                <a:cs typeface="Arial"/>
                <a:sym typeface="Arial"/>
              </a:rPr>
              <a:t>, </a:t>
            </a:r>
            <a:r>
              <a:rPr lang="en-US" sz="2400" b="1" dirty="0" err="1">
                <a:solidFill>
                  <a:schemeClr val="dk2"/>
                </a:solidFill>
                <a:latin typeface="Arial"/>
                <a:ea typeface="Arial"/>
                <a:cs typeface="Arial"/>
                <a:sym typeface="Arial"/>
              </a:rPr>
              <a:t>c'est</a:t>
            </a:r>
            <a:r>
              <a:rPr lang="en-US" sz="2400" b="1" dirty="0">
                <a:solidFill>
                  <a:schemeClr val="dk2"/>
                </a:solidFill>
                <a:latin typeface="Arial"/>
                <a:ea typeface="Arial"/>
                <a:cs typeface="Arial"/>
                <a:sym typeface="Arial"/>
              </a:rPr>
              <a:t> </a:t>
            </a:r>
            <a:r>
              <a:rPr lang="en-US" sz="2400" b="1" dirty="0" err="1">
                <a:solidFill>
                  <a:schemeClr val="dk2"/>
                </a:solidFill>
                <a:latin typeface="Arial"/>
                <a:ea typeface="Arial"/>
                <a:cs typeface="Arial"/>
                <a:sym typeface="Arial"/>
              </a:rPr>
              <a:t>comme</a:t>
            </a:r>
            <a:r>
              <a:rPr lang="en-US" sz="2400" b="1" dirty="0">
                <a:solidFill>
                  <a:schemeClr val="dk2"/>
                </a:solidFill>
                <a:latin typeface="Arial"/>
                <a:ea typeface="Arial"/>
                <a:cs typeface="Arial"/>
                <a:sym typeface="Arial"/>
              </a:rPr>
              <a:t> </a:t>
            </a:r>
            <a:r>
              <a:rPr lang="en-US" sz="2400" b="1" dirty="0" err="1">
                <a:solidFill>
                  <a:schemeClr val="dk2"/>
                </a:solidFill>
                <a:latin typeface="Arial"/>
                <a:ea typeface="Arial"/>
                <a:cs typeface="Arial"/>
                <a:sym typeface="Arial"/>
              </a:rPr>
              <a:t>si</a:t>
            </a:r>
            <a:r>
              <a:rPr lang="en-US" sz="2400" b="1" dirty="0">
                <a:solidFill>
                  <a:schemeClr val="dk2"/>
                </a:solidFill>
                <a:latin typeface="Arial"/>
                <a:ea typeface="Arial"/>
                <a:cs typeface="Arial"/>
                <a:sym typeface="Arial"/>
              </a:rPr>
              <a:t> </a:t>
            </a:r>
            <a:r>
              <a:rPr lang="en-US" sz="2400" b="1" dirty="0" err="1">
                <a:solidFill>
                  <a:schemeClr val="dk2"/>
                </a:solidFill>
                <a:latin typeface="Arial"/>
                <a:ea typeface="Arial"/>
                <a:cs typeface="Arial"/>
                <a:sym typeface="Arial"/>
              </a:rPr>
              <a:t>sa</a:t>
            </a:r>
            <a:r>
              <a:rPr lang="en-US" sz="2400" b="1" dirty="0">
                <a:solidFill>
                  <a:schemeClr val="dk2"/>
                </a:solidFill>
                <a:latin typeface="Arial"/>
                <a:ea typeface="Arial"/>
                <a:cs typeface="Arial"/>
                <a:sym typeface="Arial"/>
              </a:rPr>
              <a:t> </a:t>
            </a:r>
            <a:r>
              <a:rPr lang="en-US" sz="2400" b="1" dirty="0" err="1">
                <a:solidFill>
                  <a:schemeClr val="dk2"/>
                </a:solidFill>
                <a:latin typeface="Arial"/>
                <a:ea typeface="Arial"/>
                <a:cs typeface="Arial"/>
                <a:sym typeface="Arial"/>
              </a:rPr>
              <a:t>croix</a:t>
            </a:r>
            <a:r>
              <a:rPr lang="en-US" sz="2400" b="1" dirty="0">
                <a:solidFill>
                  <a:schemeClr val="dk2"/>
                </a:solidFill>
                <a:latin typeface="Arial"/>
                <a:ea typeface="Arial"/>
                <a:cs typeface="Arial"/>
                <a:sym typeface="Arial"/>
              </a:rPr>
              <a:t> </a:t>
            </a:r>
            <a:r>
              <a:rPr lang="en-US" sz="2400" b="1" dirty="0" err="1">
                <a:solidFill>
                  <a:schemeClr val="dk2"/>
                </a:solidFill>
                <a:latin typeface="Arial"/>
                <a:ea typeface="Arial"/>
                <a:cs typeface="Arial"/>
                <a:sym typeface="Arial"/>
              </a:rPr>
              <a:t>devenait</a:t>
            </a:r>
            <a:r>
              <a:rPr lang="en-US" sz="2400" b="1" dirty="0">
                <a:solidFill>
                  <a:schemeClr val="dk2"/>
                </a:solidFill>
                <a:latin typeface="Arial"/>
                <a:ea typeface="Arial"/>
                <a:cs typeface="Arial"/>
                <a:sym typeface="Arial"/>
              </a:rPr>
              <a:t> </a:t>
            </a:r>
            <a:endParaRPr dirty="0"/>
          </a:p>
          <a:p>
            <a:pPr marL="0" marR="0" lvl="0" indent="0" algn="ctr" rtl="0">
              <a:spcBef>
                <a:spcPts val="0"/>
              </a:spcBef>
              <a:spcAft>
                <a:spcPts val="0"/>
              </a:spcAft>
              <a:buNone/>
            </a:pPr>
            <a:r>
              <a:rPr lang="en-US" sz="2400" b="1" dirty="0">
                <a:solidFill>
                  <a:schemeClr val="dk2"/>
                </a:solidFill>
                <a:latin typeface="Arial"/>
                <a:ea typeface="Arial"/>
                <a:cs typeface="Arial"/>
                <a:sym typeface="Arial"/>
              </a:rPr>
              <a:t>un </a:t>
            </a:r>
            <a:r>
              <a:rPr lang="en-US" sz="2400" b="1" dirty="0" err="1">
                <a:solidFill>
                  <a:schemeClr val="dk2"/>
                </a:solidFill>
                <a:latin typeface="Arial"/>
                <a:ea typeface="Arial"/>
                <a:cs typeface="Arial"/>
                <a:sym typeface="Arial"/>
              </a:rPr>
              <a:t>arbre</a:t>
            </a:r>
            <a:r>
              <a:rPr lang="en-US" sz="2400" b="1" dirty="0">
                <a:solidFill>
                  <a:schemeClr val="dk2"/>
                </a:solidFill>
                <a:latin typeface="Arial"/>
                <a:ea typeface="Arial"/>
                <a:cs typeface="Arial"/>
                <a:sym typeface="Arial"/>
              </a:rPr>
              <a:t> de vie avec</a:t>
            </a:r>
            <a:endParaRPr sz="2400" b="1" dirty="0">
              <a:solidFill>
                <a:schemeClr val="dk2"/>
              </a:solidFill>
              <a:latin typeface="Arial"/>
              <a:ea typeface="Arial"/>
              <a:cs typeface="Arial"/>
              <a:sym typeface="Arial"/>
            </a:endParaRPr>
          </a:p>
        </p:txBody>
      </p:sp>
      <p:sp>
        <p:nvSpPr>
          <p:cNvPr id="5682" name="Google Shape;5682;p327"/>
          <p:cNvSpPr txBox="1"/>
          <p:nvPr/>
        </p:nvSpPr>
        <p:spPr>
          <a:xfrm>
            <a:off x="5167064" y="4869160"/>
            <a:ext cx="3869432" cy="156966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dk2"/>
                </a:solidFill>
                <a:latin typeface="Arial"/>
                <a:ea typeface="Arial"/>
                <a:cs typeface="Arial"/>
                <a:sym typeface="Arial"/>
              </a:rPr>
              <a:t>de nombreux fruits à manger joyeusement </a:t>
            </a:r>
            <a:endParaRPr/>
          </a:p>
          <a:p>
            <a:pPr marL="0" marR="0" lvl="0" indent="0" algn="ctr" rtl="0">
              <a:spcBef>
                <a:spcPts val="0"/>
              </a:spcBef>
              <a:spcAft>
                <a:spcPts val="0"/>
              </a:spcAft>
              <a:buNone/>
            </a:pPr>
            <a:r>
              <a:rPr lang="en-US" sz="2400" b="1">
                <a:solidFill>
                  <a:schemeClr val="dk2"/>
                </a:solidFill>
                <a:latin typeface="Arial"/>
                <a:ea typeface="Arial"/>
                <a:cs typeface="Arial"/>
                <a:sym typeface="Arial"/>
              </a:rPr>
              <a:t>par la foi. </a:t>
            </a:r>
            <a:endParaRPr/>
          </a:p>
          <a:p>
            <a:pPr marL="0" marR="0" lvl="0" indent="0" algn="ctr" rtl="0">
              <a:spcBef>
                <a:spcPts val="0"/>
              </a:spcBef>
              <a:spcAft>
                <a:spcPts val="0"/>
              </a:spcAft>
              <a:buNone/>
            </a:pPr>
            <a:r>
              <a:rPr lang="en-US" sz="2400" b="1">
                <a:solidFill>
                  <a:schemeClr val="dk2"/>
                </a:solidFill>
                <a:latin typeface="Arial"/>
                <a:ea typeface="Arial"/>
                <a:cs typeface="Arial"/>
                <a:sym typeface="Arial"/>
              </a:rPr>
              <a:t>Viens à moi et mange.</a:t>
            </a:r>
            <a:endParaRPr sz="2400" b="1">
              <a:solidFill>
                <a:schemeClr val="dk2"/>
              </a:solidFill>
              <a:latin typeface="Arial"/>
              <a:ea typeface="Arial"/>
              <a:cs typeface="Arial"/>
              <a:sym typeface="Arial"/>
            </a:endParaRPr>
          </a:p>
        </p:txBody>
      </p:sp>
      <p:sp>
        <p:nvSpPr>
          <p:cNvPr id="5683" name="Google Shape;5683;p327"/>
          <p:cNvSpPr txBox="1"/>
          <p:nvPr/>
        </p:nvSpPr>
        <p:spPr>
          <a:xfrm>
            <a:off x="5636096" y="404664"/>
            <a:ext cx="1600200" cy="503984"/>
          </a:xfrm>
          <a:prstGeom prst="rect">
            <a:avLst/>
          </a:prstGeom>
          <a:noFill/>
          <a:ln>
            <a:noFill/>
          </a:ln>
        </p:spPr>
        <p:txBody>
          <a:bodyPr spcFirstLastPara="1" wrap="square" lIns="91425" tIns="45700" rIns="91425" bIns="45700" anchor="t" anchorCtr="0">
            <a:spAutoFit/>
          </a:bodyPr>
          <a:lstStyle/>
          <a:p>
            <a:pPr marL="0" marR="0" lvl="0" indent="0" algn="ctr" rtl="0">
              <a:lnSpc>
                <a:spcPct val="88888"/>
              </a:lnSpc>
              <a:spcBef>
                <a:spcPts val="0"/>
              </a:spcBef>
              <a:spcAft>
                <a:spcPts val="0"/>
              </a:spcAft>
              <a:buNone/>
            </a:pPr>
            <a:r>
              <a:rPr lang="en-US" sz="1800">
                <a:solidFill>
                  <a:srgbClr val="FF0000"/>
                </a:solidFill>
                <a:latin typeface="Arial"/>
                <a:ea typeface="Arial"/>
                <a:cs typeface="Arial"/>
                <a:sym typeface="Arial"/>
              </a:rPr>
              <a:t>l'espérance de la gloire</a:t>
            </a:r>
            <a:endParaRPr sz="1800">
              <a:solidFill>
                <a:srgbClr val="FF0000"/>
              </a:solidFill>
              <a:latin typeface="Arial"/>
              <a:ea typeface="Arial"/>
              <a:cs typeface="Arial"/>
              <a:sym typeface="Arial"/>
            </a:endParaRPr>
          </a:p>
        </p:txBody>
      </p:sp>
      <p:sp>
        <p:nvSpPr>
          <p:cNvPr id="5684" name="Google Shape;5684;p327"/>
          <p:cNvSpPr txBox="1"/>
          <p:nvPr/>
        </p:nvSpPr>
        <p:spPr>
          <a:xfrm>
            <a:off x="1115616" y="1358854"/>
            <a:ext cx="1600200" cy="269946"/>
          </a:xfrm>
          <a:prstGeom prst="rect">
            <a:avLst/>
          </a:prstGeom>
          <a:noFill/>
          <a:ln>
            <a:noFill/>
          </a:ln>
        </p:spPr>
        <p:txBody>
          <a:bodyPr spcFirstLastPara="1" wrap="square" lIns="91425" tIns="45700" rIns="91425" bIns="45700" anchor="t" anchorCtr="0">
            <a:spAutoFit/>
          </a:bodyPr>
          <a:lstStyle/>
          <a:p>
            <a:pPr marL="0" marR="0" lvl="0" indent="0" algn="l" rtl="0">
              <a:lnSpc>
                <a:spcPct val="72222"/>
              </a:lnSpc>
              <a:spcBef>
                <a:spcPts val="0"/>
              </a:spcBef>
              <a:spcAft>
                <a:spcPts val="0"/>
              </a:spcAft>
              <a:buNone/>
            </a:pPr>
            <a:r>
              <a:rPr lang="en-US" sz="1800">
                <a:solidFill>
                  <a:srgbClr val="FF0000"/>
                </a:solidFill>
                <a:latin typeface="Arial"/>
                <a:ea typeface="Arial"/>
                <a:cs typeface="Arial"/>
                <a:sym typeface="Arial"/>
              </a:rPr>
              <a:t>en l'Esprit</a:t>
            </a:r>
            <a:endParaRPr sz="1800">
              <a:solidFill>
                <a:srgbClr val="FF0000"/>
              </a:solidFill>
              <a:latin typeface="Arial"/>
              <a:ea typeface="Arial"/>
              <a:cs typeface="Arial"/>
              <a:sym typeface="Arial"/>
            </a:endParaRPr>
          </a:p>
        </p:txBody>
      </p:sp>
      <p:sp>
        <p:nvSpPr>
          <p:cNvPr id="5685" name="Google Shape;5685;p327"/>
          <p:cNvSpPr txBox="1"/>
          <p:nvPr/>
        </p:nvSpPr>
        <p:spPr>
          <a:xfrm>
            <a:off x="1691680" y="4191858"/>
            <a:ext cx="1600200" cy="605294"/>
          </a:xfrm>
          <a:prstGeom prst="rect">
            <a:avLst/>
          </a:prstGeom>
          <a:noFill/>
          <a:ln>
            <a:noFill/>
          </a:ln>
        </p:spPr>
        <p:txBody>
          <a:bodyPr spcFirstLastPara="1" wrap="square" lIns="91425" tIns="45700" rIns="91425" bIns="45700" anchor="t" anchorCtr="0">
            <a:spAutoFit/>
          </a:bodyPr>
          <a:lstStyle/>
          <a:p>
            <a:pPr marL="0" marR="0" lvl="0" indent="0" algn="ctr" rtl="0">
              <a:lnSpc>
                <a:spcPct val="111111"/>
              </a:lnSpc>
              <a:spcBef>
                <a:spcPts val="0"/>
              </a:spcBef>
              <a:spcAft>
                <a:spcPts val="0"/>
              </a:spcAft>
              <a:buNone/>
            </a:pPr>
            <a:r>
              <a:rPr lang="en-US" sz="1800">
                <a:solidFill>
                  <a:srgbClr val="FF0000"/>
                </a:solidFill>
                <a:latin typeface="Arial"/>
                <a:ea typeface="Arial"/>
                <a:cs typeface="Arial"/>
                <a:sym typeface="Arial"/>
              </a:rPr>
              <a:t>Christ</a:t>
            </a:r>
            <a:endParaRPr/>
          </a:p>
          <a:p>
            <a:pPr marL="0" marR="0" lvl="0" indent="0" algn="ctr" rtl="0">
              <a:lnSpc>
                <a:spcPct val="111111"/>
              </a:lnSpc>
              <a:spcBef>
                <a:spcPts val="0"/>
              </a:spcBef>
              <a:spcAft>
                <a:spcPts val="0"/>
              </a:spcAft>
              <a:buNone/>
            </a:pPr>
            <a:r>
              <a:rPr lang="en-US" sz="1800">
                <a:solidFill>
                  <a:srgbClr val="FF0000"/>
                </a:solidFill>
                <a:latin typeface="Arial"/>
                <a:ea typeface="Arial"/>
                <a:cs typeface="Arial"/>
                <a:sym typeface="Arial"/>
              </a:rPr>
              <a:t> en nous</a:t>
            </a:r>
            <a:endParaRPr sz="1800">
              <a:solidFill>
                <a:srgbClr val="FF0000"/>
              </a:solidFill>
              <a:latin typeface="Arial"/>
              <a:ea typeface="Arial"/>
              <a:cs typeface="Arial"/>
              <a:sym typeface="Arial"/>
            </a:endParaRPr>
          </a:p>
        </p:txBody>
      </p:sp>
      <p:sp>
        <p:nvSpPr>
          <p:cNvPr id="5686" name="Google Shape;5686;p327"/>
          <p:cNvSpPr txBox="1"/>
          <p:nvPr/>
        </p:nvSpPr>
        <p:spPr>
          <a:xfrm>
            <a:off x="6156176" y="2133600"/>
            <a:ext cx="160020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plénitude</a:t>
            </a:r>
            <a:endParaRPr sz="1800">
              <a:solidFill>
                <a:srgbClr val="FF0000"/>
              </a:solidFill>
              <a:latin typeface="Arial"/>
              <a:ea typeface="Arial"/>
              <a:cs typeface="Arial"/>
              <a:sym typeface="Arial"/>
            </a:endParaRPr>
          </a:p>
        </p:txBody>
      </p:sp>
      <p:sp>
        <p:nvSpPr>
          <p:cNvPr id="5687" name="Google Shape;5687;p327"/>
          <p:cNvSpPr txBox="1"/>
          <p:nvPr/>
        </p:nvSpPr>
        <p:spPr>
          <a:xfrm>
            <a:off x="3429000" y="914400"/>
            <a:ext cx="160020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sanctifié</a:t>
            </a:r>
            <a:endParaRPr sz="1800">
              <a:solidFill>
                <a:srgbClr val="FF0000"/>
              </a:solidFill>
              <a:latin typeface="Arial"/>
              <a:ea typeface="Arial"/>
              <a:cs typeface="Arial"/>
              <a:sym typeface="Arial"/>
            </a:endParaRPr>
          </a:p>
        </p:txBody>
      </p:sp>
      <p:sp>
        <p:nvSpPr>
          <p:cNvPr id="5688" name="Google Shape;5688;p327"/>
          <p:cNvSpPr/>
          <p:nvPr/>
        </p:nvSpPr>
        <p:spPr>
          <a:xfrm>
            <a:off x="4465320" y="5029200"/>
            <a:ext cx="182880" cy="9144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89" name="Google Shape;5689;p327"/>
          <p:cNvSpPr/>
          <p:nvPr/>
        </p:nvSpPr>
        <p:spPr>
          <a:xfrm>
            <a:off x="4191000" y="5181600"/>
            <a:ext cx="731520" cy="1828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90" name="Google Shape;5690;p327"/>
          <p:cNvSpPr/>
          <p:nvPr/>
        </p:nvSpPr>
        <p:spPr>
          <a:xfrm rot="10800000" flipH="1">
            <a:off x="4860032" y="6387407"/>
            <a:ext cx="3008671" cy="353961"/>
          </a:xfrm>
          <a:custGeom>
            <a:avLst/>
            <a:gdLst/>
            <a:ahLst/>
            <a:cxnLst/>
            <a:rect l="l" t="t" r="r" b="b"/>
            <a:pathLst>
              <a:path w="3008671" h="353961" extrusionOk="0">
                <a:moveTo>
                  <a:pt x="3008671" y="0"/>
                </a:moveTo>
                <a:cubicBezTo>
                  <a:pt x="2974258" y="4916"/>
                  <a:pt x="2939519" y="7931"/>
                  <a:pt x="2905432" y="14748"/>
                </a:cubicBezTo>
                <a:cubicBezTo>
                  <a:pt x="2862196" y="23395"/>
                  <a:pt x="2844168" y="41004"/>
                  <a:pt x="2802194" y="58993"/>
                </a:cubicBezTo>
                <a:cubicBezTo>
                  <a:pt x="2772567" y="71690"/>
                  <a:pt x="2728898" y="81004"/>
                  <a:pt x="2698955" y="88490"/>
                </a:cubicBezTo>
                <a:cubicBezTo>
                  <a:pt x="2684207" y="98322"/>
                  <a:pt x="2671981" y="114001"/>
                  <a:pt x="2654710" y="117987"/>
                </a:cubicBezTo>
                <a:cubicBezTo>
                  <a:pt x="2606569" y="129096"/>
                  <a:pt x="2552204" y="112290"/>
                  <a:pt x="2507226" y="132735"/>
                </a:cubicBezTo>
                <a:cubicBezTo>
                  <a:pt x="2488773" y="141123"/>
                  <a:pt x="2497394" y="172064"/>
                  <a:pt x="2492478" y="191729"/>
                </a:cubicBezTo>
                <a:cubicBezTo>
                  <a:pt x="2502310" y="206477"/>
                  <a:pt x="2538790" y="230369"/>
                  <a:pt x="2521974" y="235974"/>
                </a:cubicBezTo>
                <a:cubicBezTo>
                  <a:pt x="2498860" y="243679"/>
                  <a:pt x="2383635" y="218069"/>
                  <a:pt x="2344994" y="206477"/>
                </a:cubicBezTo>
                <a:cubicBezTo>
                  <a:pt x="2315213" y="197543"/>
                  <a:pt x="2282373" y="194227"/>
                  <a:pt x="2256503" y="176980"/>
                </a:cubicBezTo>
                <a:cubicBezTo>
                  <a:pt x="2241755" y="167148"/>
                  <a:pt x="2228855" y="153707"/>
                  <a:pt x="2212258" y="147483"/>
                </a:cubicBezTo>
                <a:cubicBezTo>
                  <a:pt x="2188787" y="138681"/>
                  <a:pt x="2162987" y="138173"/>
                  <a:pt x="2138516" y="132735"/>
                </a:cubicBezTo>
                <a:cubicBezTo>
                  <a:pt x="2118729" y="128338"/>
                  <a:pt x="2098896" y="123948"/>
                  <a:pt x="2079523" y="117987"/>
                </a:cubicBezTo>
                <a:cubicBezTo>
                  <a:pt x="2034947" y="104271"/>
                  <a:pt x="1991032" y="88491"/>
                  <a:pt x="1946787" y="73742"/>
                </a:cubicBezTo>
                <a:lnTo>
                  <a:pt x="1902542" y="58993"/>
                </a:lnTo>
                <a:lnTo>
                  <a:pt x="1858297" y="44245"/>
                </a:lnTo>
                <a:cubicBezTo>
                  <a:pt x="1759974" y="54077"/>
                  <a:pt x="1659192" y="49777"/>
                  <a:pt x="1563329" y="73742"/>
                </a:cubicBezTo>
                <a:cubicBezTo>
                  <a:pt x="1524000" y="83574"/>
                  <a:pt x="1485330" y="96573"/>
                  <a:pt x="1445342" y="103238"/>
                </a:cubicBezTo>
                <a:cubicBezTo>
                  <a:pt x="1322563" y="123702"/>
                  <a:pt x="1386455" y="113758"/>
                  <a:pt x="1253613" y="132735"/>
                </a:cubicBezTo>
                <a:cubicBezTo>
                  <a:pt x="1053397" y="199472"/>
                  <a:pt x="1449061" y="72211"/>
                  <a:pt x="796413" y="162232"/>
                </a:cubicBezTo>
                <a:cubicBezTo>
                  <a:pt x="781013" y="164356"/>
                  <a:pt x="793608" y="196525"/>
                  <a:pt x="781665" y="206477"/>
                </a:cubicBezTo>
                <a:cubicBezTo>
                  <a:pt x="732731" y="247255"/>
                  <a:pt x="602360" y="246530"/>
                  <a:pt x="560439" y="250722"/>
                </a:cubicBezTo>
                <a:cubicBezTo>
                  <a:pt x="532177" y="257788"/>
                  <a:pt x="453241" y="278517"/>
                  <a:pt x="427703" y="280219"/>
                </a:cubicBezTo>
                <a:cubicBezTo>
                  <a:pt x="304974" y="288401"/>
                  <a:pt x="181897" y="290051"/>
                  <a:pt x="58994" y="294967"/>
                </a:cubicBezTo>
                <a:cubicBezTo>
                  <a:pt x="5602" y="330562"/>
                  <a:pt x="22676" y="308610"/>
                  <a:pt x="0" y="353961"/>
                </a:cubicBezTo>
              </a:path>
            </a:pathLst>
          </a:custGeom>
          <a:noFill/>
          <a:ln w="38100" cap="flat" cmpd="sng">
            <a:solidFill>
              <a:srgbClr val="1F3E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91" name="Google Shape;5691;p327"/>
          <p:cNvSpPr/>
          <p:nvPr/>
        </p:nvSpPr>
        <p:spPr>
          <a:xfrm flipH="1">
            <a:off x="2771799" y="6381328"/>
            <a:ext cx="1855267" cy="452284"/>
          </a:xfrm>
          <a:custGeom>
            <a:avLst/>
            <a:gdLst/>
            <a:ahLst/>
            <a:cxnLst/>
            <a:rect l="l" t="t" r="r" b="b"/>
            <a:pathLst>
              <a:path w="1423219" h="452284" extrusionOk="0">
                <a:moveTo>
                  <a:pt x="0" y="0"/>
                </a:moveTo>
                <a:cubicBezTo>
                  <a:pt x="260555" y="89719"/>
                  <a:pt x="521110" y="179438"/>
                  <a:pt x="560439" y="250722"/>
                </a:cubicBezTo>
                <a:cubicBezTo>
                  <a:pt x="599768" y="322006"/>
                  <a:pt x="120445" y="403122"/>
                  <a:pt x="235974" y="427703"/>
                </a:cubicBezTo>
                <a:cubicBezTo>
                  <a:pt x="351503" y="452284"/>
                  <a:pt x="1084007" y="412954"/>
                  <a:pt x="1253613" y="398206"/>
                </a:cubicBezTo>
                <a:cubicBezTo>
                  <a:pt x="1423219" y="383458"/>
                  <a:pt x="1246239" y="339213"/>
                  <a:pt x="1253613" y="339213"/>
                </a:cubicBezTo>
                <a:cubicBezTo>
                  <a:pt x="1260987" y="339213"/>
                  <a:pt x="1279422" y="368709"/>
                  <a:pt x="1297858" y="398206"/>
                </a:cubicBezTo>
              </a:path>
            </a:pathLst>
          </a:custGeom>
          <a:noFill/>
          <a:ln w="38100" cap="flat" cmpd="sng">
            <a:solidFill>
              <a:srgbClr val="1F3E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Shape 5695"/>
        <p:cNvGrpSpPr/>
        <p:nvPr/>
      </p:nvGrpSpPr>
      <p:grpSpPr>
        <a:xfrm>
          <a:off x="0" y="0"/>
          <a:ext cx="0" cy="0"/>
          <a:chOff x="0" y="0"/>
          <a:chExt cx="0" cy="0"/>
        </a:xfrm>
      </p:grpSpPr>
      <p:sp>
        <p:nvSpPr>
          <p:cNvPr id="5696" name="Google Shape;5696;p328"/>
          <p:cNvSpPr/>
          <p:nvPr/>
        </p:nvSpPr>
        <p:spPr>
          <a:xfrm flipH="1">
            <a:off x="6059016" y="4221088"/>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97" name="Google Shape;5697;p328"/>
          <p:cNvSpPr/>
          <p:nvPr/>
        </p:nvSpPr>
        <p:spPr>
          <a:xfrm>
            <a:off x="457200" y="1524000"/>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98" name="Google Shape;5698;p328"/>
          <p:cNvSpPr/>
          <p:nvPr/>
        </p:nvSpPr>
        <p:spPr>
          <a:xfrm>
            <a:off x="2057400" y="990600"/>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99" name="Google Shape;5699;p328"/>
          <p:cNvSpPr/>
          <p:nvPr/>
        </p:nvSpPr>
        <p:spPr>
          <a:xfrm>
            <a:off x="3203848" y="2348880"/>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00" name="Google Shape;5700;p328"/>
          <p:cNvSpPr/>
          <p:nvPr/>
        </p:nvSpPr>
        <p:spPr>
          <a:xfrm>
            <a:off x="2314600" y="1981200"/>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01" name="Google Shape;5701;p328"/>
          <p:cNvSpPr/>
          <p:nvPr/>
        </p:nvSpPr>
        <p:spPr>
          <a:xfrm>
            <a:off x="3124200" y="914400"/>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02" name="Google Shape;5702;p328"/>
          <p:cNvSpPr/>
          <p:nvPr/>
        </p:nvSpPr>
        <p:spPr>
          <a:xfrm>
            <a:off x="457200" y="2743200"/>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03" name="Google Shape;5703;p328"/>
          <p:cNvSpPr/>
          <p:nvPr/>
        </p:nvSpPr>
        <p:spPr>
          <a:xfrm>
            <a:off x="586408" y="3840088"/>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04" name="Google Shape;5704;p328"/>
          <p:cNvSpPr/>
          <p:nvPr/>
        </p:nvSpPr>
        <p:spPr>
          <a:xfrm>
            <a:off x="2818656" y="4221088"/>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05" name="Google Shape;5705;p328"/>
          <p:cNvSpPr/>
          <p:nvPr/>
        </p:nvSpPr>
        <p:spPr>
          <a:xfrm>
            <a:off x="2026568" y="4191000"/>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06" name="Google Shape;5706;p328"/>
          <p:cNvSpPr/>
          <p:nvPr/>
        </p:nvSpPr>
        <p:spPr>
          <a:xfrm>
            <a:off x="2971800" y="1600200"/>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07" name="Google Shape;5707;p328"/>
          <p:cNvSpPr/>
          <p:nvPr/>
        </p:nvSpPr>
        <p:spPr>
          <a:xfrm>
            <a:off x="2555776" y="3264024"/>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08" name="Google Shape;5708;p328"/>
          <p:cNvSpPr/>
          <p:nvPr/>
        </p:nvSpPr>
        <p:spPr>
          <a:xfrm>
            <a:off x="1371600" y="2286000"/>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09" name="Google Shape;5709;p328"/>
          <p:cNvSpPr/>
          <p:nvPr/>
        </p:nvSpPr>
        <p:spPr>
          <a:xfrm flipH="1">
            <a:off x="7620000" y="1066800"/>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10" name="Google Shape;5710;p328"/>
          <p:cNvSpPr/>
          <p:nvPr/>
        </p:nvSpPr>
        <p:spPr>
          <a:xfrm>
            <a:off x="1752600" y="3140968"/>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11" name="Google Shape;5711;p328"/>
          <p:cNvSpPr/>
          <p:nvPr/>
        </p:nvSpPr>
        <p:spPr>
          <a:xfrm flipH="1">
            <a:off x="5987008" y="3200400"/>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12" name="Google Shape;5712;p328"/>
          <p:cNvSpPr/>
          <p:nvPr/>
        </p:nvSpPr>
        <p:spPr>
          <a:xfrm flipH="1">
            <a:off x="5508104" y="2492896"/>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13" name="Google Shape;5713;p328"/>
          <p:cNvSpPr/>
          <p:nvPr/>
        </p:nvSpPr>
        <p:spPr>
          <a:xfrm flipH="1">
            <a:off x="7787208" y="4128120"/>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14" name="Google Shape;5714;p328"/>
          <p:cNvSpPr/>
          <p:nvPr/>
        </p:nvSpPr>
        <p:spPr>
          <a:xfrm flipH="1">
            <a:off x="6923112" y="3840088"/>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15" name="Google Shape;5715;p328"/>
          <p:cNvSpPr/>
          <p:nvPr/>
        </p:nvSpPr>
        <p:spPr>
          <a:xfrm flipH="1">
            <a:off x="7315200" y="2438400"/>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16" name="Google Shape;5716;p328"/>
          <p:cNvSpPr/>
          <p:nvPr/>
        </p:nvSpPr>
        <p:spPr>
          <a:xfrm flipH="1">
            <a:off x="6660232" y="1700808"/>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17" name="Google Shape;5717;p328"/>
          <p:cNvSpPr/>
          <p:nvPr/>
        </p:nvSpPr>
        <p:spPr>
          <a:xfrm flipH="1">
            <a:off x="5436096" y="908720"/>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18" name="Google Shape;5718;p328"/>
          <p:cNvSpPr/>
          <p:nvPr/>
        </p:nvSpPr>
        <p:spPr>
          <a:xfrm flipH="1">
            <a:off x="6553200" y="762000"/>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19" name="Google Shape;5719;p328"/>
          <p:cNvSpPr/>
          <p:nvPr/>
        </p:nvSpPr>
        <p:spPr>
          <a:xfrm flipH="1">
            <a:off x="8305800" y="2057400"/>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20" name="Google Shape;5720;p328"/>
          <p:cNvSpPr/>
          <p:nvPr/>
        </p:nvSpPr>
        <p:spPr>
          <a:xfrm flipH="1">
            <a:off x="8291264" y="2971800"/>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21" name="Google Shape;5721;p328"/>
          <p:cNvSpPr/>
          <p:nvPr/>
        </p:nvSpPr>
        <p:spPr>
          <a:xfrm flipH="1">
            <a:off x="5626968" y="1772816"/>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22" name="Google Shape;5722;p328"/>
          <p:cNvSpPr/>
          <p:nvPr/>
        </p:nvSpPr>
        <p:spPr>
          <a:xfrm flipH="1">
            <a:off x="6707088" y="3048000"/>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23" name="Google Shape;5723;p328"/>
          <p:cNvSpPr/>
          <p:nvPr/>
        </p:nvSpPr>
        <p:spPr>
          <a:xfrm>
            <a:off x="2286000" y="304800"/>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24" name="Google Shape;5724;p328"/>
          <p:cNvSpPr/>
          <p:nvPr/>
        </p:nvSpPr>
        <p:spPr>
          <a:xfrm>
            <a:off x="1219200" y="914400"/>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25" name="Google Shape;5725;p328"/>
          <p:cNvSpPr/>
          <p:nvPr/>
        </p:nvSpPr>
        <p:spPr>
          <a:xfrm flipH="1">
            <a:off x="7086600" y="457200"/>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26" name="Google Shape;5726;p328"/>
          <p:cNvSpPr/>
          <p:nvPr/>
        </p:nvSpPr>
        <p:spPr>
          <a:xfrm flipH="1">
            <a:off x="5791200" y="381000"/>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27" name="Google Shape;5727;p328"/>
          <p:cNvSpPr/>
          <p:nvPr/>
        </p:nvSpPr>
        <p:spPr>
          <a:xfrm rot="6065850">
            <a:off x="3776361" y="686472"/>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28" name="Google Shape;5728;p328"/>
          <p:cNvSpPr/>
          <p:nvPr/>
        </p:nvSpPr>
        <p:spPr>
          <a:xfrm rot="6160588">
            <a:off x="3691239" y="1533507"/>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29" name="Google Shape;5729;p328"/>
          <p:cNvSpPr/>
          <p:nvPr/>
        </p:nvSpPr>
        <p:spPr>
          <a:xfrm rot="7846241">
            <a:off x="4309761" y="92801"/>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30" name="Google Shape;5730;p328"/>
          <p:cNvSpPr/>
          <p:nvPr/>
        </p:nvSpPr>
        <p:spPr>
          <a:xfrm rot="7706645">
            <a:off x="4268089" y="2004909"/>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31" name="Google Shape;5731;p328"/>
          <p:cNvSpPr/>
          <p:nvPr/>
        </p:nvSpPr>
        <p:spPr>
          <a:xfrm rot="6534103">
            <a:off x="3767439" y="2384451"/>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32" name="Google Shape;5732;p328"/>
          <p:cNvSpPr/>
          <p:nvPr/>
        </p:nvSpPr>
        <p:spPr>
          <a:xfrm rot="7706645">
            <a:off x="4605639" y="2436957"/>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33" name="Google Shape;5733;p328"/>
          <p:cNvSpPr/>
          <p:nvPr/>
        </p:nvSpPr>
        <p:spPr>
          <a:xfrm rot="7706645">
            <a:off x="4268089" y="1264613"/>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34" name="Google Shape;5734;p328"/>
          <p:cNvSpPr/>
          <p:nvPr/>
        </p:nvSpPr>
        <p:spPr>
          <a:xfrm rot="8590304">
            <a:off x="4697433" y="731213"/>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35" name="Google Shape;5735;p328"/>
          <p:cNvSpPr/>
          <p:nvPr/>
        </p:nvSpPr>
        <p:spPr>
          <a:xfrm rot="7706645">
            <a:off x="4737865" y="1500853"/>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36" name="Google Shape;5736;p328"/>
          <p:cNvSpPr/>
          <p:nvPr/>
        </p:nvSpPr>
        <p:spPr>
          <a:xfrm rot="-10430700">
            <a:off x="4966465" y="175813"/>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37" name="Google Shape;5737;p328"/>
          <p:cNvSpPr/>
          <p:nvPr/>
        </p:nvSpPr>
        <p:spPr>
          <a:xfrm rot="3832256">
            <a:off x="3567638" y="133472"/>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38" name="Google Shape;5738;p328"/>
          <p:cNvSpPr txBox="1"/>
          <p:nvPr/>
        </p:nvSpPr>
        <p:spPr>
          <a:xfrm>
            <a:off x="43657" y="-117081"/>
            <a:ext cx="8999984" cy="4708941"/>
          </a:xfrm>
          <a:prstGeom prst="rect">
            <a:avLst/>
          </a:prstGeom>
          <a:noFill/>
          <a:ln>
            <a:noFill/>
          </a:ln>
        </p:spPr>
        <p:txBody>
          <a:bodyPr spcFirstLastPara="1" wrap="square" lIns="91425" tIns="45700" rIns="91425" bIns="45700" anchor="t" anchorCtr="0">
            <a:spAutoFit/>
          </a:bodyPr>
          <a:lstStyle/>
          <a:p>
            <a:pPr marL="0" marR="0" lvl="0" indent="0" algn="ctr" rtl="0">
              <a:lnSpc>
                <a:spcPct val="125000"/>
              </a:lnSpc>
              <a:spcBef>
                <a:spcPts val="0"/>
              </a:spcBef>
              <a:spcAft>
                <a:spcPts val="0"/>
              </a:spcAft>
              <a:buNone/>
            </a:pPr>
            <a:r>
              <a:rPr lang="en-US" sz="2400" b="1" dirty="0" err="1">
                <a:solidFill>
                  <a:srgbClr val="FF0000"/>
                </a:solidFill>
                <a:latin typeface="Calibri"/>
                <a:ea typeface="Calibri"/>
                <a:cs typeface="Calibri"/>
                <a:sym typeface="Calibri"/>
              </a:rPr>
              <a:t>en</a:t>
            </a:r>
            <a:r>
              <a:rPr lang="en-US" sz="2400" b="1" dirty="0">
                <a:solidFill>
                  <a:srgbClr val="FF0000"/>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l'Esprit</a:t>
            </a:r>
            <a:r>
              <a:rPr lang="en-US" sz="2400" b="1" dirty="0">
                <a:solidFill>
                  <a:srgbClr val="FF0000"/>
                </a:solidFill>
                <a:latin typeface="Calibri"/>
                <a:ea typeface="Calibri"/>
                <a:cs typeface="Calibri"/>
                <a:sym typeface="Calibri"/>
              </a:rPr>
              <a:t> et </a:t>
            </a:r>
            <a:r>
              <a:rPr lang="en-US" sz="2400" b="1" dirty="0" err="1">
                <a:solidFill>
                  <a:srgbClr val="FF0000"/>
                </a:solidFill>
                <a:latin typeface="Calibri"/>
                <a:ea typeface="Calibri"/>
                <a:cs typeface="Calibri"/>
                <a:sym typeface="Calibri"/>
              </a:rPr>
              <a:t>l'Esprit</a:t>
            </a:r>
            <a:r>
              <a:rPr lang="en-US" sz="2400" b="1" dirty="0">
                <a:solidFill>
                  <a:srgbClr val="FF0000"/>
                </a:solidFill>
                <a:latin typeface="Calibri"/>
                <a:ea typeface="Calibri"/>
                <a:cs typeface="Calibri"/>
                <a:sym typeface="Calibri"/>
              </a:rPr>
              <a:t> Saint </a:t>
            </a:r>
            <a:r>
              <a:rPr lang="en-US" sz="2400" b="1" dirty="0" err="1">
                <a:solidFill>
                  <a:srgbClr val="FF0000"/>
                </a:solidFill>
                <a:latin typeface="Calibri"/>
                <a:ea typeface="Calibri"/>
                <a:cs typeface="Calibri"/>
                <a:sym typeface="Calibri"/>
              </a:rPr>
              <a:t>en</a:t>
            </a:r>
            <a:r>
              <a:rPr lang="en-US" sz="2400" b="1" dirty="0">
                <a:solidFill>
                  <a:srgbClr val="FF0000"/>
                </a:solidFill>
                <a:latin typeface="Calibri"/>
                <a:ea typeface="Calibri"/>
                <a:cs typeface="Calibri"/>
                <a:sym typeface="Calibri"/>
              </a:rPr>
              <a:t> nous, fait le temple de Dieu</a:t>
            </a:r>
            <a:endParaRPr sz="2400" b="1" dirty="0">
              <a:solidFill>
                <a:srgbClr val="FF0000"/>
              </a:solidFill>
              <a:latin typeface="Calibri"/>
              <a:ea typeface="Calibri"/>
              <a:cs typeface="Calibri"/>
              <a:sym typeface="Calibri"/>
            </a:endParaRPr>
          </a:p>
          <a:p>
            <a:pPr marL="0" marR="0" lvl="0" indent="0" algn="ctr" rtl="0">
              <a:lnSpc>
                <a:spcPct val="125000"/>
              </a:lnSpc>
              <a:spcBef>
                <a:spcPts val="0"/>
              </a:spcBef>
              <a:spcAft>
                <a:spcPts val="0"/>
              </a:spcAft>
              <a:buNone/>
            </a:pPr>
            <a:r>
              <a:rPr lang="en-US" sz="2400" b="1" dirty="0" err="1">
                <a:solidFill>
                  <a:srgbClr val="FF0000"/>
                </a:solidFill>
                <a:latin typeface="Calibri"/>
                <a:ea typeface="Calibri"/>
                <a:cs typeface="Calibri"/>
                <a:sym typeface="Calibri"/>
              </a:rPr>
              <a:t>immergé</a:t>
            </a:r>
            <a:r>
              <a:rPr lang="en-US" sz="2400" b="1" dirty="0">
                <a:solidFill>
                  <a:srgbClr val="FF0000"/>
                </a:solidFill>
                <a:latin typeface="Calibri"/>
                <a:ea typeface="Calibri"/>
                <a:cs typeface="Calibri"/>
                <a:sym typeface="Calibri"/>
              </a:rPr>
              <a:t> dans </a:t>
            </a:r>
            <a:r>
              <a:rPr lang="en-US" sz="2400" b="1" dirty="0" err="1">
                <a:solidFill>
                  <a:srgbClr val="FF0000"/>
                </a:solidFill>
                <a:latin typeface="Calibri"/>
                <a:ea typeface="Calibri"/>
                <a:cs typeface="Calibri"/>
                <a:sym typeface="Calibri"/>
              </a:rPr>
              <a:t>l’Esprit</a:t>
            </a:r>
            <a:r>
              <a:rPr lang="en-US" sz="2400" b="1" dirty="0">
                <a:solidFill>
                  <a:srgbClr val="FF0000"/>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rempli</a:t>
            </a:r>
            <a:r>
              <a:rPr lang="en-US" sz="2400" b="1" dirty="0">
                <a:solidFill>
                  <a:srgbClr val="FF0000"/>
                </a:solidFill>
                <a:latin typeface="Calibri"/>
                <a:ea typeface="Calibri"/>
                <a:cs typeface="Calibri"/>
                <a:sym typeface="Calibri"/>
              </a:rPr>
              <a:t> de </a:t>
            </a:r>
            <a:r>
              <a:rPr lang="en-US" sz="2400" b="1" dirty="0" err="1">
                <a:solidFill>
                  <a:srgbClr val="FF0000"/>
                </a:solidFill>
                <a:latin typeface="Calibri"/>
                <a:ea typeface="Calibri"/>
                <a:cs typeface="Calibri"/>
                <a:sym typeface="Calibri"/>
              </a:rPr>
              <a:t>l’Esprit</a:t>
            </a:r>
            <a:r>
              <a:rPr lang="en-US" sz="2400" b="1" dirty="0">
                <a:solidFill>
                  <a:srgbClr val="FF0000"/>
                </a:solidFill>
                <a:latin typeface="Calibri"/>
                <a:ea typeface="Calibri"/>
                <a:cs typeface="Calibri"/>
                <a:sym typeface="Calibri"/>
              </a:rPr>
              <a:t>        sous la </a:t>
            </a:r>
            <a:r>
              <a:rPr lang="en-US" sz="2400" b="1" dirty="0" err="1">
                <a:solidFill>
                  <a:srgbClr val="FF0000"/>
                </a:solidFill>
                <a:latin typeface="Calibri"/>
                <a:ea typeface="Calibri"/>
                <a:cs typeface="Calibri"/>
                <a:sym typeface="Calibri"/>
              </a:rPr>
              <a:t>loi</a:t>
            </a:r>
            <a:r>
              <a:rPr lang="en-US" sz="2400" b="1" dirty="0">
                <a:solidFill>
                  <a:srgbClr val="FF0000"/>
                </a:solidFill>
                <a:latin typeface="Calibri"/>
                <a:ea typeface="Calibri"/>
                <a:cs typeface="Calibri"/>
                <a:sym typeface="Calibri"/>
              </a:rPr>
              <a:t> de </a:t>
            </a:r>
            <a:r>
              <a:rPr lang="en-US" sz="2400" b="1" dirty="0" err="1">
                <a:solidFill>
                  <a:srgbClr val="FF0000"/>
                </a:solidFill>
                <a:latin typeface="Calibri"/>
                <a:ea typeface="Calibri"/>
                <a:cs typeface="Calibri"/>
                <a:sym typeface="Calibri"/>
              </a:rPr>
              <a:t>l‘Esprit</a:t>
            </a:r>
            <a:r>
              <a:rPr lang="en-US" sz="2400" b="1" dirty="0">
                <a:solidFill>
                  <a:srgbClr val="FF0000"/>
                </a:solidFill>
                <a:latin typeface="Calibri"/>
                <a:ea typeface="Calibri"/>
                <a:cs typeface="Calibri"/>
                <a:sym typeface="Calibri"/>
              </a:rPr>
              <a:t> </a:t>
            </a:r>
            <a:endParaRPr dirty="0"/>
          </a:p>
          <a:p>
            <a:pPr marL="0" marR="0" lvl="0" indent="0" algn="ctr" rtl="0">
              <a:lnSpc>
                <a:spcPct val="125000"/>
              </a:lnSpc>
              <a:spcBef>
                <a:spcPts val="0"/>
              </a:spcBef>
              <a:spcAft>
                <a:spcPts val="0"/>
              </a:spcAft>
              <a:buNone/>
            </a:pPr>
            <a:r>
              <a:rPr lang="en-US" sz="2400" b="1" dirty="0" err="1">
                <a:solidFill>
                  <a:srgbClr val="FF0000"/>
                </a:solidFill>
                <a:latin typeface="Calibri"/>
                <a:ea typeface="Calibri"/>
                <a:cs typeface="Calibri"/>
                <a:sym typeface="Calibri"/>
              </a:rPr>
              <a:t>l’Esprit</a:t>
            </a:r>
            <a:r>
              <a:rPr lang="en-US" sz="2400" b="1" dirty="0">
                <a:solidFill>
                  <a:srgbClr val="FF0000"/>
                </a:solidFill>
                <a:latin typeface="Calibri"/>
                <a:ea typeface="Calibri"/>
                <a:cs typeface="Calibri"/>
                <a:sym typeface="Calibri"/>
              </a:rPr>
              <a:t> et </a:t>
            </a:r>
            <a:r>
              <a:rPr lang="en-US" sz="2400" b="1" dirty="0" err="1">
                <a:solidFill>
                  <a:srgbClr val="FF0000"/>
                </a:solidFill>
                <a:latin typeface="Calibri"/>
                <a:ea typeface="Calibri"/>
                <a:cs typeface="Calibri"/>
                <a:sym typeface="Calibri"/>
              </a:rPr>
              <a:t>l’amour</a:t>
            </a:r>
            <a:r>
              <a:rPr lang="en-US" sz="2400" b="1" dirty="0">
                <a:solidFill>
                  <a:srgbClr val="FF0000"/>
                </a:solidFill>
                <a:latin typeface="Calibri"/>
                <a:ea typeface="Calibri"/>
                <a:cs typeface="Calibri"/>
                <a:sym typeface="Calibri"/>
              </a:rPr>
              <a:t> de Dieu </a:t>
            </a:r>
            <a:r>
              <a:rPr lang="en-US" sz="2400" b="1" dirty="0" err="1">
                <a:solidFill>
                  <a:srgbClr val="FF0000"/>
                </a:solidFill>
                <a:latin typeface="Calibri"/>
                <a:ea typeface="Calibri"/>
                <a:cs typeface="Calibri"/>
                <a:sym typeface="Calibri"/>
              </a:rPr>
              <a:t>sont</a:t>
            </a:r>
            <a:r>
              <a:rPr lang="en-US" sz="2400" b="1" dirty="0">
                <a:solidFill>
                  <a:srgbClr val="FF0000"/>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répandus</a:t>
            </a:r>
            <a:r>
              <a:rPr lang="en-US" sz="2400" b="1" dirty="0">
                <a:solidFill>
                  <a:srgbClr val="FF0000"/>
                </a:solidFill>
                <a:latin typeface="Calibri"/>
                <a:ea typeface="Calibri"/>
                <a:cs typeface="Calibri"/>
                <a:sym typeface="Calibri"/>
              </a:rPr>
              <a:t> dans </a:t>
            </a:r>
            <a:r>
              <a:rPr lang="en-US" sz="2400" b="1" dirty="0" err="1">
                <a:solidFill>
                  <a:srgbClr val="FF0000"/>
                </a:solidFill>
                <a:latin typeface="Calibri"/>
                <a:ea typeface="Calibri"/>
                <a:cs typeface="Calibri"/>
                <a:sym typeface="Calibri"/>
              </a:rPr>
              <a:t>nos</a:t>
            </a:r>
            <a:r>
              <a:rPr lang="en-US" sz="2400" b="1" dirty="0">
                <a:solidFill>
                  <a:srgbClr val="FF0000"/>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coeurs</a:t>
            </a:r>
            <a:endParaRPr sz="2400" b="1" dirty="0">
              <a:solidFill>
                <a:srgbClr val="FF0000"/>
              </a:solidFill>
              <a:latin typeface="Calibri"/>
              <a:ea typeface="Calibri"/>
              <a:cs typeface="Calibri"/>
              <a:sym typeface="Calibri"/>
            </a:endParaRPr>
          </a:p>
          <a:p>
            <a:pPr marL="0" marR="0" lvl="0" indent="0" algn="ctr" rtl="0">
              <a:lnSpc>
                <a:spcPct val="125000"/>
              </a:lnSpc>
              <a:spcBef>
                <a:spcPts val="0"/>
              </a:spcBef>
              <a:spcAft>
                <a:spcPts val="0"/>
              </a:spcAft>
              <a:buNone/>
            </a:pPr>
            <a:r>
              <a:rPr lang="en-US" sz="2400" b="1" dirty="0">
                <a:solidFill>
                  <a:srgbClr val="FF0000"/>
                </a:solidFill>
                <a:latin typeface="Calibri"/>
                <a:ea typeface="Calibri"/>
                <a:cs typeface="Calibri"/>
                <a:sym typeface="Calibri"/>
              </a:rPr>
              <a:t>puissance de </a:t>
            </a:r>
            <a:r>
              <a:rPr lang="en-US" sz="2400" b="1" dirty="0" err="1">
                <a:solidFill>
                  <a:srgbClr val="FF0000"/>
                </a:solidFill>
                <a:latin typeface="Calibri"/>
                <a:ea typeface="Calibri"/>
                <a:cs typeface="Calibri"/>
                <a:sym typeface="Calibri"/>
              </a:rPr>
              <a:t>l'Esprit</a:t>
            </a:r>
            <a:r>
              <a:rPr lang="en-US" sz="2400" b="1" dirty="0">
                <a:solidFill>
                  <a:srgbClr val="FF0000"/>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être</a:t>
            </a:r>
            <a:r>
              <a:rPr lang="en-US" sz="2400" b="1" dirty="0">
                <a:solidFill>
                  <a:srgbClr val="FF0000"/>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ambassadeurs</a:t>
            </a:r>
            <a:endParaRPr dirty="0"/>
          </a:p>
          <a:p>
            <a:pPr marL="0" marR="0" lvl="0" indent="0" algn="ctr" rtl="0">
              <a:lnSpc>
                <a:spcPct val="125000"/>
              </a:lnSpc>
              <a:spcBef>
                <a:spcPts val="0"/>
              </a:spcBef>
              <a:spcAft>
                <a:spcPts val="0"/>
              </a:spcAft>
              <a:buNone/>
            </a:pPr>
            <a:r>
              <a:rPr lang="en-US" sz="2400" b="1" dirty="0" err="1">
                <a:solidFill>
                  <a:srgbClr val="FF0000"/>
                </a:solidFill>
                <a:latin typeface="Calibri"/>
                <a:ea typeface="Calibri"/>
                <a:cs typeface="Calibri"/>
                <a:sym typeface="Calibri"/>
              </a:rPr>
              <a:t>donné</a:t>
            </a:r>
            <a:r>
              <a:rPr lang="en-US" sz="2400" b="1" dirty="0">
                <a:solidFill>
                  <a:srgbClr val="FF0000"/>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recevoir</a:t>
            </a:r>
            <a:r>
              <a:rPr lang="en-US" sz="2400" b="1" dirty="0">
                <a:solidFill>
                  <a:srgbClr val="FF0000"/>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avoir</a:t>
            </a:r>
            <a:r>
              <a:rPr lang="en-US" sz="2400" b="1" dirty="0">
                <a:solidFill>
                  <a:srgbClr val="FF0000"/>
                </a:solidFill>
                <a:latin typeface="Calibri"/>
                <a:ea typeface="Calibri"/>
                <a:cs typeface="Calibri"/>
                <a:sym typeface="Calibri"/>
              </a:rPr>
              <a:t> le don de </a:t>
            </a:r>
            <a:r>
              <a:rPr lang="en-US" sz="2400" b="1" dirty="0" err="1">
                <a:solidFill>
                  <a:srgbClr val="FF0000"/>
                </a:solidFill>
                <a:latin typeface="Calibri"/>
                <a:ea typeface="Calibri"/>
                <a:cs typeface="Calibri"/>
                <a:sym typeface="Calibri"/>
              </a:rPr>
              <a:t>l'Esprit</a:t>
            </a:r>
            <a:r>
              <a:rPr lang="en-US" sz="2400" b="1" dirty="0">
                <a:solidFill>
                  <a:srgbClr val="FF0000"/>
                </a:solidFill>
                <a:latin typeface="Calibri"/>
                <a:ea typeface="Calibri"/>
                <a:cs typeface="Calibri"/>
                <a:sym typeface="Calibri"/>
              </a:rPr>
              <a:t>      né de </a:t>
            </a:r>
            <a:r>
              <a:rPr lang="en-US" sz="2400" b="1" dirty="0" err="1">
                <a:solidFill>
                  <a:srgbClr val="FF0000"/>
                </a:solidFill>
                <a:latin typeface="Calibri"/>
                <a:ea typeface="Calibri"/>
                <a:cs typeface="Calibri"/>
                <a:sym typeface="Calibri"/>
              </a:rPr>
              <a:t>l’Esprit</a:t>
            </a:r>
            <a:endParaRPr sz="2400" b="1" dirty="0">
              <a:solidFill>
                <a:srgbClr val="FF0000"/>
              </a:solidFill>
              <a:latin typeface="Calibri"/>
              <a:ea typeface="Calibri"/>
              <a:cs typeface="Calibri"/>
              <a:sym typeface="Calibri"/>
            </a:endParaRPr>
          </a:p>
          <a:p>
            <a:pPr marL="0" marR="0" lvl="0" indent="0" algn="ctr" rtl="0">
              <a:lnSpc>
                <a:spcPct val="125000"/>
              </a:lnSpc>
              <a:spcBef>
                <a:spcPts val="0"/>
              </a:spcBef>
              <a:spcAft>
                <a:spcPts val="0"/>
              </a:spcAft>
              <a:buNone/>
            </a:pPr>
            <a:r>
              <a:rPr lang="en-US" sz="2400" b="1" dirty="0" err="1">
                <a:solidFill>
                  <a:srgbClr val="FF0000"/>
                </a:solidFill>
                <a:latin typeface="Calibri"/>
                <a:ea typeface="Calibri"/>
                <a:cs typeface="Calibri"/>
                <a:sym typeface="Calibri"/>
              </a:rPr>
              <a:t>fleuves</a:t>
            </a:r>
            <a:r>
              <a:rPr lang="en-US" sz="2400" b="1" dirty="0">
                <a:solidFill>
                  <a:srgbClr val="FF0000"/>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d’eau</a:t>
            </a:r>
            <a:r>
              <a:rPr lang="en-US" sz="2400" b="1" dirty="0">
                <a:solidFill>
                  <a:srgbClr val="FF0000"/>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vive</a:t>
            </a:r>
            <a:r>
              <a:rPr lang="en-US" sz="2400" b="1" dirty="0">
                <a:solidFill>
                  <a:srgbClr val="FF0000"/>
                </a:solidFill>
                <a:latin typeface="Calibri"/>
                <a:ea typeface="Calibri"/>
                <a:cs typeface="Calibri"/>
                <a:sym typeface="Calibri"/>
              </a:rPr>
              <a:t> de </a:t>
            </a:r>
            <a:r>
              <a:rPr lang="en-US" sz="2400" b="1" dirty="0" err="1">
                <a:solidFill>
                  <a:srgbClr val="FF0000"/>
                </a:solidFill>
                <a:latin typeface="Calibri"/>
                <a:ea typeface="Calibri"/>
                <a:cs typeface="Calibri"/>
                <a:sym typeface="Calibri"/>
              </a:rPr>
              <a:t>l'Esprit</a:t>
            </a:r>
            <a:r>
              <a:rPr lang="en-US" sz="2400" b="1" dirty="0">
                <a:solidFill>
                  <a:srgbClr val="FF0000"/>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l'Esprit</a:t>
            </a:r>
            <a:r>
              <a:rPr lang="en-US" sz="2400" b="1" dirty="0">
                <a:solidFill>
                  <a:srgbClr val="FF0000"/>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vient</a:t>
            </a:r>
            <a:r>
              <a:rPr lang="en-US" sz="2400" b="1" dirty="0">
                <a:solidFill>
                  <a:srgbClr val="FF0000"/>
                </a:solidFill>
                <a:latin typeface="Calibri"/>
                <a:ea typeface="Calibri"/>
                <a:cs typeface="Calibri"/>
                <a:sym typeface="Calibri"/>
              </a:rPr>
              <a:t> et descend sur nous</a:t>
            </a:r>
          </a:p>
          <a:p>
            <a:pPr marL="0" marR="0" lvl="0" indent="0" algn="l" rtl="0">
              <a:lnSpc>
                <a:spcPct val="125000"/>
              </a:lnSpc>
              <a:spcBef>
                <a:spcPts val="0"/>
              </a:spcBef>
              <a:spcAft>
                <a:spcPts val="0"/>
              </a:spcAft>
              <a:buNone/>
            </a:pPr>
            <a:r>
              <a:rPr lang="en-US" sz="2400" b="1" dirty="0" smtClean="0">
                <a:solidFill>
                  <a:srgbClr val="FF0000"/>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oint</a:t>
            </a:r>
            <a:r>
              <a:rPr lang="en-US" sz="2400" b="1" dirty="0">
                <a:solidFill>
                  <a:srgbClr val="FF0000"/>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scellé</a:t>
            </a:r>
            <a:r>
              <a:rPr lang="en-US" sz="2400" b="1" dirty="0">
                <a:solidFill>
                  <a:srgbClr val="FF0000"/>
                </a:solidFill>
                <a:latin typeface="Calibri"/>
                <a:ea typeface="Calibri"/>
                <a:cs typeface="Calibri"/>
                <a:sym typeface="Calibri"/>
              </a:rPr>
              <a:t> se </a:t>
            </a:r>
            <a:r>
              <a:rPr lang="en-US" sz="2400" b="1" dirty="0" err="1">
                <a:solidFill>
                  <a:srgbClr val="FF0000"/>
                </a:solidFill>
                <a:latin typeface="Calibri"/>
                <a:ea typeface="Calibri"/>
                <a:cs typeface="Calibri"/>
                <a:sym typeface="Calibri"/>
              </a:rPr>
              <a:t>l’Esprit</a:t>
            </a:r>
            <a:r>
              <a:rPr lang="en-US" sz="2400" b="1" dirty="0">
                <a:solidFill>
                  <a:srgbClr val="FF0000"/>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consolé</a:t>
            </a:r>
            <a:r>
              <a:rPr lang="en-US" sz="2400" b="1" dirty="0">
                <a:solidFill>
                  <a:srgbClr val="FF0000"/>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enseigné</a:t>
            </a:r>
            <a:r>
              <a:rPr lang="en-US" sz="2400" b="1" dirty="0">
                <a:solidFill>
                  <a:srgbClr val="FF0000"/>
                </a:solidFill>
                <a:latin typeface="Calibri"/>
                <a:ea typeface="Calibri"/>
                <a:cs typeface="Calibri"/>
                <a:sym typeface="Calibri"/>
              </a:rPr>
              <a:t> par </a:t>
            </a:r>
            <a:r>
              <a:rPr lang="en-US" sz="2400" b="1" dirty="0" err="1">
                <a:solidFill>
                  <a:srgbClr val="FF0000"/>
                </a:solidFill>
                <a:latin typeface="Calibri"/>
                <a:ea typeface="Calibri"/>
                <a:cs typeface="Calibri"/>
                <a:sym typeface="Calibri"/>
              </a:rPr>
              <a:t>l’Esprit</a:t>
            </a:r>
            <a:r>
              <a:rPr lang="en-US" sz="2400" b="1" dirty="0">
                <a:solidFill>
                  <a:srgbClr val="FF0000"/>
                </a:solidFill>
                <a:latin typeface="Calibri"/>
                <a:ea typeface="Calibri"/>
                <a:cs typeface="Calibri"/>
                <a:sym typeface="Calibri"/>
              </a:rPr>
              <a:t> </a:t>
            </a:r>
            <a:r>
              <a:rPr lang="en-US" dirty="0">
                <a:ea typeface="Calibri"/>
              </a:rPr>
              <a:t>      	</a:t>
            </a:r>
            <a:r>
              <a:rPr lang="en-US" sz="2400" b="1" dirty="0">
                <a:solidFill>
                  <a:srgbClr val="FF0000"/>
                </a:solidFill>
                <a:latin typeface="Calibri"/>
                <a:ea typeface="Calibri"/>
                <a:cs typeface="Calibri"/>
                <a:sym typeface="Calibri"/>
              </a:rPr>
              <a:t>conduit par </a:t>
            </a:r>
            <a:r>
              <a:rPr lang="en-US" sz="2400" b="1" dirty="0" err="1">
                <a:solidFill>
                  <a:srgbClr val="FF0000"/>
                </a:solidFill>
                <a:latin typeface="Calibri"/>
                <a:ea typeface="Calibri"/>
                <a:cs typeface="Calibri"/>
                <a:sym typeface="Calibri"/>
              </a:rPr>
              <a:t>l’Esprit</a:t>
            </a:r>
            <a:r>
              <a:rPr lang="en-US" sz="2400" b="1" dirty="0">
                <a:solidFill>
                  <a:srgbClr val="FF0000"/>
                </a:solidFill>
                <a:latin typeface="Calibri"/>
                <a:ea typeface="Calibri"/>
                <a:cs typeface="Calibri"/>
                <a:sym typeface="Calibri"/>
              </a:rPr>
              <a:t>                 </a:t>
            </a:r>
            <a:r>
              <a:rPr lang="en-US" sz="2400" b="1" dirty="0" smtClean="0">
                <a:solidFill>
                  <a:srgbClr val="FF0000"/>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sanctifié</a:t>
            </a:r>
            <a:r>
              <a:rPr lang="en-US" sz="2400" b="1" dirty="0">
                <a:solidFill>
                  <a:srgbClr val="FF0000"/>
                </a:solidFill>
                <a:latin typeface="Calibri"/>
                <a:ea typeface="Calibri"/>
                <a:cs typeface="Calibri"/>
                <a:sym typeface="Calibri"/>
              </a:rPr>
              <a:t> par </a:t>
            </a:r>
            <a:r>
              <a:rPr lang="en-US" sz="2400" b="1" dirty="0" err="1">
                <a:solidFill>
                  <a:srgbClr val="FF0000"/>
                </a:solidFill>
                <a:latin typeface="Calibri"/>
                <a:ea typeface="Calibri"/>
                <a:cs typeface="Calibri"/>
                <a:sym typeface="Calibri"/>
              </a:rPr>
              <a:t>l’Esprit</a:t>
            </a:r>
            <a:r>
              <a:rPr lang="en-US" sz="2400" b="1" dirty="0">
                <a:solidFill>
                  <a:srgbClr val="FF0000"/>
                </a:solidFill>
                <a:latin typeface="Calibri"/>
                <a:ea typeface="Calibri"/>
                <a:cs typeface="Calibri"/>
                <a:sym typeface="Calibri"/>
              </a:rPr>
              <a:t> </a:t>
            </a:r>
            <a:r>
              <a:rPr lang="en-US" sz="2400" dirty="0">
                <a:solidFill>
                  <a:srgbClr val="FF0000"/>
                </a:solidFill>
                <a:latin typeface="Calibri"/>
                <a:ea typeface="Calibri"/>
                <a:cs typeface="Calibri"/>
                <a:sym typeface="Calibri"/>
              </a:rPr>
              <a:t> </a:t>
            </a:r>
            <a:endParaRPr dirty="0"/>
          </a:p>
          <a:p>
            <a:pPr marL="0" marR="0" lvl="0" indent="0" algn="l" rtl="0">
              <a:lnSpc>
                <a:spcPct val="125000"/>
              </a:lnSpc>
              <a:spcBef>
                <a:spcPts val="0"/>
              </a:spcBef>
              <a:spcAft>
                <a:spcPts val="0"/>
              </a:spcAft>
              <a:buNone/>
            </a:pPr>
            <a:r>
              <a:rPr lang="en-US" sz="2400" b="1" dirty="0">
                <a:solidFill>
                  <a:srgbClr val="FF0000"/>
                </a:solidFill>
                <a:latin typeface="Calibri"/>
                <a:ea typeface="Calibri"/>
                <a:cs typeface="Calibri"/>
                <a:sym typeface="Calibri"/>
              </a:rPr>
              <a:t> </a:t>
            </a:r>
            <a:endParaRPr dirty="0"/>
          </a:p>
          <a:p>
            <a:pPr marL="0" marR="0" lvl="0" indent="0" algn="l" rtl="0">
              <a:lnSpc>
                <a:spcPct val="125000"/>
              </a:lnSpc>
              <a:spcBef>
                <a:spcPts val="0"/>
              </a:spcBef>
              <a:spcAft>
                <a:spcPts val="0"/>
              </a:spcAft>
              <a:buNone/>
            </a:pPr>
            <a:endParaRPr sz="2400" b="1" dirty="0">
              <a:solidFill>
                <a:srgbClr val="FF0000"/>
              </a:solidFill>
              <a:latin typeface="Arial"/>
              <a:ea typeface="Arial"/>
              <a:cs typeface="Arial"/>
              <a:sym typeface="Arial"/>
            </a:endParaRPr>
          </a:p>
        </p:txBody>
      </p:sp>
      <p:sp>
        <p:nvSpPr>
          <p:cNvPr id="5739" name="Google Shape;5739;p328"/>
          <p:cNvSpPr/>
          <p:nvPr/>
        </p:nvSpPr>
        <p:spPr>
          <a:xfrm>
            <a:off x="4090664" y="3350056"/>
            <a:ext cx="914400" cy="3385473"/>
          </a:xfrm>
          <a:prstGeom prst="flowChartProcess">
            <a:avLst/>
          </a:prstGeom>
          <a:solidFill>
            <a:srgbClr val="CC6600"/>
          </a:solidFill>
          <a:ln w="25400" cap="flat" cmpd="sng">
            <a:solidFill>
              <a:srgbClr val="CC66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40" name="Google Shape;5740;p328"/>
          <p:cNvSpPr/>
          <p:nvPr/>
        </p:nvSpPr>
        <p:spPr>
          <a:xfrm rot="-5400000">
            <a:off x="4066568" y="2640308"/>
            <a:ext cx="792650" cy="3338078"/>
          </a:xfrm>
          <a:prstGeom prst="flowChartProcess">
            <a:avLst/>
          </a:prstGeom>
          <a:solidFill>
            <a:srgbClr val="CC6600"/>
          </a:solidFill>
          <a:ln w="25400" cap="flat" cmpd="sng">
            <a:solidFill>
              <a:srgbClr val="CC66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41" name="Google Shape;5741;p328"/>
          <p:cNvSpPr txBox="1"/>
          <p:nvPr/>
        </p:nvSpPr>
        <p:spPr>
          <a:xfrm>
            <a:off x="3184727" y="4286050"/>
            <a:ext cx="2782416"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err="1">
                <a:solidFill>
                  <a:schemeClr val="lt1"/>
                </a:solidFill>
                <a:latin typeface="Calibri"/>
                <a:ea typeface="Calibri"/>
                <a:cs typeface="Calibri"/>
                <a:sym typeface="Calibri"/>
              </a:rPr>
              <a:t>justifié</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en</a:t>
            </a:r>
            <a:r>
              <a:rPr lang="en-US" sz="2400" b="1" dirty="0">
                <a:solidFill>
                  <a:schemeClr val="lt1"/>
                </a:solidFill>
                <a:latin typeface="Calibri"/>
                <a:ea typeface="Calibri"/>
                <a:cs typeface="Calibri"/>
                <a:sym typeface="Calibri"/>
              </a:rPr>
              <a:t> Christ</a:t>
            </a:r>
            <a:endParaRPr sz="2400" b="1" dirty="0">
              <a:solidFill>
                <a:schemeClr val="lt1"/>
              </a:solidFill>
              <a:latin typeface="Calibri"/>
              <a:ea typeface="Calibri"/>
              <a:cs typeface="Calibri"/>
              <a:sym typeface="Calibri"/>
            </a:endParaRPr>
          </a:p>
        </p:txBody>
      </p:sp>
      <p:sp>
        <p:nvSpPr>
          <p:cNvPr id="5742" name="Google Shape;5742;p328"/>
          <p:cNvSpPr txBox="1"/>
          <p:nvPr/>
        </p:nvSpPr>
        <p:spPr>
          <a:xfrm>
            <a:off x="2777759" y="3866801"/>
            <a:ext cx="16002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Calibri"/>
                <a:ea typeface="Calibri"/>
                <a:cs typeface="Calibri"/>
                <a:sym typeface="Calibri"/>
              </a:rPr>
              <a:t>expiation</a:t>
            </a:r>
            <a:endParaRPr sz="2400" b="1" dirty="0">
              <a:solidFill>
                <a:schemeClr val="lt1"/>
              </a:solidFill>
              <a:latin typeface="Calibri"/>
              <a:ea typeface="Calibri"/>
              <a:cs typeface="Calibri"/>
              <a:sym typeface="Calibri"/>
            </a:endParaRPr>
          </a:p>
        </p:txBody>
      </p:sp>
      <p:sp>
        <p:nvSpPr>
          <p:cNvPr id="5743" name="Google Shape;5743;p328"/>
          <p:cNvSpPr txBox="1"/>
          <p:nvPr/>
        </p:nvSpPr>
        <p:spPr>
          <a:xfrm>
            <a:off x="3709484" y="3245417"/>
            <a:ext cx="1656184"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err="1">
                <a:solidFill>
                  <a:schemeClr val="lt1"/>
                </a:solidFill>
                <a:latin typeface="Calibri"/>
                <a:ea typeface="Calibri"/>
                <a:cs typeface="Calibri"/>
                <a:sym typeface="Calibri"/>
              </a:rPr>
              <a:t>sauvé</a:t>
            </a:r>
            <a:endParaRPr sz="2400" b="1" dirty="0">
              <a:solidFill>
                <a:schemeClr val="lt1"/>
              </a:solidFill>
              <a:latin typeface="Calibri"/>
              <a:ea typeface="Calibri"/>
              <a:cs typeface="Calibri"/>
              <a:sym typeface="Calibri"/>
            </a:endParaRPr>
          </a:p>
        </p:txBody>
      </p:sp>
      <p:sp>
        <p:nvSpPr>
          <p:cNvPr id="5744" name="Google Shape;5744;p328"/>
          <p:cNvSpPr txBox="1"/>
          <p:nvPr/>
        </p:nvSpPr>
        <p:spPr>
          <a:xfrm>
            <a:off x="4708004" y="3870813"/>
            <a:ext cx="16002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err="1">
                <a:solidFill>
                  <a:schemeClr val="lt1"/>
                </a:solidFill>
                <a:latin typeface="Calibri"/>
                <a:ea typeface="Calibri"/>
                <a:cs typeface="Calibri"/>
                <a:sym typeface="Calibri"/>
              </a:rPr>
              <a:t>racheté</a:t>
            </a:r>
            <a:endParaRPr sz="2400" b="1" dirty="0">
              <a:solidFill>
                <a:schemeClr val="lt1"/>
              </a:solidFill>
              <a:latin typeface="Calibri"/>
              <a:ea typeface="Calibri"/>
              <a:cs typeface="Calibri"/>
              <a:sym typeface="Calibri"/>
            </a:endParaRPr>
          </a:p>
        </p:txBody>
      </p:sp>
      <p:sp>
        <p:nvSpPr>
          <p:cNvPr id="5745" name="Google Shape;5745;p328"/>
          <p:cNvSpPr txBox="1"/>
          <p:nvPr/>
        </p:nvSpPr>
        <p:spPr>
          <a:xfrm>
            <a:off x="3793551" y="4932927"/>
            <a:ext cx="1512168"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err="1">
                <a:solidFill>
                  <a:schemeClr val="lt1"/>
                </a:solidFill>
                <a:latin typeface="Calibri"/>
                <a:ea typeface="Calibri"/>
                <a:cs typeface="Calibri"/>
                <a:sym typeface="Calibri"/>
              </a:rPr>
              <a:t>paix</a:t>
            </a:r>
            <a:endParaRPr sz="2400" b="1" dirty="0">
              <a:solidFill>
                <a:schemeClr val="lt1"/>
              </a:solidFill>
              <a:latin typeface="Calibri"/>
              <a:ea typeface="Calibri"/>
              <a:cs typeface="Calibri"/>
              <a:sym typeface="Calibri"/>
            </a:endParaRPr>
          </a:p>
          <a:p>
            <a:pPr marL="0" marR="0" lvl="0" indent="0" algn="ctr" rtl="0">
              <a:spcBef>
                <a:spcPts val="0"/>
              </a:spcBef>
              <a:spcAft>
                <a:spcPts val="0"/>
              </a:spcAft>
              <a:buNone/>
            </a:pPr>
            <a:r>
              <a:rPr lang="en-US" sz="2400" b="1" dirty="0">
                <a:solidFill>
                  <a:schemeClr val="lt1"/>
                </a:solidFill>
                <a:latin typeface="Calibri"/>
                <a:ea typeface="Calibri"/>
                <a:cs typeface="Calibri"/>
                <a:sym typeface="Calibri"/>
              </a:rPr>
              <a:t>avec </a:t>
            </a:r>
            <a:endParaRPr dirty="0"/>
          </a:p>
          <a:p>
            <a:pPr marL="0" marR="0" lvl="0" indent="0" algn="ctr" rtl="0">
              <a:spcBef>
                <a:spcPts val="0"/>
              </a:spcBef>
              <a:spcAft>
                <a:spcPts val="0"/>
              </a:spcAft>
              <a:buNone/>
            </a:pPr>
            <a:r>
              <a:rPr lang="en-US" sz="2400" b="1" dirty="0">
                <a:solidFill>
                  <a:schemeClr val="lt1"/>
                </a:solidFill>
                <a:latin typeface="Calibri"/>
                <a:ea typeface="Calibri"/>
                <a:cs typeface="Calibri"/>
                <a:sym typeface="Calibri"/>
              </a:rPr>
              <a:t>Dieu</a:t>
            </a:r>
            <a:endParaRPr sz="2400" b="1" dirty="0">
              <a:solidFill>
                <a:schemeClr val="lt1"/>
              </a:solidFill>
              <a:latin typeface="Calibri"/>
              <a:ea typeface="Calibri"/>
              <a:cs typeface="Calibri"/>
              <a:sym typeface="Calibri"/>
            </a:endParaRPr>
          </a:p>
        </p:txBody>
      </p:sp>
      <p:sp>
        <p:nvSpPr>
          <p:cNvPr id="5746" name="Google Shape;5746;p328"/>
          <p:cNvSpPr txBox="1"/>
          <p:nvPr/>
        </p:nvSpPr>
        <p:spPr>
          <a:xfrm>
            <a:off x="179512" y="5301208"/>
            <a:ext cx="3793232"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dk2"/>
                </a:solidFill>
                <a:latin typeface="Arial"/>
                <a:ea typeface="Arial"/>
                <a:cs typeface="Arial"/>
                <a:sym typeface="Arial"/>
              </a:rPr>
              <a:t>Quand Christ est ressuscité, c'est comme si sa croix devenait une</a:t>
            </a:r>
            <a:endParaRPr sz="2400" b="1">
              <a:solidFill>
                <a:schemeClr val="dk2"/>
              </a:solidFill>
              <a:latin typeface="Arial"/>
              <a:ea typeface="Arial"/>
              <a:cs typeface="Arial"/>
              <a:sym typeface="Arial"/>
            </a:endParaRPr>
          </a:p>
        </p:txBody>
      </p:sp>
      <p:sp>
        <p:nvSpPr>
          <p:cNvPr id="5747" name="Google Shape;5747;p328"/>
          <p:cNvSpPr txBox="1"/>
          <p:nvPr/>
        </p:nvSpPr>
        <p:spPr>
          <a:xfrm>
            <a:off x="5112568" y="5301208"/>
            <a:ext cx="3923928"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err="1">
                <a:solidFill>
                  <a:schemeClr val="dk2"/>
                </a:solidFill>
                <a:latin typeface="Arial"/>
                <a:ea typeface="Arial"/>
                <a:cs typeface="Arial"/>
                <a:sym typeface="Arial"/>
              </a:rPr>
              <a:t>fontaine</a:t>
            </a:r>
            <a:r>
              <a:rPr lang="en-US" sz="2400" b="1" dirty="0">
                <a:solidFill>
                  <a:schemeClr val="dk2"/>
                </a:solidFill>
                <a:latin typeface="Arial"/>
                <a:ea typeface="Arial"/>
                <a:cs typeface="Arial"/>
                <a:sym typeface="Arial"/>
              </a:rPr>
              <a:t> </a:t>
            </a:r>
            <a:r>
              <a:rPr lang="en-US" sz="2400" b="1" dirty="0" err="1">
                <a:solidFill>
                  <a:schemeClr val="dk2"/>
                </a:solidFill>
                <a:latin typeface="Arial"/>
                <a:ea typeface="Arial"/>
                <a:cs typeface="Arial"/>
                <a:sym typeface="Arial"/>
              </a:rPr>
              <a:t>d'eau</a:t>
            </a:r>
            <a:r>
              <a:rPr lang="en-US" sz="2400" b="1" dirty="0">
                <a:solidFill>
                  <a:schemeClr val="dk2"/>
                </a:solidFill>
                <a:latin typeface="Arial"/>
                <a:ea typeface="Arial"/>
                <a:cs typeface="Arial"/>
                <a:sym typeface="Arial"/>
              </a:rPr>
              <a:t> </a:t>
            </a:r>
            <a:r>
              <a:rPr lang="en-US" sz="2400" b="1" dirty="0" err="1">
                <a:solidFill>
                  <a:schemeClr val="dk2"/>
                </a:solidFill>
                <a:latin typeface="Arial"/>
                <a:ea typeface="Arial"/>
                <a:cs typeface="Arial"/>
                <a:sym typeface="Arial"/>
              </a:rPr>
              <a:t>vivifiante</a:t>
            </a:r>
            <a:r>
              <a:rPr lang="en-US" sz="2400" b="1" dirty="0">
                <a:solidFill>
                  <a:schemeClr val="dk2"/>
                </a:solidFill>
                <a:latin typeface="Arial"/>
                <a:ea typeface="Arial"/>
                <a:cs typeface="Arial"/>
                <a:sym typeface="Arial"/>
              </a:rPr>
              <a:t> à </a:t>
            </a:r>
            <a:r>
              <a:rPr lang="en-US" sz="2400" b="1" dirty="0" err="1">
                <a:solidFill>
                  <a:schemeClr val="dk2"/>
                </a:solidFill>
                <a:latin typeface="Arial"/>
                <a:ea typeface="Arial"/>
                <a:cs typeface="Arial"/>
                <a:sym typeface="Arial"/>
              </a:rPr>
              <a:t>boire</a:t>
            </a:r>
            <a:r>
              <a:rPr lang="en-US" sz="2400" b="1" dirty="0">
                <a:solidFill>
                  <a:schemeClr val="dk2"/>
                </a:solidFill>
                <a:latin typeface="Arial"/>
                <a:ea typeface="Arial"/>
                <a:cs typeface="Arial"/>
                <a:sym typeface="Arial"/>
              </a:rPr>
              <a:t> </a:t>
            </a:r>
            <a:r>
              <a:rPr lang="en-US" sz="2400" b="1" dirty="0" err="1">
                <a:solidFill>
                  <a:schemeClr val="dk2"/>
                </a:solidFill>
                <a:latin typeface="Arial"/>
                <a:ea typeface="Arial"/>
                <a:cs typeface="Arial"/>
                <a:sym typeface="Arial"/>
              </a:rPr>
              <a:t>joyeusement</a:t>
            </a:r>
            <a:r>
              <a:rPr lang="en-US" sz="2400" b="1" dirty="0">
                <a:solidFill>
                  <a:schemeClr val="dk2"/>
                </a:solidFill>
                <a:latin typeface="Arial"/>
                <a:ea typeface="Arial"/>
                <a:cs typeface="Arial"/>
                <a:sym typeface="Arial"/>
              </a:rPr>
              <a:t> par la </a:t>
            </a:r>
            <a:r>
              <a:rPr lang="en-US" sz="2400" b="1" dirty="0" err="1">
                <a:solidFill>
                  <a:schemeClr val="dk2"/>
                </a:solidFill>
                <a:latin typeface="Arial"/>
                <a:ea typeface="Arial"/>
                <a:cs typeface="Arial"/>
                <a:sym typeface="Arial"/>
              </a:rPr>
              <a:t>foi</a:t>
            </a:r>
            <a:r>
              <a:rPr lang="en-US" sz="2400" b="1" dirty="0">
                <a:solidFill>
                  <a:schemeClr val="dk2"/>
                </a:solidFill>
                <a:latin typeface="Arial"/>
                <a:ea typeface="Arial"/>
                <a:cs typeface="Arial"/>
                <a:sym typeface="Arial"/>
              </a:rPr>
              <a:t>.  </a:t>
            </a:r>
            <a:r>
              <a:rPr lang="en-US" sz="2400" b="1" dirty="0" err="1">
                <a:solidFill>
                  <a:schemeClr val="dk2"/>
                </a:solidFill>
                <a:latin typeface="Arial"/>
                <a:ea typeface="Arial"/>
                <a:cs typeface="Arial"/>
                <a:sym typeface="Arial"/>
              </a:rPr>
              <a:t>Viens</a:t>
            </a:r>
            <a:r>
              <a:rPr lang="en-US" sz="2400" b="1" dirty="0">
                <a:solidFill>
                  <a:schemeClr val="dk2"/>
                </a:solidFill>
                <a:latin typeface="Arial"/>
                <a:ea typeface="Arial"/>
                <a:cs typeface="Arial"/>
                <a:sym typeface="Arial"/>
              </a:rPr>
              <a:t> à </a:t>
            </a:r>
            <a:r>
              <a:rPr lang="en-US" sz="2400" b="1" dirty="0" err="1">
                <a:solidFill>
                  <a:schemeClr val="dk2"/>
                </a:solidFill>
                <a:latin typeface="Arial"/>
                <a:ea typeface="Arial"/>
                <a:cs typeface="Arial"/>
                <a:sym typeface="Arial"/>
              </a:rPr>
              <a:t>moi</a:t>
            </a:r>
            <a:r>
              <a:rPr lang="en-US" sz="2400" b="1" dirty="0">
                <a:solidFill>
                  <a:schemeClr val="dk2"/>
                </a:solidFill>
                <a:latin typeface="Arial"/>
                <a:ea typeface="Arial"/>
                <a:cs typeface="Arial"/>
                <a:sym typeface="Arial"/>
              </a:rPr>
              <a:t> et </a:t>
            </a:r>
            <a:r>
              <a:rPr lang="en-US" sz="2400" b="1" dirty="0" err="1">
                <a:solidFill>
                  <a:schemeClr val="dk2"/>
                </a:solidFill>
                <a:latin typeface="Arial"/>
                <a:ea typeface="Arial"/>
                <a:cs typeface="Arial"/>
                <a:sym typeface="Arial"/>
              </a:rPr>
              <a:t>bois</a:t>
            </a:r>
            <a:r>
              <a:rPr lang="en-US" sz="2400" b="1" dirty="0">
                <a:solidFill>
                  <a:schemeClr val="dk2"/>
                </a:solidFill>
                <a:latin typeface="Arial"/>
                <a:ea typeface="Arial"/>
                <a:cs typeface="Arial"/>
                <a:sym typeface="Arial"/>
              </a:rPr>
              <a:t>.</a:t>
            </a:r>
            <a:endParaRPr sz="2400" b="1" dirty="0">
              <a:solidFill>
                <a:schemeClr val="dk2"/>
              </a:solidFill>
              <a:latin typeface="Arial"/>
              <a:ea typeface="Arial"/>
              <a:cs typeface="Arial"/>
              <a:sym typeface="Arial"/>
            </a:endParaRPr>
          </a:p>
        </p:txBody>
      </p:sp>
      <p:sp>
        <p:nvSpPr>
          <p:cNvPr id="5748" name="Google Shape;5748;p328"/>
          <p:cNvSpPr txBox="1"/>
          <p:nvPr/>
        </p:nvSpPr>
        <p:spPr>
          <a:xfrm>
            <a:off x="5869512" y="4813635"/>
            <a:ext cx="3168352"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dirty="0" err="1">
                <a:solidFill>
                  <a:srgbClr val="FF0000"/>
                </a:solidFill>
                <a:latin typeface="Calibri"/>
                <a:ea typeface="Calibri"/>
                <a:cs typeface="Calibri"/>
                <a:sym typeface="Calibri"/>
              </a:rPr>
              <a:t>l'espérance</a:t>
            </a:r>
            <a:r>
              <a:rPr lang="en-US" sz="2400" b="1" dirty="0">
                <a:solidFill>
                  <a:srgbClr val="FF0000"/>
                </a:solidFill>
                <a:latin typeface="Calibri"/>
                <a:ea typeface="Calibri"/>
                <a:cs typeface="Calibri"/>
                <a:sym typeface="Calibri"/>
              </a:rPr>
              <a:t> de la gloire</a:t>
            </a:r>
            <a:endParaRPr sz="1800" dirty="0">
              <a:solidFill>
                <a:schemeClr val="lt1"/>
              </a:solidFill>
              <a:latin typeface="Arial"/>
              <a:ea typeface="Arial"/>
              <a:cs typeface="Arial"/>
              <a:sym typeface="Arial"/>
            </a:endParaRPr>
          </a:p>
        </p:txBody>
      </p:sp>
      <p:sp>
        <p:nvSpPr>
          <p:cNvPr id="5749" name="Google Shape;5749;p328"/>
          <p:cNvSpPr txBox="1"/>
          <p:nvPr/>
        </p:nvSpPr>
        <p:spPr>
          <a:xfrm>
            <a:off x="6198753" y="3553285"/>
            <a:ext cx="2664296"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err="1">
                <a:solidFill>
                  <a:srgbClr val="FF0000"/>
                </a:solidFill>
                <a:latin typeface="Calibri"/>
                <a:ea typeface="Calibri"/>
                <a:cs typeface="Calibri"/>
                <a:sym typeface="Calibri"/>
              </a:rPr>
              <a:t>crucifié</a:t>
            </a:r>
            <a:r>
              <a:rPr lang="en-US" sz="2400" b="1" dirty="0">
                <a:solidFill>
                  <a:srgbClr val="FF0000"/>
                </a:solidFill>
                <a:latin typeface="Calibri"/>
                <a:ea typeface="Calibri"/>
                <a:cs typeface="Calibri"/>
                <a:sym typeface="Calibri"/>
              </a:rPr>
              <a:t> avec Christ</a:t>
            </a:r>
            <a:endParaRPr sz="2400" b="1" dirty="0">
              <a:solidFill>
                <a:srgbClr val="FF0000"/>
              </a:solidFill>
              <a:latin typeface="Calibri"/>
              <a:ea typeface="Calibri"/>
              <a:cs typeface="Calibri"/>
              <a:sym typeface="Calibri"/>
            </a:endParaRPr>
          </a:p>
        </p:txBody>
      </p:sp>
      <p:sp>
        <p:nvSpPr>
          <p:cNvPr id="5750" name="Google Shape;5750;p328"/>
          <p:cNvSpPr txBox="1"/>
          <p:nvPr/>
        </p:nvSpPr>
        <p:spPr>
          <a:xfrm>
            <a:off x="-45990" y="4380822"/>
            <a:ext cx="2956458"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err="1">
                <a:solidFill>
                  <a:srgbClr val="FF0000"/>
                </a:solidFill>
                <a:latin typeface="Calibri"/>
                <a:ea typeface="Calibri"/>
                <a:cs typeface="Calibri"/>
                <a:sym typeface="Calibri"/>
              </a:rPr>
              <a:t>immergé</a:t>
            </a:r>
            <a:r>
              <a:rPr lang="en-US" sz="2400" b="1" dirty="0">
                <a:solidFill>
                  <a:srgbClr val="FF0000"/>
                </a:solidFill>
                <a:latin typeface="Calibri"/>
                <a:ea typeface="Calibri"/>
                <a:cs typeface="Calibri"/>
                <a:sym typeface="Calibri"/>
              </a:rPr>
              <a:t> </a:t>
            </a:r>
            <a:r>
              <a:rPr lang="en-US" sz="2400" b="1" dirty="0" err="1" smtClean="0">
                <a:solidFill>
                  <a:srgbClr val="FF0000"/>
                </a:solidFill>
                <a:latin typeface="Calibri"/>
                <a:ea typeface="Calibri"/>
                <a:cs typeface="Calibri"/>
                <a:sym typeface="Calibri"/>
              </a:rPr>
              <a:t>dans</a:t>
            </a:r>
            <a:r>
              <a:rPr lang="en-US" sz="2400" b="1" dirty="0" smtClean="0">
                <a:solidFill>
                  <a:srgbClr val="FF0000"/>
                </a:solidFill>
                <a:latin typeface="Calibri"/>
                <a:ea typeface="Calibri"/>
                <a:cs typeface="Calibri"/>
                <a:sym typeface="Calibri"/>
              </a:rPr>
              <a:t> Christ</a:t>
            </a:r>
            <a:endParaRPr sz="2400" b="1" dirty="0">
              <a:solidFill>
                <a:srgbClr val="FF0000"/>
              </a:solidFill>
              <a:latin typeface="Calibri"/>
              <a:ea typeface="Calibri"/>
              <a:cs typeface="Calibri"/>
              <a:sym typeface="Calibri"/>
            </a:endParaRPr>
          </a:p>
        </p:txBody>
      </p:sp>
      <p:sp>
        <p:nvSpPr>
          <p:cNvPr id="5751" name="Google Shape;5751;p328"/>
          <p:cNvSpPr txBox="1"/>
          <p:nvPr/>
        </p:nvSpPr>
        <p:spPr>
          <a:xfrm>
            <a:off x="534205" y="3543667"/>
            <a:ext cx="1778564"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rgbClr val="FF0000"/>
                </a:solidFill>
                <a:latin typeface="Calibri"/>
                <a:ea typeface="Calibri"/>
                <a:cs typeface="Calibri"/>
                <a:sym typeface="Calibri"/>
              </a:rPr>
              <a:t>vie </a:t>
            </a:r>
            <a:r>
              <a:rPr lang="en-US" sz="2400" b="1" dirty="0" err="1">
                <a:solidFill>
                  <a:srgbClr val="FF0000"/>
                </a:solidFill>
                <a:latin typeface="Calibri"/>
                <a:ea typeface="Calibri"/>
                <a:cs typeface="Calibri"/>
                <a:sym typeface="Calibri"/>
              </a:rPr>
              <a:t>éternelle</a:t>
            </a:r>
            <a:endParaRPr sz="2400" b="1" dirty="0">
              <a:solidFill>
                <a:srgbClr val="FF0000"/>
              </a:solidFill>
              <a:latin typeface="Calibri"/>
              <a:ea typeface="Calibri"/>
              <a:cs typeface="Calibri"/>
              <a:sym typeface="Calibri"/>
            </a:endParaRPr>
          </a:p>
        </p:txBody>
      </p:sp>
      <p:sp>
        <p:nvSpPr>
          <p:cNvPr id="5752" name="Google Shape;5752;p328"/>
          <p:cNvSpPr txBox="1"/>
          <p:nvPr/>
        </p:nvSpPr>
        <p:spPr>
          <a:xfrm>
            <a:off x="6666043" y="3979872"/>
            <a:ext cx="1838365"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err="1">
                <a:solidFill>
                  <a:srgbClr val="FF0000"/>
                </a:solidFill>
                <a:latin typeface="Calibri"/>
                <a:ea typeface="Calibri"/>
                <a:cs typeface="Calibri"/>
                <a:sym typeface="Calibri"/>
              </a:rPr>
              <a:t>voir</a:t>
            </a:r>
            <a:r>
              <a:rPr lang="en-US" sz="2400" b="1" dirty="0">
                <a:solidFill>
                  <a:srgbClr val="FF0000"/>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sa</a:t>
            </a:r>
            <a:r>
              <a:rPr lang="en-US" sz="2400" b="1" dirty="0">
                <a:solidFill>
                  <a:srgbClr val="FF0000"/>
                </a:solidFill>
                <a:latin typeface="Calibri"/>
                <a:ea typeface="Calibri"/>
                <a:cs typeface="Calibri"/>
                <a:sym typeface="Calibri"/>
              </a:rPr>
              <a:t> face</a:t>
            </a:r>
            <a:endParaRPr sz="2400" b="1" dirty="0">
              <a:solidFill>
                <a:srgbClr val="FF0000"/>
              </a:solidFill>
              <a:latin typeface="Calibri"/>
              <a:ea typeface="Calibri"/>
              <a:cs typeface="Calibri"/>
              <a:sym typeface="Calibri"/>
            </a:endParaRPr>
          </a:p>
        </p:txBody>
      </p:sp>
      <p:sp>
        <p:nvSpPr>
          <p:cNvPr id="5753" name="Google Shape;5753;p328"/>
          <p:cNvSpPr txBox="1"/>
          <p:nvPr/>
        </p:nvSpPr>
        <p:spPr>
          <a:xfrm>
            <a:off x="220415" y="3963006"/>
            <a:ext cx="2376264"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err="1">
                <a:solidFill>
                  <a:srgbClr val="FF0000"/>
                </a:solidFill>
                <a:latin typeface="Calibri"/>
                <a:ea typeface="Calibri"/>
                <a:cs typeface="Calibri"/>
                <a:sym typeface="Calibri"/>
              </a:rPr>
              <a:t>assis</a:t>
            </a:r>
            <a:r>
              <a:rPr lang="en-US" sz="2400" b="1" dirty="0">
                <a:solidFill>
                  <a:srgbClr val="FF0000"/>
                </a:solidFill>
                <a:latin typeface="Calibri"/>
                <a:ea typeface="Calibri"/>
                <a:cs typeface="Calibri"/>
                <a:sym typeface="Calibri"/>
              </a:rPr>
              <a:t> avec Christ</a:t>
            </a:r>
            <a:endParaRPr sz="2400" b="1" dirty="0">
              <a:solidFill>
                <a:srgbClr val="FF0000"/>
              </a:solidFill>
              <a:latin typeface="Calibri"/>
              <a:ea typeface="Calibri"/>
              <a:cs typeface="Calibri"/>
              <a:sym typeface="Calibri"/>
            </a:endParaRPr>
          </a:p>
        </p:txBody>
      </p:sp>
      <p:sp>
        <p:nvSpPr>
          <p:cNvPr id="5754" name="Google Shape;5754;p328"/>
          <p:cNvSpPr txBox="1"/>
          <p:nvPr/>
        </p:nvSpPr>
        <p:spPr>
          <a:xfrm>
            <a:off x="6300234" y="4391417"/>
            <a:ext cx="2592288"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err="1">
                <a:solidFill>
                  <a:srgbClr val="FF0000"/>
                </a:solidFill>
                <a:latin typeface="Calibri"/>
                <a:ea typeface="Calibri"/>
                <a:cs typeface="Calibri"/>
                <a:sym typeface="Calibri"/>
              </a:rPr>
              <a:t>libéré</a:t>
            </a:r>
            <a:r>
              <a:rPr lang="en-US" sz="2400" b="1" dirty="0">
                <a:solidFill>
                  <a:srgbClr val="FF0000"/>
                </a:solidFill>
                <a:latin typeface="Calibri"/>
                <a:ea typeface="Calibri"/>
                <a:cs typeface="Calibri"/>
                <a:sym typeface="Calibri"/>
              </a:rPr>
              <a:t> du </a:t>
            </a:r>
            <a:r>
              <a:rPr lang="en-US" sz="2400" b="1" dirty="0" err="1">
                <a:solidFill>
                  <a:srgbClr val="FF0000"/>
                </a:solidFill>
                <a:latin typeface="Calibri"/>
                <a:ea typeface="Calibri"/>
                <a:cs typeface="Calibri"/>
                <a:sym typeface="Calibri"/>
              </a:rPr>
              <a:t>péché</a:t>
            </a:r>
            <a:endParaRPr sz="2400" b="1" dirty="0">
              <a:solidFill>
                <a:srgbClr val="FF0000"/>
              </a:solidFill>
              <a:latin typeface="Calibri"/>
              <a:ea typeface="Calibri"/>
              <a:cs typeface="Calibri"/>
              <a:sym typeface="Calibri"/>
            </a:endParaRPr>
          </a:p>
        </p:txBody>
      </p:sp>
      <p:sp>
        <p:nvSpPr>
          <p:cNvPr id="5755" name="Google Shape;5755;p328"/>
          <p:cNvSpPr txBox="1"/>
          <p:nvPr/>
        </p:nvSpPr>
        <p:spPr>
          <a:xfrm>
            <a:off x="0" y="4825311"/>
            <a:ext cx="385192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err="1">
                <a:solidFill>
                  <a:srgbClr val="FF0000"/>
                </a:solidFill>
                <a:latin typeface="Calibri"/>
                <a:ea typeface="Calibri"/>
                <a:cs typeface="Calibri"/>
                <a:sym typeface="Calibri"/>
              </a:rPr>
              <a:t>bénis</a:t>
            </a:r>
            <a:r>
              <a:rPr lang="en-US" sz="2400" b="1" dirty="0">
                <a:solidFill>
                  <a:srgbClr val="FF0000"/>
                </a:solidFill>
                <a:latin typeface="Calibri"/>
                <a:ea typeface="Calibri"/>
                <a:cs typeface="Calibri"/>
                <a:sym typeface="Calibri"/>
              </a:rPr>
              <a:t> de </a:t>
            </a:r>
            <a:r>
              <a:rPr lang="en-US" sz="2400" b="1" dirty="0" err="1">
                <a:solidFill>
                  <a:srgbClr val="FF0000"/>
                </a:solidFill>
                <a:latin typeface="Calibri"/>
                <a:ea typeface="Calibri"/>
                <a:cs typeface="Calibri"/>
                <a:sym typeface="Calibri"/>
              </a:rPr>
              <a:t>toute</a:t>
            </a:r>
            <a:r>
              <a:rPr lang="en-US" sz="2400" b="1" dirty="0">
                <a:solidFill>
                  <a:srgbClr val="FF0000"/>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bénédictions</a:t>
            </a:r>
            <a:endParaRPr sz="2400" b="1" dirty="0">
              <a:solidFill>
                <a:srgbClr val="FF0000"/>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1115"/>
        <p:cNvGrpSpPr/>
        <p:nvPr/>
      </p:nvGrpSpPr>
      <p:grpSpPr>
        <a:xfrm>
          <a:off x="0" y="0"/>
          <a:ext cx="0" cy="0"/>
          <a:chOff x="0" y="0"/>
          <a:chExt cx="0" cy="0"/>
        </a:xfrm>
      </p:grpSpPr>
      <p:sp>
        <p:nvSpPr>
          <p:cNvPr id="1116" name="Google Shape;1116;p63"/>
          <p:cNvSpPr txBox="1">
            <a:spLocks noGrp="1"/>
          </p:cNvSpPr>
          <p:nvPr>
            <p:ph type="title"/>
          </p:nvPr>
        </p:nvSpPr>
        <p:spPr>
          <a:xfrm>
            <a:off x="179512" y="-162272"/>
            <a:ext cx="843528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200" b="1">
                <a:solidFill>
                  <a:srgbClr val="FFFF00"/>
                </a:solidFill>
                <a:latin typeface="Calibri"/>
                <a:ea typeface="Calibri"/>
                <a:cs typeface="Calibri"/>
                <a:sym typeface="Calibri"/>
              </a:rPr>
              <a:t>Qu'est-ce que le coeur du péché dans Romains ?</a:t>
            </a:r>
            <a:endParaRPr sz="3200" b="1">
              <a:solidFill>
                <a:srgbClr val="FFFF00"/>
              </a:solidFill>
              <a:latin typeface="Calibri"/>
              <a:ea typeface="Calibri"/>
              <a:cs typeface="Calibri"/>
              <a:sym typeface="Calibri"/>
            </a:endParaRPr>
          </a:p>
        </p:txBody>
      </p:sp>
      <p:sp>
        <p:nvSpPr>
          <p:cNvPr id="1117" name="Google Shape;1117;p63"/>
          <p:cNvSpPr txBox="1"/>
          <p:nvPr/>
        </p:nvSpPr>
        <p:spPr>
          <a:xfrm>
            <a:off x="251521" y="639836"/>
            <a:ext cx="8640960" cy="64325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800" b="1">
              <a:solidFill>
                <a:schemeClr val="lt1"/>
              </a:solidFill>
              <a:latin typeface="Calibri"/>
              <a:ea typeface="Calibri"/>
              <a:cs typeface="Calibri"/>
              <a:sym typeface="Calibri"/>
            </a:endParaRPr>
          </a:p>
          <a:p>
            <a:pPr marL="0" marR="0" lvl="0" indent="0" algn="l" rtl="0">
              <a:spcBef>
                <a:spcPts val="0"/>
              </a:spcBef>
              <a:spcAft>
                <a:spcPts val="0"/>
              </a:spcAft>
              <a:buNone/>
            </a:pPr>
            <a:r>
              <a:rPr lang="en-US" sz="2800" b="1">
                <a:solidFill>
                  <a:schemeClr val="lt1"/>
                </a:solidFill>
                <a:latin typeface="Calibri"/>
                <a:ea typeface="Calibri"/>
                <a:cs typeface="Calibri"/>
                <a:sym typeface="Calibri"/>
              </a:rPr>
              <a:t>Au sommaire, le péché cherche pour la satisfaction dans les choses créées plutôt que le Créateur suprêmement désirable  1:18-31</a:t>
            </a:r>
            <a:endParaRPr/>
          </a:p>
          <a:p>
            <a:pPr marL="0" marR="0" lvl="0" indent="0" algn="l" rtl="0">
              <a:spcBef>
                <a:spcPts val="0"/>
              </a:spcBef>
              <a:spcAft>
                <a:spcPts val="0"/>
              </a:spcAft>
              <a:buNone/>
            </a:pPr>
            <a:endParaRPr sz="800" b="1">
              <a:solidFill>
                <a:schemeClr val="lt1"/>
              </a:solidFill>
              <a:latin typeface="Calibri"/>
              <a:ea typeface="Calibri"/>
              <a:cs typeface="Calibri"/>
              <a:sym typeface="Calibri"/>
            </a:endParaRPr>
          </a:p>
          <a:p>
            <a:pPr marL="0" marR="0" lvl="0" indent="0" algn="l" rtl="0">
              <a:spcBef>
                <a:spcPts val="0"/>
              </a:spcBef>
              <a:spcAft>
                <a:spcPts val="0"/>
              </a:spcAft>
              <a:buNone/>
            </a:pPr>
            <a:r>
              <a:rPr lang="en-US" sz="2800" b="1">
                <a:solidFill>
                  <a:schemeClr val="lt1"/>
                </a:solidFill>
                <a:latin typeface="Calibri"/>
                <a:ea typeface="Calibri"/>
                <a:cs typeface="Calibri"/>
                <a:sym typeface="Calibri"/>
              </a:rPr>
              <a:t>Retiennent injustement la vérité captive  1:18</a:t>
            </a:r>
            <a:endParaRPr/>
          </a:p>
          <a:p>
            <a:pPr marL="0" marR="0" lvl="0" indent="0" algn="l" rtl="0">
              <a:spcBef>
                <a:spcPts val="0"/>
              </a:spcBef>
              <a:spcAft>
                <a:spcPts val="0"/>
              </a:spcAft>
              <a:buNone/>
            </a:pPr>
            <a:endParaRPr sz="800" b="1">
              <a:solidFill>
                <a:schemeClr val="lt1"/>
              </a:solidFill>
              <a:latin typeface="Calibri"/>
              <a:ea typeface="Calibri"/>
              <a:cs typeface="Calibri"/>
              <a:sym typeface="Calibri"/>
            </a:endParaRPr>
          </a:p>
          <a:p>
            <a:pPr marL="0" marR="0" lvl="0" indent="0" algn="l" rtl="0">
              <a:spcBef>
                <a:spcPts val="0"/>
              </a:spcBef>
              <a:spcAft>
                <a:spcPts val="0"/>
              </a:spcAft>
              <a:buNone/>
            </a:pPr>
            <a:r>
              <a:rPr lang="en-US" sz="2800" b="1">
                <a:solidFill>
                  <a:schemeClr val="lt1"/>
                </a:solidFill>
                <a:latin typeface="Calibri"/>
                <a:ea typeface="Calibri"/>
                <a:cs typeface="Calibri"/>
                <a:sym typeface="Calibri"/>
              </a:rPr>
              <a:t>Changent le gloire de Dieu en mensonge adorer et servir les autres amours  1:23,25  </a:t>
            </a:r>
            <a:endParaRPr/>
          </a:p>
          <a:p>
            <a:pPr marL="0" marR="0" lvl="0" indent="0" algn="l" rtl="0">
              <a:spcBef>
                <a:spcPts val="0"/>
              </a:spcBef>
              <a:spcAft>
                <a:spcPts val="0"/>
              </a:spcAft>
              <a:buNone/>
            </a:pPr>
            <a:endParaRPr sz="800" b="1">
              <a:solidFill>
                <a:schemeClr val="lt1"/>
              </a:solidFill>
              <a:latin typeface="Calibri"/>
              <a:ea typeface="Calibri"/>
              <a:cs typeface="Calibri"/>
              <a:sym typeface="Calibri"/>
            </a:endParaRPr>
          </a:p>
          <a:p>
            <a:pPr marL="0" marR="0" lvl="0" indent="0" algn="l" rtl="0">
              <a:spcBef>
                <a:spcPts val="0"/>
              </a:spcBef>
              <a:spcAft>
                <a:spcPts val="0"/>
              </a:spcAft>
              <a:buNone/>
            </a:pPr>
            <a:r>
              <a:rPr lang="en-US" sz="2800" b="1">
                <a:solidFill>
                  <a:schemeClr val="lt1"/>
                </a:solidFill>
                <a:latin typeface="Calibri"/>
                <a:ea typeface="Calibri"/>
                <a:cs typeface="Calibri"/>
                <a:sym typeface="Calibri"/>
              </a:rPr>
              <a:t>Désapprouver de connaître Dieu </a:t>
            </a:r>
            <a:r>
              <a:rPr lang="en-US" sz="2800">
                <a:solidFill>
                  <a:schemeClr val="lt1"/>
                </a:solidFill>
                <a:latin typeface="Calibri"/>
                <a:ea typeface="Calibri"/>
                <a:cs typeface="Calibri"/>
                <a:sym typeface="Calibri"/>
              </a:rPr>
              <a:t>(οὐκ ἐδοκίμασαν)  </a:t>
            </a:r>
            <a:r>
              <a:rPr lang="en-US" sz="2800" b="1">
                <a:solidFill>
                  <a:schemeClr val="lt1"/>
                </a:solidFill>
                <a:latin typeface="Calibri"/>
                <a:ea typeface="Calibri"/>
                <a:cs typeface="Calibri"/>
                <a:sym typeface="Calibri"/>
              </a:rPr>
              <a:t>1:28  approuver </a:t>
            </a:r>
            <a:r>
              <a:rPr lang="en-US" sz="2800">
                <a:solidFill>
                  <a:schemeClr val="lt1"/>
                </a:solidFill>
                <a:latin typeface="Calibri"/>
                <a:ea typeface="Calibri"/>
                <a:cs typeface="Calibri"/>
                <a:sym typeface="Calibri"/>
              </a:rPr>
              <a:t>(συνευδοκοῦσι) </a:t>
            </a:r>
            <a:r>
              <a:rPr lang="en-US" sz="2800" b="1">
                <a:solidFill>
                  <a:schemeClr val="lt1"/>
                </a:solidFill>
                <a:latin typeface="Calibri"/>
                <a:ea typeface="Calibri"/>
                <a:cs typeface="Calibri"/>
                <a:sym typeface="Calibri"/>
              </a:rPr>
              <a:t>du péché  1:31</a:t>
            </a:r>
            <a:endParaRPr/>
          </a:p>
          <a:p>
            <a:pPr marL="0" marR="0" lvl="0" indent="0" algn="l" rtl="0">
              <a:spcBef>
                <a:spcPts val="0"/>
              </a:spcBef>
              <a:spcAft>
                <a:spcPts val="0"/>
              </a:spcAft>
              <a:buNone/>
            </a:pPr>
            <a:endParaRPr sz="800" b="1">
              <a:solidFill>
                <a:schemeClr val="lt1"/>
              </a:solidFill>
              <a:latin typeface="Calibri"/>
              <a:ea typeface="Calibri"/>
              <a:cs typeface="Calibri"/>
              <a:sym typeface="Calibri"/>
            </a:endParaRPr>
          </a:p>
          <a:p>
            <a:pPr marL="0" marR="0" lvl="0" indent="0" algn="l" rtl="0">
              <a:spcBef>
                <a:spcPts val="0"/>
              </a:spcBef>
              <a:spcAft>
                <a:spcPts val="0"/>
              </a:spcAft>
              <a:buNone/>
            </a:pPr>
            <a:r>
              <a:rPr lang="en-US" sz="2800" b="1">
                <a:solidFill>
                  <a:schemeClr val="lt1"/>
                </a:solidFill>
                <a:latin typeface="Calibri"/>
                <a:ea typeface="Calibri"/>
                <a:cs typeface="Calibri"/>
                <a:sym typeface="Calibri"/>
              </a:rPr>
              <a:t>Pas glorifier, rendre graces, crire, adorer, servir et approuver  notre Créateur  1:21,25,28</a:t>
            </a:r>
            <a:endParaRPr/>
          </a:p>
          <a:p>
            <a:pPr marL="0" marR="0" lvl="0" indent="0" algn="l" rtl="0">
              <a:spcBef>
                <a:spcPts val="0"/>
              </a:spcBef>
              <a:spcAft>
                <a:spcPts val="0"/>
              </a:spcAft>
              <a:buNone/>
            </a:pPr>
            <a:endParaRPr sz="800" b="1">
              <a:solidFill>
                <a:schemeClr val="lt1"/>
              </a:solidFill>
              <a:latin typeface="Calibri"/>
              <a:ea typeface="Calibri"/>
              <a:cs typeface="Calibri"/>
              <a:sym typeface="Calibri"/>
            </a:endParaRPr>
          </a:p>
          <a:p>
            <a:pPr marL="0" marR="0" lvl="0" indent="0" algn="l" rtl="0">
              <a:spcBef>
                <a:spcPts val="0"/>
              </a:spcBef>
              <a:spcAft>
                <a:spcPts val="0"/>
              </a:spcAft>
              <a:buNone/>
            </a:pPr>
            <a:r>
              <a:rPr lang="en-US" sz="2800" b="1">
                <a:solidFill>
                  <a:schemeClr val="lt1"/>
                </a:solidFill>
                <a:latin typeface="Calibri"/>
                <a:ea typeface="Calibri"/>
                <a:cs typeface="Calibri"/>
                <a:sym typeface="Calibri"/>
              </a:rPr>
              <a:t>Amasser un trésor de colère pour le jour de la manifestation du juste jugement de Dieu  2:5</a:t>
            </a:r>
            <a:endParaRPr/>
          </a:p>
          <a:p>
            <a:pPr marL="0" marR="0" lvl="0" indent="0" algn="l" rtl="0">
              <a:spcBef>
                <a:spcPts val="0"/>
              </a:spcBef>
              <a:spcAft>
                <a:spcPts val="0"/>
              </a:spcAft>
              <a:buNone/>
            </a:pPr>
            <a:endParaRPr sz="2800" b="1">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121"/>
        <p:cNvGrpSpPr/>
        <p:nvPr/>
      </p:nvGrpSpPr>
      <p:grpSpPr>
        <a:xfrm>
          <a:off x="0" y="0"/>
          <a:ext cx="0" cy="0"/>
          <a:chOff x="0" y="0"/>
          <a:chExt cx="0" cy="0"/>
        </a:xfrm>
      </p:grpSpPr>
      <p:sp>
        <p:nvSpPr>
          <p:cNvPr id="1122" name="Google Shape;1122;p64"/>
          <p:cNvSpPr txBox="1">
            <a:spLocks noGrp="1"/>
          </p:cNvSpPr>
          <p:nvPr>
            <p:ph type="title"/>
          </p:nvPr>
        </p:nvSpPr>
        <p:spPr>
          <a:xfrm>
            <a:off x="0" y="-162272"/>
            <a:ext cx="91440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000" b="1">
                <a:solidFill>
                  <a:srgbClr val="FFFF00"/>
                </a:solidFill>
                <a:latin typeface="Calibri"/>
                <a:ea typeface="Calibri"/>
                <a:cs typeface="Calibri"/>
                <a:sym typeface="Calibri"/>
              </a:rPr>
              <a:t>Qu'est-ce que le péché ? C'est plus qu'on ne le pense !</a:t>
            </a:r>
            <a:endParaRPr sz="3000" b="1">
              <a:solidFill>
                <a:srgbClr val="FFFF00"/>
              </a:solidFill>
              <a:latin typeface="Calibri"/>
              <a:ea typeface="Calibri"/>
              <a:cs typeface="Calibri"/>
              <a:sym typeface="Calibri"/>
            </a:endParaRPr>
          </a:p>
        </p:txBody>
      </p:sp>
      <p:sp>
        <p:nvSpPr>
          <p:cNvPr id="1123" name="Google Shape;1123;p64"/>
          <p:cNvSpPr txBox="1"/>
          <p:nvPr/>
        </p:nvSpPr>
        <p:spPr>
          <a:xfrm>
            <a:off x="107504" y="836712"/>
            <a:ext cx="8892480" cy="57246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600" b="1">
                <a:solidFill>
                  <a:schemeClr val="lt1"/>
                </a:solidFill>
                <a:latin typeface="Calibri"/>
                <a:ea typeface="Calibri"/>
                <a:cs typeface="Calibri"/>
                <a:sym typeface="Calibri"/>
              </a:rPr>
              <a:t>« Tu n'auras pas d'autres dieux devant ma face.</a:t>
            </a:r>
            <a:endParaRPr/>
          </a:p>
          <a:p>
            <a:pPr marL="0" marR="0" lvl="0" indent="0" algn="l" rtl="0">
              <a:spcBef>
                <a:spcPts val="0"/>
              </a:spcBef>
              <a:spcAft>
                <a:spcPts val="0"/>
              </a:spcAft>
              <a:buNone/>
            </a:pPr>
            <a:r>
              <a:rPr lang="en-US" sz="2600" b="1">
                <a:solidFill>
                  <a:schemeClr val="lt1"/>
                </a:solidFill>
                <a:latin typeface="Calibri"/>
                <a:ea typeface="Calibri"/>
                <a:cs typeface="Calibri"/>
                <a:sym typeface="Calibri"/>
              </a:rPr>
              <a:t>Tu ne te feras point d'image taillée . . . Tu ne te prosterneras point devant elles, et tu ne les serviras point . . .  </a:t>
            </a:r>
            <a:endParaRPr/>
          </a:p>
          <a:p>
            <a:pPr marL="0" marR="0" lvl="0" indent="0" algn="l" rtl="0">
              <a:spcBef>
                <a:spcPts val="0"/>
              </a:spcBef>
              <a:spcAft>
                <a:spcPts val="0"/>
              </a:spcAft>
              <a:buNone/>
            </a:pPr>
            <a:r>
              <a:rPr lang="en-US" sz="2600" b="1">
                <a:solidFill>
                  <a:schemeClr val="lt1"/>
                </a:solidFill>
                <a:latin typeface="Calibri"/>
                <a:ea typeface="Calibri"/>
                <a:cs typeface="Calibri"/>
                <a:sym typeface="Calibri"/>
              </a:rPr>
              <a:t>Tu ne prendras point le nom de l'Éternel, ton Dieu, en vain;</a:t>
            </a:r>
            <a:endParaRPr/>
          </a:p>
          <a:p>
            <a:pPr marL="0" marR="0" lvl="0" indent="0" algn="l" rtl="0">
              <a:spcBef>
                <a:spcPts val="0"/>
              </a:spcBef>
              <a:spcAft>
                <a:spcPts val="0"/>
              </a:spcAft>
              <a:buNone/>
            </a:pPr>
            <a:r>
              <a:rPr lang="en-US" sz="2600" b="1">
                <a:solidFill>
                  <a:schemeClr val="lt1"/>
                </a:solidFill>
                <a:latin typeface="Calibri"/>
                <a:ea typeface="Calibri"/>
                <a:cs typeface="Calibri"/>
                <a:sym typeface="Calibri"/>
              </a:rPr>
              <a:t>Souviens-toi du jour du repos, pour le sanctifier. . . . tu ne feras aucun ouvrage . . . </a:t>
            </a:r>
            <a:endParaRPr/>
          </a:p>
          <a:p>
            <a:pPr marL="0" marR="0" lvl="0" indent="0" algn="l" rtl="0">
              <a:spcBef>
                <a:spcPts val="0"/>
              </a:spcBef>
              <a:spcAft>
                <a:spcPts val="0"/>
              </a:spcAft>
              <a:buNone/>
            </a:pPr>
            <a:r>
              <a:rPr lang="en-US" sz="2600" b="1">
                <a:solidFill>
                  <a:schemeClr val="lt1"/>
                </a:solidFill>
                <a:latin typeface="Calibri"/>
                <a:ea typeface="Calibri"/>
                <a:cs typeface="Calibri"/>
                <a:sym typeface="Calibri"/>
              </a:rPr>
              <a:t>Honore ton père et ta mère . . . </a:t>
            </a:r>
            <a:endParaRPr/>
          </a:p>
          <a:p>
            <a:pPr marL="0" marR="0" lvl="0" indent="0" algn="l" rtl="0">
              <a:spcBef>
                <a:spcPts val="0"/>
              </a:spcBef>
              <a:spcAft>
                <a:spcPts val="0"/>
              </a:spcAft>
              <a:buNone/>
            </a:pPr>
            <a:r>
              <a:rPr lang="en-US" sz="2600" b="1">
                <a:solidFill>
                  <a:schemeClr val="lt1"/>
                </a:solidFill>
                <a:latin typeface="Calibri"/>
                <a:ea typeface="Calibri"/>
                <a:cs typeface="Calibri"/>
                <a:sym typeface="Calibri"/>
              </a:rPr>
              <a:t>Tu ne tueras point.</a:t>
            </a:r>
            <a:endParaRPr/>
          </a:p>
          <a:p>
            <a:pPr marL="0" marR="0" lvl="0" indent="0" algn="l" rtl="0">
              <a:spcBef>
                <a:spcPts val="0"/>
              </a:spcBef>
              <a:spcAft>
                <a:spcPts val="0"/>
              </a:spcAft>
              <a:buNone/>
            </a:pPr>
            <a:r>
              <a:rPr lang="en-US" sz="2600" b="1">
                <a:solidFill>
                  <a:schemeClr val="lt1"/>
                </a:solidFill>
                <a:latin typeface="Calibri"/>
                <a:ea typeface="Calibri"/>
                <a:cs typeface="Calibri"/>
                <a:sym typeface="Calibri"/>
              </a:rPr>
              <a:t>Tu ne commettras point d'adultère.</a:t>
            </a:r>
            <a:endParaRPr/>
          </a:p>
          <a:p>
            <a:pPr marL="0" marR="0" lvl="0" indent="0" algn="l" rtl="0">
              <a:spcBef>
                <a:spcPts val="0"/>
              </a:spcBef>
              <a:spcAft>
                <a:spcPts val="0"/>
              </a:spcAft>
              <a:buNone/>
            </a:pPr>
            <a:r>
              <a:rPr lang="en-US" sz="2600" b="1">
                <a:solidFill>
                  <a:schemeClr val="lt1"/>
                </a:solidFill>
                <a:latin typeface="Calibri"/>
                <a:ea typeface="Calibri"/>
                <a:cs typeface="Calibri"/>
                <a:sym typeface="Calibri"/>
              </a:rPr>
              <a:t>Tu ne déroberas point.</a:t>
            </a:r>
            <a:endParaRPr/>
          </a:p>
          <a:p>
            <a:pPr marL="0" marR="0" lvl="0" indent="0" algn="l" rtl="0">
              <a:spcBef>
                <a:spcPts val="0"/>
              </a:spcBef>
              <a:spcAft>
                <a:spcPts val="0"/>
              </a:spcAft>
              <a:buNone/>
            </a:pPr>
            <a:r>
              <a:rPr lang="en-US" sz="2600" b="1">
                <a:solidFill>
                  <a:schemeClr val="lt1"/>
                </a:solidFill>
                <a:latin typeface="Calibri"/>
                <a:ea typeface="Calibri"/>
                <a:cs typeface="Calibri"/>
                <a:sym typeface="Calibri"/>
              </a:rPr>
              <a:t>Tu ne porteras point de faux témoignage contre ton prochain.</a:t>
            </a:r>
            <a:endParaRPr/>
          </a:p>
          <a:p>
            <a:pPr marL="0" marR="0" lvl="0" indent="0" algn="l" rtl="0">
              <a:spcBef>
                <a:spcPts val="0"/>
              </a:spcBef>
              <a:spcAft>
                <a:spcPts val="0"/>
              </a:spcAft>
              <a:buNone/>
            </a:pPr>
            <a:r>
              <a:rPr lang="en-US" sz="2600" b="1">
                <a:solidFill>
                  <a:schemeClr val="lt1"/>
                </a:solidFill>
                <a:latin typeface="Calibri"/>
                <a:ea typeface="Calibri"/>
                <a:cs typeface="Calibri"/>
                <a:sym typeface="Calibri"/>
              </a:rPr>
              <a:t>Tu ne convoiteras point . . . aucune chose qui appartienne à ton prochain. »</a:t>
            </a:r>
            <a:endParaRPr/>
          </a:p>
          <a:p>
            <a:pPr marL="0" marR="0" lvl="0" indent="0" algn="l" rtl="0">
              <a:spcBef>
                <a:spcPts val="0"/>
              </a:spcBef>
              <a:spcAft>
                <a:spcPts val="0"/>
              </a:spcAft>
              <a:buNone/>
            </a:pPr>
            <a:r>
              <a:rPr lang="en-US" sz="2800" b="1" i="1">
                <a:solidFill>
                  <a:schemeClr val="lt1"/>
                </a:solidFill>
                <a:latin typeface="Calibri"/>
                <a:ea typeface="Calibri"/>
                <a:cs typeface="Calibri"/>
                <a:sym typeface="Calibri"/>
              </a:rPr>
              <a:t>Les Dix Commandements dans Exode 20:3-17</a:t>
            </a:r>
            <a:endParaRPr sz="2800" b="1" i="1">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1127"/>
        <p:cNvGrpSpPr/>
        <p:nvPr/>
      </p:nvGrpSpPr>
      <p:grpSpPr>
        <a:xfrm>
          <a:off x="0" y="0"/>
          <a:ext cx="0" cy="0"/>
          <a:chOff x="0" y="0"/>
          <a:chExt cx="0" cy="0"/>
        </a:xfrm>
      </p:grpSpPr>
      <p:sp>
        <p:nvSpPr>
          <p:cNvPr id="1128" name="Google Shape;1128;p65"/>
          <p:cNvSpPr txBox="1">
            <a:spLocks noGrp="1"/>
          </p:cNvSpPr>
          <p:nvPr>
            <p:ph type="title"/>
          </p:nvPr>
        </p:nvSpPr>
        <p:spPr>
          <a:xfrm>
            <a:off x="518864" y="0"/>
            <a:ext cx="8229600" cy="836712"/>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200" b="1">
                <a:solidFill>
                  <a:srgbClr val="FFFF00"/>
                </a:solidFill>
                <a:latin typeface="Calibri"/>
                <a:ea typeface="Calibri"/>
                <a:cs typeface="Calibri"/>
                <a:sym typeface="Calibri"/>
              </a:rPr>
              <a:t>Qu'est-ce que le péché ?</a:t>
            </a:r>
            <a:endParaRPr sz="3200" b="1">
              <a:solidFill>
                <a:srgbClr val="FFFF00"/>
              </a:solidFill>
              <a:latin typeface="Calibri"/>
              <a:ea typeface="Calibri"/>
              <a:cs typeface="Calibri"/>
              <a:sym typeface="Calibri"/>
            </a:endParaRPr>
          </a:p>
        </p:txBody>
      </p:sp>
      <p:sp>
        <p:nvSpPr>
          <p:cNvPr id="1129" name="Google Shape;1129;p65"/>
          <p:cNvSpPr txBox="1"/>
          <p:nvPr/>
        </p:nvSpPr>
        <p:spPr>
          <a:xfrm>
            <a:off x="323528" y="769922"/>
            <a:ext cx="8640960" cy="57861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600" dirty="0">
                <a:solidFill>
                  <a:schemeClr val="lt1"/>
                </a:solidFill>
                <a:latin typeface="Calibri"/>
                <a:ea typeface="Calibri"/>
                <a:cs typeface="Calibri"/>
                <a:sym typeface="Calibri"/>
              </a:rPr>
              <a:t> « Dieu </a:t>
            </a:r>
            <a:r>
              <a:rPr lang="en-US" sz="2600" dirty="0" err="1">
                <a:solidFill>
                  <a:schemeClr val="lt1"/>
                </a:solidFill>
                <a:latin typeface="Calibri"/>
                <a:ea typeface="Calibri"/>
                <a:cs typeface="Calibri"/>
                <a:sym typeface="Calibri"/>
              </a:rPr>
              <a:t>jugera</a:t>
            </a:r>
            <a:r>
              <a:rPr lang="en-US" sz="2600" dirty="0">
                <a:solidFill>
                  <a:schemeClr val="lt1"/>
                </a:solidFill>
                <a:latin typeface="Calibri"/>
                <a:ea typeface="Calibri"/>
                <a:cs typeface="Calibri"/>
                <a:sym typeface="Calibri"/>
              </a:rPr>
              <a:t> les </a:t>
            </a:r>
            <a:r>
              <a:rPr lang="en-US" sz="2600" dirty="0" err="1">
                <a:solidFill>
                  <a:schemeClr val="lt1"/>
                </a:solidFill>
                <a:latin typeface="Calibri"/>
                <a:ea typeface="Calibri"/>
                <a:cs typeface="Calibri"/>
                <a:sym typeface="Calibri"/>
              </a:rPr>
              <a:t>impudiques</a:t>
            </a:r>
            <a:r>
              <a:rPr lang="en-US" sz="2600" dirty="0">
                <a:solidFill>
                  <a:schemeClr val="lt1"/>
                </a:solidFill>
                <a:latin typeface="Calibri"/>
                <a:ea typeface="Calibri"/>
                <a:cs typeface="Calibri"/>
                <a:sym typeface="Calibri"/>
              </a:rPr>
              <a:t> et les </a:t>
            </a:r>
            <a:r>
              <a:rPr lang="en-US" sz="2600" dirty="0" err="1">
                <a:solidFill>
                  <a:schemeClr val="lt1"/>
                </a:solidFill>
                <a:latin typeface="Calibri"/>
                <a:ea typeface="Calibri"/>
                <a:cs typeface="Calibri"/>
                <a:sym typeface="Calibri"/>
              </a:rPr>
              <a:t>adultères</a:t>
            </a:r>
            <a:r>
              <a:rPr lang="en-US" sz="2600" dirty="0">
                <a:solidFill>
                  <a:schemeClr val="lt1"/>
                </a:solidFill>
                <a:latin typeface="Calibri"/>
                <a:ea typeface="Calibri"/>
                <a:cs typeface="Calibri"/>
                <a:sym typeface="Calibri"/>
              </a:rPr>
              <a:t> » Heb 13:4   (</a:t>
            </a:r>
            <a:r>
              <a:rPr lang="en-US" sz="2600" dirty="0" err="1">
                <a:solidFill>
                  <a:schemeClr val="lt1"/>
                </a:solidFill>
                <a:latin typeface="Calibri"/>
                <a:ea typeface="Calibri"/>
                <a:cs typeface="Calibri"/>
                <a:sym typeface="Calibri"/>
              </a:rPr>
              <a:t>Faites-vous</a:t>
            </a:r>
            <a:r>
              <a:rPr lang="en-US" sz="2600" dirty="0">
                <a:solidFill>
                  <a:schemeClr val="lt1"/>
                </a:solidFill>
                <a:latin typeface="Calibri"/>
                <a:ea typeface="Calibri"/>
                <a:cs typeface="Calibri"/>
                <a:sym typeface="Calibri"/>
              </a:rPr>
              <a:t> de la </a:t>
            </a:r>
            <a:r>
              <a:rPr lang="en-US" sz="2600" dirty="0" err="1">
                <a:solidFill>
                  <a:schemeClr val="lt1"/>
                </a:solidFill>
                <a:latin typeface="Calibri"/>
                <a:ea typeface="Calibri"/>
                <a:cs typeface="Calibri"/>
                <a:sym typeface="Calibri"/>
              </a:rPr>
              <a:t>pornographie</a:t>
            </a:r>
            <a:r>
              <a:rPr lang="en-US" sz="2600" dirty="0">
                <a:solidFill>
                  <a:schemeClr val="lt1"/>
                </a:solidFill>
                <a:latin typeface="Calibri"/>
                <a:ea typeface="Calibri"/>
                <a:cs typeface="Calibri"/>
                <a:sym typeface="Calibri"/>
              </a:rPr>
              <a:t> ?  Dieu </a:t>
            </a:r>
            <a:r>
              <a:rPr lang="en-US" sz="2600" dirty="0" err="1">
                <a:solidFill>
                  <a:schemeClr val="lt1"/>
                </a:solidFill>
                <a:latin typeface="Calibri"/>
                <a:ea typeface="Calibri"/>
                <a:cs typeface="Calibri"/>
                <a:sym typeface="Calibri"/>
              </a:rPr>
              <a:t>jugera</a:t>
            </a:r>
            <a:r>
              <a:rPr lang="en-US" sz="2600" dirty="0">
                <a:solidFill>
                  <a:schemeClr val="lt1"/>
                </a:solidFill>
                <a:latin typeface="Calibri"/>
                <a:ea typeface="Calibri"/>
                <a:cs typeface="Calibri"/>
                <a:sym typeface="Calibri"/>
              </a:rPr>
              <a:t> !)</a:t>
            </a:r>
            <a:endParaRPr dirty="0"/>
          </a:p>
          <a:p>
            <a:pPr marL="0" marR="0" lvl="0" indent="0" algn="l" rtl="0">
              <a:spcBef>
                <a:spcPts val="0"/>
              </a:spcBef>
              <a:spcAft>
                <a:spcPts val="0"/>
              </a:spcAft>
              <a:buNone/>
            </a:pPr>
            <a:endParaRPr sz="1400" b="1" dirty="0">
              <a:solidFill>
                <a:schemeClr val="lt1"/>
              </a:solidFill>
              <a:latin typeface="Calibri"/>
              <a:ea typeface="Calibri"/>
              <a:cs typeface="Calibri"/>
              <a:sym typeface="Calibri"/>
            </a:endParaRPr>
          </a:p>
          <a:p>
            <a:pPr marL="0" marR="0" lvl="0" indent="0" algn="l" rtl="0">
              <a:spcBef>
                <a:spcPts val="0"/>
              </a:spcBef>
              <a:spcAft>
                <a:spcPts val="0"/>
              </a:spcAft>
              <a:buNone/>
            </a:pPr>
            <a:r>
              <a:rPr lang="en-US" sz="2600" b="1" dirty="0" err="1">
                <a:solidFill>
                  <a:srgbClr val="FFFF00"/>
                </a:solidFill>
                <a:latin typeface="Calibri"/>
                <a:ea typeface="Calibri"/>
                <a:cs typeface="Calibri"/>
                <a:sym typeface="Calibri"/>
              </a:rPr>
              <a:t>Considérez</a:t>
            </a:r>
            <a:r>
              <a:rPr lang="en-US" sz="2600" b="1" dirty="0">
                <a:solidFill>
                  <a:srgbClr val="FFFF00"/>
                </a:solidFill>
                <a:latin typeface="Calibri"/>
                <a:ea typeface="Calibri"/>
                <a:cs typeface="Calibri"/>
                <a:sym typeface="Calibri"/>
              </a:rPr>
              <a:t> le </a:t>
            </a:r>
            <a:r>
              <a:rPr lang="en-US" sz="2600" b="1" dirty="0" err="1">
                <a:solidFill>
                  <a:srgbClr val="FFFF00"/>
                </a:solidFill>
                <a:latin typeface="Calibri"/>
                <a:ea typeface="Calibri"/>
                <a:cs typeface="Calibri"/>
                <a:sym typeface="Calibri"/>
              </a:rPr>
              <a:t>contraste</a:t>
            </a:r>
            <a:r>
              <a:rPr lang="en-US" sz="2600" b="1" dirty="0">
                <a:solidFill>
                  <a:srgbClr val="FFFF00"/>
                </a:solidFill>
                <a:latin typeface="Calibri"/>
                <a:ea typeface="Calibri"/>
                <a:cs typeface="Calibri"/>
                <a:sym typeface="Calibri"/>
              </a:rPr>
              <a:t> à la fin de la Bible :</a:t>
            </a:r>
            <a:endParaRPr dirty="0"/>
          </a:p>
          <a:p>
            <a:pPr marL="0" marR="0" lvl="0" indent="0" algn="l" rtl="0">
              <a:spcBef>
                <a:spcPts val="0"/>
              </a:spcBef>
              <a:spcAft>
                <a:spcPts val="0"/>
              </a:spcAft>
              <a:buNone/>
            </a:pPr>
            <a:endParaRPr sz="800" b="1" dirty="0">
              <a:solidFill>
                <a:schemeClr val="lt1"/>
              </a:solidFill>
              <a:latin typeface="Calibri"/>
              <a:ea typeface="Calibri"/>
              <a:cs typeface="Calibri"/>
              <a:sym typeface="Calibri"/>
            </a:endParaRPr>
          </a:p>
          <a:p>
            <a:pPr marL="0" marR="0" lvl="0" indent="0" algn="l" rtl="0">
              <a:spcBef>
                <a:spcPts val="0"/>
              </a:spcBef>
              <a:spcAft>
                <a:spcPts val="0"/>
              </a:spcAft>
              <a:buNone/>
            </a:pPr>
            <a:r>
              <a:rPr lang="en-US" sz="2600" dirty="0">
                <a:solidFill>
                  <a:schemeClr val="lt1"/>
                </a:solidFill>
                <a:latin typeface="Calibri"/>
                <a:ea typeface="Calibri"/>
                <a:cs typeface="Calibri"/>
                <a:sym typeface="Calibri"/>
              </a:rPr>
              <a:t>« </a:t>
            </a:r>
            <a:r>
              <a:rPr lang="en-US" sz="2600" dirty="0" err="1">
                <a:solidFill>
                  <a:schemeClr val="lt1"/>
                </a:solidFill>
                <a:latin typeface="Calibri"/>
                <a:ea typeface="Calibri"/>
                <a:cs typeface="Calibri"/>
                <a:sym typeface="Calibri"/>
              </a:rPr>
              <a:t>Heureux</a:t>
            </a:r>
            <a:r>
              <a:rPr lang="en-US" sz="2600" dirty="0">
                <a:solidFill>
                  <a:schemeClr val="lt1"/>
                </a:solidFill>
                <a:latin typeface="Calibri"/>
                <a:ea typeface="Calibri"/>
                <a:cs typeface="Calibri"/>
                <a:sym typeface="Calibri"/>
              </a:rPr>
              <a:t> </a:t>
            </a:r>
            <a:r>
              <a:rPr lang="en-US" sz="2600" dirty="0" err="1">
                <a:solidFill>
                  <a:schemeClr val="lt1"/>
                </a:solidFill>
                <a:latin typeface="Calibri"/>
                <a:ea typeface="Calibri"/>
                <a:cs typeface="Calibri"/>
                <a:sym typeface="Calibri"/>
              </a:rPr>
              <a:t>ceux</a:t>
            </a:r>
            <a:r>
              <a:rPr lang="en-US" sz="2600" dirty="0">
                <a:solidFill>
                  <a:schemeClr val="lt1"/>
                </a:solidFill>
                <a:latin typeface="Calibri"/>
                <a:ea typeface="Calibri"/>
                <a:cs typeface="Calibri"/>
                <a:sym typeface="Calibri"/>
              </a:rPr>
              <a:t> qui </a:t>
            </a:r>
            <a:r>
              <a:rPr lang="en-US" sz="2600" dirty="0" err="1">
                <a:solidFill>
                  <a:schemeClr val="lt1"/>
                </a:solidFill>
                <a:latin typeface="Calibri"/>
                <a:ea typeface="Calibri"/>
                <a:cs typeface="Calibri"/>
                <a:sym typeface="Calibri"/>
              </a:rPr>
              <a:t>lavent</a:t>
            </a:r>
            <a:r>
              <a:rPr lang="en-US" sz="2600" dirty="0">
                <a:solidFill>
                  <a:schemeClr val="lt1"/>
                </a:solidFill>
                <a:latin typeface="Calibri"/>
                <a:ea typeface="Calibri"/>
                <a:cs typeface="Calibri"/>
                <a:sym typeface="Calibri"/>
              </a:rPr>
              <a:t> </a:t>
            </a:r>
            <a:r>
              <a:rPr lang="en-US" sz="2600" dirty="0" err="1">
                <a:solidFill>
                  <a:schemeClr val="lt1"/>
                </a:solidFill>
                <a:latin typeface="Calibri"/>
                <a:ea typeface="Calibri"/>
                <a:cs typeface="Calibri"/>
                <a:sym typeface="Calibri"/>
              </a:rPr>
              <a:t>leurs</a:t>
            </a:r>
            <a:r>
              <a:rPr lang="en-US" sz="2600" dirty="0">
                <a:solidFill>
                  <a:schemeClr val="lt1"/>
                </a:solidFill>
                <a:latin typeface="Calibri"/>
                <a:ea typeface="Calibri"/>
                <a:cs typeface="Calibri"/>
                <a:sym typeface="Calibri"/>
              </a:rPr>
              <a:t> robes, </a:t>
            </a:r>
            <a:r>
              <a:rPr lang="en-US" sz="2600" dirty="0" err="1">
                <a:solidFill>
                  <a:schemeClr val="lt1"/>
                </a:solidFill>
                <a:latin typeface="Calibri"/>
                <a:ea typeface="Calibri"/>
                <a:cs typeface="Calibri"/>
                <a:sym typeface="Calibri"/>
              </a:rPr>
              <a:t>afin</a:t>
            </a:r>
            <a:r>
              <a:rPr lang="en-US" sz="2600" dirty="0">
                <a:solidFill>
                  <a:schemeClr val="lt1"/>
                </a:solidFill>
                <a:latin typeface="Calibri"/>
                <a:ea typeface="Calibri"/>
                <a:cs typeface="Calibri"/>
                <a:sym typeface="Calibri"/>
              </a:rPr>
              <a:t> </a:t>
            </a:r>
            <a:r>
              <a:rPr lang="en-US" sz="2600" dirty="0" err="1">
                <a:solidFill>
                  <a:schemeClr val="lt1"/>
                </a:solidFill>
                <a:latin typeface="Calibri"/>
                <a:ea typeface="Calibri"/>
                <a:cs typeface="Calibri"/>
                <a:sym typeface="Calibri"/>
              </a:rPr>
              <a:t>d'avoir</a:t>
            </a:r>
            <a:r>
              <a:rPr lang="en-US" sz="2600" dirty="0">
                <a:solidFill>
                  <a:schemeClr val="lt1"/>
                </a:solidFill>
                <a:latin typeface="Calibri"/>
                <a:ea typeface="Calibri"/>
                <a:cs typeface="Calibri"/>
                <a:sym typeface="Calibri"/>
              </a:rPr>
              <a:t> droit à </a:t>
            </a:r>
            <a:r>
              <a:rPr lang="en-US" sz="2600" dirty="0" err="1">
                <a:solidFill>
                  <a:schemeClr val="lt1"/>
                </a:solidFill>
                <a:latin typeface="Calibri"/>
                <a:ea typeface="Calibri"/>
                <a:cs typeface="Calibri"/>
                <a:sym typeface="Calibri"/>
              </a:rPr>
              <a:t>l'arbre</a:t>
            </a:r>
            <a:r>
              <a:rPr lang="en-US" sz="2600" dirty="0">
                <a:solidFill>
                  <a:schemeClr val="lt1"/>
                </a:solidFill>
                <a:latin typeface="Calibri"/>
                <a:ea typeface="Calibri"/>
                <a:cs typeface="Calibri"/>
                <a:sym typeface="Calibri"/>
              </a:rPr>
              <a:t> de vie, et </a:t>
            </a:r>
            <a:r>
              <a:rPr lang="en-US" sz="2600" dirty="0" err="1">
                <a:solidFill>
                  <a:schemeClr val="lt1"/>
                </a:solidFill>
                <a:latin typeface="Calibri"/>
                <a:ea typeface="Calibri"/>
                <a:cs typeface="Calibri"/>
                <a:sym typeface="Calibri"/>
              </a:rPr>
              <a:t>d'entrer</a:t>
            </a:r>
            <a:r>
              <a:rPr lang="en-US" sz="2600" dirty="0">
                <a:solidFill>
                  <a:schemeClr val="lt1"/>
                </a:solidFill>
                <a:latin typeface="Calibri"/>
                <a:ea typeface="Calibri"/>
                <a:cs typeface="Calibri"/>
                <a:sym typeface="Calibri"/>
              </a:rPr>
              <a:t> par les </a:t>
            </a:r>
            <a:r>
              <a:rPr lang="en-US" sz="2600" dirty="0" err="1">
                <a:solidFill>
                  <a:schemeClr val="lt1"/>
                </a:solidFill>
                <a:latin typeface="Calibri"/>
                <a:ea typeface="Calibri"/>
                <a:cs typeface="Calibri"/>
                <a:sym typeface="Calibri"/>
              </a:rPr>
              <a:t>portes</a:t>
            </a:r>
            <a:r>
              <a:rPr lang="en-US" sz="2600" dirty="0">
                <a:solidFill>
                  <a:schemeClr val="lt1"/>
                </a:solidFill>
                <a:latin typeface="Calibri"/>
                <a:ea typeface="Calibri"/>
                <a:cs typeface="Calibri"/>
                <a:sym typeface="Calibri"/>
              </a:rPr>
              <a:t> dans la </a:t>
            </a:r>
            <a:r>
              <a:rPr lang="en-US" sz="2600" dirty="0" err="1">
                <a:solidFill>
                  <a:schemeClr val="lt1"/>
                </a:solidFill>
                <a:latin typeface="Calibri"/>
                <a:ea typeface="Calibri"/>
                <a:cs typeface="Calibri"/>
                <a:sym typeface="Calibri"/>
              </a:rPr>
              <a:t>ville</a:t>
            </a:r>
            <a:r>
              <a:rPr lang="en-US" sz="2600" dirty="0">
                <a:solidFill>
                  <a:schemeClr val="lt1"/>
                </a:solidFill>
                <a:latin typeface="Calibri"/>
                <a:ea typeface="Calibri"/>
                <a:cs typeface="Calibri"/>
                <a:sym typeface="Calibri"/>
              </a:rPr>
              <a:t>!</a:t>
            </a:r>
            <a:endParaRPr dirty="0"/>
          </a:p>
          <a:p>
            <a:pPr marL="0" marR="0" lvl="0" indent="0" algn="l" rtl="0">
              <a:spcBef>
                <a:spcPts val="0"/>
              </a:spcBef>
              <a:spcAft>
                <a:spcPts val="0"/>
              </a:spcAft>
              <a:buNone/>
            </a:pPr>
            <a:r>
              <a:rPr lang="en-US" sz="2600" dirty="0">
                <a:solidFill>
                  <a:schemeClr val="lt1"/>
                </a:solidFill>
                <a:latin typeface="Calibri"/>
                <a:ea typeface="Calibri"/>
                <a:cs typeface="Calibri"/>
                <a:sym typeface="Calibri"/>
              </a:rPr>
              <a:t>Dehors . . . les </a:t>
            </a:r>
            <a:r>
              <a:rPr lang="en-US" sz="2600" dirty="0" err="1">
                <a:solidFill>
                  <a:schemeClr val="lt1"/>
                </a:solidFill>
                <a:latin typeface="Calibri"/>
                <a:ea typeface="Calibri"/>
                <a:cs typeface="Calibri"/>
                <a:sym typeface="Calibri"/>
              </a:rPr>
              <a:t>enchanteurs</a:t>
            </a:r>
            <a:r>
              <a:rPr lang="en-US" sz="2600" dirty="0">
                <a:solidFill>
                  <a:schemeClr val="lt1"/>
                </a:solidFill>
                <a:latin typeface="Calibri"/>
                <a:ea typeface="Calibri"/>
                <a:cs typeface="Calibri"/>
                <a:sym typeface="Calibri"/>
              </a:rPr>
              <a:t>, les </a:t>
            </a:r>
            <a:r>
              <a:rPr lang="en-US" sz="2600" dirty="0" err="1">
                <a:solidFill>
                  <a:schemeClr val="lt1"/>
                </a:solidFill>
                <a:latin typeface="Calibri"/>
                <a:ea typeface="Calibri"/>
                <a:cs typeface="Calibri"/>
                <a:sym typeface="Calibri"/>
              </a:rPr>
              <a:t>impudiques</a:t>
            </a:r>
            <a:r>
              <a:rPr lang="en-US" sz="2600" dirty="0">
                <a:solidFill>
                  <a:schemeClr val="lt1"/>
                </a:solidFill>
                <a:latin typeface="Calibri"/>
                <a:ea typeface="Calibri"/>
                <a:cs typeface="Calibri"/>
                <a:sym typeface="Calibri"/>
              </a:rPr>
              <a:t>, les </a:t>
            </a:r>
            <a:r>
              <a:rPr lang="en-US" sz="2600" dirty="0" err="1">
                <a:solidFill>
                  <a:schemeClr val="lt1"/>
                </a:solidFill>
                <a:latin typeface="Calibri"/>
                <a:ea typeface="Calibri"/>
                <a:cs typeface="Calibri"/>
                <a:sym typeface="Calibri"/>
              </a:rPr>
              <a:t>meurtriers</a:t>
            </a:r>
            <a:r>
              <a:rPr lang="en-US" sz="2600" dirty="0">
                <a:solidFill>
                  <a:schemeClr val="lt1"/>
                </a:solidFill>
                <a:latin typeface="Calibri"/>
                <a:ea typeface="Calibri"/>
                <a:cs typeface="Calibri"/>
                <a:sym typeface="Calibri"/>
              </a:rPr>
              <a:t>, les </a:t>
            </a:r>
            <a:r>
              <a:rPr lang="en-US" sz="2600" dirty="0" err="1">
                <a:solidFill>
                  <a:schemeClr val="lt1"/>
                </a:solidFill>
                <a:latin typeface="Calibri"/>
                <a:ea typeface="Calibri"/>
                <a:cs typeface="Calibri"/>
                <a:sym typeface="Calibri"/>
              </a:rPr>
              <a:t>idolâtres</a:t>
            </a:r>
            <a:r>
              <a:rPr lang="en-US" sz="2600" dirty="0">
                <a:solidFill>
                  <a:schemeClr val="lt1"/>
                </a:solidFill>
                <a:latin typeface="Calibri"/>
                <a:ea typeface="Calibri"/>
                <a:cs typeface="Calibri"/>
                <a:sym typeface="Calibri"/>
              </a:rPr>
              <a:t>, et </a:t>
            </a:r>
            <a:r>
              <a:rPr lang="en-US" sz="2600" dirty="0" err="1">
                <a:solidFill>
                  <a:schemeClr val="lt1"/>
                </a:solidFill>
                <a:latin typeface="Calibri"/>
                <a:ea typeface="Calibri"/>
                <a:cs typeface="Calibri"/>
                <a:sym typeface="Calibri"/>
              </a:rPr>
              <a:t>quiconque</a:t>
            </a:r>
            <a:r>
              <a:rPr lang="en-US" sz="2600" dirty="0">
                <a:solidFill>
                  <a:schemeClr val="lt1"/>
                </a:solidFill>
                <a:latin typeface="Calibri"/>
                <a:ea typeface="Calibri"/>
                <a:cs typeface="Calibri"/>
                <a:sym typeface="Calibri"/>
              </a:rPr>
              <a:t> </a:t>
            </a:r>
            <a:r>
              <a:rPr lang="en-US" sz="2600" dirty="0" err="1">
                <a:solidFill>
                  <a:schemeClr val="lt1"/>
                </a:solidFill>
                <a:latin typeface="Calibri"/>
                <a:ea typeface="Calibri"/>
                <a:cs typeface="Calibri"/>
                <a:sym typeface="Calibri"/>
              </a:rPr>
              <a:t>aime</a:t>
            </a:r>
            <a:r>
              <a:rPr lang="en-US" sz="2600" dirty="0">
                <a:solidFill>
                  <a:schemeClr val="lt1"/>
                </a:solidFill>
                <a:latin typeface="Calibri"/>
                <a:ea typeface="Calibri"/>
                <a:cs typeface="Calibri"/>
                <a:sym typeface="Calibri"/>
              </a:rPr>
              <a:t> et pratique le </a:t>
            </a:r>
            <a:r>
              <a:rPr lang="en-US" sz="2600" dirty="0" err="1">
                <a:solidFill>
                  <a:schemeClr val="lt1"/>
                </a:solidFill>
                <a:latin typeface="Calibri"/>
                <a:ea typeface="Calibri"/>
                <a:cs typeface="Calibri"/>
                <a:sym typeface="Calibri"/>
              </a:rPr>
              <a:t>mensonge</a:t>
            </a:r>
            <a:r>
              <a:rPr lang="en-US" sz="2600" dirty="0">
                <a:solidFill>
                  <a:schemeClr val="lt1"/>
                </a:solidFill>
                <a:latin typeface="Calibri"/>
                <a:ea typeface="Calibri"/>
                <a:cs typeface="Calibri"/>
                <a:sym typeface="Calibri"/>
              </a:rPr>
              <a:t>! »</a:t>
            </a:r>
            <a:endParaRPr dirty="0"/>
          </a:p>
          <a:p>
            <a:pPr marL="0" marR="0" lvl="0" indent="0" algn="l" rtl="0">
              <a:spcBef>
                <a:spcPts val="0"/>
              </a:spcBef>
              <a:spcAft>
                <a:spcPts val="0"/>
              </a:spcAft>
              <a:buNone/>
            </a:pPr>
            <a:r>
              <a:rPr lang="en-US" sz="2600" dirty="0">
                <a:solidFill>
                  <a:schemeClr val="lt1"/>
                </a:solidFill>
                <a:latin typeface="Calibri"/>
                <a:ea typeface="Calibri"/>
                <a:cs typeface="Calibri"/>
                <a:sym typeface="Calibri"/>
              </a:rPr>
              <a:t>Rev 22:14-15</a:t>
            </a:r>
            <a:endParaRPr dirty="0"/>
          </a:p>
          <a:p>
            <a:pPr marL="0" marR="0" lvl="0" indent="0" algn="l" rtl="0">
              <a:spcBef>
                <a:spcPts val="0"/>
              </a:spcBef>
              <a:spcAft>
                <a:spcPts val="0"/>
              </a:spcAft>
              <a:buNone/>
            </a:pPr>
            <a:endParaRPr sz="1400" b="1" dirty="0">
              <a:solidFill>
                <a:schemeClr val="lt1"/>
              </a:solidFill>
              <a:latin typeface="Calibri"/>
              <a:ea typeface="Calibri"/>
              <a:cs typeface="Calibri"/>
              <a:sym typeface="Calibri"/>
            </a:endParaRPr>
          </a:p>
          <a:p>
            <a:pPr marL="0" marR="0" lvl="0" indent="0" algn="l" rtl="0">
              <a:spcBef>
                <a:spcPts val="0"/>
              </a:spcBef>
              <a:spcAft>
                <a:spcPts val="0"/>
              </a:spcAft>
              <a:buNone/>
            </a:pPr>
            <a:r>
              <a:rPr lang="en-US" sz="2600" dirty="0" err="1">
                <a:solidFill>
                  <a:srgbClr val="00FF00"/>
                </a:solidFill>
                <a:latin typeface="Calibri"/>
                <a:ea typeface="Calibri"/>
                <a:cs typeface="Calibri"/>
                <a:sym typeface="Calibri"/>
              </a:rPr>
              <a:t>N'avons</a:t>
            </a:r>
            <a:r>
              <a:rPr lang="en-US" sz="2600" dirty="0">
                <a:solidFill>
                  <a:srgbClr val="00FF00"/>
                </a:solidFill>
                <a:latin typeface="Calibri"/>
                <a:ea typeface="Calibri"/>
                <a:cs typeface="Calibri"/>
                <a:sym typeface="Calibri"/>
              </a:rPr>
              <a:t>-nous pas </a:t>
            </a:r>
            <a:r>
              <a:rPr lang="en-US" sz="2600" dirty="0" err="1">
                <a:solidFill>
                  <a:srgbClr val="00FF00"/>
                </a:solidFill>
                <a:latin typeface="Calibri"/>
                <a:ea typeface="Calibri"/>
                <a:cs typeface="Calibri"/>
                <a:sym typeface="Calibri"/>
              </a:rPr>
              <a:t>tous</a:t>
            </a:r>
            <a:r>
              <a:rPr lang="en-US" sz="2600" dirty="0">
                <a:solidFill>
                  <a:srgbClr val="00FF00"/>
                </a:solidFill>
                <a:latin typeface="Calibri"/>
                <a:ea typeface="Calibri"/>
                <a:cs typeface="Calibri"/>
                <a:sym typeface="Calibri"/>
              </a:rPr>
              <a:t> </a:t>
            </a:r>
            <a:r>
              <a:rPr lang="en-US" sz="2600" dirty="0" err="1">
                <a:solidFill>
                  <a:srgbClr val="00FF00"/>
                </a:solidFill>
                <a:latin typeface="Calibri"/>
                <a:ea typeface="Calibri"/>
                <a:cs typeface="Calibri"/>
                <a:sym typeface="Calibri"/>
              </a:rPr>
              <a:t>désespérément</a:t>
            </a:r>
            <a:r>
              <a:rPr lang="en-US" sz="2600" dirty="0">
                <a:solidFill>
                  <a:srgbClr val="00FF00"/>
                </a:solidFill>
                <a:latin typeface="Calibri"/>
                <a:ea typeface="Calibri"/>
                <a:cs typeface="Calibri"/>
                <a:sym typeface="Calibri"/>
              </a:rPr>
              <a:t> </a:t>
            </a:r>
            <a:r>
              <a:rPr lang="en-US" sz="2600" dirty="0" err="1">
                <a:solidFill>
                  <a:srgbClr val="00FF00"/>
                </a:solidFill>
                <a:latin typeface="Calibri"/>
                <a:ea typeface="Calibri"/>
                <a:cs typeface="Calibri"/>
                <a:sym typeface="Calibri"/>
              </a:rPr>
              <a:t>besoin</a:t>
            </a:r>
            <a:r>
              <a:rPr lang="en-US" sz="2600" dirty="0">
                <a:solidFill>
                  <a:srgbClr val="00FF00"/>
                </a:solidFill>
                <a:latin typeface="Calibri"/>
                <a:ea typeface="Calibri"/>
                <a:cs typeface="Calibri"/>
                <a:sym typeface="Calibri"/>
              </a:rPr>
              <a:t> de la mort de </a:t>
            </a:r>
            <a:r>
              <a:rPr lang="en-US" sz="2600" dirty="0" err="1">
                <a:solidFill>
                  <a:srgbClr val="00FF00"/>
                </a:solidFill>
                <a:latin typeface="Calibri"/>
                <a:ea typeface="Calibri"/>
                <a:cs typeface="Calibri"/>
                <a:sym typeface="Calibri"/>
              </a:rPr>
              <a:t>Jésus</a:t>
            </a:r>
            <a:r>
              <a:rPr lang="en-US" sz="2600" dirty="0">
                <a:solidFill>
                  <a:srgbClr val="00FF00"/>
                </a:solidFill>
                <a:latin typeface="Calibri"/>
                <a:ea typeface="Calibri"/>
                <a:cs typeface="Calibri"/>
                <a:sym typeface="Calibri"/>
              </a:rPr>
              <a:t> </a:t>
            </a:r>
            <a:r>
              <a:rPr lang="en-US" sz="2600" dirty="0" err="1">
                <a:solidFill>
                  <a:srgbClr val="00FF00"/>
                </a:solidFill>
                <a:latin typeface="Calibri"/>
                <a:ea typeface="Calibri"/>
                <a:cs typeface="Calibri"/>
                <a:sym typeface="Calibri"/>
              </a:rPr>
              <a:t>afin</a:t>
            </a:r>
            <a:r>
              <a:rPr lang="en-US" sz="2600" dirty="0">
                <a:solidFill>
                  <a:srgbClr val="00FF00"/>
                </a:solidFill>
                <a:latin typeface="Calibri"/>
                <a:ea typeface="Calibri"/>
                <a:cs typeface="Calibri"/>
                <a:sym typeface="Calibri"/>
              </a:rPr>
              <a:t> de </a:t>
            </a:r>
            <a:r>
              <a:rPr lang="en-US" sz="2600" dirty="0" err="1">
                <a:solidFill>
                  <a:srgbClr val="00FF00"/>
                </a:solidFill>
                <a:latin typeface="Calibri"/>
                <a:ea typeface="Calibri"/>
                <a:cs typeface="Calibri"/>
                <a:sym typeface="Calibri"/>
              </a:rPr>
              <a:t>recevoir</a:t>
            </a:r>
            <a:r>
              <a:rPr lang="en-US" sz="2600" dirty="0">
                <a:solidFill>
                  <a:srgbClr val="00FF00"/>
                </a:solidFill>
                <a:latin typeface="Calibri"/>
                <a:ea typeface="Calibri"/>
                <a:cs typeface="Calibri"/>
                <a:sym typeface="Calibri"/>
              </a:rPr>
              <a:t> la justice, la </a:t>
            </a:r>
            <a:r>
              <a:rPr lang="en-US" sz="2600" dirty="0" err="1">
                <a:solidFill>
                  <a:srgbClr val="00FF00"/>
                </a:solidFill>
                <a:latin typeface="Calibri"/>
                <a:ea typeface="Calibri"/>
                <a:cs typeface="Calibri"/>
                <a:sym typeface="Calibri"/>
              </a:rPr>
              <a:t>rédemption</a:t>
            </a:r>
            <a:r>
              <a:rPr lang="en-US" sz="2600" dirty="0">
                <a:solidFill>
                  <a:srgbClr val="00FF00"/>
                </a:solidFill>
                <a:latin typeface="Calibri"/>
                <a:ea typeface="Calibri"/>
                <a:cs typeface="Calibri"/>
                <a:sym typeface="Calibri"/>
              </a:rPr>
              <a:t>, </a:t>
            </a:r>
            <a:r>
              <a:rPr lang="en-US" sz="2600" dirty="0" err="1">
                <a:solidFill>
                  <a:srgbClr val="00FF00"/>
                </a:solidFill>
                <a:latin typeface="Calibri"/>
                <a:ea typeface="Calibri"/>
                <a:cs typeface="Calibri"/>
                <a:sym typeface="Calibri"/>
              </a:rPr>
              <a:t>l'expiation</a:t>
            </a:r>
            <a:r>
              <a:rPr lang="en-US" sz="2600" dirty="0">
                <a:solidFill>
                  <a:srgbClr val="00FF00"/>
                </a:solidFill>
                <a:latin typeface="Calibri"/>
                <a:ea typeface="Calibri"/>
                <a:cs typeface="Calibri"/>
                <a:sym typeface="Calibri"/>
              </a:rPr>
              <a:t>, le pardon et la </a:t>
            </a:r>
            <a:r>
              <a:rPr lang="en-US" sz="2600" dirty="0" err="1">
                <a:solidFill>
                  <a:srgbClr val="00FF00"/>
                </a:solidFill>
                <a:latin typeface="Calibri"/>
                <a:ea typeface="Calibri"/>
                <a:cs typeface="Calibri"/>
                <a:sym typeface="Calibri"/>
              </a:rPr>
              <a:t>paix</a:t>
            </a:r>
            <a:r>
              <a:rPr lang="en-US" sz="2600" dirty="0">
                <a:solidFill>
                  <a:srgbClr val="00FF00"/>
                </a:solidFill>
                <a:latin typeface="Calibri"/>
                <a:ea typeface="Calibri"/>
                <a:cs typeface="Calibri"/>
                <a:sym typeface="Calibri"/>
              </a:rPr>
              <a:t> avec Dieu ?</a:t>
            </a:r>
            <a:endParaRPr dirty="0"/>
          </a:p>
          <a:p>
            <a:pPr marL="0" marR="0" lvl="0" indent="0" algn="l" rtl="0">
              <a:spcBef>
                <a:spcPts val="0"/>
              </a:spcBef>
              <a:spcAft>
                <a:spcPts val="0"/>
              </a:spcAft>
              <a:buNone/>
            </a:pPr>
            <a:endParaRPr sz="1400" dirty="0">
              <a:solidFill>
                <a:srgbClr val="00FF00"/>
              </a:solidFill>
              <a:latin typeface="Calibri"/>
              <a:ea typeface="Calibri"/>
              <a:cs typeface="Calibri"/>
              <a:sym typeface="Calibri"/>
            </a:endParaRPr>
          </a:p>
          <a:p>
            <a:pPr marL="0" marR="0" lvl="0" indent="0" algn="l" rtl="0">
              <a:spcBef>
                <a:spcPts val="0"/>
              </a:spcBef>
              <a:spcAft>
                <a:spcPts val="0"/>
              </a:spcAft>
              <a:buNone/>
            </a:pPr>
            <a:r>
              <a:rPr lang="en-US" sz="2600" dirty="0" err="1">
                <a:solidFill>
                  <a:srgbClr val="00FF00"/>
                </a:solidFill>
                <a:latin typeface="Calibri"/>
                <a:ea typeface="Calibri"/>
                <a:cs typeface="Calibri"/>
                <a:sym typeface="Calibri"/>
              </a:rPr>
              <a:t>Êtes-vous</a:t>
            </a:r>
            <a:r>
              <a:rPr lang="en-US" sz="2600" dirty="0">
                <a:solidFill>
                  <a:srgbClr val="00FF00"/>
                </a:solidFill>
                <a:latin typeface="Calibri"/>
                <a:ea typeface="Calibri"/>
                <a:cs typeface="Calibri"/>
                <a:sym typeface="Calibri"/>
              </a:rPr>
              <a:t> </a:t>
            </a:r>
            <a:r>
              <a:rPr lang="en-US" sz="2600" dirty="0" err="1">
                <a:solidFill>
                  <a:srgbClr val="00FF00"/>
                </a:solidFill>
                <a:latin typeface="Calibri"/>
                <a:ea typeface="Calibri"/>
                <a:cs typeface="Calibri"/>
                <a:sym typeface="Calibri"/>
              </a:rPr>
              <a:t>désespérés</a:t>
            </a:r>
            <a:r>
              <a:rPr lang="en-US" sz="2600" dirty="0">
                <a:solidFill>
                  <a:srgbClr val="00FF00"/>
                </a:solidFill>
                <a:latin typeface="Calibri"/>
                <a:ea typeface="Calibri"/>
                <a:cs typeface="Calibri"/>
                <a:sym typeface="Calibri"/>
              </a:rPr>
              <a:t> de </a:t>
            </a:r>
            <a:r>
              <a:rPr lang="en-US" sz="2600" dirty="0" err="1">
                <a:solidFill>
                  <a:srgbClr val="00FF00"/>
                </a:solidFill>
                <a:latin typeface="Calibri"/>
                <a:ea typeface="Calibri"/>
                <a:cs typeface="Calibri"/>
                <a:sym typeface="Calibri"/>
              </a:rPr>
              <a:t>vous</a:t>
            </a:r>
            <a:r>
              <a:rPr lang="en-US" sz="2600" dirty="0">
                <a:solidFill>
                  <a:srgbClr val="00FF00"/>
                </a:solidFill>
                <a:latin typeface="Calibri"/>
                <a:ea typeface="Calibri"/>
                <a:cs typeface="Calibri"/>
                <a:sym typeface="Calibri"/>
              </a:rPr>
              <a:t> connecter avec </a:t>
            </a:r>
            <a:r>
              <a:rPr lang="en-US" sz="2600" dirty="0" err="1">
                <a:solidFill>
                  <a:srgbClr val="00FF00"/>
                </a:solidFill>
                <a:latin typeface="Calibri"/>
                <a:ea typeface="Calibri"/>
                <a:cs typeface="Calibri"/>
                <a:sym typeface="Calibri"/>
              </a:rPr>
              <a:t>Jésus</a:t>
            </a:r>
            <a:r>
              <a:rPr lang="en-US" sz="2600" dirty="0">
                <a:solidFill>
                  <a:srgbClr val="00FF00"/>
                </a:solidFill>
                <a:latin typeface="Calibri"/>
                <a:ea typeface="Calibri"/>
                <a:cs typeface="Calibri"/>
                <a:sym typeface="Calibri"/>
              </a:rPr>
              <a:t> et </a:t>
            </a:r>
            <a:r>
              <a:rPr lang="en-US" sz="2600" dirty="0" err="1">
                <a:solidFill>
                  <a:srgbClr val="00FF00"/>
                </a:solidFill>
                <a:latin typeface="Calibri"/>
                <a:ea typeface="Calibri"/>
                <a:cs typeface="Calibri"/>
                <a:sym typeface="Calibri"/>
              </a:rPr>
              <a:t>sa</a:t>
            </a:r>
            <a:r>
              <a:rPr lang="en-US" sz="2600" dirty="0">
                <a:solidFill>
                  <a:srgbClr val="00FF00"/>
                </a:solidFill>
                <a:latin typeface="Calibri"/>
                <a:ea typeface="Calibri"/>
                <a:cs typeface="Calibri"/>
                <a:sym typeface="Calibri"/>
              </a:rPr>
              <a:t> </a:t>
            </a:r>
            <a:r>
              <a:rPr lang="en-US" sz="2600" dirty="0" err="1">
                <a:solidFill>
                  <a:srgbClr val="00FF00"/>
                </a:solidFill>
                <a:latin typeface="Calibri"/>
                <a:ea typeface="Calibri"/>
                <a:cs typeface="Calibri"/>
                <a:sym typeface="Calibri"/>
              </a:rPr>
              <a:t>croix</a:t>
            </a:r>
            <a:r>
              <a:rPr lang="en-US" sz="2600" dirty="0">
                <a:solidFill>
                  <a:srgbClr val="00FF00"/>
                </a:solidFill>
                <a:latin typeface="Calibri"/>
                <a:ea typeface="Calibri"/>
                <a:cs typeface="Calibri"/>
                <a:sym typeface="Calibri"/>
              </a:rPr>
              <a:t>?</a:t>
            </a:r>
            <a:endParaRPr sz="2600" dirty="0">
              <a:solidFill>
                <a:srgbClr val="00FF00"/>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1134"/>
        <p:cNvGrpSpPr/>
        <p:nvPr/>
      </p:nvGrpSpPr>
      <p:grpSpPr>
        <a:xfrm>
          <a:off x="0" y="0"/>
          <a:ext cx="0" cy="0"/>
          <a:chOff x="0" y="0"/>
          <a:chExt cx="0" cy="0"/>
        </a:xfrm>
      </p:grpSpPr>
      <p:pic>
        <p:nvPicPr>
          <p:cNvPr id="1135" name="Google Shape;1135;p66" descr="www.clipartfest.com aaf199e4e5444100a944d574457b2f7a_animated-powerpoint-templates-free-animated-clipart-for-ppt_1024-768.gif"/>
          <p:cNvPicPr preferRelativeResize="0"/>
          <p:nvPr/>
        </p:nvPicPr>
        <p:blipFill rotWithShape="1">
          <a:blip r:embed="rId3">
            <a:alphaModFix/>
          </a:blip>
          <a:srcRect/>
          <a:stretch/>
        </p:blipFill>
        <p:spPr>
          <a:xfrm>
            <a:off x="0" y="548680"/>
            <a:ext cx="4480560" cy="3360420"/>
          </a:xfrm>
          <a:prstGeom prst="rect">
            <a:avLst/>
          </a:prstGeom>
          <a:noFill/>
          <a:ln>
            <a:noFill/>
          </a:ln>
        </p:spPr>
      </p:pic>
      <p:sp>
        <p:nvSpPr>
          <p:cNvPr id="1136" name="Google Shape;1136;p66"/>
          <p:cNvSpPr/>
          <p:nvPr/>
        </p:nvSpPr>
        <p:spPr>
          <a:xfrm>
            <a:off x="2195736" y="1916832"/>
            <a:ext cx="182880" cy="9144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137" name="Google Shape;1137;p66"/>
          <p:cNvSpPr/>
          <p:nvPr/>
        </p:nvSpPr>
        <p:spPr>
          <a:xfrm>
            <a:off x="1907704" y="2132856"/>
            <a:ext cx="731520" cy="1828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138" name="Google Shape;1138;p66" descr="DSCN9624e.JPG"/>
          <p:cNvPicPr preferRelativeResize="0"/>
          <p:nvPr/>
        </p:nvPicPr>
        <p:blipFill rotWithShape="1">
          <a:blip r:embed="rId4">
            <a:alphaModFix/>
          </a:blip>
          <a:srcRect/>
          <a:stretch/>
        </p:blipFill>
        <p:spPr>
          <a:xfrm>
            <a:off x="8174672" y="-99392"/>
            <a:ext cx="1005840" cy="1865905"/>
          </a:xfrm>
          <a:prstGeom prst="rect">
            <a:avLst/>
          </a:prstGeom>
          <a:noFill/>
          <a:ln>
            <a:noFill/>
          </a:ln>
        </p:spPr>
      </p:pic>
      <p:pic>
        <p:nvPicPr>
          <p:cNvPr id="1139" name="Google Shape;1139;p66" descr="https://encrypted-tbn2.google.com/images?q=tbn:ANd9GcSDMCJexFU6n6yHn1MnQUaifzXjbrz6B6D0RDJvSqC3oRqNUmHbKw"/>
          <p:cNvPicPr preferRelativeResize="0"/>
          <p:nvPr/>
        </p:nvPicPr>
        <p:blipFill rotWithShape="1">
          <a:blip r:embed="rId5">
            <a:alphaModFix/>
          </a:blip>
          <a:srcRect t="21085" b="19015"/>
          <a:stretch/>
        </p:blipFill>
        <p:spPr>
          <a:xfrm>
            <a:off x="7452320" y="4221088"/>
            <a:ext cx="2112263" cy="1224136"/>
          </a:xfrm>
          <a:prstGeom prst="rect">
            <a:avLst/>
          </a:prstGeom>
          <a:noFill/>
          <a:ln>
            <a:noFill/>
          </a:ln>
        </p:spPr>
      </p:pic>
      <p:pic>
        <p:nvPicPr>
          <p:cNvPr id="1140" name="Google Shape;1140;p66" descr="couple Korean TV.png"/>
          <p:cNvPicPr preferRelativeResize="0"/>
          <p:nvPr/>
        </p:nvPicPr>
        <p:blipFill rotWithShape="1">
          <a:blip r:embed="rId6">
            <a:alphaModFix/>
          </a:blip>
          <a:srcRect l="136" t="10082" r="7133" b="18551"/>
          <a:stretch/>
        </p:blipFill>
        <p:spPr>
          <a:xfrm>
            <a:off x="6156176" y="3140968"/>
            <a:ext cx="1447140" cy="1440160"/>
          </a:xfrm>
          <a:prstGeom prst="rect">
            <a:avLst/>
          </a:prstGeom>
          <a:noFill/>
          <a:ln>
            <a:noFill/>
          </a:ln>
        </p:spPr>
      </p:pic>
      <p:pic>
        <p:nvPicPr>
          <p:cNvPr id="1141" name="Google Shape;1141;p66" descr="Girls' Generation's Jessica Jung Soo Yeon wallpapers 1024x1024 (04).jpg"/>
          <p:cNvPicPr preferRelativeResize="0"/>
          <p:nvPr/>
        </p:nvPicPr>
        <p:blipFill rotWithShape="1">
          <a:blip r:embed="rId7">
            <a:alphaModFix/>
          </a:blip>
          <a:srcRect l="11230" r="4546"/>
          <a:stretch/>
        </p:blipFill>
        <p:spPr>
          <a:xfrm>
            <a:off x="4499992" y="-27384"/>
            <a:ext cx="1371600" cy="1664490"/>
          </a:xfrm>
          <a:prstGeom prst="rect">
            <a:avLst/>
          </a:prstGeom>
          <a:noFill/>
          <a:ln>
            <a:noFill/>
          </a:ln>
        </p:spPr>
      </p:pic>
      <p:pic>
        <p:nvPicPr>
          <p:cNvPr id="1142" name="Google Shape;1142;p66" descr="hyundai-yf1.jpg"/>
          <p:cNvPicPr preferRelativeResize="0"/>
          <p:nvPr/>
        </p:nvPicPr>
        <p:blipFill rotWithShape="1">
          <a:blip r:embed="rId8">
            <a:alphaModFix/>
          </a:blip>
          <a:srcRect l="12199" t="34460" r="-2203" b="12688"/>
          <a:stretch/>
        </p:blipFill>
        <p:spPr>
          <a:xfrm>
            <a:off x="6660232" y="1628799"/>
            <a:ext cx="2570702" cy="1005840"/>
          </a:xfrm>
          <a:prstGeom prst="rect">
            <a:avLst/>
          </a:prstGeom>
          <a:noFill/>
          <a:ln>
            <a:noFill/>
          </a:ln>
        </p:spPr>
      </p:pic>
      <p:pic>
        <p:nvPicPr>
          <p:cNvPr id="1143" name="Google Shape;1143;p66" descr="http://www.google.com/url?source=imglanding&amp;ct=img&amp;q=http://cache2.allpostersimages.com/p/LRG/16/1654/TCJGD00Z/posters/beer-bottles-decisions.jpg&amp;sa=X&amp;ei=xujJT9z8GaHNmAWMsPXuDg&amp;ved=0CAkQ8wc&amp;usg=AFQjCNGDhNEbmBD9d4OHc8y-kcZnSmI-NA"/>
          <p:cNvPicPr preferRelativeResize="0"/>
          <p:nvPr/>
        </p:nvPicPr>
        <p:blipFill rotWithShape="1">
          <a:blip r:embed="rId9">
            <a:alphaModFix/>
          </a:blip>
          <a:srcRect t="29936" r="31382" b="44067"/>
          <a:stretch/>
        </p:blipFill>
        <p:spPr>
          <a:xfrm>
            <a:off x="4499992" y="4581128"/>
            <a:ext cx="3108960" cy="1080120"/>
          </a:xfrm>
          <a:prstGeom prst="rect">
            <a:avLst/>
          </a:prstGeom>
          <a:noFill/>
          <a:ln>
            <a:noFill/>
          </a:ln>
        </p:spPr>
      </p:pic>
      <p:pic>
        <p:nvPicPr>
          <p:cNvPr id="1144" name="Google Shape;1144;p66" descr="riches stacked US dollars.jpg"/>
          <p:cNvPicPr preferRelativeResize="0"/>
          <p:nvPr/>
        </p:nvPicPr>
        <p:blipFill rotWithShape="1">
          <a:blip r:embed="rId10">
            <a:alphaModFix/>
          </a:blip>
          <a:srcRect l="12704" t="16368" r="17870" b="52792"/>
          <a:stretch/>
        </p:blipFill>
        <p:spPr>
          <a:xfrm>
            <a:off x="6660232" y="2420887"/>
            <a:ext cx="2483768" cy="792089"/>
          </a:xfrm>
          <a:prstGeom prst="rect">
            <a:avLst/>
          </a:prstGeom>
          <a:noFill/>
          <a:ln>
            <a:noFill/>
          </a:ln>
        </p:spPr>
      </p:pic>
      <p:pic>
        <p:nvPicPr>
          <p:cNvPr id="1145" name="Google Shape;1145;p66" descr="http://cache4.asset-cache.net/gc/452113368-philipp-lahm-of-germany-holds-the-world-cup-gettyimages.jpg?v=1&amp;c=IWSAsset&amp;k=2&amp;d=GkZZ8bf5zL1ZiijUmxa7QZhQ0rQ%2fYe7v%2bPK7US7rq7vinQsGaUwE3vvTp7oTPLLi2Eo6ymE4YM%2bveykwdW7r2XnVy9kQB7Ub22PJf2bGfBA%3d"/>
          <p:cNvPicPr preferRelativeResize="0"/>
          <p:nvPr/>
        </p:nvPicPr>
        <p:blipFill rotWithShape="1">
          <a:blip r:embed="rId11">
            <a:alphaModFix/>
          </a:blip>
          <a:srcRect l="20591" t="5066" r="19933" b="32217"/>
          <a:stretch/>
        </p:blipFill>
        <p:spPr>
          <a:xfrm>
            <a:off x="4479385" y="1628800"/>
            <a:ext cx="2226329" cy="1554480"/>
          </a:xfrm>
          <a:prstGeom prst="rect">
            <a:avLst/>
          </a:prstGeom>
          <a:noFill/>
          <a:ln>
            <a:noFill/>
          </a:ln>
        </p:spPr>
      </p:pic>
      <p:pic>
        <p:nvPicPr>
          <p:cNvPr id="1146" name="Google Shape;1146;p66" descr="www.clipartkid.com free-music-clip-art-081510-vector-clip-art-free-clipart-images-qxAPdD-clipart.jpg"/>
          <p:cNvPicPr preferRelativeResize="0"/>
          <p:nvPr/>
        </p:nvPicPr>
        <p:blipFill rotWithShape="1">
          <a:blip r:embed="rId12">
            <a:alphaModFix/>
          </a:blip>
          <a:srcRect/>
          <a:stretch/>
        </p:blipFill>
        <p:spPr>
          <a:xfrm>
            <a:off x="5868144" y="-27384"/>
            <a:ext cx="2338576" cy="1673604"/>
          </a:xfrm>
          <a:prstGeom prst="rect">
            <a:avLst/>
          </a:prstGeom>
          <a:noFill/>
          <a:ln>
            <a:noFill/>
          </a:ln>
        </p:spPr>
      </p:pic>
      <p:pic>
        <p:nvPicPr>
          <p:cNvPr id="1147" name="Google Shape;1147;p66" descr="happy children www.gospelgifs.com.gif"/>
          <p:cNvPicPr preferRelativeResize="0"/>
          <p:nvPr/>
        </p:nvPicPr>
        <p:blipFill rotWithShape="1">
          <a:blip r:embed="rId13">
            <a:alphaModFix/>
          </a:blip>
          <a:srcRect l="6251" t="6486" r="7500"/>
          <a:stretch/>
        </p:blipFill>
        <p:spPr>
          <a:xfrm>
            <a:off x="4489581" y="3212976"/>
            <a:ext cx="1666595" cy="1368152"/>
          </a:xfrm>
          <a:prstGeom prst="rect">
            <a:avLst/>
          </a:prstGeom>
          <a:noFill/>
          <a:ln>
            <a:noFill/>
          </a:ln>
        </p:spPr>
      </p:pic>
      <p:pic>
        <p:nvPicPr>
          <p:cNvPr id="1148" name="Google Shape;1148;p66" descr="101 email.jpg"/>
          <p:cNvPicPr preferRelativeResize="0"/>
          <p:nvPr/>
        </p:nvPicPr>
        <p:blipFill rotWithShape="1">
          <a:blip r:embed="rId14">
            <a:alphaModFix/>
          </a:blip>
          <a:srcRect l="45386" t="60322" r="30208" b="14252"/>
          <a:stretch/>
        </p:blipFill>
        <p:spPr>
          <a:xfrm>
            <a:off x="7596336" y="3212976"/>
            <a:ext cx="1554480" cy="1080120"/>
          </a:xfrm>
          <a:prstGeom prst="rect">
            <a:avLst/>
          </a:prstGeom>
          <a:noFill/>
          <a:ln>
            <a:noFill/>
          </a:ln>
        </p:spPr>
      </p:pic>
      <p:pic>
        <p:nvPicPr>
          <p:cNvPr id="1150" name="Google Shape;1150;p66" descr="egyptian.gif"/>
          <p:cNvPicPr preferRelativeResize="0"/>
          <p:nvPr/>
        </p:nvPicPr>
        <p:blipFill rotWithShape="1">
          <a:blip r:embed="rId15">
            <a:alphaModFix/>
          </a:blip>
          <a:srcRect/>
          <a:stretch/>
        </p:blipFill>
        <p:spPr>
          <a:xfrm>
            <a:off x="1122721" y="988167"/>
            <a:ext cx="2286000" cy="1360713"/>
          </a:xfrm>
          <a:prstGeom prst="rect">
            <a:avLst/>
          </a:prstGeom>
          <a:noFill/>
          <a:ln>
            <a:noFill/>
          </a:ln>
        </p:spPr>
      </p:pic>
      <p:pic>
        <p:nvPicPr>
          <p:cNvPr id="1151" name="Google Shape;1151;p66" descr="egyptian.gif"/>
          <p:cNvPicPr preferRelativeResize="0"/>
          <p:nvPr/>
        </p:nvPicPr>
        <p:blipFill rotWithShape="1">
          <a:blip r:embed="rId15">
            <a:alphaModFix/>
          </a:blip>
          <a:srcRect/>
          <a:stretch/>
        </p:blipFill>
        <p:spPr>
          <a:xfrm rot="7200000">
            <a:off x="1781395" y="2056766"/>
            <a:ext cx="2286000" cy="1360713"/>
          </a:xfrm>
          <a:prstGeom prst="rect">
            <a:avLst/>
          </a:prstGeom>
          <a:noFill/>
          <a:ln>
            <a:noFill/>
          </a:ln>
        </p:spPr>
      </p:pic>
      <p:pic>
        <p:nvPicPr>
          <p:cNvPr id="1152" name="Google Shape;1152;p66" descr="egyptian.gif"/>
          <p:cNvPicPr preferRelativeResize="0"/>
          <p:nvPr/>
        </p:nvPicPr>
        <p:blipFill rotWithShape="1">
          <a:blip r:embed="rId15">
            <a:alphaModFix/>
          </a:blip>
          <a:srcRect/>
          <a:stretch/>
        </p:blipFill>
        <p:spPr>
          <a:xfrm rot="-7200000" flipH="1">
            <a:off x="528950" y="2028126"/>
            <a:ext cx="2286000" cy="1360713"/>
          </a:xfrm>
          <a:prstGeom prst="rect">
            <a:avLst/>
          </a:prstGeom>
          <a:noFill/>
          <a:ln>
            <a:noFill/>
          </a:ln>
        </p:spPr>
      </p:pic>
      <p:pic>
        <p:nvPicPr>
          <p:cNvPr id="1153" name="Google Shape;1153;p66" descr="www.fg-a.com valentine 2-jumping-heart.gif"/>
          <p:cNvPicPr preferRelativeResize="0"/>
          <p:nvPr/>
        </p:nvPicPr>
        <p:blipFill rotWithShape="1">
          <a:blip r:embed="rId16">
            <a:alphaModFix/>
          </a:blip>
          <a:srcRect/>
          <a:stretch/>
        </p:blipFill>
        <p:spPr>
          <a:xfrm>
            <a:off x="1700808" y="1628800"/>
            <a:ext cx="1143000" cy="1333500"/>
          </a:xfrm>
          <a:prstGeom prst="rect">
            <a:avLst/>
          </a:prstGeom>
          <a:noFill/>
          <a:ln>
            <a:noFill/>
          </a:ln>
        </p:spPr>
      </p:pic>
      <p:sp>
        <p:nvSpPr>
          <p:cNvPr id="1154" name="Google Shape;1154;p66"/>
          <p:cNvSpPr txBox="1"/>
          <p:nvPr/>
        </p:nvSpPr>
        <p:spPr>
          <a:xfrm>
            <a:off x="0" y="5330904"/>
            <a:ext cx="9144000" cy="1554480"/>
          </a:xfrm>
          <a:prstGeom prst="rect">
            <a:avLst/>
          </a:prstGeom>
          <a:solidFill>
            <a:srgbClr val="002060"/>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400" b="1">
                <a:solidFill>
                  <a:schemeClr val="lt1"/>
                </a:solidFill>
                <a:latin typeface="Calibri"/>
                <a:ea typeface="Calibri"/>
                <a:cs typeface="Calibri"/>
                <a:sym typeface="Calibri"/>
              </a:rPr>
              <a:t>Le péché recherche la joie et la satisfaction dans la beauté, la musique, </a:t>
            </a:r>
            <a:endParaRPr/>
          </a:p>
          <a:p>
            <a:pPr marL="0" marR="0" lvl="0" indent="0" algn="ctr" rtl="0">
              <a:spcBef>
                <a:spcPts val="0"/>
              </a:spcBef>
              <a:spcAft>
                <a:spcPts val="0"/>
              </a:spcAft>
              <a:buNone/>
            </a:pPr>
            <a:r>
              <a:rPr lang="en-US" sz="2400" b="1">
                <a:solidFill>
                  <a:schemeClr val="lt1"/>
                </a:solidFill>
                <a:latin typeface="Calibri"/>
                <a:ea typeface="Calibri"/>
                <a:cs typeface="Calibri"/>
                <a:sym typeface="Calibri"/>
              </a:rPr>
              <a:t>les smartphones, les sports, les voitures, l'argent, les amis, la romance, </a:t>
            </a:r>
            <a:endParaRPr/>
          </a:p>
          <a:p>
            <a:pPr marL="0" marR="0" lvl="0" indent="0" algn="ctr" rtl="0">
              <a:spcBef>
                <a:spcPts val="0"/>
              </a:spcBef>
              <a:spcAft>
                <a:spcPts val="0"/>
              </a:spcAft>
              <a:buNone/>
            </a:pPr>
            <a:r>
              <a:rPr lang="en-US" sz="2400" b="1">
                <a:solidFill>
                  <a:schemeClr val="lt1"/>
                </a:solidFill>
                <a:latin typeface="Calibri"/>
                <a:ea typeface="Calibri"/>
                <a:cs typeface="Calibri"/>
                <a:sym typeface="Calibri"/>
              </a:rPr>
              <a:t>le sexe, la nourriture, les beuveries, les maisons ou les emplois </a:t>
            </a:r>
            <a:endParaRPr/>
          </a:p>
          <a:p>
            <a:pPr marL="0" marR="0" lvl="0" indent="0" algn="ctr" rtl="0">
              <a:spcBef>
                <a:spcPts val="0"/>
              </a:spcBef>
              <a:spcAft>
                <a:spcPts val="0"/>
              </a:spcAft>
              <a:buNone/>
            </a:pPr>
            <a:r>
              <a:rPr lang="en-US" sz="2400" b="1">
                <a:solidFill>
                  <a:schemeClr val="lt1"/>
                </a:solidFill>
                <a:latin typeface="Calibri"/>
                <a:ea typeface="Calibri"/>
                <a:cs typeface="Calibri"/>
                <a:sym typeface="Calibri"/>
              </a:rPr>
              <a:t>au lieu de profiter du Seigneur !  La grande tromperie !</a:t>
            </a:r>
            <a:endParaRPr sz="2400" b="1" i="0" u="none" strike="noStrike" cap="none">
              <a:solidFill>
                <a:schemeClr val="lt1"/>
              </a:solidFill>
              <a:latin typeface="Calibri"/>
              <a:ea typeface="Calibri"/>
              <a:cs typeface="Calibri"/>
              <a:sym typeface="Calibri"/>
            </a:endParaRPr>
          </a:p>
        </p:txBody>
      </p:sp>
      <p:sp>
        <p:nvSpPr>
          <p:cNvPr id="1156" name="Google Shape;1156;p66"/>
          <p:cNvSpPr txBox="1"/>
          <p:nvPr/>
        </p:nvSpPr>
        <p:spPr>
          <a:xfrm>
            <a:off x="0" y="-27384"/>
            <a:ext cx="442798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smiley © sherv.net                Jumping heart © www.fg-a.com </a:t>
            </a:r>
            <a:endParaRPr/>
          </a:p>
          <a:p>
            <a:pPr marL="0" marR="0" lvl="0" indent="0" algn="ctr" rtl="0">
              <a:spcBef>
                <a:spcPts val="0"/>
              </a:spcBef>
              <a:spcAft>
                <a:spcPts val="0"/>
              </a:spcAft>
              <a:buNone/>
            </a:pPr>
            <a:r>
              <a:rPr lang="en-US" sz="1000">
                <a:solidFill>
                  <a:srgbClr val="D8D8D8"/>
                </a:solidFill>
                <a:latin typeface="Arial"/>
                <a:ea typeface="Arial"/>
                <a:cs typeface="Arial"/>
                <a:sym typeface="Arial"/>
              </a:rPr>
              <a:t>People circle © clipartfest.com</a:t>
            </a:r>
            <a:endParaRPr sz="1800">
              <a:solidFill>
                <a:srgbClr val="D8D8D8"/>
              </a:solidFill>
              <a:latin typeface="Arial"/>
              <a:ea typeface="Arial"/>
              <a:cs typeface="Arial"/>
              <a:sym typeface="Arial"/>
            </a:endParaRPr>
          </a:p>
        </p:txBody>
      </p:sp>
      <p:sp>
        <p:nvSpPr>
          <p:cNvPr id="24" name="WordArt 2"/>
          <p:cNvSpPr>
            <a:spLocks noChangeArrowheads="1" noChangeShapeType="1" noTextEdit="1"/>
          </p:cNvSpPr>
          <p:nvPr/>
        </p:nvSpPr>
        <p:spPr bwMode="auto">
          <a:xfrm>
            <a:off x="1240325" y="823300"/>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Le Seigneur</a:t>
            </a:r>
            <a:endParaRPr lang="en-CA" sz="1200" kern="10" spc="0" dirty="0">
              <a:ln w="9525">
                <a:solidFill>
                  <a:srgbClr val="000000"/>
                </a:solidFill>
                <a:round/>
                <a:headEnd/>
                <a:tailEnd/>
              </a:ln>
              <a:solidFill>
                <a:srgbClr val="FFC000"/>
              </a:solidFill>
              <a:effectLst/>
            </a:endParaRPr>
          </a:p>
        </p:txBody>
      </p:sp>
      <p:sp>
        <p:nvSpPr>
          <p:cNvPr id="25" name="Google Shape;1155;p66"/>
          <p:cNvSpPr txBox="1"/>
          <p:nvPr/>
        </p:nvSpPr>
        <p:spPr>
          <a:xfrm>
            <a:off x="72008" y="3904364"/>
            <a:ext cx="4427984" cy="11079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200" b="1" dirty="0">
                <a:solidFill>
                  <a:schemeClr val="lt1"/>
                </a:solidFill>
                <a:latin typeface="Calibri" pitchFamily="34" charset="0"/>
                <a:cs typeface="Calibri" pitchFamily="34" charset="0"/>
                <a:sym typeface="Arial"/>
              </a:rPr>
              <a:t>Le </a:t>
            </a:r>
            <a:r>
              <a:rPr lang="en-US" sz="2200" b="1" dirty="0" err="1">
                <a:solidFill>
                  <a:schemeClr val="lt1"/>
                </a:solidFill>
                <a:latin typeface="Calibri" pitchFamily="34" charset="0"/>
                <a:cs typeface="Calibri" pitchFamily="34" charset="0"/>
                <a:sym typeface="Arial"/>
              </a:rPr>
              <a:t>chemin</a:t>
            </a:r>
            <a:r>
              <a:rPr lang="en-US" sz="2200" b="1" dirty="0">
                <a:solidFill>
                  <a:schemeClr val="lt1"/>
                </a:solidFill>
                <a:latin typeface="Calibri" pitchFamily="34" charset="0"/>
                <a:cs typeface="Calibri" pitchFamily="34" charset="0"/>
                <a:sym typeface="Arial"/>
              </a:rPr>
              <a:t> </a:t>
            </a:r>
            <a:r>
              <a:rPr lang="en-US" sz="2200" b="1" dirty="0" err="1">
                <a:solidFill>
                  <a:schemeClr val="lt1"/>
                </a:solidFill>
                <a:latin typeface="Calibri" pitchFamily="34" charset="0"/>
                <a:cs typeface="Calibri" pitchFamily="34" charset="0"/>
                <a:sym typeface="Arial"/>
              </a:rPr>
              <a:t>complètement</a:t>
            </a:r>
            <a:r>
              <a:rPr lang="en-US" sz="2200" b="1" dirty="0">
                <a:solidFill>
                  <a:schemeClr val="lt1"/>
                </a:solidFill>
                <a:latin typeface="Calibri" pitchFamily="34" charset="0"/>
                <a:cs typeface="Calibri" pitchFamily="34" charset="0"/>
                <a:sym typeface="Arial"/>
              </a:rPr>
              <a:t> </a:t>
            </a:r>
            <a:r>
              <a:rPr lang="en-US" sz="2200" b="1" dirty="0" err="1">
                <a:solidFill>
                  <a:schemeClr val="lt1"/>
                </a:solidFill>
                <a:latin typeface="Calibri" pitchFamily="34" charset="0"/>
                <a:cs typeface="Calibri" pitchFamily="34" charset="0"/>
                <a:sym typeface="Arial"/>
              </a:rPr>
              <a:t>différent</a:t>
            </a:r>
            <a:r>
              <a:rPr lang="en-US" sz="2200" b="1" dirty="0">
                <a:solidFill>
                  <a:schemeClr val="lt1"/>
                </a:solidFill>
                <a:latin typeface="Calibri" pitchFamily="34" charset="0"/>
                <a:cs typeface="Calibri" pitchFamily="34" charset="0"/>
                <a:sym typeface="Arial"/>
              </a:rPr>
              <a:t> de </a:t>
            </a:r>
            <a:r>
              <a:rPr lang="en-US" sz="2200" b="1" dirty="0" err="1">
                <a:solidFill>
                  <a:schemeClr val="lt1"/>
                </a:solidFill>
                <a:latin typeface="Calibri" pitchFamily="34" charset="0"/>
                <a:cs typeface="Calibri" pitchFamily="34" charset="0"/>
                <a:sym typeface="Arial"/>
              </a:rPr>
              <a:t>Dieu</a:t>
            </a:r>
            <a:r>
              <a:rPr lang="en-US" sz="2200" b="1" dirty="0">
                <a:solidFill>
                  <a:schemeClr val="lt1"/>
                </a:solidFill>
                <a:latin typeface="Calibri" pitchFamily="34" charset="0"/>
                <a:cs typeface="Calibri" pitchFamily="34" charset="0"/>
                <a:sym typeface="Arial"/>
              </a:rPr>
              <a:t> </a:t>
            </a:r>
            <a:r>
              <a:rPr lang="en-US" sz="2200" b="1" dirty="0" err="1" smtClean="0">
                <a:solidFill>
                  <a:schemeClr val="lt1"/>
                </a:solidFill>
                <a:latin typeface="Calibri" pitchFamily="34" charset="0"/>
                <a:cs typeface="Calibri" pitchFamily="34" charset="0"/>
                <a:sym typeface="Arial"/>
              </a:rPr>
              <a:t>vers</a:t>
            </a:r>
            <a:r>
              <a:rPr lang="en-US" sz="2200" b="1" dirty="0" smtClean="0">
                <a:solidFill>
                  <a:schemeClr val="lt1"/>
                </a:solidFill>
                <a:latin typeface="Calibri" pitchFamily="34" charset="0"/>
                <a:cs typeface="Calibri" pitchFamily="34" charset="0"/>
                <a:sym typeface="Arial"/>
              </a:rPr>
              <a:t> </a:t>
            </a:r>
            <a:r>
              <a:rPr lang="en-US" sz="2200" b="1" dirty="0">
                <a:solidFill>
                  <a:schemeClr val="lt1"/>
                </a:solidFill>
                <a:latin typeface="Calibri" pitchFamily="34" charset="0"/>
                <a:cs typeface="Calibri" pitchFamily="34" charset="0"/>
                <a:sym typeface="Arial"/>
              </a:rPr>
              <a:t>la joie et la satisfaction </a:t>
            </a:r>
            <a:endParaRPr dirty="0">
              <a:latin typeface="Calibri" pitchFamily="34" charset="0"/>
              <a:cs typeface="Calibri" pitchFamily="34" charset="0"/>
            </a:endParaRPr>
          </a:p>
          <a:p>
            <a:pPr marL="0" marR="0" lvl="0" indent="0" algn="ctr" rtl="0">
              <a:spcBef>
                <a:spcPts val="0"/>
              </a:spcBef>
              <a:spcAft>
                <a:spcPts val="0"/>
              </a:spcAft>
              <a:buNone/>
            </a:pPr>
            <a:r>
              <a:rPr lang="en-US" sz="2200" b="1" dirty="0">
                <a:solidFill>
                  <a:schemeClr val="lt1"/>
                </a:solidFill>
                <a:latin typeface="Calibri" pitchFamily="34" charset="0"/>
                <a:cs typeface="Calibri" pitchFamily="34" charset="0"/>
                <a:sym typeface="Arial"/>
              </a:rPr>
              <a:t>les plus </a:t>
            </a:r>
            <a:r>
              <a:rPr lang="en-US" sz="2200" b="1" dirty="0" err="1">
                <a:solidFill>
                  <a:schemeClr val="lt1"/>
                </a:solidFill>
                <a:latin typeface="Calibri" pitchFamily="34" charset="0"/>
                <a:cs typeface="Calibri" pitchFamily="34" charset="0"/>
                <a:sym typeface="Arial"/>
              </a:rPr>
              <a:t>profondes</a:t>
            </a:r>
            <a:endParaRPr sz="2200" b="1" dirty="0">
              <a:solidFill>
                <a:schemeClr val="lt1"/>
              </a:solidFill>
              <a:latin typeface="Calibri" pitchFamily="34" charset="0"/>
              <a:cs typeface="Calibri" pitchFamily="34" charset="0"/>
              <a:sym typeface="Arial"/>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1160"/>
        <p:cNvGrpSpPr/>
        <p:nvPr/>
      </p:nvGrpSpPr>
      <p:grpSpPr>
        <a:xfrm>
          <a:off x="0" y="0"/>
          <a:ext cx="0" cy="0"/>
          <a:chOff x="0" y="0"/>
          <a:chExt cx="0" cy="0"/>
        </a:xfrm>
      </p:grpSpPr>
      <p:pic>
        <p:nvPicPr>
          <p:cNvPr id="17" name="Picture 16" descr="saml size, gifts inside.jpg"/>
          <p:cNvPicPr>
            <a:picLocks noChangeAspect="1"/>
          </p:cNvPicPr>
          <p:nvPr/>
        </p:nvPicPr>
        <p:blipFill>
          <a:blip r:embed="rId3" cstate="print"/>
          <a:srcRect l="11151" t="26376" r="13251" b="7475"/>
          <a:stretch>
            <a:fillRect/>
          </a:stretch>
        </p:blipFill>
        <p:spPr>
          <a:xfrm rot="5400000">
            <a:off x="1106488" y="-1143000"/>
            <a:ext cx="6858000" cy="9144000"/>
          </a:xfrm>
          <a:prstGeom prst="rect">
            <a:avLst/>
          </a:prstGeom>
        </p:spPr>
      </p:pic>
      <p:sp>
        <p:nvSpPr>
          <p:cNvPr id="1163" name="Google Shape;1163;p67"/>
          <p:cNvSpPr txBox="1"/>
          <p:nvPr/>
        </p:nvSpPr>
        <p:spPr>
          <a:xfrm>
            <a:off x="2699792" y="404664"/>
            <a:ext cx="2304256"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ta justice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de Dieu, ta justification</a:t>
            </a:r>
            <a:endParaRPr sz="1800" b="1">
              <a:solidFill>
                <a:schemeClr val="lt1"/>
              </a:solidFill>
              <a:latin typeface="Arial"/>
              <a:ea typeface="Arial"/>
              <a:cs typeface="Arial"/>
              <a:sym typeface="Arial"/>
            </a:endParaRPr>
          </a:p>
        </p:txBody>
      </p:sp>
      <p:sp>
        <p:nvSpPr>
          <p:cNvPr id="1164" name="Google Shape;1164;p67"/>
          <p:cNvSpPr txBox="1"/>
          <p:nvPr/>
        </p:nvSpPr>
        <p:spPr>
          <a:xfrm>
            <a:off x="7848872" y="766445"/>
            <a:ext cx="1475656"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ta paix avec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Dieu</a:t>
            </a:r>
            <a:endParaRPr sz="1800" b="1">
              <a:solidFill>
                <a:schemeClr val="lt1"/>
              </a:solidFill>
              <a:latin typeface="Arial"/>
              <a:ea typeface="Arial"/>
              <a:cs typeface="Arial"/>
              <a:sym typeface="Arial"/>
            </a:endParaRPr>
          </a:p>
        </p:txBody>
      </p:sp>
      <p:sp>
        <p:nvSpPr>
          <p:cNvPr id="1165" name="Google Shape;1165;p67"/>
          <p:cNvSpPr txBox="1"/>
          <p:nvPr/>
        </p:nvSpPr>
        <p:spPr>
          <a:xfrm>
            <a:off x="4211960" y="5301208"/>
            <a:ext cx="3528392"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FF0000"/>
                </a:solidFill>
                <a:latin typeface="Arial"/>
                <a:ea typeface="Arial"/>
                <a:cs typeface="Arial"/>
                <a:sym typeface="Arial"/>
              </a:rPr>
              <a:t>Je suis ton sacrifice </a:t>
            </a:r>
            <a:endParaRPr/>
          </a:p>
          <a:p>
            <a:pPr marL="0" marR="0" lvl="0" indent="0" algn="ctr" rtl="0">
              <a:spcBef>
                <a:spcPts val="0"/>
              </a:spcBef>
              <a:spcAft>
                <a:spcPts val="0"/>
              </a:spcAft>
              <a:buNone/>
            </a:pPr>
            <a:r>
              <a:rPr lang="en-US" sz="1800" b="1">
                <a:solidFill>
                  <a:srgbClr val="FF0000"/>
                </a:solidFill>
                <a:latin typeface="Arial"/>
                <a:ea typeface="Arial"/>
                <a:cs typeface="Arial"/>
                <a:sym typeface="Arial"/>
              </a:rPr>
              <a:t>expiatoire détournant </a:t>
            </a:r>
            <a:endParaRPr/>
          </a:p>
          <a:p>
            <a:pPr marL="0" marR="0" lvl="0" indent="0" algn="ctr" rtl="0">
              <a:spcBef>
                <a:spcPts val="0"/>
              </a:spcBef>
              <a:spcAft>
                <a:spcPts val="0"/>
              </a:spcAft>
              <a:buNone/>
            </a:pPr>
            <a:r>
              <a:rPr lang="en-US" sz="1800" b="1">
                <a:solidFill>
                  <a:srgbClr val="FF0000"/>
                </a:solidFill>
                <a:latin typeface="Arial"/>
                <a:ea typeface="Arial"/>
                <a:cs typeface="Arial"/>
                <a:sym typeface="Arial"/>
              </a:rPr>
              <a:t>la colère de Dieu</a:t>
            </a:r>
            <a:endParaRPr sz="1800" b="1">
              <a:solidFill>
                <a:srgbClr val="FF0000"/>
              </a:solidFill>
              <a:latin typeface="Arial"/>
              <a:ea typeface="Arial"/>
              <a:cs typeface="Arial"/>
              <a:sym typeface="Arial"/>
            </a:endParaRPr>
          </a:p>
        </p:txBody>
      </p:sp>
      <p:sp>
        <p:nvSpPr>
          <p:cNvPr id="1166" name="Google Shape;1166;p67"/>
          <p:cNvSpPr txBox="1"/>
          <p:nvPr/>
        </p:nvSpPr>
        <p:spPr>
          <a:xfrm>
            <a:off x="4664854" y="-27384"/>
            <a:ext cx="3579554"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FF0000"/>
                </a:solidFill>
                <a:latin typeface="Arial"/>
                <a:ea typeface="Arial"/>
                <a:cs typeface="Arial"/>
                <a:sym typeface="Arial"/>
              </a:rPr>
              <a:t>Je suis ta rançon </a:t>
            </a:r>
            <a:endParaRPr/>
          </a:p>
          <a:p>
            <a:pPr marL="0" marR="0" lvl="0" indent="0" algn="ctr" rtl="0">
              <a:spcBef>
                <a:spcPts val="0"/>
              </a:spcBef>
              <a:spcAft>
                <a:spcPts val="0"/>
              </a:spcAft>
              <a:buNone/>
            </a:pPr>
            <a:r>
              <a:rPr lang="en-US" sz="1800" b="1">
                <a:solidFill>
                  <a:srgbClr val="FF0000"/>
                </a:solidFill>
                <a:latin typeface="Arial"/>
                <a:ea typeface="Arial"/>
                <a:cs typeface="Arial"/>
                <a:sym typeface="Arial"/>
              </a:rPr>
              <a:t>et ta rédemption</a:t>
            </a:r>
            <a:endParaRPr sz="1800" b="1">
              <a:solidFill>
                <a:srgbClr val="FF0000"/>
              </a:solidFill>
              <a:latin typeface="Arial"/>
              <a:ea typeface="Arial"/>
              <a:cs typeface="Arial"/>
              <a:sym typeface="Arial"/>
            </a:endParaRPr>
          </a:p>
        </p:txBody>
      </p:sp>
      <p:sp>
        <p:nvSpPr>
          <p:cNvPr id="1167" name="Google Shape;1167;p67"/>
          <p:cNvSpPr txBox="1"/>
          <p:nvPr/>
        </p:nvSpPr>
        <p:spPr>
          <a:xfrm>
            <a:off x="0" y="5229200"/>
            <a:ext cx="1224136"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la vie éternelle</a:t>
            </a:r>
            <a:endParaRPr sz="1800" b="1">
              <a:solidFill>
                <a:schemeClr val="lt1"/>
              </a:solidFill>
              <a:latin typeface="Arial"/>
              <a:ea typeface="Arial"/>
              <a:cs typeface="Arial"/>
              <a:sym typeface="Arial"/>
            </a:endParaRPr>
          </a:p>
        </p:txBody>
      </p:sp>
      <p:sp>
        <p:nvSpPr>
          <p:cNvPr id="1168" name="Google Shape;1168;p67"/>
          <p:cNvSpPr txBox="1"/>
          <p:nvPr/>
        </p:nvSpPr>
        <p:spPr>
          <a:xfrm>
            <a:off x="7596336" y="3068960"/>
            <a:ext cx="1512168" cy="23083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FF0000"/>
                </a:solidFill>
                <a:latin typeface="Arial"/>
                <a:ea typeface="Arial"/>
                <a:cs typeface="Arial"/>
                <a:sym typeface="Arial"/>
              </a:rPr>
              <a:t>Je suis votre délivrance des ténèbres dans le royaume du Fils de Dieu</a:t>
            </a:r>
            <a:endParaRPr sz="1800" b="1">
              <a:solidFill>
                <a:srgbClr val="FF0000"/>
              </a:solidFill>
              <a:latin typeface="Arial"/>
              <a:ea typeface="Arial"/>
              <a:cs typeface="Arial"/>
              <a:sym typeface="Arial"/>
            </a:endParaRPr>
          </a:p>
        </p:txBody>
      </p:sp>
      <p:sp>
        <p:nvSpPr>
          <p:cNvPr id="1169" name="Google Shape;1169;p67"/>
          <p:cNvSpPr txBox="1"/>
          <p:nvPr/>
        </p:nvSpPr>
        <p:spPr>
          <a:xfrm>
            <a:off x="7128792" y="5685055"/>
            <a:ext cx="2267744"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la plénitude de la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bénédiction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de Dieu</a:t>
            </a:r>
            <a:endParaRPr sz="1800" b="1">
              <a:solidFill>
                <a:schemeClr val="lt1"/>
              </a:solidFill>
              <a:latin typeface="Arial"/>
              <a:ea typeface="Arial"/>
              <a:cs typeface="Arial"/>
              <a:sym typeface="Arial"/>
            </a:endParaRPr>
          </a:p>
        </p:txBody>
      </p:sp>
      <p:sp>
        <p:nvSpPr>
          <p:cNvPr id="1170" name="Google Shape;1170;p67"/>
          <p:cNvSpPr txBox="1"/>
          <p:nvPr/>
        </p:nvSpPr>
        <p:spPr>
          <a:xfrm>
            <a:off x="1259632" y="417438"/>
            <a:ext cx="1512168"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ton pardon des péchés</a:t>
            </a:r>
            <a:endParaRPr sz="1800" b="1">
              <a:solidFill>
                <a:schemeClr val="lt1"/>
              </a:solidFill>
              <a:latin typeface="Arial"/>
              <a:ea typeface="Arial"/>
              <a:cs typeface="Arial"/>
              <a:sym typeface="Arial"/>
            </a:endParaRPr>
          </a:p>
        </p:txBody>
      </p:sp>
      <p:sp>
        <p:nvSpPr>
          <p:cNvPr id="1171" name="Google Shape;1171;p67"/>
          <p:cNvSpPr txBox="1"/>
          <p:nvPr/>
        </p:nvSpPr>
        <p:spPr>
          <a:xfrm>
            <a:off x="1128646" y="1988840"/>
            <a:ext cx="2147210"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ton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espoir de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gloire</a:t>
            </a:r>
            <a:endParaRPr sz="1800" b="1">
              <a:solidFill>
                <a:schemeClr val="lt1"/>
              </a:solidFill>
              <a:latin typeface="Arial"/>
              <a:ea typeface="Arial"/>
              <a:cs typeface="Arial"/>
              <a:sym typeface="Arial"/>
            </a:endParaRPr>
          </a:p>
        </p:txBody>
      </p:sp>
      <p:sp>
        <p:nvSpPr>
          <p:cNvPr id="1172" name="Google Shape;1172;p67"/>
          <p:cNvSpPr txBox="1"/>
          <p:nvPr/>
        </p:nvSpPr>
        <p:spPr>
          <a:xfrm>
            <a:off x="-252536" y="2383720"/>
            <a:ext cx="1944216" cy="147732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ton adoption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pour être l'enfant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de Dieu</a:t>
            </a:r>
            <a:endParaRPr sz="1800" b="1">
              <a:solidFill>
                <a:schemeClr val="lt1"/>
              </a:solidFill>
              <a:latin typeface="Arial"/>
              <a:ea typeface="Arial"/>
              <a:cs typeface="Arial"/>
              <a:sym typeface="Arial"/>
            </a:endParaRPr>
          </a:p>
        </p:txBody>
      </p:sp>
      <p:sp>
        <p:nvSpPr>
          <p:cNvPr id="1173" name="Google Shape;1173;p67"/>
          <p:cNvSpPr txBox="1"/>
          <p:nvPr/>
        </p:nvSpPr>
        <p:spPr>
          <a:xfrm>
            <a:off x="1259632" y="5734997"/>
            <a:ext cx="3135456"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FF0000"/>
                </a:solidFill>
                <a:latin typeface="Arial"/>
                <a:ea typeface="Arial"/>
                <a:cs typeface="Arial"/>
                <a:sym typeface="Arial"/>
              </a:rPr>
              <a:t>Je suis la plénitude spirituelle en Dieu</a:t>
            </a:r>
            <a:endParaRPr sz="1800" b="1">
              <a:solidFill>
                <a:srgbClr val="FF0000"/>
              </a:solidFill>
              <a:latin typeface="Arial"/>
              <a:ea typeface="Arial"/>
              <a:cs typeface="Arial"/>
              <a:sym typeface="Arial"/>
            </a:endParaRPr>
          </a:p>
        </p:txBody>
      </p:sp>
      <p:sp>
        <p:nvSpPr>
          <p:cNvPr id="1174" name="Google Shape;1174;p67"/>
          <p:cNvSpPr txBox="1"/>
          <p:nvPr/>
        </p:nvSpPr>
        <p:spPr>
          <a:xfrm>
            <a:off x="5580112" y="3862789"/>
            <a:ext cx="2016224"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vie </a:t>
            </a:r>
            <a:endParaRPr/>
          </a:p>
          <a:p>
            <a:pPr marL="0" marR="0" lvl="0" indent="0" algn="l" rtl="0">
              <a:spcBef>
                <a:spcPts val="0"/>
              </a:spcBef>
              <a:spcAft>
                <a:spcPts val="0"/>
              </a:spcAft>
              <a:buNone/>
            </a:pPr>
            <a:r>
              <a:rPr lang="en-US" sz="1800" b="1">
                <a:solidFill>
                  <a:schemeClr val="lt1"/>
                </a:solidFill>
                <a:latin typeface="Arial"/>
                <a:ea typeface="Arial"/>
                <a:cs typeface="Arial"/>
                <a:sym typeface="Arial"/>
              </a:rPr>
              <a:t>dans l’Esprit</a:t>
            </a:r>
            <a:endParaRPr sz="1800" b="1">
              <a:solidFill>
                <a:schemeClr val="lt1"/>
              </a:solidFill>
              <a:latin typeface="Arial"/>
              <a:ea typeface="Arial"/>
              <a:cs typeface="Arial"/>
              <a:sym typeface="Arial"/>
            </a:endParaRPr>
          </a:p>
        </p:txBody>
      </p:sp>
      <p:sp>
        <p:nvSpPr>
          <p:cNvPr id="1175" name="Google Shape;1175;p67"/>
          <p:cNvSpPr txBox="1"/>
          <p:nvPr/>
        </p:nvSpPr>
        <p:spPr>
          <a:xfrm rot="-1641654">
            <a:off x="1433939" y="1820242"/>
            <a:ext cx="6492240" cy="2651760"/>
          </a:xfrm>
          <a:prstGeom prst="rect">
            <a:avLst/>
          </a:prstGeom>
          <a:solidFill>
            <a:srgbClr val="FF00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a:solidFill>
                  <a:schemeClr val="dk2"/>
                </a:solidFill>
                <a:latin typeface="Arial Black"/>
                <a:ea typeface="Arial Black"/>
                <a:cs typeface="Arial Black"/>
                <a:sym typeface="Arial Black"/>
              </a:rPr>
              <a:t>La joie et la satisfaction sont en Dieu. Ouvrez les dons de Christ pour profiter du Seigneur par la foi dans les promesses de Dieu exprimées dans la louange! Promesses - Foi - Louange</a:t>
            </a:r>
            <a:endParaRPr sz="2800" b="0" i="0" u="none" strike="noStrike" cap="none">
              <a:solidFill>
                <a:schemeClr val="dk2"/>
              </a:solidFill>
              <a:latin typeface="Arial Black"/>
              <a:ea typeface="Arial Black"/>
              <a:cs typeface="Arial Black"/>
              <a:sym typeface="Arial Black"/>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66FFFF"/>
        </a:solidFill>
        <a:effectLst/>
      </p:bgPr>
    </p:bg>
    <p:spTree>
      <p:nvGrpSpPr>
        <p:cNvPr id="1" name="Shape 1180"/>
        <p:cNvGrpSpPr/>
        <p:nvPr/>
      </p:nvGrpSpPr>
      <p:grpSpPr>
        <a:xfrm>
          <a:off x="0" y="0"/>
          <a:ext cx="0" cy="0"/>
          <a:chOff x="0" y="0"/>
          <a:chExt cx="0" cy="0"/>
        </a:xfrm>
      </p:grpSpPr>
      <p:sp>
        <p:nvSpPr>
          <p:cNvPr id="1181" name="Google Shape;1181;p68"/>
          <p:cNvSpPr txBox="1"/>
          <p:nvPr/>
        </p:nvSpPr>
        <p:spPr>
          <a:xfrm>
            <a:off x="152400" y="228600"/>
            <a:ext cx="8915400" cy="606319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rgbClr val="FF0000"/>
                </a:solidFill>
                <a:latin typeface="Arial"/>
                <a:ea typeface="Arial"/>
                <a:cs typeface="Arial"/>
                <a:sym typeface="Arial"/>
              </a:rPr>
              <a:t>Hautement recommandé</a:t>
            </a:r>
            <a:endParaRPr/>
          </a:p>
          <a:p>
            <a:pPr marL="0" marR="0" lvl="0" indent="0" algn="l" rtl="0">
              <a:spcBef>
                <a:spcPts val="0"/>
              </a:spcBef>
              <a:spcAft>
                <a:spcPts val="0"/>
              </a:spcAft>
              <a:buNone/>
            </a:pPr>
            <a:endParaRPr sz="1600" b="1">
              <a:solidFill>
                <a:schemeClr val="dk2"/>
              </a:solidFill>
              <a:latin typeface="Arial"/>
              <a:ea typeface="Arial"/>
              <a:cs typeface="Arial"/>
              <a:sym typeface="Arial"/>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Prenez l'habitude de louer le SEIGNEUR chaque jour pour sa grâce en Christ. Développez un esprit et un cœur qui reposent en Christ pour tous. </a:t>
            </a:r>
            <a:endParaRPr/>
          </a:p>
          <a:p>
            <a:pPr marL="0" marR="0" lvl="0" indent="0" algn="l" rtl="0">
              <a:spcBef>
                <a:spcPts val="0"/>
              </a:spcBef>
              <a:spcAft>
                <a:spcPts val="0"/>
              </a:spcAft>
              <a:buNone/>
            </a:pPr>
            <a:endParaRPr sz="1600" b="1">
              <a:solidFill>
                <a:schemeClr val="dk2"/>
              </a:solidFill>
              <a:latin typeface="Arial"/>
              <a:ea typeface="Arial"/>
              <a:cs typeface="Arial"/>
              <a:sym typeface="Arial"/>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Pendant votre temps de prière chacun des sept jours de la semaine, louez le Seigneur à travers la section 1 du jour 1, section deux le jour 2, . . . sept le jour 7 !</a:t>
            </a:r>
            <a:endParaRPr/>
          </a:p>
          <a:p>
            <a:pPr marL="0" marR="0" lvl="0" indent="0" algn="l" rtl="0">
              <a:spcBef>
                <a:spcPts val="0"/>
              </a:spcBef>
              <a:spcAft>
                <a:spcPts val="0"/>
              </a:spcAft>
              <a:buNone/>
            </a:pPr>
            <a:endParaRPr sz="1600" b="1">
              <a:solidFill>
                <a:schemeClr val="dk2"/>
              </a:solidFill>
              <a:latin typeface="Arial"/>
              <a:ea typeface="Arial"/>
              <a:cs typeface="Arial"/>
              <a:sym typeface="Arial"/>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Lundi – Section 1</a:t>
            </a:r>
            <a:endParaRPr sz="2400" b="1">
              <a:solidFill>
                <a:srgbClr val="7030A0"/>
              </a:solidFill>
              <a:latin typeface="Arial"/>
              <a:ea typeface="Arial"/>
              <a:cs typeface="Arial"/>
              <a:sym typeface="Arial"/>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Mardi – Section 2  </a:t>
            </a:r>
            <a:r>
              <a:rPr lang="en-US" sz="2800" b="1">
                <a:solidFill>
                  <a:srgbClr val="FF0000"/>
                </a:solidFill>
                <a:latin typeface="Calibri"/>
                <a:ea typeface="Calibri"/>
                <a:cs typeface="Calibri"/>
                <a:sym typeface="Calibri"/>
              </a:rPr>
              <a:t>Dons de connexion avec le Père, le Fils </a:t>
            </a:r>
            <a:endParaRPr sz="2400" b="1">
              <a:solidFill>
                <a:schemeClr val="dk2"/>
              </a:solidFill>
              <a:latin typeface="Arial"/>
              <a:ea typeface="Arial"/>
              <a:cs typeface="Arial"/>
              <a:sym typeface="Arial"/>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Mercredi – Section 3</a:t>
            </a:r>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Jeudi – Section 4</a:t>
            </a:r>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Vendredi – Section 5</a:t>
            </a:r>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Samedi – Section 6</a:t>
            </a:r>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Dimanche – Section 7</a:t>
            </a:r>
            <a:endParaRPr sz="2400" b="1">
              <a:solidFill>
                <a:schemeClr val="dk2"/>
              </a:solidFill>
              <a:latin typeface="Arial"/>
              <a:ea typeface="Arial"/>
              <a:cs typeface="Arial"/>
              <a:sym typeface="Arial"/>
            </a:endParaRPr>
          </a:p>
        </p:txBody>
      </p:sp>
      <p:sp>
        <p:nvSpPr>
          <p:cNvPr id="1182" name="Google Shape;1182;p68"/>
          <p:cNvSpPr/>
          <p:nvPr/>
        </p:nvSpPr>
        <p:spPr>
          <a:xfrm>
            <a:off x="6222517" y="4221088"/>
            <a:ext cx="2597955"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rgbClr val="FF0000"/>
                </a:solidFill>
                <a:latin typeface="Calibri"/>
                <a:ea typeface="Calibri"/>
                <a:cs typeface="Calibri"/>
                <a:sym typeface="Calibri"/>
              </a:rPr>
              <a:t>et l'Esprit 15-23 </a:t>
            </a:r>
            <a:endParaRPr sz="2800">
              <a:solidFill>
                <a:schemeClr val="lt1"/>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1186"/>
        <p:cNvGrpSpPr/>
        <p:nvPr/>
      </p:nvGrpSpPr>
      <p:grpSpPr>
        <a:xfrm>
          <a:off x="0" y="0"/>
          <a:ext cx="0" cy="0"/>
          <a:chOff x="0" y="0"/>
          <a:chExt cx="0" cy="0"/>
        </a:xfrm>
      </p:grpSpPr>
      <p:sp>
        <p:nvSpPr>
          <p:cNvPr id="1187" name="Google Shape;1187;p69"/>
          <p:cNvSpPr txBox="1">
            <a:spLocks noGrp="1"/>
          </p:cNvSpPr>
          <p:nvPr>
            <p:ph type="title"/>
          </p:nvPr>
        </p:nvSpPr>
        <p:spPr>
          <a:xfrm>
            <a:off x="0" y="3366120"/>
            <a:ext cx="91440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200" b="1">
                <a:solidFill>
                  <a:srgbClr val="FFFF00"/>
                </a:solidFill>
                <a:latin typeface="Calibri"/>
                <a:ea typeface="Calibri"/>
                <a:cs typeface="Calibri"/>
                <a:sym typeface="Calibri"/>
              </a:rPr>
              <a:t>La grâce de Dieu en Christ </a:t>
            </a:r>
            <a:br>
              <a:rPr lang="en-US" sz="3200" b="1">
                <a:solidFill>
                  <a:srgbClr val="FFFF00"/>
                </a:solidFill>
                <a:latin typeface="Calibri"/>
                <a:ea typeface="Calibri"/>
                <a:cs typeface="Calibri"/>
                <a:sym typeface="Calibri"/>
              </a:rPr>
            </a:br>
            <a:r>
              <a:rPr lang="en-US" sz="2400" b="1">
                <a:solidFill>
                  <a:srgbClr val="FFFF00"/>
                </a:solidFill>
                <a:latin typeface="Calibri"/>
                <a:ea typeface="Calibri"/>
                <a:cs typeface="Calibri"/>
                <a:sym typeface="Calibri"/>
              </a:rPr>
              <a:t>100 dons de délices que nous recevons dans </a:t>
            </a:r>
            <a:br>
              <a:rPr lang="en-US" sz="2400" b="1">
                <a:solidFill>
                  <a:srgbClr val="FFFF00"/>
                </a:solidFill>
                <a:latin typeface="Calibri"/>
                <a:ea typeface="Calibri"/>
                <a:cs typeface="Calibri"/>
                <a:sym typeface="Calibri"/>
              </a:rPr>
            </a:br>
            <a:r>
              <a:rPr lang="en-US" sz="2400" b="1">
                <a:solidFill>
                  <a:srgbClr val="FFFF00"/>
                </a:solidFill>
                <a:latin typeface="Calibri"/>
                <a:ea typeface="Calibri"/>
                <a:cs typeface="Calibri"/>
                <a:sym typeface="Calibri"/>
              </a:rPr>
              <a:t>le don du Seigneur du Christ crucifié</a:t>
            </a:r>
            <a:r>
              <a:rPr lang="en-US" sz="3200" b="1">
                <a:solidFill>
                  <a:srgbClr val="FFFF00"/>
                </a:solidFill>
                <a:latin typeface="Calibri"/>
                <a:ea typeface="Calibri"/>
                <a:cs typeface="Calibri"/>
                <a:sym typeface="Calibri"/>
              </a:rPr>
              <a:t> </a:t>
            </a:r>
            <a:br>
              <a:rPr lang="en-US" sz="3200" b="1">
                <a:solidFill>
                  <a:srgbClr val="FFFF00"/>
                </a:solidFill>
                <a:latin typeface="Calibri"/>
                <a:ea typeface="Calibri"/>
                <a:cs typeface="Calibri"/>
                <a:sym typeface="Calibri"/>
              </a:rPr>
            </a:br>
            <a:r>
              <a:rPr lang="en-US" sz="1200" b="1">
                <a:solidFill>
                  <a:srgbClr val="FFFF00"/>
                </a:solidFill>
                <a:latin typeface="Calibri"/>
                <a:ea typeface="Calibri"/>
                <a:cs typeface="Calibri"/>
                <a:sym typeface="Calibri"/>
              </a:rPr>
              <a:t/>
            </a:r>
            <a:br>
              <a:rPr lang="en-US" sz="1200" b="1">
                <a:solidFill>
                  <a:srgbClr val="FFFF00"/>
                </a:solidFill>
                <a:latin typeface="Calibri"/>
                <a:ea typeface="Calibri"/>
                <a:cs typeface="Calibri"/>
                <a:sym typeface="Calibri"/>
              </a:rPr>
            </a:br>
            <a:r>
              <a:rPr lang="en-US" sz="2800" b="1">
                <a:solidFill>
                  <a:schemeClr val="lt1"/>
                </a:solidFill>
                <a:latin typeface="Calibri"/>
                <a:ea typeface="Calibri"/>
                <a:cs typeface="Calibri"/>
                <a:sym typeface="Calibri"/>
              </a:rPr>
              <a:t>Dons qui sont un fondement solide 1-14 </a:t>
            </a:r>
            <a:br>
              <a:rPr lang="en-US" sz="2800" b="1">
                <a:solidFill>
                  <a:schemeClr val="lt1"/>
                </a:solidFill>
                <a:latin typeface="Calibri"/>
                <a:ea typeface="Calibri"/>
                <a:cs typeface="Calibri"/>
                <a:sym typeface="Calibri"/>
              </a:rPr>
            </a:br>
            <a:r>
              <a:rPr lang="en-US" sz="2800" b="1">
                <a:solidFill>
                  <a:srgbClr val="00FF00"/>
                </a:solidFill>
                <a:latin typeface="Calibri"/>
                <a:ea typeface="Calibri"/>
                <a:cs typeface="Calibri"/>
                <a:sym typeface="Calibri"/>
              </a:rPr>
              <a:t>Dons de connexion avec le Père, le Fils et l'Esprit 15-23 </a:t>
            </a:r>
            <a:br>
              <a:rPr lang="en-US" sz="2800" b="1">
                <a:solidFill>
                  <a:srgbClr val="00FF00"/>
                </a:solidFill>
                <a:latin typeface="Calibri"/>
                <a:ea typeface="Calibri"/>
                <a:cs typeface="Calibri"/>
                <a:sym typeface="Calibri"/>
              </a:rPr>
            </a:br>
            <a:r>
              <a:rPr lang="en-US" sz="2800" b="1">
                <a:solidFill>
                  <a:schemeClr val="lt1"/>
                </a:solidFill>
                <a:latin typeface="Calibri"/>
                <a:ea typeface="Calibri"/>
                <a:cs typeface="Calibri"/>
                <a:sym typeface="Calibri"/>
              </a:rPr>
              <a:t>Dons de vie sur le trône de Dieu 24-31 </a:t>
            </a:r>
            <a:br>
              <a:rPr lang="en-US" sz="28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Dons d'être libéré du péché 32-48 </a:t>
            </a:r>
            <a:br>
              <a:rPr lang="en-US" sz="28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Dons de vie dans le Saint-Esprit 48-71 </a:t>
            </a:r>
            <a:br>
              <a:rPr lang="en-US" sz="28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Dons d'être le corps du Christ 72-82 </a:t>
            </a:r>
            <a:br>
              <a:rPr lang="en-US" sz="28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Dons de gloire future 83-97 </a:t>
            </a:r>
            <a:br>
              <a:rPr lang="en-US" sz="28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Trois grands dons qui incluent tous les autres 98-100 </a:t>
            </a:r>
            <a:br>
              <a:rPr lang="en-US" sz="28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
            </a:r>
            <a:br>
              <a:rPr lang="en-US" sz="2800" b="1">
                <a:solidFill>
                  <a:schemeClr val="lt1"/>
                </a:solidFill>
                <a:latin typeface="Calibri"/>
                <a:ea typeface="Calibri"/>
                <a:cs typeface="Calibri"/>
                <a:sym typeface="Calibri"/>
              </a:rPr>
            </a:br>
            <a:r>
              <a:rPr lang="en-US" sz="2800" b="1">
                <a:solidFill>
                  <a:srgbClr val="FF0000"/>
                </a:solidFill>
                <a:latin typeface="Calibri"/>
                <a:ea typeface="Calibri"/>
                <a:cs typeface="Calibri"/>
                <a:sym typeface="Calibri"/>
              </a:rPr>
              <a:t>Utilisez « recherche » sur votre smartphone </a:t>
            </a:r>
            <a:br>
              <a:rPr lang="en-US" sz="2800" b="1">
                <a:solidFill>
                  <a:srgbClr val="FF0000"/>
                </a:solidFill>
                <a:latin typeface="Calibri"/>
                <a:ea typeface="Calibri"/>
                <a:cs typeface="Calibri"/>
                <a:sym typeface="Calibri"/>
              </a:rPr>
            </a:br>
            <a:r>
              <a:rPr lang="en-US" sz="2800" b="1">
                <a:latin typeface="Arial"/>
                <a:ea typeface="Arial"/>
                <a:cs typeface="Arial"/>
                <a:sym typeface="Arial"/>
              </a:rPr>
              <a:t/>
            </a:r>
            <a:br>
              <a:rPr lang="en-US" sz="2800" b="1">
                <a:latin typeface="Arial"/>
                <a:ea typeface="Arial"/>
                <a:cs typeface="Arial"/>
                <a:sym typeface="Arial"/>
              </a:rPr>
            </a:br>
            <a:r>
              <a:rPr lang="en-US" sz="3200"/>
              <a:t/>
            </a:r>
            <a:br>
              <a:rPr lang="en-US" sz="3200"/>
            </a:br>
            <a:endParaRPr sz="320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1191"/>
        <p:cNvGrpSpPr/>
        <p:nvPr/>
      </p:nvGrpSpPr>
      <p:grpSpPr>
        <a:xfrm>
          <a:off x="0" y="0"/>
          <a:ext cx="0" cy="0"/>
          <a:chOff x="0" y="0"/>
          <a:chExt cx="0" cy="0"/>
        </a:xfrm>
      </p:grpSpPr>
      <p:sp>
        <p:nvSpPr>
          <p:cNvPr id="1192" name="Google Shape;1192;p70"/>
          <p:cNvSpPr/>
          <p:nvPr/>
        </p:nvSpPr>
        <p:spPr>
          <a:xfrm>
            <a:off x="1115616" y="216024"/>
            <a:ext cx="7344816" cy="6669360"/>
          </a:xfrm>
          <a:prstGeom prst="ellipse">
            <a:avLst/>
          </a:prstGeom>
          <a:solidFill>
            <a:srgbClr val="FF00FF"/>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193" name="Google Shape;1193;p70"/>
          <p:cNvSpPr txBox="1"/>
          <p:nvPr/>
        </p:nvSpPr>
        <p:spPr>
          <a:xfrm>
            <a:off x="-324544" y="725795"/>
            <a:ext cx="2592388"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lt1"/>
                </a:solidFill>
                <a:latin typeface="Arial Black"/>
                <a:ea typeface="Arial Black"/>
                <a:cs typeface="Arial Black"/>
                <a:sym typeface="Arial Black"/>
              </a:rPr>
              <a:t>foi </a:t>
            </a:r>
            <a:endParaRPr/>
          </a:p>
          <a:p>
            <a:pPr marL="0" marR="0" lvl="0" indent="0" algn="ctr" rtl="0">
              <a:spcBef>
                <a:spcPts val="0"/>
              </a:spcBef>
              <a:spcAft>
                <a:spcPts val="0"/>
              </a:spcAft>
              <a:buNone/>
            </a:pPr>
            <a:r>
              <a:rPr lang="en-US" sz="2400">
                <a:solidFill>
                  <a:schemeClr val="lt1"/>
                </a:solidFill>
                <a:latin typeface="Arial Black"/>
                <a:ea typeface="Arial Black"/>
                <a:cs typeface="Arial Black"/>
                <a:sym typeface="Arial Black"/>
              </a:rPr>
              <a:t>en Christ</a:t>
            </a:r>
            <a:endParaRPr sz="2400">
              <a:solidFill>
                <a:schemeClr val="lt1"/>
              </a:solidFill>
              <a:latin typeface="Arial Black"/>
              <a:ea typeface="Arial Black"/>
              <a:cs typeface="Arial Black"/>
              <a:sym typeface="Arial Black"/>
            </a:endParaRPr>
          </a:p>
        </p:txBody>
      </p:sp>
      <p:sp>
        <p:nvSpPr>
          <p:cNvPr id="1194" name="Google Shape;1194;p70"/>
          <p:cNvSpPr txBox="1"/>
          <p:nvPr/>
        </p:nvSpPr>
        <p:spPr>
          <a:xfrm>
            <a:off x="5410" y="5388520"/>
            <a:ext cx="9144000" cy="1554480"/>
          </a:xfrm>
          <a:prstGeom prst="rect">
            <a:avLst/>
          </a:prstGeom>
          <a:solidFill>
            <a:srgbClr val="7030A0"/>
          </a:solidFill>
          <a:ln>
            <a:noFill/>
          </a:ln>
        </p:spPr>
        <p:txBody>
          <a:bodyPr spcFirstLastPara="1" wrap="square" lIns="91425" tIns="45700" rIns="91425" bIns="45700" anchor="t" anchorCtr="0">
            <a:spAutoFit/>
          </a:bodyPr>
          <a:lstStyle/>
          <a:p>
            <a:pPr marL="0" marR="0" lvl="0" indent="0" algn="ctr" rtl="0">
              <a:lnSpc>
                <a:spcPct val="107142"/>
              </a:lnSpc>
              <a:spcBef>
                <a:spcPts val="0"/>
              </a:spcBef>
              <a:spcAft>
                <a:spcPts val="0"/>
              </a:spcAft>
              <a:buNone/>
            </a:pPr>
            <a:r>
              <a:rPr lang="en-US" sz="2800" b="1">
                <a:solidFill>
                  <a:schemeClr val="lt1"/>
                </a:solidFill>
                <a:latin typeface="Calibri"/>
                <a:ea typeface="Calibri"/>
                <a:cs typeface="Calibri"/>
                <a:sym typeface="Calibri"/>
              </a:rPr>
              <a:t>Seigneur, merci que la mort du Christ fournit </a:t>
            </a:r>
            <a:endParaRPr/>
          </a:p>
          <a:p>
            <a:pPr marL="0" marR="0" lvl="0" indent="0" algn="ctr" rtl="0">
              <a:lnSpc>
                <a:spcPct val="107142"/>
              </a:lnSpc>
              <a:spcBef>
                <a:spcPts val="0"/>
              </a:spcBef>
              <a:spcAft>
                <a:spcPts val="0"/>
              </a:spcAft>
              <a:buNone/>
            </a:pPr>
            <a:r>
              <a:rPr lang="en-US" sz="2800" b="1">
                <a:solidFill>
                  <a:schemeClr val="lt1"/>
                </a:solidFill>
                <a:latin typeface="Calibri"/>
                <a:ea typeface="Calibri"/>
                <a:cs typeface="Calibri"/>
                <a:sym typeface="Calibri"/>
              </a:rPr>
              <a:t>richesses de connexion avec toi, Père, Fils et Esprit,</a:t>
            </a:r>
            <a:endParaRPr/>
          </a:p>
          <a:p>
            <a:pPr marL="0" marR="0" lvl="0" indent="0" algn="ctr" rtl="0">
              <a:lnSpc>
                <a:spcPct val="107142"/>
              </a:lnSpc>
              <a:spcBef>
                <a:spcPts val="0"/>
              </a:spcBef>
              <a:spcAft>
                <a:spcPts val="0"/>
              </a:spcAft>
              <a:buNone/>
            </a:pPr>
            <a:r>
              <a:rPr lang="en-US" sz="2800" b="1">
                <a:solidFill>
                  <a:schemeClr val="lt1"/>
                </a:solidFill>
                <a:latin typeface="Calibri"/>
                <a:ea typeface="Calibri"/>
                <a:cs typeface="Calibri"/>
                <a:sym typeface="Calibri"/>
              </a:rPr>
              <a:t>que personne d'autre ne peut donner !</a:t>
            </a:r>
            <a:endParaRPr sz="2800" b="1">
              <a:solidFill>
                <a:schemeClr val="lt1"/>
              </a:solidFill>
              <a:latin typeface="Calibri"/>
              <a:ea typeface="Calibri"/>
              <a:cs typeface="Calibri"/>
              <a:sym typeface="Calibri"/>
            </a:endParaRPr>
          </a:p>
        </p:txBody>
      </p:sp>
      <p:sp>
        <p:nvSpPr>
          <p:cNvPr id="1195" name="Google Shape;1195;p70"/>
          <p:cNvSpPr/>
          <p:nvPr/>
        </p:nvSpPr>
        <p:spPr>
          <a:xfrm>
            <a:off x="179512" y="1556792"/>
            <a:ext cx="1728192" cy="504056"/>
          </a:xfrm>
          <a:prstGeom prst="rightArrow">
            <a:avLst>
              <a:gd name="adj1" fmla="val 50000"/>
              <a:gd name="adj2" fmla="val 500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196" name="Google Shape;1196;p70"/>
          <p:cNvSpPr txBox="1"/>
          <p:nvPr/>
        </p:nvSpPr>
        <p:spPr>
          <a:xfrm>
            <a:off x="1115616" y="361201"/>
            <a:ext cx="7452990" cy="49539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800" b="1" dirty="0" err="1">
                <a:solidFill>
                  <a:schemeClr val="dk2"/>
                </a:solidFill>
                <a:latin typeface="Calibri"/>
                <a:ea typeface="Calibri"/>
                <a:cs typeface="Calibri"/>
                <a:sym typeface="Calibri"/>
              </a:rPr>
              <a:t>en</a:t>
            </a:r>
            <a:r>
              <a:rPr lang="en-US" sz="4800" b="1" dirty="0">
                <a:solidFill>
                  <a:schemeClr val="dk2"/>
                </a:solidFill>
                <a:latin typeface="Calibri"/>
                <a:ea typeface="Calibri"/>
                <a:cs typeface="Calibri"/>
                <a:sym typeface="Calibri"/>
              </a:rPr>
              <a:t> Christ  </a:t>
            </a:r>
            <a:endParaRPr dirty="0"/>
          </a:p>
          <a:p>
            <a:pPr marL="0" marR="0" lvl="0" indent="0" algn="ctr" rtl="0">
              <a:spcBef>
                <a:spcPts val="0"/>
              </a:spcBef>
              <a:spcAft>
                <a:spcPts val="0"/>
              </a:spcAft>
              <a:buNone/>
            </a:pPr>
            <a:endParaRPr sz="1000" b="1" dirty="0">
              <a:solidFill>
                <a:schemeClr val="dk2"/>
              </a:solidFill>
              <a:latin typeface="Calibri"/>
              <a:ea typeface="Calibri"/>
              <a:cs typeface="Calibri"/>
              <a:sym typeface="Calibri"/>
            </a:endParaRPr>
          </a:p>
          <a:p>
            <a:pPr marL="0" marR="0" lvl="0" indent="0" algn="ctr" rtl="0">
              <a:spcBef>
                <a:spcPts val="0"/>
              </a:spcBef>
              <a:spcAft>
                <a:spcPts val="0"/>
              </a:spcAft>
              <a:buNone/>
            </a:pPr>
            <a:r>
              <a:rPr lang="en-US" sz="3200" b="1" dirty="0" err="1">
                <a:solidFill>
                  <a:schemeClr val="dk2"/>
                </a:solidFill>
                <a:latin typeface="Calibri"/>
                <a:ea typeface="Calibri"/>
                <a:cs typeface="Calibri"/>
                <a:sym typeface="Calibri"/>
              </a:rPr>
              <a:t>en</a:t>
            </a:r>
            <a:r>
              <a:rPr lang="en-US" sz="3200" b="1" dirty="0">
                <a:solidFill>
                  <a:schemeClr val="dk2"/>
                </a:solidFill>
                <a:latin typeface="Calibri"/>
                <a:ea typeface="Calibri"/>
                <a:cs typeface="Calibri"/>
                <a:sym typeface="Calibri"/>
              </a:rPr>
              <a:t> Christ et Christ </a:t>
            </a:r>
            <a:r>
              <a:rPr lang="en-US" sz="3200" b="1" dirty="0" err="1">
                <a:solidFill>
                  <a:schemeClr val="dk2"/>
                </a:solidFill>
                <a:latin typeface="Calibri"/>
                <a:ea typeface="Calibri"/>
                <a:cs typeface="Calibri"/>
                <a:sym typeface="Calibri"/>
              </a:rPr>
              <a:t>en</a:t>
            </a:r>
            <a:r>
              <a:rPr lang="en-US" sz="3200" b="1" dirty="0">
                <a:solidFill>
                  <a:schemeClr val="dk2"/>
                </a:solidFill>
                <a:latin typeface="Calibri"/>
                <a:ea typeface="Calibri"/>
                <a:cs typeface="Calibri"/>
                <a:sym typeface="Calibri"/>
              </a:rPr>
              <a:t> nous</a:t>
            </a:r>
            <a:endParaRPr dirty="0"/>
          </a:p>
          <a:p>
            <a:pPr marL="0" marR="0" lvl="0" indent="0" algn="ctr" rtl="0">
              <a:spcBef>
                <a:spcPts val="0"/>
              </a:spcBef>
              <a:spcAft>
                <a:spcPts val="0"/>
              </a:spcAft>
              <a:buNone/>
            </a:pPr>
            <a:endParaRPr sz="800" b="1" dirty="0">
              <a:solidFill>
                <a:schemeClr val="dk2"/>
              </a:solidFill>
              <a:latin typeface="Calibri"/>
              <a:ea typeface="Calibri"/>
              <a:cs typeface="Calibri"/>
              <a:sym typeface="Calibri"/>
            </a:endParaRPr>
          </a:p>
          <a:p>
            <a:pPr marL="0" marR="0" lvl="0" indent="0" algn="ctr" rtl="0">
              <a:lnSpc>
                <a:spcPct val="106250"/>
              </a:lnSpc>
              <a:spcBef>
                <a:spcPts val="0"/>
              </a:spcBef>
              <a:spcAft>
                <a:spcPts val="0"/>
              </a:spcAft>
              <a:buNone/>
            </a:pPr>
            <a:r>
              <a:rPr lang="en-US" sz="3200" b="1" dirty="0" err="1">
                <a:solidFill>
                  <a:schemeClr val="lt1"/>
                </a:solidFill>
                <a:latin typeface="Calibri"/>
                <a:ea typeface="Calibri"/>
                <a:cs typeface="Calibri"/>
                <a:sym typeface="Calibri"/>
              </a:rPr>
              <a:t>en</a:t>
            </a:r>
            <a:r>
              <a:rPr lang="en-US" sz="3200" b="1" dirty="0">
                <a:solidFill>
                  <a:schemeClr val="lt1"/>
                </a:solidFill>
                <a:latin typeface="Calibri"/>
                <a:ea typeface="Calibri"/>
                <a:cs typeface="Calibri"/>
                <a:sym typeface="Calibri"/>
              </a:rPr>
              <a:t> </a:t>
            </a:r>
            <a:r>
              <a:rPr lang="en-US" sz="3200" b="1" dirty="0" err="1">
                <a:solidFill>
                  <a:schemeClr val="lt1"/>
                </a:solidFill>
                <a:latin typeface="Calibri"/>
                <a:ea typeface="Calibri"/>
                <a:cs typeface="Calibri"/>
                <a:sym typeface="Calibri"/>
              </a:rPr>
              <a:t>l'Esprit</a:t>
            </a:r>
            <a:r>
              <a:rPr lang="en-US" sz="3200" b="1" dirty="0">
                <a:solidFill>
                  <a:schemeClr val="lt1"/>
                </a:solidFill>
                <a:latin typeface="Calibri"/>
                <a:ea typeface="Calibri"/>
                <a:cs typeface="Calibri"/>
                <a:sym typeface="Calibri"/>
              </a:rPr>
              <a:t> et </a:t>
            </a:r>
            <a:r>
              <a:rPr lang="en-US" sz="3200" b="1" dirty="0" err="1">
                <a:solidFill>
                  <a:schemeClr val="lt1"/>
                </a:solidFill>
                <a:latin typeface="Calibri"/>
                <a:ea typeface="Calibri"/>
                <a:cs typeface="Calibri"/>
                <a:sym typeface="Calibri"/>
              </a:rPr>
              <a:t>l'Esprit</a:t>
            </a:r>
            <a:r>
              <a:rPr lang="en-US" sz="3200" b="1" dirty="0">
                <a:solidFill>
                  <a:schemeClr val="lt1"/>
                </a:solidFill>
                <a:latin typeface="Calibri"/>
                <a:ea typeface="Calibri"/>
                <a:cs typeface="Calibri"/>
                <a:sym typeface="Calibri"/>
              </a:rPr>
              <a:t> Saint </a:t>
            </a:r>
            <a:r>
              <a:rPr lang="en-US" sz="3200" b="1" dirty="0" err="1">
                <a:solidFill>
                  <a:schemeClr val="lt1"/>
                </a:solidFill>
                <a:latin typeface="Calibri"/>
                <a:ea typeface="Calibri"/>
                <a:cs typeface="Calibri"/>
                <a:sym typeface="Calibri"/>
              </a:rPr>
              <a:t>en</a:t>
            </a:r>
            <a:r>
              <a:rPr lang="en-US" sz="3200" b="1" dirty="0">
                <a:solidFill>
                  <a:schemeClr val="lt1"/>
                </a:solidFill>
                <a:latin typeface="Calibri"/>
                <a:ea typeface="Calibri"/>
                <a:cs typeface="Calibri"/>
                <a:sym typeface="Calibri"/>
              </a:rPr>
              <a:t> nous, </a:t>
            </a:r>
            <a:endParaRPr dirty="0"/>
          </a:p>
          <a:p>
            <a:pPr marL="0" marR="0" lvl="0" indent="0" algn="ctr" rtl="0">
              <a:spcBef>
                <a:spcPts val="0"/>
              </a:spcBef>
              <a:spcAft>
                <a:spcPts val="0"/>
              </a:spcAft>
              <a:buNone/>
            </a:pPr>
            <a:r>
              <a:rPr lang="en-US" sz="3200" b="1" dirty="0">
                <a:solidFill>
                  <a:schemeClr val="lt1"/>
                </a:solidFill>
                <a:latin typeface="Calibri"/>
                <a:ea typeface="Calibri"/>
                <a:cs typeface="Calibri"/>
                <a:sym typeface="Calibri"/>
              </a:rPr>
              <a:t>le temple de Dieu</a:t>
            </a:r>
            <a:endParaRPr dirty="0"/>
          </a:p>
          <a:p>
            <a:pPr marL="0" marR="0" lvl="0" indent="0" algn="ctr" rtl="0">
              <a:spcBef>
                <a:spcPts val="0"/>
              </a:spcBef>
              <a:spcAft>
                <a:spcPts val="0"/>
              </a:spcAft>
              <a:buNone/>
            </a:pPr>
            <a:endParaRPr sz="800" b="1" dirty="0">
              <a:solidFill>
                <a:schemeClr val="dk2"/>
              </a:solidFill>
              <a:latin typeface="Calibri"/>
              <a:ea typeface="Calibri"/>
              <a:cs typeface="Calibri"/>
              <a:sym typeface="Calibri"/>
            </a:endParaRPr>
          </a:p>
          <a:p>
            <a:pPr marL="0" marR="0" lvl="0" indent="0" algn="ctr" rtl="0">
              <a:spcBef>
                <a:spcPts val="0"/>
              </a:spcBef>
              <a:spcAft>
                <a:spcPts val="0"/>
              </a:spcAft>
              <a:buNone/>
            </a:pPr>
            <a:r>
              <a:rPr lang="en-US" sz="3200" b="1" dirty="0" err="1">
                <a:solidFill>
                  <a:schemeClr val="dk2"/>
                </a:solidFill>
                <a:latin typeface="Calibri"/>
                <a:ea typeface="Calibri"/>
                <a:cs typeface="Calibri"/>
                <a:sym typeface="Calibri"/>
              </a:rPr>
              <a:t>en</a:t>
            </a:r>
            <a:r>
              <a:rPr lang="en-US" sz="3200" b="1" dirty="0">
                <a:solidFill>
                  <a:schemeClr val="dk2"/>
                </a:solidFill>
                <a:latin typeface="Calibri"/>
                <a:ea typeface="Calibri"/>
                <a:cs typeface="Calibri"/>
                <a:sym typeface="Calibri"/>
              </a:rPr>
              <a:t> le Père et le Père </a:t>
            </a:r>
            <a:r>
              <a:rPr lang="en-US" sz="3200" b="1" dirty="0" err="1">
                <a:solidFill>
                  <a:schemeClr val="dk2"/>
                </a:solidFill>
                <a:latin typeface="Calibri"/>
                <a:ea typeface="Calibri"/>
                <a:cs typeface="Calibri"/>
                <a:sym typeface="Calibri"/>
              </a:rPr>
              <a:t>en</a:t>
            </a:r>
            <a:r>
              <a:rPr lang="en-US" sz="3200" b="1" dirty="0">
                <a:solidFill>
                  <a:schemeClr val="dk2"/>
                </a:solidFill>
                <a:latin typeface="Calibri"/>
                <a:ea typeface="Calibri"/>
                <a:cs typeface="Calibri"/>
                <a:sym typeface="Calibri"/>
              </a:rPr>
              <a:t> nous </a:t>
            </a:r>
            <a:endParaRPr dirty="0"/>
          </a:p>
          <a:p>
            <a:pPr marL="0" marR="0" lvl="0" indent="0" algn="ctr" rtl="0">
              <a:spcBef>
                <a:spcPts val="0"/>
              </a:spcBef>
              <a:spcAft>
                <a:spcPts val="0"/>
              </a:spcAft>
              <a:buNone/>
            </a:pPr>
            <a:endParaRPr sz="800" b="1" dirty="0">
              <a:solidFill>
                <a:schemeClr val="dk2"/>
              </a:solidFill>
              <a:latin typeface="Calibri"/>
              <a:ea typeface="Calibri"/>
              <a:cs typeface="Calibri"/>
              <a:sym typeface="Calibri"/>
            </a:endParaRPr>
          </a:p>
          <a:p>
            <a:pPr marL="0" marR="0" lvl="0" indent="0" algn="ctr" rtl="0">
              <a:spcBef>
                <a:spcPts val="0"/>
              </a:spcBef>
              <a:spcAft>
                <a:spcPts val="0"/>
              </a:spcAft>
              <a:buNone/>
            </a:pPr>
            <a:r>
              <a:rPr lang="en-US" sz="3200" b="1" dirty="0" err="1">
                <a:solidFill>
                  <a:schemeClr val="lt1"/>
                </a:solidFill>
                <a:latin typeface="Calibri"/>
                <a:ea typeface="Calibri"/>
                <a:cs typeface="Calibri"/>
                <a:sym typeface="Calibri"/>
              </a:rPr>
              <a:t>immergé</a:t>
            </a:r>
            <a:r>
              <a:rPr lang="en-US" sz="3200" b="1" dirty="0">
                <a:solidFill>
                  <a:schemeClr val="lt1"/>
                </a:solidFill>
                <a:latin typeface="Calibri"/>
                <a:ea typeface="Calibri"/>
                <a:cs typeface="Calibri"/>
                <a:sym typeface="Calibri"/>
              </a:rPr>
              <a:t> dans le Père, le </a:t>
            </a:r>
            <a:r>
              <a:rPr lang="en-US" sz="3200" b="1" dirty="0" err="1">
                <a:solidFill>
                  <a:schemeClr val="lt1"/>
                </a:solidFill>
                <a:latin typeface="Calibri"/>
                <a:ea typeface="Calibri"/>
                <a:cs typeface="Calibri"/>
                <a:sym typeface="Calibri"/>
              </a:rPr>
              <a:t>Fils</a:t>
            </a:r>
            <a:r>
              <a:rPr lang="en-US" sz="3200" b="1" dirty="0">
                <a:solidFill>
                  <a:schemeClr val="lt1"/>
                </a:solidFill>
                <a:latin typeface="Calibri"/>
                <a:ea typeface="Calibri"/>
                <a:cs typeface="Calibri"/>
                <a:sym typeface="Calibri"/>
              </a:rPr>
              <a:t> et </a:t>
            </a:r>
            <a:r>
              <a:rPr lang="en-US" sz="3200" b="1" dirty="0" err="1">
                <a:solidFill>
                  <a:schemeClr val="lt1"/>
                </a:solidFill>
                <a:latin typeface="Calibri"/>
                <a:ea typeface="Calibri"/>
                <a:cs typeface="Calibri"/>
                <a:sym typeface="Calibri"/>
              </a:rPr>
              <a:t>l’Esprit</a:t>
            </a:r>
            <a:r>
              <a:rPr lang="en-US" sz="3200" b="1"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endParaRPr sz="800" b="1" dirty="0">
              <a:solidFill>
                <a:schemeClr val="lt1"/>
              </a:solidFill>
              <a:latin typeface="Calibri"/>
              <a:ea typeface="Calibri"/>
              <a:cs typeface="Calibri"/>
              <a:sym typeface="Calibri"/>
            </a:endParaRPr>
          </a:p>
          <a:p>
            <a:pPr marL="0" marR="0" lvl="0" indent="0" algn="ctr" rtl="0">
              <a:spcBef>
                <a:spcPts val="0"/>
              </a:spcBef>
              <a:spcAft>
                <a:spcPts val="0"/>
              </a:spcAft>
              <a:buNone/>
            </a:pPr>
            <a:r>
              <a:rPr lang="en-US" sz="3200" b="1" dirty="0">
                <a:solidFill>
                  <a:schemeClr val="lt1"/>
                </a:solidFill>
                <a:latin typeface="Calibri"/>
                <a:ea typeface="Calibri"/>
                <a:cs typeface="Calibri"/>
                <a:sym typeface="Calibri"/>
              </a:rPr>
              <a:t> </a:t>
            </a:r>
            <a:r>
              <a:rPr lang="en-US" sz="3200" b="1" dirty="0">
                <a:solidFill>
                  <a:schemeClr val="dk2"/>
                </a:solidFill>
                <a:latin typeface="Calibri"/>
                <a:ea typeface="Calibri"/>
                <a:cs typeface="Calibri"/>
                <a:sym typeface="Calibri"/>
              </a:rPr>
              <a:t>communion avec le Père, le </a:t>
            </a:r>
            <a:r>
              <a:rPr lang="en-US" sz="3200" b="1" dirty="0" err="1">
                <a:solidFill>
                  <a:schemeClr val="dk2"/>
                </a:solidFill>
                <a:latin typeface="Calibri"/>
                <a:ea typeface="Calibri"/>
                <a:cs typeface="Calibri"/>
                <a:sym typeface="Calibri"/>
              </a:rPr>
              <a:t>Fils</a:t>
            </a:r>
            <a:r>
              <a:rPr lang="en-US" sz="3200" b="1" dirty="0">
                <a:solidFill>
                  <a:schemeClr val="dk2"/>
                </a:solidFill>
                <a:latin typeface="Calibri"/>
                <a:ea typeface="Calibri"/>
                <a:cs typeface="Calibri"/>
                <a:sym typeface="Calibri"/>
              </a:rPr>
              <a:t> </a:t>
            </a:r>
            <a:endParaRPr dirty="0"/>
          </a:p>
          <a:p>
            <a:pPr marL="0" marR="0" lvl="0" indent="0" algn="ctr" rtl="0">
              <a:spcBef>
                <a:spcPts val="0"/>
              </a:spcBef>
              <a:spcAft>
                <a:spcPts val="0"/>
              </a:spcAft>
              <a:buNone/>
            </a:pPr>
            <a:r>
              <a:rPr lang="en-US" sz="3200" b="1" dirty="0">
                <a:solidFill>
                  <a:schemeClr val="dk2"/>
                </a:solidFill>
                <a:latin typeface="Calibri"/>
                <a:ea typeface="Calibri"/>
                <a:cs typeface="Calibri"/>
                <a:sym typeface="Calibri"/>
              </a:rPr>
              <a:t>et </a:t>
            </a:r>
            <a:r>
              <a:rPr lang="en-US" sz="3200" b="1" dirty="0" err="1">
                <a:solidFill>
                  <a:schemeClr val="dk2"/>
                </a:solidFill>
                <a:latin typeface="Calibri"/>
                <a:ea typeface="Calibri"/>
                <a:cs typeface="Calibri"/>
                <a:sym typeface="Calibri"/>
              </a:rPr>
              <a:t>l'Esprit</a:t>
            </a:r>
            <a:r>
              <a:rPr lang="en-US" sz="3200" b="1" dirty="0">
                <a:solidFill>
                  <a:schemeClr val="dk2"/>
                </a:solidFill>
                <a:latin typeface="Calibri"/>
                <a:ea typeface="Calibri"/>
                <a:cs typeface="Calibri"/>
                <a:sym typeface="Calibri"/>
              </a:rPr>
              <a:t> et </a:t>
            </a:r>
            <a:r>
              <a:rPr lang="en-US" sz="3200" b="1" dirty="0" err="1">
                <a:solidFill>
                  <a:schemeClr val="dk2"/>
                </a:solidFill>
                <a:latin typeface="Calibri"/>
                <a:ea typeface="Calibri"/>
                <a:cs typeface="Calibri"/>
                <a:sym typeface="Calibri"/>
              </a:rPr>
              <a:t>ils</a:t>
            </a:r>
            <a:r>
              <a:rPr lang="en-US" sz="3200" b="1" dirty="0">
                <a:solidFill>
                  <a:schemeClr val="dk2"/>
                </a:solidFill>
                <a:latin typeface="Calibri"/>
                <a:ea typeface="Calibri"/>
                <a:cs typeface="Calibri"/>
                <a:sym typeface="Calibri"/>
              </a:rPr>
              <a:t> avec nous</a:t>
            </a:r>
            <a:endParaRPr sz="3200" b="1" dirty="0">
              <a:solidFill>
                <a:schemeClr val="dk2"/>
              </a:solidFill>
              <a:latin typeface="Calibri"/>
              <a:ea typeface="Calibri"/>
              <a:cs typeface="Calibri"/>
              <a:sym typeface="Calibri"/>
            </a:endParaRPr>
          </a:p>
        </p:txBody>
      </p:sp>
      <p:sp>
        <p:nvSpPr>
          <p:cNvPr id="1197" name="Google Shape;1197;p70"/>
          <p:cNvSpPr txBox="1"/>
          <p:nvPr/>
        </p:nvSpPr>
        <p:spPr>
          <a:xfrm>
            <a:off x="7164288" y="159023"/>
            <a:ext cx="1944216"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lt1"/>
                </a:solidFill>
                <a:latin typeface="Calibri"/>
                <a:ea typeface="Calibri"/>
                <a:cs typeface="Calibri"/>
                <a:sym typeface="Calibri"/>
              </a:rPr>
              <a:t>Dons 15-23</a:t>
            </a:r>
            <a:endParaRPr sz="240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Shape 1201"/>
        <p:cNvGrpSpPr/>
        <p:nvPr/>
      </p:nvGrpSpPr>
      <p:grpSpPr>
        <a:xfrm>
          <a:off x="0" y="0"/>
          <a:ext cx="0" cy="0"/>
          <a:chOff x="0" y="0"/>
          <a:chExt cx="0" cy="0"/>
        </a:xfrm>
      </p:grpSpPr>
      <p:pic>
        <p:nvPicPr>
          <p:cNvPr id="1202" name="Google Shape;1202;p71" descr="lord-jesus-christ-coming-293608.gif"/>
          <p:cNvPicPr preferRelativeResize="0"/>
          <p:nvPr/>
        </p:nvPicPr>
        <p:blipFill rotWithShape="1">
          <a:blip r:embed="rId3">
            <a:alphaModFix/>
          </a:blip>
          <a:srcRect b="36140"/>
          <a:stretch/>
        </p:blipFill>
        <p:spPr>
          <a:xfrm>
            <a:off x="319234" y="2211680"/>
            <a:ext cx="3244654" cy="3017520"/>
          </a:xfrm>
          <a:prstGeom prst="star32">
            <a:avLst>
              <a:gd name="adj" fmla="val 37500"/>
            </a:avLst>
          </a:prstGeom>
          <a:noFill/>
          <a:ln>
            <a:noFill/>
          </a:ln>
        </p:spPr>
      </p:pic>
      <p:sp>
        <p:nvSpPr>
          <p:cNvPr id="1203" name="Google Shape;1203;p71"/>
          <p:cNvSpPr/>
          <p:nvPr/>
        </p:nvSpPr>
        <p:spPr>
          <a:xfrm>
            <a:off x="7308304" y="3040360"/>
            <a:ext cx="1512168" cy="1828800"/>
          </a:xfrm>
          <a:prstGeom prst="roundRect">
            <a:avLst>
              <a:gd name="adj" fmla="val 16667"/>
            </a:avLst>
          </a:prstGeom>
          <a:solidFill>
            <a:srgbClr val="FFC000"/>
          </a:solidFill>
          <a:ln w="25400" cap="flat" cmpd="sng">
            <a:solidFill>
              <a:srgbClr val="FFC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04" name="Google Shape;1204;p71"/>
          <p:cNvSpPr/>
          <p:nvPr/>
        </p:nvSpPr>
        <p:spPr>
          <a:xfrm>
            <a:off x="7596336" y="2132856"/>
            <a:ext cx="936104" cy="864096"/>
          </a:xfrm>
          <a:prstGeom prst="ellipse">
            <a:avLst/>
          </a:prstGeom>
          <a:solidFill>
            <a:srgbClr val="FFC000"/>
          </a:solidFill>
          <a:ln w="25400" cap="flat" cmpd="sng">
            <a:solidFill>
              <a:srgbClr val="FFC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05" name="Google Shape;1205;p71"/>
          <p:cNvSpPr/>
          <p:nvPr/>
        </p:nvSpPr>
        <p:spPr>
          <a:xfrm>
            <a:off x="7662624" y="4552528"/>
            <a:ext cx="365760" cy="1828800"/>
          </a:xfrm>
          <a:prstGeom prst="rect">
            <a:avLst/>
          </a:prstGeom>
          <a:solidFill>
            <a:srgbClr val="FFC000"/>
          </a:solidFill>
          <a:ln w="25400" cap="flat" cmpd="sng">
            <a:solidFill>
              <a:srgbClr val="FFC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06" name="Google Shape;1206;p71"/>
          <p:cNvSpPr/>
          <p:nvPr/>
        </p:nvSpPr>
        <p:spPr>
          <a:xfrm>
            <a:off x="8166680" y="4552528"/>
            <a:ext cx="365760" cy="1828800"/>
          </a:xfrm>
          <a:prstGeom prst="rect">
            <a:avLst/>
          </a:prstGeom>
          <a:solidFill>
            <a:srgbClr val="FFC000"/>
          </a:solidFill>
          <a:ln w="25400" cap="flat" cmpd="sng">
            <a:solidFill>
              <a:srgbClr val="FFC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07" name="Google Shape;1207;p71"/>
          <p:cNvSpPr txBox="1"/>
          <p:nvPr/>
        </p:nvSpPr>
        <p:spPr>
          <a:xfrm>
            <a:off x="467543" y="5065439"/>
            <a:ext cx="2736305"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a:solidFill>
                  <a:srgbClr val="F2F2F2"/>
                </a:solidFill>
                <a:latin typeface="Arial"/>
                <a:ea typeface="Arial"/>
                <a:cs typeface="Arial"/>
                <a:sym typeface="Arial"/>
              </a:rPr>
              <a:t>©</a:t>
            </a:r>
            <a:r>
              <a:rPr lang="en-US" sz="1000">
                <a:solidFill>
                  <a:srgbClr val="F2F2F2"/>
                </a:solidFill>
                <a:latin typeface="Arial"/>
                <a:ea typeface="Arial"/>
                <a:cs typeface="Arial"/>
                <a:sym typeface="Arial"/>
              </a:rPr>
              <a:t> GospelGifs.com  used with permission</a:t>
            </a:r>
            <a:endParaRPr sz="1000">
              <a:solidFill>
                <a:srgbClr val="F2F2F2"/>
              </a:solidFill>
              <a:latin typeface="Arial"/>
              <a:ea typeface="Arial"/>
              <a:cs typeface="Arial"/>
              <a:sym typeface="Arial"/>
            </a:endParaRPr>
          </a:p>
        </p:txBody>
      </p:sp>
      <p:sp>
        <p:nvSpPr>
          <p:cNvPr id="1208" name="Google Shape;1208;p71"/>
          <p:cNvSpPr txBox="1"/>
          <p:nvPr/>
        </p:nvSpPr>
        <p:spPr>
          <a:xfrm>
            <a:off x="7092280" y="4335487"/>
            <a:ext cx="2016225"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a:solidFill>
                  <a:srgbClr val="F2F2F2"/>
                </a:solidFill>
                <a:latin typeface="Arial"/>
                <a:ea typeface="Arial"/>
                <a:cs typeface="Arial"/>
                <a:sym typeface="Arial"/>
              </a:rPr>
              <a:t>©</a:t>
            </a:r>
            <a:r>
              <a:rPr lang="en-US" sz="1000">
                <a:solidFill>
                  <a:srgbClr val="F2F2F2"/>
                </a:solidFill>
                <a:latin typeface="Arial"/>
                <a:ea typeface="Arial"/>
                <a:cs typeface="Arial"/>
                <a:sym typeface="Arial"/>
              </a:rPr>
              <a:t> GospelGifs.com</a:t>
            </a:r>
            <a:endParaRPr/>
          </a:p>
          <a:p>
            <a:pPr marL="0" marR="0" lvl="0" indent="0" algn="ctr" rtl="0">
              <a:spcBef>
                <a:spcPts val="0"/>
              </a:spcBef>
              <a:spcAft>
                <a:spcPts val="0"/>
              </a:spcAft>
              <a:buNone/>
            </a:pPr>
            <a:r>
              <a:rPr lang="en-US" sz="1000">
                <a:solidFill>
                  <a:srgbClr val="F2F2F2"/>
                </a:solidFill>
                <a:latin typeface="Arial"/>
                <a:ea typeface="Arial"/>
                <a:cs typeface="Arial"/>
                <a:sym typeface="Arial"/>
              </a:rPr>
              <a:t> used with permission</a:t>
            </a:r>
            <a:endParaRPr sz="1000">
              <a:solidFill>
                <a:srgbClr val="F2F2F2"/>
              </a:solidFill>
              <a:latin typeface="Arial"/>
              <a:ea typeface="Arial"/>
              <a:cs typeface="Arial"/>
              <a:sym typeface="Arial"/>
            </a:endParaRPr>
          </a:p>
        </p:txBody>
      </p:sp>
      <p:pic>
        <p:nvPicPr>
          <p:cNvPr id="1209" name="Google Shape;1209;p71" descr="angry-face-01s.gif"/>
          <p:cNvPicPr preferRelativeResize="0"/>
          <p:nvPr/>
        </p:nvPicPr>
        <p:blipFill rotWithShape="1">
          <a:blip r:embed="rId4">
            <a:alphaModFix/>
          </a:blip>
          <a:srcRect/>
          <a:stretch/>
        </p:blipFill>
        <p:spPr>
          <a:xfrm>
            <a:off x="35496" y="5949280"/>
            <a:ext cx="864096" cy="864096"/>
          </a:xfrm>
          <a:prstGeom prst="ellipse">
            <a:avLst/>
          </a:prstGeom>
          <a:noFill/>
          <a:ln>
            <a:noFill/>
          </a:ln>
        </p:spPr>
      </p:pic>
      <p:sp>
        <p:nvSpPr>
          <p:cNvPr id="1210" name="Google Shape;1210;p71"/>
          <p:cNvSpPr txBox="1"/>
          <p:nvPr/>
        </p:nvSpPr>
        <p:spPr>
          <a:xfrm>
            <a:off x="35496" y="5909210"/>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1211" name="Google Shape;1211;p71"/>
          <p:cNvSpPr txBox="1"/>
          <p:nvPr/>
        </p:nvSpPr>
        <p:spPr>
          <a:xfrm>
            <a:off x="-36512" y="6669940"/>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F2F2F2"/>
                </a:solidFill>
                <a:latin typeface="Arial"/>
                <a:ea typeface="Arial"/>
                <a:cs typeface="Arial"/>
                <a:sym typeface="Arial"/>
              </a:rPr>
              <a:t>© GospelGifs.com </a:t>
            </a:r>
            <a:endParaRPr sz="800">
              <a:solidFill>
                <a:srgbClr val="F2F2F2"/>
              </a:solidFill>
              <a:latin typeface="Arial"/>
              <a:ea typeface="Arial"/>
              <a:cs typeface="Arial"/>
              <a:sym typeface="Arial"/>
            </a:endParaRPr>
          </a:p>
        </p:txBody>
      </p:sp>
      <p:pic>
        <p:nvPicPr>
          <p:cNvPr id="1212" name="Google Shape;1212;p71" descr="lord-jesus-christ-coming-293608.gif"/>
          <p:cNvPicPr preferRelativeResize="0"/>
          <p:nvPr/>
        </p:nvPicPr>
        <p:blipFill rotWithShape="1">
          <a:blip r:embed="rId3">
            <a:alphaModFix/>
          </a:blip>
          <a:srcRect b="36140"/>
          <a:stretch/>
        </p:blipFill>
        <p:spPr>
          <a:xfrm>
            <a:off x="7319317" y="3046080"/>
            <a:ext cx="1501155" cy="1463040"/>
          </a:xfrm>
          <a:prstGeom prst="star32">
            <a:avLst>
              <a:gd name="adj" fmla="val 37500"/>
            </a:avLst>
          </a:prstGeom>
          <a:noFill/>
          <a:ln>
            <a:noFill/>
          </a:ln>
        </p:spPr>
      </p:pic>
      <p:sp>
        <p:nvSpPr>
          <p:cNvPr id="1213" name="Google Shape;1213;p71"/>
          <p:cNvSpPr txBox="1"/>
          <p:nvPr/>
        </p:nvSpPr>
        <p:spPr>
          <a:xfrm>
            <a:off x="1043608" y="6095037"/>
            <a:ext cx="7056784"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FF0000"/>
                </a:solidFill>
                <a:latin typeface="Calibri"/>
                <a:ea typeface="Calibri"/>
                <a:cs typeface="Calibri"/>
                <a:sym typeface="Calibri"/>
              </a:rPr>
              <a:t>« </a:t>
            </a:r>
            <a:r>
              <a:rPr lang="en-US" sz="1800" b="1">
                <a:solidFill>
                  <a:srgbClr val="FF0000"/>
                </a:solidFill>
                <a:latin typeface="Arial"/>
                <a:ea typeface="Arial"/>
                <a:cs typeface="Arial"/>
                <a:sym typeface="Arial"/>
              </a:rPr>
              <a:t>en Christ, en lui, en qui, en son bien-aimé </a:t>
            </a:r>
            <a:r>
              <a:rPr lang="en-US" sz="1800" b="1">
                <a:solidFill>
                  <a:srgbClr val="FF0000"/>
                </a:solidFill>
                <a:latin typeface="Calibri"/>
                <a:ea typeface="Calibri"/>
                <a:cs typeface="Calibri"/>
                <a:sym typeface="Calibri"/>
              </a:rPr>
              <a:t>»</a:t>
            </a:r>
            <a:r>
              <a:rPr lang="en-US" sz="1800" b="1">
                <a:solidFill>
                  <a:srgbClr val="FF0000"/>
                </a:solidFill>
                <a:latin typeface="Arial"/>
                <a:ea typeface="Arial"/>
                <a:cs typeface="Arial"/>
                <a:sym typeface="Arial"/>
              </a:rPr>
              <a:t> </a:t>
            </a:r>
            <a:endParaRPr/>
          </a:p>
          <a:p>
            <a:pPr marL="0" marR="0" lvl="0" indent="0" algn="ctr" rtl="0">
              <a:spcBef>
                <a:spcPts val="0"/>
              </a:spcBef>
              <a:spcAft>
                <a:spcPts val="0"/>
              </a:spcAft>
              <a:buNone/>
            </a:pPr>
            <a:r>
              <a:rPr lang="en-US" sz="1800" b="1">
                <a:solidFill>
                  <a:srgbClr val="FF0000"/>
                </a:solidFill>
                <a:latin typeface="Arial"/>
                <a:ea typeface="Arial"/>
                <a:cs typeface="Arial"/>
                <a:sym typeface="Arial"/>
              </a:rPr>
              <a:t>est accentué plus de 160 fois dans le NT</a:t>
            </a:r>
            <a:endParaRPr sz="1800" b="1">
              <a:solidFill>
                <a:srgbClr val="FF0000"/>
              </a:solidFill>
              <a:latin typeface="Arial"/>
              <a:ea typeface="Arial"/>
              <a:cs typeface="Arial"/>
              <a:sym typeface="Arial"/>
            </a:endParaRPr>
          </a:p>
        </p:txBody>
      </p:sp>
      <p:sp>
        <p:nvSpPr>
          <p:cNvPr id="1214" name="Google Shape;1214;p71"/>
          <p:cNvSpPr txBox="1"/>
          <p:nvPr/>
        </p:nvSpPr>
        <p:spPr>
          <a:xfrm>
            <a:off x="3556478" y="1212423"/>
            <a:ext cx="3535802" cy="624786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 aux saints et fidèles frères </a:t>
            </a:r>
            <a:r>
              <a:rPr lang="en-US" sz="2800" b="1">
                <a:solidFill>
                  <a:srgbClr val="FF0000"/>
                </a:solidFill>
                <a:latin typeface="Calibri"/>
                <a:ea typeface="Calibri"/>
                <a:cs typeface="Calibri"/>
                <a:sym typeface="Calibri"/>
              </a:rPr>
              <a:t>en Christ</a:t>
            </a:r>
            <a:r>
              <a:rPr lang="en-US" sz="2800" b="1">
                <a:solidFill>
                  <a:schemeClr val="lt1"/>
                </a:solidFill>
                <a:latin typeface="Calibri"/>
                <a:ea typeface="Calibri"/>
                <a:cs typeface="Calibri"/>
                <a:sym typeface="Calibri"/>
              </a:rPr>
              <a:t> </a:t>
            </a:r>
            <a:r>
              <a:rPr lang="en-US" sz="2800" b="1">
                <a:solidFill>
                  <a:schemeClr val="dk2"/>
                </a:solidFill>
                <a:latin typeface="Calibri"/>
                <a:ea typeface="Calibri"/>
                <a:cs typeface="Calibri"/>
                <a:sym typeface="Calibri"/>
              </a:rPr>
              <a:t>qui sont à Colosses »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Col 1:2</a:t>
            </a:r>
            <a:endParaRPr/>
          </a:p>
          <a:p>
            <a:pPr marL="0" marR="0" lvl="0" indent="0" algn="ctr" rtl="0">
              <a:spcBef>
                <a:spcPts val="0"/>
              </a:spcBef>
              <a:spcAft>
                <a:spcPts val="0"/>
              </a:spcAft>
              <a:buNone/>
            </a:pPr>
            <a:endParaRPr sz="800" b="1">
              <a:solidFill>
                <a:schemeClr val="dk2"/>
              </a:solidFill>
              <a:latin typeface="Calibri"/>
              <a:ea typeface="Calibri"/>
              <a:cs typeface="Calibri"/>
              <a:sym typeface="Calibri"/>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 J'ai été crucifié avec Christ . . . c'est </a:t>
            </a:r>
            <a:r>
              <a:rPr lang="en-US" sz="2800" b="1">
                <a:solidFill>
                  <a:srgbClr val="FF0000"/>
                </a:solidFill>
                <a:latin typeface="Calibri"/>
                <a:ea typeface="Calibri"/>
                <a:cs typeface="Calibri"/>
                <a:sym typeface="Calibri"/>
              </a:rPr>
              <a:t>Christ</a:t>
            </a:r>
            <a:r>
              <a:rPr lang="en-US" sz="2800" b="1">
                <a:solidFill>
                  <a:schemeClr val="dk2"/>
                </a:solidFill>
                <a:latin typeface="Calibri"/>
                <a:ea typeface="Calibri"/>
                <a:cs typeface="Calibri"/>
                <a:sym typeface="Calibri"/>
              </a:rPr>
              <a:t> qui vit </a:t>
            </a:r>
            <a:r>
              <a:rPr lang="en-US" sz="2800" b="1">
                <a:solidFill>
                  <a:srgbClr val="FF0000"/>
                </a:solidFill>
                <a:latin typeface="Calibri"/>
                <a:ea typeface="Calibri"/>
                <a:cs typeface="Calibri"/>
                <a:sym typeface="Calibri"/>
              </a:rPr>
              <a:t>en moi</a:t>
            </a:r>
            <a:r>
              <a:rPr lang="en-US" sz="2800" b="1">
                <a:solidFill>
                  <a:schemeClr val="dk2"/>
                </a:solidFill>
                <a:latin typeface="Calibri"/>
                <a:ea typeface="Calibri"/>
                <a:cs typeface="Calibri"/>
                <a:sym typeface="Calibri"/>
              </a:rPr>
              <a:t> . . . Fils de Dieu, qui m'a aimé et qui s'est livré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lui-même pour moi »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Gal 2:20</a:t>
            </a:r>
            <a:endParaRPr/>
          </a:p>
          <a:p>
            <a:pPr marL="0" marR="0" lvl="0" indent="0" algn="ctr" rtl="0">
              <a:spcBef>
                <a:spcPts val="0"/>
              </a:spcBef>
              <a:spcAft>
                <a:spcPts val="0"/>
              </a:spcAft>
              <a:buNone/>
            </a:pPr>
            <a:endParaRPr sz="2800" b="1">
              <a:solidFill>
                <a:schemeClr val="dk2"/>
              </a:solidFill>
              <a:latin typeface="Calibri"/>
              <a:ea typeface="Calibri"/>
              <a:cs typeface="Calibri"/>
              <a:sym typeface="Calibri"/>
            </a:endParaRPr>
          </a:p>
          <a:p>
            <a:pPr marL="0" marR="0" lvl="0" indent="0" algn="ctr" rtl="0">
              <a:spcBef>
                <a:spcPts val="0"/>
              </a:spcBef>
              <a:spcAft>
                <a:spcPts val="0"/>
              </a:spcAft>
              <a:buNone/>
            </a:pPr>
            <a:r>
              <a:rPr lang="en-US" sz="2800">
                <a:solidFill>
                  <a:schemeClr val="dk2"/>
                </a:solidFill>
                <a:latin typeface="Arial"/>
                <a:ea typeface="Arial"/>
                <a:cs typeface="Arial"/>
                <a:sym typeface="Arial"/>
              </a:rPr>
              <a:t/>
            </a:r>
            <a:br>
              <a:rPr lang="en-US" sz="2800">
                <a:solidFill>
                  <a:schemeClr val="dk2"/>
                </a:solidFill>
                <a:latin typeface="Arial"/>
                <a:ea typeface="Arial"/>
                <a:cs typeface="Arial"/>
                <a:sym typeface="Arial"/>
              </a:rPr>
            </a:br>
            <a:endParaRPr sz="2800">
              <a:solidFill>
                <a:schemeClr val="dk2"/>
              </a:solidFill>
              <a:latin typeface="Arial"/>
              <a:ea typeface="Arial"/>
              <a:cs typeface="Arial"/>
              <a:sym typeface="Arial"/>
            </a:endParaRPr>
          </a:p>
        </p:txBody>
      </p:sp>
      <p:pic>
        <p:nvPicPr>
          <p:cNvPr id="1215" name="Google Shape;1215;p71" descr="www.fg-a.com valentine 2-jumping-heart.gif"/>
          <p:cNvPicPr preferRelativeResize="0"/>
          <p:nvPr/>
        </p:nvPicPr>
        <p:blipFill rotWithShape="1">
          <a:blip r:embed="rId5">
            <a:alphaModFix/>
          </a:blip>
          <a:srcRect/>
          <a:stretch/>
        </p:blipFill>
        <p:spPr>
          <a:xfrm>
            <a:off x="1331640" y="3247628"/>
            <a:ext cx="1143000" cy="1333500"/>
          </a:xfrm>
          <a:prstGeom prst="rect">
            <a:avLst/>
          </a:prstGeom>
          <a:noFill/>
          <a:ln>
            <a:noFill/>
          </a:ln>
        </p:spPr>
      </p:pic>
      <p:sp>
        <p:nvSpPr>
          <p:cNvPr id="1216" name="Google Shape;1216;p71"/>
          <p:cNvSpPr txBox="1"/>
          <p:nvPr/>
        </p:nvSpPr>
        <p:spPr>
          <a:xfrm>
            <a:off x="827584" y="5301208"/>
            <a:ext cx="2160240" cy="2743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F2F2F2"/>
                </a:solidFill>
                <a:latin typeface="Arial"/>
                <a:ea typeface="Arial"/>
                <a:cs typeface="Arial"/>
                <a:sym typeface="Arial"/>
              </a:rPr>
              <a:t>Jumping heart © www.fg-a.com</a:t>
            </a:r>
            <a:endParaRPr/>
          </a:p>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1217" name="Google Shape;1217;p71"/>
          <p:cNvSpPr txBox="1"/>
          <p:nvPr/>
        </p:nvSpPr>
        <p:spPr>
          <a:xfrm>
            <a:off x="2051720" y="125760"/>
            <a:ext cx="5206360" cy="1005840"/>
          </a:xfrm>
          <a:prstGeom prst="rect">
            <a:avLst/>
          </a:prstGeom>
          <a:solidFill>
            <a:schemeClr val="lt1"/>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b="1" i="0" u="none" strike="noStrike" cap="none">
                <a:solidFill>
                  <a:srgbClr val="FF0000"/>
                </a:solidFill>
                <a:latin typeface="Calibri"/>
                <a:ea typeface="Calibri"/>
                <a:cs typeface="Calibri"/>
                <a:sym typeface="Calibri"/>
              </a:rPr>
              <a:t>15-16. </a:t>
            </a:r>
            <a:r>
              <a:rPr lang="en-US" sz="2800" b="1">
                <a:solidFill>
                  <a:srgbClr val="FF0000"/>
                </a:solidFill>
                <a:latin typeface="Calibri"/>
                <a:ea typeface="Calibri"/>
                <a:cs typeface="Calibri"/>
                <a:sym typeface="Calibri"/>
              </a:rPr>
              <a:t>en Christ et Christ en nous. Merci, Seigneur!</a:t>
            </a:r>
            <a:endParaRPr sz="2800">
              <a:solidFill>
                <a:srgbClr val="FF0000"/>
              </a:solidFill>
              <a:latin typeface="Calibri"/>
              <a:ea typeface="Calibri"/>
              <a:cs typeface="Calibri"/>
              <a:sym typeface="Calibri"/>
            </a:endParaRPr>
          </a:p>
          <a:p>
            <a:pPr marL="0" marR="0" lvl="0" indent="0" algn="ctr" rtl="0">
              <a:spcBef>
                <a:spcPts val="0"/>
              </a:spcBef>
              <a:spcAft>
                <a:spcPts val="0"/>
              </a:spcAft>
              <a:buNone/>
            </a:pPr>
            <a:endParaRPr sz="2800" b="1" i="0" u="none" strike="noStrike" cap="none">
              <a:solidFill>
                <a:srgbClr val="FF0000"/>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Shape 1221"/>
        <p:cNvGrpSpPr/>
        <p:nvPr/>
      </p:nvGrpSpPr>
      <p:grpSpPr>
        <a:xfrm>
          <a:off x="0" y="0"/>
          <a:ext cx="0" cy="0"/>
          <a:chOff x="0" y="0"/>
          <a:chExt cx="0" cy="0"/>
        </a:xfrm>
      </p:grpSpPr>
      <p:sp>
        <p:nvSpPr>
          <p:cNvPr id="1222" name="Google Shape;1222;p72"/>
          <p:cNvSpPr/>
          <p:nvPr/>
        </p:nvSpPr>
        <p:spPr>
          <a:xfrm>
            <a:off x="35496" y="304800"/>
            <a:ext cx="7132320" cy="6492240"/>
          </a:xfrm>
          <a:prstGeom prst="ellipse">
            <a:avLst/>
          </a:prstGeom>
          <a:solidFill>
            <a:srgbClr val="FFFF00"/>
          </a:solid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1224" name="Google Shape;1224;p72"/>
          <p:cNvSpPr txBox="1"/>
          <p:nvPr/>
        </p:nvSpPr>
        <p:spPr>
          <a:xfrm>
            <a:off x="396552" y="-27384"/>
            <a:ext cx="6766248" cy="423863"/>
          </a:xfrm>
          <a:prstGeom prst="rect">
            <a:avLst/>
          </a:prstGeom>
          <a:noFill/>
          <a:ln>
            <a:noFill/>
          </a:ln>
        </p:spPr>
        <p:txBody>
          <a:bodyPr spcFirstLastPara="1" wrap="square" lIns="91425" tIns="45700" rIns="91425" bIns="45700" anchor="t" anchorCtr="0">
            <a:noAutofit/>
          </a:bodyPr>
          <a:lstStyle/>
          <a:p>
            <a:pPr marL="457200" marR="0" lvl="1" indent="0" algn="l" rtl="0">
              <a:spcBef>
                <a:spcPts val="0"/>
              </a:spcBef>
              <a:spcAft>
                <a:spcPts val="0"/>
              </a:spcAft>
              <a:buNone/>
            </a:pPr>
            <a:r>
              <a:rPr lang="en-US" sz="1400" b="1" i="0" u="none" strike="noStrike" cap="none">
                <a:solidFill>
                  <a:schemeClr val="dk2"/>
                </a:solidFill>
                <a:latin typeface="Arial"/>
                <a:ea typeface="Arial"/>
                <a:cs typeface="Arial"/>
                <a:sym typeface="Arial"/>
              </a:rPr>
              <a:t>la repentance envers Dieu et          la foi en notre Seigneur Jésus Christ</a:t>
            </a:r>
            <a:endParaRPr sz="1800" b="0" i="0" u="none" strike="noStrike" cap="none">
              <a:solidFill>
                <a:schemeClr val="dk2"/>
              </a:solidFill>
              <a:latin typeface="Arial"/>
              <a:ea typeface="Arial"/>
              <a:cs typeface="Arial"/>
              <a:sym typeface="Arial"/>
            </a:endParaRPr>
          </a:p>
        </p:txBody>
      </p:sp>
      <p:sp>
        <p:nvSpPr>
          <p:cNvPr id="1225" name="Google Shape;1225;p72"/>
          <p:cNvSpPr/>
          <p:nvPr/>
        </p:nvSpPr>
        <p:spPr>
          <a:xfrm>
            <a:off x="3459480" y="30480"/>
            <a:ext cx="274320" cy="274320"/>
          </a:xfrm>
          <a:prstGeom prst="downArrow">
            <a:avLst>
              <a:gd name="adj1" fmla="val 50000"/>
              <a:gd name="adj2" fmla="val 50000"/>
            </a:avLst>
          </a:prstGeom>
          <a:no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26" name="Google Shape;1226;p72"/>
          <p:cNvSpPr/>
          <p:nvPr/>
        </p:nvSpPr>
        <p:spPr>
          <a:xfrm>
            <a:off x="3525024" y="3048000"/>
            <a:ext cx="182880" cy="128016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27" name="Google Shape;1227;p72"/>
          <p:cNvSpPr/>
          <p:nvPr/>
        </p:nvSpPr>
        <p:spPr>
          <a:xfrm>
            <a:off x="3153544" y="3352800"/>
            <a:ext cx="914400" cy="1828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1228" name="Google Shape;1228;p72"/>
          <p:cNvCxnSpPr/>
          <p:nvPr/>
        </p:nvCxnSpPr>
        <p:spPr>
          <a:xfrm rot="10800000">
            <a:off x="2926080" y="3002280"/>
            <a:ext cx="274320" cy="274320"/>
          </a:xfrm>
          <a:prstGeom prst="straightConnector1">
            <a:avLst/>
          </a:prstGeom>
          <a:noFill/>
          <a:ln w="28575" cap="flat" cmpd="sng">
            <a:solidFill>
              <a:srgbClr val="FF0000"/>
            </a:solidFill>
            <a:prstDash val="solid"/>
            <a:round/>
            <a:headEnd type="none" w="sm" len="sm"/>
            <a:tailEnd type="stealth" w="med" len="med"/>
          </a:ln>
        </p:spPr>
      </p:cxnSp>
      <p:cxnSp>
        <p:nvCxnSpPr>
          <p:cNvPr id="1229" name="Google Shape;1229;p72"/>
          <p:cNvCxnSpPr/>
          <p:nvPr/>
        </p:nvCxnSpPr>
        <p:spPr>
          <a:xfrm rot="10800000" flipH="1">
            <a:off x="4038600" y="3002280"/>
            <a:ext cx="274320" cy="274320"/>
          </a:xfrm>
          <a:prstGeom prst="straightConnector1">
            <a:avLst/>
          </a:prstGeom>
          <a:noFill/>
          <a:ln w="28575" cap="flat" cmpd="sng">
            <a:solidFill>
              <a:srgbClr val="FF0000"/>
            </a:solidFill>
            <a:prstDash val="solid"/>
            <a:round/>
            <a:headEnd type="none" w="sm" len="sm"/>
            <a:tailEnd type="stealth" w="med" len="med"/>
          </a:ln>
        </p:spPr>
      </p:cxnSp>
      <p:cxnSp>
        <p:nvCxnSpPr>
          <p:cNvPr id="1230" name="Google Shape;1230;p72"/>
          <p:cNvCxnSpPr/>
          <p:nvPr/>
        </p:nvCxnSpPr>
        <p:spPr>
          <a:xfrm flipH="1">
            <a:off x="2926080" y="4069080"/>
            <a:ext cx="274320" cy="274320"/>
          </a:xfrm>
          <a:prstGeom prst="straightConnector1">
            <a:avLst/>
          </a:prstGeom>
          <a:noFill/>
          <a:ln w="28575" cap="flat" cmpd="sng">
            <a:solidFill>
              <a:srgbClr val="FF0000"/>
            </a:solidFill>
            <a:prstDash val="solid"/>
            <a:round/>
            <a:headEnd type="none" w="sm" len="sm"/>
            <a:tailEnd type="stealth" w="med" len="med"/>
          </a:ln>
        </p:spPr>
      </p:cxnSp>
      <p:cxnSp>
        <p:nvCxnSpPr>
          <p:cNvPr id="1231" name="Google Shape;1231;p72"/>
          <p:cNvCxnSpPr/>
          <p:nvPr/>
        </p:nvCxnSpPr>
        <p:spPr>
          <a:xfrm>
            <a:off x="4038600" y="4069080"/>
            <a:ext cx="274320" cy="274320"/>
          </a:xfrm>
          <a:prstGeom prst="straightConnector1">
            <a:avLst/>
          </a:prstGeom>
          <a:noFill/>
          <a:ln w="28575" cap="flat" cmpd="sng">
            <a:solidFill>
              <a:srgbClr val="FF0000"/>
            </a:solidFill>
            <a:prstDash val="solid"/>
            <a:round/>
            <a:headEnd type="none" w="sm" len="sm"/>
            <a:tailEnd type="stealth" w="med" len="med"/>
          </a:ln>
        </p:spPr>
      </p:cxnSp>
      <p:sp>
        <p:nvSpPr>
          <p:cNvPr id="1232" name="Google Shape;1232;p72"/>
          <p:cNvSpPr txBox="1"/>
          <p:nvPr/>
        </p:nvSpPr>
        <p:spPr>
          <a:xfrm>
            <a:off x="4800600" y="6477000"/>
            <a:ext cx="2448272"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F2F2F2"/>
                </a:solidFill>
                <a:latin typeface="Arial Narrow"/>
                <a:ea typeface="Arial Narrow"/>
                <a:cs typeface="Arial Narrow"/>
                <a:sym typeface="Arial Narrow"/>
              </a:rPr>
              <a:t>johncrozieris@gmail.com  ©  2021 </a:t>
            </a:r>
            <a:endParaRPr sz="1200">
              <a:solidFill>
                <a:srgbClr val="F2F2F2"/>
              </a:solidFill>
              <a:latin typeface="Arial Narrow"/>
              <a:ea typeface="Arial Narrow"/>
              <a:cs typeface="Arial Narrow"/>
              <a:sym typeface="Arial Narrow"/>
            </a:endParaRPr>
          </a:p>
        </p:txBody>
      </p:sp>
      <p:sp>
        <p:nvSpPr>
          <p:cNvPr id="1233" name="Google Shape;1233;p72"/>
          <p:cNvSpPr txBox="1"/>
          <p:nvPr/>
        </p:nvSpPr>
        <p:spPr>
          <a:xfrm>
            <a:off x="2590800" y="254913"/>
            <a:ext cx="1944216" cy="43088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200">
                <a:solidFill>
                  <a:schemeClr val="dk2"/>
                </a:solidFill>
                <a:latin typeface="Arial Black"/>
                <a:ea typeface="Arial Black"/>
                <a:cs typeface="Arial Black"/>
                <a:sym typeface="Arial Black"/>
              </a:rPr>
              <a:t>en Christ</a:t>
            </a:r>
            <a:endParaRPr sz="2200">
              <a:solidFill>
                <a:schemeClr val="dk2"/>
              </a:solidFill>
              <a:latin typeface="Arial Black"/>
              <a:ea typeface="Arial Black"/>
              <a:cs typeface="Arial Black"/>
              <a:sym typeface="Arial Black"/>
            </a:endParaRPr>
          </a:p>
        </p:txBody>
      </p:sp>
      <p:sp>
        <p:nvSpPr>
          <p:cNvPr id="1234" name="Google Shape;1234;p72"/>
          <p:cNvSpPr txBox="1"/>
          <p:nvPr/>
        </p:nvSpPr>
        <p:spPr>
          <a:xfrm>
            <a:off x="214282" y="6495147"/>
            <a:ext cx="2088232"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F2F2F2"/>
                </a:solidFill>
                <a:latin typeface="Arial Narrow"/>
                <a:ea typeface="Arial Narrow"/>
                <a:cs typeface="Arial Narrow"/>
                <a:sym typeface="Arial Narrow"/>
              </a:rPr>
              <a:t>jumping heart © www.fg-a.com</a:t>
            </a:r>
            <a:endParaRPr/>
          </a:p>
        </p:txBody>
      </p:sp>
      <p:pic>
        <p:nvPicPr>
          <p:cNvPr id="1235" name="Google Shape;1235;p72" descr="www.fg-a.com valentine 2-jumping-heart.gif"/>
          <p:cNvPicPr preferRelativeResize="0"/>
          <p:nvPr/>
        </p:nvPicPr>
        <p:blipFill rotWithShape="1">
          <a:blip r:embed="rId3">
            <a:alphaModFix/>
          </a:blip>
          <a:srcRect/>
          <a:stretch/>
        </p:blipFill>
        <p:spPr>
          <a:xfrm>
            <a:off x="3059832" y="2996952"/>
            <a:ext cx="1049259" cy="1224136"/>
          </a:xfrm>
          <a:prstGeom prst="rect">
            <a:avLst/>
          </a:prstGeom>
          <a:noFill/>
          <a:ln>
            <a:noFill/>
          </a:ln>
        </p:spPr>
      </p:pic>
      <p:sp>
        <p:nvSpPr>
          <p:cNvPr id="1236" name="Google Shape;1236;p72"/>
          <p:cNvSpPr txBox="1"/>
          <p:nvPr/>
        </p:nvSpPr>
        <p:spPr>
          <a:xfrm>
            <a:off x="5652120" y="404664"/>
            <a:ext cx="3421044" cy="6209928"/>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2600" b="1">
                <a:solidFill>
                  <a:schemeClr val="dk2"/>
                </a:solidFill>
                <a:latin typeface="Calibri"/>
                <a:ea typeface="Calibri"/>
                <a:cs typeface="Calibri"/>
                <a:sym typeface="Calibri"/>
              </a:rPr>
              <a:t>Seigneur, merci de ce que si tu me mets en </a:t>
            </a:r>
            <a:endParaRPr/>
          </a:p>
          <a:p>
            <a:pPr marL="0" marR="0" lvl="0" indent="0" algn="r" rtl="0">
              <a:spcBef>
                <a:spcPts val="0"/>
              </a:spcBef>
              <a:spcAft>
                <a:spcPts val="0"/>
              </a:spcAft>
              <a:buNone/>
            </a:pPr>
            <a:r>
              <a:rPr lang="en-US" sz="2600" b="1">
                <a:solidFill>
                  <a:schemeClr val="dk2"/>
                </a:solidFill>
                <a:latin typeface="Calibri"/>
                <a:ea typeface="Calibri"/>
                <a:cs typeface="Calibri"/>
                <a:sym typeface="Calibri"/>
              </a:rPr>
              <a:t>    Christ, tu me </a:t>
            </a:r>
            <a:endParaRPr/>
          </a:p>
          <a:p>
            <a:pPr marL="0" marR="0" lvl="0" indent="0" algn="r" rtl="0">
              <a:spcBef>
                <a:spcPts val="0"/>
              </a:spcBef>
              <a:spcAft>
                <a:spcPts val="0"/>
              </a:spcAft>
              <a:buNone/>
            </a:pPr>
            <a:r>
              <a:rPr lang="en-US" sz="2600" b="1">
                <a:solidFill>
                  <a:schemeClr val="dk2"/>
                </a:solidFill>
                <a:latin typeface="Calibri"/>
                <a:ea typeface="Calibri"/>
                <a:cs typeface="Calibri"/>
                <a:sym typeface="Calibri"/>
              </a:rPr>
              <a:t>donnes tout </a:t>
            </a:r>
            <a:endParaRPr/>
          </a:p>
          <a:p>
            <a:pPr marL="0" marR="0" lvl="0" indent="0" algn="r" rtl="0">
              <a:spcBef>
                <a:spcPts val="0"/>
              </a:spcBef>
              <a:spcAft>
                <a:spcPts val="0"/>
              </a:spcAft>
              <a:buNone/>
            </a:pPr>
            <a:r>
              <a:rPr lang="en-US" sz="2600" b="1">
                <a:solidFill>
                  <a:schemeClr val="dk2"/>
                </a:solidFill>
                <a:latin typeface="Calibri"/>
                <a:ea typeface="Calibri"/>
                <a:cs typeface="Calibri"/>
                <a:sym typeface="Calibri"/>
              </a:rPr>
              <a:t>ce que Christ </a:t>
            </a:r>
            <a:endParaRPr/>
          </a:p>
          <a:p>
            <a:pPr marL="0" marR="0" lvl="0" indent="0" algn="r" rtl="0">
              <a:spcBef>
                <a:spcPts val="0"/>
              </a:spcBef>
              <a:spcAft>
                <a:spcPts val="0"/>
              </a:spcAft>
              <a:buNone/>
            </a:pPr>
            <a:r>
              <a:rPr lang="en-US" sz="2600" b="1">
                <a:solidFill>
                  <a:schemeClr val="dk2"/>
                </a:solidFill>
                <a:latin typeface="Calibri"/>
                <a:ea typeface="Calibri"/>
                <a:cs typeface="Calibri"/>
                <a:sym typeface="Calibri"/>
              </a:rPr>
              <a:t>pourvoit par </a:t>
            </a:r>
            <a:endParaRPr/>
          </a:p>
          <a:p>
            <a:pPr marL="0" marR="0" lvl="0" indent="0" algn="r" rtl="0">
              <a:spcBef>
                <a:spcPts val="0"/>
              </a:spcBef>
              <a:spcAft>
                <a:spcPts val="0"/>
              </a:spcAft>
              <a:buNone/>
            </a:pPr>
            <a:r>
              <a:rPr lang="en-US" sz="2600" b="1">
                <a:solidFill>
                  <a:schemeClr val="dk2"/>
                </a:solidFill>
                <a:latin typeface="Calibri"/>
                <a:ea typeface="Calibri"/>
                <a:cs typeface="Calibri"/>
                <a:sym typeface="Calibri"/>
              </a:rPr>
              <a:t>sa mort pour </a:t>
            </a:r>
            <a:endParaRPr/>
          </a:p>
          <a:p>
            <a:pPr marL="0" marR="0" lvl="0" indent="0" algn="r" rtl="0">
              <a:spcBef>
                <a:spcPts val="0"/>
              </a:spcBef>
              <a:spcAft>
                <a:spcPts val="0"/>
              </a:spcAft>
              <a:buNone/>
            </a:pPr>
            <a:r>
              <a:rPr lang="en-US" sz="2600" b="1">
                <a:solidFill>
                  <a:schemeClr val="dk2"/>
                </a:solidFill>
                <a:latin typeface="Calibri"/>
                <a:ea typeface="Calibri"/>
                <a:cs typeface="Calibri"/>
                <a:sym typeface="Calibri"/>
              </a:rPr>
              <a:t>le péché! </a:t>
            </a:r>
            <a:endParaRPr/>
          </a:p>
          <a:p>
            <a:pPr marL="0" marR="0" lvl="0" indent="0" algn="r" rtl="0">
              <a:spcBef>
                <a:spcPts val="0"/>
              </a:spcBef>
              <a:spcAft>
                <a:spcPts val="0"/>
              </a:spcAft>
              <a:buNone/>
            </a:pPr>
            <a:r>
              <a:rPr lang="en-US" sz="2600" b="1">
                <a:solidFill>
                  <a:schemeClr val="dk2"/>
                </a:solidFill>
                <a:latin typeface="Calibri"/>
                <a:ea typeface="Calibri"/>
                <a:cs typeface="Calibri"/>
                <a:sym typeface="Calibri"/>
              </a:rPr>
              <a:t>C'est fini! </a:t>
            </a:r>
            <a:endParaRPr/>
          </a:p>
          <a:p>
            <a:pPr marL="0" marR="0" lvl="0" indent="0" algn="r" rtl="0">
              <a:spcBef>
                <a:spcPts val="0"/>
              </a:spcBef>
              <a:spcAft>
                <a:spcPts val="0"/>
              </a:spcAft>
              <a:buNone/>
            </a:pPr>
            <a:r>
              <a:rPr lang="en-US" sz="2600" b="1">
                <a:solidFill>
                  <a:schemeClr val="dk2"/>
                </a:solidFill>
                <a:latin typeface="Calibri"/>
                <a:ea typeface="Calibri"/>
                <a:cs typeface="Calibri"/>
                <a:sym typeface="Calibri"/>
              </a:rPr>
              <a:t>Nous croyons </a:t>
            </a:r>
            <a:endParaRPr/>
          </a:p>
          <a:p>
            <a:pPr marL="0" marR="0" lvl="0" indent="0" algn="r" rtl="0">
              <a:spcBef>
                <a:spcPts val="0"/>
              </a:spcBef>
              <a:spcAft>
                <a:spcPts val="0"/>
              </a:spcAft>
              <a:buNone/>
            </a:pPr>
            <a:r>
              <a:rPr lang="en-US" sz="2600" b="1">
                <a:solidFill>
                  <a:schemeClr val="dk2"/>
                </a:solidFill>
                <a:latin typeface="Calibri"/>
                <a:ea typeface="Calibri"/>
                <a:cs typeface="Calibri"/>
                <a:sym typeface="Calibri"/>
              </a:rPr>
              <a:t>et recevons gratuitement </a:t>
            </a:r>
            <a:endParaRPr/>
          </a:p>
          <a:p>
            <a:pPr marL="0" marR="0" lvl="0" indent="0" algn="r" rtl="0">
              <a:spcBef>
                <a:spcPts val="0"/>
              </a:spcBef>
              <a:spcAft>
                <a:spcPts val="0"/>
              </a:spcAft>
              <a:buNone/>
            </a:pPr>
            <a:r>
              <a:rPr lang="en-US" sz="2600" b="1">
                <a:solidFill>
                  <a:schemeClr val="dk2"/>
                </a:solidFill>
                <a:latin typeface="Calibri"/>
                <a:ea typeface="Calibri"/>
                <a:cs typeface="Calibri"/>
                <a:sym typeface="Calibri"/>
              </a:rPr>
              <a:t>tout ce que Jésus </a:t>
            </a:r>
            <a:endParaRPr/>
          </a:p>
          <a:p>
            <a:pPr marL="0" marR="0" lvl="0" indent="0" algn="r" rtl="0">
              <a:spcBef>
                <a:spcPts val="0"/>
              </a:spcBef>
              <a:spcAft>
                <a:spcPts val="0"/>
              </a:spcAft>
              <a:buNone/>
            </a:pPr>
            <a:r>
              <a:rPr lang="en-US" sz="2600" b="1">
                <a:solidFill>
                  <a:schemeClr val="dk2"/>
                </a:solidFill>
                <a:latin typeface="Calibri"/>
                <a:ea typeface="Calibri"/>
                <a:cs typeface="Calibri"/>
                <a:sym typeface="Calibri"/>
              </a:rPr>
              <a:t>est comme Agneau </a:t>
            </a:r>
            <a:endParaRPr/>
          </a:p>
          <a:p>
            <a:pPr marL="0" marR="0" lvl="0" indent="0" algn="r" rtl="0">
              <a:spcBef>
                <a:spcPts val="0"/>
              </a:spcBef>
              <a:spcAft>
                <a:spcPts val="0"/>
              </a:spcAft>
              <a:buNone/>
            </a:pPr>
            <a:r>
              <a:rPr lang="en-US" sz="2600" b="1">
                <a:solidFill>
                  <a:schemeClr val="dk2"/>
                </a:solidFill>
                <a:latin typeface="Calibri"/>
                <a:ea typeface="Calibri"/>
                <a:cs typeface="Calibri"/>
                <a:sym typeface="Calibri"/>
              </a:rPr>
              <a:t>de Dieu et Seigneur </a:t>
            </a:r>
            <a:endParaRPr/>
          </a:p>
          <a:p>
            <a:pPr marL="0" marR="0" lvl="0" indent="0" algn="r" rtl="0">
              <a:spcBef>
                <a:spcPts val="0"/>
              </a:spcBef>
              <a:spcAft>
                <a:spcPts val="0"/>
              </a:spcAft>
              <a:buNone/>
            </a:pPr>
            <a:r>
              <a:rPr lang="en-US" sz="2600" b="1">
                <a:solidFill>
                  <a:schemeClr val="dk2"/>
                </a:solidFill>
                <a:latin typeface="Calibri"/>
                <a:ea typeface="Calibri"/>
                <a:cs typeface="Calibri"/>
                <a:sym typeface="Calibri"/>
              </a:rPr>
              <a:t>de tous !</a:t>
            </a:r>
            <a:endParaRPr sz="2600" b="1" i="0" u="none" strike="noStrike" cap="none">
              <a:solidFill>
                <a:schemeClr val="lt2"/>
              </a:solidFill>
              <a:latin typeface="Calibri"/>
              <a:ea typeface="Calibri"/>
              <a:cs typeface="Calibri"/>
              <a:sym typeface="Calibri"/>
            </a:endParaRPr>
          </a:p>
        </p:txBody>
      </p:sp>
      <p:sp>
        <p:nvSpPr>
          <p:cNvPr id="17" name="Text Box 5"/>
          <p:cNvSpPr txBox="1">
            <a:spLocks noChangeArrowheads="1"/>
          </p:cNvSpPr>
          <p:nvPr/>
        </p:nvSpPr>
        <p:spPr bwMode="auto">
          <a:xfrm>
            <a:off x="-36512" y="6016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fontAlgn="base">
              <a:lnSpc>
                <a:spcPts val="1300"/>
              </a:lnSpc>
            </a:pPr>
            <a:r>
              <a:rPr lang="fr-CA" sz="1200" b="1" dirty="0" smtClean="0">
                <a:solidFill>
                  <a:schemeClr val="bg2"/>
                </a:solidFill>
                <a:latin typeface="Calibri" pitchFamily="34" charset="0"/>
                <a:cs typeface="Calibri" pitchFamily="34" charset="0"/>
              </a:rPr>
              <a:t>déclaré juste  en Christ la justice de Dieu</a:t>
            </a:r>
            <a:endParaRPr lang="en-US" sz="1200" b="1"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rançon</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racheté</a:t>
            </a:r>
            <a:r>
              <a:rPr lang="en-US" sz="1200" dirty="0" smtClean="0">
                <a:solidFill>
                  <a:schemeClr val="bg2"/>
                </a:solidFill>
                <a:latin typeface="Calibri" pitchFamily="34" charset="0"/>
                <a:cs typeface="Calibri" pitchFamily="34" charset="0"/>
              </a:rPr>
              <a:t>         P</a:t>
            </a:r>
            <a:r>
              <a:rPr lang="fr-FR" sz="1200" dirty="0" err="1" smtClean="0">
                <a:solidFill>
                  <a:schemeClr val="bg2"/>
                </a:solidFill>
                <a:latin typeface="Calibri" pitchFamily="34" charset="0"/>
                <a:cs typeface="Calibri" pitchFamily="34" charset="0"/>
              </a:rPr>
              <a:t>âques</a:t>
            </a:r>
            <a:r>
              <a:rPr lang="fr-FR"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péché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expié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colère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détournée</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pardonné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paix</a:t>
            </a:r>
            <a:r>
              <a:rPr lang="en-US" sz="1200" dirty="0" smtClean="0">
                <a:solidFill>
                  <a:schemeClr val="bg2"/>
                </a:solidFill>
                <a:latin typeface="Calibri" pitchFamily="34" charset="0"/>
                <a:cs typeface="Calibri" pitchFamily="34" charset="0"/>
              </a:rPr>
              <a:t> avec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réconcilié</a:t>
            </a:r>
            <a:r>
              <a:rPr lang="en-US" sz="1200" dirty="0" smtClean="0">
                <a:solidFill>
                  <a:schemeClr val="bg2"/>
                </a:solidFill>
                <a:latin typeface="Calibri" pitchFamily="34" charset="0"/>
                <a:cs typeface="Calibri" pitchFamily="34" charset="0"/>
              </a:rPr>
              <a:t>   vie </a:t>
            </a:r>
            <a:r>
              <a:rPr lang="en-US" sz="1200" dirty="0" err="1" smtClean="0">
                <a:solidFill>
                  <a:schemeClr val="bg2"/>
                </a:solidFill>
                <a:latin typeface="Calibri" pitchFamily="34" charset="0"/>
                <a:cs typeface="Calibri" pitchFamily="34" charset="0"/>
              </a:rPr>
              <a:t>éternelle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adopté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accueilli</a:t>
            </a:r>
            <a:endParaRPr lang="en-US" sz="1200" dirty="0" smtClean="0">
              <a:solidFill>
                <a:schemeClr val="bg2"/>
              </a:solidFill>
              <a:latin typeface="Calibri" pitchFamily="34" charset="0"/>
              <a:cs typeface="Calibri" pitchFamily="34" charset="0"/>
            </a:endParaRPr>
          </a:p>
          <a:p>
            <a:pPr algn="ctr">
              <a:lnSpc>
                <a:spcPts val="1300"/>
              </a:lnSpc>
            </a:pPr>
            <a:r>
              <a:rPr kumimoji="0" lang="en-CA" altLang="ko-KR" sz="1200" b="0" i="0" u="none" strike="noStrike" cap="none" normalizeH="0" baseline="0" dirty="0" smtClean="0">
                <a:ln>
                  <a:noFill/>
                </a:ln>
                <a:solidFill>
                  <a:schemeClr val="bg2"/>
                </a:solidFill>
                <a:effectLst/>
                <a:latin typeface="Calibri" pitchFamily="34" charset="0"/>
                <a:ea typeface="Malgun Gothic" pitchFamily="34" charset="-127"/>
                <a:cs typeface="Calibri" pitchFamily="34" charset="0"/>
              </a:rPr>
              <a:t> </a:t>
            </a:r>
            <a:r>
              <a:rPr lang="fr-FR" sz="1200" dirty="0" smtClean="0">
                <a:solidFill>
                  <a:schemeClr val="bg2"/>
                </a:solidFill>
                <a:latin typeface="Calibri" pitchFamily="34" charset="0"/>
                <a:cs typeface="Calibri" pitchFamily="34" charset="0"/>
              </a:rPr>
              <a:t>rempli et complet en Christ la plénitude de Dieu     </a:t>
            </a:r>
            <a:r>
              <a:rPr lang="fr-CA" sz="1200" dirty="0" smtClean="0">
                <a:solidFill>
                  <a:schemeClr val="bg2"/>
                </a:solidFill>
                <a:latin typeface="Calibri" pitchFamily="34" charset="0"/>
                <a:cs typeface="Calibri" pitchFamily="34" charset="0"/>
              </a:rPr>
              <a:t>béni de toute bénédiction</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Christ ma </a:t>
            </a:r>
            <a:r>
              <a:rPr lang="en-US" sz="1200" dirty="0" err="1" smtClean="0">
                <a:solidFill>
                  <a:schemeClr val="bg2"/>
                </a:solidFill>
                <a:latin typeface="Calibri" pitchFamily="34" charset="0"/>
                <a:cs typeface="Calibri" pitchFamily="34" charset="0"/>
              </a:rPr>
              <a:t>sagesse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justice et sanctification et </a:t>
            </a:r>
            <a:r>
              <a:rPr lang="en-US" sz="1200" dirty="0" err="1" smtClean="0">
                <a:solidFill>
                  <a:schemeClr val="bg2"/>
                </a:solidFill>
                <a:latin typeface="Calibri" pitchFamily="34" charset="0"/>
                <a:cs typeface="Calibri" pitchFamily="34" charset="0"/>
              </a:rPr>
              <a:t>rédemption</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délivré</a:t>
            </a:r>
            <a:r>
              <a:rPr lang="en-US" sz="1200" dirty="0" smtClean="0">
                <a:solidFill>
                  <a:schemeClr val="bg2"/>
                </a:solidFill>
                <a:latin typeface="Calibri" pitchFamily="34" charset="0"/>
                <a:cs typeface="Calibri" pitchFamily="34" charset="0"/>
              </a:rPr>
              <a:t> des </a:t>
            </a:r>
            <a:r>
              <a:rPr lang="en-US" sz="1200" dirty="0" err="1" smtClean="0">
                <a:solidFill>
                  <a:schemeClr val="bg2"/>
                </a:solidFill>
                <a:latin typeface="Calibri" pitchFamily="34" charset="0"/>
                <a:cs typeface="Calibri" pitchFamily="34" charset="0"/>
              </a:rPr>
              <a:t>ténèbres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fr-FR" sz="1200" dirty="0" smtClean="0">
                <a:solidFill>
                  <a:schemeClr val="bg2"/>
                </a:solidFill>
                <a:latin typeface="Calibri" pitchFamily="34" charset="0"/>
                <a:cs typeface="Calibri" pitchFamily="34" charset="0"/>
              </a:rPr>
              <a:t> la lumière du royaume du Fils           </a:t>
            </a:r>
            <a:r>
              <a:rPr lang="en-US" sz="1200" dirty="0" smtClean="0">
                <a:solidFill>
                  <a:schemeClr val="bg2"/>
                </a:solidFill>
                <a:latin typeface="Calibri" pitchFamily="34" charset="0"/>
                <a:cs typeface="Calibri" pitchFamily="34" charset="0"/>
              </a:rPr>
              <a:t>en Christ et Christ en nous</a:t>
            </a:r>
          </a:p>
          <a:p>
            <a:pPr algn="ctr">
              <a:lnSpc>
                <a:spcPts val="1300"/>
              </a:lnSpc>
            </a:pPr>
            <a:r>
              <a:rPr lang="en-US" sz="1200" dirty="0" smtClean="0">
                <a:solidFill>
                  <a:schemeClr val="bg2"/>
                </a:solidFill>
                <a:latin typeface="Calibri" pitchFamily="34" charset="0"/>
                <a:cs typeface="Calibri" pitchFamily="34" charset="0"/>
              </a:rPr>
              <a:t>en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Saint et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en nous, le temple de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en le </a:t>
            </a:r>
            <a:r>
              <a:rPr lang="en-US" sz="1200" dirty="0" err="1" smtClean="0">
                <a:solidFill>
                  <a:schemeClr val="bg2"/>
                </a:solidFill>
                <a:latin typeface="Calibri" pitchFamily="34" charset="0"/>
                <a:cs typeface="Calibri" pitchFamily="34" charset="0"/>
              </a:rPr>
              <a:t>Père</a:t>
            </a:r>
            <a:r>
              <a:rPr lang="en-US" sz="1200" dirty="0" smtClean="0">
                <a:solidFill>
                  <a:schemeClr val="bg2"/>
                </a:solidFill>
                <a:latin typeface="Calibri" pitchFamily="34" charset="0"/>
                <a:cs typeface="Calibri" pitchFamily="34" charset="0"/>
              </a:rPr>
              <a:t> et le </a:t>
            </a:r>
            <a:r>
              <a:rPr lang="en-US" sz="1200" dirty="0" err="1" smtClean="0">
                <a:solidFill>
                  <a:schemeClr val="bg2"/>
                </a:solidFill>
                <a:latin typeface="Calibri" pitchFamily="34" charset="0"/>
                <a:cs typeface="Calibri" pitchFamily="34" charset="0"/>
              </a:rPr>
              <a:t>Père</a:t>
            </a:r>
            <a:r>
              <a:rPr lang="en-US" sz="1200" dirty="0" smtClean="0">
                <a:solidFill>
                  <a:schemeClr val="bg2"/>
                </a:solidFill>
                <a:latin typeface="Calibri" pitchFamily="34" charset="0"/>
                <a:cs typeface="Calibri" pitchFamily="34" charset="0"/>
              </a:rPr>
              <a:t> en nous</a:t>
            </a:r>
          </a:p>
          <a:p>
            <a:pPr algn="ctr">
              <a:lnSpc>
                <a:spcPts val="1300"/>
              </a:lnSpc>
            </a:pPr>
            <a:r>
              <a:rPr lang="en-US" sz="1200" dirty="0" err="1" smtClean="0">
                <a:solidFill>
                  <a:schemeClr val="bg2"/>
                </a:solidFill>
                <a:latin typeface="Calibri" pitchFamily="34" charset="0"/>
                <a:cs typeface="Calibri" pitchFamily="34" charset="0"/>
              </a:rPr>
              <a:t>immergé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Père</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Fils</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communion avec le </a:t>
            </a:r>
            <a:r>
              <a:rPr lang="en-US" sz="1200" dirty="0" err="1" smtClean="0">
                <a:solidFill>
                  <a:schemeClr val="bg2"/>
                </a:solidFill>
                <a:latin typeface="Calibri" pitchFamily="34" charset="0"/>
                <a:cs typeface="Calibri" pitchFamily="34" charset="0"/>
              </a:rPr>
              <a:t>Père</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Fils</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ils</a:t>
            </a:r>
            <a:r>
              <a:rPr lang="en-US" sz="1200" dirty="0" smtClean="0">
                <a:solidFill>
                  <a:schemeClr val="bg2"/>
                </a:solidFill>
                <a:latin typeface="Calibri" pitchFamily="34" charset="0"/>
                <a:cs typeface="Calibri" pitchFamily="34" charset="0"/>
              </a:rPr>
              <a:t> avec nous   </a:t>
            </a:r>
          </a:p>
          <a:p>
            <a:pPr algn="ctr">
              <a:lnSpc>
                <a:spcPts val="1300"/>
              </a:lnSpc>
            </a:pPr>
            <a:r>
              <a:rPr lang="en-US" sz="1200" dirty="0" err="1" smtClean="0">
                <a:solidFill>
                  <a:schemeClr val="bg2"/>
                </a:solidFill>
                <a:latin typeface="Calibri" pitchFamily="34" charset="0"/>
                <a:cs typeface="Calibri" pitchFamily="34" charset="0"/>
              </a:rPr>
              <a:t>accès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prières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exaucées</a:t>
            </a:r>
            <a:r>
              <a:rPr lang="en-US" sz="1200" dirty="0" smtClean="0">
                <a:solidFill>
                  <a:schemeClr val="bg2"/>
                </a:solidFill>
                <a:latin typeface="Calibri" pitchFamily="34" charset="0"/>
                <a:cs typeface="Calibri" pitchFamily="34" charset="0"/>
              </a:rPr>
              <a:t> au nom de </a:t>
            </a:r>
            <a:r>
              <a:rPr lang="en-US" sz="1200" dirty="0" err="1" smtClean="0">
                <a:solidFill>
                  <a:schemeClr val="bg2"/>
                </a:solidFill>
                <a:latin typeface="Calibri" pitchFamily="34" charset="0"/>
                <a:cs typeface="Calibri" pitchFamily="34" charset="0"/>
              </a:rPr>
              <a:t>Jésus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miséricorde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grâce</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secours</a:t>
            </a:r>
            <a:r>
              <a:rPr lang="en-US" sz="1200" dirty="0" smtClean="0">
                <a:solidFill>
                  <a:schemeClr val="bg2"/>
                </a:solidFill>
                <a:latin typeface="Calibri" pitchFamily="34" charset="0"/>
                <a:cs typeface="Calibri" pitchFamily="34" charset="0"/>
              </a:rPr>
              <a:t> au </a:t>
            </a:r>
            <a:r>
              <a:rPr lang="en-US" sz="1200" dirty="0" err="1" smtClean="0">
                <a:solidFill>
                  <a:schemeClr val="bg2"/>
                </a:solidFill>
                <a:latin typeface="Calibri" pitchFamily="34" charset="0"/>
                <a:cs typeface="Calibri" pitchFamily="34" charset="0"/>
              </a:rPr>
              <a:t>trône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grâce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tout </a:t>
            </a:r>
            <a:r>
              <a:rPr lang="en-US" sz="1200" dirty="0" err="1" smtClean="0">
                <a:solidFill>
                  <a:schemeClr val="bg2"/>
                </a:solidFill>
                <a:latin typeface="Calibri" pitchFamily="34" charset="0"/>
                <a:cs typeface="Calibri" pitchFamily="34" charset="0"/>
              </a:rPr>
              <a:t>besoin</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comblé</a:t>
            </a:r>
            <a:r>
              <a:rPr lang="en-US" sz="1200" dirty="0" smtClean="0">
                <a:solidFill>
                  <a:schemeClr val="bg2"/>
                </a:solidFill>
                <a:latin typeface="Calibri" pitchFamily="34" charset="0"/>
                <a:cs typeface="Calibri" pitchFamily="34" charset="0"/>
              </a:rPr>
              <a:t>            </a:t>
            </a:r>
            <a:r>
              <a:rPr lang="fr-CA" sz="1200" dirty="0" smtClean="0">
                <a:solidFill>
                  <a:schemeClr val="bg2"/>
                </a:solidFill>
                <a:latin typeface="Calibri" pitchFamily="34" charset="0"/>
                <a:cs typeface="Calibri" pitchFamily="34" charset="0"/>
              </a:rPr>
              <a:t>l’Esprit prie pour nous et nous aide à prier par l’Esprit avec la parole de Dieu </a:t>
            </a:r>
            <a:endParaRPr lang="en-US" sz="1200" dirty="0" smtClean="0">
              <a:solidFill>
                <a:schemeClr val="bg2"/>
              </a:solidFill>
              <a:latin typeface="Calibri" pitchFamily="34" charset="0"/>
              <a:cs typeface="Calibri" pitchFamily="34" charset="0"/>
            </a:endParaRPr>
          </a:p>
          <a:p>
            <a:pPr algn="ctr">
              <a:lnSpc>
                <a:spcPts val="1300"/>
              </a:lnSpc>
            </a:pPr>
            <a:r>
              <a:rPr lang="fr-FR" sz="1200" dirty="0" smtClean="0">
                <a:solidFill>
                  <a:schemeClr val="bg2"/>
                </a:solidFill>
                <a:latin typeface="Calibri" pitchFamily="34" charset="0"/>
                <a:cs typeface="Calibri" pitchFamily="34" charset="0"/>
              </a:rPr>
              <a:t>notre Souverain Sacrificateur intercède pour nous en tant que notre seul médiateur et rançon pour tous</a:t>
            </a:r>
          </a:p>
          <a:p>
            <a:pPr algn="ctr">
              <a:lnSpc>
                <a:spcPts val="1300"/>
              </a:lnSpc>
            </a:pPr>
            <a:r>
              <a:rPr lang="fr-FR" sz="1200" dirty="0" smtClean="0">
                <a:solidFill>
                  <a:schemeClr val="bg2"/>
                </a:solidFill>
                <a:latin typeface="Calibri" pitchFamily="34" charset="0"/>
                <a:cs typeface="Calibri" pitchFamily="34" charset="0"/>
              </a:rPr>
              <a:t>notre Souverain Sacrificateur est notre avocat avec sa seul propitiation pour nos péchés dans notre défense</a:t>
            </a:r>
            <a:endParaRPr lang="fr-CA" sz="1200" dirty="0" smtClean="0">
              <a:solidFill>
                <a:schemeClr val="bg2"/>
              </a:solidFill>
              <a:latin typeface="Calibri" pitchFamily="34" charset="0"/>
              <a:cs typeface="Calibri" pitchFamily="34" charset="0"/>
            </a:endParaRPr>
          </a:p>
          <a:p>
            <a:pPr algn="ctr">
              <a:lnSpc>
                <a:spcPts val="1300"/>
              </a:lnSpc>
            </a:pPr>
            <a:r>
              <a:rPr lang="en-US" sz="1200" dirty="0" err="1" smtClean="0">
                <a:latin typeface="Calibri" pitchFamily="34" charset="0"/>
                <a:cs typeface="Calibri" pitchFamily="34" charset="0"/>
              </a:rPr>
              <a:t>immergé</a:t>
            </a:r>
            <a:r>
              <a:rPr lang="en-US" sz="1200" dirty="0" smtClean="0">
                <a:latin typeface="Calibri" pitchFamily="34" charset="0"/>
                <a:cs typeface="Calibri" pitchFamily="34" charset="0"/>
              </a:rPr>
              <a:t>      et       </a:t>
            </a:r>
            <a:r>
              <a:rPr lang="en-US" sz="1200" dirty="0" err="1" smtClean="0">
                <a:latin typeface="Calibri" pitchFamily="34" charset="0"/>
                <a:cs typeface="Calibri" pitchFamily="34" charset="0"/>
              </a:rPr>
              <a:t>une</a:t>
            </a:r>
            <a:r>
              <a:rPr lang="en-US" sz="1200" dirty="0" smtClean="0">
                <a:latin typeface="Calibri" pitchFamily="34" charset="0"/>
                <a:cs typeface="Calibri" pitchFamily="34" charset="0"/>
              </a:rPr>
              <a:t>      </a:t>
            </a:r>
            <a:r>
              <a:rPr lang="fr-FR" sz="1200" dirty="0" smtClean="0">
                <a:latin typeface="Calibri" pitchFamily="34" charset="0"/>
                <a:cs typeface="Calibri" pitchFamily="34" charset="0"/>
              </a:rPr>
              <a:t>même      plante      </a:t>
            </a:r>
            <a:r>
              <a:rPr lang="en-US" sz="1200" dirty="0" smtClean="0">
                <a:latin typeface="Calibri" pitchFamily="34" charset="0"/>
                <a:cs typeface="Calibri" pitchFamily="34" charset="0"/>
              </a:rPr>
              <a:t>avec      Christ       </a:t>
            </a:r>
            <a:r>
              <a:rPr lang="en-US" sz="1200" dirty="0" err="1" smtClean="0">
                <a:latin typeface="Calibri" pitchFamily="34" charset="0"/>
                <a:cs typeface="Calibri" pitchFamily="34" charset="0"/>
              </a:rPr>
              <a:t>dans</a:t>
            </a:r>
            <a:r>
              <a:rPr lang="en-US" sz="1200" dirty="0" smtClean="0">
                <a:latin typeface="Calibri" pitchFamily="34" charset="0"/>
                <a:cs typeface="Calibri" pitchFamily="34" charset="0"/>
              </a:rPr>
              <a:t>      </a:t>
            </a:r>
            <a:r>
              <a:rPr lang="en-US" sz="1200" dirty="0" err="1" smtClean="0">
                <a:latin typeface="Calibri" pitchFamily="34" charset="0"/>
                <a:cs typeface="Calibri" pitchFamily="34" charset="0"/>
              </a:rPr>
              <a:t>sa</a:t>
            </a:r>
            <a:r>
              <a:rPr lang="en-US" sz="1200" dirty="0" smtClean="0">
                <a:latin typeface="Calibri" pitchFamily="34" charset="0"/>
                <a:cs typeface="Calibri" pitchFamily="34" charset="0"/>
              </a:rPr>
              <a:t>      mort      et      </a:t>
            </a:r>
            <a:r>
              <a:rPr lang="en-US" sz="1200" dirty="0" err="1" smtClean="0">
                <a:latin typeface="Calibri" pitchFamily="34" charset="0"/>
                <a:cs typeface="Calibri" pitchFamily="34" charset="0"/>
              </a:rPr>
              <a:t>sa</a:t>
            </a:r>
            <a:r>
              <a:rPr lang="en-US" sz="1200" dirty="0" smtClean="0">
                <a:latin typeface="Calibri" pitchFamily="34" charset="0"/>
                <a:cs typeface="Calibri" pitchFamily="34" charset="0"/>
              </a:rPr>
              <a:t>       </a:t>
            </a:r>
            <a:r>
              <a:rPr lang="en-US" sz="1200" dirty="0" err="1" smtClean="0">
                <a:latin typeface="Calibri" pitchFamily="34" charset="0"/>
                <a:cs typeface="Calibri" pitchFamily="34" charset="0"/>
              </a:rPr>
              <a:t>résurrection</a:t>
            </a:r>
            <a:endParaRPr lang="en-US" sz="1200" dirty="0" smtClean="0">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vieil</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homme</a:t>
            </a:r>
            <a:r>
              <a:rPr lang="en-US" sz="1200" dirty="0" smtClean="0">
                <a:solidFill>
                  <a:schemeClr val="bg2"/>
                </a:solidFill>
                <a:latin typeface="Calibri" pitchFamily="34" charset="0"/>
                <a:cs typeface="Calibri" pitchFamily="34" charset="0"/>
              </a:rPr>
              <a:t> en Adam </a:t>
            </a:r>
            <a:r>
              <a:rPr lang="fr-CA" sz="1200" dirty="0" smtClean="0">
                <a:solidFill>
                  <a:schemeClr val="bg2"/>
                </a:solidFill>
                <a:latin typeface="Calibri" pitchFamily="34" charset="0"/>
                <a:cs typeface="Calibri" pitchFamily="34" charset="0"/>
              </a:rPr>
              <a:t>crucifié et enseveli avec Christ    nouvel homme en Christ ressuscité et vivant avec Christ</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mort au </a:t>
            </a:r>
            <a:r>
              <a:rPr lang="en-US" sz="1200" dirty="0" err="1" smtClean="0">
                <a:solidFill>
                  <a:schemeClr val="bg2"/>
                </a:solidFill>
                <a:latin typeface="Calibri" pitchFamily="34" charset="0"/>
                <a:cs typeface="Calibri" pitchFamily="34" charset="0"/>
              </a:rPr>
              <a:t>péché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libéré</a:t>
            </a:r>
            <a:r>
              <a:rPr lang="en-US" sz="1200" dirty="0" smtClean="0">
                <a:solidFill>
                  <a:schemeClr val="bg2"/>
                </a:solidFill>
                <a:latin typeface="Calibri" pitchFamily="34" charset="0"/>
                <a:cs typeface="Calibri" pitchFamily="34" charset="0"/>
              </a:rPr>
              <a:t> du </a:t>
            </a:r>
            <a:r>
              <a:rPr lang="en-US" sz="1200" dirty="0" err="1" smtClean="0">
                <a:solidFill>
                  <a:schemeClr val="bg2"/>
                </a:solidFill>
                <a:latin typeface="Calibri" pitchFamily="34" charset="0"/>
                <a:cs typeface="Calibri" pitchFamily="34" charset="0"/>
              </a:rPr>
              <a:t>péché</a:t>
            </a:r>
            <a:r>
              <a:rPr lang="en-US" sz="1200" dirty="0" smtClean="0">
                <a:solidFill>
                  <a:schemeClr val="bg2"/>
                </a:solidFill>
                <a:latin typeface="Calibri" pitchFamily="34" charset="0"/>
                <a:cs typeface="Calibri" pitchFamily="34" charset="0"/>
              </a:rPr>
              <a:t>                                                                                                         instrument de justice </a:t>
            </a:r>
          </a:p>
          <a:p>
            <a:pPr algn="ctr">
              <a:lnSpc>
                <a:spcPts val="1300"/>
              </a:lnSpc>
            </a:pPr>
            <a:r>
              <a:rPr lang="en-US" sz="1200" dirty="0" err="1" smtClean="0">
                <a:solidFill>
                  <a:schemeClr val="bg2"/>
                </a:solidFill>
                <a:latin typeface="Calibri" pitchFamily="34" charset="0"/>
                <a:cs typeface="Calibri" pitchFamily="34" charset="0"/>
              </a:rPr>
              <a:t>sous</a:t>
            </a:r>
            <a:r>
              <a:rPr lang="en-US" sz="1200" dirty="0" smtClean="0">
                <a:solidFill>
                  <a:schemeClr val="bg2"/>
                </a:solidFill>
                <a:latin typeface="Calibri" pitchFamily="34" charset="0"/>
                <a:cs typeface="Calibri" pitchFamily="34" charset="0"/>
              </a:rPr>
              <a:t> Christ et </a:t>
            </a:r>
            <a:r>
              <a:rPr lang="en-US" sz="1200" dirty="0" err="1" smtClean="0">
                <a:solidFill>
                  <a:schemeClr val="bg2"/>
                </a:solidFill>
                <a:latin typeface="Calibri" pitchFamily="34" charset="0"/>
                <a:cs typeface="Calibri" pitchFamily="34" charset="0"/>
              </a:rPr>
              <a:t>sa</a:t>
            </a:r>
            <a:r>
              <a:rPr lang="en-US" sz="1200" dirty="0" smtClean="0">
                <a:solidFill>
                  <a:schemeClr val="bg2"/>
                </a:solidFill>
                <a:latin typeface="Calibri" pitchFamily="34" charset="0"/>
                <a:cs typeface="Calibri" pitchFamily="34" charset="0"/>
              </a:rPr>
              <a:t> grace </a:t>
            </a:r>
            <a:r>
              <a:rPr lang="en-US" sz="1200" dirty="0" err="1" smtClean="0">
                <a:solidFill>
                  <a:schemeClr val="bg2"/>
                </a:solidFill>
                <a:latin typeface="Calibri" pitchFamily="34" charset="0"/>
                <a:cs typeface="Calibri" pitchFamily="34" charset="0"/>
              </a:rPr>
              <a:t>abondante</a:t>
            </a:r>
            <a:r>
              <a:rPr lang="en-US" sz="1200" dirty="0" smtClean="0">
                <a:solidFill>
                  <a:schemeClr val="bg2"/>
                </a:solidFill>
                <a:latin typeface="Calibri" pitchFamily="34" charset="0"/>
                <a:cs typeface="Calibri" pitchFamily="34" charset="0"/>
              </a:rPr>
              <a:t>                                                                                      </a:t>
            </a:r>
            <a:r>
              <a:rPr lang="fr-FR" sz="1200" dirty="0" smtClean="0">
                <a:solidFill>
                  <a:schemeClr val="bg2"/>
                </a:solidFill>
                <a:latin typeface="Calibri" pitchFamily="34" charset="0"/>
                <a:cs typeface="Calibri" pitchFamily="34" charset="0"/>
              </a:rPr>
              <a:t>esclaves du Christ pas le péché</a:t>
            </a:r>
            <a:endParaRPr lang="en-US" sz="1200" dirty="0" smtClean="0">
              <a:solidFill>
                <a:schemeClr val="bg2"/>
              </a:solidFill>
              <a:latin typeface="Calibri" pitchFamily="34" charset="0"/>
              <a:cs typeface="Calibri" pitchFamily="34" charset="0"/>
            </a:endParaRPr>
          </a:p>
          <a:p>
            <a:pPr algn="ctr">
              <a:lnSpc>
                <a:spcPts val="1300"/>
              </a:lnSpc>
            </a:pPr>
            <a:r>
              <a:rPr lang="fr-FR" sz="1200" dirty="0" smtClean="0">
                <a:solidFill>
                  <a:schemeClr val="bg2"/>
                </a:solidFill>
                <a:latin typeface="Calibri" pitchFamily="34" charset="0"/>
                <a:cs typeface="Calibri" pitchFamily="34" charset="0"/>
              </a:rPr>
              <a:t>attaché au Christ                                                                                                                                                  </a:t>
            </a:r>
            <a:r>
              <a:rPr lang="fr-CA" sz="1200" dirty="0" smtClean="0">
                <a:solidFill>
                  <a:schemeClr val="bg2"/>
                </a:solidFill>
                <a:latin typeface="Calibri" pitchFamily="34" charset="0"/>
                <a:cs typeface="Calibri" pitchFamily="34" charset="0"/>
              </a:rPr>
              <a:t>un avec Christ </a:t>
            </a:r>
          </a:p>
          <a:p>
            <a:pPr algn="ctr">
              <a:lnSpc>
                <a:spcPts val="1300"/>
              </a:lnSpc>
            </a:pPr>
            <a:r>
              <a:rPr lang="fr-CA" sz="1200" dirty="0" smtClean="0">
                <a:solidFill>
                  <a:schemeClr val="bg2"/>
                </a:solidFill>
                <a:latin typeface="Calibri" pitchFamily="34" charset="0"/>
                <a:cs typeface="Calibri" pitchFamily="34" charset="0"/>
              </a:rPr>
              <a:t>assis avec Christ                                                                                                                               caché avec Christ en Dieu                                                                                                                 </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dégagés</a:t>
            </a:r>
            <a:r>
              <a:rPr lang="en-US" sz="1200" dirty="0" smtClean="0">
                <a:solidFill>
                  <a:schemeClr val="bg2"/>
                </a:solidFill>
                <a:latin typeface="Calibri" pitchFamily="34" charset="0"/>
                <a:cs typeface="Calibri" pitchFamily="34" charset="0"/>
              </a:rPr>
              <a:t> de la </a:t>
            </a:r>
            <a:r>
              <a:rPr lang="en-US" sz="1200" dirty="0" err="1" smtClean="0">
                <a:solidFill>
                  <a:schemeClr val="bg2"/>
                </a:solidFill>
                <a:latin typeface="Calibri" pitchFamily="34" charset="0"/>
                <a:cs typeface="Calibri" pitchFamily="34" charset="0"/>
              </a:rPr>
              <a:t>loi</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marié</a:t>
            </a:r>
            <a:r>
              <a:rPr lang="en-US" sz="1200" dirty="0" smtClean="0">
                <a:solidFill>
                  <a:schemeClr val="bg2"/>
                </a:solidFill>
                <a:latin typeface="Calibri" pitchFamily="34" charset="0"/>
                <a:cs typeface="Calibri" pitchFamily="34" charset="0"/>
              </a:rPr>
              <a:t> à Christ                                                                                                            </a:t>
            </a:r>
            <a:r>
              <a:rPr lang="en-US" sz="1200" dirty="0" err="1" smtClean="0">
                <a:solidFill>
                  <a:schemeClr val="bg2"/>
                </a:solidFill>
                <a:latin typeface="Calibri" pitchFamily="34" charset="0"/>
                <a:cs typeface="Calibri" pitchFamily="34" charset="0"/>
              </a:rPr>
              <a:t>sous</a:t>
            </a:r>
            <a:r>
              <a:rPr lang="en-US" sz="1200" dirty="0" smtClean="0">
                <a:solidFill>
                  <a:schemeClr val="bg2"/>
                </a:solidFill>
                <a:latin typeface="Calibri" pitchFamily="34" charset="0"/>
                <a:cs typeface="Calibri" pitchFamily="34" charset="0"/>
              </a:rPr>
              <a:t> la </a:t>
            </a:r>
            <a:r>
              <a:rPr lang="en-US" sz="1200" dirty="0" err="1" smtClean="0">
                <a:solidFill>
                  <a:schemeClr val="bg2"/>
                </a:solidFill>
                <a:latin typeface="Calibri" pitchFamily="34" charset="0"/>
                <a:cs typeface="Calibri" pitchFamily="34" charset="0"/>
              </a:rPr>
              <a:t>loi</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p>
          <a:p>
            <a:pPr algn="ctr">
              <a:lnSpc>
                <a:spcPts val="1300"/>
              </a:lnSpc>
            </a:pP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l’amour</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répandu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né</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fr-FR" sz="1200" dirty="0" smtClean="0">
                <a:solidFill>
                  <a:schemeClr val="bg2"/>
                </a:solidFill>
                <a:latin typeface="Calibri" pitchFamily="34" charset="0"/>
                <a:cs typeface="Calibri" pitchFamily="34" charset="0"/>
              </a:rPr>
              <a:t>né de Dieu</a:t>
            </a:r>
            <a:endParaRPr lang="en-US" sz="1200" dirty="0" smtClean="0">
              <a:solidFill>
                <a:schemeClr val="bg2"/>
              </a:solidFill>
              <a:latin typeface="Calibri" pitchFamily="34" charset="0"/>
              <a:cs typeface="Calibri" pitchFamily="34" charset="0"/>
            </a:endParaRPr>
          </a:p>
          <a:p>
            <a:pPr algn="ctr">
              <a:lnSpc>
                <a:spcPts val="1300"/>
              </a:lnSpc>
            </a:pPr>
            <a:r>
              <a:rPr lang="fr-CA" sz="1200" dirty="0" smtClean="0">
                <a:solidFill>
                  <a:schemeClr val="bg2"/>
                </a:solidFill>
                <a:latin typeface="Calibri" pitchFamily="34" charset="0"/>
                <a:cs typeface="Calibri" pitchFamily="34" charset="0"/>
              </a:rPr>
              <a:t>donné, recevoir, avoir le don de l'Esprit                                                                          </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fleuves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d'eau</a:t>
            </a:r>
            <a:r>
              <a:rPr lang="en-US" sz="1200" dirty="0" smtClean="0">
                <a:solidFill>
                  <a:schemeClr val="bg2"/>
                </a:solidFill>
                <a:latin typeface="Calibri" pitchFamily="34" charset="0"/>
                <a:cs typeface="Calibri" pitchFamily="34" charset="0"/>
              </a:rPr>
              <a:t> vive de </a:t>
            </a:r>
            <a:r>
              <a:rPr lang="en-US" sz="1200" dirty="0" err="1" smtClean="0">
                <a:solidFill>
                  <a:schemeClr val="bg2"/>
                </a:solidFill>
                <a:latin typeface="Calibri" pitchFamily="34" charset="0"/>
                <a:cs typeface="Calibri" pitchFamily="34" charset="0"/>
              </a:rPr>
              <a:t>l'Esprit</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immergé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fr-CA" sz="1200" dirty="0" smtClean="0">
                <a:solidFill>
                  <a:schemeClr val="bg2"/>
                </a:solidFill>
                <a:latin typeface="Calibri" pitchFamily="34" charset="0"/>
                <a:cs typeface="Calibri" pitchFamily="34" charset="0"/>
              </a:rPr>
              <a:t>l'Esprit vient et descend sur nous</a:t>
            </a:r>
          </a:p>
          <a:p>
            <a:pPr algn="ctr">
              <a:lnSpc>
                <a:spcPts val="1300"/>
              </a:lnSpc>
            </a:pPr>
            <a:r>
              <a:rPr lang="fr-FR" sz="1200" dirty="0" smtClean="0">
                <a:solidFill>
                  <a:schemeClr val="bg2"/>
                </a:solidFill>
                <a:latin typeface="Calibri" pitchFamily="34" charset="0"/>
                <a:cs typeface="Calibri" pitchFamily="34" charset="0"/>
              </a:rPr>
              <a:t>puissance de l'Esprit être ambassadeurs                                                               </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oint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scellé</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garantie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l’Esprit</a:t>
            </a:r>
            <a:endParaRPr lang="en-US" sz="1200" dirty="0" smtClean="0">
              <a:solidFill>
                <a:schemeClr val="bg2"/>
              </a:solidFill>
              <a:latin typeface="Calibri" pitchFamily="34" charset="0"/>
              <a:cs typeface="Calibri" pitchFamily="34" charset="0"/>
            </a:endParaRPr>
          </a:p>
          <a:p>
            <a:pPr algn="ctr">
              <a:lnSpc>
                <a:spcPts val="1300"/>
              </a:lnSpc>
            </a:pPr>
            <a:r>
              <a:rPr lang="fr-FR" sz="1200" dirty="0" smtClean="0">
                <a:solidFill>
                  <a:schemeClr val="bg2"/>
                </a:solidFill>
                <a:latin typeface="Calibri" pitchFamily="34" charset="0"/>
                <a:cs typeface="Calibri" pitchFamily="34" charset="0"/>
              </a:rPr>
              <a:t>c</a:t>
            </a:r>
            <a:r>
              <a:rPr lang="en-US" sz="1200" dirty="0" err="1" smtClean="0">
                <a:solidFill>
                  <a:schemeClr val="bg2"/>
                </a:solidFill>
                <a:latin typeface="Calibri" pitchFamily="34" charset="0"/>
                <a:cs typeface="Calibri" pitchFamily="34" charset="0"/>
              </a:rPr>
              <a:t>onsolé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enseigné</a:t>
            </a:r>
            <a:r>
              <a:rPr lang="en-US" sz="1200" dirty="0" smtClean="0">
                <a:solidFill>
                  <a:schemeClr val="bg2"/>
                </a:solidFill>
                <a:latin typeface="Calibri" pitchFamily="34" charset="0"/>
                <a:cs typeface="Calibri" pitchFamily="34" charset="0"/>
              </a:rPr>
              <a:t>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conduit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sanctifié</a:t>
            </a:r>
            <a:r>
              <a:rPr lang="en-US" sz="1200" dirty="0" smtClean="0">
                <a:solidFill>
                  <a:schemeClr val="bg2"/>
                </a:solidFill>
                <a:latin typeface="Calibri" pitchFamily="34" charset="0"/>
                <a:cs typeface="Calibri" pitchFamily="34" charset="0"/>
              </a:rPr>
              <a:t>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p>
          <a:p>
            <a:pPr algn="ctr">
              <a:lnSpc>
                <a:spcPts val="1300"/>
              </a:lnSpc>
            </a:pPr>
            <a:r>
              <a:rPr lang="en-US" sz="1200" dirty="0" smtClean="0">
                <a:solidFill>
                  <a:schemeClr val="bg2"/>
                </a:solidFill>
                <a:latin typeface="Calibri" pitchFamily="34" charset="0"/>
                <a:cs typeface="Calibri" pitchFamily="34" charset="0"/>
              </a:rPr>
              <a:t>dons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rempli</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circoncis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l'Esprit</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grande</a:t>
            </a:r>
            <a:r>
              <a:rPr lang="en-US" sz="1200" dirty="0" smtClean="0">
                <a:solidFill>
                  <a:schemeClr val="bg2"/>
                </a:solidFill>
                <a:latin typeface="Calibri" pitchFamily="34" charset="0"/>
                <a:cs typeface="Calibri" pitchFamily="34" charset="0"/>
              </a:rPr>
              <a:t> puissance de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l’ouvrage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conduit en </a:t>
            </a:r>
            <a:r>
              <a:rPr lang="en-US" sz="1200" dirty="0" err="1" smtClean="0">
                <a:solidFill>
                  <a:schemeClr val="bg2"/>
                </a:solidFill>
                <a:latin typeface="Calibri" pitchFamily="34" charset="0"/>
                <a:cs typeface="Calibri" pitchFamily="34" charset="0"/>
              </a:rPr>
              <a:t>triomphe</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victoire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nike</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membres</a:t>
            </a:r>
            <a:r>
              <a:rPr lang="en-US" sz="1200" dirty="0" smtClean="0">
                <a:solidFill>
                  <a:schemeClr val="bg2"/>
                </a:solidFill>
                <a:latin typeface="Calibri" pitchFamily="34" charset="0"/>
                <a:cs typeface="Calibri" pitchFamily="34" charset="0"/>
              </a:rPr>
              <a:t> du corps de Christ                   </a:t>
            </a:r>
            <a:r>
              <a:rPr lang="fr-FR" sz="1200" dirty="0" smtClean="0">
                <a:solidFill>
                  <a:schemeClr val="bg2"/>
                </a:solidFill>
                <a:latin typeface="Calibri" pitchFamily="34" charset="0"/>
                <a:cs typeface="Calibri" pitchFamily="34" charset="0"/>
              </a:rPr>
              <a:t>frères et </a:t>
            </a:r>
            <a:r>
              <a:rPr lang="fr-FR" sz="1200" dirty="0" err="1" smtClean="0">
                <a:solidFill>
                  <a:schemeClr val="bg2"/>
                </a:solidFill>
                <a:latin typeface="Calibri" pitchFamily="34" charset="0"/>
                <a:cs typeface="Calibri" pitchFamily="34" charset="0"/>
              </a:rPr>
              <a:t>soeurs</a:t>
            </a:r>
            <a:r>
              <a:rPr lang="fr-FR" sz="1200" dirty="0" smtClean="0">
                <a:solidFill>
                  <a:schemeClr val="bg2"/>
                </a:solidFill>
                <a:latin typeface="Calibri" pitchFamily="34" charset="0"/>
                <a:cs typeface="Calibri" pitchFamily="34" charset="0"/>
              </a:rPr>
              <a:t> en Christ</a:t>
            </a:r>
            <a:r>
              <a:rPr lang="en-US" sz="1200" dirty="0" smtClean="0">
                <a:solidFill>
                  <a:schemeClr val="bg2"/>
                </a:solidFill>
                <a:latin typeface="Calibri" pitchFamily="34" charset="0"/>
                <a:cs typeface="Calibri" pitchFamily="34" charset="0"/>
              </a:rPr>
              <a:t>                               branches de Christ </a:t>
            </a:r>
          </a:p>
          <a:p>
            <a:pPr algn="ctr">
              <a:lnSpc>
                <a:spcPts val="1300"/>
              </a:lnSpc>
            </a:pPr>
            <a:r>
              <a:rPr lang="en-US" sz="1200" dirty="0" err="1" smtClean="0">
                <a:solidFill>
                  <a:schemeClr val="bg2"/>
                </a:solidFill>
                <a:latin typeface="Calibri" pitchFamily="34" charset="0"/>
                <a:cs typeface="Calibri" pitchFamily="34" charset="0"/>
              </a:rPr>
              <a:t>une</a:t>
            </a:r>
            <a:r>
              <a:rPr lang="en-US" sz="1200" dirty="0" smtClean="0">
                <a:solidFill>
                  <a:schemeClr val="bg2"/>
                </a:solidFill>
                <a:latin typeface="Calibri" pitchFamily="34" charset="0"/>
                <a:cs typeface="Calibri" pitchFamily="34" charset="0"/>
              </a:rPr>
              <a:t> race </a:t>
            </a:r>
            <a:r>
              <a:rPr lang="en-US" sz="1200" dirty="0" err="1" smtClean="0">
                <a:solidFill>
                  <a:schemeClr val="bg2"/>
                </a:solidFill>
                <a:latin typeface="Calibri" pitchFamily="34" charset="0"/>
                <a:cs typeface="Calibri" pitchFamily="34" charset="0"/>
              </a:rPr>
              <a:t>élue</a:t>
            </a:r>
            <a:r>
              <a:rPr lang="en-US" sz="1200" dirty="0" smtClean="0">
                <a:solidFill>
                  <a:schemeClr val="bg2"/>
                </a:solidFill>
                <a:latin typeface="Calibri" pitchFamily="34" charset="0"/>
                <a:cs typeface="Calibri" pitchFamily="34" charset="0"/>
              </a:rPr>
              <a:t>, un </a:t>
            </a:r>
            <a:r>
              <a:rPr lang="en-US" sz="1200" dirty="0" err="1" smtClean="0">
                <a:solidFill>
                  <a:schemeClr val="bg2"/>
                </a:solidFill>
                <a:latin typeface="Calibri" pitchFamily="34" charset="0"/>
                <a:cs typeface="Calibri" pitchFamily="34" charset="0"/>
              </a:rPr>
              <a:t>sacerdoce</a:t>
            </a:r>
            <a:r>
              <a:rPr lang="en-US" sz="1200" dirty="0" smtClean="0">
                <a:solidFill>
                  <a:schemeClr val="bg2"/>
                </a:solidFill>
                <a:latin typeface="Calibri" pitchFamily="34" charset="0"/>
                <a:cs typeface="Calibri" pitchFamily="34" charset="0"/>
              </a:rPr>
              <a:t> royal, </a:t>
            </a:r>
            <a:r>
              <a:rPr lang="en-US" sz="1200" dirty="0" err="1" smtClean="0">
                <a:solidFill>
                  <a:schemeClr val="bg2"/>
                </a:solidFill>
                <a:latin typeface="Calibri" pitchFamily="34" charset="0"/>
                <a:cs typeface="Calibri" pitchFamily="34" charset="0"/>
              </a:rPr>
              <a:t>une</a:t>
            </a:r>
            <a:r>
              <a:rPr lang="en-US" sz="1200" dirty="0" smtClean="0">
                <a:solidFill>
                  <a:schemeClr val="bg2"/>
                </a:solidFill>
                <a:latin typeface="Calibri" pitchFamily="34" charset="0"/>
                <a:cs typeface="Calibri" pitchFamily="34" charset="0"/>
              </a:rPr>
              <a:t> nation </a:t>
            </a:r>
            <a:r>
              <a:rPr lang="en-US" sz="1200" dirty="0" err="1" smtClean="0">
                <a:solidFill>
                  <a:schemeClr val="bg2"/>
                </a:solidFill>
                <a:latin typeface="Calibri" pitchFamily="34" charset="0"/>
                <a:cs typeface="Calibri" pitchFamily="34" charset="0"/>
              </a:rPr>
              <a:t>sainte</a:t>
            </a:r>
            <a:r>
              <a:rPr lang="en-US" sz="1200" dirty="0" smtClean="0">
                <a:solidFill>
                  <a:schemeClr val="bg2"/>
                </a:solidFill>
                <a:latin typeface="Calibri" pitchFamily="34" charset="0"/>
                <a:cs typeface="Calibri" pitchFamily="34" charset="0"/>
              </a:rPr>
              <a:t>, un </a:t>
            </a:r>
            <a:r>
              <a:rPr lang="en-US" sz="1200" dirty="0" err="1" smtClean="0">
                <a:solidFill>
                  <a:schemeClr val="bg2"/>
                </a:solidFill>
                <a:latin typeface="Calibri" pitchFamily="34" charset="0"/>
                <a:cs typeface="Calibri" pitchFamily="34" charset="0"/>
              </a:rPr>
              <a:t>peuple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acquis</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peuple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concitoyens</a:t>
            </a:r>
            <a:r>
              <a:rPr lang="en-US" sz="1200" dirty="0" smtClean="0">
                <a:solidFill>
                  <a:schemeClr val="bg2"/>
                </a:solidFill>
                <a:latin typeface="Calibri" pitchFamily="34" charset="0"/>
                <a:cs typeface="Calibri" pitchFamily="34" charset="0"/>
              </a:rPr>
              <a:t> des saints, gens de la </a:t>
            </a:r>
            <a:r>
              <a:rPr lang="en-US" sz="1200" dirty="0" err="1" smtClean="0">
                <a:solidFill>
                  <a:schemeClr val="bg2"/>
                </a:solidFill>
                <a:latin typeface="Calibri" pitchFamily="34" charset="0"/>
                <a:cs typeface="Calibri" pitchFamily="34" charset="0"/>
              </a:rPr>
              <a:t>maison</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citoyenneté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les </a:t>
            </a:r>
            <a:r>
              <a:rPr lang="en-US" sz="1200" dirty="0" err="1" smtClean="0">
                <a:solidFill>
                  <a:schemeClr val="bg2"/>
                </a:solidFill>
                <a:latin typeface="Calibri" pitchFamily="34" charset="0"/>
                <a:cs typeface="Calibri" pitchFamily="34" charset="0"/>
              </a:rPr>
              <a:t>cieux</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l'espérance</a:t>
            </a:r>
            <a:r>
              <a:rPr lang="en-US" sz="1200" dirty="0" smtClean="0">
                <a:solidFill>
                  <a:schemeClr val="bg2"/>
                </a:solidFill>
                <a:latin typeface="Calibri" pitchFamily="34" charset="0"/>
                <a:cs typeface="Calibri" pitchFamily="34" charset="0"/>
              </a:rPr>
              <a:t> de la </a:t>
            </a:r>
            <a:r>
              <a:rPr lang="en-US" sz="1200" dirty="0" err="1" smtClean="0">
                <a:solidFill>
                  <a:schemeClr val="bg2"/>
                </a:solidFill>
                <a:latin typeface="Calibri" pitchFamily="34" charset="0"/>
                <a:cs typeface="Calibri" pitchFamily="34" charset="0"/>
              </a:rPr>
              <a:t>gloire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héritage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héritier</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cohéritier</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avec Christ à  mort     la perfection en </a:t>
            </a:r>
            <a:r>
              <a:rPr lang="en-US" sz="1200" dirty="0" err="1" smtClean="0">
                <a:solidFill>
                  <a:schemeClr val="bg2"/>
                </a:solidFill>
                <a:latin typeface="Calibri" pitchFamily="34" charset="0"/>
                <a:cs typeface="Calibri" pitchFamily="34" charset="0"/>
              </a:rPr>
              <a:t>sa</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présence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glorifié</a:t>
            </a:r>
            <a:r>
              <a:rPr lang="en-US" sz="1200" dirty="0" smtClean="0">
                <a:solidFill>
                  <a:schemeClr val="bg2"/>
                </a:solidFill>
                <a:latin typeface="Calibri" pitchFamily="34" charset="0"/>
                <a:cs typeface="Calibri" pitchFamily="34" charset="0"/>
              </a:rPr>
              <a:t> pour </a:t>
            </a:r>
            <a:r>
              <a:rPr lang="en-US" sz="1200" dirty="0" err="1" smtClean="0">
                <a:solidFill>
                  <a:schemeClr val="bg2"/>
                </a:solidFill>
                <a:latin typeface="Calibri" pitchFamily="34" charset="0"/>
                <a:cs typeface="Calibri" pitchFamily="34" charset="0"/>
              </a:rPr>
              <a:t>ressembler</a:t>
            </a:r>
            <a:r>
              <a:rPr lang="en-US" sz="1200" dirty="0" smtClean="0">
                <a:solidFill>
                  <a:schemeClr val="bg2"/>
                </a:solidFill>
                <a:latin typeface="Calibri" pitchFamily="34" charset="0"/>
                <a:cs typeface="Calibri" pitchFamily="34" charset="0"/>
              </a:rPr>
              <a:t> à </a:t>
            </a:r>
            <a:r>
              <a:rPr lang="en-US" sz="1200" dirty="0" err="1" smtClean="0">
                <a:solidFill>
                  <a:schemeClr val="bg2"/>
                </a:solidFill>
                <a:latin typeface="Calibri" pitchFamily="34" charset="0"/>
                <a:cs typeface="Calibri" pitchFamily="34" charset="0"/>
              </a:rPr>
              <a:t>Jésus</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royaume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céleste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entrer</a:t>
            </a:r>
            <a:r>
              <a:rPr lang="en-US" sz="1200" dirty="0" smtClean="0">
                <a:solidFill>
                  <a:schemeClr val="bg2"/>
                </a:solidFill>
                <a:latin typeface="Calibri" pitchFamily="34" charset="0"/>
                <a:cs typeface="Calibri" pitchFamily="34" charset="0"/>
              </a:rPr>
              <a:t> joie du Seigneur   </a:t>
            </a:r>
            <a:r>
              <a:rPr lang="en-US" sz="1200" dirty="0" err="1" smtClean="0">
                <a:solidFill>
                  <a:schemeClr val="bg2"/>
                </a:solidFill>
                <a:latin typeface="Calibri" pitchFamily="34" charset="0"/>
                <a:cs typeface="Calibri" pitchFamily="34" charset="0"/>
              </a:rPr>
              <a:t>délivré</a:t>
            </a:r>
            <a:r>
              <a:rPr lang="en-US" sz="1200" dirty="0" smtClean="0">
                <a:solidFill>
                  <a:schemeClr val="bg2"/>
                </a:solidFill>
                <a:latin typeface="Calibri" pitchFamily="34" charset="0"/>
                <a:cs typeface="Calibri" pitchFamily="34" charset="0"/>
              </a:rPr>
              <a:t> de la </a:t>
            </a:r>
            <a:r>
              <a:rPr lang="en-US" sz="1200" dirty="0" err="1" smtClean="0">
                <a:solidFill>
                  <a:schemeClr val="bg2"/>
                </a:solidFill>
                <a:latin typeface="Calibri" pitchFamily="34" charset="0"/>
                <a:cs typeface="Calibri" pitchFamily="34" charset="0"/>
              </a:rPr>
              <a:t>colère</a:t>
            </a:r>
            <a:r>
              <a:rPr lang="en-US" sz="1200" dirty="0" smtClean="0">
                <a:solidFill>
                  <a:schemeClr val="bg2"/>
                </a:solidFill>
                <a:latin typeface="Calibri" pitchFamily="34" charset="0"/>
                <a:cs typeface="Calibri" pitchFamily="34" charset="0"/>
              </a:rPr>
              <a:t> à </a:t>
            </a:r>
            <a:r>
              <a:rPr lang="en-US" sz="1200" dirty="0" err="1" smtClean="0">
                <a:solidFill>
                  <a:schemeClr val="bg2"/>
                </a:solidFill>
                <a:latin typeface="Calibri" pitchFamily="34" charset="0"/>
                <a:cs typeface="Calibri" pitchFamily="34" charset="0"/>
              </a:rPr>
              <a:t>venir</a:t>
            </a:r>
            <a:r>
              <a:rPr lang="en-US" sz="1200" dirty="0" smtClean="0">
                <a:solidFill>
                  <a:schemeClr val="bg2"/>
                </a:solidFill>
                <a:latin typeface="Calibri" pitchFamily="34" charset="0"/>
                <a:cs typeface="Calibri" pitchFamily="34" charset="0"/>
              </a:rPr>
              <a:t>      </a:t>
            </a:r>
          </a:p>
          <a:p>
            <a:pPr algn="ctr">
              <a:lnSpc>
                <a:spcPts val="1300"/>
              </a:lnSpc>
            </a:pPr>
            <a:r>
              <a:rPr lang="en-US" sz="1200" dirty="0" err="1" smtClean="0">
                <a:solidFill>
                  <a:schemeClr val="bg2"/>
                </a:solidFill>
                <a:latin typeface="Calibri" pitchFamily="34" charset="0"/>
                <a:cs typeface="Calibri" pitchFamily="34" charset="0"/>
              </a:rPr>
              <a:t>sa</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bonne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œuvre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rendu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parfaite</a:t>
            </a:r>
            <a:r>
              <a:rPr lang="en-US" sz="1200" dirty="0" smtClean="0">
                <a:solidFill>
                  <a:schemeClr val="bg2"/>
                </a:solidFill>
                <a:latin typeface="Calibri" pitchFamily="34" charset="0"/>
                <a:cs typeface="Calibri" pitchFamily="34" charset="0"/>
              </a:rPr>
              <a:t>      </a:t>
            </a:r>
            <a:r>
              <a:rPr lang="fr-FR" sz="1200" dirty="0" smtClean="0">
                <a:solidFill>
                  <a:schemeClr val="bg2"/>
                </a:solidFill>
                <a:latin typeface="Calibri" pitchFamily="34" charset="0"/>
                <a:cs typeface="Calibri" pitchFamily="34" charset="0"/>
              </a:rPr>
              <a:t>  </a:t>
            </a:r>
            <a:r>
              <a:rPr lang="en-US" sz="1200" dirty="0" smtClean="0">
                <a:solidFill>
                  <a:schemeClr val="bg2"/>
                </a:solidFill>
                <a:latin typeface="Calibri" pitchFamily="34" charset="0"/>
                <a:cs typeface="Calibri" pitchFamily="34" charset="0"/>
              </a:rPr>
              <a:t>corps de </a:t>
            </a:r>
            <a:r>
              <a:rPr lang="en-US" sz="1200" dirty="0" err="1" smtClean="0">
                <a:solidFill>
                  <a:schemeClr val="bg2"/>
                </a:solidFill>
                <a:latin typeface="Calibri" pitchFamily="34" charset="0"/>
                <a:cs typeface="Calibri" pitchFamily="34" charset="0"/>
              </a:rPr>
              <a:t>résurrection</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comme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Jésus</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marriage de </a:t>
            </a:r>
            <a:r>
              <a:rPr lang="en-US" sz="1200" dirty="0" err="1" smtClean="0">
                <a:solidFill>
                  <a:schemeClr val="bg2"/>
                </a:solidFill>
                <a:latin typeface="Calibri" pitchFamily="34" charset="0"/>
                <a:cs typeface="Calibri" pitchFamily="34" charset="0"/>
              </a:rPr>
              <a:t>l'Agneau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toute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larme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nos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yeux</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essuyée</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voir</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sa</a:t>
            </a:r>
            <a:r>
              <a:rPr lang="en-US" sz="1200" dirty="0" smtClean="0">
                <a:solidFill>
                  <a:schemeClr val="bg2"/>
                </a:solidFill>
                <a:latin typeface="Calibri" pitchFamily="34" charset="0"/>
                <a:cs typeface="Calibri" pitchFamily="34" charset="0"/>
              </a:rPr>
              <a:t> face                                    </a:t>
            </a:r>
            <a:r>
              <a:rPr lang="en-US" sz="1200" dirty="0" err="1" smtClean="0">
                <a:solidFill>
                  <a:schemeClr val="bg2"/>
                </a:solidFill>
                <a:latin typeface="Calibri" pitchFamily="34" charset="0"/>
                <a:cs typeface="Calibri" pitchFamily="34" charset="0"/>
              </a:rPr>
              <a:t>règne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éternellement</a:t>
            </a:r>
            <a:r>
              <a:rPr lang="en-US" sz="1200" dirty="0" smtClean="0">
                <a:solidFill>
                  <a:schemeClr val="bg2"/>
                </a:solidFill>
                <a:latin typeface="Calibri" pitchFamily="34" charset="0"/>
                <a:cs typeface="Calibri" pitchFamily="34" charset="0"/>
              </a:rPr>
              <a:t>    </a:t>
            </a:r>
          </a:p>
          <a:p>
            <a:pPr algn="ctr">
              <a:lnSpc>
                <a:spcPts val="1300"/>
              </a:lnSpc>
            </a:pPr>
            <a:r>
              <a:rPr lang="fr-CA" sz="1200" b="1" dirty="0" smtClean="0">
                <a:solidFill>
                  <a:schemeClr val="bg2"/>
                </a:solidFill>
                <a:latin typeface="Calibri" pitchFamily="34" charset="0"/>
                <a:cs typeface="Calibri" pitchFamily="34" charset="0"/>
              </a:rPr>
              <a:t>aimé et sauvé</a:t>
            </a:r>
            <a:r>
              <a:rPr lang="fr-CA" sz="1200" dirty="0" smtClean="0">
                <a:solidFill>
                  <a:schemeClr val="bg2"/>
                </a:solidFill>
                <a:latin typeface="Calibri" pitchFamily="34" charset="0"/>
                <a:cs typeface="Calibri" pitchFamily="34" charset="0"/>
              </a:rPr>
              <a:t> </a:t>
            </a:r>
          </a:p>
          <a:p>
            <a:pPr algn="ctr">
              <a:lnSpc>
                <a:spcPts val="1300"/>
              </a:lnSpc>
            </a:pPr>
            <a:r>
              <a:rPr lang="fr-CA" sz="1200" b="1" dirty="0" smtClean="0">
                <a:solidFill>
                  <a:schemeClr val="bg2"/>
                </a:solidFill>
                <a:latin typeface="Calibri" pitchFamily="34" charset="0"/>
                <a:cs typeface="Calibri" pitchFamily="34" charset="0"/>
              </a:rPr>
              <a:t>dans</a:t>
            </a:r>
            <a:r>
              <a:rPr lang="en-US" sz="1200" b="1" dirty="0" smtClean="0">
                <a:solidFill>
                  <a:schemeClr val="bg2"/>
                </a:solidFill>
                <a:latin typeface="Calibri" pitchFamily="34" charset="0"/>
                <a:cs typeface="Calibri" pitchFamily="34" charset="0"/>
              </a:rPr>
              <a:t> la nouvelle alliance</a:t>
            </a:r>
          </a:p>
          <a:p>
            <a:pPr algn="ctr">
              <a:lnSpc>
                <a:spcPts val="1320"/>
              </a:lnSpc>
            </a:pPr>
            <a:r>
              <a:rPr lang="en-US" sz="1200" dirty="0" smtClean="0">
                <a:solidFill>
                  <a:schemeClr val="bg2"/>
                </a:solidFill>
                <a:latin typeface="Calibri" pitchFamily="34" charset="0"/>
                <a:cs typeface="Calibri" pitchFamily="34" charset="0"/>
              </a:rPr>
              <a:t> </a:t>
            </a: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Shape 1240"/>
        <p:cNvGrpSpPr/>
        <p:nvPr/>
      </p:nvGrpSpPr>
      <p:grpSpPr>
        <a:xfrm>
          <a:off x="0" y="0"/>
          <a:ext cx="0" cy="0"/>
          <a:chOff x="0" y="0"/>
          <a:chExt cx="0" cy="0"/>
        </a:xfrm>
      </p:grpSpPr>
      <p:sp>
        <p:nvSpPr>
          <p:cNvPr id="1241" name="Google Shape;1241;p73"/>
          <p:cNvSpPr/>
          <p:nvPr/>
        </p:nvSpPr>
        <p:spPr>
          <a:xfrm>
            <a:off x="1763688" y="620688"/>
            <a:ext cx="2286000" cy="2286000"/>
          </a:xfrm>
          <a:prstGeom prst="ellipse">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42" name="Google Shape;1242;p73"/>
          <p:cNvSpPr txBox="1">
            <a:spLocks noGrp="1"/>
          </p:cNvSpPr>
          <p:nvPr>
            <p:ph type="title"/>
          </p:nvPr>
        </p:nvSpPr>
        <p:spPr>
          <a:xfrm>
            <a:off x="1763688" y="1124744"/>
            <a:ext cx="2314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b="1">
                <a:solidFill>
                  <a:schemeClr val="dk2"/>
                </a:solidFill>
                <a:latin typeface="Calibri"/>
                <a:ea typeface="Calibri"/>
                <a:cs typeface="Calibri"/>
                <a:sym typeface="Calibri"/>
              </a:rPr>
              <a:t>Abba</a:t>
            </a:r>
            <a:endParaRPr b="1">
              <a:solidFill>
                <a:schemeClr val="dk2"/>
              </a:solidFill>
              <a:latin typeface="Calibri"/>
              <a:ea typeface="Calibri"/>
              <a:cs typeface="Calibri"/>
              <a:sym typeface="Calibri"/>
            </a:endParaRPr>
          </a:p>
        </p:txBody>
      </p:sp>
      <p:sp>
        <p:nvSpPr>
          <p:cNvPr id="1243" name="Google Shape;1243;p73"/>
          <p:cNvSpPr/>
          <p:nvPr/>
        </p:nvSpPr>
        <p:spPr>
          <a:xfrm>
            <a:off x="1763688" y="3789040"/>
            <a:ext cx="2286000" cy="2286000"/>
          </a:xfrm>
          <a:prstGeom prst="ellipse">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44" name="Google Shape;1244;p73"/>
          <p:cNvSpPr txBox="1"/>
          <p:nvPr/>
        </p:nvSpPr>
        <p:spPr>
          <a:xfrm>
            <a:off x="1753344" y="4365104"/>
            <a:ext cx="2314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SzPts val="4400"/>
              <a:buFont typeface="Calibri"/>
              <a:buNone/>
            </a:pPr>
            <a:r>
              <a:rPr lang="en-US" sz="4400" b="1" i="0" u="none" strike="noStrike" cap="none">
                <a:solidFill>
                  <a:schemeClr val="dk2"/>
                </a:solidFill>
                <a:latin typeface="Calibri"/>
                <a:ea typeface="Calibri"/>
                <a:cs typeface="Calibri"/>
                <a:sym typeface="Calibri"/>
              </a:rPr>
              <a:t>Fils</a:t>
            </a:r>
            <a:endParaRPr sz="4400" b="1" i="0" u="none" strike="noStrike" cap="none">
              <a:solidFill>
                <a:schemeClr val="dk2"/>
              </a:solidFill>
              <a:latin typeface="Calibri"/>
              <a:ea typeface="Calibri"/>
              <a:cs typeface="Calibri"/>
              <a:sym typeface="Calibri"/>
            </a:endParaRPr>
          </a:p>
        </p:txBody>
      </p:sp>
      <p:sp>
        <p:nvSpPr>
          <p:cNvPr id="1245" name="Google Shape;1245;p73"/>
          <p:cNvSpPr/>
          <p:nvPr/>
        </p:nvSpPr>
        <p:spPr>
          <a:xfrm>
            <a:off x="2987824" y="5517232"/>
            <a:ext cx="431800" cy="431800"/>
          </a:xfrm>
          <a:prstGeom prst="smileyFace">
            <a:avLst>
              <a:gd name="adj" fmla="val 4653"/>
            </a:avLst>
          </a:prstGeom>
          <a:solidFill>
            <a:srgbClr val="66FFFF"/>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46" name="Google Shape;1246;p73"/>
          <p:cNvSpPr/>
          <p:nvPr/>
        </p:nvSpPr>
        <p:spPr>
          <a:xfrm>
            <a:off x="3491880" y="4581128"/>
            <a:ext cx="431800" cy="431800"/>
          </a:xfrm>
          <a:prstGeom prst="smileyFace">
            <a:avLst>
              <a:gd name="adj" fmla="val 4653"/>
            </a:avLst>
          </a:prstGeom>
          <a:solidFill>
            <a:srgbClr val="FFFF00"/>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47" name="Google Shape;1247;p73"/>
          <p:cNvSpPr/>
          <p:nvPr/>
        </p:nvSpPr>
        <p:spPr>
          <a:xfrm>
            <a:off x="3419872" y="5157192"/>
            <a:ext cx="431800" cy="433388"/>
          </a:xfrm>
          <a:prstGeom prst="smileyFace">
            <a:avLst>
              <a:gd name="adj" fmla="val 4653"/>
            </a:avLst>
          </a:prstGeom>
          <a:solidFill>
            <a:srgbClr val="00FF00"/>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48" name="Google Shape;1248;p73"/>
          <p:cNvSpPr/>
          <p:nvPr/>
        </p:nvSpPr>
        <p:spPr>
          <a:xfrm>
            <a:off x="1907704" y="5157192"/>
            <a:ext cx="431800" cy="431800"/>
          </a:xfrm>
          <a:prstGeom prst="smileyFace">
            <a:avLst>
              <a:gd name="adj" fmla="val 4653"/>
            </a:avLst>
          </a:prstGeom>
          <a:solidFill>
            <a:srgbClr val="FF0000"/>
          </a:solidFill>
          <a:ln w="25400" cap="flat" cmpd="sng">
            <a:solidFill>
              <a:srgbClr val="00256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49" name="Google Shape;1249;p73"/>
          <p:cNvSpPr/>
          <p:nvPr/>
        </p:nvSpPr>
        <p:spPr>
          <a:xfrm>
            <a:off x="2339752" y="5517232"/>
            <a:ext cx="431800" cy="431800"/>
          </a:xfrm>
          <a:prstGeom prst="smileyFace">
            <a:avLst>
              <a:gd name="adj" fmla="val 4653"/>
            </a:avLst>
          </a:prstGeom>
          <a:solidFill>
            <a:schemeClr val="accent6"/>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50" name="Google Shape;1250;p73"/>
          <p:cNvSpPr/>
          <p:nvPr/>
        </p:nvSpPr>
        <p:spPr>
          <a:xfrm>
            <a:off x="2627784" y="3861048"/>
            <a:ext cx="431800" cy="431800"/>
          </a:xfrm>
          <a:prstGeom prst="smileyFace">
            <a:avLst>
              <a:gd name="adj" fmla="val 4653"/>
            </a:avLst>
          </a:prstGeom>
          <a:solidFill>
            <a:srgbClr val="F3F6F9"/>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51" name="Google Shape;1251;p73"/>
          <p:cNvSpPr/>
          <p:nvPr/>
        </p:nvSpPr>
        <p:spPr>
          <a:xfrm>
            <a:off x="3203848" y="4077072"/>
            <a:ext cx="433388" cy="431800"/>
          </a:xfrm>
          <a:prstGeom prst="smileyFace">
            <a:avLst>
              <a:gd name="adj" fmla="val 4653"/>
            </a:avLst>
          </a:prstGeom>
          <a:solidFill>
            <a:srgbClr val="FF00FF"/>
          </a:solidFill>
          <a:ln w="25400" cap="flat" cmpd="sng">
            <a:solidFill>
              <a:srgbClr val="00256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52" name="Google Shape;1252;p73"/>
          <p:cNvSpPr/>
          <p:nvPr/>
        </p:nvSpPr>
        <p:spPr>
          <a:xfrm>
            <a:off x="2123728" y="4077072"/>
            <a:ext cx="431800" cy="431800"/>
          </a:xfrm>
          <a:prstGeom prst="smileyFace">
            <a:avLst>
              <a:gd name="adj" fmla="val 4653"/>
            </a:avLst>
          </a:prstGeom>
          <a:solidFill>
            <a:srgbClr val="FFC000"/>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53" name="Google Shape;1253;p73"/>
          <p:cNvSpPr/>
          <p:nvPr/>
        </p:nvSpPr>
        <p:spPr>
          <a:xfrm>
            <a:off x="1835696" y="4581128"/>
            <a:ext cx="431800" cy="431800"/>
          </a:xfrm>
          <a:prstGeom prst="smileyFace">
            <a:avLst>
              <a:gd name="adj" fmla="val 4653"/>
            </a:avLst>
          </a:prstGeom>
          <a:solidFill>
            <a:srgbClr val="276EFF"/>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1254" name="Google Shape;1254;p73"/>
          <p:cNvCxnSpPr/>
          <p:nvPr/>
        </p:nvCxnSpPr>
        <p:spPr>
          <a:xfrm rot="-10500000">
            <a:off x="2875550" y="2998699"/>
            <a:ext cx="72008" cy="731520"/>
          </a:xfrm>
          <a:prstGeom prst="straightConnector1">
            <a:avLst/>
          </a:prstGeom>
          <a:noFill/>
          <a:ln w="76200" cap="flat" cmpd="sng">
            <a:solidFill>
              <a:srgbClr val="002F98"/>
            </a:solidFill>
            <a:prstDash val="solid"/>
            <a:round/>
            <a:headEnd type="triangle" w="med" len="med"/>
            <a:tailEnd type="triangle" w="med" len="med"/>
          </a:ln>
        </p:spPr>
      </p:cxnSp>
      <p:sp>
        <p:nvSpPr>
          <p:cNvPr id="1255" name="Google Shape;1255;p73"/>
          <p:cNvSpPr txBox="1"/>
          <p:nvPr/>
        </p:nvSpPr>
        <p:spPr>
          <a:xfrm>
            <a:off x="4572000" y="980728"/>
            <a:ext cx="4248600" cy="5264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Merci Père, que si nous sommes en ton Fils,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Tu te rapportes à nous comme tu te rapportes à ton Fils; Tu nous aimes comme tu aimes ton Fils;</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Tu es en communion avec nous en communion avec ton Fils; Tu nous élèveras comme tu as élevé ton Fils! Toutes les louanges te reviennent!</a:t>
            </a:r>
            <a:endParaRPr sz="2800" b="1">
              <a:solidFill>
                <a:schemeClr val="dk2"/>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Shape 1260"/>
        <p:cNvGrpSpPr/>
        <p:nvPr/>
      </p:nvGrpSpPr>
      <p:grpSpPr>
        <a:xfrm>
          <a:off x="0" y="0"/>
          <a:ext cx="0" cy="0"/>
          <a:chOff x="0" y="0"/>
          <a:chExt cx="0" cy="0"/>
        </a:xfrm>
      </p:grpSpPr>
      <p:sp>
        <p:nvSpPr>
          <p:cNvPr id="1261" name="Google Shape;1261;p74"/>
          <p:cNvSpPr/>
          <p:nvPr/>
        </p:nvSpPr>
        <p:spPr>
          <a:xfrm>
            <a:off x="4422304" y="2924944"/>
            <a:ext cx="365760" cy="18288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62" name="Google Shape;1262;p74"/>
          <p:cNvSpPr/>
          <p:nvPr/>
        </p:nvSpPr>
        <p:spPr>
          <a:xfrm>
            <a:off x="3812704" y="3212976"/>
            <a:ext cx="1581912" cy="36576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263" name="Google Shape;1263;p74" descr="egyptian.gif"/>
          <p:cNvPicPr preferRelativeResize="0"/>
          <p:nvPr/>
        </p:nvPicPr>
        <p:blipFill rotWithShape="1">
          <a:blip r:embed="rId3">
            <a:alphaModFix/>
          </a:blip>
          <a:srcRect/>
          <a:stretch/>
        </p:blipFill>
        <p:spPr>
          <a:xfrm>
            <a:off x="1983904" y="476672"/>
            <a:ext cx="4915810" cy="2926080"/>
          </a:xfrm>
          <a:prstGeom prst="rect">
            <a:avLst/>
          </a:prstGeom>
          <a:noFill/>
          <a:ln>
            <a:noFill/>
          </a:ln>
        </p:spPr>
      </p:pic>
      <p:pic>
        <p:nvPicPr>
          <p:cNvPr id="1264" name="Google Shape;1264;p74" descr="egyptian.gif"/>
          <p:cNvPicPr preferRelativeResize="0"/>
          <p:nvPr/>
        </p:nvPicPr>
        <p:blipFill rotWithShape="1">
          <a:blip r:embed="rId3">
            <a:alphaModFix/>
          </a:blip>
          <a:srcRect/>
          <a:stretch/>
        </p:blipFill>
        <p:spPr>
          <a:xfrm rot="7200000">
            <a:off x="3601966" y="3025889"/>
            <a:ext cx="4915810" cy="2926080"/>
          </a:xfrm>
          <a:prstGeom prst="rect">
            <a:avLst/>
          </a:prstGeom>
          <a:noFill/>
          <a:ln>
            <a:noFill/>
          </a:ln>
        </p:spPr>
      </p:pic>
      <p:pic>
        <p:nvPicPr>
          <p:cNvPr id="1265" name="Google Shape;1265;p74" descr="egyptian.gif"/>
          <p:cNvPicPr preferRelativeResize="0"/>
          <p:nvPr/>
        </p:nvPicPr>
        <p:blipFill rotWithShape="1">
          <a:blip r:embed="rId3">
            <a:alphaModFix/>
          </a:blip>
          <a:srcRect/>
          <a:stretch/>
        </p:blipFill>
        <p:spPr>
          <a:xfrm rot="-7200000" flipH="1">
            <a:off x="721645" y="2953881"/>
            <a:ext cx="4915810" cy="2926080"/>
          </a:xfrm>
          <a:prstGeom prst="rect">
            <a:avLst/>
          </a:prstGeom>
          <a:noFill/>
          <a:ln>
            <a:noFill/>
          </a:ln>
        </p:spPr>
      </p:pic>
      <p:sp>
        <p:nvSpPr>
          <p:cNvPr id="1266" name="Google Shape;1266;p74"/>
          <p:cNvSpPr txBox="1"/>
          <p:nvPr/>
        </p:nvSpPr>
        <p:spPr>
          <a:xfrm>
            <a:off x="1475656" y="2462699"/>
            <a:ext cx="2088232"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smiley © sherv.net</a:t>
            </a:r>
            <a:endParaRPr/>
          </a:p>
        </p:txBody>
      </p:sp>
      <p:pic>
        <p:nvPicPr>
          <p:cNvPr id="1268" name="Google Shape;1268;p74" descr="egyptian.gif"/>
          <p:cNvPicPr preferRelativeResize="0"/>
          <p:nvPr/>
        </p:nvPicPr>
        <p:blipFill rotWithShape="1">
          <a:blip r:embed="rId3">
            <a:alphaModFix/>
          </a:blip>
          <a:srcRect/>
          <a:stretch/>
        </p:blipFill>
        <p:spPr>
          <a:xfrm rot="-7200000" flipH="1">
            <a:off x="3066971" y="3546939"/>
            <a:ext cx="921716" cy="548640"/>
          </a:xfrm>
          <a:prstGeom prst="rect">
            <a:avLst/>
          </a:prstGeom>
          <a:noFill/>
          <a:ln>
            <a:noFill/>
          </a:ln>
        </p:spPr>
      </p:pic>
      <p:pic>
        <p:nvPicPr>
          <p:cNvPr id="1269" name="Google Shape;1269;p74" descr="egyptian.gif"/>
          <p:cNvPicPr preferRelativeResize="0"/>
          <p:nvPr/>
        </p:nvPicPr>
        <p:blipFill rotWithShape="1">
          <a:blip r:embed="rId3">
            <a:alphaModFix/>
          </a:blip>
          <a:srcRect/>
          <a:stretch/>
        </p:blipFill>
        <p:spPr>
          <a:xfrm rot="-7200000" flipH="1">
            <a:off x="2994965" y="4123003"/>
            <a:ext cx="921716" cy="548640"/>
          </a:xfrm>
          <a:prstGeom prst="rect">
            <a:avLst/>
          </a:prstGeom>
          <a:noFill/>
          <a:ln>
            <a:noFill/>
          </a:ln>
        </p:spPr>
      </p:pic>
      <p:pic>
        <p:nvPicPr>
          <p:cNvPr id="1270" name="Google Shape;1270;p74" descr="egyptian.gif"/>
          <p:cNvPicPr preferRelativeResize="0"/>
          <p:nvPr/>
        </p:nvPicPr>
        <p:blipFill rotWithShape="1">
          <a:blip r:embed="rId3">
            <a:alphaModFix/>
          </a:blip>
          <a:srcRect/>
          <a:stretch/>
        </p:blipFill>
        <p:spPr>
          <a:xfrm rot="-7200000" flipH="1">
            <a:off x="2490907" y="3762962"/>
            <a:ext cx="921716" cy="548640"/>
          </a:xfrm>
          <a:prstGeom prst="rect">
            <a:avLst/>
          </a:prstGeom>
          <a:noFill/>
          <a:ln>
            <a:noFill/>
          </a:ln>
        </p:spPr>
      </p:pic>
      <p:pic>
        <p:nvPicPr>
          <p:cNvPr id="1271" name="Google Shape;1271;p74" descr="egyptian.gif"/>
          <p:cNvPicPr preferRelativeResize="0"/>
          <p:nvPr/>
        </p:nvPicPr>
        <p:blipFill rotWithShape="1">
          <a:blip r:embed="rId3">
            <a:alphaModFix/>
          </a:blip>
          <a:srcRect/>
          <a:stretch/>
        </p:blipFill>
        <p:spPr>
          <a:xfrm rot="-7200000" flipH="1">
            <a:off x="3499019" y="4483043"/>
            <a:ext cx="921716" cy="548640"/>
          </a:xfrm>
          <a:prstGeom prst="rect">
            <a:avLst/>
          </a:prstGeom>
          <a:noFill/>
          <a:ln>
            <a:noFill/>
          </a:ln>
        </p:spPr>
      </p:pic>
      <p:pic>
        <p:nvPicPr>
          <p:cNvPr id="1272" name="Google Shape;1272;p74" descr="egyptian.gif"/>
          <p:cNvPicPr preferRelativeResize="0"/>
          <p:nvPr/>
        </p:nvPicPr>
        <p:blipFill rotWithShape="1">
          <a:blip r:embed="rId3">
            <a:alphaModFix/>
          </a:blip>
          <a:srcRect/>
          <a:stretch/>
        </p:blipFill>
        <p:spPr>
          <a:xfrm rot="-7200000" flipH="1">
            <a:off x="2922956" y="4699066"/>
            <a:ext cx="921716" cy="548640"/>
          </a:xfrm>
          <a:prstGeom prst="rect">
            <a:avLst/>
          </a:prstGeom>
          <a:noFill/>
          <a:ln>
            <a:noFill/>
          </a:ln>
        </p:spPr>
      </p:pic>
      <p:pic>
        <p:nvPicPr>
          <p:cNvPr id="1273" name="Google Shape;1273;p74" descr="egyptian.gif"/>
          <p:cNvPicPr preferRelativeResize="0"/>
          <p:nvPr/>
        </p:nvPicPr>
        <p:blipFill rotWithShape="1">
          <a:blip r:embed="rId3">
            <a:alphaModFix/>
          </a:blip>
          <a:srcRect/>
          <a:stretch/>
        </p:blipFill>
        <p:spPr>
          <a:xfrm rot="-7200000" flipH="1">
            <a:off x="2418900" y="4339027"/>
            <a:ext cx="921716" cy="548640"/>
          </a:xfrm>
          <a:prstGeom prst="rect">
            <a:avLst/>
          </a:prstGeom>
          <a:noFill/>
          <a:ln>
            <a:noFill/>
          </a:ln>
        </p:spPr>
      </p:pic>
      <p:pic>
        <p:nvPicPr>
          <p:cNvPr id="1274" name="Google Shape;1274;p74" descr="egyptian.gif"/>
          <p:cNvPicPr preferRelativeResize="0"/>
          <p:nvPr/>
        </p:nvPicPr>
        <p:blipFill rotWithShape="1">
          <a:blip r:embed="rId3">
            <a:alphaModFix/>
          </a:blip>
          <a:srcRect/>
          <a:stretch/>
        </p:blipFill>
        <p:spPr>
          <a:xfrm rot="-7200000" flipH="1">
            <a:off x="3571027" y="3906979"/>
            <a:ext cx="921716" cy="548640"/>
          </a:xfrm>
          <a:prstGeom prst="rect">
            <a:avLst/>
          </a:prstGeom>
          <a:noFill/>
          <a:ln>
            <a:noFill/>
          </a:ln>
        </p:spPr>
      </p:pic>
      <p:sp>
        <p:nvSpPr>
          <p:cNvPr id="1275" name="Google Shape;1275;p74"/>
          <p:cNvSpPr txBox="1"/>
          <p:nvPr/>
        </p:nvSpPr>
        <p:spPr>
          <a:xfrm>
            <a:off x="251520" y="5949280"/>
            <a:ext cx="8640960"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dk2"/>
                </a:solidFill>
                <a:latin typeface="Arial"/>
                <a:ea typeface="Arial"/>
                <a:cs typeface="Arial"/>
                <a:sym typeface="Arial"/>
              </a:rPr>
              <a:t>Si nous sommes en Christ, Abba nous considère comme ses fils et </a:t>
            </a:r>
            <a:r>
              <a:rPr lang="en-US" sz="2400" b="1">
                <a:solidFill>
                  <a:schemeClr val="dk2"/>
                </a:solidFill>
              </a:rPr>
              <a:t>s</a:t>
            </a:r>
            <a:r>
              <a:rPr lang="en-US" sz="2400" b="1">
                <a:solidFill>
                  <a:schemeClr val="dk2"/>
                </a:solidFill>
                <a:latin typeface="Arial"/>
                <a:ea typeface="Arial"/>
                <a:cs typeface="Arial"/>
                <a:sym typeface="Arial"/>
              </a:rPr>
              <a:t>es filles en son Fils</a:t>
            </a:r>
            <a:endParaRPr sz="2400" b="1">
              <a:solidFill>
                <a:schemeClr val="dk2"/>
              </a:solidFill>
              <a:latin typeface="Arial"/>
              <a:ea typeface="Arial"/>
              <a:cs typeface="Arial"/>
              <a:sym typeface="Arial"/>
            </a:endParaRPr>
          </a:p>
        </p:txBody>
      </p:sp>
      <p:sp>
        <p:nvSpPr>
          <p:cNvPr id="17" name="WordArt 2"/>
          <p:cNvSpPr>
            <a:spLocks noChangeArrowheads="1" noChangeShapeType="1" noTextEdit="1"/>
          </p:cNvSpPr>
          <p:nvPr/>
        </p:nvSpPr>
        <p:spPr bwMode="auto">
          <a:xfrm>
            <a:off x="2555776" y="620688"/>
            <a:ext cx="4058344" cy="2374776"/>
          </a:xfrm>
          <a:prstGeom prst="rect">
            <a:avLst/>
          </a:prstGeom>
        </p:spPr>
        <p:txBody>
          <a:bodyPr wrap="none" fromWordArt="1">
            <a:prstTxWarp prst="textArchUp">
              <a:avLst>
                <a:gd name="adj" fmla="val 11999963"/>
              </a:avLst>
            </a:prstTxWarp>
          </a:bodyPr>
          <a:lstStyle/>
          <a:p>
            <a:pPr algn="ctr" rtl="0"/>
            <a:r>
              <a:rPr lang="en-CA" sz="3200" kern="10" spc="0" dirty="0" smtClean="0">
                <a:ln w="9525">
                  <a:solidFill>
                    <a:srgbClr val="000000"/>
                  </a:solidFill>
                  <a:round/>
                  <a:headEnd/>
                  <a:tailEnd/>
                </a:ln>
                <a:solidFill>
                  <a:srgbClr val="FFC000"/>
                </a:solidFill>
                <a:effectLst/>
              </a:rPr>
              <a:t>Le Seigneur</a:t>
            </a:r>
            <a:endParaRPr lang="en-CA" sz="3200" kern="10" spc="0" dirty="0">
              <a:ln w="9525">
                <a:solidFill>
                  <a:srgbClr val="000000"/>
                </a:solidFill>
                <a:round/>
                <a:headEnd/>
                <a:tailEnd/>
              </a:ln>
              <a:solidFill>
                <a:srgbClr val="FFC000"/>
              </a:solidFill>
              <a:effectLst/>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Shape 1280"/>
        <p:cNvGrpSpPr/>
        <p:nvPr/>
      </p:nvGrpSpPr>
      <p:grpSpPr>
        <a:xfrm>
          <a:off x="0" y="0"/>
          <a:ext cx="0" cy="0"/>
          <a:chOff x="0" y="0"/>
          <a:chExt cx="0" cy="0"/>
        </a:xfrm>
      </p:grpSpPr>
      <p:sp>
        <p:nvSpPr>
          <p:cNvPr id="1281" name="Google Shape;1281;p75"/>
          <p:cNvSpPr/>
          <p:nvPr/>
        </p:nvSpPr>
        <p:spPr>
          <a:xfrm>
            <a:off x="4422304" y="2924944"/>
            <a:ext cx="365760" cy="18288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82" name="Google Shape;1282;p75"/>
          <p:cNvSpPr/>
          <p:nvPr/>
        </p:nvSpPr>
        <p:spPr>
          <a:xfrm>
            <a:off x="3812704" y="3212976"/>
            <a:ext cx="1581912" cy="36576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283" name="Google Shape;1283;p75" descr="egyptian.gif"/>
          <p:cNvPicPr preferRelativeResize="0"/>
          <p:nvPr/>
        </p:nvPicPr>
        <p:blipFill rotWithShape="1">
          <a:blip r:embed="rId3">
            <a:alphaModFix/>
          </a:blip>
          <a:srcRect/>
          <a:stretch/>
        </p:blipFill>
        <p:spPr>
          <a:xfrm>
            <a:off x="1983904" y="476672"/>
            <a:ext cx="4915810" cy="2926080"/>
          </a:xfrm>
          <a:prstGeom prst="rect">
            <a:avLst/>
          </a:prstGeom>
          <a:noFill/>
          <a:ln>
            <a:noFill/>
          </a:ln>
        </p:spPr>
      </p:pic>
      <p:pic>
        <p:nvPicPr>
          <p:cNvPr id="1284" name="Google Shape;1284;p75" descr="egyptian.gif"/>
          <p:cNvPicPr preferRelativeResize="0"/>
          <p:nvPr/>
        </p:nvPicPr>
        <p:blipFill rotWithShape="1">
          <a:blip r:embed="rId3">
            <a:alphaModFix/>
          </a:blip>
          <a:srcRect/>
          <a:stretch/>
        </p:blipFill>
        <p:spPr>
          <a:xfrm rot="7200000">
            <a:off x="3601966" y="3025889"/>
            <a:ext cx="4915810" cy="2926080"/>
          </a:xfrm>
          <a:prstGeom prst="rect">
            <a:avLst/>
          </a:prstGeom>
          <a:noFill/>
          <a:ln>
            <a:noFill/>
          </a:ln>
        </p:spPr>
      </p:pic>
      <p:pic>
        <p:nvPicPr>
          <p:cNvPr id="1285" name="Google Shape;1285;p75" descr="egyptian.gif"/>
          <p:cNvPicPr preferRelativeResize="0"/>
          <p:nvPr/>
        </p:nvPicPr>
        <p:blipFill rotWithShape="1">
          <a:blip r:embed="rId3">
            <a:alphaModFix/>
          </a:blip>
          <a:srcRect/>
          <a:stretch/>
        </p:blipFill>
        <p:spPr>
          <a:xfrm rot="-7200000" flipH="1">
            <a:off x="721645" y="2953881"/>
            <a:ext cx="4915810" cy="2926080"/>
          </a:xfrm>
          <a:prstGeom prst="rect">
            <a:avLst/>
          </a:prstGeom>
          <a:noFill/>
          <a:ln>
            <a:noFill/>
          </a:ln>
        </p:spPr>
      </p:pic>
      <p:sp>
        <p:nvSpPr>
          <p:cNvPr id="1286" name="Google Shape;1286;p75"/>
          <p:cNvSpPr txBox="1"/>
          <p:nvPr/>
        </p:nvSpPr>
        <p:spPr>
          <a:xfrm>
            <a:off x="1475656" y="2462699"/>
            <a:ext cx="2088232"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smiley © sherv.net</a:t>
            </a:r>
            <a:endParaRPr/>
          </a:p>
        </p:txBody>
      </p:sp>
      <p:pic>
        <p:nvPicPr>
          <p:cNvPr id="1287" name="Google Shape;1287;p75" descr="egyptian.gif"/>
          <p:cNvPicPr preferRelativeResize="0"/>
          <p:nvPr/>
        </p:nvPicPr>
        <p:blipFill rotWithShape="1">
          <a:blip r:embed="rId3">
            <a:alphaModFix/>
          </a:blip>
          <a:srcRect/>
          <a:stretch/>
        </p:blipFill>
        <p:spPr>
          <a:xfrm rot="-7200000" flipH="1">
            <a:off x="3066971" y="3546939"/>
            <a:ext cx="921716" cy="548640"/>
          </a:xfrm>
          <a:prstGeom prst="rect">
            <a:avLst/>
          </a:prstGeom>
          <a:noFill/>
          <a:ln>
            <a:noFill/>
          </a:ln>
        </p:spPr>
      </p:pic>
      <p:pic>
        <p:nvPicPr>
          <p:cNvPr id="1288" name="Google Shape;1288;p75" descr="egyptian.gif"/>
          <p:cNvPicPr preferRelativeResize="0"/>
          <p:nvPr/>
        </p:nvPicPr>
        <p:blipFill rotWithShape="1">
          <a:blip r:embed="rId3">
            <a:alphaModFix/>
          </a:blip>
          <a:srcRect/>
          <a:stretch/>
        </p:blipFill>
        <p:spPr>
          <a:xfrm rot="-7200000" flipH="1">
            <a:off x="2994965" y="4123003"/>
            <a:ext cx="921716" cy="548640"/>
          </a:xfrm>
          <a:prstGeom prst="rect">
            <a:avLst/>
          </a:prstGeom>
          <a:noFill/>
          <a:ln>
            <a:noFill/>
          </a:ln>
        </p:spPr>
      </p:pic>
      <p:pic>
        <p:nvPicPr>
          <p:cNvPr id="1289" name="Google Shape;1289;p75" descr="egyptian.gif"/>
          <p:cNvPicPr preferRelativeResize="0"/>
          <p:nvPr/>
        </p:nvPicPr>
        <p:blipFill rotWithShape="1">
          <a:blip r:embed="rId3">
            <a:alphaModFix/>
          </a:blip>
          <a:srcRect/>
          <a:stretch/>
        </p:blipFill>
        <p:spPr>
          <a:xfrm rot="-7200000" flipH="1">
            <a:off x="2490907" y="3762962"/>
            <a:ext cx="921716" cy="548640"/>
          </a:xfrm>
          <a:prstGeom prst="rect">
            <a:avLst/>
          </a:prstGeom>
          <a:noFill/>
          <a:ln>
            <a:noFill/>
          </a:ln>
        </p:spPr>
      </p:pic>
      <p:pic>
        <p:nvPicPr>
          <p:cNvPr id="1290" name="Google Shape;1290;p75" descr="egyptian.gif"/>
          <p:cNvPicPr preferRelativeResize="0"/>
          <p:nvPr/>
        </p:nvPicPr>
        <p:blipFill rotWithShape="1">
          <a:blip r:embed="rId3">
            <a:alphaModFix/>
          </a:blip>
          <a:srcRect/>
          <a:stretch/>
        </p:blipFill>
        <p:spPr>
          <a:xfrm rot="-7200000" flipH="1">
            <a:off x="3499019" y="4483043"/>
            <a:ext cx="921716" cy="548640"/>
          </a:xfrm>
          <a:prstGeom prst="rect">
            <a:avLst/>
          </a:prstGeom>
          <a:noFill/>
          <a:ln>
            <a:noFill/>
          </a:ln>
        </p:spPr>
      </p:pic>
      <p:pic>
        <p:nvPicPr>
          <p:cNvPr id="1291" name="Google Shape;1291;p75" descr="egyptian.gif"/>
          <p:cNvPicPr preferRelativeResize="0"/>
          <p:nvPr/>
        </p:nvPicPr>
        <p:blipFill rotWithShape="1">
          <a:blip r:embed="rId3">
            <a:alphaModFix/>
          </a:blip>
          <a:srcRect/>
          <a:stretch/>
        </p:blipFill>
        <p:spPr>
          <a:xfrm rot="-7200000" flipH="1">
            <a:off x="2922956" y="4699066"/>
            <a:ext cx="921716" cy="548640"/>
          </a:xfrm>
          <a:prstGeom prst="rect">
            <a:avLst/>
          </a:prstGeom>
          <a:noFill/>
          <a:ln>
            <a:noFill/>
          </a:ln>
        </p:spPr>
      </p:pic>
      <p:pic>
        <p:nvPicPr>
          <p:cNvPr id="1292" name="Google Shape;1292;p75" descr="egyptian.gif"/>
          <p:cNvPicPr preferRelativeResize="0"/>
          <p:nvPr/>
        </p:nvPicPr>
        <p:blipFill rotWithShape="1">
          <a:blip r:embed="rId3">
            <a:alphaModFix/>
          </a:blip>
          <a:srcRect/>
          <a:stretch/>
        </p:blipFill>
        <p:spPr>
          <a:xfrm rot="-7200000" flipH="1">
            <a:off x="2418900" y="4339027"/>
            <a:ext cx="921716" cy="548640"/>
          </a:xfrm>
          <a:prstGeom prst="rect">
            <a:avLst/>
          </a:prstGeom>
          <a:noFill/>
          <a:ln>
            <a:noFill/>
          </a:ln>
        </p:spPr>
      </p:pic>
      <p:pic>
        <p:nvPicPr>
          <p:cNvPr id="1293" name="Google Shape;1293;p75" descr="egyptian.gif"/>
          <p:cNvPicPr preferRelativeResize="0"/>
          <p:nvPr/>
        </p:nvPicPr>
        <p:blipFill rotWithShape="1">
          <a:blip r:embed="rId3">
            <a:alphaModFix/>
          </a:blip>
          <a:srcRect/>
          <a:stretch/>
        </p:blipFill>
        <p:spPr>
          <a:xfrm rot="-7200000" flipH="1">
            <a:off x="3571027" y="3906979"/>
            <a:ext cx="921716" cy="548640"/>
          </a:xfrm>
          <a:prstGeom prst="rect">
            <a:avLst/>
          </a:prstGeom>
          <a:noFill/>
          <a:ln>
            <a:noFill/>
          </a:ln>
        </p:spPr>
      </p:pic>
      <p:sp>
        <p:nvSpPr>
          <p:cNvPr id="1294" name="Google Shape;1294;p75"/>
          <p:cNvSpPr txBox="1"/>
          <p:nvPr/>
        </p:nvSpPr>
        <p:spPr>
          <a:xfrm>
            <a:off x="35496" y="5661248"/>
            <a:ext cx="9036496"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dk2"/>
                </a:solidFill>
                <a:latin typeface="Arial"/>
                <a:ea typeface="Arial"/>
                <a:cs typeface="Arial"/>
                <a:sym typeface="Arial"/>
              </a:rPr>
              <a:t>Si nous sommes en Christ, Jésus travaille en nous pour que </a:t>
            </a:r>
            <a:endParaRPr/>
          </a:p>
          <a:p>
            <a:pPr marL="0" marR="0" lvl="0" indent="0" algn="ctr" rtl="0">
              <a:spcBef>
                <a:spcPts val="0"/>
              </a:spcBef>
              <a:spcAft>
                <a:spcPts val="0"/>
              </a:spcAft>
              <a:buNone/>
            </a:pPr>
            <a:r>
              <a:rPr lang="en-US" sz="2400" b="1">
                <a:solidFill>
                  <a:schemeClr val="dk2"/>
                </a:solidFill>
                <a:latin typeface="Arial"/>
                <a:ea typeface="Arial"/>
                <a:cs typeface="Arial"/>
                <a:sym typeface="Arial"/>
              </a:rPr>
              <a:t>nous nous rapportions au Père et à l'Esprit comme lui, comme ses frères et sœurs.</a:t>
            </a:r>
            <a:endParaRPr sz="2400" b="1">
              <a:solidFill>
                <a:schemeClr val="dk2"/>
              </a:solidFill>
              <a:latin typeface="Arial"/>
              <a:ea typeface="Arial"/>
              <a:cs typeface="Arial"/>
              <a:sym typeface="Arial"/>
            </a:endParaRPr>
          </a:p>
        </p:txBody>
      </p:sp>
      <p:sp>
        <p:nvSpPr>
          <p:cNvPr id="17" name="WordArt 2"/>
          <p:cNvSpPr>
            <a:spLocks noChangeArrowheads="1" noChangeShapeType="1" noTextEdit="1"/>
          </p:cNvSpPr>
          <p:nvPr/>
        </p:nvSpPr>
        <p:spPr bwMode="auto">
          <a:xfrm>
            <a:off x="2555776" y="620688"/>
            <a:ext cx="4058344" cy="2374776"/>
          </a:xfrm>
          <a:prstGeom prst="rect">
            <a:avLst/>
          </a:prstGeom>
        </p:spPr>
        <p:txBody>
          <a:bodyPr wrap="none" fromWordArt="1">
            <a:prstTxWarp prst="textArchUp">
              <a:avLst>
                <a:gd name="adj" fmla="val 11999963"/>
              </a:avLst>
            </a:prstTxWarp>
          </a:bodyPr>
          <a:lstStyle/>
          <a:p>
            <a:pPr algn="ctr" rtl="0"/>
            <a:r>
              <a:rPr lang="en-CA" sz="3200" kern="10" spc="0" dirty="0" smtClean="0">
                <a:ln w="9525">
                  <a:solidFill>
                    <a:srgbClr val="000000"/>
                  </a:solidFill>
                  <a:round/>
                  <a:headEnd/>
                  <a:tailEnd/>
                </a:ln>
                <a:solidFill>
                  <a:srgbClr val="FFC000"/>
                </a:solidFill>
                <a:effectLst/>
              </a:rPr>
              <a:t>Le Seigneur</a:t>
            </a:r>
            <a:endParaRPr lang="en-CA" sz="3200" kern="10" spc="0" dirty="0">
              <a:ln w="9525">
                <a:solidFill>
                  <a:srgbClr val="000000"/>
                </a:solidFill>
                <a:round/>
                <a:headEnd/>
                <a:tailEnd/>
              </a:ln>
              <a:solidFill>
                <a:srgbClr val="FFC000"/>
              </a:solidFill>
              <a:effectLst/>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42" name="Picture 41" descr="Jesus coming in circle.jpg"/>
          <p:cNvPicPr>
            <a:picLocks noChangeAspect="1"/>
          </p:cNvPicPr>
          <p:nvPr/>
        </p:nvPicPr>
        <p:blipFill>
          <a:blip r:embed="rId3" cstate="print"/>
          <a:stretch>
            <a:fillRect/>
          </a:stretch>
        </p:blipFill>
        <p:spPr>
          <a:xfrm>
            <a:off x="5013136" y="1319762"/>
            <a:ext cx="4023360" cy="3981446"/>
          </a:xfrm>
          <a:prstGeom prst="ellipse">
            <a:avLst/>
          </a:prstGeom>
        </p:spPr>
      </p:pic>
      <p:sp>
        <p:nvSpPr>
          <p:cNvPr id="11" name="Rectangle 10"/>
          <p:cNvSpPr/>
          <p:nvPr/>
        </p:nvSpPr>
        <p:spPr>
          <a:xfrm>
            <a:off x="2627784" y="292494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1979712" y="3068960"/>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4" cstate="print"/>
          <a:stretch>
            <a:fillRect/>
          </a:stretch>
        </p:blipFill>
        <p:spPr>
          <a:xfrm>
            <a:off x="611560" y="764704"/>
            <a:ext cx="4301334" cy="2560320"/>
          </a:xfrm>
          <a:prstGeom prst="rect">
            <a:avLst/>
          </a:prstGeom>
        </p:spPr>
      </p:pic>
      <p:pic>
        <p:nvPicPr>
          <p:cNvPr id="7" name="Picture 6" descr="egyptian.gif"/>
          <p:cNvPicPr>
            <a:picLocks noChangeAspect="1"/>
          </p:cNvPicPr>
          <p:nvPr/>
        </p:nvPicPr>
        <p:blipFill>
          <a:blip r:embed="rId4" cstate="print"/>
          <a:stretch>
            <a:fillRect/>
          </a:stretch>
        </p:blipFill>
        <p:spPr>
          <a:xfrm rot="7200000">
            <a:off x="1941022" y="3067277"/>
            <a:ext cx="4301334" cy="256032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651266" y="2995269"/>
            <a:ext cx="4301334" cy="2560320"/>
          </a:xfrm>
          <a:prstGeom prst="rect">
            <a:avLst/>
          </a:prstGeom>
        </p:spPr>
      </p:pic>
      <p:sp>
        <p:nvSpPr>
          <p:cNvPr id="21" name="TextBox 20"/>
          <p:cNvSpPr txBox="1"/>
          <p:nvPr/>
        </p:nvSpPr>
        <p:spPr>
          <a:xfrm>
            <a:off x="1835696" y="5157192"/>
            <a:ext cx="2088232" cy="246221"/>
          </a:xfrm>
          <a:prstGeom prst="rect">
            <a:avLst/>
          </a:prstGeom>
          <a:noFill/>
        </p:spPr>
        <p:txBody>
          <a:bodyPr wrap="square" rtlCol="0">
            <a:spAutoFit/>
          </a:bodyPr>
          <a:lstStyle/>
          <a:p>
            <a:pPr algn="ctr"/>
            <a:r>
              <a:rPr lang="en-CA" sz="1000" dirty="0" smtClean="0">
                <a:solidFill>
                  <a:srgbClr val="00B0F0"/>
                </a:solidFill>
              </a:rPr>
              <a:t>smiley © sherv.net</a:t>
            </a:r>
          </a:p>
        </p:txBody>
      </p:sp>
      <p:pic>
        <p:nvPicPr>
          <p:cNvPr id="25" name="Picture 24" descr="egyptian.gif"/>
          <p:cNvPicPr>
            <a:picLocks noChangeAspect="1"/>
          </p:cNvPicPr>
          <p:nvPr/>
        </p:nvPicPr>
        <p:blipFill>
          <a:blip r:embed="rId4" cstate="print"/>
          <a:stretch>
            <a:fillRect/>
          </a:stretch>
        </p:blipFill>
        <p:spPr>
          <a:xfrm rot="14400000" flipH="1">
            <a:off x="1194764" y="3402923"/>
            <a:ext cx="921716" cy="548640"/>
          </a:xfrm>
          <a:prstGeom prst="rect">
            <a:avLst/>
          </a:prstGeom>
        </p:spPr>
      </p:pic>
      <p:pic>
        <p:nvPicPr>
          <p:cNvPr id="26" name="Picture 25" descr="egyptian.gif"/>
          <p:cNvPicPr>
            <a:picLocks noChangeAspect="1"/>
          </p:cNvPicPr>
          <p:nvPr/>
        </p:nvPicPr>
        <p:blipFill>
          <a:blip r:embed="rId4" cstate="print"/>
          <a:stretch>
            <a:fillRect/>
          </a:stretch>
        </p:blipFill>
        <p:spPr>
          <a:xfrm rot="14400000" flipH="1">
            <a:off x="1194764" y="3906979"/>
            <a:ext cx="921716" cy="548640"/>
          </a:xfrm>
          <a:prstGeom prst="rect">
            <a:avLst/>
          </a:prstGeom>
        </p:spPr>
      </p:pic>
      <p:pic>
        <p:nvPicPr>
          <p:cNvPr id="27" name="Picture 26" descr="egyptian.gif"/>
          <p:cNvPicPr>
            <a:picLocks noChangeAspect="1"/>
          </p:cNvPicPr>
          <p:nvPr/>
        </p:nvPicPr>
        <p:blipFill>
          <a:blip r:embed="rId4" cstate="print"/>
          <a:stretch>
            <a:fillRect/>
          </a:stretch>
        </p:blipFill>
        <p:spPr>
          <a:xfrm rot="14400000" flipH="1">
            <a:off x="762716" y="3618947"/>
            <a:ext cx="921716" cy="548640"/>
          </a:xfrm>
          <a:prstGeom prst="rect">
            <a:avLst/>
          </a:prstGeom>
        </p:spPr>
      </p:pic>
      <p:pic>
        <p:nvPicPr>
          <p:cNvPr id="28" name="Picture 27" descr="egyptian.gif"/>
          <p:cNvPicPr>
            <a:picLocks noChangeAspect="1"/>
          </p:cNvPicPr>
          <p:nvPr/>
        </p:nvPicPr>
        <p:blipFill>
          <a:blip r:embed="rId4" cstate="print"/>
          <a:stretch>
            <a:fillRect/>
          </a:stretch>
        </p:blipFill>
        <p:spPr>
          <a:xfrm rot="14400000" flipH="1">
            <a:off x="1626812" y="4195011"/>
            <a:ext cx="921716" cy="548640"/>
          </a:xfrm>
          <a:prstGeom prst="rect">
            <a:avLst/>
          </a:prstGeom>
        </p:spPr>
      </p:pic>
      <p:pic>
        <p:nvPicPr>
          <p:cNvPr id="29" name="Picture 28" descr="egyptian.gif"/>
          <p:cNvPicPr>
            <a:picLocks noChangeAspect="1"/>
          </p:cNvPicPr>
          <p:nvPr/>
        </p:nvPicPr>
        <p:blipFill>
          <a:blip r:embed="rId4" cstate="print"/>
          <a:stretch>
            <a:fillRect/>
          </a:stretch>
        </p:blipFill>
        <p:spPr>
          <a:xfrm rot="14400000" flipH="1">
            <a:off x="1194764" y="4411035"/>
            <a:ext cx="921716" cy="548640"/>
          </a:xfrm>
          <a:prstGeom prst="rect">
            <a:avLst/>
          </a:prstGeom>
        </p:spPr>
      </p:pic>
      <p:pic>
        <p:nvPicPr>
          <p:cNvPr id="30" name="Picture 29" descr="egyptian.gif"/>
          <p:cNvPicPr>
            <a:picLocks noChangeAspect="1"/>
          </p:cNvPicPr>
          <p:nvPr/>
        </p:nvPicPr>
        <p:blipFill>
          <a:blip r:embed="rId4" cstate="print"/>
          <a:stretch>
            <a:fillRect/>
          </a:stretch>
        </p:blipFill>
        <p:spPr>
          <a:xfrm rot="14400000" flipH="1">
            <a:off x="762716" y="4195011"/>
            <a:ext cx="921716" cy="548640"/>
          </a:xfrm>
          <a:prstGeom prst="rect">
            <a:avLst/>
          </a:prstGeom>
        </p:spPr>
      </p:pic>
      <p:pic>
        <p:nvPicPr>
          <p:cNvPr id="31" name="Picture 30" descr="egyptian.gif"/>
          <p:cNvPicPr>
            <a:picLocks noChangeAspect="1"/>
          </p:cNvPicPr>
          <p:nvPr/>
        </p:nvPicPr>
        <p:blipFill>
          <a:blip r:embed="rId4" cstate="print"/>
          <a:stretch>
            <a:fillRect/>
          </a:stretch>
        </p:blipFill>
        <p:spPr>
          <a:xfrm rot="14400000" flipH="1">
            <a:off x="1626812" y="3618947"/>
            <a:ext cx="921716" cy="548640"/>
          </a:xfrm>
          <a:prstGeom prst="rect">
            <a:avLst/>
          </a:prstGeom>
        </p:spPr>
      </p:pic>
      <p:sp>
        <p:nvSpPr>
          <p:cNvPr id="18" name="WordArt 2"/>
          <p:cNvSpPr>
            <a:spLocks noChangeArrowheads="1" noChangeShapeType="1" noTextEdit="1"/>
          </p:cNvSpPr>
          <p:nvPr/>
        </p:nvSpPr>
        <p:spPr bwMode="auto">
          <a:xfrm>
            <a:off x="899592" y="620688"/>
            <a:ext cx="4058344" cy="2374776"/>
          </a:xfrm>
          <a:prstGeom prst="rect">
            <a:avLst/>
          </a:prstGeom>
        </p:spPr>
        <p:txBody>
          <a:bodyPr wrap="none" fromWordArt="1">
            <a:prstTxWarp prst="textArchUp">
              <a:avLst>
                <a:gd name="adj" fmla="val 11999963"/>
              </a:avLst>
            </a:prstTxWarp>
          </a:bodyPr>
          <a:lstStyle/>
          <a:p>
            <a:pPr algn="ctr" rtl="0"/>
            <a:r>
              <a:rPr lang="en-CA" sz="3200" kern="10" spc="0" dirty="0" smtClean="0">
                <a:ln w="9525">
                  <a:solidFill>
                    <a:srgbClr val="000000"/>
                  </a:solidFill>
                  <a:round/>
                  <a:headEnd/>
                  <a:tailEnd/>
                </a:ln>
                <a:solidFill>
                  <a:srgbClr val="FFC000"/>
                </a:solidFill>
                <a:effectLst/>
              </a:rPr>
              <a:t> THE LORD</a:t>
            </a:r>
            <a:endParaRPr lang="en-CA" sz="3200" kern="10" spc="0" dirty="0">
              <a:ln w="9525">
                <a:solidFill>
                  <a:srgbClr val="000000"/>
                </a:solidFill>
                <a:round/>
                <a:headEnd/>
                <a:tailEnd/>
              </a:ln>
              <a:solidFill>
                <a:srgbClr val="FFC000"/>
              </a:solidFill>
              <a:effectLst/>
            </a:endParaRPr>
          </a:p>
        </p:txBody>
      </p:sp>
      <p:sp>
        <p:nvSpPr>
          <p:cNvPr id="22" name="Title 1"/>
          <p:cNvSpPr txBox="1">
            <a:spLocks/>
          </p:cNvSpPr>
          <p:nvPr/>
        </p:nvSpPr>
        <p:spPr bwMode="auto">
          <a:xfrm>
            <a:off x="0" y="5381549"/>
            <a:ext cx="910850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eaLnBrk="0" fontAlgn="base" hangingPunct="0">
              <a:lnSpc>
                <a:spcPts val="3000"/>
              </a:lnSpc>
              <a:spcBef>
                <a:spcPct val="0"/>
              </a:spcBef>
              <a:spcAft>
                <a:spcPct val="0"/>
              </a:spcAft>
              <a:buClrTx/>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
            </a:r>
            <a:b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br>
            <a:r>
              <a:rPr lang="fr-FR" sz="2800" b="1" dirty="0" smtClean="0">
                <a:latin typeface="Calibri" pitchFamily="34" charset="0"/>
                <a:ea typeface="+mj-ea"/>
                <a:cs typeface="+mj-cs"/>
              </a:rPr>
              <a:t>Il </a:t>
            </a:r>
            <a:r>
              <a:rPr lang="fr-FR" sz="2800" b="1" dirty="0" smtClean="0">
                <a:latin typeface="Calibri" pitchFamily="34" charset="0"/>
                <a:ea typeface="+mj-ea"/>
                <a:cs typeface="+mj-cs"/>
              </a:rPr>
              <a:t>n'y a rien de mieux que d'être en Christ</a:t>
            </a:r>
            <a:r>
              <a:rPr lang="fr-FR" sz="2800" b="1" dirty="0" smtClean="0">
                <a:latin typeface="Calibri" pitchFamily="34" charset="0"/>
                <a:ea typeface="+mj-ea"/>
                <a:cs typeface="+mj-cs"/>
              </a:rPr>
              <a:t>,</a:t>
            </a:r>
          </a:p>
          <a:p>
            <a:pPr lvl="0" algn="ctr" eaLnBrk="0" fontAlgn="base" hangingPunct="0">
              <a:lnSpc>
                <a:spcPts val="3000"/>
              </a:lnSpc>
              <a:spcBef>
                <a:spcPct val="0"/>
              </a:spcBef>
              <a:spcAft>
                <a:spcPct val="0"/>
              </a:spcAft>
              <a:buClrTx/>
              <a:defRPr/>
            </a:pPr>
            <a:r>
              <a:rPr lang="fr-FR" sz="2800" b="1" dirty="0" smtClean="0">
                <a:latin typeface="Calibri" pitchFamily="34" charset="0"/>
                <a:ea typeface="+mj-ea"/>
                <a:cs typeface="+mj-cs"/>
              </a:rPr>
              <a:t>pleinement </a:t>
            </a:r>
            <a:r>
              <a:rPr lang="fr-FR" sz="2800" b="1" dirty="0" smtClean="0">
                <a:latin typeface="Calibri" pitchFamily="34" charset="0"/>
                <a:ea typeface="+mj-ea"/>
                <a:cs typeface="+mj-cs"/>
              </a:rPr>
              <a:t>réconcilié avec Dieu par la foi en Christ</a:t>
            </a:r>
            <a:r>
              <a:rPr lang="fr-FR" sz="2800" b="1" dirty="0" smtClean="0">
                <a:latin typeface="Calibri" pitchFamily="34" charset="0"/>
                <a:ea typeface="+mj-ea"/>
                <a:cs typeface="+mj-cs"/>
              </a:rPr>
              <a:t>,</a:t>
            </a:r>
          </a:p>
          <a:p>
            <a:pPr lvl="0" algn="ctr" eaLnBrk="0" fontAlgn="base" hangingPunct="0">
              <a:lnSpc>
                <a:spcPts val="3000"/>
              </a:lnSpc>
              <a:spcBef>
                <a:spcPct val="0"/>
              </a:spcBef>
              <a:spcAft>
                <a:spcPct val="0"/>
              </a:spcAft>
              <a:buClrTx/>
              <a:defRPr/>
            </a:pPr>
            <a:r>
              <a:rPr lang="fr-FR" sz="2800" b="1" dirty="0" smtClean="0">
                <a:latin typeface="Calibri" pitchFamily="34" charset="0"/>
                <a:ea typeface="+mj-ea"/>
                <a:cs typeface="+mj-cs"/>
              </a:rPr>
              <a:t>en </a:t>
            </a:r>
            <a:r>
              <a:rPr lang="fr-FR" sz="2800" b="1" dirty="0" smtClean="0">
                <a:latin typeface="Calibri" pitchFamily="34" charset="0"/>
                <a:ea typeface="+mj-ea"/>
                <a:cs typeface="+mj-cs"/>
              </a:rPr>
              <a:t>dehors de nos efforts quotidiens !</a:t>
            </a:r>
            <a:endParaRPr kumimoji="0" lang="en-CA" sz="2800" b="1" i="0" u="none" strike="noStrike" kern="0" cap="none" spc="0" normalizeH="0" noProof="0" dirty="0" smtClean="0">
              <a:ln>
                <a:noFill/>
              </a:ln>
              <a:effectLst/>
              <a:uLnTx/>
              <a:uFillTx/>
              <a:latin typeface="Calibri" pitchFamily="34" charset="0"/>
              <a:ea typeface="+mj-ea"/>
              <a:cs typeface="+mj-cs"/>
            </a:endParaRPr>
          </a:p>
        </p:txBody>
      </p:sp>
      <p:sp>
        <p:nvSpPr>
          <p:cNvPr id="23" name="TextBox 22"/>
          <p:cNvSpPr txBox="1"/>
          <p:nvPr/>
        </p:nvSpPr>
        <p:spPr>
          <a:xfrm>
            <a:off x="5940152" y="5147900"/>
            <a:ext cx="2088232" cy="369332"/>
          </a:xfrm>
          <a:prstGeom prst="rect">
            <a:avLst/>
          </a:prstGeom>
          <a:noFill/>
        </p:spPr>
        <p:txBody>
          <a:bodyPr wrap="square" rtlCol="0">
            <a:spAutoFit/>
          </a:bodyPr>
          <a:lstStyle/>
          <a:p>
            <a:pPr algn="ctr"/>
            <a:endParaRPr lang="en-CA" sz="900" dirty="0" smtClean="0">
              <a:solidFill>
                <a:srgbClr val="00B0F0"/>
              </a:solidFill>
            </a:endParaRPr>
          </a:p>
          <a:p>
            <a:pPr algn="ctr"/>
            <a:r>
              <a:rPr lang="en-CA" sz="900" dirty="0" smtClean="0">
                <a:solidFill>
                  <a:srgbClr val="00B0F0"/>
                </a:solidFill>
              </a:rPr>
              <a:t>Jumping heart © www.fg-a.com</a:t>
            </a:r>
          </a:p>
        </p:txBody>
      </p:sp>
      <p:sp>
        <p:nvSpPr>
          <p:cNvPr id="24" name="TextBox 8"/>
          <p:cNvSpPr txBox="1">
            <a:spLocks noChangeArrowheads="1"/>
          </p:cNvSpPr>
          <p:nvPr/>
        </p:nvSpPr>
        <p:spPr bwMode="auto">
          <a:xfrm>
            <a:off x="5652120" y="5430416"/>
            <a:ext cx="2736304" cy="230832"/>
          </a:xfrm>
          <a:prstGeom prst="rect">
            <a:avLst/>
          </a:prstGeom>
          <a:noFill/>
          <a:ln w="9525">
            <a:noFill/>
            <a:miter lim="800000"/>
            <a:headEnd/>
            <a:tailEnd/>
          </a:ln>
        </p:spPr>
        <p:txBody>
          <a:bodyPr wrap="square">
            <a:spAutoFit/>
          </a:bodyPr>
          <a:lstStyle/>
          <a:p>
            <a:pPr algn="ctr">
              <a:defRPr/>
            </a:pPr>
            <a:r>
              <a:rPr lang="en-CA" altLang="ko-KR" sz="900" dirty="0" smtClean="0">
                <a:solidFill>
                  <a:srgbClr val="00B0F0"/>
                </a:solidFill>
              </a:rPr>
              <a:t> Jesus © </a:t>
            </a:r>
            <a:r>
              <a:rPr lang="en-CA" sz="900" dirty="0" smtClean="0">
                <a:solidFill>
                  <a:srgbClr val="00B0F0"/>
                </a:solidFill>
              </a:rPr>
              <a:t>GospelGifs.com </a:t>
            </a:r>
            <a:endParaRPr lang="en-CA" sz="900" dirty="0">
              <a:solidFill>
                <a:srgbClr val="00B0F0"/>
              </a:solidFill>
            </a:endParaRPr>
          </a:p>
        </p:txBody>
      </p:sp>
      <p:pic>
        <p:nvPicPr>
          <p:cNvPr id="32" name="Picture 31" descr="www.fg-a.com valentine 2-jumping-heart.gif"/>
          <p:cNvPicPr>
            <a:picLocks noChangeAspect="1"/>
          </p:cNvPicPr>
          <p:nvPr/>
        </p:nvPicPr>
        <p:blipFill>
          <a:blip r:embed="rId5" cstate="print"/>
          <a:stretch>
            <a:fillRect/>
          </a:stretch>
        </p:blipFill>
        <p:spPr>
          <a:xfrm>
            <a:off x="5724128" y="2599556"/>
            <a:ext cx="1143000" cy="1333500"/>
          </a:xfrm>
          <a:prstGeom prst="rect">
            <a:avLst/>
          </a:prstGeom>
        </p:spPr>
      </p:pic>
      <p:pic>
        <p:nvPicPr>
          <p:cNvPr id="33" name="Picture 32" descr="www.fg-a.com valentine 2-jumping-heart.gif"/>
          <p:cNvPicPr>
            <a:picLocks noChangeAspect="1"/>
          </p:cNvPicPr>
          <p:nvPr/>
        </p:nvPicPr>
        <p:blipFill>
          <a:blip r:embed="rId5" cstate="print"/>
          <a:stretch>
            <a:fillRect/>
          </a:stretch>
        </p:blipFill>
        <p:spPr>
          <a:xfrm>
            <a:off x="7020272" y="2636912"/>
            <a:ext cx="1143000" cy="1333500"/>
          </a:xfrm>
          <a:prstGeom prst="rect">
            <a:avLst/>
          </a:prstGeom>
        </p:spPr>
      </p:pic>
      <p:pic>
        <p:nvPicPr>
          <p:cNvPr id="34" name="Picture 33" descr="www.fg-a.com valentine 2-jumping-heart.gif"/>
          <p:cNvPicPr>
            <a:picLocks noChangeAspect="1"/>
          </p:cNvPicPr>
          <p:nvPr/>
        </p:nvPicPr>
        <p:blipFill>
          <a:blip r:embed="rId5" cstate="print"/>
          <a:stretch>
            <a:fillRect/>
          </a:stretch>
        </p:blipFill>
        <p:spPr>
          <a:xfrm>
            <a:off x="5940152" y="3319636"/>
            <a:ext cx="1143000" cy="1333500"/>
          </a:xfrm>
          <a:prstGeom prst="rect">
            <a:avLst/>
          </a:prstGeom>
        </p:spPr>
      </p:pic>
      <p:pic>
        <p:nvPicPr>
          <p:cNvPr id="35" name="Picture 34" descr="www.fg-a.com valentine 2-jumping-heart.gif"/>
          <p:cNvPicPr>
            <a:picLocks noChangeAspect="1"/>
          </p:cNvPicPr>
          <p:nvPr/>
        </p:nvPicPr>
        <p:blipFill>
          <a:blip r:embed="rId5" cstate="print"/>
          <a:stretch>
            <a:fillRect/>
          </a:stretch>
        </p:blipFill>
        <p:spPr>
          <a:xfrm>
            <a:off x="6372200" y="2276872"/>
            <a:ext cx="1143000" cy="1333500"/>
          </a:xfrm>
          <a:prstGeom prst="rect">
            <a:avLst/>
          </a:prstGeom>
        </p:spPr>
      </p:pic>
      <p:pic>
        <p:nvPicPr>
          <p:cNvPr id="36" name="Picture 35" descr="www.fg-a.com valentine 2-jumping-heart.gif"/>
          <p:cNvPicPr>
            <a:picLocks noChangeAspect="1"/>
          </p:cNvPicPr>
          <p:nvPr/>
        </p:nvPicPr>
        <p:blipFill>
          <a:blip r:embed="rId5" cstate="print"/>
          <a:stretch>
            <a:fillRect/>
          </a:stretch>
        </p:blipFill>
        <p:spPr>
          <a:xfrm>
            <a:off x="6813376" y="3319636"/>
            <a:ext cx="1143000" cy="1333500"/>
          </a:xfrm>
          <a:prstGeom prst="rect">
            <a:avLst/>
          </a:prstGeom>
        </p:spPr>
      </p:pic>
      <p:pic>
        <p:nvPicPr>
          <p:cNvPr id="37" name="Picture 36" descr="www.fg-a.com valentine 2-jumping-heart.gif"/>
          <p:cNvPicPr>
            <a:picLocks noChangeAspect="1"/>
          </p:cNvPicPr>
          <p:nvPr/>
        </p:nvPicPr>
        <p:blipFill>
          <a:blip r:embed="rId5" cstate="print"/>
          <a:stretch>
            <a:fillRect/>
          </a:stretch>
        </p:blipFill>
        <p:spPr>
          <a:xfrm>
            <a:off x="6804248" y="4005064"/>
            <a:ext cx="1143000" cy="1333500"/>
          </a:xfrm>
          <a:prstGeom prst="rect">
            <a:avLst/>
          </a:prstGeom>
        </p:spPr>
      </p:pic>
      <p:pic>
        <p:nvPicPr>
          <p:cNvPr id="39" name="Picture 38" descr="www.fg-a.com valentine 2-jumping-heart.gif"/>
          <p:cNvPicPr>
            <a:picLocks noChangeAspect="1"/>
          </p:cNvPicPr>
          <p:nvPr/>
        </p:nvPicPr>
        <p:blipFill>
          <a:blip r:embed="rId5" cstate="print"/>
          <a:stretch>
            <a:fillRect/>
          </a:stretch>
        </p:blipFill>
        <p:spPr>
          <a:xfrm>
            <a:off x="5940152" y="4005064"/>
            <a:ext cx="1143000" cy="1333500"/>
          </a:xfrm>
          <a:prstGeom prst="rect">
            <a:avLst/>
          </a:prstGeom>
        </p:spPr>
      </p:pic>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Shape 1320"/>
        <p:cNvGrpSpPr/>
        <p:nvPr/>
      </p:nvGrpSpPr>
      <p:grpSpPr>
        <a:xfrm>
          <a:off x="0" y="0"/>
          <a:ext cx="0" cy="0"/>
          <a:chOff x="0" y="0"/>
          <a:chExt cx="0" cy="0"/>
        </a:xfrm>
      </p:grpSpPr>
      <p:sp>
        <p:nvSpPr>
          <p:cNvPr id="1321" name="Google Shape;1321;p77"/>
          <p:cNvSpPr/>
          <p:nvPr/>
        </p:nvSpPr>
        <p:spPr>
          <a:xfrm>
            <a:off x="7308304" y="3040360"/>
            <a:ext cx="1512168" cy="1828800"/>
          </a:xfrm>
          <a:prstGeom prst="roundRect">
            <a:avLst>
              <a:gd name="adj" fmla="val 16667"/>
            </a:avLst>
          </a:prstGeom>
          <a:solidFill>
            <a:srgbClr val="FFC000"/>
          </a:solidFill>
          <a:ln w="25400" cap="flat" cmpd="sng">
            <a:solidFill>
              <a:srgbClr val="FFC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322" name="Google Shape;1322;p77"/>
          <p:cNvSpPr/>
          <p:nvPr/>
        </p:nvSpPr>
        <p:spPr>
          <a:xfrm>
            <a:off x="7236296" y="3065512"/>
            <a:ext cx="1645920" cy="1463040"/>
          </a:xfrm>
          <a:prstGeom prst="star32">
            <a:avLst>
              <a:gd name="adj" fmla="val 375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323" name="Google Shape;1323;p77"/>
          <p:cNvSpPr/>
          <p:nvPr/>
        </p:nvSpPr>
        <p:spPr>
          <a:xfrm>
            <a:off x="108600" y="2211680"/>
            <a:ext cx="3383280" cy="3017520"/>
          </a:xfrm>
          <a:prstGeom prst="star32">
            <a:avLst>
              <a:gd name="adj" fmla="val 375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324" name="Google Shape;1324;p77" descr="dove and sword large cropped.png"/>
          <p:cNvPicPr preferRelativeResize="0"/>
          <p:nvPr/>
        </p:nvPicPr>
        <p:blipFill rotWithShape="1">
          <a:blip r:embed="rId3">
            <a:alphaModFix/>
          </a:blip>
          <a:srcRect/>
          <a:stretch/>
        </p:blipFill>
        <p:spPr>
          <a:xfrm>
            <a:off x="755576" y="2500410"/>
            <a:ext cx="2219542" cy="2296742"/>
          </a:xfrm>
          <a:prstGeom prst="rect">
            <a:avLst/>
          </a:prstGeom>
          <a:noFill/>
          <a:ln>
            <a:noFill/>
          </a:ln>
        </p:spPr>
      </p:pic>
      <p:sp>
        <p:nvSpPr>
          <p:cNvPr id="1325" name="Google Shape;1325;p77"/>
          <p:cNvSpPr/>
          <p:nvPr/>
        </p:nvSpPr>
        <p:spPr>
          <a:xfrm>
            <a:off x="7596336" y="2132856"/>
            <a:ext cx="936104" cy="864096"/>
          </a:xfrm>
          <a:prstGeom prst="ellipse">
            <a:avLst/>
          </a:prstGeom>
          <a:solidFill>
            <a:srgbClr val="FFC000"/>
          </a:solidFill>
          <a:ln w="25400" cap="flat" cmpd="sng">
            <a:solidFill>
              <a:srgbClr val="FFC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326" name="Google Shape;1326;p77"/>
          <p:cNvSpPr/>
          <p:nvPr/>
        </p:nvSpPr>
        <p:spPr>
          <a:xfrm>
            <a:off x="7662624" y="4552528"/>
            <a:ext cx="365760" cy="1828800"/>
          </a:xfrm>
          <a:prstGeom prst="rect">
            <a:avLst/>
          </a:prstGeom>
          <a:solidFill>
            <a:srgbClr val="FFC000"/>
          </a:solidFill>
          <a:ln w="25400" cap="flat" cmpd="sng">
            <a:solidFill>
              <a:srgbClr val="FFC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327" name="Google Shape;1327;p77"/>
          <p:cNvSpPr/>
          <p:nvPr/>
        </p:nvSpPr>
        <p:spPr>
          <a:xfrm>
            <a:off x="8166680" y="4552528"/>
            <a:ext cx="365760" cy="1828800"/>
          </a:xfrm>
          <a:prstGeom prst="rect">
            <a:avLst/>
          </a:prstGeom>
          <a:solidFill>
            <a:srgbClr val="FFC000"/>
          </a:solidFill>
          <a:ln w="25400" cap="flat" cmpd="sng">
            <a:solidFill>
              <a:srgbClr val="FFC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328" name="Google Shape;1328;p77" descr="dove and sword large cropped.png"/>
          <p:cNvPicPr preferRelativeResize="0"/>
          <p:nvPr/>
        </p:nvPicPr>
        <p:blipFill rotWithShape="1">
          <a:blip r:embed="rId4">
            <a:alphaModFix/>
          </a:blip>
          <a:srcRect/>
          <a:stretch/>
        </p:blipFill>
        <p:spPr>
          <a:xfrm>
            <a:off x="7452320" y="3212976"/>
            <a:ext cx="1192214" cy="1233682"/>
          </a:xfrm>
          <a:prstGeom prst="rect">
            <a:avLst/>
          </a:prstGeom>
          <a:noFill/>
          <a:ln>
            <a:noFill/>
          </a:ln>
        </p:spPr>
      </p:pic>
      <p:sp>
        <p:nvSpPr>
          <p:cNvPr id="1329" name="Google Shape;1329;p77"/>
          <p:cNvSpPr/>
          <p:nvPr/>
        </p:nvSpPr>
        <p:spPr>
          <a:xfrm>
            <a:off x="395536" y="5168805"/>
            <a:ext cx="2448272" cy="49244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chemeClr val="lt1"/>
                </a:solidFill>
                <a:latin typeface="Arial"/>
                <a:ea typeface="Arial"/>
                <a:cs typeface="Arial"/>
                <a:sym typeface="Arial"/>
              </a:rPr>
              <a:t>Dove and Bible</a:t>
            </a:r>
            <a:endParaRPr/>
          </a:p>
          <a:p>
            <a:pPr marL="0" marR="0" lvl="0" indent="0" algn="ctr" rtl="0">
              <a:spcBef>
                <a:spcPts val="0"/>
              </a:spcBef>
              <a:spcAft>
                <a:spcPts val="0"/>
              </a:spcAft>
              <a:buNone/>
            </a:pPr>
            <a:r>
              <a:rPr lang="en-US" sz="800">
                <a:solidFill>
                  <a:schemeClr val="lt1"/>
                </a:solidFill>
                <a:latin typeface="Arial"/>
                <a:ea typeface="Arial"/>
                <a:cs typeface="Arial"/>
                <a:sym typeface="Arial"/>
              </a:rPr>
              <a:t>Microsoft clip art © 2013   Microsoft Corporation. </a:t>
            </a:r>
            <a:endParaRPr/>
          </a:p>
          <a:p>
            <a:pPr marL="0" marR="0" lvl="0" indent="0" algn="ctr" rtl="0">
              <a:spcBef>
                <a:spcPts val="0"/>
              </a:spcBef>
              <a:spcAft>
                <a:spcPts val="0"/>
              </a:spcAft>
              <a:buNone/>
            </a:pPr>
            <a:endParaRPr sz="1000">
              <a:solidFill>
                <a:schemeClr val="lt1"/>
              </a:solidFill>
              <a:latin typeface="Arial"/>
              <a:ea typeface="Arial"/>
              <a:cs typeface="Arial"/>
              <a:sym typeface="Arial"/>
            </a:endParaRPr>
          </a:p>
        </p:txBody>
      </p:sp>
      <p:sp>
        <p:nvSpPr>
          <p:cNvPr id="1330" name="Google Shape;1330;p77"/>
          <p:cNvSpPr/>
          <p:nvPr/>
        </p:nvSpPr>
        <p:spPr>
          <a:xfrm>
            <a:off x="7308304" y="4437112"/>
            <a:ext cx="1512168" cy="61555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chemeClr val="lt1"/>
                </a:solidFill>
                <a:latin typeface="Arial"/>
                <a:ea typeface="Arial"/>
                <a:cs typeface="Arial"/>
                <a:sym typeface="Arial"/>
              </a:rPr>
              <a:t>Dove and Bible</a:t>
            </a:r>
            <a:endParaRPr/>
          </a:p>
          <a:p>
            <a:pPr marL="0" marR="0" lvl="0" indent="0" algn="ctr" rtl="0">
              <a:spcBef>
                <a:spcPts val="0"/>
              </a:spcBef>
              <a:spcAft>
                <a:spcPts val="0"/>
              </a:spcAft>
              <a:buNone/>
            </a:pPr>
            <a:r>
              <a:rPr lang="en-US" sz="800">
                <a:solidFill>
                  <a:schemeClr val="lt1"/>
                </a:solidFill>
                <a:latin typeface="Arial"/>
                <a:ea typeface="Arial"/>
                <a:cs typeface="Arial"/>
                <a:sym typeface="Arial"/>
              </a:rPr>
              <a:t>Microsoft clip art © 2013 </a:t>
            </a:r>
            <a:endParaRPr/>
          </a:p>
          <a:p>
            <a:pPr marL="0" marR="0" lvl="0" indent="0" algn="ctr" rtl="0">
              <a:spcBef>
                <a:spcPts val="0"/>
              </a:spcBef>
              <a:spcAft>
                <a:spcPts val="0"/>
              </a:spcAft>
              <a:buNone/>
            </a:pPr>
            <a:r>
              <a:rPr lang="en-US" sz="800">
                <a:solidFill>
                  <a:schemeClr val="lt1"/>
                </a:solidFill>
                <a:latin typeface="Arial"/>
                <a:ea typeface="Arial"/>
                <a:cs typeface="Arial"/>
                <a:sym typeface="Arial"/>
              </a:rPr>
              <a:t>Microsoft Corporation. </a:t>
            </a:r>
            <a:endParaRPr/>
          </a:p>
          <a:p>
            <a:pPr marL="0" marR="0" lvl="0" indent="0" algn="ctr" rtl="0">
              <a:spcBef>
                <a:spcPts val="0"/>
              </a:spcBef>
              <a:spcAft>
                <a:spcPts val="0"/>
              </a:spcAft>
              <a:buNone/>
            </a:pPr>
            <a:endParaRPr sz="1000">
              <a:solidFill>
                <a:schemeClr val="lt1"/>
              </a:solidFill>
              <a:latin typeface="Arial"/>
              <a:ea typeface="Arial"/>
              <a:cs typeface="Arial"/>
              <a:sym typeface="Arial"/>
            </a:endParaRPr>
          </a:p>
        </p:txBody>
      </p:sp>
      <p:pic>
        <p:nvPicPr>
          <p:cNvPr id="1331" name="Google Shape;1331;p77" descr="angry-face-01s.gif"/>
          <p:cNvPicPr preferRelativeResize="0"/>
          <p:nvPr/>
        </p:nvPicPr>
        <p:blipFill rotWithShape="1">
          <a:blip r:embed="rId5">
            <a:alphaModFix/>
          </a:blip>
          <a:srcRect/>
          <a:stretch/>
        </p:blipFill>
        <p:spPr>
          <a:xfrm>
            <a:off x="35496" y="5949280"/>
            <a:ext cx="864096" cy="864096"/>
          </a:xfrm>
          <a:prstGeom prst="ellipse">
            <a:avLst/>
          </a:prstGeom>
          <a:noFill/>
          <a:ln>
            <a:noFill/>
          </a:ln>
        </p:spPr>
      </p:pic>
      <p:sp>
        <p:nvSpPr>
          <p:cNvPr id="1332" name="Google Shape;1332;p77"/>
          <p:cNvSpPr txBox="1"/>
          <p:nvPr/>
        </p:nvSpPr>
        <p:spPr>
          <a:xfrm>
            <a:off x="35496" y="5909210"/>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1333" name="Google Shape;1333;p77"/>
          <p:cNvSpPr txBox="1"/>
          <p:nvPr/>
        </p:nvSpPr>
        <p:spPr>
          <a:xfrm>
            <a:off x="-36512" y="6669940"/>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F2F2F2"/>
                </a:solidFill>
                <a:latin typeface="Arial"/>
                <a:ea typeface="Arial"/>
                <a:cs typeface="Arial"/>
                <a:sym typeface="Arial"/>
              </a:rPr>
              <a:t>© GospelGifs.com </a:t>
            </a:r>
            <a:endParaRPr sz="800">
              <a:solidFill>
                <a:srgbClr val="F2F2F2"/>
              </a:solidFill>
              <a:latin typeface="Arial"/>
              <a:ea typeface="Arial"/>
              <a:cs typeface="Arial"/>
              <a:sym typeface="Arial"/>
            </a:endParaRPr>
          </a:p>
        </p:txBody>
      </p:sp>
      <p:sp>
        <p:nvSpPr>
          <p:cNvPr id="1334" name="Google Shape;1334;p77"/>
          <p:cNvSpPr txBox="1"/>
          <p:nvPr/>
        </p:nvSpPr>
        <p:spPr>
          <a:xfrm>
            <a:off x="179512" y="1133872"/>
            <a:ext cx="8712968" cy="1143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b="1" dirty="0">
                <a:solidFill>
                  <a:schemeClr val="dk2"/>
                </a:solidFill>
                <a:latin typeface="Calibri"/>
                <a:ea typeface="Calibri"/>
                <a:cs typeface="Calibri"/>
                <a:sym typeface="Calibri"/>
              </a:rPr>
              <a:t>« </a:t>
            </a:r>
            <a:r>
              <a:rPr lang="en-US" sz="2800" b="1" i="0" u="none" strike="noStrike" cap="none" dirty="0" err="1">
                <a:solidFill>
                  <a:schemeClr val="dk2"/>
                </a:solidFill>
                <a:latin typeface="Calibri"/>
                <a:ea typeface="Calibri"/>
                <a:cs typeface="Calibri"/>
                <a:sym typeface="Calibri"/>
              </a:rPr>
              <a:t>v</a:t>
            </a:r>
            <a:r>
              <a:rPr lang="en-US" sz="2800" b="1" dirty="0" err="1">
                <a:solidFill>
                  <a:schemeClr val="dk2"/>
                </a:solidFill>
                <a:latin typeface="Calibri"/>
                <a:ea typeface="Calibri"/>
                <a:cs typeface="Calibri"/>
                <a:sym typeface="Calibri"/>
              </a:rPr>
              <a:t>ous</a:t>
            </a:r>
            <a:r>
              <a:rPr lang="en-US" sz="2800" b="1" dirty="0">
                <a:solidFill>
                  <a:schemeClr val="dk2"/>
                </a:solidFill>
                <a:latin typeface="Calibri"/>
                <a:ea typeface="Calibri"/>
                <a:cs typeface="Calibri"/>
                <a:sym typeface="Calibri"/>
              </a:rPr>
              <a:t> ne </a:t>
            </a:r>
            <a:r>
              <a:rPr lang="en-US" sz="2800" b="1" dirty="0" err="1">
                <a:solidFill>
                  <a:schemeClr val="dk2"/>
                </a:solidFill>
                <a:latin typeface="Calibri"/>
                <a:ea typeface="Calibri"/>
                <a:cs typeface="Calibri"/>
                <a:sym typeface="Calibri"/>
              </a:rPr>
              <a:t>vivez</a:t>
            </a:r>
            <a:r>
              <a:rPr lang="en-US" sz="2800" b="1" dirty="0">
                <a:solidFill>
                  <a:schemeClr val="dk2"/>
                </a:solidFill>
                <a:latin typeface="Calibri"/>
                <a:ea typeface="Calibri"/>
                <a:cs typeface="Calibri"/>
                <a:sym typeface="Calibri"/>
              </a:rPr>
              <a:t> pas </a:t>
            </a:r>
            <a:r>
              <a:rPr lang="en-US" sz="2800" b="1" dirty="0" err="1">
                <a:solidFill>
                  <a:schemeClr val="dk2"/>
                </a:solidFill>
                <a:latin typeface="Calibri"/>
                <a:ea typeface="Calibri"/>
                <a:cs typeface="Calibri"/>
                <a:sym typeface="Calibri"/>
              </a:rPr>
              <a:t>selon</a:t>
            </a:r>
            <a:r>
              <a:rPr lang="en-US" sz="2800" b="1" dirty="0">
                <a:solidFill>
                  <a:schemeClr val="dk2"/>
                </a:solidFill>
                <a:latin typeface="Calibri"/>
                <a:ea typeface="Calibri"/>
                <a:cs typeface="Calibri"/>
                <a:sym typeface="Calibri"/>
              </a:rPr>
              <a:t> la chair, </a:t>
            </a:r>
            <a:r>
              <a:rPr lang="en-US" sz="2800" b="1" dirty="0" err="1">
                <a:solidFill>
                  <a:schemeClr val="dk2"/>
                </a:solidFill>
                <a:latin typeface="Calibri"/>
                <a:ea typeface="Calibri"/>
                <a:cs typeface="Calibri"/>
                <a:sym typeface="Calibri"/>
              </a:rPr>
              <a:t>mais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selon</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l'esprit</a:t>
            </a:r>
            <a:r>
              <a:rPr lang="en-US" sz="2800" b="1" dirty="0">
                <a:solidFill>
                  <a:schemeClr val="dk2"/>
                </a:solidFill>
                <a:latin typeface="Calibri"/>
                <a:ea typeface="Calibri"/>
                <a:cs typeface="Calibri"/>
                <a:sym typeface="Calibri"/>
              </a:rPr>
              <a:t>, </a:t>
            </a:r>
            <a:endParaRPr lang="en-US" sz="2800" b="1" dirty="0" smtClean="0">
              <a:solidFill>
                <a:schemeClr val="dk2"/>
              </a:solidFill>
              <a:latin typeface="Calibri"/>
              <a:ea typeface="Calibri"/>
              <a:cs typeface="Calibri"/>
              <a:sym typeface="Calibri"/>
            </a:endParaRPr>
          </a:p>
          <a:p>
            <a:pPr marL="0" marR="0" lvl="0" indent="0" algn="ctr" rtl="0">
              <a:spcBef>
                <a:spcPts val="0"/>
              </a:spcBef>
              <a:spcAft>
                <a:spcPts val="0"/>
              </a:spcAft>
              <a:buNone/>
            </a:pPr>
            <a:r>
              <a:rPr lang="en-US" sz="2800" b="1" dirty="0" err="1" smtClean="0">
                <a:solidFill>
                  <a:schemeClr val="dk2"/>
                </a:solidFill>
                <a:latin typeface="Calibri"/>
                <a:ea typeface="Calibri"/>
                <a:cs typeface="Calibri"/>
                <a:sym typeface="Calibri"/>
              </a:rPr>
              <a:t>si</a:t>
            </a:r>
            <a:r>
              <a:rPr lang="en-US" sz="2800" b="1" dirty="0" smtClean="0">
                <a:solidFill>
                  <a:schemeClr val="dk2"/>
                </a:solidFill>
                <a:latin typeface="Calibri"/>
                <a:ea typeface="Calibri"/>
                <a:cs typeface="Calibri"/>
                <a:sym typeface="Calibri"/>
              </a:rPr>
              <a:t> </a:t>
            </a:r>
            <a:r>
              <a:rPr lang="en-US" sz="2800" b="1" dirty="0">
                <a:solidFill>
                  <a:schemeClr val="dk2"/>
                </a:solidFill>
                <a:latin typeface="Calibri"/>
                <a:ea typeface="Calibri"/>
                <a:cs typeface="Calibri"/>
                <a:sym typeface="Calibri"/>
              </a:rPr>
              <a:t>du </a:t>
            </a:r>
            <a:r>
              <a:rPr lang="en-US" sz="2800" b="1" dirty="0" err="1">
                <a:solidFill>
                  <a:schemeClr val="dk2"/>
                </a:solidFill>
                <a:latin typeface="Calibri"/>
                <a:ea typeface="Calibri"/>
                <a:cs typeface="Calibri"/>
                <a:sym typeface="Calibri"/>
              </a:rPr>
              <a:t>moins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l'Esprit</a:t>
            </a:r>
            <a:r>
              <a:rPr lang="en-US" sz="2800" b="1" dirty="0">
                <a:solidFill>
                  <a:schemeClr val="dk2"/>
                </a:solidFill>
                <a:latin typeface="Calibri"/>
                <a:ea typeface="Calibri"/>
                <a:cs typeface="Calibri"/>
                <a:sym typeface="Calibri"/>
              </a:rPr>
              <a:t> de </a:t>
            </a:r>
            <a:r>
              <a:rPr lang="en-US" sz="2800" b="1" dirty="0" err="1">
                <a:solidFill>
                  <a:schemeClr val="dk2"/>
                </a:solidFill>
                <a:latin typeface="Calibri"/>
                <a:ea typeface="Calibri"/>
                <a:cs typeface="Calibri"/>
                <a:sym typeface="Calibri"/>
              </a:rPr>
              <a:t>Dieu</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habite</a:t>
            </a:r>
            <a:r>
              <a:rPr lang="en-US" sz="2800" b="1" dirty="0">
                <a:solidFill>
                  <a:schemeClr val="dk2"/>
                </a:solidFill>
                <a:latin typeface="Calibri"/>
                <a:ea typeface="Calibri"/>
                <a:cs typeface="Calibri"/>
                <a:sym typeface="Calibri"/>
              </a:rPr>
              <a:t> en </a:t>
            </a:r>
            <a:r>
              <a:rPr lang="en-US" sz="2800" b="1" dirty="0" err="1">
                <a:solidFill>
                  <a:schemeClr val="dk2"/>
                </a:solidFill>
                <a:latin typeface="Calibri"/>
                <a:ea typeface="Calibri"/>
                <a:cs typeface="Calibri"/>
                <a:sym typeface="Calibri"/>
              </a:rPr>
              <a:t>vous</a:t>
            </a:r>
            <a:r>
              <a:rPr lang="en-US" sz="2800" b="1" dirty="0">
                <a:solidFill>
                  <a:schemeClr val="dk2"/>
                </a:solidFill>
                <a:latin typeface="Calibri"/>
                <a:ea typeface="Calibri"/>
                <a:cs typeface="Calibri"/>
                <a:sym typeface="Calibri"/>
              </a:rPr>
              <a:t> » </a:t>
            </a:r>
            <a:r>
              <a:rPr lang="en-US" sz="2800" b="1" i="0" u="none" strike="noStrike" cap="none" dirty="0">
                <a:solidFill>
                  <a:schemeClr val="dk2"/>
                </a:solidFill>
                <a:latin typeface="Calibri"/>
                <a:ea typeface="Calibri"/>
                <a:cs typeface="Calibri"/>
                <a:sym typeface="Calibri"/>
              </a:rPr>
              <a:t> Rom 8:9 </a:t>
            </a:r>
            <a:r>
              <a:rPr lang="en-US" sz="2800" b="0" i="0" u="none" strike="noStrike" cap="none" dirty="0">
                <a:solidFill>
                  <a:schemeClr val="dk2"/>
                </a:solidFill>
                <a:latin typeface="Calibri"/>
                <a:ea typeface="Calibri"/>
                <a:cs typeface="Calibri"/>
                <a:sym typeface="Calibri"/>
              </a:rPr>
              <a:t/>
            </a:r>
            <a:br>
              <a:rPr lang="en-US" sz="2800" b="0" i="0" u="none" strike="noStrike" cap="none" dirty="0">
                <a:solidFill>
                  <a:schemeClr val="dk2"/>
                </a:solidFill>
                <a:latin typeface="Calibri"/>
                <a:ea typeface="Calibri"/>
                <a:cs typeface="Calibri"/>
                <a:sym typeface="Calibri"/>
              </a:rPr>
            </a:br>
            <a:endParaRPr sz="2800" b="0" i="0" u="none" strike="noStrike" cap="none" dirty="0">
              <a:solidFill>
                <a:schemeClr val="dk2"/>
              </a:solidFill>
              <a:latin typeface="Calibri"/>
              <a:ea typeface="Calibri"/>
              <a:cs typeface="Calibri"/>
              <a:sym typeface="Calibri"/>
            </a:endParaRPr>
          </a:p>
        </p:txBody>
      </p:sp>
      <p:sp>
        <p:nvSpPr>
          <p:cNvPr id="1335" name="Google Shape;1335;p77"/>
          <p:cNvSpPr txBox="1"/>
          <p:nvPr/>
        </p:nvSpPr>
        <p:spPr>
          <a:xfrm>
            <a:off x="3059832" y="2564904"/>
            <a:ext cx="4536504"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spc="-20" dirty="0">
                <a:solidFill>
                  <a:schemeClr val="dk2"/>
                </a:solidFill>
                <a:latin typeface="Calibri"/>
                <a:ea typeface="Calibri"/>
                <a:cs typeface="Calibri"/>
                <a:sym typeface="Calibri"/>
              </a:rPr>
              <a:t>« Ne </a:t>
            </a:r>
            <a:r>
              <a:rPr lang="en-US" sz="2800" b="1" spc="-20" dirty="0" err="1">
                <a:solidFill>
                  <a:schemeClr val="dk2"/>
                </a:solidFill>
                <a:latin typeface="Calibri"/>
                <a:ea typeface="Calibri"/>
                <a:cs typeface="Calibri"/>
                <a:sym typeface="Calibri"/>
              </a:rPr>
              <a:t>savez-vous</a:t>
            </a:r>
            <a:r>
              <a:rPr lang="en-US" sz="2800" b="1" spc="-20" dirty="0">
                <a:solidFill>
                  <a:schemeClr val="dk2"/>
                </a:solidFill>
                <a:latin typeface="Calibri"/>
                <a:ea typeface="Calibri"/>
                <a:cs typeface="Calibri"/>
                <a:sym typeface="Calibri"/>
              </a:rPr>
              <a:t> pas </a:t>
            </a:r>
            <a:r>
              <a:rPr lang="en-US" sz="2800" b="1" spc="-20" dirty="0" err="1">
                <a:solidFill>
                  <a:schemeClr val="dk2"/>
                </a:solidFill>
                <a:latin typeface="Calibri"/>
                <a:ea typeface="Calibri"/>
                <a:cs typeface="Calibri"/>
                <a:sym typeface="Calibri"/>
              </a:rPr>
              <a:t>que</a:t>
            </a:r>
            <a:r>
              <a:rPr lang="en-US" sz="2800" b="1" spc="-20" dirty="0">
                <a:solidFill>
                  <a:schemeClr val="dk2"/>
                </a:solidFill>
                <a:latin typeface="Calibri"/>
                <a:ea typeface="Calibri"/>
                <a:cs typeface="Calibri"/>
                <a:sym typeface="Calibri"/>
              </a:rPr>
              <a:t> </a:t>
            </a:r>
            <a:r>
              <a:rPr lang="en-US" sz="2800" b="1" spc="-20" dirty="0" err="1">
                <a:solidFill>
                  <a:schemeClr val="dk2"/>
                </a:solidFill>
                <a:latin typeface="Calibri"/>
                <a:ea typeface="Calibri"/>
                <a:cs typeface="Calibri"/>
                <a:sym typeface="Calibri"/>
              </a:rPr>
              <a:t>vous</a:t>
            </a:r>
            <a:r>
              <a:rPr lang="en-US" sz="2800" b="1" spc="-20" dirty="0">
                <a:solidFill>
                  <a:schemeClr val="dk2"/>
                </a:solidFill>
                <a:latin typeface="Calibri"/>
                <a:ea typeface="Calibri"/>
                <a:cs typeface="Calibri"/>
                <a:sym typeface="Calibri"/>
              </a:rPr>
              <a:t> </a:t>
            </a:r>
            <a:r>
              <a:rPr lang="en-US" sz="2800" b="1" spc="-20" dirty="0" err="1">
                <a:solidFill>
                  <a:schemeClr val="dk2"/>
                </a:solidFill>
                <a:latin typeface="Calibri"/>
                <a:ea typeface="Calibri"/>
                <a:cs typeface="Calibri"/>
                <a:sym typeface="Calibri"/>
              </a:rPr>
              <a:t>êtes</a:t>
            </a:r>
            <a:r>
              <a:rPr lang="en-US" sz="2800" b="1" spc="-20" dirty="0">
                <a:solidFill>
                  <a:schemeClr val="dk2"/>
                </a:solidFill>
                <a:latin typeface="Calibri"/>
                <a:ea typeface="Calibri"/>
                <a:cs typeface="Calibri"/>
                <a:sym typeface="Calibri"/>
              </a:rPr>
              <a:t> le temple de </a:t>
            </a:r>
            <a:r>
              <a:rPr lang="en-US" sz="2800" b="1" spc="-20" dirty="0" err="1">
                <a:solidFill>
                  <a:schemeClr val="dk2"/>
                </a:solidFill>
                <a:latin typeface="Calibri"/>
                <a:ea typeface="Calibri"/>
                <a:cs typeface="Calibri"/>
                <a:sym typeface="Calibri"/>
              </a:rPr>
              <a:t>Dieu</a:t>
            </a:r>
            <a:r>
              <a:rPr lang="en-US" sz="2800" b="1" spc="-20" dirty="0">
                <a:solidFill>
                  <a:schemeClr val="dk2"/>
                </a:solidFill>
                <a:latin typeface="Calibri"/>
                <a:ea typeface="Calibri"/>
                <a:cs typeface="Calibri"/>
                <a:sym typeface="Calibri"/>
              </a:rPr>
              <a:t>, et </a:t>
            </a:r>
            <a:r>
              <a:rPr lang="en-US" sz="2800" b="1" spc="-20" dirty="0" err="1">
                <a:solidFill>
                  <a:schemeClr val="dk2"/>
                </a:solidFill>
                <a:latin typeface="Calibri"/>
                <a:ea typeface="Calibri"/>
                <a:cs typeface="Calibri"/>
                <a:sym typeface="Calibri"/>
              </a:rPr>
              <a:t>que</a:t>
            </a:r>
            <a:r>
              <a:rPr lang="en-US" sz="2800" b="1" spc="-20" dirty="0">
                <a:solidFill>
                  <a:schemeClr val="dk2"/>
                </a:solidFill>
                <a:latin typeface="Calibri"/>
                <a:ea typeface="Calibri"/>
                <a:cs typeface="Calibri"/>
                <a:sym typeface="Calibri"/>
              </a:rPr>
              <a:t> </a:t>
            </a:r>
            <a:r>
              <a:rPr lang="en-US" sz="2800" b="1" spc="-20" dirty="0" err="1">
                <a:solidFill>
                  <a:schemeClr val="dk2"/>
                </a:solidFill>
                <a:latin typeface="Calibri"/>
                <a:ea typeface="Calibri"/>
                <a:cs typeface="Calibri"/>
                <a:sym typeface="Calibri"/>
              </a:rPr>
              <a:t>l'Esprit</a:t>
            </a:r>
            <a:r>
              <a:rPr lang="en-US" sz="2800" b="1" spc="-20" dirty="0">
                <a:solidFill>
                  <a:schemeClr val="dk2"/>
                </a:solidFill>
                <a:latin typeface="Calibri"/>
                <a:ea typeface="Calibri"/>
                <a:cs typeface="Calibri"/>
                <a:sym typeface="Calibri"/>
              </a:rPr>
              <a:t> de </a:t>
            </a:r>
            <a:r>
              <a:rPr lang="en-US" sz="2800" b="1" spc="-20" dirty="0" err="1">
                <a:solidFill>
                  <a:schemeClr val="dk2"/>
                </a:solidFill>
                <a:latin typeface="Calibri"/>
                <a:ea typeface="Calibri"/>
                <a:cs typeface="Calibri"/>
                <a:sym typeface="Calibri"/>
              </a:rPr>
              <a:t>Dieu</a:t>
            </a:r>
            <a:r>
              <a:rPr lang="en-US" sz="2800" b="1" spc="-20" dirty="0">
                <a:solidFill>
                  <a:schemeClr val="dk2"/>
                </a:solidFill>
                <a:latin typeface="Calibri"/>
                <a:ea typeface="Calibri"/>
                <a:cs typeface="Calibri"/>
                <a:sym typeface="Calibri"/>
              </a:rPr>
              <a:t> </a:t>
            </a:r>
            <a:r>
              <a:rPr lang="en-US" sz="2800" b="1" spc="-20" dirty="0" err="1">
                <a:solidFill>
                  <a:schemeClr val="dk2"/>
                </a:solidFill>
                <a:latin typeface="Calibri"/>
                <a:ea typeface="Calibri"/>
                <a:cs typeface="Calibri"/>
                <a:sym typeface="Calibri"/>
              </a:rPr>
              <a:t>habite</a:t>
            </a:r>
            <a:r>
              <a:rPr lang="en-US" sz="2800" b="1" spc="-20" dirty="0">
                <a:solidFill>
                  <a:schemeClr val="dk2"/>
                </a:solidFill>
                <a:latin typeface="Calibri"/>
                <a:ea typeface="Calibri"/>
                <a:cs typeface="Calibri"/>
                <a:sym typeface="Calibri"/>
              </a:rPr>
              <a:t> </a:t>
            </a:r>
            <a:endParaRPr lang="en-US" sz="2800" b="1" spc="-20" dirty="0" smtClean="0">
              <a:solidFill>
                <a:schemeClr val="dk2"/>
              </a:solidFill>
              <a:latin typeface="Calibri"/>
              <a:ea typeface="Calibri"/>
              <a:cs typeface="Calibri"/>
              <a:sym typeface="Calibri"/>
            </a:endParaRPr>
          </a:p>
          <a:p>
            <a:pPr marL="0" marR="0" lvl="0" indent="0" algn="ctr" rtl="0">
              <a:spcBef>
                <a:spcPts val="0"/>
              </a:spcBef>
              <a:spcAft>
                <a:spcPts val="0"/>
              </a:spcAft>
              <a:buNone/>
            </a:pPr>
            <a:r>
              <a:rPr lang="en-US" sz="2800" b="1" spc="-20" dirty="0" smtClean="0">
                <a:solidFill>
                  <a:schemeClr val="dk2"/>
                </a:solidFill>
                <a:latin typeface="Calibri"/>
                <a:ea typeface="Calibri"/>
                <a:cs typeface="Calibri"/>
                <a:sym typeface="Calibri"/>
              </a:rPr>
              <a:t>en </a:t>
            </a:r>
            <a:r>
              <a:rPr lang="en-US" sz="2800" b="1" spc="-20" dirty="0" err="1">
                <a:solidFill>
                  <a:schemeClr val="dk2"/>
                </a:solidFill>
                <a:latin typeface="Calibri"/>
                <a:ea typeface="Calibri"/>
                <a:cs typeface="Calibri"/>
                <a:sym typeface="Calibri"/>
              </a:rPr>
              <a:t>vous</a:t>
            </a:r>
            <a:r>
              <a:rPr lang="en-US" sz="2800" b="1" spc="-20" dirty="0">
                <a:solidFill>
                  <a:schemeClr val="dk2"/>
                </a:solidFill>
                <a:latin typeface="Calibri"/>
                <a:ea typeface="Calibri"/>
                <a:cs typeface="Calibri"/>
                <a:sym typeface="Calibri"/>
              </a:rPr>
              <a:t>? »  1 </a:t>
            </a:r>
            <a:r>
              <a:rPr lang="en-US" sz="2800" b="1" spc="-20" dirty="0" err="1">
                <a:solidFill>
                  <a:schemeClr val="dk2"/>
                </a:solidFill>
                <a:latin typeface="Calibri"/>
                <a:ea typeface="Calibri"/>
                <a:cs typeface="Calibri"/>
                <a:sym typeface="Calibri"/>
              </a:rPr>
              <a:t>Cor</a:t>
            </a:r>
            <a:r>
              <a:rPr lang="en-US" sz="2800" b="1" spc="-20" dirty="0">
                <a:solidFill>
                  <a:schemeClr val="dk2"/>
                </a:solidFill>
                <a:latin typeface="Calibri"/>
                <a:ea typeface="Calibri"/>
                <a:cs typeface="Calibri"/>
                <a:sym typeface="Calibri"/>
              </a:rPr>
              <a:t> 3:16</a:t>
            </a:r>
            <a:endParaRPr sz="2800" spc="-20" dirty="0">
              <a:solidFill>
                <a:schemeClr val="dk2"/>
              </a:solidFill>
              <a:latin typeface="Calibri"/>
              <a:ea typeface="Calibri"/>
              <a:cs typeface="Calibri"/>
              <a:sym typeface="Calibri"/>
            </a:endParaRPr>
          </a:p>
        </p:txBody>
      </p:sp>
      <p:sp>
        <p:nvSpPr>
          <p:cNvPr id="1336" name="Google Shape;1336;p77"/>
          <p:cNvSpPr txBox="1"/>
          <p:nvPr/>
        </p:nvSpPr>
        <p:spPr>
          <a:xfrm>
            <a:off x="2699792" y="4077072"/>
            <a:ext cx="4896544" cy="22467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 Ne savez-vous pas que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votre corps est le temple du Saint Esprit qui est en vous, que vous avez reçu de Dieu . . .?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1 Cor 6:19</a:t>
            </a:r>
            <a:endParaRPr sz="2800" b="1">
              <a:solidFill>
                <a:schemeClr val="dk2"/>
              </a:solidFill>
              <a:latin typeface="Calibri"/>
              <a:ea typeface="Calibri"/>
              <a:cs typeface="Calibri"/>
              <a:sym typeface="Calibri"/>
            </a:endParaRPr>
          </a:p>
        </p:txBody>
      </p:sp>
      <p:pic>
        <p:nvPicPr>
          <p:cNvPr id="1337" name="Google Shape;1337;p77" descr="www.fg-a.com valentine 2-jumping-heart.gif"/>
          <p:cNvPicPr preferRelativeResize="0"/>
          <p:nvPr/>
        </p:nvPicPr>
        <p:blipFill rotWithShape="1">
          <a:blip r:embed="rId6">
            <a:alphaModFix/>
          </a:blip>
          <a:srcRect/>
          <a:stretch/>
        </p:blipFill>
        <p:spPr>
          <a:xfrm>
            <a:off x="1475656" y="3247628"/>
            <a:ext cx="1143000" cy="1333500"/>
          </a:xfrm>
          <a:prstGeom prst="rect">
            <a:avLst/>
          </a:prstGeom>
          <a:noFill/>
          <a:ln>
            <a:noFill/>
          </a:ln>
        </p:spPr>
      </p:pic>
      <p:sp>
        <p:nvSpPr>
          <p:cNvPr id="1338" name="Google Shape;1338;p77"/>
          <p:cNvSpPr txBox="1"/>
          <p:nvPr/>
        </p:nvSpPr>
        <p:spPr>
          <a:xfrm>
            <a:off x="611560" y="5445224"/>
            <a:ext cx="2160240" cy="49244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chemeClr val="lt1"/>
                </a:solidFill>
                <a:latin typeface="Arial"/>
                <a:ea typeface="Arial"/>
                <a:cs typeface="Arial"/>
                <a:sym typeface="Arial"/>
              </a:rPr>
              <a:t>Jumping heart © www.fg-a.com</a:t>
            </a:r>
            <a:endParaRPr/>
          </a:p>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1339" name="Google Shape;1339;p77"/>
          <p:cNvSpPr txBox="1"/>
          <p:nvPr/>
        </p:nvSpPr>
        <p:spPr>
          <a:xfrm>
            <a:off x="179512" y="72048"/>
            <a:ext cx="8748464" cy="90868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17-19. en l'Esprit et l'Esprit Saint en nous, </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fait le temple de Dieu.  Merci, Seigneur!</a:t>
            </a:r>
            <a:endParaRPr sz="2800">
              <a:solidFill>
                <a:srgbClr val="FF0000"/>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Shape 1344"/>
        <p:cNvGrpSpPr/>
        <p:nvPr/>
      </p:nvGrpSpPr>
      <p:grpSpPr>
        <a:xfrm>
          <a:off x="0" y="0"/>
          <a:ext cx="0" cy="0"/>
          <a:chOff x="0" y="0"/>
          <a:chExt cx="0" cy="0"/>
        </a:xfrm>
      </p:grpSpPr>
      <p:sp>
        <p:nvSpPr>
          <p:cNvPr id="1345" name="Google Shape;1345;p78"/>
          <p:cNvSpPr/>
          <p:nvPr/>
        </p:nvSpPr>
        <p:spPr>
          <a:xfrm>
            <a:off x="2987824" y="2924944"/>
            <a:ext cx="365760" cy="18288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346" name="Google Shape;1346;p78"/>
          <p:cNvSpPr/>
          <p:nvPr/>
        </p:nvSpPr>
        <p:spPr>
          <a:xfrm>
            <a:off x="2339752" y="3351272"/>
            <a:ext cx="1645920" cy="36576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347" name="Google Shape;1347;p78" descr="egyptian.gif"/>
          <p:cNvPicPr preferRelativeResize="0"/>
          <p:nvPr/>
        </p:nvPicPr>
        <p:blipFill rotWithShape="1">
          <a:blip r:embed="rId3">
            <a:alphaModFix/>
          </a:blip>
          <a:srcRect/>
          <a:stretch/>
        </p:blipFill>
        <p:spPr>
          <a:xfrm>
            <a:off x="1043608" y="1052736"/>
            <a:ext cx="4301334" cy="2560320"/>
          </a:xfrm>
          <a:prstGeom prst="rect">
            <a:avLst/>
          </a:prstGeom>
          <a:noFill/>
          <a:ln>
            <a:noFill/>
          </a:ln>
        </p:spPr>
      </p:pic>
      <p:pic>
        <p:nvPicPr>
          <p:cNvPr id="1348" name="Google Shape;1348;p78" descr="egyptian.gif"/>
          <p:cNvPicPr preferRelativeResize="0"/>
          <p:nvPr/>
        </p:nvPicPr>
        <p:blipFill rotWithShape="1">
          <a:blip r:embed="rId3">
            <a:alphaModFix/>
          </a:blip>
          <a:srcRect/>
          <a:stretch/>
        </p:blipFill>
        <p:spPr>
          <a:xfrm rot="7200000">
            <a:off x="2301062" y="3067277"/>
            <a:ext cx="4301334" cy="2560320"/>
          </a:xfrm>
          <a:prstGeom prst="rect">
            <a:avLst/>
          </a:prstGeom>
          <a:noFill/>
          <a:ln>
            <a:noFill/>
          </a:ln>
        </p:spPr>
      </p:pic>
      <p:pic>
        <p:nvPicPr>
          <p:cNvPr id="1349" name="Google Shape;1349;p78" descr="egyptian.gif"/>
          <p:cNvPicPr preferRelativeResize="0"/>
          <p:nvPr/>
        </p:nvPicPr>
        <p:blipFill rotWithShape="1">
          <a:blip r:embed="rId3">
            <a:alphaModFix/>
          </a:blip>
          <a:srcRect/>
          <a:stretch/>
        </p:blipFill>
        <p:spPr>
          <a:xfrm rot="-7200000" flipH="1">
            <a:off x="-219218" y="3075227"/>
            <a:ext cx="4301334" cy="2560320"/>
          </a:xfrm>
          <a:prstGeom prst="rect">
            <a:avLst/>
          </a:prstGeom>
          <a:noFill/>
          <a:ln>
            <a:noFill/>
          </a:ln>
        </p:spPr>
      </p:pic>
      <p:sp>
        <p:nvSpPr>
          <p:cNvPr id="1350" name="Google Shape;1350;p78"/>
          <p:cNvSpPr txBox="1"/>
          <p:nvPr/>
        </p:nvSpPr>
        <p:spPr>
          <a:xfrm>
            <a:off x="2195736" y="6495147"/>
            <a:ext cx="2088232"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smiley © sherv.net</a:t>
            </a:r>
            <a:endParaRPr/>
          </a:p>
        </p:txBody>
      </p:sp>
      <p:pic>
        <p:nvPicPr>
          <p:cNvPr id="1351" name="Google Shape;1351;p78" descr="egyptian.gif"/>
          <p:cNvPicPr preferRelativeResize="0"/>
          <p:nvPr/>
        </p:nvPicPr>
        <p:blipFill rotWithShape="1">
          <a:blip r:embed="rId3">
            <a:alphaModFix/>
          </a:blip>
          <a:srcRect/>
          <a:stretch/>
        </p:blipFill>
        <p:spPr>
          <a:xfrm rot="-7200000" flipH="1">
            <a:off x="1698820" y="3474931"/>
            <a:ext cx="921716" cy="548640"/>
          </a:xfrm>
          <a:prstGeom prst="rect">
            <a:avLst/>
          </a:prstGeom>
          <a:noFill/>
          <a:ln>
            <a:noFill/>
          </a:ln>
        </p:spPr>
      </p:pic>
      <p:pic>
        <p:nvPicPr>
          <p:cNvPr id="1352" name="Google Shape;1352;p78" descr="egyptian.gif"/>
          <p:cNvPicPr preferRelativeResize="0"/>
          <p:nvPr/>
        </p:nvPicPr>
        <p:blipFill rotWithShape="1">
          <a:blip r:embed="rId3">
            <a:alphaModFix/>
          </a:blip>
          <a:srcRect/>
          <a:stretch/>
        </p:blipFill>
        <p:spPr>
          <a:xfrm rot="-7200000" flipH="1">
            <a:off x="1698820" y="3978987"/>
            <a:ext cx="921716" cy="548640"/>
          </a:xfrm>
          <a:prstGeom prst="rect">
            <a:avLst/>
          </a:prstGeom>
          <a:noFill/>
          <a:ln>
            <a:noFill/>
          </a:ln>
        </p:spPr>
      </p:pic>
      <p:pic>
        <p:nvPicPr>
          <p:cNvPr id="1353" name="Google Shape;1353;p78" descr="egyptian.gif"/>
          <p:cNvPicPr preferRelativeResize="0"/>
          <p:nvPr/>
        </p:nvPicPr>
        <p:blipFill rotWithShape="1">
          <a:blip r:embed="rId3">
            <a:alphaModFix/>
          </a:blip>
          <a:srcRect/>
          <a:stretch/>
        </p:blipFill>
        <p:spPr>
          <a:xfrm rot="-7200000" flipH="1">
            <a:off x="1266772" y="3690955"/>
            <a:ext cx="921716" cy="548640"/>
          </a:xfrm>
          <a:prstGeom prst="rect">
            <a:avLst/>
          </a:prstGeom>
          <a:noFill/>
          <a:ln>
            <a:noFill/>
          </a:ln>
        </p:spPr>
      </p:pic>
      <p:pic>
        <p:nvPicPr>
          <p:cNvPr id="1354" name="Google Shape;1354;p78" descr="egyptian.gif"/>
          <p:cNvPicPr preferRelativeResize="0"/>
          <p:nvPr/>
        </p:nvPicPr>
        <p:blipFill rotWithShape="1">
          <a:blip r:embed="rId3">
            <a:alphaModFix/>
          </a:blip>
          <a:srcRect/>
          <a:stretch/>
        </p:blipFill>
        <p:spPr>
          <a:xfrm rot="-7200000" flipH="1">
            <a:off x="2202876" y="4267019"/>
            <a:ext cx="921716" cy="548640"/>
          </a:xfrm>
          <a:prstGeom prst="rect">
            <a:avLst/>
          </a:prstGeom>
          <a:noFill/>
          <a:ln>
            <a:noFill/>
          </a:ln>
        </p:spPr>
      </p:pic>
      <p:pic>
        <p:nvPicPr>
          <p:cNvPr id="1355" name="Google Shape;1355;p78" descr="egyptian.gif"/>
          <p:cNvPicPr preferRelativeResize="0"/>
          <p:nvPr/>
        </p:nvPicPr>
        <p:blipFill rotWithShape="1">
          <a:blip r:embed="rId3">
            <a:alphaModFix/>
          </a:blip>
          <a:srcRect/>
          <a:stretch/>
        </p:blipFill>
        <p:spPr>
          <a:xfrm rot="-7200000" flipH="1">
            <a:off x="1698820" y="4483043"/>
            <a:ext cx="921716" cy="548640"/>
          </a:xfrm>
          <a:prstGeom prst="rect">
            <a:avLst/>
          </a:prstGeom>
          <a:noFill/>
          <a:ln>
            <a:noFill/>
          </a:ln>
        </p:spPr>
      </p:pic>
      <p:pic>
        <p:nvPicPr>
          <p:cNvPr id="1356" name="Google Shape;1356;p78" descr="egyptian.gif"/>
          <p:cNvPicPr preferRelativeResize="0"/>
          <p:nvPr/>
        </p:nvPicPr>
        <p:blipFill rotWithShape="1">
          <a:blip r:embed="rId3">
            <a:alphaModFix/>
          </a:blip>
          <a:srcRect/>
          <a:stretch/>
        </p:blipFill>
        <p:spPr>
          <a:xfrm rot="-7200000" flipH="1">
            <a:off x="1194764" y="4267019"/>
            <a:ext cx="921716" cy="548640"/>
          </a:xfrm>
          <a:prstGeom prst="rect">
            <a:avLst/>
          </a:prstGeom>
          <a:noFill/>
          <a:ln>
            <a:noFill/>
          </a:ln>
        </p:spPr>
      </p:pic>
      <p:pic>
        <p:nvPicPr>
          <p:cNvPr id="1357" name="Google Shape;1357;p78" descr="egyptian.gif"/>
          <p:cNvPicPr preferRelativeResize="0"/>
          <p:nvPr/>
        </p:nvPicPr>
        <p:blipFill rotWithShape="1">
          <a:blip r:embed="rId3">
            <a:alphaModFix/>
          </a:blip>
          <a:srcRect/>
          <a:stretch/>
        </p:blipFill>
        <p:spPr>
          <a:xfrm rot="-7200000" flipH="1">
            <a:off x="2202876" y="3690955"/>
            <a:ext cx="921716" cy="548640"/>
          </a:xfrm>
          <a:prstGeom prst="rect">
            <a:avLst/>
          </a:prstGeom>
          <a:noFill/>
          <a:ln>
            <a:noFill/>
          </a:ln>
        </p:spPr>
      </p:pic>
      <p:sp>
        <p:nvSpPr>
          <p:cNvPr id="1359" name="Google Shape;1359;p78"/>
          <p:cNvSpPr txBox="1"/>
          <p:nvPr/>
        </p:nvSpPr>
        <p:spPr>
          <a:xfrm>
            <a:off x="5292080" y="188640"/>
            <a:ext cx="3816300" cy="65571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2800" b="1" dirty="0" err="1">
                <a:solidFill>
                  <a:schemeClr val="dk2"/>
                </a:solidFill>
                <a:latin typeface="Calibri"/>
                <a:ea typeface="Calibri"/>
                <a:cs typeface="Calibri"/>
                <a:sym typeface="Calibri"/>
              </a:rPr>
              <a:t>Parce</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que</a:t>
            </a:r>
            <a:r>
              <a:rPr lang="en-US" sz="2800" b="1" dirty="0">
                <a:solidFill>
                  <a:schemeClr val="dk2"/>
                </a:solidFill>
                <a:latin typeface="Calibri"/>
                <a:ea typeface="Calibri"/>
                <a:cs typeface="Calibri"/>
                <a:sym typeface="Calibri"/>
              </a:rPr>
              <a:t> nous </a:t>
            </a:r>
            <a:r>
              <a:rPr lang="en-US" sz="2800" b="1" dirty="0" err="1">
                <a:solidFill>
                  <a:schemeClr val="dk2"/>
                </a:solidFill>
                <a:latin typeface="Calibri"/>
                <a:ea typeface="Calibri"/>
                <a:cs typeface="Calibri"/>
                <a:sym typeface="Calibri"/>
              </a:rPr>
              <a:t>sommes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fils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dans</a:t>
            </a:r>
            <a:r>
              <a:rPr lang="en-US" sz="2800" b="1" dirty="0">
                <a:solidFill>
                  <a:schemeClr val="dk2"/>
                </a:solidFill>
                <a:latin typeface="Calibri"/>
                <a:ea typeface="Calibri"/>
                <a:cs typeface="Calibri"/>
                <a:sym typeface="Calibri"/>
              </a:rPr>
              <a:t> le </a:t>
            </a:r>
            <a:r>
              <a:rPr lang="en-US" sz="2800" b="1" dirty="0" err="1">
                <a:solidFill>
                  <a:schemeClr val="dk2"/>
                </a:solidFill>
                <a:latin typeface="Calibri"/>
                <a:ea typeface="Calibri"/>
                <a:cs typeface="Calibri"/>
                <a:sym typeface="Calibri"/>
              </a:rPr>
              <a:t>Fils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l'Esprit</a:t>
            </a:r>
            <a:r>
              <a:rPr lang="en-US" sz="2800" b="1" dirty="0">
                <a:solidFill>
                  <a:schemeClr val="dk2"/>
                </a:solidFill>
                <a:latin typeface="Calibri"/>
                <a:ea typeface="Calibri"/>
                <a:cs typeface="Calibri"/>
                <a:sym typeface="Calibri"/>
              </a:rPr>
              <a:t> nous </a:t>
            </a:r>
            <a:r>
              <a:rPr lang="en-US" sz="2800" b="1" dirty="0" err="1">
                <a:solidFill>
                  <a:schemeClr val="dk2"/>
                </a:solidFill>
                <a:latin typeface="Calibri"/>
                <a:ea typeface="Calibri"/>
                <a:cs typeface="Calibri"/>
                <a:sym typeface="Calibri"/>
              </a:rPr>
              <a:t>aime</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communie</a:t>
            </a:r>
            <a:r>
              <a:rPr lang="en-US" sz="2800" b="1" dirty="0">
                <a:solidFill>
                  <a:schemeClr val="dk2"/>
                </a:solidFill>
                <a:latin typeface="Calibri"/>
                <a:ea typeface="Calibri"/>
                <a:cs typeface="Calibri"/>
                <a:sym typeface="Calibri"/>
              </a:rPr>
              <a:t> avec nous et nous </a:t>
            </a:r>
            <a:r>
              <a:rPr lang="en-US" sz="2800" b="1" dirty="0" err="1">
                <a:solidFill>
                  <a:schemeClr val="dk2"/>
                </a:solidFill>
                <a:latin typeface="Calibri"/>
                <a:ea typeface="Calibri"/>
                <a:cs typeface="Calibri"/>
                <a:sym typeface="Calibri"/>
              </a:rPr>
              <a:t>fortifie</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comme</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il</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aime</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communier</a:t>
            </a:r>
            <a:r>
              <a:rPr lang="en-US" sz="2800" b="1" dirty="0">
                <a:solidFill>
                  <a:schemeClr val="dk2"/>
                </a:solidFill>
                <a:latin typeface="Calibri"/>
                <a:ea typeface="Calibri"/>
                <a:cs typeface="Calibri"/>
                <a:sym typeface="Calibri"/>
              </a:rPr>
              <a:t> avec, et </a:t>
            </a:r>
            <a:r>
              <a:rPr lang="en-US" sz="2800" b="1" dirty="0" err="1">
                <a:solidFill>
                  <a:schemeClr val="dk2"/>
                </a:solidFill>
                <a:latin typeface="Calibri"/>
                <a:ea typeface="Calibri"/>
                <a:cs typeface="Calibri"/>
                <a:sym typeface="Calibri"/>
              </a:rPr>
              <a:t>habiliter</a:t>
            </a:r>
            <a:r>
              <a:rPr lang="en-US" sz="2800" b="1" dirty="0">
                <a:solidFill>
                  <a:schemeClr val="dk2"/>
                </a:solidFill>
                <a:latin typeface="Calibri"/>
                <a:ea typeface="Calibri"/>
                <a:cs typeface="Calibri"/>
                <a:sym typeface="Calibri"/>
              </a:rPr>
              <a:t> avec le </a:t>
            </a:r>
            <a:r>
              <a:rPr lang="en-US" sz="2800" b="1" dirty="0" err="1">
                <a:solidFill>
                  <a:schemeClr val="dk2"/>
                </a:solidFill>
                <a:latin typeface="Calibri"/>
                <a:ea typeface="Calibri"/>
                <a:cs typeface="Calibri"/>
                <a:sym typeface="Calibri"/>
              </a:rPr>
              <a:t>Fils</a:t>
            </a:r>
            <a:r>
              <a:rPr lang="en-US" sz="2800" b="1" dirty="0">
                <a:solidFill>
                  <a:schemeClr val="dk2"/>
                </a:solidFill>
                <a:latin typeface="Calibri"/>
                <a:ea typeface="Calibri"/>
                <a:cs typeface="Calibri"/>
                <a:sym typeface="Calibri"/>
              </a:rPr>
              <a:t>. </a:t>
            </a:r>
            <a:endParaRPr dirty="0"/>
          </a:p>
          <a:p>
            <a:pPr marL="0" marR="0" lvl="0" indent="0" algn="r" rtl="0">
              <a:spcBef>
                <a:spcPts val="0"/>
              </a:spcBef>
              <a:spcAft>
                <a:spcPts val="0"/>
              </a:spcAft>
              <a:buNone/>
            </a:pPr>
            <a:r>
              <a:rPr lang="en-US" sz="2800" b="1" dirty="0" err="1">
                <a:solidFill>
                  <a:schemeClr val="dk2"/>
                </a:solidFill>
                <a:latin typeface="Calibri"/>
                <a:ea typeface="Calibri"/>
                <a:cs typeface="Calibri"/>
                <a:sym typeface="Calibri"/>
              </a:rPr>
              <a:t>Parce</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que</a:t>
            </a:r>
            <a:r>
              <a:rPr lang="en-US" sz="2800" b="1" dirty="0">
                <a:solidFill>
                  <a:schemeClr val="dk2"/>
                </a:solidFill>
                <a:latin typeface="Calibri"/>
                <a:ea typeface="Calibri"/>
                <a:cs typeface="Calibri"/>
                <a:sym typeface="Calibri"/>
              </a:rPr>
              <a:t> nous </a:t>
            </a:r>
            <a:endParaRPr dirty="0"/>
          </a:p>
          <a:p>
            <a:pPr marL="0" marR="0" lvl="0" indent="0" algn="r" rtl="0">
              <a:spcBef>
                <a:spcPts val="0"/>
              </a:spcBef>
              <a:spcAft>
                <a:spcPts val="0"/>
              </a:spcAft>
              <a:buNone/>
            </a:pPr>
            <a:r>
              <a:rPr lang="en-US" sz="2800" b="1" dirty="0" err="1">
                <a:solidFill>
                  <a:schemeClr val="dk2"/>
                </a:solidFill>
                <a:latin typeface="Calibri"/>
                <a:ea typeface="Calibri"/>
                <a:cs typeface="Calibri"/>
                <a:sym typeface="Calibri"/>
              </a:rPr>
              <a:t>sommes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fils</a:t>
            </a:r>
            <a:r>
              <a:rPr lang="en-US" sz="2800" b="1" dirty="0">
                <a:solidFill>
                  <a:schemeClr val="dk2"/>
                </a:solidFill>
                <a:latin typeface="Calibri"/>
                <a:ea typeface="Calibri"/>
                <a:cs typeface="Calibri"/>
                <a:sym typeface="Calibri"/>
              </a:rPr>
              <a:t>, </a:t>
            </a:r>
            <a:endParaRPr dirty="0"/>
          </a:p>
          <a:p>
            <a:pPr marL="0" marR="0" lvl="0" indent="0" algn="r" rtl="0">
              <a:spcBef>
                <a:spcPts val="0"/>
              </a:spcBef>
              <a:spcAft>
                <a:spcPts val="0"/>
              </a:spcAft>
              <a:buNone/>
            </a:pPr>
            <a:r>
              <a:rPr lang="en-US" sz="2800" b="1" dirty="0" err="1">
                <a:solidFill>
                  <a:schemeClr val="dk2"/>
                </a:solidFill>
                <a:latin typeface="Calibri"/>
                <a:ea typeface="Calibri"/>
                <a:cs typeface="Calibri"/>
                <a:sym typeface="Calibri"/>
              </a:rPr>
              <a:t>l'Esprit</a:t>
            </a:r>
            <a:r>
              <a:rPr lang="en-US" sz="2800" b="1" dirty="0">
                <a:solidFill>
                  <a:schemeClr val="dk2"/>
                </a:solidFill>
                <a:latin typeface="Calibri"/>
                <a:ea typeface="Calibri"/>
                <a:cs typeface="Calibri"/>
                <a:sym typeface="Calibri"/>
              </a:rPr>
              <a:t> du </a:t>
            </a:r>
            <a:r>
              <a:rPr lang="en-US" sz="2800" b="1" dirty="0" err="1">
                <a:solidFill>
                  <a:schemeClr val="dk2"/>
                </a:solidFill>
                <a:latin typeface="Calibri"/>
                <a:ea typeface="Calibri"/>
                <a:cs typeface="Calibri"/>
                <a:sym typeface="Calibri"/>
              </a:rPr>
              <a:t>Fils</a:t>
            </a:r>
            <a:r>
              <a:rPr lang="en-US" sz="2800" b="1" dirty="0">
                <a:solidFill>
                  <a:schemeClr val="dk2"/>
                </a:solidFill>
                <a:latin typeface="Calibri"/>
                <a:ea typeface="Calibri"/>
                <a:cs typeface="Calibri"/>
                <a:sym typeface="Calibri"/>
              </a:rPr>
              <a:t> </a:t>
            </a:r>
            <a:endParaRPr dirty="0"/>
          </a:p>
          <a:p>
            <a:pPr marL="0" marR="0" lvl="0" indent="0" algn="r" rtl="0">
              <a:spcBef>
                <a:spcPts val="0"/>
              </a:spcBef>
              <a:spcAft>
                <a:spcPts val="0"/>
              </a:spcAft>
              <a:buNone/>
            </a:pPr>
            <a:r>
              <a:rPr lang="en-US" sz="2800" b="1" dirty="0">
                <a:solidFill>
                  <a:schemeClr val="dk2"/>
                </a:solidFill>
                <a:latin typeface="Calibri"/>
                <a:ea typeface="Calibri"/>
                <a:cs typeface="Calibri"/>
                <a:sym typeface="Calibri"/>
              </a:rPr>
              <a:t>nous conduit à aimer, </a:t>
            </a:r>
            <a:endParaRPr dirty="0"/>
          </a:p>
          <a:p>
            <a:pPr marL="0" marR="0" lvl="0" indent="0" algn="r" rtl="0">
              <a:spcBef>
                <a:spcPts val="0"/>
              </a:spcBef>
              <a:spcAft>
                <a:spcPts val="0"/>
              </a:spcAft>
              <a:buNone/>
            </a:pPr>
            <a:r>
              <a:rPr lang="en-US" sz="2800" b="1" dirty="0">
                <a:solidFill>
                  <a:schemeClr val="dk2"/>
                </a:solidFill>
                <a:latin typeface="Calibri"/>
                <a:ea typeface="Calibri"/>
                <a:cs typeface="Calibri"/>
                <a:sym typeface="Calibri"/>
              </a:rPr>
              <a:t>à </a:t>
            </a:r>
            <a:r>
              <a:rPr lang="en-US" sz="2800" b="1" dirty="0" err="1">
                <a:solidFill>
                  <a:schemeClr val="dk2"/>
                </a:solidFill>
                <a:latin typeface="Calibri"/>
                <a:ea typeface="Calibri"/>
                <a:cs typeface="Calibri"/>
                <a:sym typeface="Calibri"/>
              </a:rPr>
              <a:t>communier</a:t>
            </a:r>
            <a:r>
              <a:rPr lang="en-US" sz="2800" b="1" dirty="0">
                <a:solidFill>
                  <a:schemeClr val="dk2"/>
                </a:solidFill>
                <a:latin typeface="Calibri"/>
                <a:ea typeface="Calibri"/>
                <a:cs typeface="Calibri"/>
                <a:sym typeface="Calibri"/>
              </a:rPr>
              <a:t> avec, </a:t>
            </a:r>
            <a:endParaRPr dirty="0"/>
          </a:p>
          <a:p>
            <a:pPr marL="0" marR="0" lvl="0" indent="0" algn="r" rtl="0">
              <a:spcBef>
                <a:spcPts val="0"/>
              </a:spcBef>
              <a:spcAft>
                <a:spcPts val="0"/>
              </a:spcAft>
              <a:buNone/>
            </a:pPr>
            <a:r>
              <a:rPr lang="en-US" sz="2800" b="1" dirty="0">
                <a:solidFill>
                  <a:schemeClr val="dk2"/>
                </a:solidFill>
                <a:latin typeface="Calibri"/>
                <a:ea typeface="Calibri"/>
                <a:cs typeface="Calibri"/>
                <a:sym typeface="Calibri"/>
              </a:rPr>
              <a:t>et </a:t>
            </a:r>
            <a:r>
              <a:rPr lang="en-US" sz="2800" b="1" dirty="0" err="1">
                <a:solidFill>
                  <a:schemeClr val="dk2"/>
                </a:solidFill>
                <a:latin typeface="Calibri"/>
                <a:ea typeface="Calibri"/>
                <a:cs typeface="Calibri"/>
                <a:sym typeface="Calibri"/>
              </a:rPr>
              <a:t>coopérer</a:t>
            </a:r>
            <a:r>
              <a:rPr lang="en-US" sz="2800" b="1" dirty="0">
                <a:solidFill>
                  <a:schemeClr val="dk2"/>
                </a:solidFill>
                <a:latin typeface="Calibri"/>
                <a:ea typeface="Calibri"/>
                <a:cs typeface="Calibri"/>
                <a:sym typeface="Calibri"/>
              </a:rPr>
              <a:t> avec le Saint-Esprit </a:t>
            </a:r>
            <a:r>
              <a:rPr lang="en-US" sz="2800" b="1" dirty="0" err="1">
                <a:solidFill>
                  <a:schemeClr val="dk2"/>
                </a:solidFill>
                <a:latin typeface="Calibri"/>
                <a:ea typeface="Calibri"/>
                <a:cs typeface="Calibri"/>
                <a:sym typeface="Calibri"/>
              </a:rPr>
              <a:t>comme</a:t>
            </a:r>
            <a:r>
              <a:rPr lang="en-US" sz="2800" b="1" dirty="0">
                <a:solidFill>
                  <a:schemeClr val="dk2"/>
                </a:solidFill>
                <a:latin typeface="Calibri"/>
                <a:ea typeface="Calibri"/>
                <a:cs typeface="Calibri"/>
                <a:sym typeface="Calibri"/>
              </a:rPr>
              <a:t> </a:t>
            </a:r>
            <a:endParaRPr dirty="0"/>
          </a:p>
          <a:p>
            <a:pPr marL="0" marR="0" lvl="0" indent="0" algn="r" rtl="0">
              <a:spcBef>
                <a:spcPts val="0"/>
              </a:spcBef>
              <a:spcAft>
                <a:spcPts val="0"/>
              </a:spcAft>
              <a:buNone/>
            </a:pPr>
            <a:r>
              <a:rPr lang="en-US" sz="2800" b="1" dirty="0">
                <a:solidFill>
                  <a:schemeClr val="dk2"/>
                </a:solidFill>
                <a:latin typeface="Calibri"/>
                <a:ea typeface="Calibri"/>
                <a:cs typeface="Calibri"/>
                <a:sym typeface="Calibri"/>
              </a:rPr>
              <a:t>le fait le </a:t>
            </a:r>
            <a:r>
              <a:rPr lang="en-US" sz="2800" b="1" dirty="0" err="1">
                <a:solidFill>
                  <a:schemeClr val="dk2"/>
                </a:solidFill>
                <a:latin typeface="Calibri"/>
                <a:ea typeface="Calibri"/>
                <a:cs typeface="Calibri"/>
                <a:sym typeface="Calibri"/>
              </a:rPr>
              <a:t>Fils</a:t>
            </a:r>
            <a:r>
              <a:rPr lang="en-US" sz="2800" b="1" dirty="0">
                <a:solidFill>
                  <a:schemeClr val="dk2"/>
                </a:solidFill>
                <a:latin typeface="Calibri"/>
                <a:ea typeface="Calibri"/>
                <a:cs typeface="Calibri"/>
                <a:sym typeface="Calibri"/>
              </a:rPr>
              <a:t>. </a:t>
            </a:r>
            <a:endParaRPr sz="2800" b="1" dirty="0">
              <a:solidFill>
                <a:schemeClr val="dk2"/>
              </a:solidFill>
              <a:latin typeface="Calibri"/>
              <a:ea typeface="Calibri"/>
              <a:cs typeface="Calibri"/>
              <a:sym typeface="Calibri"/>
            </a:endParaRPr>
          </a:p>
        </p:txBody>
      </p:sp>
      <p:sp>
        <p:nvSpPr>
          <p:cNvPr id="18" name="WordArt 2"/>
          <p:cNvSpPr>
            <a:spLocks noChangeArrowheads="1" noChangeShapeType="1" noTextEdit="1"/>
          </p:cNvSpPr>
          <p:nvPr/>
        </p:nvSpPr>
        <p:spPr bwMode="auto">
          <a:xfrm>
            <a:off x="769437" y="1137422"/>
            <a:ext cx="4984595" cy="4565205"/>
          </a:xfrm>
          <a:prstGeom prst="rect">
            <a:avLst/>
          </a:prstGeom>
        </p:spPr>
        <p:txBody>
          <a:bodyPr wrap="square" fromWordArt="1">
            <a:prstTxWarp prst="textButton">
              <a:avLst>
                <a:gd name="adj" fmla="val 9667186"/>
              </a:avLst>
            </a:prstTxWarp>
          </a:bodyPr>
          <a:lstStyle/>
          <a:p>
            <a:pPr algn="ctr" rtl="0">
              <a:spcAft>
                <a:spcPts val="1200"/>
              </a:spcAft>
            </a:pPr>
            <a:r>
              <a:rPr lang="en-CA" sz="1600" b="1" kern="10" spc="0" dirty="0" smtClean="0">
                <a:ln w="9525">
                  <a:solidFill>
                    <a:srgbClr val="000000"/>
                  </a:solidFill>
                  <a:round/>
                  <a:headEnd/>
                  <a:tailEnd/>
                </a:ln>
                <a:solidFill>
                  <a:schemeClr val="bg1"/>
                </a:solidFill>
                <a:effectLst/>
                <a:latin typeface="Arial Black" pitchFamily="34" charset="0"/>
                <a:cs typeface="Calibri" pitchFamily="34" charset="0"/>
              </a:rPr>
              <a:t>Le Seigneur</a:t>
            </a:r>
          </a:p>
          <a:p>
            <a:pPr algn="ctr"/>
            <a:r>
              <a:rPr lang="en-US" sz="1600" b="1" dirty="0" err="1" smtClean="0">
                <a:solidFill>
                  <a:schemeClr val="bg1"/>
                </a:solidFill>
                <a:latin typeface="Arial Black" pitchFamily="34" charset="0"/>
              </a:rPr>
              <a:t>Père</a:t>
            </a:r>
            <a:r>
              <a:rPr lang="en-CA" sz="1600" b="1" dirty="0" smtClean="0">
                <a:solidFill>
                  <a:schemeClr val="bg1"/>
                </a:solidFill>
                <a:latin typeface="Arial Black" pitchFamily="34" charset="0"/>
              </a:rPr>
              <a:t>, </a:t>
            </a:r>
            <a:r>
              <a:rPr lang="en-CA" sz="1600" b="1" dirty="0" err="1" smtClean="0">
                <a:solidFill>
                  <a:schemeClr val="bg1"/>
                </a:solidFill>
                <a:latin typeface="Arial Black" pitchFamily="34" charset="0"/>
              </a:rPr>
              <a:t>Fils</a:t>
            </a:r>
            <a:r>
              <a:rPr lang="en-CA" sz="1600" b="1" dirty="0" smtClean="0">
                <a:solidFill>
                  <a:schemeClr val="bg1"/>
                </a:solidFill>
                <a:latin typeface="Arial Black" pitchFamily="34" charset="0"/>
              </a:rPr>
              <a:t> et Saint Esprit </a:t>
            </a:r>
            <a:r>
              <a:rPr lang="en-CA" sz="1600" b="1" dirty="0" err="1" smtClean="0">
                <a:solidFill>
                  <a:schemeClr val="bg1"/>
                </a:solidFill>
                <a:latin typeface="Arial Black" pitchFamily="34" charset="0"/>
              </a:rPr>
              <a:t>unité</a:t>
            </a:r>
            <a:endParaRPr lang="en-US" sz="1600" b="1" dirty="0" smtClean="0">
              <a:solidFill>
                <a:schemeClr val="bg1"/>
              </a:solidFill>
              <a:latin typeface="Arial Black" pitchFamily="34" charset="0"/>
            </a:endParaRPr>
          </a:p>
          <a:p>
            <a:pPr algn="ctr" rtl="0"/>
            <a:endParaRPr lang="en-CA" sz="1600" b="1" kern="10" dirty="0" smtClean="0">
              <a:ln w="9525">
                <a:solidFill>
                  <a:srgbClr val="000000"/>
                </a:solidFill>
                <a:round/>
                <a:headEnd/>
                <a:tailEnd/>
              </a:ln>
              <a:solidFill>
                <a:schemeClr val="bg1"/>
              </a:solidFill>
              <a:latin typeface="Arial Black" pitchFamily="34" charset="0"/>
              <a:cs typeface="Calibri" pitchFamily="34" charset="0"/>
            </a:endParaRPr>
          </a:p>
          <a:p>
            <a:pPr algn="ctr" rtl="0"/>
            <a:endParaRPr lang="en-CA" sz="1600" b="1" kern="10" dirty="0" smtClean="0">
              <a:ln w="9525">
                <a:solidFill>
                  <a:srgbClr val="000000"/>
                </a:solidFill>
                <a:round/>
                <a:headEnd/>
                <a:tailEnd/>
              </a:ln>
              <a:solidFill>
                <a:schemeClr val="bg1"/>
              </a:solidFill>
              <a:latin typeface="Arial Black" pitchFamily="34" charset="0"/>
              <a:cs typeface="Calibri" pitchFamily="34" charset="0"/>
            </a:endParaRPr>
          </a:p>
          <a:p>
            <a:pPr algn="ctr" rtl="0"/>
            <a:endParaRPr lang="en-CA" sz="1600" b="1" kern="10" dirty="0">
              <a:ln w="9525">
                <a:solidFill>
                  <a:srgbClr val="000000"/>
                </a:solidFill>
                <a:round/>
                <a:headEnd/>
                <a:tailEnd/>
              </a:ln>
              <a:solidFill>
                <a:schemeClr val="bg1"/>
              </a:solidFill>
              <a:latin typeface="Arial Black" pitchFamily="34" charset="0"/>
              <a:cs typeface="Calibri" pitchFamily="34" charset="0"/>
            </a:endParaRPr>
          </a:p>
          <a:p>
            <a:pPr algn="ctr"/>
            <a:r>
              <a:rPr lang="en-CA" sz="1600" b="1" dirty="0" smtClean="0">
                <a:solidFill>
                  <a:schemeClr val="bg1"/>
                </a:solidFill>
                <a:latin typeface="Arial Black" pitchFamily="34" charset="0"/>
              </a:rPr>
              <a:t>amour, communion, </a:t>
            </a:r>
            <a:r>
              <a:rPr lang="en-CA" sz="1600" b="1" dirty="0" err="1" smtClean="0">
                <a:solidFill>
                  <a:schemeClr val="bg1"/>
                </a:solidFill>
                <a:latin typeface="Arial Black" pitchFamily="34" charset="0"/>
              </a:rPr>
              <a:t>coopération</a:t>
            </a:r>
            <a:endParaRPr lang="en-CA" sz="1600" b="1" kern="10" spc="0" dirty="0">
              <a:ln w="9525">
                <a:solidFill>
                  <a:srgbClr val="000000"/>
                </a:solidFill>
                <a:round/>
                <a:headEnd/>
                <a:tailEnd/>
              </a:ln>
              <a:solidFill>
                <a:schemeClr val="bg1"/>
              </a:solidFill>
              <a:effectLst/>
              <a:latin typeface="Arial Black" pitchFamily="34" charset="0"/>
              <a:cs typeface="Calibri" pitchFamily="34" charset="0"/>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Shape 1364"/>
        <p:cNvGrpSpPr/>
        <p:nvPr/>
      </p:nvGrpSpPr>
      <p:grpSpPr>
        <a:xfrm>
          <a:off x="0" y="0"/>
          <a:ext cx="0" cy="0"/>
          <a:chOff x="0" y="0"/>
          <a:chExt cx="0" cy="0"/>
        </a:xfrm>
      </p:grpSpPr>
      <p:sp>
        <p:nvSpPr>
          <p:cNvPr id="1365" name="Google Shape;1365;p79"/>
          <p:cNvSpPr/>
          <p:nvPr/>
        </p:nvSpPr>
        <p:spPr>
          <a:xfrm>
            <a:off x="2714612" y="2924944"/>
            <a:ext cx="365760" cy="18288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366" name="Google Shape;1366;p79"/>
          <p:cNvSpPr/>
          <p:nvPr/>
        </p:nvSpPr>
        <p:spPr>
          <a:xfrm>
            <a:off x="2071670" y="3351272"/>
            <a:ext cx="1645920" cy="36576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367" name="Google Shape;1367;p79" descr="egyptian.gif"/>
          <p:cNvPicPr preferRelativeResize="0"/>
          <p:nvPr/>
        </p:nvPicPr>
        <p:blipFill rotWithShape="1">
          <a:blip r:embed="rId3">
            <a:alphaModFix/>
          </a:blip>
          <a:srcRect/>
          <a:stretch/>
        </p:blipFill>
        <p:spPr>
          <a:xfrm>
            <a:off x="642910" y="1052736"/>
            <a:ext cx="4301334" cy="2560320"/>
          </a:xfrm>
          <a:prstGeom prst="rect">
            <a:avLst/>
          </a:prstGeom>
          <a:noFill/>
          <a:ln>
            <a:noFill/>
          </a:ln>
        </p:spPr>
      </p:pic>
      <p:pic>
        <p:nvPicPr>
          <p:cNvPr id="1368" name="Google Shape;1368;p79" descr="egyptian.gif"/>
          <p:cNvPicPr preferRelativeResize="0"/>
          <p:nvPr/>
        </p:nvPicPr>
        <p:blipFill rotWithShape="1">
          <a:blip r:embed="rId3">
            <a:alphaModFix/>
          </a:blip>
          <a:srcRect/>
          <a:stretch/>
        </p:blipFill>
        <p:spPr>
          <a:xfrm rot="7200000">
            <a:off x="2104988" y="3067277"/>
            <a:ext cx="4301334" cy="2560320"/>
          </a:xfrm>
          <a:prstGeom prst="rect">
            <a:avLst/>
          </a:prstGeom>
          <a:noFill/>
          <a:ln>
            <a:noFill/>
          </a:ln>
        </p:spPr>
      </p:pic>
      <p:pic>
        <p:nvPicPr>
          <p:cNvPr id="1369" name="Google Shape;1369;p79" descr="egyptian.gif"/>
          <p:cNvPicPr preferRelativeResize="0"/>
          <p:nvPr/>
        </p:nvPicPr>
        <p:blipFill rotWithShape="1">
          <a:blip r:embed="rId3">
            <a:alphaModFix/>
          </a:blip>
          <a:srcRect/>
          <a:stretch/>
        </p:blipFill>
        <p:spPr>
          <a:xfrm rot="-7200000" flipH="1">
            <a:off x="-609656" y="3075227"/>
            <a:ext cx="4301334" cy="2560320"/>
          </a:xfrm>
          <a:prstGeom prst="rect">
            <a:avLst/>
          </a:prstGeom>
          <a:noFill/>
          <a:ln>
            <a:noFill/>
          </a:ln>
        </p:spPr>
      </p:pic>
      <p:sp>
        <p:nvSpPr>
          <p:cNvPr id="1370" name="Google Shape;1370;p79"/>
          <p:cNvSpPr txBox="1"/>
          <p:nvPr/>
        </p:nvSpPr>
        <p:spPr>
          <a:xfrm>
            <a:off x="1857356" y="6495147"/>
            <a:ext cx="2088232"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smiley © sherv.net</a:t>
            </a:r>
            <a:endParaRPr/>
          </a:p>
        </p:txBody>
      </p:sp>
      <p:pic>
        <p:nvPicPr>
          <p:cNvPr id="1371" name="Google Shape;1371;p79" descr="egyptian.gif"/>
          <p:cNvPicPr preferRelativeResize="0"/>
          <p:nvPr/>
        </p:nvPicPr>
        <p:blipFill rotWithShape="1">
          <a:blip r:embed="rId3">
            <a:alphaModFix/>
          </a:blip>
          <a:srcRect/>
          <a:stretch/>
        </p:blipFill>
        <p:spPr>
          <a:xfrm rot="-7200000" flipH="1">
            <a:off x="1292992" y="3474931"/>
            <a:ext cx="921716" cy="548640"/>
          </a:xfrm>
          <a:prstGeom prst="rect">
            <a:avLst/>
          </a:prstGeom>
          <a:noFill/>
          <a:ln>
            <a:noFill/>
          </a:ln>
        </p:spPr>
      </p:pic>
      <p:pic>
        <p:nvPicPr>
          <p:cNvPr id="1372" name="Google Shape;1372;p79" descr="egyptian.gif"/>
          <p:cNvPicPr preferRelativeResize="0"/>
          <p:nvPr/>
        </p:nvPicPr>
        <p:blipFill rotWithShape="1">
          <a:blip r:embed="rId3">
            <a:alphaModFix/>
          </a:blip>
          <a:srcRect/>
          <a:stretch/>
        </p:blipFill>
        <p:spPr>
          <a:xfrm rot="-7200000" flipH="1">
            <a:off x="1292992" y="3978987"/>
            <a:ext cx="921716" cy="548640"/>
          </a:xfrm>
          <a:prstGeom prst="rect">
            <a:avLst/>
          </a:prstGeom>
          <a:noFill/>
          <a:ln>
            <a:noFill/>
          </a:ln>
        </p:spPr>
      </p:pic>
      <p:pic>
        <p:nvPicPr>
          <p:cNvPr id="1373" name="Google Shape;1373;p79" descr="egyptian.gif"/>
          <p:cNvPicPr preferRelativeResize="0"/>
          <p:nvPr/>
        </p:nvPicPr>
        <p:blipFill rotWithShape="1">
          <a:blip r:embed="rId3">
            <a:alphaModFix/>
          </a:blip>
          <a:srcRect/>
          <a:stretch/>
        </p:blipFill>
        <p:spPr>
          <a:xfrm rot="-7200000" flipH="1">
            <a:off x="864364" y="3690955"/>
            <a:ext cx="921716" cy="548640"/>
          </a:xfrm>
          <a:prstGeom prst="rect">
            <a:avLst/>
          </a:prstGeom>
          <a:noFill/>
          <a:ln>
            <a:noFill/>
          </a:ln>
        </p:spPr>
      </p:pic>
      <p:pic>
        <p:nvPicPr>
          <p:cNvPr id="1374" name="Google Shape;1374;p79" descr="egyptian.gif"/>
          <p:cNvPicPr preferRelativeResize="0"/>
          <p:nvPr/>
        </p:nvPicPr>
        <p:blipFill rotWithShape="1">
          <a:blip r:embed="rId3">
            <a:alphaModFix/>
          </a:blip>
          <a:srcRect/>
          <a:stretch/>
        </p:blipFill>
        <p:spPr>
          <a:xfrm rot="-7200000" flipH="1">
            <a:off x="1793058" y="4267019"/>
            <a:ext cx="921716" cy="548640"/>
          </a:xfrm>
          <a:prstGeom prst="rect">
            <a:avLst/>
          </a:prstGeom>
          <a:noFill/>
          <a:ln>
            <a:noFill/>
          </a:ln>
        </p:spPr>
      </p:pic>
      <p:pic>
        <p:nvPicPr>
          <p:cNvPr id="1375" name="Google Shape;1375;p79" descr="egyptian.gif"/>
          <p:cNvPicPr preferRelativeResize="0"/>
          <p:nvPr/>
        </p:nvPicPr>
        <p:blipFill rotWithShape="1">
          <a:blip r:embed="rId3">
            <a:alphaModFix/>
          </a:blip>
          <a:srcRect/>
          <a:stretch/>
        </p:blipFill>
        <p:spPr>
          <a:xfrm rot="-7200000" flipH="1">
            <a:off x="1292992" y="4483043"/>
            <a:ext cx="921716" cy="548640"/>
          </a:xfrm>
          <a:prstGeom prst="rect">
            <a:avLst/>
          </a:prstGeom>
          <a:noFill/>
          <a:ln>
            <a:noFill/>
          </a:ln>
        </p:spPr>
      </p:pic>
      <p:pic>
        <p:nvPicPr>
          <p:cNvPr id="1376" name="Google Shape;1376;p79" descr="egyptian.gif"/>
          <p:cNvPicPr preferRelativeResize="0"/>
          <p:nvPr/>
        </p:nvPicPr>
        <p:blipFill rotWithShape="1">
          <a:blip r:embed="rId3">
            <a:alphaModFix/>
          </a:blip>
          <a:srcRect/>
          <a:stretch/>
        </p:blipFill>
        <p:spPr>
          <a:xfrm rot="-7200000" flipH="1">
            <a:off x="792926" y="4267019"/>
            <a:ext cx="921716" cy="548640"/>
          </a:xfrm>
          <a:prstGeom prst="rect">
            <a:avLst/>
          </a:prstGeom>
          <a:noFill/>
          <a:ln>
            <a:noFill/>
          </a:ln>
        </p:spPr>
      </p:pic>
      <p:pic>
        <p:nvPicPr>
          <p:cNvPr id="1377" name="Google Shape;1377;p79" descr="egyptian.gif"/>
          <p:cNvPicPr preferRelativeResize="0"/>
          <p:nvPr/>
        </p:nvPicPr>
        <p:blipFill rotWithShape="1">
          <a:blip r:embed="rId3">
            <a:alphaModFix/>
          </a:blip>
          <a:srcRect/>
          <a:stretch/>
        </p:blipFill>
        <p:spPr>
          <a:xfrm rot="-7200000" flipH="1">
            <a:off x="1793058" y="3690955"/>
            <a:ext cx="921716" cy="548640"/>
          </a:xfrm>
          <a:prstGeom prst="rect">
            <a:avLst/>
          </a:prstGeom>
          <a:noFill/>
          <a:ln>
            <a:noFill/>
          </a:ln>
        </p:spPr>
      </p:pic>
      <p:sp>
        <p:nvSpPr>
          <p:cNvPr id="1379" name="Google Shape;1379;p79"/>
          <p:cNvSpPr txBox="1"/>
          <p:nvPr/>
        </p:nvSpPr>
        <p:spPr>
          <a:xfrm>
            <a:off x="5008380" y="228600"/>
            <a:ext cx="4059420" cy="4417828"/>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2600" b="1" dirty="0">
                <a:solidFill>
                  <a:schemeClr val="dk2"/>
                </a:solidFill>
                <a:latin typeface="Calibri"/>
                <a:ea typeface="Calibri"/>
                <a:cs typeface="Calibri"/>
                <a:sym typeface="Calibri"/>
              </a:rPr>
              <a:t>Nous </a:t>
            </a:r>
            <a:r>
              <a:rPr lang="en-US" sz="2600" b="1" dirty="0" err="1">
                <a:solidFill>
                  <a:schemeClr val="dk2"/>
                </a:solidFill>
                <a:latin typeface="Calibri"/>
                <a:ea typeface="Calibri"/>
                <a:cs typeface="Calibri"/>
                <a:sym typeface="Calibri"/>
              </a:rPr>
              <a:t>te</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remercions</a:t>
            </a:r>
            <a:r>
              <a:rPr lang="en-US" sz="2600" b="1" dirty="0">
                <a:solidFill>
                  <a:schemeClr val="dk2"/>
                </a:solidFill>
                <a:latin typeface="Calibri"/>
                <a:ea typeface="Calibri"/>
                <a:cs typeface="Calibri"/>
                <a:sym typeface="Calibri"/>
              </a:rPr>
              <a:t>, Père, </a:t>
            </a:r>
            <a:r>
              <a:rPr lang="en-US" sz="2600" b="1" dirty="0" err="1">
                <a:solidFill>
                  <a:schemeClr val="dk2"/>
                </a:solidFill>
                <a:latin typeface="Calibri"/>
                <a:ea typeface="Calibri"/>
                <a:cs typeface="Calibri"/>
                <a:sym typeface="Calibri"/>
              </a:rPr>
              <a:t>d'avoir</a:t>
            </a:r>
            <a:r>
              <a:rPr lang="en-US" sz="2600" b="1" dirty="0">
                <a:solidFill>
                  <a:schemeClr val="dk2"/>
                </a:solidFill>
                <a:latin typeface="Calibri"/>
                <a:ea typeface="Calibri"/>
                <a:cs typeface="Calibri"/>
                <a:sym typeface="Calibri"/>
              </a:rPr>
              <a:t> mis ton Esprit </a:t>
            </a:r>
            <a:r>
              <a:rPr lang="en-US" sz="2600" b="1" dirty="0" err="1">
                <a:solidFill>
                  <a:schemeClr val="dk2"/>
                </a:solidFill>
                <a:latin typeface="Calibri"/>
                <a:ea typeface="Calibri"/>
                <a:cs typeface="Calibri"/>
                <a:sym typeface="Calibri"/>
              </a:rPr>
              <a:t>en</a:t>
            </a:r>
            <a:r>
              <a:rPr lang="en-US" sz="2600" b="1" dirty="0">
                <a:solidFill>
                  <a:schemeClr val="dk2"/>
                </a:solidFill>
                <a:latin typeface="Calibri"/>
                <a:ea typeface="Calibri"/>
                <a:cs typeface="Calibri"/>
                <a:sym typeface="Calibri"/>
              </a:rPr>
              <a:t> nous pour </a:t>
            </a:r>
            <a:r>
              <a:rPr lang="en-US" sz="2600" b="1" dirty="0" err="1">
                <a:solidFill>
                  <a:schemeClr val="dk2"/>
                </a:solidFill>
                <a:latin typeface="Calibri"/>
                <a:ea typeface="Calibri"/>
                <a:cs typeface="Calibri"/>
                <a:sym typeface="Calibri"/>
              </a:rPr>
              <a:t>rendre</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tes</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fils</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comme</a:t>
            </a:r>
            <a:r>
              <a:rPr lang="en-US" sz="2600" b="1" dirty="0">
                <a:solidFill>
                  <a:schemeClr val="dk2"/>
                </a:solidFill>
                <a:latin typeface="Calibri"/>
                <a:ea typeface="Calibri"/>
                <a:cs typeface="Calibri"/>
                <a:sym typeface="Calibri"/>
              </a:rPr>
              <a:t> ton </a:t>
            </a:r>
            <a:r>
              <a:rPr lang="en-US" sz="2600" b="1" dirty="0" err="1">
                <a:solidFill>
                  <a:schemeClr val="dk2"/>
                </a:solidFill>
                <a:latin typeface="Calibri"/>
                <a:ea typeface="Calibri"/>
                <a:cs typeface="Calibri"/>
                <a:sym typeface="Calibri"/>
              </a:rPr>
              <a:t>Fils</a:t>
            </a:r>
            <a:r>
              <a:rPr lang="en-US" sz="2600" b="1" dirty="0">
                <a:solidFill>
                  <a:schemeClr val="dk2"/>
                </a:solidFill>
                <a:latin typeface="Calibri"/>
                <a:ea typeface="Calibri"/>
                <a:cs typeface="Calibri"/>
                <a:sym typeface="Calibri"/>
              </a:rPr>
              <a:t> - de </a:t>
            </a:r>
            <a:r>
              <a:rPr lang="en-US" sz="2600" b="1" dirty="0" err="1">
                <a:solidFill>
                  <a:schemeClr val="dk2"/>
                </a:solidFill>
                <a:latin typeface="Calibri"/>
                <a:ea typeface="Calibri"/>
                <a:cs typeface="Calibri"/>
                <a:sym typeface="Calibri"/>
              </a:rPr>
              <a:t>te</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jouir</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pleinement</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comme</a:t>
            </a:r>
            <a:r>
              <a:rPr lang="en-US" sz="2600" b="1" dirty="0">
                <a:solidFill>
                  <a:schemeClr val="dk2"/>
                </a:solidFill>
                <a:latin typeface="Calibri"/>
                <a:ea typeface="Calibri"/>
                <a:cs typeface="Calibri"/>
                <a:sym typeface="Calibri"/>
              </a:rPr>
              <a:t> ton </a:t>
            </a:r>
            <a:r>
              <a:rPr lang="en-US" sz="2600" b="1" dirty="0" err="1">
                <a:solidFill>
                  <a:schemeClr val="dk2"/>
                </a:solidFill>
                <a:latin typeface="Calibri"/>
                <a:ea typeface="Calibri"/>
                <a:cs typeface="Calibri"/>
                <a:sym typeface="Calibri"/>
              </a:rPr>
              <a:t>Fils</a:t>
            </a:r>
            <a:r>
              <a:rPr lang="en-US" sz="2600" b="1" dirty="0">
                <a:solidFill>
                  <a:schemeClr val="dk2"/>
                </a:solidFill>
                <a:latin typeface="Calibri"/>
                <a:ea typeface="Calibri"/>
                <a:cs typeface="Calibri"/>
                <a:sym typeface="Calibri"/>
              </a:rPr>
              <a:t>, </a:t>
            </a:r>
            <a:endParaRPr sz="2600" dirty="0"/>
          </a:p>
          <a:p>
            <a:pPr marL="0" marR="0" lvl="0" indent="0" algn="r" rtl="0">
              <a:spcBef>
                <a:spcPts val="0"/>
              </a:spcBef>
              <a:spcAft>
                <a:spcPts val="0"/>
              </a:spcAft>
              <a:buNone/>
            </a:pPr>
            <a:r>
              <a:rPr lang="en-US" sz="2600" b="1" dirty="0">
                <a:solidFill>
                  <a:schemeClr val="dk2"/>
                </a:solidFill>
                <a:latin typeface="Calibri"/>
                <a:ea typeface="Calibri"/>
                <a:cs typeface="Calibri"/>
                <a:sym typeface="Calibri"/>
              </a:rPr>
              <a:t>de </a:t>
            </a:r>
            <a:r>
              <a:rPr lang="en-US" sz="2600" b="1" dirty="0" err="1">
                <a:solidFill>
                  <a:schemeClr val="dk2"/>
                </a:solidFill>
                <a:latin typeface="Calibri"/>
                <a:ea typeface="Calibri"/>
                <a:cs typeface="Calibri"/>
                <a:sym typeface="Calibri"/>
              </a:rPr>
              <a:t>vouloir</a:t>
            </a:r>
            <a:r>
              <a:rPr lang="en-US" sz="2600" b="1" dirty="0">
                <a:solidFill>
                  <a:schemeClr val="dk2"/>
                </a:solidFill>
                <a:latin typeface="Calibri"/>
                <a:ea typeface="Calibri"/>
                <a:cs typeface="Calibri"/>
                <a:sym typeface="Calibri"/>
              </a:rPr>
              <a:t> faire ta </a:t>
            </a:r>
            <a:r>
              <a:rPr lang="en-US" sz="2600" b="1" dirty="0" err="1">
                <a:solidFill>
                  <a:schemeClr val="dk2"/>
                </a:solidFill>
                <a:latin typeface="Calibri"/>
                <a:ea typeface="Calibri"/>
                <a:cs typeface="Calibri"/>
                <a:sym typeface="Calibri"/>
              </a:rPr>
              <a:t>volonté</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comme</a:t>
            </a:r>
            <a:r>
              <a:rPr lang="en-US" sz="2600" b="1" dirty="0">
                <a:solidFill>
                  <a:schemeClr val="dk2"/>
                </a:solidFill>
                <a:latin typeface="Calibri"/>
                <a:ea typeface="Calibri"/>
                <a:cs typeface="Calibri"/>
                <a:sym typeface="Calibri"/>
              </a:rPr>
              <a:t> ton </a:t>
            </a:r>
            <a:r>
              <a:rPr lang="en-US" sz="2600" b="1" dirty="0" err="1">
                <a:solidFill>
                  <a:schemeClr val="dk2"/>
                </a:solidFill>
                <a:latin typeface="Calibri"/>
                <a:ea typeface="Calibri"/>
                <a:cs typeface="Calibri"/>
                <a:sym typeface="Calibri"/>
              </a:rPr>
              <a:t>Fils</a:t>
            </a:r>
            <a:r>
              <a:rPr lang="en-US" sz="2600" b="1" dirty="0">
                <a:solidFill>
                  <a:schemeClr val="dk2"/>
                </a:solidFill>
                <a:latin typeface="Calibri"/>
                <a:ea typeface="Calibri"/>
                <a:cs typeface="Calibri"/>
                <a:sym typeface="Calibri"/>
              </a:rPr>
              <a:t>, de </a:t>
            </a:r>
            <a:r>
              <a:rPr lang="en-US" sz="2600" b="1" dirty="0" err="1">
                <a:solidFill>
                  <a:schemeClr val="dk2"/>
                </a:solidFill>
                <a:latin typeface="Calibri"/>
                <a:ea typeface="Calibri"/>
                <a:cs typeface="Calibri"/>
                <a:sym typeface="Calibri"/>
              </a:rPr>
              <a:t>te</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joindre</a:t>
            </a:r>
            <a:r>
              <a:rPr lang="en-US" sz="2600" b="1" dirty="0">
                <a:solidFill>
                  <a:schemeClr val="dk2"/>
                </a:solidFill>
                <a:latin typeface="Calibri"/>
                <a:ea typeface="Calibri"/>
                <a:cs typeface="Calibri"/>
                <a:sym typeface="Calibri"/>
              </a:rPr>
              <a:t> à ta mission de </a:t>
            </a:r>
            <a:endParaRPr lang="en-US" sz="2600" b="1" dirty="0" smtClean="0">
              <a:solidFill>
                <a:schemeClr val="dk2"/>
              </a:solidFill>
              <a:latin typeface="Calibri"/>
              <a:ea typeface="Calibri"/>
              <a:cs typeface="Calibri"/>
              <a:sym typeface="Calibri"/>
            </a:endParaRPr>
          </a:p>
          <a:p>
            <a:pPr marL="0" marR="0" lvl="0" indent="0" algn="r" rtl="0">
              <a:spcBef>
                <a:spcPts val="0"/>
              </a:spcBef>
              <a:spcAft>
                <a:spcPts val="0"/>
              </a:spcAft>
              <a:buNone/>
            </a:pPr>
            <a:r>
              <a:rPr lang="en-US" sz="2600" b="1" dirty="0" smtClean="0">
                <a:solidFill>
                  <a:schemeClr val="dk2"/>
                </a:solidFill>
                <a:latin typeface="Calibri"/>
                <a:ea typeface="Calibri"/>
                <a:cs typeface="Calibri"/>
                <a:sym typeface="Calibri"/>
              </a:rPr>
              <a:t>faire </a:t>
            </a:r>
            <a:r>
              <a:rPr lang="en-US" sz="2600" b="1" dirty="0" err="1">
                <a:solidFill>
                  <a:schemeClr val="dk2"/>
                </a:solidFill>
                <a:latin typeface="Calibri"/>
                <a:ea typeface="Calibri"/>
                <a:cs typeface="Calibri"/>
                <a:sym typeface="Calibri"/>
              </a:rPr>
              <a:t>connaître</a:t>
            </a:r>
            <a:r>
              <a:rPr lang="en-US" sz="2600" b="1" dirty="0">
                <a:solidFill>
                  <a:schemeClr val="dk2"/>
                </a:solidFill>
                <a:latin typeface="Calibri"/>
                <a:ea typeface="Calibri"/>
                <a:cs typeface="Calibri"/>
                <a:sym typeface="Calibri"/>
              </a:rPr>
              <a:t> la bonne nouvelle du Christ dans </a:t>
            </a:r>
            <a:r>
              <a:rPr lang="en-US" sz="2600" b="1" dirty="0" err="1">
                <a:solidFill>
                  <a:schemeClr val="dk2"/>
                </a:solidFill>
                <a:latin typeface="Calibri"/>
                <a:ea typeface="Calibri"/>
                <a:cs typeface="Calibri"/>
                <a:sym typeface="Calibri"/>
              </a:rPr>
              <a:t>toutes</a:t>
            </a:r>
            <a:r>
              <a:rPr lang="en-US" sz="2600" b="1" dirty="0">
                <a:solidFill>
                  <a:schemeClr val="dk2"/>
                </a:solidFill>
                <a:latin typeface="Calibri"/>
                <a:ea typeface="Calibri"/>
                <a:cs typeface="Calibri"/>
                <a:sym typeface="Calibri"/>
              </a:rPr>
              <a:t> les nations, et tout </a:t>
            </a:r>
            <a:r>
              <a:rPr lang="en-US" sz="2600" b="1" dirty="0" err="1">
                <a:solidFill>
                  <a:schemeClr val="dk2"/>
                </a:solidFill>
                <a:latin typeface="Calibri"/>
                <a:ea typeface="Calibri"/>
                <a:cs typeface="Calibri"/>
                <a:sym typeface="Calibri"/>
              </a:rPr>
              <a:t>sacrifier</a:t>
            </a:r>
            <a:r>
              <a:rPr lang="en-US" sz="2600" b="1" dirty="0">
                <a:solidFill>
                  <a:schemeClr val="dk2"/>
                </a:solidFill>
                <a:latin typeface="Calibri"/>
                <a:ea typeface="Calibri"/>
                <a:cs typeface="Calibri"/>
                <a:sym typeface="Calibri"/>
              </a:rPr>
              <a:t> pour </a:t>
            </a:r>
            <a:r>
              <a:rPr lang="en-US" sz="2600" b="1" dirty="0" err="1">
                <a:solidFill>
                  <a:schemeClr val="dk2"/>
                </a:solidFill>
                <a:latin typeface="Calibri"/>
                <a:ea typeface="Calibri"/>
                <a:cs typeface="Calibri"/>
                <a:sym typeface="Calibri"/>
              </a:rPr>
              <a:t>terminer</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l'œuvre</a:t>
            </a:r>
            <a:r>
              <a:rPr lang="en-US" sz="2600" b="1" dirty="0">
                <a:solidFill>
                  <a:schemeClr val="dk2"/>
                </a:solidFill>
                <a:latin typeface="Calibri"/>
                <a:ea typeface="Calibri"/>
                <a:cs typeface="Calibri"/>
                <a:sym typeface="Calibri"/>
              </a:rPr>
              <a:t> qui nous </a:t>
            </a:r>
            <a:r>
              <a:rPr lang="en-US" sz="2600" b="1" dirty="0" err="1">
                <a:solidFill>
                  <a:schemeClr val="dk2"/>
                </a:solidFill>
                <a:latin typeface="Calibri"/>
                <a:ea typeface="Calibri"/>
                <a:cs typeface="Calibri"/>
                <a:sym typeface="Calibri"/>
              </a:rPr>
              <a:t>est</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offerte</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comme</a:t>
            </a:r>
            <a:r>
              <a:rPr lang="en-US" sz="2600" b="1" dirty="0">
                <a:solidFill>
                  <a:schemeClr val="dk2"/>
                </a:solidFill>
                <a:latin typeface="Calibri"/>
                <a:ea typeface="Calibri"/>
                <a:cs typeface="Calibri"/>
                <a:sym typeface="Calibri"/>
              </a:rPr>
              <a:t> ton </a:t>
            </a:r>
            <a:r>
              <a:rPr lang="en-US" sz="2600" b="1" dirty="0" err="1">
                <a:solidFill>
                  <a:schemeClr val="dk2"/>
                </a:solidFill>
                <a:latin typeface="Calibri"/>
                <a:ea typeface="Calibri"/>
                <a:cs typeface="Calibri"/>
                <a:sym typeface="Calibri"/>
              </a:rPr>
              <a:t>Fils</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l'a</a:t>
            </a:r>
            <a:r>
              <a:rPr lang="en-US" sz="2600" b="1" dirty="0">
                <a:solidFill>
                  <a:schemeClr val="dk2"/>
                </a:solidFill>
                <a:latin typeface="Calibri"/>
                <a:ea typeface="Calibri"/>
                <a:cs typeface="Calibri"/>
                <a:sym typeface="Calibri"/>
              </a:rPr>
              <a:t> fait </a:t>
            </a:r>
            <a:r>
              <a:rPr lang="en-US" sz="2600" b="1" dirty="0" err="1">
                <a:solidFill>
                  <a:schemeClr val="dk2"/>
                </a:solidFill>
                <a:latin typeface="Calibri"/>
                <a:ea typeface="Calibri"/>
                <a:cs typeface="Calibri"/>
                <a:sym typeface="Calibri"/>
              </a:rPr>
              <a:t>amoureux</a:t>
            </a:r>
            <a:r>
              <a:rPr lang="en-US" sz="2600" b="1" dirty="0">
                <a:solidFill>
                  <a:schemeClr val="dk2"/>
                </a:solidFill>
                <a:latin typeface="Calibri"/>
                <a:ea typeface="Calibri"/>
                <a:cs typeface="Calibri"/>
                <a:sym typeface="Calibri"/>
              </a:rPr>
              <a:t> de </a:t>
            </a:r>
            <a:r>
              <a:rPr lang="en-US" sz="2600" b="1" dirty="0" err="1">
                <a:solidFill>
                  <a:schemeClr val="dk2"/>
                </a:solidFill>
                <a:latin typeface="Calibri"/>
                <a:ea typeface="Calibri"/>
                <a:cs typeface="Calibri"/>
                <a:sym typeface="Calibri"/>
              </a:rPr>
              <a:t>toi</a:t>
            </a:r>
            <a:r>
              <a:rPr lang="en-US" sz="2600" b="1" dirty="0">
                <a:solidFill>
                  <a:schemeClr val="dk2"/>
                </a:solidFill>
                <a:latin typeface="Calibri"/>
                <a:ea typeface="Calibri"/>
                <a:cs typeface="Calibri"/>
                <a:sym typeface="Calibri"/>
              </a:rPr>
              <a:t>, Abba.</a:t>
            </a:r>
            <a:endParaRPr sz="2600" b="1" i="0" u="none" strike="noStrike" cap="none" dirty="0">
              <a:solidFill>
                <a:schemeClr val="dk2"/>
              </a:solidFill>
              <a:latin typeface="Calibri"/>
              <a:ea typeface="Calibri"/>
              <a:cs typeface="Calibri"/>
              <a:sym typeface="Calibri"/>
            </a:endParaRPr>
          </a:p>
        </p:txBody>
      </p:sp>
      <p:sp>
        <p:nvSpPr>
          <p:cNvPr id="17" name="WordArt 2"/>
          <p:cNvSpPr>
            <a:spLocks noChangeArrowheads="1" noChangeShapeType="1" noTextEdit="1"/>
          </p:cNvSpPr>
          <p:nvPr/>
        </p:nvSpPr>
        <p:spPr bwMode="auto">
          <a:xfrm>
            <a:off x="1460350" y="1189912"/>
            <a:ext cx="2754807" cy="1441776"/>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rPr>
              <a:t> Le Seigneur</a:t>
            </a:r>
            <a:endParaRPr lang="en-CA" sz="1400" kern="10" spc="0" dirty="0" smtClean="0">
              <a:ln w="9525">
                <a:solidFill>
                  <a:srgbClr val="000000"/>
                </a:solidFill>
                <a:round/>
                <a:headEnd/>
                <a:tailEnd/>
              </a:ln>
              <a:solidFill>
                <a:srgbClr val="FFC000"/>
              </a:solidFill>
              <a:effectLst/>
            </a:endParaRPr>
          </a:p>
          <a:p>
            <a:pPr algn="ctr" rtl="0"/>
            <a:endParaRPr lang="en-CA" sz="1200" kern="10" spc="0" dirty="0">
              <a:ln w="9525">
                <a:solidFill>
                  <a:srgbClr val="000000"/>
                </a:solidFill>
                <a:round/>
                <a:headEnd/>
                <a:tailEnd/>
              </a:ln>
              <a:solidFill>
                <a:srgbClr val="FFC000"/>
              </a:solidFill>
              <a:effectLst/>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Shape 1383"/>
        <p:cNvGrpSpPr/>
        <p:nvPr/>
      </p:nvGrpSpPr>
      <p:grpSpPr>
        <a:xfrm>
          <a:off x="0" y="0"/>
          <a:ext cx="0" cy="0"/>
          <a:chOff x="0" y="0"/>
          <a:chExt cx="0" cy="0"/>
        </a:xfrm>
      </p:grpSpPr>
      <p:sp>
        <p:nvSpPr>
          <p:cNvPr id="1384" name="Google Shape;1384;p80"/>
          <p:cNvSpPr/>
          <p:nvPr/>
        </p:nvSpPr>
        <p:spPr>
          <a:xfrm>
            <a:off x="7308304" y="3040360"/>
            <a:ext cx="1512168" cy="1828800"/>
          </a:xfrm>
          <a:prstGeom prst="roundRect">
            <a:avLst>
              <a:gd name="adj" fmla="val 16667"/>
            </a:avLst>
          </a:prstGeom>
          <a:solidFill>
            <a:srgbClr val="FFC000"/>
          </a:solidFill>
          <a:ln w="25400" cap="flat" cmpd="sng">
            <a:solidFill>
              <a:srgbClr val="FFC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385" name="Google Shape;1385;p80"/>
          <p:cNvSpPr/>
          <p:nvPr/>
        </p:nvSpPr>
        <p:spPr>
          <a:xfrm>
            <a:off x="7236296" y="3065512"/>
            <a:ext cx="1645920" cy="1463040"/>
          </a:xfrm>
          <a:prstGeom prst="star32">
            <a:avLst>
              <a:gd name="adj" fmla="val 375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386" name="Google Shape;1386;p80"/>
          <p:cNvSpPr/>
          <p:nvPr/>
        </p:nvSpPr>
        <p:spPr>
          <a:xfrm>
            <a:off x="108600" y="2211680"/>
            <a:ext cx="3383280" cy="3017520"/>
          </a:xfrm>
          <a:prstGeom prst="star32">
            <a:avLst>
              <a:gd name="adj" fmla="val 375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387" name="Google Shape;1387;p80"/>
          <p:cNvSpPr txBox="1"/>
          <p:nvPr/>
        </p:nvSpPr>
        <p:spPr>
          <a:xfrm>
            <a:off x="7596956" y="3543102"/>
            <a:ext cx="1079500" cy="46196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dk2"/>
                </a:solidFill>
                <a:latin typeface="Arial"/>
                <a:ea typeface="Arial"/>
                <a:cs typeface="Arial"/>
                <a:sym typeface="Arial"/>
              </a:rPr>
              <a:t>Abba</a:t>
            </a:r>
            <a:endParaRPr/>
          </a:p>
        </p:txBody>
      </p:sp>
      <p:sp>
        <p:nvSpPr>
          <p:cNvPr id="1388" name="Google Shape;1388;p80"/>
          <p:cNvSpPr txBox="1"/>
          <p:nvPr/>
        </p:nvSpPr>
        <p:spPr>
          <a:xfrm>
            <a:off x="1332260" y="2823022"/>
            <a:ext cx="1007492" cy="46196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dk2"/>
                </a:solidFill>
                <a:latin typeface="Arial"/>
                <a:ea typeface="Arial"/>
                <a:cs typeface="Arial"/>
                <a:sym typeface="Arial"/>
              </a:rPr>
              <a:t>Abba</a:t>
            </a:r>
            <a:endParaRPr/>
          </a:p>
        </p:txBody>
      </p:sp>
      <p:sp>
        <p:nvSpPr>
          <p:cNvPr id="1389" name="Google Shape;1389;p80"/>
          <p:cNvSpPr/>
          <p:nvPr/>
        </p:nvSpPr>
        <p:spPr>
          <a:xfrm>
            <a:off x="7596336" y="2132856"/>
            <a:ext cx="936104" cy="864096"/>
          </a:xfrm>
          <a:prstGeom prst="ellipse">
            <a:avLst/>
          </a:prstGeom>
          <a:solidFill>
            <a:srgbClr val="FFC000"/>
          </a:solidFill>
          <a:ln w="25400" cap="flat" cmpd="sng">
            <a:solidFill>
              <a:srgbClr val="FFC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390" name="Google Shape;1390;p80"/>
          <p:cNvSpPr/>
          <p:nvPr/>
        </p:nvSpPr>
        <p:spPr>
          <a:xfrm>
            <a:off x="7662624" y="4552528"/>
            <a:ext cx="365760" cy="1828800"/>
          </a:xfrm>
          <a:prstGeom prst="rect">
            <a:avLst/>
          </a:prstGeom>
          <a:solidFill>
            <a:srgbClr val="FFC000"/>
          </a:solidFill>
          <a:ln w="25400" cap="flat" cmpd="sng">
            <a:solidFill>
              <a:srgbClr val="FFC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391" name="Google Shape;1391;p80"/>
          <p:cNvSpPr/>
          <p:nvPr/>
        </p:nvSpPr>
        <p:spPr>
          <a:xfrm>
            <a:off x="8166680" y="4552528"/>
            <a:ext cx="365760" cy="1828800"/>
          </a:xfrm>
          <a:prstGeom prst="rect">
            <a:avLst/>
          </a:prstGeom>
          <a:solidFill>
            <a:srgbClr val="FFC000"/>
          </a:solidFill>
          <a:ln w="25400" cap="flat" cmpd="sng">
            <a:solidFill>
              <a:srgbClr val="FFC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392" name="Google Shape;1392;p80" descr="angry-face-01s.gif"/>
          <p:cNvPicPr preferRelativeResize="0"/>
          <p:nvPr/>
        </p:nvPicPr>
        <p:blipFill rotWithShape="1">
          <a:blip r:embed="rId3">
            <a:alphaModFix/>
          </a:blip>
          <a:srcRect/>
          <a:stretch/>
        </p:blipFill>
        <p:spPr>
          <a:xfrm>
            <a:off x="35496" y="5949280"/>
            <a:ext cx="864096" cy="864096"/>
          </a:xfrm>
          <a:prstGeom prst="ellipse">
            <a:avLst/>
          </a:prstGeom>
          <a:noFill/>
          <a:ln>
            <a:noFill/>
          </a:ln>
        </p:spPr>
      </p:pic>
      <p:sp>
        <p:nvSpPr>
          <p:cNvPr id="1393" name="Google Shape;1393;p80"/>
          <p:cNvSpPr txBox="1"/>
          <p:nvPr/>
        </p:nvSpPr>
        <p:spPr>
          <a:xfrm>
            <a:off x="35496" y="5909210"/>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1394" name="Google Shape;1394;p80"/>
          <p:cNvSpPr txBox="1"/>
          <p:nvPr/>
        </p:nvSpPr>
        <p:spPr>
          <a:xfrm>
            <a:off x="-36512" y="6669940"/>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F2F2F2"/>
                </a:solidFill>
                <a:latin typeface="Arial"/>
                <a:ea typeface="Arial"/>
                <a:cs typeface="Arial"/>
                <a:sym typeface="Arial"/>
              </a:rPr>
              <a:t>© GospelGifs.com </a:t>
            </a:r>
            <a:endParaRPr sz="800">
              <a:solidFill>
                <a:srgbClr val="F2F2F2"/>
              </a:solidFill>
              <a:latin typeface="Arial"/>
              <a:ea typeface="Arial"/>
              <a:cs typeface="Arial"/>
              <a:sym typeface="Arial"/>
            </a:endParaRPr>
          </a:p>
        </p:txBody>
      </p:sp>
      <p:sp>
        <p:nvSpPr>
          <p:cNvPr id="1395" name="Google Shape;1395;p80"/>
          <p:cNvSpPr txBox="1"/>
          <p:nvPr/>
        </p:nvSpPr>
        <p:spPr>
          <a:xfrm>
            <a:off x="0" y="1178749"/>
            <a:ext cx="9144000" cy="95410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 à l'Église des Thessaloniciens, qui est en Dieu le Père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et en Jésus Christ le Seigneur »  1 Thes 1:1</a:t>
            </a:r>
            <a:endParaRPr sz="2800">
              <a:solidFill>
                <a:schemeClr val="dk2"/>
              </a:solidFill>
              <a:latin typeface="Calibri"/>
              <a:ea typeface="Calibri"/>
              <a:cs typeface="Calibri"/>
              <a:sym typeface="Calibri"/>
            </a:endParaRPr>
          </a:p>
        </p:txBody>
      </p:sp>
      <p:sp>
        <p:nvSpPr>
          <p:cNvPr id="1396" name="Google Shape;1396;p80"/>
          <p:cNvSpPr txBox="1"/>
          <p:nvPr/>
        </p:nvSpPr>
        <p:spPr>
          <a:xfrm>
            <a:off x="3275856" y="2420888"/>
            <a:ext cx="4176464" cy="310854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 Si quelqu'un m'aime,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il gardera ma parole,</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et mon Père l'aimera;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nous viendrons à lui,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et nous ferons notre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demeure chez lui »  </a:t>
            </a:r>
            <a:br>
              <a:rPr lang="en-US" sz="2800" b="1">
                <a:solidFill>
                  <a:schemeClr val="dk2"/>
                </a:solidFill>
                <a:latin typeface="Calibri"/>
                <a:ea typeface="Calibri"/>
                <a:cs typeface="Calibri"/>
                <a:sym typeface="Calibri"/>
              </a:rPr>
            </a:br>
            <a:r>
              <a:rPr lang="en-US" sz="2800" b="1">
                <a:solidFill>
                  <a:schemeClr val="dk2"/>
                </a:solidFill>
                <a:latin typeface="Calibri"/>
                <a:ea typeface="Calibri"/>
                <a:cs typeface="Calibri"/>
                <a:sym typeface="Calibri"/>
              </a:rPr>
              <a:t>Jean 14:23</a:t>
            </a:r>
            <a:endParaRPr sz="2800">
              <a:solidFill>
                <a:schemeClr val="dk2"/>
              </a:solidFill>
              <a:latin typeface="Calibri"/>
              <a:ea typeface="Calibri"/>
              <a:cs typeface="Calibri"/>
              <a:sym typeface="Calibri"/>
            </a:endParaRPr>
          </a:p>
        </p:txBody>
      </p:sp>
      <p:pic>
        <p:nvPicPr>
          <p:cNvPr id="1397" name="Google Shape;1397;p80" descr="www.fg-a.com valentine 2-jumping-heart.gif"/>
          <p:cNvPicPr preferRelativeResize="0"/>
          <p:nvPr/>
        </p:nvPicPr>
        <p:blipFill rotWithShape="1">
          <a:blip r:embed="rId4">
            <a:alphaModFix/>
          </a:blip>
          <a:srcRect/>
          <a:stretch/>
        </p:blipFill>
        <p:spPr>
          <a:xfrm>
            <a:off x="1187624" y="3247628"/>
            <a:ext cx="1143000" cy="1333500"/>
          </a:xfrm>
          <a:prstGeom prst="rect">
            <a:avLst/>
          </a:prstGeom>
          <a:noFill/>
          <a:ln>
            <a:noFill/>
          </a:ln>
        </p:spPr>
      </p:pic>
      <p:sp>
        <p:nvSpPr>
          <p:cNvPr id="1398" name="Google Shape;1398;p80"/>
          <p:cNvSpPr txBox="1"/>
          <p:nvPr/>
        </p:nvSpPr>
        <p:spPr>
          <a:xfrm>
            <a:off x="755576" y="5242912"/>
            <a:ext cx="2160240" cy="49244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F2F2F2"/>
                </a:solidFill>
                <a:latin typeface="Arial"/>
                <a:ea typeface="Arial"/>
                <a:cs typeface="Arial"/>
                <a:sym typeface="Arial"/>
              </a:rPr>
              <a:t>Jumping heart © www.fg-a.com</a:t>
            </a:r>
            <a:endParaRPr/>
          </a:p>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1399" name="Google Shape;1399;p80"/>
          <p:cNvSpPr txBox="1"/>
          <p:nvPr/>
        </p:nvSpPr>
        <p:spPr>
          <a:xfrm>
            <a:off x="611560" y="125760"/>
            <a:ext cx="7954184" cy="926976"/>
          </a:xfrm>
          <a:prstGeom prst="rect">
            <a:avLst/>
          </a:prstGeom>
          <a:solidFill>
            <a:schemeClr val="lt1"/>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20-21. en Dieu le Père et Dieu le Père en nous!</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Merci, mon Père!</a:t>
            </a:r>
            <a:endParaRPr sz="2800" b="1">
              <a:solidFill>
                <a:srgbClr val="FF0000"/>
              </a:solidFill>
              <a:latin typeface="Calibri"/>
              <a:ea typeface="Calibri"/>
              <a:cs typeface="Calibri"/>
              <a:sym typeface="Calibri"/>
            </a:endParaRPr>
          </a:p>
          <a:p>
            <a:pPr marL="0" marR="0" lvl="0" indent="0" algn="ctr" rtl="0">
              <a:spcBef>
                <a:spcPts val="0"/>
              </a:spcBef>
              <a:spcAft>
                <a:spcPts val="0"/>
              </a:spcAft>
              <a:buNone/>
            </a:pPr>
            <a:endParaRPr sz="2800">
              <a:solidFill>
                <a:srgbClr val="FF0000"/>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Shape 1403"/>
        <p:cNvGrpSpPr/>
        <p:nvPr/>
      </p:nvGrpSpPr>
      <p:grpSpPr>
        <a:xfrm>
          <a:off x="0" y="0"/>
          <a:ext cx="0" cy="0"/>
          <a:chOff x="0" y="0"/>
          <a:chExt cx="0" cy="0"/>
        </a:xfrm>
      </p:grpSpPr>
      <p:sp>
        <p:nvSpPr>
          <p:cNvPr id="1404" name="Google Shape;1404;p81"/>
          <p:cNvSpPr/>
          <p:nvPr/>
        </p:nvSpPr>
        <p:spPr>
          <a:xfrm>
            <a:off x="7308304" y="3040360"/>
            <a:ext cx="1512168" cy="1828800"/>
          </a:xfrm>
          <a:prstGeom prst="roundRect">
            <a:avLst>
              <a:gd name="adj" fmla="val 16667"/>
            </a:avLst>
          </a:prstGeom>
          <a:solidFill>
            <a:srgbClr val="FFC000"/>
          </a:solidFill>
          <a:ln w="25400" cap="flat" cmpd="sng">
            <a:solidFill>
              <a:srgbClr val="FFC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405" name="Google Shape;1405;p81"/>
          <p:cNvSpPr/>
          <p:nvPr/>
        </p:nvSpPr>
        <p:spPr>
          <a:xfrm>
            <a:off x="7236296" y="3065512"/>
            <a:ext cx="1645920" cy="1463040"/>
          </a:xfrm>
          <a:prstGeom prst="star32">
            <a:avLst>
              <a:gd name="adj" fmla="val 375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406" name="Google Shape;1406;p81"/>
          <p:cNvSpPr/>
          <p:nvPr/>
        </p:nvSpPr>
        <p:spPr>
          <a:xfrm>
            <a:off x="108600" y="2211680"/>
            <a:ext cx="3383280" cy="3017520"/>
          </a:xfrm>
          <a:prstGeom prst="star32">
            <a:avLst>
              <a:gd name="adj" fmla="val 375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407" name="Google Shape;1407;p81"/>
          <p:cNvSpPr txBox="1"/>
          <p:nvPr/>
        </p:nvSpPr>
        <p:spPr>
          <a:xfrm>
            <a:off x="7596956" y="3543102"/>
            <a:ext cx="1079500" cy="46196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dk2"/>
                </a:solidFill>
                <a:latin typeface="Arial"/>
                <a:ea typeface="Arial"/>
                <a:cs typeface="Arial"/>
                <a:sym typeface="Arial"/>
              </a:rPr>
              <a:t>Abba</a:t>
            </a:r>
            <a:endParaRPr/>
          </a:p>
        </p:txBody>
      </p:sp>
      <p:sp>
        <p:nvSpPr>
          <p:cNvPr id="1408" name="Google Shape;1408;p81"/>
          <p:cNvSpPr txBox="1"/>
          <p:nvPr/>
        </p:nvSpPr>
        <p:spPr>
          <a:xfrm>
            <a:off x="1332260" y="2823022"/>
            <a:ext cx="1007492" cy="46196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dk2"/>
                </a:solidFill>
                <a:latin typeface="Arial"/>
                <a:ea typeface="Arial"/>
                <a:cs typeface="Arial"/>
                <a:sym typeface="Arial"/>
              </a:rPr>
              <a:t>Abba</a:t>
            </a:r>
            <a:endParaRPr/>
          </a:p>
        </p:txBody>
      </p:sp>
      <p:sp>
        <p:nvSpPr>
          <p:cNvPr id="1409" name="Google Shape;1409;p81"/>
          <p:cNvSpPr/>
          <p:nvPr/>
        </p:nvSpPr>
        <p:spPr>
          <a:xfrm>
            <a:off x="7596336" y="2132856"/>
            <a:ext cx="936104" cy="864096"/>
          </a:xfrm>
          <a:prstGeom prst="ellipse">
            <a:avLst/>
          </a:prstGeom>
          <a:solidFill>
            <a:srgbClr val="FFC000"/>
          </a:solidFill>
          <a:ln w="25400" cap="flat" cmpd="sng">
            <a:solidFill>
              <a:srgbClr val="FFC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410" name="Google Shape;1410;p81"/>
          <p:cNvSpPr/>
          <p:nvPr/>
        </p:nvSpPr>
        <p:spPr>
          <a:xfrm>
            <a:off x="7662624" y="4552528"/>
            <a:ext cx="365760" cy="1828800"/>
          </a:xfrm>
          <a:prstGeom prst="rect">
            <a:avLst/>
          </a:prstGeom>
          <a:solidFill>
            <a:srgbClr val="FFC000"/>
          </a:solidFill>
          <a:ln w="25400" cap="flat" cmpd="sng">
            <a:solidFill>
              <a:srgbClr val="FFC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411" name="Google Shape;1411;p81"/>
          <p:cNvSpPr/>
          <p:nvPr/>
        </p:nvSpPr>
        <p:spPr>
          <a:xfrm>
            <a:off x="8166680" y="4552528"/>
            <a:ext cx="365760" cy="1828800"/>
          </a:xfrm>
          <a:prstGeom prst="rect">
            <a:avLst/>
          </a:prstGeom>
          <a:solidFill>
            <a:srgbClr val="FFC000"/>
          </a:solidFill>
          <a:ln w="25400" cap="flat" cmpd="sng">
            <a:solidFill>
              <a:srgbClr val="FFC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412" name="Google Shape;1412;p81" descr="angry-face-01s.gif"/>
          <p:cNvPicPr preferRelativeResize="0"/>
          <p:nvPr/>
        </p:nvPicPr>
        <p:blipFill rotWithShape="1">
          <a:blip r:embed="rId3">
            <a:alphaModFix/>
          </a:blip>
          <a:srcRect/>
          <a:stretch/>
        </p:blipFill>
        <p:spPr>
          <a:xfrm>
            <a:off x="35496" y="5949280"/>
            <a:ext cx="864096" cy="864096"/>
          </a:xfrm>
          <a:prstGeom prst="ellipse">
            <a:avLst/>
          </a:prstGeom>
          <a:noFill/>
          <a:ln>
            <a:noFill/>
          </a:ln>
        </p:spPr>
      </p:pic>
      <p:sp>
        <p:nvSpPr>
          <p:cNvPr id="1413" name="Google Shape;1413;p81"/>
          <p:cNvSpPr txBox="1"/>
          <p:nvPr/>
        </p:nvSpPr>
        <p:spPr>
          <a:xfrm>
            <a:off x="35496" y="5909210"/>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1414" name="Google Shape;1414;p81"/>
          <p:cNvSpPr txBox="1"/>
          <p:nvPr/>
        </p:nvSpPr>
        <p:spPr>
          <a:xfrm>
            <a:off x="-36512" y="6669940"/>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F2F2F2"/>
                </a:solidFill>
                <a:latin typeface="Arial"/>
                <a:ea typeface="Arial"/>
                <a:cs typeface="Arial"/>
                <a:sym typeface="Arial"/>
              </a:rPr>
              <a:t>© GospelGifs.com </a:t>
            </a:r>
            <a:endParaRPr sz="800">
              <a:solidFill>
                <a:srgbClr val="F2F2F2"/>
              </a:solidFill>
              <a:latin typeface="Arial"/>
              <a:ea typeface="Arial"/>
              <a:cs typeface="Arial"/>
              <a:sym typeface="Arial"/>
            </a:endParaRPr>
          </a:p>
        </p:txBody>
      </p:sp>
      <p:sp>
        <p:nvSpPr>
          <p:cNvPr id="1415" name="Google Shape;1415;p81"/>
          <p:cNvSpPr txBox="1"/>
          <p:nvPr/>
        </p:nvSpPr>
        <p:spPr>
          <a:xfrm>
            <a:off x="3563888" y="2552705"/>
            <a:ext cx="3528392" cy="310854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 si l'Esprit de celui qui a ressuscité Jésus d'entre les morts habite en vous . . .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son Esprit qui habite en vous »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Rom 8:11</a:t>
            </a:r>
            <a:endParaRPr sz="2800">
              <a:solidFill>
                <a:schemeClr val="dk2"/>
              </a:solidFill>
              <a:latin typeface="Calibri"/>
              <a:ea typeface="Calibri"/>
              <a:cs typeface="Calibri"/>
              <a:sym typeface="Calibri"/>
            </a:endParaRPr>
          </a:p>
        </p:txBody>
      </p:sp>
      <p:pic>
        <p:nvPicPr>
          <p:cNvPr id="1416" name="Google Shape;1416;p81" descr="www.fg-a.com valentine 2-jumping-heart.gif"/>
          <p:cNvPicPr preferRelativeResize="0"/>
          <p:nvPr/>
        </p:nvPicPr>
        <p:blipFill rotWithShape="1">
          <a:blip r:embed="rId4">
            <a:alphaModFix/>
          </a:blip>
          <a:srcRect/>
          <a:stretch/>
        </p:blipFill>
        <p:spPr>
          <a:xfrm>
            <a:off x="1187624" y="3247628"/>
            <a:ext cx="1143000" cy="1333500"/>
          </a:xfrm>
          <a:prstGeom prst="rect">
            <a:avLst/>
          </a:prstGeom>
          <a:noFill/>
          <a:ln>
            <a:noFill/>
          </a:ln>
        </p:spPr>
      </p:pic>
      <p:sp>
        <p:nvSpPr>
          <p:cNvPr id="1417" name="Google Shape;1417;p81"/>
          <p:cNvSpPr txBox="1"/>
          <p:nvPr/>
        </p:nvSpPr>
        <p:spPr>
          <a:xfrm>
            <a:off x="755576" y="5242912"/>
            <a:ext cx="2160240" cy="49244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F2F2F2"/>
                </a:solidFill>
                <a:latin typeface="Arial"/>
                <a:ea typeface="Arial"/>
                <a:cs typeface="Arial"/>
                <a:sym typeface="Arial"/>
              </a:rPr>
              <a:t>Jumping heart © www.fg-a.com</a:t>
            </a:r>
            <a:endParaRPr/>
          </a:p>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1418" name="Google Shape;1418;p81"/>
          <p:cNvSpPr txBox="1"/>
          <p:nvPr/>
        </p:nvSpPr>
        <p:spPr>
          <a:xfrm>
            <a:off x="0" y="1178749"/>
            <a:ext cx="9144000" cy="95410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 à l'Église des Thessaloniciens, qui est en Dieu notre Père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et en Jésus Christ le Seigneur »  2 Thes 1:1</a:t>
            </a:r>
            <a:endParaRPr sz="2800">
              <a:solidFill>
                <a:schemeClr val="dk2"/>
              </a:solidFill>
              <a:latin typeface="Calibri"/>
              <a:ea typeface="Calibri"/>
              <a:cs typeface="Calibri"/>
              <a:sym typeface="Calibri"/>
            </a:endParaRPr>
          </a:p>
        </p:txBody>
      </p:sp>
      <p:sp>
        <p:nvSpPr>
          <p:cNvPr id="1419" name="Google Shape;1419;p81"/>
          <p:cNvSpPr txBox="1"/>
          <p:nvPr/>
        </p:nvSpPr>
        <p:spPr>
          <a:xfrm>
            <a:off x="611560" y="125760"/>
            <a:ext cx="7954184" cy="926976"/>
          </a:xfrm>
          <a:prstGeom prst="rect">
            <a:avLst/>
          </a:prstGeom>
          <a:solidFill>
            <a:schemeClr val="lt1"/>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20-21. en Dieu le Père et Dieu le Père en nous!</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Merci, mon Père!</a:t>
            </a:r>
            <a:endParaRPr sz="2800" b="1">
              <a:solidFill>
                <a:srgbClr val="FF0000"/>
              </a:solidFill>
              <a:latin typeface="Calibri"/>
              <a:ea typeface="Calibri"/>
              <a:cs typeface="Calibri"/>
              <a:sym typeface="Calibri"/>
            </a:endParaRPr>
          </a:p>
          <a:p>
            <a:pPr marL="0" marR="0" lvl="0" indent="0" algn="ctr" rtl="0">
              <a:spcBef>
                <a:spcPts val="0"/>
              </a:spcBef>
              <a:spcAft>
                <a:spcPts val="0"/>
              </a:spcAft>
              <a:buNone/>
            </a:pPr>
            <a:endParaRPr sz="2800">
              <a:solidFill>
                <a:srgbClr val="FF0000"/>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Shape 1424"/>
        <p:cNvGrpSpPr/>
        <p:nvPr/>
      </p:nvGrpSpPr>
      <p:grpSpPr>
        <a:xfrm>
          <a:off x="0" y="0"/>
          <a:ext cx="0" cy="0"/>
          <a:chOff x="0" y="0"/>
          <a:chExt cx="0" cy="0"/>
        </a:xfrm>
      </p:grpSpPr>
      <p:sp>
        <p:nvSpPr>
          <p:cNvPr id="1425" name="Google Shape;1425;p82"/>
          <p:cNvSpPr/>
          <p:nvPr/>
        </p:nvSpPr>
        <p:spPr>
          <a:xfrm>
            <a:off x="2987824" y="2924944"/>
            <a:ext cx="365760" cy="18288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426" name="Google Shape;1426;p82"/>
          <p:cNvSpPr/>
          <p:nvPr/>
        </p:nvSpPr>
        <p:spPr>
          <a:xfrm>
            <a:off x="2339752" y="3351272"/>
            <a:ext cx="1645920" cy="36576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427" name="Google Shape;1427;p82" descr="egyptian.gif"/>
          <p:cNvPicPr preferRelativeResize="0"/>
          <p:nvPr/>
        </p:nvPicPr>
        <p:blipFill rotWithShape="1">
          <a:blip r:embed="rId3">
            <a:alphaModFix/>
          </a:blip>
          <a:srcRect/>
          <a:stretch/>
        </p:blipFill>
        <p:spPr>
          <a:xfrm>
            <a:off x="1043608" y="1052736"/>
            <a:ext cx="4301334" cy="2560320"/>
          </a:xfrm>
          <a:prstGeom prst="rect">
            <a:avLst/>
          </a:prstGeom>
          <a:noFill/>
          <a:ln>
            <a:noFill/>
          </a:ln>
        </p:spPr>
      </p:pic>
      <p:pic>
        <p:nvPicPr>
          <p:cNvPr id="1428" name="Google Shape;1428;p82" descr="egyptian.gif"/>
          <p:cNvPicPr preferRelativeResize="0"/>
          <p:nvPr/>
        </p:nvPicPr>
        <p:blipFill rotWithShape="1">
          <a:blip r:embed="rId3">
            <a:alphaModFix/>
          </a:blip>
          <a:srcRect/>
          <a:stretch/>
        </p:blipFill>
        <p:spPr>
          <a:xfrm rot="7200000">
            <a:off x="2301062" y="3067277"/>
            <a:ext cx="4301334" cy="2560320"/>
          </a:xfrm>
          <a:prstGeom prst="rect">
            <a:avLst/>
          </a:prstGeom>
          <a:noFill/>
          <a:ln>
            <a:noFill/>
          </a:ln>
        </p:spPr>
      </p:pic>
      <p:pic>
        <p:nvPicPr>
          <p:cNvPr id="1429" name="Google Shape;1429;p82" descr="egyptian.gif"/>
          <p:cNvPicPr preferRelativeResize="0"/>
          <p:nvPr/>
        </p:nvPicPr>
        <p:blipFill rotWithShape="1">
          <a:blip r:embed="rId3">
            <a:alphaModFix/>
          </a:blip>
          <a:srcRect/>
          <a:stretch/>
        </p:blipFill>
        <p:spPr>
          <a:xfrm rot="-7200000" flipH="1">
            <a:off x="-219218" y="3075227"/>
            <a:ext cx="4301334" cy="2560320"/>
          </a:xfrm>
          <a:prstGeom prst="rect">
            <a:avLst/>
          </a:prstGeom>
          <a:noFill/>
          <a:ln>
            <a:noFill/>
          </a:ln>
        </p:spPr>
      </p:pic>
      <p:sp>
        <p:nvSpPr>
          <p:cNvPr id="1430" name="Google Shape;1430;p82"/>
          <p:cNvSpPr txBox="1"/>
          <p:nvPr/>
        </p:nvSpPr>
        <p:spPr>
          <a:xfrm>
            <a:off x="2195736" y="6495147"/>
            <a:ext cx="2088232"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smiley © sherv.net</a:t>
            </a:r>
            <a:endParaRPr/>
          </a:p>
        </p:txBody>
      </p:sp>
      <p:pic>
        <p:nvPicPr>
          <p:cNvPr id="1431" name="Google Shape;1431;p82" descr="egyptian.gif"/>
          <p:cNvPicPr preferRelativeResize="0"/>
          <p:nvPr/>
        </p:nvPicPr>
        <p:blipFill rotWithShape="1">
          <a:blip r:embed="rId3">
            <a:alphaModFix/>
          </a:blip>
          <a:srcRect/>
          <a:stretch/>
        </p:blipFill>
        <p:spPr>
          <a:xfrm rot="-7200000" flipH="1">
            <a:off x="1698820" y="3474931"/>
            <a:ext cx="921716" cy="548640"/>
          </a:xfrm>
          <a:prstGeom prst="rect">
            <a:avLst/>
          </a:prstGeom>
          <a:noFill/>
          <a:ln>
            <a:noFill/>
          </a:ln>
        </p:spPr>
      </p:pic>
      <p:pic>
        <p:nvPicPr>
          <p:cNvPr id="1432" name="Google Shape;1432;p82" descr="egyptian.gif"/>
          <p:cNvPicPr preferRelativeResize="0"/>
          <p:nvPr/>
        </p:nvPicPr>
        <p:blipFill rotWithShape="1">
          <a:blip r:embed="rId3">
            <a:alphaModFix/>
          </a:blip>
          <a:srcRect/>
          <a:stretch/>
        </p:blipFill>
        <p:spPr>
          <a:xfrm rot="-7200000" flipH="1">
            <a:off x="1698820" y="3978987"/>
            <a:ext cx="921716" cy="548640"/>
          </a:xfrm>
          <a:prstGeom prst="rect">
            <a:avLst/>
          </a:prstGeom>
          <a:noFill/>
          <a:ln>
            <a:noFill/>
          </a:ln>
        </p:spPr>
      </p:pic>
      <p:pic>
        <p:nvPicPr>
          <p:cNvPr id="1433" name="Google Shape;1433;p82" descr="egyptian.gif"/>
          <p:cNvPicPr preferRelativeResize="0"/>
          <p:nvPr/>
        </p:nvPicPr>
        <p:blipFill rotWithShape="1">
          <a:blip r:embed="rId3">
            <a:alphaModFix/>
          </a:blip>
          <a:srcRect/>
          <a:stretch/>
        </p:blipFill>
        <p:spPr>
          <a:xfrm rot="-7200000" flipH="1">
            <a:off x="1266772" y="3690955"/>
            <a:ext cx="921716" cy="548640"/>
          </a:xfrm>
          <a:prstGeom prst="rect">
            <a:avLst/>
          </a:prstGeom>
          <a:noFill/>
          <a:ln>
            <a:noFill/>
          </a:ln>
        </p:spPr>
      </p:pic>
      <p:pic>
        <p:nvPicPr>
          <p:cNvPr id="1434" name="Google Shape;1434;p82" descr="egyptian.gif"/>
          <p:cNvPicPr preferRelativeResize="0"/>
          <p:nvPr/>
        </p:nvPicPr>
        <p:blipFill rotWithShape="1">
          <a:blip r:embed="rId3">
            <a:alphaModFix/>
          </a:blip>
          <a:srcRect/>
          <a:stretch/>
        </p:blipFill>
        <p:spPr>
          <a:xfrm rot="-7200000" flipH="1">
            <a:off x="2202876" y="4267019"/>
            <a:ext cx="921716" cy="548640"/>
          </a:xfrm>
          <a:prstGeom prst="rect">
            <a:avLst/>
          </a:prstGeom>
          <a:noFill/>
          <a:ln>
            <a:noFill/>
          </a:ln>
        </p:spPr>
      </p:pic>
      <p:pic>
        <p:nvPicPr>
          <p:cNvPr id="1435" name="Google Shape;1435;p82" descr="egyptian.gif"/>
          <p:cNvPicPr preferRelativeResize="0"/>
          <p:nvPr/>
        </p:nvPicPr>
        <p:blipFill rotWithShape="1">
          <a:blip r:embed="rId3">
            <a:alphaModFix/>
          </a:blip>
          <a:srcRect/>
          <a:stretch/>
        </p:blipFill>
        <p:spPr>
          <a:xfrm rot="-7200000" flipH="1">
            <a:off x="1698820" y="4483043"/>
            <a:ext cx="921716" cy="548640"/>
          </a:xfrm>
          <a:prstGeom prst="rect">
            <a:avLst/>
          </a:prstGeom>
          <a:noFill/>
          <a:ln>
            <a:noFill/>
          </a:ln>
        </p:spPr>
      </p:pic>
      <p:pic>
        <p:nvPicPr>
          <p:cNvPr id="1436" name="Google Shape;1436;p82" descr="egyptian.gif"/>
          <p:cNvPicPr preferRelativeResize="0"/>
          <p:nvPr/>
        </p:nvPicPr>
        <p:blipFill rotWithShape="1">
          <a:blip r:embed="rId3">
            <a:alphaModFix/>
          </a:blip>
          <a:srcRect/>
          <a:stretch/>
        </p:blipFill>
        <p:spPr>
          <a:xfrm rot="-7200000" flipH="1">
            <a:off x="1194764" y="4267019"/>
            <a:ext cx="921716" cy="548640"/>
          </a:xfrm>
          <a:prstGeom prst="rect">
            <a:avLst/>
          </a:prstGeom>
          <a:noFill/>
          <a:ln>
            <a:noFill/>
          </a:ln>
        </p:spPr>
      </p:pic>
      <p:pic>
        <p:nvPicPr>
          <p:cNvPr id="1437" name="Google Shape;1437;p82" descr="egyptian.gif"/>
          <p:cNvPicPr preferRelativeResize="0"/>
          <p:nvPr/>
        </p:nvPicPr>
        <p:blipFill rotWithShape="1">
          <a:blip r:embed="rId3">
            <a:alphaModFix/>
          </a:blip>
          <a:srcRect/>
          <a:stretch/>
        </p:blipFill>
        <p:spPr>
          <a:xfrm rot="-7200000" flipH="1">
            <a:off x="2202876" y="3690955"/>
            <a:ext cx="921716" cy="548640"/>
          </a:xfrm>
          <a:prstGeom prst="rect">
            <a:avLst/>
          </a:prstGeom>
          <a:noFill/>
          <a:ln>
            <a:noFill/>
          </a:ln>
        </p:spPr>
      </p:pic>
      <p:sp>
        <p:nvSpPr>
          <p:cNvPr id="1439" name="Google Shape;1439;p82"/>
          <p:cNvSpPr txBox="1"/>
          <p:nvPr/>
        </p:nvSpPr>
        <p:spPr>
          <a:xfrm>
            <a:off x="4917687" y="441039"/>
            <a:ext cx="4213004" cy="6124713"/>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2800" b="1" dirty="0" err="1">
                <a:solidFill>
                  <a:schemeClr val="dk2"/>
                </a:solidFill>
                <a:latin typeface="Calibri"/>
                <a:ea typeface="Calibri"/>
                <a:cs typeface="Calibri"/>
                <a:sym typeface="Calibri"/>
              </a:rPr>
              <a:t>Parce</a:t>
            </a:r>
            <a:r>
              <a:rPr lang="en-US" sz="2800" b="1" dirty="0">
                <a:solidFill>
                  <a:schemeClr val="dk2"/>
                </a:solidFill>
                <a:latin typeface="Calibri"/>
                <a:ea typeface="Calibri"/>
                <a:cs typeface="Calibri"/>
                <a:sym typeface="Calibri"/>
              </a:rPr>
              <a:t> que nous </a:t>
            </a:r>
            <a:r>
              <a:rPr lang="en-US" sz="2800" b="1" dirty="0" err="1">
                <a:solidFill>
                  <a:schemeClr val="dk2"/>
                </a:solidFill>
                <a:latin typeface="Calibri"/>
                <a:ea typeface="Calibri"/>
                <a:cs typeface="Calibri"/>
                <a:sym typeface="Calibri"/>
              </a:rPr>
              <a:t>sommes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fils</a:t>
            </a:r>
            <a:r>
              <a:rPr lang="en-US" sz="2800" b="1" dirty="0">
                <a:solidFill>
                  <a:schemeClr val="dk2"/>
                </a:solidFill>
                <a:latin typeface="Calibri"/>
                <a:ea typeface="Calibri"/>
                <a:cs typeface="Calibri"/>
                <a:sym typeface="Calibri"/>
              </a:rPr>
              <a:t> dans le </a:t>
            </a:r>
            <a:r>
              <a:rPr lang="en-US" sz="2800" b="1" dirty="0" err="1">
                <a:solidFill>
                  <a:schemeClr val="dk2"/>
                </a:solidFill>
                <a:latin typeface="Calibri"/>
                <a:ea typeface="Calibri"/>
                <a:cs typeface="Calibri"/>
                <a:sym typeface="Calibri"/>
              </a:rPr>
              <a:t>Fils</a:t>
            </a:r>
            <a:r>
              <a:rPr lang="en-US" sz="2800" b="1" dirty="0">
                <a:solidFill>
                  <a:schemeClr val="dk2"/>
                </a:solidFill>
                <a:latin typeface="Calibri"/>
                <a:ea typeface="Calibri"/>
                <a:cs typeface="Calibri"/>
                <a:sym typeface="Calibri"/>
              </a:rPr>
              <a:t>, Abba </a:t>
            </a:r>
            <a:r>
              <a:rPr lang="en-US" sz="2800" b="1" dirty="0" err="1">
                <a:solidFill>
                  <a:schemeClr val="dk2"/>
                </a:solidFill>
                <a:latin typeface="Calibri"/>
                <a:ea typeface="Calibri"/>
                <a:cs typeface="Calibri"/>
                <a:sym typeface="Calibri"/>
              </a:rPr>
              <a:t>aime</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est</a:t>
            </a:r>
            <a:r>
              <a:rPr lang="en-US" sz="2800" b="1" dirty="0">
                <a:solidFill>
                  <a:schemeClr val="dk2"/>
                </a:solidFill>
                <a:latin typeface="Calibri"/>
                <a:ea typeface="Calibri"/>
                <a:cs typeface="Calibri"/>
                <a:sym typeface="Calibri"/>
              </a:rPr>
              <a:t> en communion avec </a:t>
            </a:r>
            <a:endParaRPr lang="en-US" sz="2800" b="1" dirty="0" smtClean="0">
              <a:solidFill>
                <a:schemeClr val="dk2"/>
              </a:solidFill>
              <a:latin typeface="Calibri"/>
              <a:ea typeface="Calibri"/>
              <a:cs typeface="Calibri"/>
              <a:sym typeface="Calibri"/>
            </a:endParaRPr>
          </a:p>
          <a:p>
            <a:pPr marL="0" marR="0" lvl="0" indent="0" algn="r" rtl="0">
              <a:spcBef>
                <a:spcPts val="0"/>
              </a:spcBef>
              <a:spcAft>
                <a:spcPts val="0"/>
              </a:spcAft>
              <a:buNone/>
            </a:pPr>
            <a:r>
              <a:rPr lang="en-US" sz="2800" b="1" dirty="0" smtClean="0">
                <a:solidFill>
                  <a:schemeClr val="dk2"/>
                </a:solidFill>
                <a:latin typeface="Calibri"/>
                <a:ea typeface="Calibri"/>
                <a:cs typeface="Calibri"/>
                <a:sym typeface="Calibri"/>
              </a:rPr>
              <a:t>et </a:t>
            </a:r>
            <a:r>
              <a:rPr lang="en-US" sz="2800" b="1" dirty="0" err="1">
                <a:solidFill>
                  <a:schemeClr val="dk2"/>
                </a:solidFill>
                <a:latin typeface="Calibri"/>
                <a:ea typeface="Calibri"/>
                <a:cs typeface="Calibri"/>
                <a:sym typeface="Calibri"/>
              </a:rPr>
              <a:t>est</a:t>
            </a:r>
            <a:r>
              <a:rPr lang="en-US" sz="2800" b="1" dirty="0">
                <a:solidFill>
                  <a:schemeClr val="dk2"/>
                </a:solidFill>
                <a:latin typeface="Calibri"/>
                <a:ea typeface="Calibri"/>
                <a:cs typeface="Calibri"/>
                <a:sym typeface="Calibri"/>
              </a:rPr>
              <a:t> un Père pour </a:t>
            </a:r>
            <a:endParaRPr lang="en-US" sz="2800" b="1" dirty="0" smtClean="0">
              <a:solidFill>
                <a:schemeClr val="dk2"/>
              </a:solidFill>
              <a:latin typeface="Calibri"/>
              <a:ea typeface="Calibri"/>
              <a:cs typeface="Calibri"/>
              <a:sym typeface="Calibri"/>
            </a:endParaRPr>
          </a:p>
          <a:p>
            <a:pPr marL="0" marR="0" lvl="0" indent="0" algn="r" rtl="0">
              <a:spcBef>
                <a:spcPts val="0"/>
              </a:spcBef>
              <a:spcAft>
                <a:spcPts val="0"/>
              </a:spcAft>
              <a:buNone/>
            </a:pPr>
            <a:r>
              <a:rPr lang="en-US" sz="2800" b="1" dirty="0" smtClean="0">
                <a:solidFill>
                  <a:schemeClr val="dk2"/>
                </a:solidFill>
                <a:latin typeface="Calibri"/>
                <a:ea typeface="Calibri"/>
                <a:cs typeface="Calibri"/>
                <a:sym typeface="Calibri"/>
              </a:rPr>
              <a:t>nous </a:t>
            </a:r>
            <a:r>
              <a:rPr lang="en-US" sz="2800" b="1" dirty="0" err="1">
                <a:solidFill>
                  <a:schemeClr val="dk2"/>
                </a:solidFill>
                <a:latin typeface="Calibri"/>
                <a:ea typeface="Calibri"/>
                <a:cs typeface="Calibri"/>
                <a:sym typeface="Calibri"/>
              </a:rPr>
              <a:t>comme</a:t>
            </a:r>
            <a:r>
              <a:rPr lang="en-US" sz="2800" b="1" dirty="0">
                <a:solidFill>
                  <a:schemeClr val="dk2"/>
                </a:solidFill>
                <a:latin typeface="Calibri"/>
                <a:ea typeface="Calibri"/>
                <a:cs typeface="Calibri"/>
                <a:sym typeface="Calibri"/>
              </a:rPr>
              <a:t> il </a:t>
            </a:r>
            <a:r>
              <a:rPr lang="en-US" sz="2800" b="1" dirty="0" err="1">
                <a:solidFill>
                  <a:schemeClr val="dk2"/>
                </a:solidFill>
                <a:latin typeface="Calibri"/>
                <a:ea typeface="Calibri"/>
                <a:cs typeface="Calibri"/>
                <a:sym typeface="Calibri"/>
              </a:rPr>
              <a:t>aime</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communier</a:t>
            </a:r>
            <a:r>
              <a:rPr lang="en-US" sz="2800" b="1" dirty="0">
                <a:solidFill>
                  <a:schemeClr val="dk2"/>
                </a:solidFill>
                <a:latin typeface="Calibri"/>
                <a:ea typeface="Calibri"/>
                <a:cs typeface="Calibri"/>
                <a:sym typeface="Calibri"/>
              </a:rPr>
              <a:t> avec et </a:t>
            </a:r>
            <a:endParaRPr dirty="0"/>
          </a:p>
          <a:p>
            <a:pPr marL="0" marR="0" lvl="0" indent="0" algn="r" rtl="0">
              <a:spcBef>
                <a:spcPts val="0"/>
              </a:spcBef>
              <a:spcAft>
                <a:spcPts val="0"/>
              </a:spcAft>
              <a:buNone/>
            </a:pPr>
            <a:r>
              <a:rPr lang="en-US" sz="2800" b="1" dirty="0" err="1">
                <a:solidFill>
                  <a:schemeClr val="dk2"/>
                </a:solidFill>
                <a:latin typeface="Calibri"/>
                <a:ea typeface="Calibri"/>
                <a:cs typeface="Calibri"/>
                <a:sym typeface="Calibri"/>
              </a:rPr>
              <a:t>est</a:t>
            </a:r>
            <a:r>
              <a:rPr lang="en-US" sz="2800" b="1" dirty="0">
                <a:solidFill>
                  <a:schemeClr val="dk2"/>
                </a:solidFill>
                <a:latin typeface="Calibri"/>
                <a:ea typeface="Calibri"/>
                <a:cs typeface="Calibri"/>
                <a:sym typeface="Calibri"/>
              </a:rPr>
              <a:t> un Père à son </a:t>
            </a:r>
            <a:r>
              <a:rPr lang="en-US" sz="2800" b="1" dirty="0" err="1">
                <a:solidFill>
                  <a:schemeClr val="dk2"/>
                </a:solidFill>
                <a:latin typeface="Calibri"/>
                <a:ea typeface="Calibri"/>
                <a:cs typeface="Calibri"/>
                <a:sym typeface="Calibri"/>
              </a:rPr>
              <a:t>Fils</a:t>
            </a:r>
            <a:r>
              <a:rPr lang="en-US" sz="2800" b="1" dirty="0">
                <a:solidFill>
                  <a:schemeClr val="dk2"/>
                </a:solidFill>
                <a:latin typeface="Calibri"/>
                <a:ea typeface="Calibri"/>
                <a:cs typeface="Calibri"/>
                <a:sym typeface="Calibri"/>
              </a:rPr>
              <a:t>.</a:t>
            </a:r>
            <a:endParaRPr dirty="0"/>
          </a:p>
          <a:p>
            <a:pPr marL="0" marR="0" lvl="0" indent="0" algn="r" rtl="0">
              <a:spcBef>
                <a:spcPts val="0"/>
              </a:spcBef>
              <a:spcAft>
                <a:spcPts val="0"/>
              </a:spcAft>
              <a:buNone/>
            </a:pPr>
            <a:r>
              <a:rPr lang="en-US" sz="2800" b="1" dirty="0" err="1">
                <a:solidFill>
                  <a:schemeClr val="dk2"/>
                </a:solidFill>
                <a:latin typeface="Calibri"/>
                <a:ea typeface="Calibri"/>
                <a:cs typeface="Calibri"/>
                <a:sym typeface="Calibri"/>
              </a:rPr>
              <a:t>Parce</a:t>
            </a:r>
            <a:r>
              <a:rPr lang="en-US" sz="2800" b="1" dirty="0">
                <a:solidFill>
                  <a:schemeClr val="dk2"/>
                </a:solidFill>
                <a:latin typeface="Calibri"/>
                <a:ea typeface="Calibri"/>
                <a:cs typeface="Calibri"/>
                <a:sym typeface="Calibri"/>
              </a:rPr>
              <a:t> que nous </a:t>
            </a:r>
            <a:endParaRPr dirty="0"/>
          </a:p>
          <a:p>
            <a:pPr marL="0" marR="0" lvl="0" indent="0" algn="r" rtl="0">
              <a:spcBef>
                <a:spcPts val="0"/>
              </a:spcBef>
              <a:spcAft>
                <a:spcPts val="0"/>
              </a:spcAft>
              <a:buNone/>
            </a:pPr>
            <a:r>
              <a:rPr lang="en-US" sz="2800" b="1" dirty="0" err="1">
                <a:solidFill>
                  <a:schemeClr val="dk2"/>
                </a:solidFill>
                <a:latin typeface="Calibri"/>
                <a:ea typeface="Calibri"/>
                <a:cs typeface="Calibri"/>
                <a:sym typeface="Calibri"/>
              </a:rPr>
              <a:t>sommes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fils</a:t>
            </a:r>
            <a:r>
              <a:rPr lang="en-US" sz="2800" b="1" dirty="0">
                <a:solidFill>
                  <a:schemeClr val="dk2"/>
                </a:solidFill>
                <a:latin typeface="Calibri"/>
                <a:ea typeface="Calibri"/>
                <a:cs typeface="Calibri"/>
                <a:sym typeface="Calibri"/>
              </a:rPr>
              <a:t>, </a:t>
            </a:r>
            <a:endParaRPr lang="en-US" sz="2800" b="1" dirty="0" smtClean="0">
              <a:solidFill>
                <a:schemeClr val="dk2"/>
              </a:solidFill>
              <a:latin typeface="Calibri"/>
              <a:ea typeface="Calibri"/>
              <a:cs typeface="Calibri"/>
              <a:sym typeface="Calibri"/>
            </a:endParaRPr>
          </a:p>
          <a:p>
            <a:pPr marL="0" marR="0" lvl="0" indent="0" algn="r" rtl="0">
              <a:spcBef>
                <a:spcPts val="0"/>
              </a:spcBef>
              <a:spcAft>
                <a:spcPts val="0"/>
              </a:spcAft>
              <a:buNone/>
            </a:pPr>
            <a:r>
              <a:rPr lang="en-US" sz="2800" b="1" dirty="0" err="1" smtClean="0">
                <a:solidFill>
                  <a:schemeClr val="dk2"/>
                </a:solidFill>
                <a:latin typeface="Calibri"/>
                <a:ea typeface="Calibri"/>
                <a:cs typeface="Calibri"/>
                <a:sym typeface="Calibri"/>
              </a:rPr>
              <a:t>l'Esprit</a:t>
            </a:r>
            <a:r>
              <a:rPr lang="en-US" sz="2800" b="1" dirty="0" smtClean="0">
                <a:solidFill>
                  <a:schemeClr val="dk2"/>
                </a:solidFill>
                <a:latin typeface="Calibri"/>
                <a:ea typeface="Calibri"/>
                <a:cs typeface="Calibri"/>
                <a:sym typeface="Calibri"/>
              </a:rPr>
              <a:t> du </a:t>
            </a:r>
            <a:r>
              <a:rPr lang="en-US" sz="2800" b="1" dirty="0" err="1">
                <a:solidFill>
                  <a:schemeClr val="dk2"/>
                </a:solidFill>
                <a:latin typeface="Calibri"/>
                <a:ea typeface="Calibri"/>
                <a:cs typeface="Calibri"/>
                <a:sym typeface="Calibri"/>
              </a:rPr>
              <a:t>Fils</a:t>
            </a:r>
            <a:r>
              <a:rPr lang="en-US" sz="2800" b="1" dirty="0">
                <a:solidFill>
                  <a:schemeClr val="dk2"/>
                </a:solidFill>
                <a:latin typeface="Calibri"/>
                <a:ea typeface="Calibri"/>
                <a:cs typeface="Calibri"/>
                <a:sym typeface="Calibri"/>
              </a:rPr>
              <a:t> </a:t>
            </a:r>
            <a:endParaRPr lang="en-US" sz="2800" b="1" dirty="0" smtClean="0">
              <a:solidFill>
                <a:schemeClr val="dk2"/>
              </a:solidFill>
              <a:latin typeface="Calibri"/>
              <a:ea typeface="Calibri"/>
              <a:cs typeface="Calibri"/>
              <a:sym typeface="Calibri"/>
            </a:endParaRPr>
          </a:p>
          <a:p>
            <a:pPr marL="0" marR="0" lvl="0" indent="0" algn="r" rtl="0">
              <a:spcBef>
                <a:spcPts val="0"/>
              </a:spcBef>
              <a:spcAft>
                <a:spcPts val="0"/>
              </a:spcAft>
              <a:buNone/>
            </a:pPr>
            <a:r>
              <a:rPr lang="en-US" sz="2800" b="1" dirty="0" smtClean="0">
                <a:solidFill>
                  <a:schemeClr val="dk2"/>
                </a:solidFill>
                <a:latin typeface="Calibri"/>
                <a:ea typeface="Calibri"/>
                <a:cs typeface="Calibri"/>
                <a:sym typeface="Calibri"/>
              </a:rPr>
              <a:t>nous conduit à </a:t>
            </a:r>
            <a:r>
              <a:rPr lang="en-US" sz="2600" b="1" dirty="0" smtClean="0">
                <a:solidFill>
                  <a:schemeClr val="dk2"/>
                </a:solidFill>
                <a:latin typeface="Calibri"/>
                <a:ea typeface="Calibri"/>
                <a:cs typeface="Calibri"/>
                <a:sym typeface="Calibri"/>
              </a:rPr>
              <a:t>aimer</a:t>
            </a:r>
            <a:r>
              <a:rPr lang="en-US" sz="2800" b="1" dirty="0">
                <a:solidFill>
                  <a:schemeClr val="dk2"/>
                </a:solidFill>
                <a:latin typeface="Calibri"/>
                <a:ea typeface="Calibri"/>
                <a:cs typeface="Calibri"/>
                <a:sym typeface="Calibri"/>
              </a:rPr>
              <a:t>,  </a:t>
            </a:r>
            <a:endParaRPr lang="en-US" sz="2800" b="1" dirty="0" smtClean="0">
              <a:solidFill>
                <a:schemeClr val="dk2"/>
              </a:solidFill>
              <a:latin typeface="Calibri"/>
              <a:ea typeface="Calibri"/>
              <a:cs typeface="Calibri"/>
              <a:sym typeface="Calibri"/>
            </a:endParaRPr>
          </a:p>
          <a:p>
            <a:pPr marL="0" marR="0" lvl="0" indent="0" algn="r" rtl="0">
              <a:spcBef>
                <a:spcPts val="0"/>
              </a:spcBef>
              <a:spcAft>
                <a:spcPts val="0"/>
              </a:spcAft>
              <a:buNone/>
            </a:pPr>
            <a:r>
              <a:rPr lang="en-US" sz="2800" b="1" dirty="0" smtClean="0">
                <a:solidFill>
                  <a:schemeClr val="dk2"/>
                </a:solidFill>
                <a:latin typeface="Calibri"/>
                <a:ea typeface="Calibri"/>
                <a:cs typeface="Calibri"/>
                <a:sym typeface="Calibri"/>
              </a:rPr>
              <a:t>à </a:t>
            </a:r>
            <a:r>
              <a:rPr lang="en-US" sz="2800" b="1" dirty="0" err="1">
                <a:solidFill>
                  <a:schemeClr val="dk2"/>
                </a:solidFill>
                <a:latin typeface="Calibri"/>
                <a:ea typeface="Calibri"/>
                <a:cs typeface="Calibri"/>
                <a:sym typeface="Calibri"/>
              </a:rPr>
              <a:t>communier</a:t>
            </a:r>
            <a:r>
              <a:rPr lang="en-US" sz="2800" b="1" dirty="0">
                <a:solidFill>
                  <a:schemeClr val="dk2"/>
                </a:solidFill>
                <a:latin typeface="Calibri"/>
                <a:ea typeface="Calibri"/>
                <a:cs typeface="Calibri"/>
                <a:sym typeface="Calibri"/>
              </a:rPr>
              <a:t> avec, </a:t>
            </a:r>
            <a:endParaRPr lang="en-US" sz="2800" b="1" dirty="0" smtClean="0">
              <a:solidFill>
                <a:schemeClr val="dk2"/>
              </a:solidFill>
              <a:latin typeface="Calibri"/>
              <a:ea typeface="Calibri"/>
              <a:cs typeface="Calibri"/>
              <a:sym typeface="Calibri"/>
            </a:endParaRPr>
          </a:p>
          <a:p>
            <a:pPr marL="0" marR="0" lvl="0" indent="0" algn="r" rtl="0">
              <a:spcBef>
                <a:spcPts val="0"/>
              </a:spcBef>
              <a:spcAft>
                <a:spcPts val="0"/>
              </a:spcAft>
              <a:buNone/>
            </a:pPr>
            <a:r>
              <a:rPr lang="en-US" sz="2800" b="1" dirty="0" smtClean="0">
                <a:solidFill>
                  <a:schemeClr val="dk2"/>
                </a:solidFill>
                <a:latin typeface="Calibri"/>
                <a:ea typeface="Calibri"/>
                <a:cs typeface="Calibri"/>
                <a:sym typeface="Calibri"/>
              </a:rPr>
              <a:t>et </a:t>
            </a:r>
            <a:r>
              <a:rPr lang="en-US" sz="2800" b="1" dirty="0" err="1">
                <a:solidFill>
                  <a:schemeClr val="dk2"/>
                </a:solidFill>
                <a:latin typeface="Calibri"/>
                <a:ea typeface="Calibri"/>
                <a:cs typeface="Calibri"/>
                <a:sym typeface="Calibri"/>
              </a:rPr>
              <a:t>coopérer</a:t>
            </a:r>
            <a:r>
              <a:rPr lang="en-US" sz="2800" b="1" dirty="0">
                <a:solidFill>
                  <a:schemeClr val="dk2"/>
                </a:solidFill>
                <a:latin typeface="Calibri"/>
                <a:ea typeface="Calibri"/>
                <a:cs typeface="Calibri"/>
                <a:sym typeface="Calibri"/>
              </a:rPr>
              <a:t> avec le Père </a:t>
            </a:r>
            <a:r>
              <a:rPr lang="en-US" sz="2800" b="1" dirty="0" err="1">
                <a:solidFill>
                  <a:schemeClr val="dk2"/>
                </a:solidFill>
                <a:latin typeface="Calibri"/>
                <a:ea typeface="Calibri"/>
                <a:cs typeface="Calibri"/>
                <a:sym typeface="Calibri"/>
              </a:rPr>
              <a:t>comme</a:t>
            </a:r>
            <a:r>
              <a:rPr lang="en-US" sz="2800" b="1" dirty="0">
                <a:solidFill>
                  <a:schemeClr val="dk2"/>
                </a:solidFill>
                <a:latin typeface="Calibri"/>
                <a:ea typeface="Calibri"/>
                <a:cs typeface="Calibri"/>
                <a:sym typeface="Calibri"/>
              </a:rPr>
              <a:t> le </a:t>
            </a:r>
            <a:r>
              <a:rPr lang="en-US" sz="2800" b="1" dirty="0" err="1">
                <a:solidFill>
                  <a:schemeClr val="dk2"/>
                </a:solidFill>
                <a:latin typeface="Calibri"/>
                <a:ea typeface="Calibri"/>
                <a:cs typeface="Calibri"/>
                <a:sym typeface="Calibri"/>
              </a:rPr>
              <a:t>Fils</a:t>
            </a:r>
            <a:r>
              <a:rPr lang="en-US" sz="2800" b="1" dirty="0">
                <a:solidFill>
                  <a:schemeClr val="dk2"/>
                </a:solidFill>
                <a:latin typeface="Calibri"/>
                <a:ea typeface="Calibri"/>
                <a:cs typeface="Calibri"/>
                <a:sym typeface="Calibri"/>
              </a:rPr>
              <a:t> le fait.</a:t>
            </a:r>
            <a:endParaRPr sz="2800" b="1" dirty="0">
              <a:solidFill>
                <a:schemeClr val="dk2"/>
              </a:solidFill>
              <a:latin typeface="Calibri"/>
              <a:ea typeface="Calibri"/>
              <a:cs typeface="Calibri"/>
              <a:sym typeface="Calibri"/>
            </a:endParaRPr>
          </a:p>
        </p:txBody>
      </p:sp>
      <p:sp>
        <p:nvSpPr>
          <p:cNvPr id="18" name="WordArt 2"/>
          <p:cNvSpPr>
            <a:spLocks noChangeArrowheads="1" noChangeShapeType="1" noTextEdit="1"/>
          </p:cNvSpPr>
          <p:nvPr/>
        </p:nvSpPr>
        <p:spPr bwMode="auto">
          <a:xfrm>
            <a:off x="769437" y="1137422"/>
            <a:ext cx="4984595" cy="4565205"/>
          </a:xfrm>
          <a:prstGeom prst="rect">
            <a:avLst/>
          </a:prstGeom>
        </p:spPr>
        <p:txBody>
          <a:bodyPr wrap="square" fromWordArt="1">
            <a:prstTxWarp prst="textButton">
              <a:avLst>
                <a:gd name="adj" fmla="val 9667186"/>
              </a:avLst>
            </a:prstTxWarp>
          </a:bodyPr>
          <a:lstStyle/>
          <a:p>
            <a:pPr algn="ctr" rtl="0">
              <a:spcAft>
                <a:spcPts val="1200"/>
              </a:spcAft>
            </a:pPr>
            <a:r>
              <a:rPr lang="en-CA" sz="1600" b="1" kern="10" spc="0" dirty="0" smtClean="0">
                <a:ln w="9525">
                  <a:solidFill>
                    <a:srgbClr val="000000"/>
                  </a:solidFill>
                  <a:round/>
                  <a:headEnd/>
                  <a:tailEnd/>
                </a:ln>
                <a:solidFill>
                  <a:schemeClr val="bg1"/>
                </a:solidFill>
                <a:effectLst/>
                <a:latin typeface="Arial Black" pitchFamily="34" charset="0"/>
                <a:cs typeface="Calibri" pitchFamily="34" charset="0"/>
              </a:rPr>
              <a:t>Le Seigneur</a:t>
            </a:r>
          </a:p>
          <a:p>
            <a:pPr algn="ctr"/>
            <a:r>
              <a:rPr lang="en-US" sz="1600" b="1" dirty="0" err="1" smtClean="0">
                <a:solidFill>
                  <a:schemeClr val="bg1"/>
                </a:solidFill>
                <a:latin typeface="Arial Black" pitchFamily="34" charset="0"/>
              </a:rPr>
              <a:t>Père</a:t>
            </a:r>
            <a:r>
              <a:rPr lang="en-CA" sz="1600" b="1" dirty="0" smtClean="0">
                <a:solidFill>
                  <a:schemeClr val="bg1"/>
                </a:solidFill>
                <a:latin typeface="Arial Black" pitchFamily="34" charset="0"/>
              </a:rPr>
              <a:t>, </a:t>
            </a:r>
            <a:r>
              <a:rPr lang="en-CA" sz="1600" b="1" dirty="0" err="1" smtClean="0">
                <a:solidFill>
                  <a:schemeClr val="bg1"/>
                </a:solidFill>
                <a:latin typeface="Arial Black" pitchFamily="34" charset="0"/>
              </a:rPr>
              <a:t>Fils</a:t>
            </a:r>
            <a:r>
              <a:rPr lang="en-CA" sz="1600" b="1" dirty="0" smtClean="0">
                <a:solidFill>
                  <a:schemeClr val="bg1"/>
                </a:solidFill>
                <a:latin typeface="Arial Black" pitchFamily="34" charset="0"/>
              </a:rPr>
              <a:t> et Saint Esprit </a:t>
            </a:r>
            <a:r>
              <a:rPr lang="en-CA" sz="1600" b="1" dirty="0" err="1" smtClean="0">
                <a:solidFill>
                  <a:schemeClr val="bg1"/>
                </a:solidFill>
                <a:latin typeface="Arial Black" pitchFamily="34" charset="0"/>
              </a:rPr>
              <a:t>unité</a:t>
            </a:r>
            <a:endParaRPr lang="en-US" sz="1600" b="1" dirty="0" smtClean="0">
              <a:solidFill>
                <a:schemeClr val="bg1"/>
              </a:solidFill>
              <a:latin typeface="Arial Black" pitchFamily="34" charset="0"/>
            </a:endParaRPr>
          </a:p>
          <a:p>
            <a:pPr algn="ctr" rtl="0"/>
            <a:endParaRPr lang="en-CA" sz="1600" b="1" kern="10" dirty="0" smtClean="0">
              <a:ln w="9525">
                <a:solidFill>
                  <a:srgbClr val="000000"/>
                </a:solidFill>
                <a:round/>
                <a:headEnd/>
                <a:tailEnd/>
              </a:ln>
              <a:solidFill>
                <a:schemeClr val="bg1"/>
              </a:solidFill>
              <a:latin typeface="Arial Black" pitchFamily="34" charset="0"/>
              <a:cs typeface="Calibri" pitchFamily="34" charset="0"/>
            </a:endParaRPr>
          </a:p>
          <a:p>
            <a:pPr algn="ctr" rtl="0"/>
            <a:endParaRPr lang="en-CA" sz="1600" b="1" kern="10" dirty="0" smtClean="0">
              <a:ln w="9525">
                <a:solidFill>
                  <a:srgbClr val="000000"/>
                </a:solidFill>
                <a:round/>
                <a:headEnd/>
                <a:tailEnd/>
              </a:ln>
              <a:solidFill>
                <a:schemeClr val="bg1"/>
              </a:solidFill>
              <a:latin typeface="Arial Black" pitchFamily="34" charset="0"/>
              <a:cs typeface="Calibri" pitchFamily="34" charset="0"/>
            </a:endParaRPr>
          </a:p>
          <a:p>
            <a:pPr algn="ctr" rtl="0"/>
            <a:endParaRPr lang="en-CA" sz="1600" b="1" kern="10" dirty="0">
              <a:ln w="9525">
                <a:solidFill>
                  <a:srgbClr val="000000"/>
                </a:solidFill>
                <a:round/>
                <a:headEnd/>
                <a:tailEnd/>
              </a:ln>
              <a:solidFill>
                <a:schemeClr val="bg1"/>
              </a:solidFill>
              <a:latin typeface="Arial Black" pitchFamily="34" charset="0"/>
              <a:cs typeface="Calibri" pitchFamily="34" charset="0"/>
            </a:endParaRPr>
          </a:p>
          <a:p>
            <a:pPr algn="ctr"/>
            <a:r>
              <a:rPr lang="en-CA" sz="1600" b="1" dirty="0" smtClean="0">
                <a:solidFill>
                  <a:schemeClr val="bg1"/>
                </a:solidFill>
                <a:latin typeface="Arial Black" pitchFamily="34" charset="0"/>
              </a:rPr>
              <a:t>amour, communion, </a:t>
            </a:r>
            <a:r>
              <a:rPr lang="en-CA" sz="1600" b="1" dirty="0" err="1" smtClean="0">
                <a:solidFill>
                  <a:schemeClr val="bg1"/>
                </a:solidFill>
                <a:latin typeface="Arial Black" pitchFamily="34" charset="0"/>
              </a:rPr>
              <a:t>coopération</a:t>
            </a:r>
            <a:endParaRPr lang="en-CA" sz="1600" b="1" kern="10" spc="0" dirty="0">
              <a:ln w="9525">
                <a:solidFill>
                  <a:srgbClr val="000000"/>
                </a:solidFill>
                <a:round/>
                <a:headEnd/>
                <a:tailEnd/>
              </a:ln>
              <a:solidFill>
                <a:schemeClr val="bg1"/>
              </a:solidFill>
              <a:effectLst/>
              <a:latin typeface="Arial Black" pitchFamily="34" charset="0"/>
              <a:cs typeface="Calibri" pitchFamily="34" charset="0"/>
            </a:endParaRP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Shape 1443"/>
        <p:cNvGrpSpPr/>
        <p:nvPr/>
      </p:nvGrpSpPr>
      <p:grpSpPr>
        <a:xfrm>
          <a:off x="0" y="0"/>
          <a:ext cx="0" cy="0"/>
          <a:chOff x="0" y="0"/>
          <a:chExt cx="0" cy="0"/>
        </a:xfrm>
      </p:grpSpPr>
      <p:sp>
        <p:nvSpPr>
          <p:cNvPr id="1444" name="Google Shape;1444;p83"/>
          <p:cNvSpPr/>
          <p:nvPr/>
        </p:nvSpPr>
        <p:spPr>
          <a:xfrm>
            <a:off x="7308304" y="3040360"/>
            <a:ext cx="1512168" cy="1828800"/>
          </a:xfrm>
          <a:prstGeom prst="roundRect">
            <a:avLst>
              <a:gd name="adj" fmla="val 16667"/>
            </a:avLst>
          </a:prstGeom>
          <a:solidFill>
            <a:srgbClr val="FFC000"/>
          </a:solidFill>
          <a:ln w="25400" cap="flat" cmpd="sng">
            <a:solidFill>
              <a:srgbClr val="FFC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445" name="Google Shape;1445;p83"/>
          <p:cNvSpPr/>
          <p:nvPr/>
        </p:nvSpPr>
        <p:spPr>
          <a:xfrm>
            <a:off x="7596336" y="2132856"/>
            <a:ext cx="936104" cy="864096"/>
          </a:xfrm>
          <a:prstGeom prst="ellipse">
            <a:avLst/>
          </a:prstGeom>
          <a:solidFill>
            <a:srgbClr val="FFC000"/>
          </a:solidFill>
          <a:ln w="25400" cap="flat" cmpd="sng">
            <a:solidFill>
              <a:srgbClr val="FFC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446" name="Google Shape;1446;p83"/>
          <p:cNvSpPr/>
          <p:nvPr/>
        </p:nvSpPr>
        <p:spPr>
          <a:xfrm>
            <a:off x="7662624" y="4552528"/>
            <a:ext cx="365760" cy="1828800"/>
          </a:xfrm>
          <a:prstGeom prst="rect">
            <a:avLst/>
          </a:prstGeom>
          <a:solidFill>
            <a:srgbClr val="FFC000"/>
          </a:solidFill>
          <a:ln w="25400" cap="flat" cmpd="sng">
            <a:solidFill>
              <a:srgbClr val="FFC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447" name="Google Shape;1447;p83"/>
          <p:cNvSpPr/>
          <p:nvPr/>
        </p:nvSpPr>
        <p:spPr>
          <a:xfrm>
            <a:off x="8166680" y="4552528"/>
            <a:ext cx="365760" cy="1828800"/>
          </a:xfrm>
          <a:prstGeom prst="rect">
            <a:avLst/>
          </a:prstGeom>
          <a:solidFill>
            <a:srgbClr val="FFC000"/>
          </a:solidFill>
          <a:ln w="25400" cap="flat" cmpd="sng">
            <a:solidFill>
              <a:srgbClr val="FFC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448" name="Google Shape;1448;p83" descr="angry-face-01s.gif"/>
          <p:cNvPicPr preferRelativeResize="0"/>
          <p:nvPr/>
        </p:nvPicPr>
        <p:blipFill rotWithShape="1">
          <a:blip r:embed="rId3">
            <a:alphaModFix/>
          </a:blip>
          <a:srcRect/>
          <a:stretch/>
        </p:blipFill>
        <p:spPr>
          <a:xfrm>
            <a:off x="35496" y="5949280"/>
            <a:ext cx="864096" cy="864096"/>
          </a:xfrm>
          <a:prstGeom prst="ellipse">
            <a:avLst/>
          </a:prstGeom>
          <a:noFill/>
          <a:ln>
            <a:noFill/>
          </a:ln>
        </p:spPr>
      </p:pic>
      <p:sp>
        <p:nvSpPr>
          <p:cNvPr id="1449" name="Google Shape;1449;p83"/>
          <p:cNvSpPr txBox="1"/>
          <p:nvPr/>
        </p:nvSpPr>
        <p:spPr>
          <a:xfrm>
            <a:off x="35496" y="5909210"/>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1450" name="Google Shape;1450;p83"/>
          <p:cNvSpPr txBox="1"/>
          <p:nvPr/>
        </p:nvSpPr>
        <p:spPr>
          <a:xfrm>
            <a:off x="-36512" y="6669940"/>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F2F2F2"/>
                </a:solidFill>
                <a:latin typeface="Arial"/>
                <a:ea typeface="Arial"/>
                <a:cs typeface="Arial"/>
                <a:sym typeface="Arial"/>
              </a:rPr>
              <a:t>© GospelGifs.com </a:t>
            </a:r>
            <a:endParaRPr sz="800">
              <a:solidFill>
                <a:srgbClr val="F2F2F2"/>
              </a:solidFill>
              <a:latin typeface="Arial"/>
              <a:ea typeface="Arial"/>
              <a:cs typeface="Arial"/>
              <a:sym typeface="Arial"/>
            </a:endParaRPr>
          </a:p>
        </p:txBody>
      </p:sp>
      <p:sp>
        <p:nvSpPr>
          <p:cNvPr id="1451" name="Google Shape;1451;p83"/>
          <p:cNvSpPr txBox="1"/>
          <p:nvPr/>
        </p:nvSpPr>
        <p:spPr>
          <a:xfrm>
            <a:off x="216024" y="188640"/>
            <a:ext cx="8748464" cy="95410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0000FF"/>
                </a:solidFill>
                <a:latin typeface="Calibri"/>
                <a:ea typeface="Calibri"/>
                <a:cs typeface="Calibri"/>
                <a:sym typeface="Calibri"/>
              </a:rPr>
              <a:t>Quel privilège ! Quelle faveur imméritée en Christ !</a:t>
            </a:r>
            <a:endParaRPr/>
          </a:p>
          <a:p>
            <a:pPr marL="0" marR="0" lvl="0" indent="0" algn="ctr" rtl="0">
              <a:spcBef>
                <a:spcPts val="0"/>
              </a:spcBef>
              <a:spcAft>
                <a:spcPts val="0"/>
              </a:spcAft>
              <a:buNone/>
            </a:pPr>
            <a:r>
              <a:rPr lang="en-US" sz="2800" b="1">
                <a:solidFill>
                  <a:srgbClr val="0000FF"/>
                </a:solidFill>
                <a:latin typeface="Calibri"/>
                <a:ea typeface="Calibri"/>
                <a:cs typeface="Calibri"/>
                <a:sym typeface="Calibri"/>
              </a:rPr>
              <a:t>Tout cela parce que Dieu le Fils est mort pour nous.</a:t>
            </a:r>
            <a:endParaRPr sz="2800" b="1">
              <a:solidFill>
                <a:srgbClr val="0000FF"/>
              </a:solidFill>
              <a:latin typeface="Calibri"/>
              <a:ea typeface="Calibri"/>
              <a:cs typeface="Calibri"/>
              <a:sym typeface="Calibri"/>
            </a:endParaRPr>
          </a:p>
        </p:txBody>
      </p:sp>
      <p:pic>
        <p:nvPicPr>
          <p:cNvPr id="1452" name="Google Shape;1452;p83" descr="egyptian.gif"/>
          <p:cNvPicPr preferRelativeResize="0"/>
          <p:nvPr/>
        </p:nvPicPr>
        <p:blipFill rotWithShape="1">
          <a:blip r:embed="rId4">
            <a:alphaModFix/>
          </a:blip>
          <a:srcRect/>
          <a:stretch/>
        </p:blipFill>
        <p:spPr>
          <a:xfrm>
            <a:off x="755576" y="2780928"/>
            <a:ext cx="1920240" cy="1142995"/>
          </a:xfrm>
          <a:prstGeom prst="rect">
            <a:avLst/>
          </a:prstGeom>
          <a:noFill/>
          <a:ln>
            <a:noFill/>
          </a:ln>
        </p:spPr>
      </p:pic>
      <p:pic>
        <p:nvPicPr>
          <p:cNvPr id="1453" name="Google Shape;1453;p83" descr="egyptian.gif"/>
          <p:cNvPicPr preferRelativeResize="0"/>
          <p:nvPr/>
        </p:nvPicPr>
        <p:blipFill rotWithShape="1">
          <a:blip r:embed="rId4">
            <a:alphaModFix/>
          </a:blip>
          <a:srcRect/>
          <a:stretch/>
        </p:blipFill>
        <p:spPr>
          <a:xfrm rot="-7200000" flipH="1">
            <a:off x="194386" y="3686707"/>
            <a:ext cx="1920240" cy="1143000"/>
          </a:xfrm>
          <a:prstGeom prst="rect">
            <a:avLst/>
          </a:prstGeom>
          <a:noFill/>
          <a:ln>
            <a:noFill/>
          </a:ln>
        </p:spPr>
      </p:pic>
      <p:pic>
        <p:nvPicPr>
          <p:cNvPr id="1454" name="Google Shape;1454;p83" descr="egyptian.gif"/>
          <p:cNvPicPr preferRelativeResize="0"/>
          <p:nvPr/>
        </p:nvPicPr>
        <p:blipFill rotWithShape="1">
          <a:blip r:embed="rId4">
            <a:alphaModFix/>
          </a:blip>
          <a:srcRect/>
          <a:stretch/>
        </p:blipFill>
        <p:spPr>
          <a:xfrm rot="7200000">
            <a:off x="1274504" y="3686708"/>
            <a:ext cx="1920240" cy="1142996"/>
          </a:xfrm>
          <a:prstGeom prst="rect">
            <a:avLst/>
          </a:prstGeom>
          <a:noFill/>
          <a:ln>
            <a:noFill/>
          </a:ln>
        </p:spPr>
      </p:pic>
      <p:pic>
        <p:nvPicPr>
          <p:cNvPr id="1455" name="Google Shape;1455;p83" descr="www.fg-a.com valentine 2-jumping-heart.gif"/>
          <p:cNvPicPr preferRelativeResize="0"/>
          <p:nvPr/>
        </p:nvPicPr>
        <p:blipFill rotWithShape="1">
          <a:blip r:embed="rId5">
            <a:alphaModFix/>
          </a:blip>
          <a:srcRect/>
          <a:stretch/>
        </p:blipFill>
        <p:spPr>
          <a:xfrm>
            <a:off x="1115616" y="3103612"/>
            <a:ext cx="1143000" cy="1333500"/>
          </a:xfrm>
          <a:prstGeom prst="rect">
            <a:avLst/>
          </a:prstGeom>
          <a:noFill/>
          <a:ln>
            <a:noFill/>
          </a:ln>
        </p:spPr>
      </p:pic>
      <p:sp>
        <p:nvSpPr>
          <p:cNvPr id="1456" name="Google Shape;1456;p83"/>
          <p:cNvSpPr txBox="1"/>
          <p:nvPr/>
        </p:nvSpPr>
        <p:spPr>
          <a:xfrm>
            <a:off x="1448544" y="1395933"/>
            <a:ext cx="6435824" cy="138499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0000FF"/>
                </a:solidFill>
                <a:latin typeface="Calibri"/>
                <a:ea typeface="Calibri"/>
                <a:cs typeface="Calibri"/>
                <a:sym typeface="Calibri"/>
              </a:rPr>
              <a:t>en Christ et Christ en nous ! </a:t>
            </a:r>
            <a:endParaRPr/>
          </a:p>
          <a:p>
            <a:pPr marL="0" marR="0" lvl="0" indent="0" algn="ctr" rtl="0">
              <a:spcBef>
                <a:spcPts val="0"/>
              </a:spcBef>
              <a:spcAft>
                <a:spcPts val="0"/>
              </a:spcAft>
              <a:buNone/>
            </a:pPr>
            <a:r>
              <a:rPr lang="en-US" sz="2800" b="1">
                <a:solidFill>
                  <a:srgbClr val="0000FF"/>
                </a:solidFill>
                <a:latin typeface="Calibri"/>
                <a:ea typeface="Calibri"/>
                <a:cs typeface="Calibri"/>
                <a:sym typeface="Calibri"/>
              </a:rPr>
              <a:t>en l'Esprit et l'Esprit en nous ! </a:t>
            </a:r>
            <a:endParaRPr/>
          </a:p>
          <a:p>
            <a:pPr marL="0" marR="0" lvl="0" indent="0" algn="ctr" rtl="0">
              <a:spcBef>
                <a:spcPts val="0"/>
              </a:spcBef>
              <a:spcAft>
                <a:spcPts val="0"/>
              </a:spcAft>
              <a:buNone/>
            </a:pPr>
            <a:r>
              <a:rPr lang="en-US" sz="2800" b="1">
                <a:solidFill>
                  <a:srgbClr val="0000FF"/>
                </a:solidFill>
                <a:latin typeface="Calibri"/>
                <a:ea typeface="Calibri"/>
                <a:cs typeface="Calibri"/>
                <a:sym typeface="Calibri"/>
              </a:rPr>
              <a:t>en le Père et le Père en nous !</a:t>
            </a:r>
            <a:endParaRPr sz="2800" b="1">
              <a:solidFill>
                <a:srgbClr val="0000FF"/>
              </a:solidFill>
              <a:latin typeface="Calibri"/>
              <a:ea typeface="Calibri"/>
              <a:cs typeface="Calibri"/>
              <a:sym typeface="Calibri"/>
            </a:endParaRPr>
          </a:p>
        </p:txBody>
      </p:sp>
      <p:pic>
        <p:nvPicPr>
          <p:cNvPr id="1457" name="Google Shape;1457;p83" descr="4you.png"/>
          <p:cNvPicPr preferRelativeResize="0"/>
          <p:nvPr/>
        </p:nvPicPr>
        <p:blipFill rotWithShape="1">
          <a:blip r:embed="rId6">
            <a:alphaModFix/>
          </a:blip>
          <a:srcRect l="17780" t="14858" r="54067" b="44000"/>
          <a:stretch/>
        </p:blipFill>
        <p:spPr>
          <a:xfrm>
            <a:off x="3779912" y="2996952"/>
            <a:ext cx="1944216" cy="2592288"/>
          </a:xfrm>
          <a:prstGeom prst="rect">
            <a:avLst/>
          </a:prstGeom>
          <a:noFill/>
          <a:ln>
            <a:noFill/>
          </a:ln>
        </p:spPr>
      </p:pic>
      <p:sp>
        <p:nvSpPr>
          <p:cNvPr id="1458" name="Google Shape;1458;p83"/>
          <p:cNvSpPr txBox="1"/>
          <p:nvPr/>
        </p:nvSpPr>
        <p:spPr>
          <a:xfrm>
            <a:off x="3779911" y="5086345"/>
            <a:ext cx="1800201" cy="43088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a:solidFill>
                  <a:srgbClr val="7F7F7F"/>
                </a:solidFill>
                <a:latin typeface="Arial"/>
                <a:ea typeface="Arial"/>
                <a:cs typeface="Arial"/>
                <a:sym typeface="Arial"/>
              </a:rPr>
              <a:t>©</a:t>
            </a:r>
            <a:r>
              <a:rPr lang="en-US" sz="1000">
                <a:solidFill>
                  <a:srgbClr val="7F7F7F"/>
                </a:solidFill>
                <a:latin typeface="Arial"/>
                <a:ea typeface="Arial"/>
                <a:cs typeface="Arial"/>
                <a:sym typeface="Arial"/>
              </a:rPr>
              <a:t> GospelGifs.com </a:t>
            </a:r>
            <a:endParaRPr/>
          </a:p>
          <a:p>
            <a:pPr marL="0" marR="0" lvl="0" indent="0" algn="ctr" rtl="0">
              <a:spcBef>
                <a:spcPts val="0"/>
              </a:spcBef>
              <a:spcAft>
                <a:spcPts val="0"/>
              </a:spcAft>
              <a:buNone/>
            </a:pPr>
            <a:r>
              <a:rPr lang="en-US" sz="1000">
                <a:solidFill>
                  <a:srgbClr val="7F7F7F"/>
                </a:solidFill>
                <a:latin typeface="Arial"/>
                <a:ea typeface="Arial"/>
                <a:cs typeface="Arial"/>
                <a:sym typeface="Arial"/>
              </a:rPr>
              <a:t>used with permission</a:t>
            </a:r>
            <a:endParaRPr sz="1000">
              <a:solidFill>
                <a:srgbClr val="7F7F7F"/>
              </a:solidFill>
              <a:latin typeface="Arial"/>
              <a:ea typeface="Arial"/>
              <a:cs typeface="Arial"/>
              <a:sym typeface="Arial"/>
            </a:endParaRPr>
          </a:p>
        </p:txBody>
      </p:sp>
      <p:sp>
        <p:nvSpPr>
          <p:cNvPr id="1459" name="Google Shape;1459;p83"/>
          <p:cNvSpPr txBox="1"/>
          <p:nvPr/>
        </p:nvSpPr>
        <p:spPr>
          <a:xfrm>
            <a:off x="1600944" y="5714092"/>
            <a:ext cx="6435824"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0000FF"/>
                </a:solidFill>
                <a:latin typeface="Calibri"/>
                <a:ea typeface="Calibri"/>
                <a:cs typeface="Calibri"/>
                <a:sym typeface="Calibri"/>
              </a:rPr>
              <a:t>Merci, merci, Seigneur !</a:t>
            </a:r>
            <a:endParaRPr/>
          </a:p>
        </p:txBody>
      </p:sp>
      <p:sp>
        <p:nvSpPr>
          <p:cNvPr id="1460" name="Google Shape;1460;p83"/>
          <p:cNvSpPr/>
          <p:nvPr/>
        </p:nvSpPr>
        <p:spPr>
          <a:xfrm>
            <a:off x="8008952" y="3645024"/>
            <a:ext cx="137160" cy="54864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461" name="Google Shape;1461;p83"/>
          <p:cNvSpPr/>
          <p:nvPr/>
        </p:nvSpPr>
        <p:spPr>
          <a:xfrm>
            <a:off x="7859216" y="3717032"/>
            <a:ext cx="457200" cy="13716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462" name="Google Shape;1462;p83" descr="egyptian.gif"/>
          <p:cNvPicPr preferRelativeResize="0"/>
          <p:nvPr/>
        </p:nvPicPr>
        <p:blipFill rotWithShape="1">
          <a:blip r:embed="rId4">
            <a:alphaModFix/>
          </a:blip>
          <a:srcRect/>
          <a:stretch/>
        </p:blipFill>
        <p:spPr>
          <a:xfrm rot="-7200000" flipH="1">
            <a:off x="7077943" y="3706265"/>
            <a:ext cx="1228954" cy="731520"/>
          </a:xfrm>
          <a:prstGeom prst="rect">
            <a:avLst/>
          </a:prstGeom>
          <a:noFill/>
          <a:ln>
            <a:noFill/>
          </a:ln>
        </p:spPr>
      </p:pic>
      <p:pic>
        <p:nvPicPr>
          <p:cNvPr id="1463" name="Google Shape;1463;p83" descr="egyptian.gif"/>
          <p:cNvPicPr preferRelativeResize="0"/>
          <p:nvPr/>
        </p:nvPicPr>
        <p:blipFill rotWithShape="1">
          <a:blip r:embed="rId4">
            <a:alphaModFix/>
          </a:blip>
          <a:srcRect/>
          <a:stretch/>
        </p:blipFill>
        <p:spPr>
          <a:xfrm>
            <a:off x="7447498" y="3129528"/>
            <a:ext cx="1228958" cy="731520"/>
          </a:xfrm>
          <a:prstGeom prst="rect">
            <a:avLst/>
          </a:prstGeom>
          <a:noFill/>
          <a:ln>
            <a:noFill/>
          </a:ln>
        </p:spPr>
      </p:pic>
      <p:pic>
        <p:nvPicPr>
          <p:cNvPr id="1464" name="Google Shape;1464;p83" descr="egyptian.gif"/>
          <p:cNvPicPr preferRelativeResize="0"/>
          <p:nvPr/>
        </p:nvPicPr>
        <p:blipFill rotWithShape="1">
          <a:blip r:embed="rId4">
            <a:alphaModFix/>
          </a:blip>
          <a:srcRect/>
          <a:stretch/>
        </p:blipFill>
        <p:spPr>
          <a:xfrm rot="7200000">
            <a:off x="7821879" y="3716358"/>
            <a:ext cx="1228957" cy="731520"/>
          </a:xfrm>
          <a:prstGeom prst="rect">
            <a:avLst/>
          </a:prstGeom>
          <a:noFill/>
          <a:ln>
            <a:noFill/>
          </a:ln>
        </p:spPr>
      </p:pic>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69"/>
        <p:cNvGrpSpPr/>
        <p:nvPr/>
      </p:nvGrpSpPr>
      <p:grpSpPr>
        <a:xfrm>
          <a:off x="0" y="0"/>
          <a:ext cx="0" cy="0"/>
          <a:chOff x="0" y="0"/>
          <a:chExt cx="0" cy="0"/>
        </a:xfrm>
      </p:grpSpPr>
      <p:pic>
        <p:nvPicPr>
          <p:cNvPr id="1470" name="Google Shape;1470;p84" descr="www.clipartfest.com aaf199e4e5444100a944d574457b2f7a_animated-powerpoint-templates-free-animated-clipart-for-ppt_1024-768.gif"/>
          <p:cNvPicPr preferRelativeResize="0"/>
          <p:nvPr/>
        </p:nvPicPr>
        <p:blipFill rotWithShape="1">
          <a:blip r:embed="rId3">
            <a:alphaModFix/>
          </a:blip>
          <a:srcRect/>
          <a:stretch/>
        </p:blipFill>
        <p:spPr>
          <a:xfrm>
            <a:off x="36512" y="315416"/>
            <a:ext cx="9144000" cy="6858000"/>
          </a:xfrm>
          <a:prstGeom prst="rect">
            <a:avLst/>
          </a:prstGeom>
          <a:noFill/>
          <a:ln>
            <a:noFill/>
          </a:ln>
        </p:spPr>
      </p:pic>
      <p:sp>
        <p:nvSpPr>
          <p:cNvPr id="1471" name="Google Shape;1471;p84"/>
          <p:cNvSpPr/>
          <p:nvPr/>
        </p:nvSpPr>
        <p:spPr>
          <a:xfrm>
            <a:off x="4050784" y="3802752"/>
            <a:ext cx="1097280" cy="27432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472" name="Google Shape;1472;p84"/>
          <p:cNvSpPr/>
          <p:nvPr/>
        </p:nvSpPr>
        <p:spPr>
          <a:xfrm>
            <a:off x="4441696" y="3536424"/>
            <a:ext cx="274320" cy="118872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473" name="Google Shape;1473;p84" descr="egyptian.gif"/>
          <p:cNvPicPr preferRelativeResize="0"/>
          <p:nvPr/>
        </p:nvPicPr>
        <p:blipFill rotWithShape="1">
          <a:blip r:embed="rId4">
            <a:alphaModFix/>
          </a:blip>
          <a:srcRect/>
          <a:stretch/>
        </p:blipFill>
        <p:spPr>
          <a:xfrm>
            <a:off x="3066464" y="2176264"/>
            <a:ext cx="3072384" cy="1828800"/>
          </a:xfrm>
          <a:prstGeom prst="rect">
            <a:avLst/>
          </a:prstGeom>
          <a:noFill/>
          <a:ln>
            <a:noFill/>
          </a:ln>
        </p:spPr>
      </p:pic>
      <p:pic>
        <p:nvPicPr>
          <p:cNvPr id="1474" name="Google Shape;1474;p84" descr="egyptian.gif"/>
          <p:cNvPicPr preferRelativeResize="0"/>
          <p:nvPr/>
        </p:nvPicPr>
        <p:blipFill rotWithShape="1">
          <a:blip r:embed="rId4">
            <a:alphaModFix/>
          </a:blip>
          <a:srcRect/>
          <a:stretch/>
        </p:blipFill>
        <p:spPr>
          <a:xfrm rot="7200000">
            <a:off x="3875718" y="3679346"/>
            <a:ext cx="3072385" cy="1828800"/>
          </a:xfrm>
          <a:prstGeom prst="rect">
            <a:avLst/>
          </a:prstGeom>
          <a:noFill/>
          <a:ln>
            <a:noFill/>
          </a:ln>
        </p:spPr>
      </p:pic>
      <p:pic>
        <p:nvPicPr>
          <p:cNvPr id="1475" name="Google Shape;1475;p84" descr="egyptian.gif"/>
          <p:cNvPicPr preferRelativeResize="0"/>
          <p:nvPr/>
        </p:nvPicPr>
        <p:blipFill rotWithShape="1">
          <a:blip r:embed="rId4">
            <a:alphaModFix/>
          </a:blip>
          <a:srcRect/>
          <a:stretch/>
        </p:blipFill>
        <p:spPr>
          <a:xfrm rot="-7200000" flipH="1">
            <a:off x="2195899" y="3654109"/>
            <a:ext cx="3072383" cy="1828800"/>
          </a:xfrm>
          <a:prstGeom prst="rect">
            <a:avLst/>
          </a:prstGeom>
          <a:noFill/>
          <a:ln>
            <a:noFill/>
          </a:ln>
        </p:spPr>
      </p:pic>
      <p:pic>
        <p:nvPicPr>
          <p:cNvPr id="1476" name="Google Shape;1476;p84" descr="www.fg-a.com valentine 2-jumping-heart.gif"/>
          <p:cNvPicPr preferRelativeResize="0"/>
          <p:nvPr/>
        </p:nvPicPr>
        <p:blipFill rotWithShape="1">
          <a:blip r:embed="rId5">
            <a:alphaModFix/>
          </a:blip>
          <a:srcRect/>
          <a:stretch/>
        </p:blipFill>
        <p:spPr>
          <a:xfrm>
            <a:off x="4000500" y="3212976"/>
            <a:ext cx="1143000" cy="1333500"/>
          </a:xfrm>
          <a:prstGeom prst="rect">
            <a:avLst/>
          </a:prstGeom>
          <a:noFill/>
          <a:ln>
            <a:noFill/>
          </a:ln>
        </p:spPr>
      </p:pic>
      <p:sp>
        <p:nvSpPr>
          <p:cNvPr id="1477" name="Google Shape;1477;p84"/>
          <p:cNvSpPr txBox="1"/>
          <p:nvPr/>
        </p:nvSpPr>
        <p:spPr>
          <a:xfrm>
            <a:off x="0" y="44624"/>
            <a:ext cx="9144000" cy="181584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spc="-20" dirty="0">
                <a:solidFill>
                  <a:schemeClr val="dk2"/>
                </a:solidFill>
                <a:latin typeface="Calibri"/>
                <a:ea typeface="Calibri"/>
                <a:cs typeface="Calibri"/>
                <a:sym typeface="Calibri"/>
              </a:rPr>
              <a:t>Le </a:t>
            </a:r>
            <a:r>
              <a:rPr lang="en-US" sz="2800" b="1" spc="-20" dirty="0" err="1">
                <a:solidFill>
                  <a:schemeClr val="dk2"/>
                </a:solidFill>
                <a:latin typeface="Calibri"/>
                <a:ea typeface="Calibri"/>
                <a:cs typeface="Calibri"/>
                <a:sym typeface="Calibri"/>
              </a:rPr>
              <a:t>ciel</a:t>
            </a:r>
            <a:r>
              <a:rPr lang="en-US" sz="2800" b="1" spc="-20" dirty="0">
                <a:solidFill>
                  <a:schemeClr val="dk2"/>
                </a:solidFill>
                <a:latin typeface="Calibri"/>
                <a:ea typeface="Calibri"/>
                <a:cs typeface="Calibri"/>
                <a:sym typeface="Calibri"/>
              </a:rPr>
              <a:t> </a:t>
            </a:r>
            <a:r>
              <a:rPr lang="en-US" sz="2800" b="1" spc="-20" dirty="0" err="1">
                <a:solidFill>
                  <a:schemeClr val="dk2"/>
                </a:solidFill>
                <a:latin typeface="Calibri"/>
                <a:ea typeface="Calibri"/>
                <a:cs typeface="Calibri"/>
                <a:sym typeface="Calibri"/>
              </a:rPr>
              <a:t>est</a:t>
            </a:r>
            <a:r>
              <a:rPr lang="en-US" sz="2800" b="1" spc="-20" dirty="0">
                <a:solidFill>
                  <a:schemeClr val="dk2"/>
                </a:solidFill>
                <a:latin typeface="Calibri"/>
                <a:ea typeface="Calibri"/>
                <a:cs typeface="Calibri"/>
                <a:sym typeface="Calibri"/>
              </a:rPr>
              <a:t> </a:t>
            </a:r>
            <a:r>
              <a:rPr lang="en-US" sz="2800" b="1" spc="-20" dirty="0" err="1">
                <a:solidFill>
                  <a:schemeClr val="dk2"/>
                </a:solidFill>
                <a:latin typeface="Calibri"/>
                <a:ea typeface="Calibri"/>
                <a:cs typeface="Calibri"/>
                <a:sym typeface="Calibri"/>
              </a:rPr>
              <a:t>plein</a:t>
            </a:r>
            <a:r>
              <a:rPr lang="en-US" sz="2800" b="1" spc="-20" dirty="0">
                <a:solidFill>
                  <a:schemeClr val="dk2"/>
                </a:solidFill>
                <a:latin typeface="Calibri"/>
                <a:ea typeface="Calibri"/>
                <a:cs typeface="Calibri"/>
                <a:sym typeface="Calibri"/>
              </a:rPr>
              <a:t> de </a:t>
            </a:r>
            <a:r>
              <a:rPr lang="en-US" sz="2800" b="1" spc="-20" dirty="0" err="1">
                <a:solidFill>
                  <a:schemeClr val="dk2"/>
                </a:solidFill>
                <a:latin typeface="Calibri"/>
                <a:ea typeface="Calibri"/>
                <a:cs typeface="Calibri"/>
                <a:sym typeface="Calibri"/>
              </a:rPr>
              <a:t>Dieu</a:t>
            </a:r>
            <a:r>
              <a:rPr lang="en-US" sz="2800" b="1" spc="-20" dirty="0">
                <a:solidFill>
                  <a:schemeClr val="dk2"/>
                </a:solidFill>
                <a:latin typeface="Calibri"/>
                <a:ea typeface="Calibri"/>
                <a:cs typeface="Calibri"/>
                <a:sym typeface="Calibri"/>
              </a:rPr>
              <a:t> le </a:t>
            </a:r>
            <a:r>
              <a:rPr lang="en-US" sz="2800" b="1" spc="-20" dirty="0" err="1">
                <a:solidFill>
                  <a:schemeClr val="dk2"/>
                </a:solidFill>
                <a:latin typeface="Calibri"/>
                <a:ea typeface="Calibri"/>
                <a:cs typeface="Calibri"/>
                <a:sym typeface="Calibri"/>
              </a:rPr>
              <a:t>Père</a:t>
            </a:r>
            <a:r>
              <a:rPr lang="en-US" sz="2800" b="1" spc="-20" dirty="0">
                <a:solidFill>
                  <a:schemeClr val="dk2"/>
                </a:solidFill>
                <a:latin typeface="Calibri"/>
                <a:ea typeface="Calibri"/>
                <a:cs typeface="Calibri"/>
                <a:sym typeface="Calibri"/>
              </a:rPr>
              <a:t>, le </a:t>
            </a:r>
            <a:r>
              <a:rPr lang="en-US" sz="2800" b="1" spc="-20" dirty="0" err="1">
                <a:solidFill>
                  <a:schemeClr val="dk2"/>
                </a:solidFill>
                <a:latin typeface="Calibri"/>
                <a:ea typeface="Calibri"/>
                <a:cs typeface="Calibri"/>
                <a:sym typeface="Calibri"/>
              </a:rPr>
              <a:t>Fils</a:t>
            </a:r>
            <a:r>
              <a:rPr lang="en-US" sz="2800" b="1" spc="-20" dirty="0">
                <a:solidFill>
                  <a:schemeClr val="dk2"/>
                </a:solidFill>
                <a:latin typeface="Calibri"/>
                <a:ea typeface="Calibri"/>
                <a:cs typeface="Calibri"/>
                <a:sym typeface="Calibri"/>
              </a:rPr>
              <a:t> et </a:t>
            </a:r>
            <a:r>
              <a:rPr lang="en-US" sz="2800" b="1" spc="-20" dirty="0" err="1">
                <a:solidFill>
                  <a:schemeClr val="dk2"/>
                </a:solidFill>
                <a:latin typeface="Calibri"/>
                <a:ea typeface="Calibri"/>
                <a:cs typeface="Calibri"/>
                <a:sym typeface="Calibri"/>
              </a:rPr>
              <a:t>l'Esprit</a:t>
            </a:r>
            <a:r>
              <a:rPr lang="en-US" sz="2800" b="1" spc="-20" dirty="0">
                <a:solidFill>
                  <a:schemeClr val="dk2"/>
                </a:solidFill>
                <a:latin typeface="Calibri"/>
                <a:ea typeface="Calibri"/>
                <a:cs typeface="Calibri"/>
                <a:sym typeface="Calibri"/>
              </a:rPr>
              <a:t> se </a:t>
            </a:r>
            <a:r>
              <a:rPr lang="en-US" sz="2800" b="1" spc="-20" dirty="0" err="1">
                <a:solidFill>
                  <a:schemeClr val="dk2"/>
                </a:solidFill>
                <a:latin typeface="Calibri"/>
                <a:ea typeface="Calibri"/>
                <a:cs typeface="Calibri"/>
                <a:sym typeface="Calibri"/>
              </a:rPr>
              <a:t>réjouissant</a:t>
            </a:r>
            <a:r>
              <a:rPr lang="en-US" sz="2800" b="1" spc="-20" dirty="0">
                <a:solidFill>
                  <a:schemeClr val="dk2"/>
                </a:solidFill>
                <a:latin typeface="Calibri"/>
                <a:ea typeface="Calibri"/>
                <a:cs typeface="Calibri"/>
                <a:sym typeface="Calibri"/>
              </a:rPr>
              <a:t> </a:t>
            </a:r>
            <a:r>
              <a:rPr lang="en-US" sz="2800" b="1" spc="-20" dirty="0" err="1">
                <a:solidFill>
                  <a:schemeClr val="dk2"/>
                </a:solidFill>
                <a:latin typeface="Calibri"/>
                <a:ea typeface="Calibri"/>
                <a:cs typeface="Calibri"/>
                <a:sym typeface="Calibri"/>
              </a:rPr>
              <a:t>l'un</a:t>
            </a:r>
            <a:r>
              <a:rPr lang="en-US" sz="2800" b="1" spc="-20" dirty="0">
                <a:solidFill>
                  <a:schemeClr val="dk2"/>
                </a:solidFill>
                <a:latin typeface="Calibri"/>
                <a:ea typeface="Calibri"/>
                <a:cs typeface="Calibri"/>
                <a:sym typeface="Calibri"/>
              </a:rPr>
              <a:t> de </a:t>
            </a:r>
            <a:r>
              <a:rPr lang="en-US" sz="2800" b="1" spc="-20" dirty="0" err="1">
                <a:solidFill>
                  <a:schemeClr val="dk2"/>
                </a:solidFill>
                <a:latin typeface="Calibri"/>
                <a:ea typeface="Calibri"/>
                <a:cs typeface="Calibri"/>
                <a:sym typeface="Calibri"/>
              </a:rPr>
              <a:t>l'autre</a:t>
            </a:r>
            <a:r>
              <a:rPr lang="en-US" sz="2800" b="1" spc="-20" dirty="0">
                <a:solidFill>
                  <a:schemeClr val="dk2"/>
                </a:solidFill>
                <a:latin typeface="Calibri"/>
                <a:ea typeface="Calibri"/>
                <a:cs typeface="Calibri"/>
                <a:sym typeface="Calibri"/>
              </a:rPr>
              <a:t>, et le </a:t>
            </a:r>
            <a:r>
              <a:rPr lang="en-US" sz="2800" b="1" spc="-20" dirty="0" err="1">
                <a:solidFill>
                  <a:schemeClr val="dk2"/>
                </a:solidFill>
                <a:latin typeface="Calibri"/>
                <a:ea typeface="Calibri"/>
                <a:cs typeface="Calibri"/>
                <a:sym typeface="Calibri"/>
              </a:rPr>
              <a:t>peuple</a:t>
            </a:r>
            <a:r>
              <a:rPr lang="en-US" sz="2800" b="1" spc="-20" dirty="0">
                <a:solidFill>
                  <a:schemeClr val="dk2"/>
                </a:solidFill>
                <a:latin typeface="Calibri"/>
                <a:ea typeface="Calibri"/>
                <a:cs typeface="Calibri"/>
                <a:sym typeface="Calibri"/>
              </a:rPr>
              <a:t> de </a:t>
            </a:r>
            <a:r>
              <a:rPr lang="en-US" sz="2800" b="1" spc="-20" dirty="0" err="1">
                <a:solidFill>
                  <a:schemeClr val="dk2"/>
                </a:solidFill>
                <a:latin typeface="Calibri"/>
                <a:ea typeface="Calibri"/>
                <a:cs typeface="Calibri"/>
                <a:sym typeface="Calibri"/>
              </a:rPr>
              <a:t>Dieu</a:t>
            </a:r>
            <a:r>
              <a:rPr lang="en-US" sz="2800" b="1" spc="-20" dirty="0">
                <a:solidFill>
                  <a:schemeClr val="dk2"/>
                </a:solidFill>
                <a:latin typeface="Calibri"/>
                <a:ea typeface="Calibri"/>
                <a:cs typeface="Calibri"/>
                <a:sym typeface="Calibri"/>
              </a:rPr>
              <a:t> se </a:t>
            </a:r>
            <a:r>
              <a:rPr lang="en-US" sz="2800" b="1" spc="-20" dirty="0" err="1">
                <a:solidFill>
                  <a:schemeClr val="dk2"/>
                </a:solidFill>
                <a:latin typeface="Calibri"/>
                <a:ea typeface="Calibri"/>
                <a:cs typeface="Calibri"/>
                <a:sym typeface="Calibri"/>
              </a:rPr>
              <a:t>réjouissant</a:t>
            </a:r>
            <a:r>
              <a:rPr lang="en-US" sz="2800" b="1" spc="-20" dirty="0">
                <a:solidFill>
                  <a:schemeClr val="dk2"/>
                </a:solidFill>
                <a:latin typeface="Calibri"/>
                <a:ea typeface="Calibri"/>
                <a:cs typeface="Calibri"/>
                <a:sym typeface="Calibri"/>
              </a:rPr>
              <a:t> du Seigneur !  La vie </a:t>
            </a:r>
            <a:r>
              <a:rPr lang="en-US" sz="2800" b="1" spc="-20" dirty="0" err="1">
                <a:solidFill>
                  <a:schemeClr val="dk2"/>
                </a:solidFill>
                <a:latin typeface="Calibri"/>
                <a:ea typeface="Calibri"/>
                <a:cs typeface="Calibri"/>
                <a:sym typeface="Calibri"/>
              </a:rPr>
              <a:t>sur</a:t>
            </a:r>
            <a:r>
              <a:rPr lang="en-US" sz="2800" b="1" spc="-20" dirty="0">
                <a:solidFill>
                  <a:schemeClr val="dk2"/>
                </a:solidFill>
                <a:latin typeface="Calibri"/>
                <a:ea typeface="Calibri"/>
                <a:cs typeface="Calibri"/>
                <a:sym typeface="Calibri"/>
              </a:rPr>
              <a:t> </a:t>
            </a:r>
            <a:r>
              <a:rPr lang="en-US" sz="2800" b="1" spc="-20" dirty="0" err="1">
                <a:solidFill>
                  <a:schemeClr val="dk2"/>
                </a:solidFill>
                <a:latin typeface="Calibri"/>
                <a:ea typeface="Calibri"/>
                <a:cs typeface="Calibri"/>
                <a:sym typeface="Calibri"/>
              </a:rPr>
              <a:t>terre</a:t>
            </a:r>
            <a:r>
              <a:rPr lang="en-US" sz="2800" b="1" spc="-20" dirty="0">
                <a:solidFill>
                  <a:schemeClr val="dk2"/>
                </a:solidFill>
                <a:latin typeface="Calibri"/>
                <a:ea typeface="Calibri"/>
                <a:cs typeface="Calibri"/>
                <a:sym typeface="Calibri"/>
              </a:rPr>
              <a:t> </a:t>
            </a:r>
            <a:r>
              <a:rPr lang="en-US" sz="2800" b="1" spc="-20" dirty="0" err="1">
                <a:solidFill>
                  <a:schemeClr val="dk2"/>
                </a:solidFill>
                <a:latin typeface="Calibri"/>
                <a:ea typeface="Calibri"/>
                <a:cs typeface="Calibri"/>
                <a:sym typeface="Calibri"/>
              </a:rPr>
              <a:t>est</a:t>
            </a:r>
            <a:r>
              <a:rPr lang="en-US" sz="2800" b="1" spc="-20" dirty="0">
                <a:solidFill>
                  <a:schemeClr val="dk2"/>
                </a:solidFill>
                <a:latin typeface="Calibri"/>
                <a:ea typeface="Calibri"/>
                <a:cs typeface="Calibri"/>
                <a:sym typeface="Calibri"/>
              </a:rPr>
              <a:t> un coin de </a:t>
            </a:r>
            <a:r>
              <a:rPr lang="en-US" sz="2800" b="1" spc="-20" dirty="0" err="1">
                <a:solidFill>
                  <a:schemeClr val="dk2"/>
                </a:solidFill>
                <a:latin typeface="Calibri"/>
                <a:ea typeface="Calibri"/>
                <a:cs typeface="Calibri"/>
                <a:sym typeface="Calibri"/>
              </a:rPr>
              <a:t>paradis</a:t>
            </a:r>
            <a:r>
              <a:rPr lang="en-US" sz="2800" b="1" spc="-20" dirty="0">
                <a:solidFill>
                  <a:schemeClr val="dk2"/>
                </a:solidFill>
                <a:latin typeface="Calibri"/>
                <a:ea typeface="Calibri"/>
                <a:cs typeface="Calibri"/>
                <a:sym typeface="Calibri"/>
              </a:rPr>
              <a:t> </a:t>
            </a:r>
            <a:r>
              <a:rPr lang="en-US" sz="2800" b="1" spc="-20" dirty="0" err="1">
                <a:solidFill>
                  <a:schemeClr val="dk2"/>
                </a:solidFill>
                <a:latin typeface="Calibri"/>
                <a:ea typeface="Calibri"/>
                <a:cs typeface="Calibri"/>
                <a:sym typeface="Calibri"/>
              </a:rPr>
              <a:t>comme</a:t>
            </a:r>
            <a:r>
              <a:rPr lang="en-US" sz="2800" b="1" spc="-20" dirty="0">
                <a:solidFill>
                  <a:schemeClr val="dk2"/>
                </a:solidFill>
                <a:latin typeface="Calibri"/>
                <a:ea typeface="Calibri"/>
                <a:cs typeface="Calibri"/>
                <a:sym typeface="Calibri"/>
              </a:rPr>
              <a:t> en </a:t>
            </a:r>
            <a:r>
              <a:rPr lang="en-US" sz="2800" b="1" spc="-20" dirty="0" err="1">
                <a:solidFill>
                  <a:schemeClr val="dk2"/>
                </a:solidFill>
                <a:latin typeface="Calibri"/>
                <a:ea typeface="Calibri"/>
                <a:cs typeface="Calibri"/>
                <a:sym typeface="Calibri"/>
              </a:rPr>
              <a:t>profite</a:t>
            </a:r>
            <a:r>
              <a:rPr lang="en-US" sz="2800" b="1" spc="-20" dirty="0">
                <a:solidFill>
                  <a:schemeClr val="dk2"/>
                </a:solidFill>
                <a:latin typeface="Calibri"/>
                <a:ea typeface="Calibri"/>
                <a:cs typeface="Calibri"/>
                <a:sym typeface="Calibri"/>
              </a:rPr>
              <a:t> le </a:t>
            </a:r>
            <a:r>
              <a:rPr lang="en-US" sz="2800" b="1" spc="-20" dirty="0" err="1">
                <a:solidFill>
                  <a:schemeClr val="dk2"/>
                </a:solidFill>
                <a:latin typeface="Calibri"/>
                <a:ea typeface="Calibri"/>
                <a:cs typeface="Calibri"/>
                <a:sym typeface="Calibri"/>
              </a:rPr>
              <a:t>Père</a:t>
            </a:r>
            <a:r>
              <a:rPr lang="en-US" sz="2800" b="1" spc="-20" dirty="0">
                <a:solidFill>
                  <a:schemeClr val="dk2"/>
                </a:solidFill>
                <a:latin typeface="Calibri"/>
                <a:ea typeface="Calibri"/>
                <a:cs typeface="Calibri"/>
                <a:sym typeface="Calibri"/>
              </a:rPr>
              <a:t>, le </a:t>
            </a:r>
            <a:r>
              <a:rPr lang="en-US" sz="2800" b="1" spc="-20" dirty="0" err="1">
                <a:solidFill>
                  <a:schemeClr val="dk2"/>
                </a:solidFill>
                <a:latin typeface="Calibri"/>
                <a:ea typeface="Calibri"/>
                <a:cs typeface="Calibri"/>
                <a:sym typeface="Calibri"/>
              </a:rPr>
              <a:t>Fils</a:t>
            </a:r>
            <a:r>
              <a:rPr lang="en-US" sz="2800" b="1" spc="-20" dirty="0">
                <a:solidFill>
                  <a:schemeClr val="dk2"/>
                </a:solidFill>
                <a:latin typeface="Calibri"/>
                <a:ea typeface="Calibri"/>
                <a:cs typeface="Calibri"/>
                <a:sym typeface="Calibri"/>
              </a:rPr>
              <a:t> et </a:t>
            </a:r>
            <a:r>
              <a:rPr lang="en-US" sz="2800" b="1" spc="-20" dirty="0" err="1">
                <a:solidFill>
                  <a:schemeClr val="dk2"/>
                </a:solidFill>
                <a:latin typeface="Calibri"/>
                <a:ea typeface="Calibri"/>
                <a:cs typeface="Calibri"/>
                <a:sym typeface="Calibri"/>
              </a:rPr>
              <a:t>l'Esprit</a:t>
            </a:r>
            <a:r>
              <a:rPr lang="en-US" sz="2800" b="1" spc="-20" dirty="0">
                <a:solidFill>
                  <a:schemeClr val="dk2"/>
                </a:solidFill>
                <a:latin typeface="Calibri"/>
                <a:ea typeface="Calibri"/>
                <a:cs typeface="Calibri"/>
                <a:sym typeface="Calibri"/>
              </a:rPr>
              <a:t>, on en </a:t>
            </a:r>
            <a:r>
              <a:rPr lang="en-US" sz="2800" b="1" spc="-20" dirty="0" err="1">
                <a:solidFill>
                  <a:schemeClr val="dk2"/>
                </a:solidFill>
                <a:latin typeface="Calibri"/>
                <a:ea typeface="Calibri"/>
                <a:cs typeface="Calibri"/>
                <a:sym typeface="Calibri"/>
              </a:rPr>
              <a:t>profite</a:t>
            </a:r>
            <a:r>
              <a:rPr lang="en-US" sz="2800" b="1" spc="-20" dirty="0">
                <a:solidFill>
                  <a:schemeClr val="dk2"/>
                </a:solidFill>
                <a:latin typeface="Calibri"/>
                <a:ea typeface="Calibri"/>
                <a:cs typeface="Calibri"/>
                <a:sym typeface="Calibri"/>
              </a:rPr>
              <a:t> </a:t>
            </a:r>
            <a:r>
              <a:rPr lang="en-US" sz="2800" b="1" spc="-20" dirty="0" err="1">
                <a:solidFill>
                  <a:schemeClr val="dk2"/>
                </a:solidFill>
                <a:latin typeface="Calibri"/>
                <a:ea typeface="Calibri"/>
                <a:cs typeface="Calibri"/>
                <a:sym typeface="Calibri"/>
              </a:rPr>
              <a:t>comme</a:t>
            </a:r>
            <a:r>
              <a:rPr lang="en-US" sz="2800" b="1" spc="-20" dirty="0">
                <a:solidFill>
                  <a:schemeClr val="dk2"/>
                </a:solidFill>
                <a:latin typeface="Calibri"/>
                <a:ea typeface="Calibri"/>
                <a:cs typeface="Calibri"/>
                <a:sym typeface="Calibri"/>
              </a:rPr>
              <a:t> </a:t>
            </a:r>
            <a:r>
              <a:rPr lang="en-US" sz="2800" b="1" spc="-20" dirty="0" err="1" smtClean="0">
                <a:solidFill>
                  <a:schemeClr val="dk2"/>
                </a:solidFill>
                <a:latin typeface="Calibri"/>
                <a:ea typeface="Calibri"/>
                <a:cs typeface="Calibri"/>
                <a:sym typeface="Calibri"/>
              </a:rPr>
              <a:t>eux</a:t>
            </a:r>
            <a:r>
              <a:rPr lang="en-US" sz="1600" b="1" spc="-20" dirty="0" smtClean="0">
                <a:solidFill>
                  <a:schemeClr val="dk2"/>
                </a:solidFill>
                <a:latin typeface="Calibri"/>
                <a:ea typeface="Calibri"/>
                <a:cs typeface="Calibri"/>
                <a:sym typeface="Calibri"/>
              </a:rPr>
              <a:t> </a:t>
            </a:r>
            <a:r>
              <a:rPr lang="en-US" sz="2800" b="1" spc="-20" dirty="0" smtClean="0">
                <a:solidFill>
                  <a:schemeClr val="dk2"/>
                </a:solidFill>
                <a:latin typeface="Calibri"/>
                <a:ea typeface="Calibri"/>
                <a:cs typeface="Calibri"/>
                <a:sym typeface="Calibri"/>
              </a:rPr>
              <a:t>!</a:t>
            </a:r>
            <a:endParaRPr sz="2800" b="1" spc="-20" dirty="0">
              <a:solidFill>
                <a:schemeClr val="dk2"/>
              </a:solidFill>
              <a:latin typeface="Calibri"/>
              <a:ea typeface="Calibri"/>
              <a:cs typeface="Calibri"/>
              <a:sym typeface="Calibri"/>
            </a:endParaRPr>
          </a:p>
        </p:txBody>
      </p:sp>
      <p:sp>
        <p:nvSpPr>
          <p:cNvPr id="1478" name="Google Shape;1478;p84"/>
          <p:cNvSpPr txBox="1"/>
          <p:nvPr/>
        </p:nvSpPr>
        <p:spPr>
          <a:xfrm>
            <a:off x="6876256" y="6237312"/>
            <a:ext cx="2088232" cy="55399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BFBFBF"/>
                </a:solidFill>
                <a:latin typeface="Arial"/>
                <a:ea typeface="Arial"/>
                <a:cs typeface="Arial"/>
                <a:sym typeface="Arial"/>
              </a:rPr>
              <a:t>smiley © sherv.net</a:t>
            </a:r>
            <a:endParaRPr/>
          </a:p>
          <a:p>
            <a:pPr marL="0" marR="0" lvl="0" indent="0" algn="ctr" rtl="0">
              <a:spcBef>
                <a:spcPts val="0"/>
              </a:spcBef>
              <a:spcAft>
                <a:spcPts val="0"/>
              </a:spcAft>
              <a:buNone/>
            </a:pPr>
            <a:r>
              <a:rPr lang="en-US" sz="1000">
                <a:solidFill>
                  <a:srgbClr val="BFBFBF"/>
                </a:solidFill>
                <a:latin typeface="Arial"/>
                <a:ea typeface="Arial"/>
                <a:cs typeface="Arial"/>
                <a:sym typeface="Arial"/>
              </a:rPr>
              <a:t>Jumping heart © www.fg-a.com</a:t>
            </a:r>
            <a:endParaRPr/>
          </a:p>
          <a:p>
            <a:pPr marL="0" marR="0" lvl="0" indent="0" algn="ctr" rtl="0">
              <a:spcBef>
                <a:spcPts val="0"/>
              </a:spcBef>
              <a:spcAft>
                <a:spcPts val="0"/>
              </a:spcAft>
              <a:buNone/>
            </a:pPr>
            <a:r>
              <a:rPr lang="en-US" sz="1000">
                <a:solidFill>
                  <a:srgbClr val="BFBFBF"/>
                </a:solidFill>
                <a:latin typeface="Arial"/>
                <a:ea typeface="Arial"/>
                <a:cs typeface="Arial"/>
                <a:sym typeface="Arial"/>
              </a:rPr>
              <a:t>People circle © clipartfest.com</a:t>
            </a:r>
            <a:endParaRPr sz="1800">
              <a:solidFill>
                <a:srgbClr val="BFBFBF"/>
              </a:solidFill>
              <a:latin typeface="Arial"/>
              <a:ea typeface="Arial"/>
              <a:cs typeface="Arial"/>
              <a:sym typeface="Arial"/>
            </a:endParaRPr>
          </a:p>
        </p:txBody>
      </p:sp>
      <p:pic>
        <p:nvPicPr>
          <p:cNvPr id="1479" name="Google Shape;1479;p84" descr="egyptian.gif"/>
          <p:cNvPicPr preferRelativeResize="0"/>
          <p:nvPr/>
        </p:nvPicPr>
        <p:blipFill rotWithShape="1">
          <a:blip r:embed="rId4">
            <a:alphaModFix/>
          </a:blip>
          <a:srcRect/>
          <a:stretch/>
        </p:blipFill>
        <p:spPr>
          <a:xfrm rot="-7200000" flipH="1">
            <a:off x="3592722" y="3891669"/>
            <a:ext cx="614478" cy="365760"/>
          </a:xfrm>
          <a:prstGeom prst="rect">
            <a:avLst/>
          </a:prstGeom>
          <a:noFill/>
          <a:ln>
            <a:noFill/>
          </a:ln>
        </p:spPr>
      </p:pic>
      <p:pic>
        <p:nvPicPr>
          <p:cNvPr id="1480" name="Google Shape;1480;p84" descr="egyptian.gif"/>
          <p:cNvPicPr preferRelativeResize="0"/>
          <p:nvPr/>
        </p:nvPicPr>
        <p:blipFill rotWithShape="1">
          <a:blip r:embed="rId4">
            <a:alphaModFix/>
          </a:blip>
          <a:srcRect/>
          <a:stretch/>
        </p:blipFill>
        <p:spPr>
          <a:xfrm rot="-7200000" flipH="1">
            <a:off x="3592722" y="4323717"/>
            <a:ext cx="614478" cy="365760"/>
          </a:xfrm>
          <a:prstGeom prst="rect">
            <a:avLst/>
          </a:prstGeom>
          <a:noFill/>
          <a:ln>
            <a:noFill/>
          </a:ln>
        </p:spPr>
      </p:pic>
      <p:pic>
        <p:nvPicPr>
          <p:cNvPr id="1481" name="Google Shape;1481;p84" descr="egyptian.gif"/>
          <p:cNvPicPr preferRelativeResize="0"/>
          <p:nvPr/>
        </p:nvPicPr>
        <p:blipFill rotWithShape="1">
          <a:blip r:embed="rId4">
            <a:alphaModFix/>
          </a:blip>
          <a:srcRect/>
          <a:stretch/>
        </p:blipFill>
        <p:spPr>
          <a:xfrm rot="-7200000" flipH="1">
            <a:off x="3592722" y="4755765"/>
            <a:ext cx="614478" cy="365760"/>
          </a:xfrm>
          <a:prstGeom prst="rect">
            <a:avLst/>
          </a:prstGeom>
          <a:noFill/>
          <a:ln>
            <a:noFill/>
          </a:ln>
        </p:spPr>
      </p:pic>
      <p:pic>
        <p:nvPicPr>
          <p:cNvPr id="1482" name="Google Shape;1482;p84" descr="egyptian.gif"/>
          <p:cNvPicPr preferRelativeResize="0"/>
          <p:nvPr/>
        </p:nvPicPr>
        <p:blipFill rotWithShape="1">
          <a:blip r:embed="rId4">
            <a:alphaModFix/>
          </a:blip>
          <a:srcRect/>
          <a:stretch/>
        </p:blipFill>
        <p:spPr>
          <a:xfrm rot="-7200000" flipH="1">
            <a:off x="3952762" y="4107693"/>
            <a:ext cx="614478" cy="365760"/>
          </a:xfrm>
          <a:prstGeom prst="rect">
            <a:avLst/>
          </a:prstGeom>
          <a:noFill/>
          <a:ln>
            <a:noFill/>
          </a:ln>
        </p:spPr>
      </p:pic>
      <p:pic>
        <p:nvPicPr>
          <p:cNvPr id="1483" name="Google Shape;1483;p84" descr="egyptian.gif"/>
          <p:cNvPicPr preferRelativeResize="0"/>
          <p:nvPr/>
        </p:nvPicPr>
        <p:blipFill rotWithShape="1">
          <a:blip r:embed="rId4">
            <a:alphaModFix/>
          </a:blip>
          <a:srcRect/>
          <a:stretch/>
        </p:blipFill>
        <p:spPr>
          <a:xfrm rot="-7200000" flipH="1">
            <a:off x="3928688" y="4539741"/>
            <a:ext cx="614478" cy="365760"/>
          </a:xfrm>
          <a:prstGeom prst="rect">
            <a:avLst/>
          </a:prstGeom>
          <a:noFill/>
          <a:ln>
            <a:noFill/>
          </a:ln>
        </p:spPr>
      </p:pic>
      <p:pic>
        <p:nvPicPr>
          <p:cNvPr id="1484" name="Google Shape;1484;p84" descr="egyptian.gif"/>
          <p:cNvPicPr preferRelativeResize="0"/>
          <p:nvPr/>
        </p:nvPicPr>
        <p:blipFill rotWithShape="1">
          <a:blip r:embed="rId4">
            <a:alphaModFix/>
          </a:blip>
          <a:srcRect/>
          <a:stretch/>
        </p:blipFill>
        <p:spPr>
          <a:xfrm rot="-7200000" flipH="1">
            <a:off x="3280616" y="4107693"/>
            <a:ext cx="614478" cy="365760"/>
          </a:xfrm>
          <a:prstGeom prst="rect">
            <a:avLst/>
          </a:prstGeom>
          <a:noFill/>
          <a:ln>
            <a:noFill/>
          </a:ln>
        </p:spPr>
      </p:pic>
      <p:pic>
        <p:nvPicPr>
          <p:cNvPr id="1485" name="Google Shape;1485;p84" descr="egyptian.gif"/>
          <p:cNvPicPr preferRelativeResize="0"/>
          <p:nvPr/>
        </p:nvPicPr>
        <p:blipFill rotWithShape="1">
          <a:blip r:embed="rId4">
            <a:alphaModFix/>
          </a:blip>
          <a:srcRect/>
          <a:stretch/>
        </p:blipFill>
        <p:spPr>
          <a:xfrm rot="-7200000" flipH="1">
            <a:off x="3304690" y="4539741"/>
            <a:ext cx="614478" cy="365760"/>
          </a:xfrm>
          <a:prstGeom prst="rect">
            <a:avLst/>
          </a:prstGeom>
          <a:noFill/>
          <a:ln>
            <a:noFill/>
          </a:ln>
        </p:spPr>
      </p:pic>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1489"/>
        <p:cNvGrpSpPr/>
        <p:nvPr/>
      </p:nvGrpSpPr>
      <p:grpSpPr>
        <a:xfrm>
          <a:off x="0" y="0"/>
          <a:ext cx="0" cy="0"/>
          <a:chOff x="0" y="0"/>
          <a:chExt cx="0" cy="0"/>
        </a:xfrm>
      </p:grpSpPr>
      <p:sp>
        <p:nvSpPr>
          <p:cNvPr id="1490" name="Google Shape;1490;p85"/>
          <p:cNvSpPr/>
          <p:nvPr/>
        </p:nvSpPr>
        <p:spPr>
          <a:xfrm>
            <a:off x="2339752" y="3068960"/>
            <a:ext cx="182880" cy="91440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491" name="Google Shape;1491;p85"/>
          <p:cNvSpPr/>
          <p:nvPr/>
        </p:nvSpPr>
        <p:spPr>
          <a:xfrm>
            <a:off x="2020848" y="3246120"/>
            <a:ext cx="822960" cy="1828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492" name="Google Shape;1492;p85" descr="C:\Users\Supernike\AppData\Local\Microsoft\Windows\INetCache\IE\0T8911TG\waves-311635__180[1].png"/>
          <p:cNvPicPr preferRelativeResize="0"/>
          <p:nvPr/>
        </p:nvPicPr>
        <p:blipFill rotWithShape="1">
          <a:blip r:embed="rId3">
            <a:alphaModFix/>
          </a:blip>
          <a:srcRect/>
          <a:stretch/>
        </p:blipFill>
        <p:spPr>
          <a:xfrm>
            <a:off x="323528" y="1040985"/>
            <a:ext cx="4114800" cy="1379903"/>
          </a:xfrm>
          <a:prstGeom prst="rect">
            <a:avLst/>
          </a:prstGeom>
          <a:noFill/>
          <a:ln>
            <a:noFill/>
          </a:ln>
        </p:spPr>
      </p:pic>
      <p:sp>
        <p:nvSpPr>
          <p:cNvPr id="1493" name="Google Shape;1493;p85"/>
          <p:cNvSpPr/>
          <p:nvPr/>
        </p:nvSpPr>
        <p:spPr>
          <a:xfrm>
            <a:off x="2051720" y="1323608"/>
            <a:ext cx="720080" cy="1097280"/>
          </a:xfrm>
          <a:prstGeom prst="downArrow">
            <a:avLst>
              <a:gd name="adj1" fmla="val 50000"/>
              <a:gd name="adj2" fmla="val 50000"/>
            </a:avLst>
          </a:prstGeom>
          <a:solidFill>
            <a:schemeClr val="lt1"/>
          </a:solidFill>
          <a:ln w="25400" cap="flat" cmpd="sng">
            <a:solidFill>
              <a:srgbClr val="00CC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494" name="Google Shape;1494;p85" descr="angry-face-01s.gif"/>
          <p:cNvPicPr preferRelativeResize="0"/>
          <p:nvPr/>
        </p:nvPicPr>
        <p:blipFill rotWithShape="1">
          <a:blip r:embed="rId4">
            <a:alphaModFix/>
          </a:blip>
          <a:srcRect/>
          <a:stretch/>
        </p:blipFill>
        <p:spPr>
          <a:xfrm>
            <a:off x="251520" y="188640"/>
            <a:ext cx="864096" cy="864096"/>
          </a:xfrm>
          <a:prstGeom prst="ellipse">
            <a:avLst/>
          </a:prstGeom>
          <a:noFill/>
          <a:ln>
            <a:noFill/>
          </a:ln>
        </p:spPr>
      </p:pic>
      <p:sp>
        <p:nvSpPr>
          <p:cNvPr id="1495" name="Google Shape;1495;p85"/>
          <p:cNvSpPr txBox="1"/>
          <p:nvPr/>
        </p:nvSpPr>
        <p:spPr>
          <a:xfrm>
            <a:off x="251520" y="116632"/>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1496" name="Google Shape;1496;p85"/>
          <p:cNvSpPr txBox="1"/>
          <p:nvPr/>
        </p:nvSpPr>
        <p:spPr>
          <a:xfrm>
            <a:off x="179512" y="-27384"/>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D8D8D8"/>
                </a:solidFill>
                <a:latin typeface="Arial"/>
                <a:ea typeface="Arial"/>
                <a:cs typeface="Arial"/>
                <a:sym typeface="Arial"/>
              </a:rPr>
              <a:t>© GospelGifs.com </a:t>
            </a:r>
            <a:endParaRPr sz="800">
              <a:solidFill>
                <a:srgbClr val="D8D8D8"/>
              </a:solidFill>
              <a:latin typeface="Arial"/>
              <a:ea typeface="Arial"/>
              <a:cs typeface="Arial"/>
              <a:sym typeface="Arial"/>
            </a:endParaRPr>
          </a:p>
        </p:txBody>
      </p:sp>
      <p:pic>
        <p:nvPicPr>
          <p:cNvPr id="1497" name="Google Shape;1497;p85" descr="egyptian.gif"/>
          <p:cNvPicPr preferRelativeResize="0"/>
          <p:nvPr/>
        </p:nvPicPr>
        <p:blipFill rotWithShape="1">
          <a:blip r:embed="rId5">
            <a:alphaModFix/>
          </a:blip>
          <a:srcRect/>
          <a:stretch/>
        </p:blipFill>
        <p:spPr>
          <a:xfrm rot="-7200000" flipH="1">
            <a:off x="748488" y="3248139"/>
            <a:ext cx="2150669" cy="1280160"/>
          </a:xfrm>
          <a:prstGeom prst="rect">
            <a:avLst/>
          </a:prstGeom>
          <a:noFill/>
          <a:ln>
            <a:noFill/>
          </a:ln>
        </p:spPr>
      </p:pic>
      <p:pic>
        <p:nvPicPr>
          <p:cNvPr id="1498" name="Google Shape;1498;p85" descr="egyptian.gif"/>
          <p:cNvPicPr preferRelativeResize="0"/>
          <p:nvPr/>
        </p:nvPicPr>
        <p:blipFill rotWithShape="1">
          <a:blip r:embed="rId5">
            <a:alphaModFix/>
          </a:blip>
          <a:srcRect/>
          <a:stretch/>
        </p:blipFill>
        <p:spPr>
          <a:xfrm>
            <a:off x="1331640" y="2148840"/>
            <a:ext cx="2150678" cy="1280160"/>
          </a:xfrm>
          <a:prstGeom prst="rect">
            <a:avLst/>
          </a:prstGeom>
          <a:noFill/>
          <a:ln>
            <a:noFill/>
          </a:ln>
        </p:spPr>
      </p:pic>
      <p:sp>
        <p:nvSpPr>
          <p:cNvPr id="1499" name="Google Shape;1499;p85"/>
          <p:cNvSpPr txBox="1"/>
          <p:nvPr/>
        </p:nvSpPr>
        <p:spPr>
          <a:xfrm rot="-5400000">
            <a:off x="-808564" y="3408965"/>
            <a:ext cx="2088232"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Egyptian smiley © sherv.net</a:t>
            </a:r>
            <a:endParaRPr/>
          </a:p>
          <a:p>
            <a:pPr marL="0" marR="0" lvl="0" indent="0" algn="l" rtl="0">
              <a:spcBef>
                <a:spcPts val="0"/>
              </a:spcBef>
              <a:spcAft>
                <a:spcPts val="0"/>
              </a:spcAft>
              <a:buNone/>
            </a:pPr>
            <a:r>
              <a:rPr lang="en-US" sz="1000">
                <a:solidFill>
                  <a:srgbClr val="D8D8D8"/>
                </a:solidFill>
                <a:latin typeface="Arial"/>
                <a:ea typeface="Arial"/>
                <a:cs typeface="Arial"/>
                <a:sym typeface="Arial"/>
              </a:rPr>
              <a:t>Jumping heart © www.fg-a.com</a:t>
            </a:r>
            <a:endParaRPr sz="1800">
              <a:solidFill>
                <a:srgbClr val="D8D8D8"/>
              </a:solidFill>
              <a:latin typeface="Arial"/>
              <a:ea typeface="Arial"/>
              <a:cs typeface="Arial"/>
              <a:sym typeface="Arial"/>
            </a:endParaRPr>
          </a:p>
        </p:txBody>
      </p:sp>
      <p:pic>
        <p:nvPicPr>
          <p:cNvPr id="1500" name="Google Shape;1500;p85" descr="egyptian.gif"/>
          <p:cNvPicPr preferRelativeResize="0"/>
          <p:nvPr/>
        </p:nvPicPr>
        <p:blipFill rotWithShape="1">
          <a:blip r:embed="rId5">
            <a:alphaModFix/>
          </a:blip>
          <a:srcRect/>
          <a:stretch/>
        </p:blipFill>
        <p:spPr>
          <a:xfrm rot="7200000">
            <a:off x="1924361" y="3248143"/>
            <a:ext cx="2150677" cy="1280160"/>
          </a:xfrm>
          <a:prstGeom prst="rect">
            <a:avLst/>
          </a:prstGeom>
          <a:noFill/>
          <a:ln>
            <a:noFill/>
          </a:ln>
        </p:spPr>
      </p:pic>
      <p:pic>
        <p:nvPicPr>
          <p:cNvPr id="1501" name="Google Shape;1501;p85" descr="www.fg-a.com valentine 2-jumping-heart.gif"/>
          <p:cNvPicPr preferRelativeResize="0"/>
          <p:nvPr/>
        </p:nvPicPr>
        <p:blipFill rotWithShape="1">
          <a:blip r:embed="rId6">
            <a:alphaModFix/>
          </a:blip>
          <a:srcRect/>
          <a:stretch/>
        </p:blipFill>
        <p:spPr>
          <a:xfrm>
            <a:off x="1835696" y="2599556"/>
            <a:ext cx="1143000" cy="1333500"/>
          </a:xfrm>
          <a:prstGeom prst="rect">
            <a:avLst/>
          </a:prstGeom>
          <a:noFill/>
          <a:ln>
            <a:noFill/>
          </a:ln>
        </p:spPr>
      </p:pic>
      <p:sp>
        <p:nvSpPr>
          <p:cNvPr id="1502" name="Google Shape;1502;p85"/>
          <p:cNvSpPr txBox="1"/>
          <p:nvPr/>
        </p:nvSpPr>
        <p:spPr>
          <a:xfrm>
            <a:off x="90936" y="4797152"/>
            <a:ext cx="7236300" cy="19086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dirty="0" err="1">
                <a:solidFill>
                  <a:schemeClr val="lt1"/>
                </a:solidFill>
                <a:latin typeface="Calibri"/>
                <a:ea typeface="Calibri"/>
                <a:cs typeface="Calibri"/>
                <a:sym typeface="Calibri"/>
              </a:rPr>
              <a:t>en</a:t>
            </a:r>
            <a:r>
              <a:rPr lang="en-US" sz="2800" b="1" dirty="0">
                <a:solidFill>
                  <a:schemeClr val="lt1"/>
                </a:solidFill>
                <a:latin typeface="Calibri"/>
                <a:ea typeface="Calibri"/>
                <a:cs typeface="Calibri"/>
                <a:sym typeface="Calibri"/>
              </a:rPr>
              <a:t> Christ et Christ </a:t>
            </a:r>
            <a:r>
              <a:rPr lang="en-US" sz="2800" b="1" dirty="0" err="1">
                <a:solidFill>
                  <a:schemeClr val="lt1"/>
                </a:solidFill>
                <a:latin typeface="Calibri"/>
                <a:ea typeface="Calibri"/>
                <a:cs typeface="Calibri"/>
                <a:sym typeface="Calibri"/>
              </a:rPr>
              <a:t>en</a:t>
            </a:r>
            <a:r>
              <a:rPr lang="en-US" sz="2800" b="1" dirty="0">
                <a:solidFill>
                  <a:schemeClr val="lt1"/>
                </a:solidFill>
                <a:latin typeface="Calibri"/>
                <a:ea typeface="Calibri"/>
                <a:cs typeface="Calibri"/>
                <a:sym typeface="Calibri"/>
              </a:rPr>
              <a:t> nous</a:t>
            </a:r>
            <a:endParaRPr dirty="0"/>
          </a:p>
          <a:p>
            <a:pPr marL="0" marR="0" lvl="0" indent="0" algn="l" rtl="0">
              <a:lnSpc>
                <a:spcPct val="121428"/>
              </a:lnSpc>
              <a:spcBef>
                <a:spcPts val="0"/>
              </a:spcBef>
              <a:spcAft>
                <a:spcPts val="0"/>
              </a:spcAft>
              <a:buNone/>
            </a:pPr>
            <a:r>
              <a:rPr lang="en-US" sz="2800" b="1" dirty="0" err="1">
                <a:solidFill>
                  <a:schemeClr val="lt1"/>
                </a:solidFill>
                <a:latin typeface="Calibri"/>
                <a:ea typeface="Calibri"/>
                <a:cs typeface="Calibri"/>
                <a:sym typeface="Calibri"/>
              </a:rPr>
              <a:t>en</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l'Esprit</a:t>
            </a:r>
            <a:r>
              <a:rPr lang="en-US" sz="2800" b="1" dirty="0">
                <a:solidFill>
                  <a:schemeClr val="lt1"/>
                </a:solidFill>
                <a:latin typeface="Calibri"/>
                <a:ea typeface="Calibri"/>
                <a:cs typeface="Calibri"/>
                <a:sym typeface="Calibri"/>
              </a:rPr>
              <a:t> et </a:t>
            </a:r>
            <a:r>
              <a:rPr lang="en-US" sz="2800" b="1" dirty="0" err="1">
                <a:solidFill>
                  <a:schemeClr val="lt1"/>
                </a:solidFill>
                <a:latin typeface="Calibri"/>
                <a:ea typeface="Calibri"/>
                <a:cs typeface="Calibri"/>
                <a:sym typeface="Calibri"/>
              </a:rPr>
              <a:t>l'Esprit</a:t>
            </a:r>
            <a:r>
              <a:rPr lang="en-US" sz="2800" b="1" dirty="0">
                <a:solidFill>
                  <a:schemeClr val="lt1"/>
                </a:solidFill>
                <a:latin typeface="Calibri"/>
                <a:ea typeface="Calibri"/>
                <a:cs typeface="Calibri"/>
                <a:sym typeface="Calibri"/>
              </a:rPr>
              <a:t> Saint </a:t>
            </a:r>
            <a:r>
              <a:rPr lang="en-US" sz="2800" b="1" dirty="0" err="1">
                <a:solidFill>
                  <a:schemeClr val="lt1"/>
                </a:solidFill>
                <a:latin typeface="Calibri"/>
                <a:ea typeface="Calibri"/>
                <a:cs typeface="Calibri"/>
                <a:sym typeface="Calibri"/>
              </a:rPr>
              <a:t>en</a:t>
            </a:r>
            <a:r>
              <a:rPr lang="en-US" sz="2800" b="1" dirty="0">
                <a:solidFill>
                  <a:schemeClr val="lt1"/>
                </a:solidFill>
                <a:latin typeface="Calibri"/>
                <a:ea typeface="Calibri"/>
                <a:cs typeface="Calibri"/>
                <a:sym typeface="Calibri"/>
              </a:rPr>
              <a:t> nous</a:t>
            </a:r>
            <a:endParaRPr dirty="0"/>
          </a:p>
          <a:p>
            <a:pPr marL="0" marR="0" lvl="0" indent="0" algn="l" rtl="0">
              <a:spcBef>
                <a:spcPts val="0"/>
              </a:spcBef>
              <a:spcAft>
                <a:spcPts val="0"/>
              </a:spcAft>
              <a:buNone/>
            </a:pPr>
            <a:r>
              <a:rPr lang="en-US" sz="2800" b="1" dirty="0" err="1">
                <a:solidFill>
                  <a:schemeClr val="lt1"/>
                </a:solidFill>
                <a:latin typeface="Calibri"/>
                <a:ea typeface="Calibri"/>
                <a:cs typeface="Calibri"/>
                <a:sym typeface="Calibri"/>
              </a:rPr>
              <a:t>en</a:t>
            </a:r>
            <a:r>
              <a:rPr lang="en-US" sz="2800" b="1" dirty="0">
                <a:solidFill>
                  <a:schemeClr val="lt1"/>
                </a:solidFill>
                <a:latin typeface="Calibri"/>
                <a:ea typeface="Calibri"/>
                <a:cs typeface="Calibri"/>
                <a:sym typeface="Calibri"/>
              </a:rPr>
              <a:t> le Père et le Père </a:t>
            </a:r>
            <a:r>
              <a:rPr lang="en-US" sz="2800" b="1" dirty="0" err="1">
                <a:solidFill>
                  <a:schemeClr val="lt1"/>
                </a:solidFill>
                <a:latin typeface="Calibri"/>
                <a:ea typeface="Calibri"/>
                <a:cs typeface="Calibri"/>
                <a:sym typeface="Calibri"/>
              </a:rPr>
              <a:t>en</a:t>
            </a:r>
            <a:r>
              <a:rPr lang="en-US" sz="2800" b="1" dirty="0">
                <a:solidFill>
                  <a:schemeClr val="lt1"/>
                </a:solidFill>
                <a:latin typeface="Calibri"/>
                <a:ea typeface="Calibri"/>
                <a:cs typeface="Calibri"/>
                <a:sym typeface="Calibri"/>
              </a:rPr>
              <a:t> nous </a:t>
            </a:r>
            <a:endParaRPr dirty="0"/>
          </a:p>
          <a:p>
            <a:pPr marL="0" marR="0" lvl="0" indent="0" algn="l" rtl="0">
              <a:spcBef>
                <a:spcPts val="0"/>
              </a:spcBef>
              <a:spcAft>
                <a:spcPts val="0"/>
              </a:spcAft>
              <a:buNone/>
            </a:pPr>
            <a:r>
              <a:rPr lang="en-US" sz="2800" b="1" dirty="0" err="1">
                <a:solidFill>
                  <a:schemeClr val="lt1"/>
                </a:solidFill>
                <a:latin typeface="Calibri"/>
                <a:ea typeface="Calibri"/>
                <a:cs typeface="Calibri"/>
                <a:sym typeface="Calibri"/>
              </a:rPr>
              <a:t>immergé</a:t>
            </a:r>
            <a:r>
              <a:rPr lang="en-US" sz="2800" b="1" dirty="0">
                <a:solidFill>
                  <a:schemeClr val="lt1"/>
                </a:solidFill>
                <a:latin typeface="Calibri"/>
                <a:ea typeface="Calibri"/>
                <a:cs typeface="Calibri"/>
                <a:sym typeface="Calibri"/>
              </a:rPr>
              <a:t> dans le Père, le </a:t>
            </a:r>
            <a:r>
              <a:rPr lang="en-US" sz="2800" b="1" dirty="0" err="1">
                <a:solidFill>
                  <a:schemeClr val="lt1"/>
                </a:solidFill>
                <a:latin typeface="Calibri"/>
                <a:ea typeface="Calibri"/>
                <a:cs typeface="Calibri"/>
                <a:sym typeface="Calibri"/>
              </a:rPr>
              <a:t>Fils</a:t>
            </a:r>
            <a:r>
              <a:rPr lang="en-US" sz="2800" b="1" dirty="0">
                <a:solidFill>
                  <a:schemeClr val="lt1"/>
                </a:solidFill>
                <a:latin typeface="Calibri"/>
                <a:ea typeface="Calibri"/>
                <a:cs typeface="Calibri"/>
                <a:sym typeface="Calibri"/>
              </a:rPr>
              <a:t> et </a:t>
            </a:r>
            <a:r>
              <a:rPr lang="en-US" sz="2800" b="1" dirty="0" err="1">
                <a:solidFill>
                  <a:schemeClr val="lt1"/>
                </a:solidFill>
                <a:latin typeface="Calibri"/>
                <a:ea typeface="Calibri"/>
                <a:cs typeface="Calibri"/>
                <a:sym typeface="Calibri"/>
              </a:rPr>
              <a:t>l’Esprit</a:t>
            </a:r>
            <a:endParaRPr sz="2800" dirty="0">
              <a:solidFill>
                <a:schemeClr val="lt1"/>
              </a:solidFill>
              <a:latin typeface="Arial"/>
              <a:ea typeface="Arial"/>
              <a:cs typeface="Arial"/>
              <a:sym typeface="Arial"/>
            </a:endParaRPr>
          </a:p>
        </p:txBody>
      </p:sp>
      <p:sp>
        <p:nvSpPr>
          <p:cNvPr id="1503" name="Google Shape;1503;p85"/>
          <p:cNvSpPr txBox="1"/>
          <p:nvPr/>
        </p:nvSpPr>
        <p:spPr>
          <a:xfrm>
            <a:off x="4644008" y="2643190"/>
            <a:ext cx="4427984"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Allez</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faites</a:t>
            </a:r>
            <a:r>
              <a:rPr lang="en-US" sz="2800" b="1" dirty="0">
                <a:solidFill>
                  <a:schemeClr val="lt1"/>
                </a:solidFill>
                <a:latin typeface="Calibri"/>
                <a:ea typeface="Calibri"/>
                <a:cs typeface="Calibri"/>
                <a:sym typeface="Calibri"/>
              </a:rPr>
              <a:t> de </a:t>
            </a:r>
            <a:r>
              <a:rPr lang="en-US" sz="2800" b="1" dirty="0" err="1">
                <a:solidFill>
                  <a:schemeClr val="lt1"/>
                </a:solidFill>
                <a:latin typeface="Calibri"/>
                <a:ea typeface="Calibri"/>
                <a:cs typeface="Calibri"/>
                <a:sym typeface="Calibri"/>
              </a:rPr>
              <a:t>toutes</a:t>
            </a:r>
            <a:r>
              <a:rPr lang="en-US" sz="2800" b="1"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b="1" dirty="0">
                <a:solidFill>
                  <a:schemeClr val="lt1"/>
                </a:solidFill>
                <a:latin typeface="Calibri"/>
                <a:ea typeface="Calibri"/>
                <a:cs typeface="Calibri"/>
                <a:sym typeface="Calibri"/>
              </a:rPr>
              <a:t>les nations des disciples, </a:t>
            </a:r>
            <a:endParaRPr dirty="0"/>
          </a:p>
          <a:p>
            <a:pPr marL="0" marR="0" lvl="0" indent="0" algn="ctr" rtl="0">
              <a:spcBef>
                <a:spcPts val="0"/>
              </a:spcBef>
              <a:spcAft>
                <a:spcPts val="0"/>
              </a:spcAft>
              <a:buNone/>
            </a:pPr>
            <a:r>
              <a:rPr lang="en-US" sz="2800" b="1" dirty="0">
                <a:solidFill>
                  <a:schemeClr val="lt1"/>
                </a:solidFill>
                <a:latin typeface="Calibri"/>
                <a:ea typeface="Calibri"/>
                <a:cs typeface="Calibri"/>
                <a:sym typeface="Calibri"/>
              </a:rPr>
              <a:t>les </a:t>
            </a:r>
            <a:r>
              <a:rPr lang="en-US" sz="2800" b="1" dirty="0" err="1">
                <a:solidFill>
                  <a:schemeClr val="lt1"/>
                </a:solidFill>
                <a:latin typeface="Calibri"/>
                <a:ea typeface="Calibri"/>
                <a:cs typeface="Calibri"/>
                <a:sym typeface="Calibri"/>
              </a:rPr>
              <a:t>baptisant</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immergé</a:t>
            </a:r>
            <a:r>
              <a:rPr lang="en-US" sz="2800" b="1" dirty="0">
                <a:solidFill>
                  <a:schemeClr val="lt1"/>
                </a:solidFill>
                <a:latin typeface="Calibri"/>
                <a:ea typeface="Calibri"/>
                <a:cs typeface="Calibri"/>
                <a:sym typeface="Calibri"/>
              </a:rPr>
              <a:t>)</a:t>
            </a:r>
            <a:endParaRPr dirty="0"/>
          </a:p>
          <a:p>
            <a:pPr marL="0" marR="0" lvl="0" indent="0" algn="ctr" rtl="0">
              <a:spcBef>
                <a:spcPts val="0"/>
              </a:spcBef>
              <a:spcAft>
                <a:spcPts val="0"/>
              </a:spcAft>
              <a:buNone/>
            </a:pPr>
            <a:r>
              <a:rPr lang="en-US" sz="2800" b="1" dirty="0">
                <a:solidFill>
                  <a:schemeClr val="lt1"/>
                </a:solidFill>
                <a:latin typeface="Calibri"/>
                <a:ea typeface="Calibri"/>
                <a:cs typeface="Calibri"/>
                <a:sym typeface="Calibri"/>
              </a:rPr>
              <a:t>au nom du Père, du </a:t>
            </a:r>
            <a:r>
              <a:rPr lang="en-US" sz="2800" b="1" dirty="0" err="1">
                <a:solidFill>
                  <a:schemeClr val="lt1"/>
                </a:solidFill>
                <a:latin typeface="Calibri"/>
                <a:ea typeface="Calibri"/>
                <a:cs typeface="Calibri"/>
                <a:sym typeface="Calibri"/>
              </a:rPr>
              <a:t>Fils</a:t>
            </a:r>
            <a:r>
              <a:rPr lang="en-US" sz="2800" b="1"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b="1" dirty="0">
                <a:solidFill>
                  <a:schemeClr val="lt1"/>
                </a:solidFill>
                <a:latin typeface="Calibri"/>
                <a:ea typeface="Calibri"/>
                <a:cs typeface="Calibri"/>
                <a:sym typeface="Calibri"/>
              </a:rPr>
              <a:t>et du Saint Esprit,</a:t>
            </a:r>
            <a:endParaRPr dirty="0"/>
          </a:p>
          <a:p>
            <a:pPr marL="0" marR="0" lvl="0" indent="0" algn="ctr" rtl="0">
              <a:spcBef>
                <a:spcPts val="0"/>
              </a:spcBef>
              <a:spcAft>
                <a:spcPts val="0"/>
              </a:spcAft>
              <a:buNone/>
            </a:pPr>
            <a:r>
              <a:rPr lang="en-US" sz="2800" b="1" dirty="0">
                <a:solidFill>
                  <a:schemeClr val="lt1"/>
                </a:solidFill>
                <a:latin typeface="Calibri"/>
                <a:ea typeface="Calibri"/>
                <a:cs typeface="Calibri"/>
                <a:sym typeface="Calibri"/>
              </a:rPr>
              <a:t>et </a:t>
            </a:r>
            <a:r>
              <a:rPr lang="en-US" sz="2800" b="1" dirty="0" err="1">
                <a:solidFill>
                  <a:schemeClr val="lt1"/>
                </a:solidFill>
                <a:latin typeface="Calibri"/>
                <a:ea typeface="Calibri"/>
                <a:cs typeface="Calibri"/>
                <a:sym typeface="Calibri"/>
              </a:rPr>
              <a:t>enseignez-leur</a:t>
            </a:r>
            <a:r>
              <a:rPr lang="en-US" sz="2800" b="1"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b="1" dirty="0">
                <a:solidFill>
                  <a:schemeClr val="lt1"/>
                </a:solidFill>
                <a:latin typeface="Calibri"/>
                <a:ea typeface="Calibri"/>
                <a:cs typeface="Calibri"/>
                <a:sym typeface="Calibri"/>
              </a:rPr>
              <a:t>à observer tout </a:t>
            </a:r>
            <a:r>
              <a:rPr lang="en-US" sz="2800" b="1" dirty="0" err="1">
                <a:solidFill>
                  <a:schemeClr val="lt1"/>
                </a:solidFill>
                <a:latin typeface="Calibri"/>
                <a:ea typeface="Calibri"/>
                <a:cs typeface="Calibri"/>
                <a:sym typeface="Calibri"/>
              </a:rPr>
              <a:t>ce</a:t>
            </a:r>
            <a:r>
              <a:rPr lang="en-US" sz="2800" b="1" dirty="0">
                <a:solidFill>
                  <a:schemeClr val="lt1"/>
                </a:solidFill>
                <a:latin typeface="Calibri"/>
                <a:ea typeface="Calibri"/>
                <a:cs typeface="Calibri"/>
                <a:sym typeface="Calibri"/>
              </a:rPr>
              <a:t> que </a:t>
            </a:r>
            <a:endParaRPr dirty="0"/>
          </a:p>
          <a:p>
            <a:pPr marL="0" marR="0" lvl="0" indent="0" algn="ctr" rtl="0">
              <a:spcBef>
                <a:spcPts val="0"/>
              </a:spcBef>
              <a:spcAft>
                <a:spcPts val="0"/>
              </a:spcAft>
              <a:buNone/>
            </a:pPr>
            <a:r>
              <a:rPr lang="en-US" sz="2800" b="1" dirty="0">
                <a:solidFill>
                  <a:schemeClr val="lt1"/>
                </a:solidFill>
                <a:latin typeface="Calibri"/>
                <a:ea typeface="Calibri"/>
                <a:cs typeface="Calibri"/>
                <a:sym typeface="Calibri"/>
              </a:rPr>
              <a:t>je </a:t>
            </a:r>
            <a:r>
              <a:rPr lang="en-US" sz="2800" b="1" dirty="0" err="1">
                <a:solidFill>
                  <a:schemeClr val="lt1"/>
                </a:solidFill>
                <a:latin typeface="Calibri"/>
                <a:ea typeface="Calibri"/>
                <a:cs typeface="Calibri"/>
                <a:sym typeface="Calibri"/>
              </a:rPr>
              <a:t>vous</a:t>
            </a:r>
            <a:r>
              <a:rPr lang="en-US" sz="2800" b="1" dirty="0">
                <a:solidFill>
                  <a:schemeClr val="lt1"/>
                </a:solidFill>
                <a:latin typeface="Calibri"/>
                <a:ea typeface="Calibri"/>
                <a:cs typeface="Calibri"/>
                <a:sym typeface="Calibri"/>
              </a:rPr>
              <a:t> ai </a:t>
            </a:r>
            <a:r>
              <a:rPr lang="en-US" sz="2800" b="1" dirty="0" err="1">
                <a:solidFill>
                  <a:schemeClr val="lt1"/>
                </a:solidFill>
                <a:latin typeface="Calibri"/>
                <a:ea typeface="Calibri"/>
                <a:cs typeface="Calibri"/>
                <a:sym typeface="Calibri"/>
              </a:rPr>
              <a:t>prescrit</a:t>
            </a:r>
            <a:r>
              <a:rPr lang="en-US" sz="2800" b="1" dirty="0">
                <a:solidFill>
                  <a:schemeClr val="lt1"/>
                </a:solidFill>
                <a:latin typeface="Calibri"/>
                <a:ea typeface="Calibri"/>
                <a:cs typeface="Calibri"/>
                <a:sym typeface="Calibri"/>
              </a:rPr>
              <a:t> »</a:t>
            </a:r>
            <a:r>
              <a:rPr lang="en-US" sz="2800" b="1" i="0" u="none" strike="noStrike" cap="none" dirty="0">
                <a:solidFill>
                  <a:schemeClr val="lt1"/>
                </a:solidFill>
                <a:latin typeface="Calibri"/>
                <a:ea typeface="Calibri"/>
                <a:cs typeface="Calibri"/>
                <a:sym typeface="Calibri"/>
              </a:rPr>
              <a:t>  </a:t>
            </a:r>
            <a:endParaRPr dirty="0"/>
          </a:p>
          <a:p>
            <a:pPr marL="0" marR="0" lvl="0" indent="0" algn="ctr" rtl="0">
              <a:lnSpc>
                <a:spcPct val="100000"/>
              </a:lnSpc>
              <a:spcBef>
                <a:spcPts val="0"/>
              </a:spcBef>
              <a:spcAft>
                <a:spcPts val="0"/>
              </a:spcAft>
              <a:buClr>
                <a:schemeClr val="lt1"/>
              </a:buClr>
              <a:buSzPts val="2800"/>
              <a:buFont typeface="Calibri"/>
              <a:buNone/>
            </a:pPr>
            <a:r>
              <a:rPr lang="en-US" sz="2800" b="1" i="0" u="none" strike="noStrike" cap="none" dirty="0">
                <a:solidFill>
                  <a:schemeClr val="lt1"/>
                </a:solidFill>
                <a:latin typeface="Calibri"/>
                <a:ea typeface="Calibri"/>
                <a:cs typeface="Calibri"/>
                <a:sym typeface="Calibri"/>
              </a:rPr>
              <a:t>Mat 28:19-20</a:t>
            </a:r>
            <a:endParaRPr dirty="0"/>
          </a:p>
        </p:txBody>
      </p:sp>
      <p:sp>
        <p:nvSpPr>
          <p:cNvPr id="1504" name="Google Shape;1504;p85"/>
          <p:cNvSpPr txBox="1"/>
          <p:nvPr/>
        </p:nvSpPr>
        <p:spPr>
          <a:xfrm>
            <a:off x="7092280" y="5510262"/>
            <a:ext cx="1979712" cy="95410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Merci, Seigneur!</a:t>
            </a:r>
            <a:endParaRPr sz="2800">
              <a:solidFill>
                <a:srgbClr val="FF0000"/>
              </a:solidFill>
              <a:latin typeface="Calibri"/>
              <a:ea typeface="Calibri"/>
              <a:cs typeface="Calibri"/>
              <a:sym typeface="Calibri"/>
            </a:endParaRPr>
          </a:p>
        </p:txBody>
      </p:sp>
      <p:sp>
        <p:nvSpPr>
          <p:cNvPr id="1505" name="Google Shape;1505;p85"/>
          <p:cNvSpPr txBox="1"/>
          <p:nvPr/>
        </p:nvSpPr>
        <p:spPr>
          <a:xfrm>
            <a:off x="1691680" y="116632"/>
            <a:ext cx="7128900" cy="954300"/>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22. immergé dans le Père, le Fils et l’Esprit </a:t>
            </a:r>
            <a:endParaRPr sz="2800" b="1">
              <a:solidFill>
                <a:srgbClr val="FF0000"/>
              </a:solidFill>
              <a:latin typeface="Calibri"/>
              <a:ea typeface="Calibri"/>
              <a:cs typeface="Calibri"/>
              <a:sym typeface="Calibri"/>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Merci, Seigneur!</a:t>
            </a:r>
            <a:endParaRPr sz="2800">
              <a:solidFill>
                <a:srgbClr val="FF0000"/>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1509"/>
        <p:cNvGrpSpPr/>
        <p:nvPr/>
      </p:nvGrpSpPr>
      <p:grpSpPr>
        <a:xfrm>
          <a:off x="0" y="0"/>
          <a:ext cx="0" cy="0"/>
          <a:chOff x="0" y="0"/>
          <a:chExt cx="0" cy="0"/>
        </a:xfrm>
      </p:grpSpPr>
      <p:sp>
        <p:nvSpPr>
          <p:cNvPr id="1510" name="Google Shape;1510;p86"/>
          <p:cNvSpPr/>
          <p:nvPr/>
        </p:nvSpPr>
        <p:spPr>
          <a:xfrm>
            <a:off x="2339752" y="3068960"/>
            <a:ext cx="182880" cy="91440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511" name="Google Shape;1511;p86"/>
          <p:cNvSpPr/>
          <p:nvPr/>
        </p:nvSpPr>
        <p:spPr>
          <a:xfrm>
            <a:off x="2020848" y="3246120"/>
            <a:ext cx="822960" cy="1828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512" name="Google Shape;1512;p86" descr="C:\Users\Supernike\AppData\Local\Microsoft\Windows\INetCache\IE\0T8911TG\waves-311635__180[1].png"/>
          <p:cNvPicPr preferRelativeResize="0"/>
          <p:nvPr/>
        </p:nvPicPr>
        <p:blipFill rotWithShape="1">
          <a:blip r:embed="rId3">
            <a:alphaModFix/>
          </a:blip>
          <a:srcRect/>
          <a:stretch/>
        </p:blipFill>
        <p:spPr>
          <a:xfrm>
            <a:off x="323528" y="1040985"/>
            <a:ext cx="4114800" cy="1379903"/>
          </a:xfrm>
          <a:prstGeom prst="rect">
            <a:avLst/>
          </a:prstGeom>
          <a:noFill/>
          <a:ln>
            <a:noFill/>
          </a:ln>
        </p:spPr>
      </p:pic>
      <p:sp>
        <p:nvSpPr>
          <p:cNvPr id="1513" name="Google Shape;1513;p86"/>
          <p:cNvSpPr/>
          <p:nvPr/>
        </p:nvSpPr>
        <p:spPr>
          <a:xfrm>
            <a:off x="2051720" y="1323608"/>
            <a:ext cx="720080" cy="1097280"/>
          </a:xfrm>
          <a:prstGeom prst="downArrow">
            <a:avLst>
              <a:gd name="adj1" fmla="val 50000"/>
              <a:gd name="adj2" fmla="val 50000"/>
            </a:avLst>
          </a:prstGeom>
          <a:solidFill>
            <a:schemeClr val="lt1"/>
          </a:solidFill>
          <a:ln w="25400" cap="flat" cmpd="sng">
            <a:solidFill>
              <a:srgbClr val="00CC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514" name="Google Shape;1514;p86" descr="angry-face-01s.gif"/>
          <p:cNvPicPr preferRelativeResize="0"/>
          <p:nvPr/>
        </p:nvPicPr>
        <p:blipFill rotWithShape="1">
          <a:blip r:embed="rId4">
            <a:alphaModFix/>
          </a:blip>
          <a:srcRect/>
          <a:stretch/>
        </p:blipFill>
        <p:spPr>
          <a:xfrm>
            <a:off x="251520" y="188640"/>
            <a:ext cx="864096" cy="864096"/>
          </a:xfrm>
          <a:prstGeom prst="ellipse">
            <a:avLst/>
          </a:prstGeom>
          <a:noFill/>
          <a:ln>
            <a:noFill/>
          </a:ln>
        </p:spPr>
      </p:pic>
      <p:sp>
        <p:nvSpPr>
          <p:cNvPr id="1515" name="Google Shape;1515;p86"/>
          <p:cNvSpPr txBox="1"/>
          <p:nvPr/>
        </p:nvSpPr>
        <p:spPr>
          <a:xfrm>
            <a:off x="251520" y="116632"/>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1516" name="Google Shape;1516;p86"/>
          <p:cNvSpPr txBox="1"/>
          <p:nvPr/>
        </p:nvSpPr>
        <p:spPr>
          <a:xfrm>
            <a:off x="179512" y="-27384"/>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D8D8D8"/>
                </a:solidFill>
                <a:latin typeface="Arial"/>
                <a:ea typeface="Arial"/>
                <a:cs typeface="Arial"/>
                <a:sym typeface="Arial"/>
              </a:rPr>
              <a:t>© GospelGifs.com </a:t>
            </a:r>
            <a:endParaRPr sz="800">
              <a:solidFill>
                <a:srgbClr val="D8D8D8"/>
              </a:solidFill>
              <a:latin typeface="Arial"/>
              <a:ea typeface="Arial"/>
              <a:cs typeface="Arial"/>
              <a:sym typeface="Arial"/>
            </a:endParaRPr>
          </a:p>
        </p:txBody>
      </p:sp>
      <p:pic>
        <p:nvPicPr>
          <p:cNvPr id="1517" name="Google Shape;1517;p86" descr="egyptian.gif"/>
          <p:cNvPicPr preferRelativeResize="0"/>
          <p:nvPr/>
        </p:nvPicPr>
        <p:blipFill rotWithShape="1">
          <a:blip r:embed="rId5">
            <a:alphaModFix/>
          </a:blip>
          <a:srcRect/>
          <a:stretch/>
        </p:blipFill>
        <p:spPr>
          <a:xfrm rot="-7200000" flipH="1">
            <a:off x="748488" y="3248139"/>
            <a:ext cx="2150669" cy="1280160"/>
          </a:xfrm>
          <a:prstGeom prst="rect">
            <a:avLst/>
          </a:prstGeom>
          <a:noFill/>
          <a:ln>
            <a:noFill/>
          </a:ln>
        </p:spPr>
      </p:pic>
      <p:pic>
        <p:nvPicPr>
          <p:cNvPr id="1518" name="Google Shape;1518;p86" descr="egyptian.gif"/>
          <p:cNvPicPr preferRelativeResize="0"/>
          <p:nvPr/>
        </p:nvPicPr>
        <p:blipFill rotWithShape="1">
          <a:blip r:embed="rId5">
            <a:alphaModFix/>
          </a:blip>
          <a:srcRect/>
          <a:stretch/>
        </p:blipFill>
        <p:spPr>
          <a:xfrm>
            <a:off x="1331640" y="2148840"/>
            <a:ext cx="2150678" cy="1280160"/>
          </a:xfrm>
          <a:prstGeom prst="rect">
            <a:avLst/>
          </a:prstGeom>
          <a:noFill/>
          <a:ln>
            <a:noFill/>
          </a:ln>
        </p:spPr>
      </p:pic>
      <p:sp>
        <p:nvSpPr>
          <p:cNvPr id="1519" name="Google Shape;1519;p86"/>
          <p:cNvSpPr txBox="1"/>
          <p:nvPr/>
        </p:nvSpPr>
        <p:spPr>
          <a:xfrm rot="-5400000">
            <a:off x="-808564" y="3408965"/>
            <a:ext cx="2088232"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Egyptian smiley © sherv.net</a:t>
            </a:r>
            <a:endParaRPr/>
          </a:p>
          <a:p>
            <a:pPr marL="0" marR="0" lvl="0" indent="0" algn="l" rtl="0">
              <a:spcBef>
                <a:spcPts val="0"/>
              </a:spcBef>
              <a:spcAft>
                <a:spcPts val="0"/>
              </a:spcAft>
              <a:buNone/>
            </a:pPr>
            <a:r>
              <a:rPr lang="en-US" sz="1000">
                <a:solidFill>
                  <a:srgbClr val="D8D8D8"/>
                </a:solidFill>
                <a:latin typeface="Arial"/>
                <a:ea typeface="Arial"/>
                <a:cs typeface="Arial"/>
                <a:sym typeface="Arial"/>
              </a:rPr>
              <a:t>Jumping heart © www.fg-a.com</a:t>
            </a:r>
            <a:endParaRPr sz="1800">
              <a:solidFill>
                <a:srgbClr val="D8D8D8"/>
              </a:solidFill>
              <a:latin typeface="Arial"/>
              <a:ea typeface="Arial"/>
              <a:cs typeface="Arial"/>
              <a:sym typeface="Arial"/>
            </a:endParaRPr>
          </a:p>
        </p:txBody>
      </p:sp>
      <p:pic>
        <p:nvPicPr>
          <p:cNvPr id="1520" name="Google Shape;1520;p86" descr="egyptian.gif"/>
          <p:cNvPicPr preferRelativeResize="0"/>
          <p:nvPr/>
        </p:nvPicPr>
        <p:blipFill rotWithShape="1">
          <a:blip r:embed="rId5">
            <a:alphaModFix/>
          </a:blip>
          <a:srcRect/>
          <a:stretch/>
        </p:blipFill>
        <p:spPr>
          <a:xfrm rot="7200000">
            <a:off x="1924361" y="3248143"/>
            <a:ext cx="2150677" cy="1280160"/>
          </a:xfrm>
          <a:prstGeom prst="rect">
            <a:avLst/>
          </a:prstGeom>
          <a:noFill/>
          <a:ln>
            <a:noFill/>
          </a:ln>
        </p:spPr>
      </p:pic>
      <p:pic>
        <p:nvPicPr>
          <p:cNvPr id="1521" name="Google Shape;1521;p86" descr="www.fg-a.com valentine 2-jumping-heart.gif"/>
          <p:cNvPicPr preferRelativeResize="0"/>
          <p:nvPr/>
        </p:nvPicPr>
        <p:blipFill rotWithShape="1">
          <a:blip r:embed="rId6">
            <a:alphaModFix/>
          </a:blip>
          <a:srcRect/>
          <a:stretch/>
        </p:blipFill>
        <p:spPr>
          <a:xfrm>
            <a:off x="1835696" y="2599556"/>
            <a:ext cx="1143000" cy="1333500"/>
          </a:xfrm>
          <a:prstGeom prst="rect">
            <a:avLst/>
          </a:prstGeom>
          <a:noFill/>
          <a:ln>
            <a:noFill/>
          </a:ln>
        </p:spPr>
      </p:pic>
      <p:sp>
        <p:nvSpPr>
          <p:cNvPr id="1522" name="Google Shape;1522;p86"/>
          <p:cNvSpPr txBox="1"/>
          <p:nvPr/>
        </p:nvSpPr>
        <p:spPr>
          <a:xfrm>
            <a:off x="1259632" y="44624"/>
            <a:ext cx="7884368" cy="892552"/>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600" b="1">
                <a:solidFill>
                  <a:srgbClr val="FF0000"/>
                </a:solidFill>
                <a:latin typeface="Calibri"/>
                <a:ea typeface="Calibri"/>
                <a:cs typeface="Calibri"/>
                <a:sym typeface="Calibri"/>
              </a:rPr>
              <a:t>Seigneur, quelle sagesse en choisissant « l'immersion » pour représenter deux de tes grandes vérités du NT !</a:t>
            </a:r>
            <a:endParaRPr sz="2600" b="1">
              <a:solidFill>
                <a:srgbClr val="FF0000"/>
              </a:solidFill>
              <a:latin typeface="Calibri"/>
              <a:ea typeface="Calibri"/>
              <a:cs typeface="Calibri"/>
              <a:sym typeface="Calibri"/>
            </a:endParaRPr>
          </a:p>
        </p:txBody>
      </p:sp>
      <p:sp>
        <p:nvSpPr>
          <p:cNvPr id="1523" name="Google Shape;1523;p86"/>
          <p:cNvSpPr txBox="1"/>
          <p:nvPr/>
        </p:nvSpPr>
        <p:spPr>
          <a:xfrm>
            <a:off x="5018038" y="3343818"/>
            <a:ext cx="4506043" cy="1143000"/>
          </a:xfrm>
          <a:prstGeom prst="rect">
            <a:avLst/>
          </a:prstGeom>
          <a:noFill/>
          <a:ln>
            <a:noFill/>
          </a:ln>
        </p:spPr>
        <p:txBody>
          <a:bodyPr spcFirstLastPara="1" wrap="square" lIns="91425" tIns="45700" rIns="91425" bIns="45700" anchor="ctr" anchorCtr="0">
            <a:noAutofit/>
          </a:bodyPr>
          <a:lstStyle/>
          <a:p>
            <a:pPr marR="0" lvl="0" rtl="0">
              <a:spcBef>
                <a:spcPts val="0"/>
              </a:spcBef>
              <a:spcAft>
                <a:spcPts val="0"/>
              </a:spcAft>
              <a:buClr>
                <a:srgbClr val="0000FF"/>
              </a:buClr>
              <a:buSzPts val="2800"/>
              <a:buFont typeface="Calibri"/>
              <a:buAutoNum type="arabicPeriod"/>
            </a:pPr>
            <a:r>
              <a:rPr lang="en-US" sz="2800" b="1" dirty="0" smtClean="0">
                <a:solidFill>
                  <a:srgbClr val="0000FF"/>
                </a:solidFill>
                <a:latin typeface="Calibri"/>
                <a:ea typeface="Calibri"/>
                <a:cs typeface="Calibri"/>
                <a:sym typeface="Calibri"/>
              </a:rPr>
              <a:t>  Je </a:t>
            </a:r>
            <a:r>
              <a:rPr lang="en-US" sz="2800" b="1" dirty="0" err="1">
                <a:solidFill>
                  <a:srgbClr val="0000FF"/>
                </a:solidFill>
                <a:latin typeface="Calibri"/>
                <a:ea typeface="Calibri"/>
                <a:cs typeface="Calibri"/>
                <a:sym typeface="Calibri"/>
              </a:rPr>
              <a:t>crois</a:t>
            </a:r>
            <a:r>
              <a:rPr lang="en-US" sz="2800" b="1" dirty="0">
                <a:solidFill>
                  <a:srgbClr val="0000FF"/>
                </a:solidFill>
                <a:latin typeface="Calibri"/>
                <a:ea typeface="Calibri"/>
                <a:cs typeface="Calibri"/>
                <a:sym typeface="Calibri"/>
              </a:rPr>
              <a:t> que </a:t>
            </a:r>
            <a:r>
              <a:rPr lang="en-US" sz="2800" b="1" dirty="0" err="1">
                <a:solidFill>
                  <a:srgbClr val="0000FF"/>
                </a:solidFill>
                <a:latin typeface="Calibri"/>
                <a:ea typeface="Calibri"/>
                <a:cs typeface="Calibri"/>
                <a:sym typeface="Calibri"/>
              </a:rPr>
              <a:t>Jésus</a:t>
            </a:r>
            <a:r>
              <a:rPr lang="en-US" sz="2800" b="1" dirty="0">
                <a:solidFill>
                  <a:srgbClr val="0000FF"/>
                </a:solidFill>
                <a:latin typeface="Calibri"/>
                <a:ea typeface="Calibri"/>
                <a:cs typeface="Calibri"/>
                <a:sym typeface="Calibri"/>
              </a:rPr>
              <a:t> </a:t>
            </a:r>
            <a:r>
              <a:rPr lang="en-US" sz="2800" b="1" dirty="0" err="1">
                <a:solidFill>
                  <a:srgbClr val="0000FF"/>
                </a:solidFill>
                <a:latin typeface="Calibri"/>
                <a:ea typeface="Calibri"/>
                <a:cs typeface="Calibri"/>
                <a:sym typeface="Calibri"/>
              </a:rPr>
              <a:t>est</a:t>
            </a:r>
            <a:endParaRPr dirty="0"/>
          </a:p>
          <a:p>
            <a:pPr marR="0" lvl="0" rtl="0">
              <a:spcBef>
                <a:spcPts val="0"/>
              </a:spcBef>
              <a:spcAft>
                <a:spcPts val="0"/>
              </a:spcAft>
              <a:buNone/>
            </a:pPr>
            <a:r>
              <a:rPr lang="en-US" sz="2800" b="1" dirty="0">
                <a:solidFill>
                  <a:srgbClr val="0000FF"/>
                </a:solidFill>
                <a:latin typeface="Calibri"/>
                <a:ea typeface="Calibri"/>
                <a:cs typeface="Calibri"/>
                <a:sym typeface="Calibri"/>
              </a:rPr>
              <a:t>le </a:t>
            </a:r>
            <a:r>
              <a:rPr lang="en-US" sz="2800" b="1" dirty="0" err="1">
                <a:solidFill>
                  <a:srgbClr val="0000FF"/>
                </a:solidFill>
                <a:latin typeface="Calibri"/>
                <a:ea typeface="Calibri"/>
                <a:cs typeface="Calibri"/>
                <a:sym typeface="Calibri"/>
              </a:rPr>
              <a:t>Messie</a:t>
            </a:r>
            <a:r>
              <a:rPr lang="en-US" sz="2800" b="1" dirty="0">
                <a:solidFill>
                  <a:srgbClr val="0000FF"/>
                </a:solidFill>
                <a:latin typeface="Calibri"/>
                <a:ea typeface="Calibri"/>
                <a:cs typeface="Calibri"/>
                <a:sym typeface="Calibri"/>
              </a:rPr>
              <a:t> qui </a:t>
            </a:r>
            <a:r>
              <a:rPr lang="en-US" sz="2800" b="1" dirty="0" err="1">
                <a:solidFill>
                  <a:srgbClr val="0000FF"/>
                </a:solidFill>
                <a:latin typeface="Calibri"/>
                <a:ea typeface="Calibri"/>
                <a:cs typeface="Calibri"/>
                <a:sym typeface="Calibri"/>
              </a:rPr>
              <a:t>est</a:t>
            </a:r>
            <a:r>
              <a:rPr lang="en-US" sz="2800" b="1" dirty="0">
                <a:solidFill>
                  <a:srgbClr val="0000FF"/>
                </a:solidFill>
                <a:latin typeface="Calibri"/>
                <a:ea typeface="Calibri"/>
                <a:cs typeface="Calibri"/>
                <a:sym typeface="Calibri"/>
              </a:rPr>
              <a:t> mort</a:t>
            </a:r>
            <a:endParaRPr dirty="0"/>
          </a:p>
          <a:p>
            <a:pPr marR="0" lvl="0" rtl="0">
              <a:spcBef>
                <a:spcPts val="0"/>
              </a:spcBef>
              <a:spcAft>
                <a:spcPts val="0"/>
              </a:spcAft>
              <a:buNone/>
            </a:pPr>
            <a:r>
              <a:rPr lang="en-US" sz="2800" b="1" dirty="0">
                <a:solidFill>
                  <a:srgbClr val="0000FF"/>
                </a:solidFill>
                <a:latin typeface="Calibri"/>
                <a:ea typeface="Calibri"/>
                <a:cs typeface="Calibri"/>
                <a:sym typeface="Calibri"/>
              </a:rPr>
              <a:t>pour </a:t>
            </a:r>
            <a:r>
              <a:rPr lang="en-US" sz="2800" b="1" dirty="0" err="1">
                <a:solidFill>
                  <a:srgbClr val="0000FF"/>
                </a:solidFill>
                <a:latin typeface="Calibri"/>
                <a:ea typeface="Calibri"/>
                <a:cs typeface="Calibri"/>
                <a:sym typeface="Calibri"/>
              </a:rPr>
              <a:t>mes</a:t>
            </a:r>
            <a:r>
              <a:rPr lang="en-US" sz="2800" b="1" dirty="0">
                <a:solidFill>
                  <a:srgbClr val="0000FF"/>
                </a:solidFill>
                <a:latin typeface="Calibri"/>
                <a:ea typeface="Calibri"/>
                <a:cs typeface="Calibri"/>
                <a:sym typeface="Calibri"/>
              </a:rPr>
              <a:t> </a:t>
            </a:r>
            <a:r>
              <a:rPr lang="en-US" sz="2800" b="1" dirty="0" err="1">
                <a:solidFill>
                  <a:srgbClr val="0000FF"/>
                </a:solidFill>
                <a:latin typeface="Calibri"/>
                <a:ea typeface="Calibri"/>
                <a:cs typeface="Calibri"/>
                <a:sym typeface="Calibri"/>
              </a:rPr>
              <a:t>péchés</a:t>
            </a:r>
            <a:r>
              <a:rPr lang="en-US" sz="2800" b="1" dirty="0">
                <a:solidFill>
                  <a:srgbClr val="0000FF"/>
                </a:solidFill>
                <a:latin typeface="Calibri"/>
                <a:ea typeface="Calibri"/>
                <a:cs typeface="Calibri"/>
                <a:sym typeface="Calibri"/>
              </a:rPr>
              <a:t>, a </a:t>
            </a:r>
            <a:r>
              <a:rPr lang="en-US" sz="2800" b="1" dirty="0" err="1">
                <a:solidFill>
                  <a:srgbClr val="0000FF"/>
                </a:solidFill>
                <a:latin typeface="Calibri"/>
                <a:ea typeface="Calibri"/>
                <a:cs typeface="Calibri"/>
                <a:sym typeface="Calibri"/>
              </a:rPr>
              <a:t>été</a:t>
            </a:r>
            <a:r>
              <a:rPr lang="en-US" sz="2800" b="1" dirty="0">
                <a:solidFill>
                  <a:srgbClr val="0000FF"/>
                </a:solidFill>
                <a:latin typeface="Calibri"/>
                <a:ea typeface="Calibri"/>
                <a:cs typeface="Calibri"/>
                <a:sym typeface="Calibri"/>
              </a:rPr>
              <a:t> </a:t>
            </a:r>
            <a:r>
              <a:rPr lang="en-US" sz="2800" b="1" dirty="0" err="1">
                <a:solidFill>
                  <a:srgbClr val="0000FF"/>
                </a:solidFill>
                <a:latin typeface="Calibri"/>
                <a:ea typeface="Calibri"/>
                <a:cs typeface="Calibri"/>
                <a:sym typeface="Calibri"/>
              </a:rPr>
              <a:t>enterré</a:t>
            </a:r>
            <a:r>
              <a:rPr lang="en-US" sz="2800" b="1" dirty="0">
                <a:solidFill>
                  <a:srgbClr val="0000FF"/>
                </a:solidFill>
                <a:latin typeface="Calibri"/>
                <a:ea typeface="Calibri"/>
                <a:cs typeface="Calibri"/>
                <a:sym typeface="Calibri"/>
              </a:rPr>
              <a:t>, et </a:t>
            </a:r>
            <a:r>
              <a:rPr lang="en-US" sz="2800" b="1" dirty="0" err="1">
                <a:solidFill>
                  <a:srgbClr val="0000FF"/>
                </a:solidFill>
                <a:latin typeface="Calibri"/>
                <a:ea typeface="Calibri"/>
                <a:cs typeface="Calibri"/>
                <a:sym typeface="Calibri"/>
              </a:rPr>
              <a:t>ressuscité</a:t>
            </a:r>
            <a:r>
              <a:rPr lang="en-US" sz="2800" b="1" dirty="0">
                <a:solidFill>
                  <a:srgbClr val="0000FF"/>
                </a:solidFill>
                <a:latin typeface="Calibri"/>
                <a:ea typeface="Calibri"/>
                <a:cs typeface="Calibri"/>
                <a:sym typeface="Calibri"/>
              </a:rPr>
              <a:t> !</a:t>
            </a:r>
            <a:endParaRPr dirty="0"/>
          </a:p>
          <a:p>
            <a:pPr marR="0" lvl="0" rtl="0">
              <a:spcBef>
                <a:spcPts val="0"/>
              </a:spcBef>
              <a:spcAft>
                <a:spcPts val="0"/>
              </a:spcAft>
            </a:pPr>
            <a:r>
              <a:rPr lang="en-US" sz="2800" b="1" dirty="0" smtClean="0">
                <a:solidFill>
                  <a:srgbClr val="0000FF"/>
                </a:solidFill>
                <a:latin typeface="Calibri"/>
                <a:ea typeface="Calibri"/>
                <a:cs typeface="Calibri"/>
                <a:sym typeface="Calibri"/>
              </a:rPr>
              <a:t>2.  Je </a:t>
            </a:r>
            <a:r>
              <a:rPr lang="en-US" sz="2800" b="1" dirty="0" err="1">
                <a:solidFill>
                  <a:srgbClr val="0000FF"/>
                </a:solidFill>
                <a:latin typeface="Calibri"/>
                <a:ea typeface="Calibri"/>
                <a:cs typeface="Calibri"/>
                <a:sym typeface="Calibri"/>
              </a:rPr>
              <a:t>crois</a:t>
            </a:r>
            <a:r>
              <a:rPr lang="en-US" sz="2800" b="1" dirty="0">
                <a:solidFill>
                  <a:srgbClr val="0000FF"/>
                </a:solidFill>
                <a:latin typeface="Calibri"/>
                <a:ea typeface="Calibri"/>
                <a:cs typeface="Calibri"/>
                <a:sym typeface="Calibri"/>
              </a:rPr>
              <a:t> que </a:t>
            </a:r>
            <a:r>
              <a:rPr lang="en-US" sz="2800" b="1" dirty="0" err="1">
                <a:solidFill>
                  <a:srgbClr val="0000FF"/>
                </a:solidFill>
                <a:latin typeface="Calibri"/>
                <a:ea typeface="Calibri"/>
                <a:cs typeface="Calibri"/>
                <a:sym typeface="Calibri"/>
              </a:rPr>
              <a:t>Dieu</a:t>
            </a:r>
            <a:r>
              <a:rPr lang="en-US" sz="2800" b="1" dirty="0">
                <a:solidFill>
                  <a:srgbClr val="0000FF"/>
                </a:solidFill>
                <a:latin typeface="Calibri"/>
                <a:ea typeface="Calibri"/>
                <a:cs typeface="Calibri"/>
                <a:sym typeface="Calibri"/>
              </a:rPr>
              <a:t> </a:t>
            </a:r>
            <a:r>
              <a:rPr lang="en-US" sz="2800" b="1" dirty="0" err="1" smtClean="0">
                <a:solidFill>
                  <a:srgbClr val="0000FF"/>
                </a:solidFill>
                <a:latin typeface="Calibri"/>
                <a:ea typeface="Calibri"/>
                <a:cs typeface="Calibri"/>
                <a:sym typeface="Calibri"/>
              </a:rPr>
              <a:t>m'a</a:t>
            </a:r>
            <a:r>
              <a:rPr lang="en-US" sz="2800" b="1" dirty="0" smtClean="0">
                <a:solidFill>
                  <a:srgbClr val="0000FF"/>
                </a:solidFill>
                <a:latin typeface="Calibri"/>
                <a:ea typeface="Calibri"/>
                <a:cs typeface="Calibri"/>
                <a:sym typeface="Calibri"/>
              </a:rPr>
              <a:t> </a:t>
            </a:r>
            <a:r>
              <a:rPr lang="en-US" sz="2800" b="1" dirty="0" err="1">
                <a:solidFill>
                  <a:srgbClr val="0000FF"/>
                </a:solidFill>
                <a:latin typeface="Calibri"/>
                <a:ea typeface="Calibri"/>
                <a:cs typeface="Calibri"/>
                <a:sym typeface="Calibri"/>
              </a:rPr>
              <a:t>immergé</a:t>
            </a:r>
            <a:r>
              <a:rPr lang="en-US" sz="2800" b="1" dirty="0">
                <a:solidFill>
                  <a:srgbClr val="0000FF"/>
                </a:solidFill>
                <a:latin typeface="Calibri"/>
                <a:ea typeface="Calibri"/>
                <a:cs typeface="Calibri"/>
                <a:sym typeface="Calibri"/>
              </a:rPr>
              <a:t> en Christ par </a:t>
            </a:r>
            <a:r>
              <a:rPr lang="en-US" sz="2800" b="1" dirty="0" err="1">
                <a:solidFill>
                  <a:srgbClr val="0000FF"/>
                </a:solidFill>
                <a:latin typeface="Calibri"/>
                <a:ea typeface="Calibri"/>
                <a:cs typeface="Calibri"/>
                <a:sym typeface="Calibri"/>
              </a:rPr>
              <a:t>sa</a:t>
            </a:r>
            <a:r>
              <a:rPr lang="en-US" sz="2800" b="1" dirty="0">
                <a:solidFill>
                  <a:srgbClr val="0000FF"/>
                </a:solidFill>
                <a:latin typeface="Calibri"/>
                <a:ea typeface="Calibri"/>
                <a:cs typeface="Calibri"/>
                <a:sym typeface="Calibri"/>
              </a:rPr>
              <a:t> mort et </a:t>
            </a:r>
            <a:r>
              <a:rPr lang="en-US" sz="2800" b="1" dirty="0" err="1">
                <a:solidFill>
                  <a:srgbClr val="0000FF"/>
                </a:solidFill>
                <a:latin typeface="Calibri"/>
                <a:ea typeface="Calibri"/>
                <a:cs typeface="Calibri"/>
                <a:sym typeface="Calibri"/>
              </a:rPr>
              <a:t>sa</a:t>
            </a:r>
            <a:r>
              <a:rPr lang="en-US" sz="2800" b="1" dirty="0">
                <a:solidFill>
                  <a:srgbClr val="0000FF"/>
                </a:solidFill>
                <a:latin typeface="Calibri"/>
                <a:ea typeface="Calibri"/>
                <a:cs typeface="Calibri"/>
                <a:sym typeface="Calibri"/>
              </a:rPr>
              <a:t> </a:t>
            </a:r>
            <a:r>
              <a:rPr lang="en-US" sz="2800" b="1" dirty="0" err="1">
                <a:solidFill>
                  <a:srgbClr val="0000FF"/>
                </a:solidFill>
                <a:latin typeface="Calibri"/>
                <a:ea typeface="Calibri"/>
                <a:cs typeface="Calibri"/>
                <a:sym typeface="Calibri"/>
              </a:rPr>
              <a:t>résurrection</a:t>
            </a:r>
            <a:r>
              <a:rPr lang="en-US" sz="2800" b="1" dirty="0">
                <a:solidFill>
                  <a:srgbClr val="0000FF"/>
                </a:solidFill>
                <a:latin typeface="Calibri"/>
                <a:ea typeface="Calibri"/>
                <a:cs typeface="Calibri"/>
                <a:sym typeface="Calibri"/>
              </a:rPr>
              <a:t>. </a:t>
            </a:r>
            <a:endParaRPr lang="en-US" sz="2800" b="1" dirty="0" smtClean="0">
              <a:solidFill>
                <a:srgbClr val="0000FF"/>
              </a:solidFill>
              <a:latin typeface="Calibri"/>
              <a:ea typeface="Calibri"/>
              <a:cs typeface="Calibri"/>
              <a:sym typeface="Calibri"/>
            </a:endParaRPr>
          </a:p>
          <a:p>
            <a:pPr marR="0" lvl="0" rtl="0">
              <a:spcBef>
                <a:spcPts val="0"/>
              </a:spcBef>
              <a:spcAft>
                <a:spcPts val="0"/>
              </a:spcAft>
            </a:pPr>
            <a:r>
              <a:rPr lang="en-US" sz="2800" b="1" dirty="0" smtClean="0">
                <a:solidFill>
                  <a:srgbClr val="0000FF"/>
                </a:solidFill>
                <a:latin typeface="Calibri"/>
                <a:ea typeface="Calibri"/>
                <a:cs typeface="Calibri"/>
                <a:sym typeface="Calibri"/>
              </a:rPr>
              <a:t>Je </a:t>
            </a:r>
            <a:r>
              <a:rPr lang="en-US" sz="2800" b="1" dirty="0">
                <a:solidFill>
                  <a:srgbClr val="0000FF"/>
                </a:solidFill>
                <a:latin typeface="Calibri"/>
                <a:ea typeface="Calibri"/>
                <a:cs typeface="Calibri"/>
                <a:sym typeface="Calibri"/>
              </a:rPr>
              <a:t>suis mort avec Christ au </a:t>
            </a:r>
            <a:r>
              <a:rPr lang="en-US" sz="2800" b="1" dirty="0" err="1">
                <a:solidFill>
                  <a:srgbClr val="0000FF"/>
                </a:solidFill>
                <a:latin typeface="Calibri"/>
                <a:ea typeface="Calibri"/>
                <a:cs typeface="Calibri"/>
                <a:sym typeface="Calibri"/>
              </a:rPr>
              <a:t>péché</a:t>
            </a:r>
            <a:r>
              <a:rPr lang="en-US" sz="2800" b="1" dirty="0">
                <a:solidFill>
                  <a:srgbClr val="0000FF"/>
                </a:solidFill>
                <a:latin typeface="Calibri"/>
                <a:ea typeface="Calibri"/>
                <a:cs typeface="Calibri"/>
                <a:sym typeface="Calibri"/>
              </a:rPr>
              <a:t>.  Je suis </a:t>
            </a:r>
            <a:r>
              <a:rPr lang="en-US" sz="2800" b="1" dirty="0" err="1">
                <a:solidFill>
                  <a:srgbClr val="0000FF"/>
                </a:solidFill>
                <a:latin typeface="Calibri"/>
                <a:ea typeface="Calibri"/>
                <a:cs typeface="Calibri"/>
                <a:sym typeface="Calibri"/>
              </a:rPr>
              <a:t>ressuscité</a:t>
            </a:r>
            <a:r>
              <a:rPr lang="en-US" sz="2800" b="1" dirty="0">
                <a:solidFill>
                  <a:srgbClr val="0000FF"/>
                </a:solidFill>
                <a:latin typeface="Calibri"/>
                <a:ea typeface="Calibri"/>
                <a:cs typeface="Calibri"/>
                <a:sym typeface="Calibri"/>
              </a:rPr>
              <a:t> </a:t>
            </a:r>
            <a:endParaRPr lang="en-US" sz="2800" b="1" dirty="0" smtClean="0">
              <a:solidFill>
                <a:srgbClr val="0000FF"/>
              </a:solidFill>
              <a:latin typeface="Calibri"/>
              <a:ea typeface="Calibri"/>
              <a:cs typeface="Calibri"/>
              <a:sym typeface="Calibri"/>
            </a:endParaRPr>
          </a:p>
          <a:p>
            <a:pPr marR="0" lvl="0" rtl="0">
              <a:spcBef>
                <a:spcPts val="0"/>
              </a:spcBef>
              <a:spcAft>
                <a:spcPts val="0"/>
              </a:spcAft>
            </a:pPr>
            <a:r>
              <a:rPr lang="en-US" sz="2800" b="1" dirty="0" smtClean="0">
                <a:solidFill>
                  <a:srgbClr val="0000FF"/>
                </a:solidFill>
                <a:latin typeface="Calibri"/>
                <a:ea typeface="Calibri"/>
                <a:cs typeface="Calibri"/>
                <a:sym typeface="Calibri"/>
              </a:rPr>
              <a:t>en </a:t>
            </a:r>
            <a:r>
              <a:rPr lang="en-US" sz="2800" b="1" dirty="0">
                <a:solidFill>
                  <a:srgbClr val="0000FF"/>
                </a:solidFill>
                <a:latin typeface="Calibri"/>
                <a:ea typeface="Calibri"/>
                <a:cs typeface="Calibri"/>
                <a:sym typeface="Calibri"/>
              </a:rPr>
              <a:t>Christ à la vie.  Je suis </a:t>
            </a:r>
            <a:r>
              <a:rPr lang="en-US" sz="2800" b="1" dirty="0" err="1">
                <a:solidFill>
                  <a:srgbClr val="0000FF"/>
                </a:solidFill>
                <a:latin typeface="Calibri"/>
                <a:ea typeface="Calibri"/>
                <a:cs typeface="Calibri"/>
                <a:sym typeface="Calibri"/>
              </a:rPr>
              <a:t>immergé</a:t>
            </a:r>
            <a:r>
              <a:rPr lang="en-US" sz="2800" b="1" dirty="0">
                <a:solidFill>
                  <a:srgbClr val="0000FF"/>
                </a:solidFill>
                <a:latin typeface="Calibri"/>
                <a:ea typeface="Calibri"/>
                <a:cs typeface="Calibri"/>
                <a:sym typeface="Calibri"/>
              </a:rPr>
              <a:t> et </a:t>
            </a:r>
            <a:r>
              <a:rPr lang="en-US" sz="2800" b="1" dirty="0" err="1">
                <a:solidFill>
                  <a:srgbClr val="0000FF"/>
                </a:solidFill>
                <a:latin typeface="Calibri"/>
                <a:ea typeface="Calibri"/>
                <a:cs typeface="Calibri"/>
                <a:sym typeface="Calibri"/>
              </a:rPr>
              <a:t>uni</a:t>
            </a:r>
            <a:r>
              <a:rPr lang="en-US" sz="2800" b="1" dirty="0">
                <a:solidFill>
                  <a:srgbClr val="0000FF"/>
                </a:solidFill>
                <a:latin typeface="Calibri"/>
                <a:ea typeface="Calibri"/>
                <a:cs typeface="Calibri"/>
                <a:sym typeface="Calibri"/>
              </a:rPr>
              <a:t> à Dieu le Père, </a:t>
            </a:r>
            <a:r>
              <a:rPr lang="en-US" sz="2800" b="1" dirty="0" err="1">
                <a:solidFill>
                  <a:srgbClr val="0000FF"/>
                </a:solidFill>
                <a:latin typeface="Calibri"/>
                <a:ea typeface="Calibri"/>
                <a:cs typeface="Calibri"/>
                <a:sym typeface="Calibri"/>
              </a:rPr>
              <a:t>Fils</a:t>
            </a:r>
            <a:r>
              <a:rPr lang="en-US" sz="2800" b="1" dirty="0">
                <a:solidFill>
                  <a:srgbClr val="0000FF"/>
                </a:solidFill>
                <a:latin typeface="Calibri"/>
                <a:ea typeface="Calibri"/>
                <a:cs typeface="Calibri"/>
                <a:sym typeface="Calibri"/>
              </a:rPr>
              <a:t> et </a:t>
            </a:r>
            <a:r>
              <a:rPr lang="en-US" sz="2800" b="1" dirty="0" smtClean="0">
                <a:solidFill>
                  <a:srgbClr val="0000FF"/>
                </a:solidFill>
                <a:latin typeface="Calibri"/>
                <a:ea typeface="Calibri"/>
                <a:cs typeface="Calibri"/>
                <a:sym typeface="Calibri"/>
              </a:rPr>
              <a:t>Saint-Esprit !</a:t>
            </a:r>
            <a:endParaRPr sz="2800" b="1" i="0" u="none" strike="noStrike" cap="none" dirty="0">
              <a:solidFill>
                <a:srgbClr val="0000FF"/>
              </a:solidFill>
              <a:latin typeface="Calibri"/>
              <a:ea typeface="Calibri"/>
              <a:cs typeface="Calibri"/>
              <a:sym typeface="Calibri"/>
            </a:endParaRPr>
          </a:p>
        </p:txBody>
      </p:sp>
      <p:sp>
        <p:nvSpPr>
          <p:cNvPr id="1524" name="Google Shape;1524;p86"/>
          <p:cNvSpPr txBox="1"/>
          <p:nvPr/>
        </p:nvSpPr>
        <p:spPr>
          <a:xfrm>
            <a:off x="83755" y="4627064"/>
            <a:ext cx="4968552" cy="1938952"/>
          </a:xfrm>
          <a:prstGeom prst="rect">
            <a:avLst/>
          </a:prstGeom>
          <a:noFill/>
          <a:ln>
            <a:noFill/>
          </a:ln>
        </p:spPr>
        <p:txBody>
          <a:bodyPr spcFirstLastPara="1" wrap="square" lIns="91425" tIns="45700" rIns="91425" bIns="45700" anchor="t" anchorCtr="0">
            <a:spAutoFit/>
          </a:bodyPr>
          <a:lstStyle/>
          <a:p>
            <a:pPr marL="0" marR="0" lvl="0" indent="0" algn="ctr" rtl="0">
              <a:lnSpc>
                <a:spcPts val="1800"/>
              </a:lnSpc>
              <a:spcBef>
                <a:spcPts val="0"/>
              </a:spcBef>
              <a:spcAft>
                <a:spcPts val="0"/>
              </a:spcAft>
              <a:buNone/>
            </a:pPr>
            <a:r>
              <a:rPr lang="en-US" sz="1800" dirty="0" err="1">
                <a:solidFill>
                  <a:schemeClr val="bg1"/>
                </a:solidFill>
                <a:latin typeface="Calibri" pitchFamily="34" charset="0"/>
                <a:ea typeface="Calibri"/>
                <a:cs typeface="Calibri" pitchFamily="34" charset="0"/>
                <a:sym typeface="Calibri"/>
              </a:rPr>
              <a:t>l'immersion</a:t>
            </a:r>
            <a:r>
              <a:rPr lang="en-US" sz="1800" dirty="0">
                <a:solidFill>
                  <a:schemeClr val="bg1"/>
                </a:solidFill>
                <a:latin typeface="Calibri" pitchFamily="34" charset="0"/>
                <a:ea typeface="Calibri"/>
                <a:cs typeface="Calibri" pitchFamily="34" charset="0"/>
                <a:sym typeface="Calibri"/>
              </a:rPr>
              <a:t> </a:t>
            </a:r>
            <a:r>
              <a:rPr lang="en-US" sz="1800" dirty="0" err="1">
                <a:solidFill>
                  <a:schemeClr val="bg1"/>
                </a:solidFill>
                <a:latin typeface="Calibri" pitchFamily="34" charset="0"/>
                <a:ea typeface="Calibri"/>
                <a:cs typeface="Calibri" pitchFamily="34" charset="0"/>
                <a:sym typeface="Calibri"/>
              </a:rPr>
              <a:t>en</a:t>
            </a:r>
            <a:r>
              <a:rPr lang="en-US" sz="1800" dirty="0">
                <a:solidFill>
                  <a:schemeClr val="bg1"/>
                </a:solidFill>
                <a:latin typeface="Calibri" pitchFamily="34" charset="0"/>
                <a:ea typeface="Calibri"/>
                <a:cs typeface="Calibri" pitchFamily="34" charset="0"/>
                <a:sym typeface="Calibri"/>
              </a:rPr>
              <a:t> le Père, le </a:t>
            </a:r>
            <a:r>
              <a:rPr lang="en-US" sz="1800" dirty="0" err="1">
                <a:solidFill>
                  <a:schemeClr val="bg1"/>
                </a:solidFill>
                <a:latin typeface="Calibri" pitchFamily="34" charset="0"/>
                <a:ea typeface="Calibri"/>
                <a:cs typeface="Calibri" pitchFamily="34" charset="0"/>
                <a:sym typeface="Calibri"/>
              </a:rPr>
              <a:t>Fils</a:t>
            </a:r>
            <a:r>
              <a:rPr lang="en-US" sz="1800" dirty="0">
                <a:solidFill>
                  <a:schemeClr val="bg1"/>
                </a:solidFill>
                <a:latin typeface="Calibri" pitchFamily="34" charset="0"/>
                <a:ea typeface="Calibri"/>
                <a:cs typeface="Calibri" pitchFamily="34" charset="0"/>
                <a:sym typeface="Calibri"/>
              </a:rPr>
              <a:t> et </a:t>
            </a:r>
            <a:r>
              <a:rPr lang="en-US" sz="1800" dirty="0" err="1">
                <a:solidFill>
                  <a:schemeClr val="bg1"/>
                </a:solidFill>
                <a:latin typeface="Calibri" pitchFamily="34" charset="0"/>
                <a:ea typeface="Calibri"/>
                <a:cs typeface="Calibri" pitchFamily="34" charset="0"/>
                <a:sym typeface="Calibri"/>
              </a:rPr>
              <a:t>l’Esprit</a:t>
            </a:r>
            <a:r>
              <a:rPr lang="en-US" sz="1800" dirty="0">
                <a:solidFill>
                  <a:schemeClr val="bg1"/>
                </a:solidFill>
                <a:latin typeface="Calibri" pitchFamily="34" charset="0"/>
                <a:ea typeface="Calibri"/>
                <a:cs typeface="Calibri" pitchFamily="34" charset="0"/>
                <a:sym typeface="Calibri"/>
              </a:rPr>
              <a:t> se </a:t>
            </a:r>
            <a:r>
              <a:rPr lang="en-US" sz="1800" dirty="0" err="1">
                <a:solidFill>
                  <a:schemeClr val="bg1"/>
                </a:solidFill>
                <a:latin typeface="Calibri" pitchFamily="34" charset="0"/>
                <a:ea typeface="Calibri"/>
                <a:cs typeface="Calibri" pitchFamily="34" charset="0"/>
                <a:sym typeface="Calibri"/>
              </a:rPr>
              <a:t>connecte</a:t>
            </a:r>
            <a:r>
              <a:rPr lang="en-US" sz="1800" dirty="0">
                <a:solidFill>
                  <a:schemeClr val="bg1"/>
                </a:solidFill>
                <a:latin typeface="Calibri" pitchFamily="34" charset="0"/>
                <a:ea typeface="Calibri"/>
                <a:cs typeface="Calibri" pitchFamily="34" charset="0"/>
                <a:sym typeface="Calibri"/>
              </a:rPr>
              <a:t> avec dons 32-41,46-48 </a:t>
            </a:r>
            <a:r>
              <a:rPr lang="en-US" sz="1800" dirty="0" err="1">
                <a:solidFill>
                  <a:schemeClr val="bg1"/>
                </a:solidFill>
                <a:latin typeface="Calibri" pitchFamily="34" charset="0"/>
                <a:ea typeface="Calibri"/>
                <a:cs typeface="Calibri" pitchFamily="34" charset="0"/>
                <a:sym typeface="Calibri"/>
              </a:rPr>
              <a:t>en</a:t>
            </a:r>
            <a:r>
              <a:rPr lang="en-US" sz="1800" dirty="0">
                <a:solidFill>
                  <a:schemeClr val="bg1"/>
                </a:solidFill>
                <a:latin typeface="Calibri" pitchFamily="34" charset="0"/>
                <a:ea typeface="Calibri"/>
                <a:cs typeface="Calibri" pitchFamily="34" charset="0"/>
                <a:sym typeface="Calibri"/>
              </a:rPr>
              <a:t> Romains 6-8: </a:t>
            </a:r>
            <a:endParaRPr sz="1800" dirty="0">
              <a:solidFill>
                <a:schemeClr val="bg1"/>
              </a:solidFill>
              <a:latin typeface="Calibri" pitchFamily="34" charset="0"/>
              <a:cs typeface="Calibri" pitchFamily="34" charset="0"/>
            </a:endParaRPr>
          </a:p>
          <a:p>
            <a:pPr lvl="0" algn="ctr">
              <a:lnSpc>
                <a:spcPts val="1800"/>
              </a:lnSpc>
            </a:pPr>
            <a:r>
              <a:rPr lang="en-US" sz="1800" dirty="0" smtClean="0">
                <a:solidFill>
                  <a:schemeClr val="bg1"/>
                </a:solidFill>
                <a:latin typeface="Calibri" pitchFamily="34" charset="0"/>
                <a:cs typeface="Calibri" pitchFamily="34" charset="0"/>
              </a:rPr>
              <a:t> </a:t>
            </a:r>
            <a:r>
              <a:rPr lang="en-US" sz="1800" dirty="0" err="1" smtClean="0">
                <a:solidFill>
                  <a:schemeClr val="bg1"/>
                </a:solidFill>
                <a:latin typeface="Calibri" pitchFamily="34" charset="0"/>
                <a:cs typeface="Calibri" pitchFamily="34" charset="0"/>
              </a:rPr>
              <a:t>immergé</a:t>
            </a:r>
            <a:r>
              <a:rPr lang="en-US" sz="1800" dirty="0" smtClean="0">
                <a:solidFill>
                  <a:schemeClr val="bg1"/>
                </a:solidFill>
                <a:latin typeface="Calibri" pitchFamily="34" charset="0"/>
                <a:cs typeface="Calibri" pitchFamily="34" charset="0"/>
              </a:rPr>
              <a:t> et </a:t>
            </a:r>
            <a:r>
              <a:rPr lang="en-US" sz="1800" dirty="0" err="1" smtClean="0">
                <a:solidFill>
                  <a:schemeClr val="bg1"/>
                </a:solidFill>
                <a:latin typeface="Calibri" pitchFamily="34" charset="0"/>
                <a:cs typeface="Calibri" pitchFamily="34" charset="0"/>
              </a:rPr>
              <a:t>une</a:t>
            </a:r>
            <a:r>
              <a:rPr lang="en-US" sz="1800" dirty="0" smtClean="0">
                <a:solidFill>
                  <a:schemeClr val="bg1"/>
                </a:solidFill>
                <a:latin typeface="Calibri" pitchFamily="34" charset="0"/>
                <a:cs typeface="Calibri" pitchFamily="34" charset="0"/>
              </a:rPr>
              <a:t> </a:t>
            </a:r>
            <a:r>
              <a:rPr lang="fr-FR" sz="1800" dirty="0" smtClean="0">
                <a:solidFill>
                  <a:schemeClr val="bg1"/>
                </a:solidFill>
                <a:latin typeface="Calibri" pitchFamily="34" charset="0"/>
                <a:cs typeface="Calibri" pitchFamily="34" charset="0"/>
              </a:rPr>
              <a:t>même plante </a:t>
            </a:r>
            <a:r>
              <a:rPr lang="en-US" sz="1800" dirty="0" smtClean="0">
                <a:solidFill>
                  <a:schemeClr val="bg1"/>
                </a:solidFill>
                <a:latin typeface="Calibri" pitchFamily="34" charset="0"/>
                <a:cs typeface="Calibri" pitchFamily="34" charset="0"/>
              </a:rPr>
              <a:t>avec Christ </a:t>
            </a:r>
            <a:r>
              <a:rPr lang="en-US" sz="1800" dirty="0" err="1" smtClean="0">
                <a:solidFill>
                  <a:schemeClr val="bg1"/>
                </a:solidFill>
                <a:latin typeface="Calibri" pitchFamily="34" charset="0"/>
                <a:cs typeface="Calibri" pitchFamily="34" charset="0"/>
              </a:rPr>
              <a:t>dans</a:t>
            </a:r>
            <a:r>
              <a:rPr lang="en-US" sz="1800" dirty="0" smtClean="0">
                <a:solidFill>
                  <a:schemeClr val="bg1"/>
                </a:solidFill>
                <a:latin typeface="Calibri" pitchFamily="34" charset="0"/>
                <a:cs typeface="Calibri" pitchFamily="34" charset="0"/>
              </a:rPr>
              <a:t> </a:t>
            </a:r>
            <a:r>
              <a:rPr lang="en-US" sz="1800" dirty="0" err="1" smtClean="0">
                <a:solidFill>
                  <a:schemeClr val="bg1"/>
                </a:solidFill>
                <a:latin typeface="Calibri" pitchFamily="34" charset="0"/>
                <a:cs typeface="Calibri" pitchFamily="34" charset="0"/>
              </a:rPr>
              <a:t>sa</a:t>
            </a:r>
            <a:r>
              <a:rPr lang="en-US" sz="1800" dirty="0" smtClean="0">
                <a:solidFill>
                  <a:schemeClr val="bg1"/>
                </a:solidFill>
                <a:latin typeface="Calibri" pitchFamily="34" charset="0"/>
                <a:cs typeface="Calibri" pitchFamily="34" charset="0"/>
              </a:rPr>
              <a:t> mort et </a:t>
            </a:r>
            <a:r>
              <a:rPr lang="en-US" sz="1800" dirty="0" err="1" smtClean="0">
                <a:solidFill>
                  <a:schemeClr val="bg1"/>
                </a:solidFill>
                <a:latin typeface="Calibri" pitchFamily="34" charset="0"/>
                <a:cs typeface="Calibri" pitchFamily="34" charset="0"/>
              </a:rPr>
              <a:t>sa</a:t>
            </a:r>
            <a:r>
              <a:rPr lang="en-US" sz="1800" dirty="0" smtClean="0">
                <a:solidFill>
                  <a:schemeClr val="bg1"/>
                </a:solidFill>
                <a:latin typeface="Calibri" pitchFamily="34" charset="0"/>
                <a:cs typeface="Calibri" pitchFamily="34" charset="0"/>
              </a:rPr>
              <a:t> </a:t>
            </a:r>
            <a:r>
              <a:rPr lang="en-US" sz="1800" dirty="0" err="1" smtClean="0">
                <a:solidFill>
                  <a:schemeClr val="bg1"/>
                </a:solidFill>
                <a:latin typeface="Calibri" pitchFamily="34" charset="0"/>
                <a:cs typeface="Calibri" pitchFamily="34" charset="0"/>
              </a:rPr>
              <a:t>résurrection</a:t>
            </a:r>
            <a:r>
              <a:rPr lang="en-US" sz="1800" dirty="0" smtClean="0">
                <a:solidFill>
                  <a:schemeClr val="bg1"/>
                </a:solidFill>
                <a:latin typeface="Calibri" pitchFamily="34" charset="0"/>
                <a:cs typeface="Calibri" pitchFamily="34" charset="0"/>
              </a:rPr>
              <a:t>, </a:t>
            </a:r>
            <a:r>
              <a:rPr lang="en-US" sz="1800" dirty="0" err="1" smtClean="0">
                <a:solidFill>
                  <a:schemeClr val="bg1"/>
                </a:solidFill>
                <a:latin typeface="Calibri" pitchFamily="34" charset="0"/>
                <a:cs typeface="Calibri" pitchFamily="34" charset="0"/>
              </a:rPr>
              <a:t>vieil</a:t>
            </a:r>
            <a:r>
              <a:rPr lang="en-US" sz="1800" dirty="0" smtClean="0">
                <a:solidFill>
                  <a:schemeClr val="bg1"/>
                </a:solidFill>
                <a:latin typeface="Calibri" pitchFamily="34" charset="0"/>
                <a:cs typeface="Calibri" pitchFamily="34" charset="0"/>
              </a:rPr>
              <a:t> </a:t>
            </a:r>
            <a:r>
              <a:rPr lang="en-US" sz="1800" dirty="0" err="1" smtClean="0">
                <a:solidFill>
                  <a:schemeClr val="bg1"/>
                </a:solidFill>
                <a:latin typeface="Calibri" pitchFamily="34" charset="0"/>
                <a:cs typeface="Calibri" pitchFamily="34" charset="0"/>
              </a:rPr>
              <a:t>homme</a:t>
            </a:r>
            <a:r>
              <a:rPr lang="en-US" sz="1800" dirty="0" smtClean="0">
                <a:solidFill>
                  <a:schemeClr val="bg1"/>
                </a:solidFill>
                <a:latin typeface="Calibri" pitchFamily="34" charset="0"/>
                <a:cs typeface="Calibri" pitchFamily="34" charset="0"/>
              </a:rPr>
              <a:t> c</a:t>
            </a:r>
            <a:r>
              <a:rPr lang="fr-CA" sz="1800" dirty="0" err="1" smtClean="0">
                <a:solidFill>
                  <a:schemeClr val="bg1"/>
                </a:solidFill>
                <a:latin typeface="Calibri" pitchFamily="34" charset="0"/>
                <a:cs typeface="Calibri" pitchFamily="34" charset="0"/>
              </a:rPr>
              <a:t>rucifié</a:t>
            </a:r>
            <a:r>
              <a:rPr lang="fr-CA" sz="1800" dirty="0" smtClean="0">
                <a:solidFill>
                  <a:schemeClr val="bg1"/>
                </a:solidFill>
                <a:latin typeface="Calibri" pitchFamily="34" charset="0"/>
                <a:cs typeface="Calibri" pitchFamily="34" charset="0"/>
              </a:rPr>
              <a:t> et enseveli avec Christ, nouvel homme ressuscité et vivant avec Christ,</a:t>
            </a:r>
            <a:r>
              <a:rPr lang="en-US" sz="1800" dirty="0" smtClean="0">
                <a:solidFill>
                  <a:schemeClr val="bg1"/>
                </a:solidFill>
                <a:latin typeface="Calibri" pitchFamily="34" charset="0"/>
                <a:cs typeface="Calibri" pitchFamily="34" charset="0"/>
              </a:rPr>
              <a:t> </a:t>
            </a:r>
            <a:r>
              <a:rPr lang="en-US" sz="1800" dirty="0" err="1" smtClean="0">
                <a:solidFill>
                  <a:schemeClr val="bg1"/>
                </a:solidFill>
                <a:latin typeface="Calibri" pitchFamily="34" charset="0"/>
                <a:cs typeface="Calibri" pitchFamily="34" charset="0"/>
              </a:rPr>
              <a:t>libéré</a:t>
            </a:r>
            <a:r>
              <a:rPr lang="en-US" sz="1800" dirty="0" smtClean="0">
                <a:solidFill>
                  <a:schemeClr val="bg1"/>
                </a:solidFill>
                <a:latin typeface="Calibri" pitchFamily="34" charset="0"/>
                <a:cs typeface="Calibri" pitchFamily="34" charset="0"/>
              </a:rPr>
              <a:t> du </a:t>
            </a:r>
            <a:r>
              <a:rPr lang="en-US" sz="1800" dirty="0" err="1" smtClean="0">
                <a:solidFill>
                  <a:schemeClr val="bg1"/>
                </a:solidFill>
                <a:latin typeface="Calibri" pitchFamily="34" charset="0"/>
                <a:cs typeface="Calibri" pitchFamily="34" charset="0"/>
              </a:rPr>
              <a:t>péché</a:t>
            </a:r>
            <a:r>
              <a:rPr lang="en-US" sz="1800" dirty="0" smtClean="0">
                <a:solidFill>
                  <a:schemeClr val="bg1"/>
                </a:solidFill>
                <a:latin typeface="Calibri" pitchFamily="34" charset="0"/>
                <a:cs typeface="Calibri" pitchFamily="34" charset="0"/>
              </a:rPr>
              <a:t>, </a:t>
            </a:r>
            <a:r>
              <a:rPr lang="en-US" sz="1800" dirty="0" err="1" smtClean="0">
                <a:solidFill>
                  <a:schemeClr val="bg1"/>
                </a:solidFill>
                <a:latin typeface="Calibri" pitchFamily="34" charset="0"/>
                <a:cs typeface="Calibri" pitchFamily="34" charset="0"/>
              </a:rPr>
              <a:t>sous</a:t>
            </a:r>
            <a:r>
              <a:rPr lang="en-US" sz="1800" dirty="0" smtClean="0">
                <a:solidFill>
                  <a:schemeClr val="bg1"/>
                </a:solidFill>
                <a:latin typeface="Calibri" pitchFamily="34" charset="0"/>
                <a:cs typeface="Calibri" pitchFamily="34" charset="0"/>
              </a:rPr>
              <a:t> Christ et </a:t>
            </a:r>
            <a:r>
              <a:rPr lang="en-US" sz="1800" dirty="0" err="1" smtClean="0">
                <a:solidFill>
                  <a:schemeClr val="bg1"/>
                </a:solidFill>
                <a:latin typeface="Calibri" pitchFamily="34" charset="0"/>
                <a:cs typeface="Calibri" pitchFamily="34" charset="0"/>
              </a:rPr>
              <a:t>sa</a:t>
            </a:r>
            <a:r>
              <a:rPr lang="en-US" sz="1800" dirty="0" smtClean="0">
                <a:solidFill>
                  <a:schemeClr val="bg1"/>
                </a:solidFill>
                <a:latin typeface="Calibri" pitchFamily="34" charset="0"/>
                <a:cs typeface="Calibri" pitchFamily="34" charset="0"/>
              </a:rPr>
              <a:t> grace </a:t>
            </a:r>
            <a:r>
              <a:rPr lang="en-US" sz="1800" dirty="0" err="1" smtClean="0">
                <a:solidFill>
                  <a:schemeClr val="bg1"/>
                </a:solidFill>
                <a:latin typeface="Calibri" pitchFamily="34" charset="0"/>
                <a:cs typeface="Calibri" pitchFamily="34" charset="0"/>
              </a:rPr>
              <a:t>abondante</a:t>
            </a:r>
            <a:r>
              <a:rPr lang="en-US" sz="1800" dirty="0" smtClean="0">
                <a:solidFill>
                  <a:schemeClr val="bg1"/>
                </a:solidFill>
                <a:latin typeface="Calibri" pitchFamily="34" charset="0"/>
                <a:cs typeface="Calibri" pitchFamily="34" charset="0"/>
              </a:rPr>
              <a:t>, </a:t>
            </a:r>
            <a:r>
              <a:rPr lang="en-US" sz="1800" dirty="0" smtClean="0">
                <a:solidFill>
                  <a:schemeClr val="bg1"/>
                </a:solidFill>
                <a:latin typeface="Calibri" pitchFamily="34" charset="0"/>
                <a:ea typeface="Calibri"/>
                <a:cs typeface="Calibri" pitchFamily="34" charset="0"/>
                <a:sym typeface="Calibri"/>
              </a:rPr>
              <a:t> </a:t>
            </a:r>
            <a:r>
              <a:rPr lang="fr-FR" sz="1800" dirty="0" smtClean="0">
                <a:solidFill>
                  <a:schemeClr val="bg1"/>
                </a:solidFill>
                <a:latin typeface="Calibri" pitchFamily="34" charset="0"/>
                <a:ea typeface="Calibri"/>
                <a:cs typeface="Calibri" pitchFamily="34" charset="0"/>
                <a:sym typeface="Calibri"/>
              </a:rPr>
              <a:t>la loi de l‘Esprit de vie en Christ nous a affranchis de la loi du péché </a:t>
            </a:r>
            <a:endParaRPr sz="1800" dirty="0">
              <a:solidFill>
                <a:schemeClr val="bg1"/>
              </a:solidFill>
              <a:latin typeface="Calibri" pitchFamily="34" charset="0"/>
              <a:ea typeface="Calibri"/>
              <a:cs typeface="Calibri" pitchFamily="34" charset="0"/>
              <a:sym typeface="Calibri"/>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Shape 1529"/>
        <p:cNvGrpSpPr/>
        <p:nvPr/>
      </p:nvGrpSpPr>
      <p:grpSpPr>
        <a:xfrm>
          <a:off x="0" y="0"/>
          <a:ext cx="0" cy="0"/>
          <a:chOff x="0" y="0"/>
          <a:chExt cx="0" cy="0"/>
        </a:xfrm>
      </p:grpSpPr>
      <p:pic>
        <p:nvPicPr>
          <p:cNvPr id="1530" name="Google Shape;1530;p87" descr="www.clipartbest.com dc6XLjAMi.gif"/>
          <p:cNvPicPr preferRelativeResize="0"/>
          <p:nvPr/>
        </p:nvPicPr>
        <p:blipFill rotWithShape="1">
          <a:blip r:embed="rId3">
            <a:alphaModFix/>
          </a:blip>
          <a:srcRect/>
          <a:stretch/>
        </p:blipFill>
        <p:spPr>
          <a:xfrm>
            <a:off x="4759424" y="1063430"/>
            <a:ext cx="1828800" cy="1285450"/>
          </a:xfrm>
          <a:prstGeom prst="rect">
            <a:avLst/>
          </a:prstGeom>
          <a:noFill/>
          <a:ln>
            <a:noFill/>
          </a:ln>
        </p:spPr>
      </p:pic>
      <p:pic>
        <p:nvPicPr>
          <p:cNvPr id="1531" name="Google Shape;1531;p87" descr="www.clipartbest.com dc6XLjAMi.gif"/>
          <p:cNvPicPr preferRelativeResize="0"/>
          <p:nvPr/>
        </p:nvPicPr>
        <p:blipFill rotWithShape="1">
          <a:blip r:embed="rId3">
            <a:alphaModFix/>
          </a:blip>
          <a:srcRect/>
          <a:stretch/>
        </p:blipFill>
        <p:spPr>
          <a:xfrm>
            <a:off x="2699792" y="1063430"/>
            <a:ext cx="1828800" cy="1285450"/>
          </a:xfrm>
          <a:prstGeom prst="rect">
            <a:avLst/>
          </a:prstGeom>
          <a:noFill/>
          <a:ln>
            <a:noFill/>
          </a:ln>
        </p:spPr>
      </p:pic>
      <p:pic>
        <p:nvPicPr>
          <p:cNvPr id="1532" name="Google Shape;1532;p87" descr="www.clipartbest.com dc6XLjAMi.gif"/>
          <p:cNvPicPr preferRelativeResize="0"/>
          <p:nvPr/>
        </p:nvPicPr>
        <p:blipFill rotWithShape="1">
          <a:blip r:embed="rId3">
            <a:alphaModFix/>
          </a:blip>
          <a:srcRect/>
          <a:stretch/>
        </p:blipFill>
        <p:spPr>
          <a:xfrm>
            <a:off x="2915816" y="44624"/>
            <a:ext cx="1828800" cy="1285450"/>
          </a:xfrm>
          <a:prstGeom prst="rect">
            <a:avLst/>
          </a:prstGeom>
          <a:noFill/>
          <a:ln>
            <a:noFill/>
          </a:ln>
        </p:spPr>
      </p:pic>
      <p:sp>
        <p:nvSpPr>
          <p:cNvPr id="1533" name="Google Shape;1533;p87"/>
          <p:cNvSpPr txBox="1">
            <a:spLocks noGrp="1"/>
          </p:cNvSpPr>
          <p:nvPr>
            <p:ph type="title"/>
          </p:nvPr>
        </p:nvSpPr>
        <p:spPr>
          <a:xfrm>
            <a:off x="144016" y="4509120"/>
            <a:ext cx="9036496" cy="158417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sz="2400" b="1">
                <a:solidFill>
                  <a:srgbClr val="0000FF"/>
                </a:solidFill>
                <a:latin typeface="Calibri"/>
                <a:ea typeface="Calibri"/>
                <a:cs typeface="Calibri"/>
                <a:sym typeface="Calibri"/>
              </a:rPr>
              <a:t>Jésus est mort pour fournir une pleine communion avec Dieu le Père, le Fils et l'Esprit. C'est comme si nous étions à table chez eux pour partager les relations personnelles d'amour, de communion, </a:t>
            </a:r>
            <a:br>
              <a:rPr lang="en-US" sz="2400" b="1">
                <a:solidFill>
                  <a:srgbClr val="0000FF"/>
                </a:solidFill>
                <a:latin typeface="Calibri"/>
                <a:ea typeface="Calibri"/>
                <a:cs typeface="Calibri"/>
                <a:sym typeface="Calibri"/>
              </a:rPr>
            </a:br>
            <a:r>
              <a:rPr lang="en-US" sz="2400" b="1">
                <a:solidFill>
                  <a:srgbClr val="0000FF"/>
                </a:solidFill>
                <a:latin typeface="Calibri"/>
                <a:ea typeface="Calibri"/>
                <a:cs typeface="Calibri"/>
                <a:sym typeface="Calibri"/>
              </a:rPr>
              <a:t>de coopération et de plaisir qu'ils apprécient les uns avec </a:t>
            </a:r>
            <a:br>
              <a:rPr lang="en-US" sz="2400" b="1">
                <a:solidFill>
                  <a:srgbClr val="0000FF"/>
                </a:solidFill>
                <a:latin typeface="Calibri"/>
                <a:ea typeface="Calibri"/>
                <a:cs typeface="Calibri"/>
                <a:sym typeface="Calibri"/>
              </a:rPr>
            </a:br>
            <a:r>
              <a:rPr lang="en-US" sz="2400" b="1">
                <a:solidFill>
                  <a:srgbClr val="0000FF"/>
                </a:solidFill>
                <a:latin typeface="Calibri"/>
                <a:ea typeface="Calibri"/>
                <a:cs typeface="Calibri"/>
                <a:sym typeface="Calibri"/>
              </a:rPr>
              <a:t>les autres et qu'ils souhaitent partager avec nous.</a:t>
            </a:r>
            <a:endParaRPr sz="2400" b="1">
              <a:solidFill>
                <a:srgbClr val="0000FF"/>
              </a:solidFill>
              <a:latin typeface="Calibri"/>
              <a:ea typeface="Calibri"/>
              <a:cs typeface="Calibri"/>
              <a:sym typeface="Calibri"/>
            </a:endParaRPr>
          </a:p>
        </p:txBody>
      </p:sp>
      <p:pic>
        <p:nvPicPr>
          <p:cNvPr id="1534" name="Google Shape;1534;p87" descr="C:\Users\Supernike\AppData\Local\Microsoft\Windows\Temporary Internet Files\Content.IE5\3EZ02TG4\MC900001324[1].wmf"/>
          <p:cNvPicPr preferRelativeResize="0"/>
          <p:nvPr/>
        </p:nvPicPr>
        <p:blipFill rotWithShape="1">
          <a:blip r:embed="rId4">
            <a:alphaModFix/>
          </a:blip>
          <a:srcRect/>
          <a:stretch/>
        </p:blipFill>
        <p:spPr>
          <a:xfrm>
            <a:off x="2915816" y="208480"/>
            <a:ext cx="3528392" cy="3509615"/>
          </a:xfrm>
          <a:prstGeom prst="rect">
            <a:avLst/>
          </a:prstGeom>
          <a:noFill/>
          <a:ln>
            <a:noFill/>
          </a:ln>
        </p:spPr>
      </p:pic>
      <p:sp>
        <p:nvSpPr>
          <p:cNvPr id="1535" name="Google Shape;1535;p87"/>
          <p:cNvSpPr/>
          <p:nvPr/>
        </p:nvSpPr>
        <p:spPr>
          <a:xfrm>
            <a:off x="2915816" y="2924944"/>
            <a:ext cx="3456384"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F2F2F2"/>
                </a:solidFill>
                <a:latin typeface="Arial"/>
                <a:ea typeface="Arial"/>
                <a:cs typeface="Arial"/>
                <a:sym typeface="Arial"/>
              </a:rPr>
              <a:t>Microsoft clip art © 2013 Microsoft Corporation. </a:t>
            </a:r>
            <a:endParaRPr/>
          </a:p>
          <a:p>
            <a:pPr marL="0" marR="0" lvl="0" indent="0" algn="ctr" rtl="0">
              <a:spcBef>
                <a:spcPts val="0"/>
              </a:spcBef>
              <a:spcAft>
                <a:spcPts val="0"/>
              </a:spcAft>
              <a:buNone/>
            </a:pPr>
            <a:endParaRPr sz="1000">
              <a:solidFill>
                <a:schemeClr val="lt1"/>
              </a:solidFill>
              <a:latin typeface="Arial"/>
              <a:ea typeface="Arial"/>
              <a:cs typeface="Arial"/>
              <a:sym typeface="Arial"/>
            </a:endParaRPr>
          </a:p>
        </p:txBody>
      </p:sp>
      <p:sp>
        <p:nvSpPr>
          <p:cNvPr id="1536" name="Google Shape;1536;p87"/>
          <p:cNvSpPr txBox="1"/>
          <p:nvPr/>
        </p:nvSpPr>
        <p:spPr>
          <a:xfrm>
            <a:off x="-36512" y="188640"/>
            <a:ext cx="3168352" cy="22467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“notre communion est avec le Père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et avec son Fils Jésus Christ”</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 1 Jean 1:3</a:t>
            </a:r>
            <a:endParaRPr/>
          </a:p>
        </p:txBody>
      </p:sp>
      <p:sp>
        <p:nvSpPr>
          <p:cNvPr id="1537" name="Google Shape;1537;p87"/>
          <p:cNvSpPr txBox="1"/>
          <p:nvPr/>
        </p:nvSpPr>
        <p:spPr>
          <a:xfrm>
            <a:off x="6444200" y="188650"/>
            <a:ext cx="2591400" cy="2678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 . . la communication du Saint Esprit, soient avec vous tous!”</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2 Cor 13:14</a:t>
            </a:r>
            <a:endParaRPr sz="2800" b="1">
              <a:solidFill>
                <a:schemeClr val="dk2"/>
              </a:solidFill>
              <a:latin typeface="Calibri"/>
              <a:ea typeface="Calibri"/>
              <a:cs typeface="Calibri"/>
              <a:sym typeface="Calibri"/>
            </a:endParaRPr>
          </a:p>
        </p:txBody>
      </p:sp>
      <p:pic>
        <p:nvPicPr>
          <p:cNvPr id="1538" name="Google Shape;1538;p87" descr="angry-face-01s.gif"/>
          <p:cNvPicPr preferRelativeResize="0"/>
          <p:nvPr/>
        </p:nvPicPr>
        <p:blipFill rotWithShape="1">
          <a:blip r:embed="rId5">
            <a:alphaModFix/>
          </a:blip>
          <a:srcRect/>
          <a:stretch/>
        </p:blipFill>
        <p:spPr>
          <a:xfrm>
            <a:off x="8172400" y="5229200"/>
            <a:ext cx="864096" cy="864096"/>
          </a:xfrm>
          <a:prstGeom prst="ellipse">
            <a:avLst/>
          </a:prstGeom>
          <a:noFill/>
          <a:ln>
            <a:noFill/>
          </a:ln>
        </p:spPr>
      </p:pic>
      <p:sp>
        <p:nvSpPr>
          <p:cNvPr id="1539" name="Google Shape;1539;p87"/>
          <p:cNvSpPr txBox="1"/>
          <p:nvPr/>
        </p:nvSpPr>
        <p:spPr>
          <a:xfrm>
            <a:off x="8172400" y="5117122"/>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1540" name="Google Shape;1540;p87"/>
          <p:cNvSpPr txBox="1"/>
          <p:nvPr/>
        </p:nvSpPr>
        <p:spPr>
          <a:xfrm>
            <a:off x="8100392" y="5949860"/>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A5A5A5"/>
                </a:solidFill>
                <a:latin typeface="Arial"/>
                <a:ea typeface="Arial"/>
                <a:cs typeface="Arial"/>
                <a:sym typeface="Arial"/>
              </a:rPr>
              <a:t>© GospelGifs.com </a:t>
            </a:r>
            <a:endParaRPr sz="800">
              <a:solidFill>
                <a:srgbClr val="A5A5A5"/>
              </a:solidFill>
              <a:latin typeface="Arial"/>
              <a:ea typeface="Arial"/>
              <a:cs typeface="Arial"/>
              <a:sym typeface="Arial"/>
            </a:endParaRPr>
          </a:p>
        </p:txBody>
      </p:sp>
      <p:sp>
        <p:nvSpPr>
          <p:cNvPr id="1541" name="Google Shape;1541;p87"/>
          <p:cNvSpPr txBox="1"/>
          <p:nvPr/>
        </p:nvSpPr>
        <p:spPr>
          <a:xfrm>
            <a:off x="0" y="6218148"/>
            <a:ext cx="9144000"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 la communion de son Fils, Jésus Christ » 1 Cor 1:9</a:t>
            </a:r>
            <a:endParaRPr/>
          </a:p>
        </p:txBody>
      </p:sp>
      <p:sp>
        <p:nvSpPr>
          <p:cNvPr id="1542" name="Google Shape;1542;p87"/>
          <p:cNvSpPr txBox="1"/>
          <p:nvPr/>
        </p:nvSpPr>
        <p:spPr>
          <a:xfrm>
            <a:off x="3131567" y="241484"/>
            <a:ext cx="1368425"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lt1"/>
                </a:solidFill>
                <a:latin typeface="Calibri"/>
                <a:ea typeface="Calibri"/>
                <a:cs typeface="Calibri"/>
                <a:sym typeface="Calibri"/>
              </a:rPr>
              <a:t>Le Père</a:t>
            </a:r>
            <a:endParaRPr sz="2800" b="1">
              <a:solidFill>
                <a:schemeClr val="lt1"/>
              </a:solidFill>
              <a:latin typeface="Calibri"/>
              <a:ea typeface="Calibri"/>
              <a:cs typeface="Calibri"/>
              <a:sym typeface="Calibri"/>
            </a:endParaRPr>
          </a:p>
        </p:txBody>
      </p:sp>
      <p:sp>
        <p:nvSpPr>
          <p:cNvPr id="1543" name="Google Shape;1543;p87"/>
          <p:cNvSpPr txBox="1"/>
          <p:nvPr/>
        </p:nvSpPr>
        <p:spPr>
          <a:xfrm>
            <a:off x="2915816" y="1321604"/>
            <a:ext cx="1368425"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lt1"/>
                </a:solidFill>
                <a:latin typeface="Calibri"/>
                <a:ea typeface="Calibri"/>
                <a:cs typeface="Calibri"/>
                <a:sym typeface="Calibri"/>
              </a:rPr>
              <a:t>Le Fils</a:t>
            </a:r>
            <a:endParaRPr sz="2800" b="1">
              <a:solidFill>
                <a:schemeClr val="lt1"/>
              </a:solidFill>
              <a:latin typeface="Calibri"/>
              <a:ea typeface="Calibri"/>
              <a:cs typeface="Calibri"/>
              <a:sym typeface="Calibri"/>
            </a:endParaRPr>
          </a:p>
        </p:txBody>
      </p:sp>
      <p:sp>
        <p:nvSpPr>
          <p:cNvPr id="1544" name="Google Shape;1544;p87"/>
          <p:cNvSpPr txBox="1"/>
          <p:nvPr/>
        </p:nvSpPr>
        <p:spPr>
          <a:xfrm>
            <a:off x="5004048" y="1321604"/>
            <a:ext cx="1368425"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lt1"/>
                </a:solidFill>
                <a:latin typeface="Calibri"/>
                <a:ea typeface="Calibri"/>
                <a:cs typeface="Calibri"/>
                <a:sym typeface="Calibri"/>
              </a:rPr>
              <a:t>L’Esprit</a:t>
            </a:r>
            <a:endParaRPr sz="2800" b="1">
              <a:solidFill>
                <a:schemeClr val="lt1"/>
              </a:solidFill>
              <a:latin typeface="Calibri"/>
              <a:ea typeface="Calibri"/>
              <a:cs typeface="Calibri"/>
              <a:sym typeface="Calibri"/>
            </a:endParaRPr>
          </a:p>
        </p:txBody>
      </p:sp>
      <p:pic>
        <p:nvPicPr>
          <p:cNvPr id="1545" name="Google Shape;1545;p87" descr="www.fg-a.com valentine 2-jumping-heart.gif"/>
          <p:cNvPicPr preferRelativeResize="0"/>
          <p:nvPr/>
        </p:nvPicPr>
        <p:blipFill rotWithShape="1">
          <a:blip r:embed="rId6">
            <a:alphaModFix/>
          </a:blip>
          <a:srcRect/>
          <a:stretch/>
        </p:blipFill>
        <p:spPr>
          <a:xfrm>
            <a:off x="4797152" y="79276"/>
            <a:ext cx="1143000" cy="1333500"/>
          </a:xfrm>
          <a:prstGeom prst="rect">
            <a:avLst/>
          </a:prstGeom>
          <a:noFill/>
          <a:ln>
            <a:noFill/>
          </a:ln>
        </p:spPr>
      </p:pic>
      <p:sp>
        <p:nvSpPr>
          <p:cNvPr id="1546" name="Google Shape;1546;p87"/>
          <p:cNvSpPr txBox="1"/>
          <p:nvPr/>
        </p:nvSpPr>
        <p:spPr>
          <a:xfrm>
            <a:off x="6804248" y="2921169"/>
            <a:ext cx="2088232"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F2F2F2"/>
                </a:solidFill>
                <a:latin typeface="Arial"/>
                <a:ea typeface="Arial"/>
                <a:cs typeface="Arial"/>
                <a:sym typeface="Arial"/>
              </a:rPr>
              <a:t>Jumping heart © www.fg-a.com</a:t>
            </a:r>
            <a:endParaRPr/>
          </a:p>
          <a:p>
            <a:pPr marL="0" marR="0" lvl="0" indent="0" algn="ctr" rtl="0">
              <a:spcBef>
                <a:spcPts val="0"/>
              </a:spcBef>
              <a:spcAft>
                <a:spcPts val="0"/>
              </a:spcAft>
              <a:buNone/>
            </a:pPr>
            <a:r>
              <a:rPr lang="en-US" sz="900">
                <a:solidFill>
                  <a:srgbClr val="F2F2F2"/>
                </a:solidFill>
                <a:latin typeface="Arial"/>
                <a:ea typeface="Arial"/>
                <a:cs typeface="Arial"/>
                <a:sym typeface="Arial"/>
              </a:rPr>
              <a:t>heart © clipartbest.com</a:t>
            </a:r>
            <a:endParaRPr sz="900">
              <a:solidFill>
                <a:srgbClr val="F2F2F2"/>
              </a:solidFill>
              <a:latin typeface="Arial"/>
              <a:ea typeface="Arial"/>
              <a:cs typeface="Arial"/>
              <a:sym typeface="Arial"/>
            </a:endParaRPr>
          </a:p>
        </p:txBody>
      </p:sp>
      <p:sp>
        <p:nvSpPr>
          <p:cNvPr id="1547" name="Google Shape;1547;p87"/>
          <p:cNvSpPr txBox="1"/>
          <p:nvPr/>
        </p:nvSpPr>
        <p:spPr>
          <a:xfrm>
            <a:off x="500034" y="3356992"/>
            <a:ext cx="8162216" cy="954107"/>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23. communion avec le Père, le Fils et l'Esprit </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et ils avec nous!  Merci, Seigneur! </a:t>
            </a:r>
            <a:endParaRPr sz="2800" b="1">
              <a:solidFill>
                <a:srgbClr val="FF0000"/>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Shape 1552"/>
        <p:cNvGrpSpPr/>
        <p:nvPr/>
      </p:nvGrpSpPr>
      <p:grpSpPr>
        <a:xfrm>
          <a:off x="0" y="0"/>
          <a:ext cx="0" cy="0"/>
          <a:chOff x="0" y="0"/>
          <a:chExt cx="0" cy="0"/>
        </a:xfrm>
      </p:grpSpPr>
      <p:sp>
        <p:nvSpPr>
          <p:cNvPr id="1553" name="Google Shape;1553;p88"/>
          <p:cNvSpPr/>
          <p:nvPr/>
        </p:nvSpPr>
        <p:spPr>
          <a:xfrm>
            <a:off x="4427984" y="1954520"/>
            <a:ext cx="457200" cy="219456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554" name="Google Shape;1554;p88"/>
          <p:cNvSpPr/>
          <p:nvPr/>
        </p:nvSpPr>
        <p:spPr>
          <a:xfrm>
            <a:off x="3640440" y="2395736"/>
            <a:ext cx="2011680" cy="4572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555" name="Google Shape;1555;p88" descr="egyptian.gif"/>
          <p:cNvPicPr preferRelativeResize="0"/>
          <p:nvPr/>
        </p:nvPicPr>
        <p:blipFill rotWithShape="1">
          <a:blip r:embed="rId3">
            <a:alphaModFix/>
          </a:blip>
          <a:srcRect/>
          <a:stretch/>
        </p:blipFill>
        <p:spPr>
          <a:xfrm rot="7200000">
            <a:off x="4161697" y="2581391"/>
            <a:ext cx="2765149" cy="1645920"/>
          </a:xfrm>
          <a:prstGeom prst="rect">
            <a:avLst/>
          </a:prstGeom>
          <a:noFill/>
          <a:ln>
            <a:noFill/>
          </a:ln>
        </p:spPr>
      </p:pic>
      <p:pic>
        <p:nvPicPr>
          <p:cNvPr id="1556" name="Google Shape;1556;p88" descr="egyptian.gif"/>
          <p:cNvPicPr preferRelativeResize="0"/>
          <p:nvPr/>
        </p:nvPicPr>
        <p:blipFill rotWithShape="1">
          <a:blip r:embed="rId3">
            <a:alphaModFix/>
          </a:blip>
          <a:srcRect/>
          <a:stretch/>
        </p:blipFill>
        <p:spPr>
          <a:xfrm>
            <a:off x="3247011" y="1124744"/>
            <a:ext cx="2765149" cy="1645920"/>
          </a:xfrm>
          <a:prstGeom prst="rect">
            <a:avLst/>
          </a:prstGeom>
          <a:noFill/>
          <a:ln>
            <a:noFill/>
          </a:ln>
        </p:spPr>
      </p:pic>
      <p:pic>
        <p:nvPicPr>
          <p:cNvPr id="1557" name="Google Shape;1557;p88" descr="egyptian.gif"/>
          <p:cNvPicPr preferRelativeResize="0"/>
          <p:nvPr/>
        </p:nvPicPr>
        <p:blipFill rotWithShape="1">
          <a:blip r:embed="rId3">
            <a:alphaModFix/>
          </a:blip>
          <a:srcRect/>
          <a:stretch/>
        </p:blipFill>
        <p:spPr>
          <a:xfrm rot="-7200000" flipH="1">
            <a:off x="2361497" y="2581391"/>
            <a:ext cx="2765149" cy="1645920"/>
          </a:xfrm>
          <a:prstGeom prst="rect">
            <a:avLst/>
          </a:prstGeom>
          <a:noFill/>
          <a:ln>
            <a:noFill/>
          </a:ln>
        </p:spPr>
      </p:pic>
      <p:pic>
        <p:nvPicPr>
          <p:cNvPr id="1558" name="Google Shape;1558;p88" descr="www.fg-a.com valentine 2-jumping-heart.gif"/>
          <p:cNvPicPr preferRelativeResize="0"/>
          <p:nvPr/>
        </p:nvPicPr>
        <p:blipFill rotWithShape="1">
          <a:blip r:embed="rId4">
            <a:alphaModFix/>
          </a:blip>
          <a:srcRect/>
          <a:stretch/>
        </p:blipFill>
        <p:spPr>
          <a:xfrm>
            <a:off x="4077072" y="2204864"/>
            <a:ext cx="1143000" cy="1333500"/>
          </a:xfrm>
          <a:prstGeom prst="rect">
            <a:avLst/>
          </a:prstGeom>
          <a:noFill/>
          <a:ln>
            <a:noFill/>
          </a:ln>
        </p:spPr>
      </p:pic>
      <p:pic>
        <p:nvPicPr>
          <p:cNvPr id="1559" name="Google Shape;1559;p88" descr="egyptian.gif"/>
          <p:cNvPicPr preferRelativeResize="0"/>
          <p:nvPr/>
        </p:nvPicPr>
        <p:blipFill rotWithShape="1">
          <a:blip r:embed="rId3">
            <a:alphaModFix/>
          </a:blip>
          <a:srcRect/>
          <a:stretch/>
        </p:blipFill>
        <p:spPr>
          <a:xfrm rot="-7200000" flipH="1">
            <a:off x="3928688" y="3032619"/>
            <a:ext cx="614478" cy="365760"/>
          </a:xfrm>
          <a:prstGeom prst="rect">
            <a:avLst/>
          </a:prstGeom>
          <a:noFill/>
          <a:ln>
            <a:noFill/>
          </a:ln>
        </p:spPr>
      </p:pic>
      <p:pic>
        <p:nvPicPr>
          <p:cNvPr id="1560" name="Google Shape;1560;p88" descr="egyptian.gif"/>
          <p:cNvPicPr preferRelativeResize="0"/>
          <p:nvPr/>
        </p:nvPicPr>
        <p:blipFill rotWithShape="1">
          <a:blip r:embed="rId3">
            <a:alphaModFix/>
          </a:blip>
          <a:srcRect/>
          <a:stretch/>
        </p:blipFill>
        <p:spPr>
          <a:xfrm rot="-7200000" flipH="1">
            <a:off x="3592722" y="2883557"/>
            <a:ext cx="614478" cy="365760"/>
          </a:xfrm>
          <a:prstGeom prst="rect">
            <a:avLst/>
          </a:prstGeom>
          <a:noFill/>
          <a:ln>
            <a:noFill/>
          </a:ln>
        </p:spPr>
      </p:pic>
      <p:pic>
        <p:nvPicPr>
          <p:cNvPr id="1561" name="Google Shape;1561;p88" descr="egyptian.gif"/>
          <p:cNvPicPr preferRelativeResize="0"/>
          <p:nvPr/>
        </p:nvPicPr>
        <p:blipFill rotWithShape="1">
          <a:blip r:embed="rId3">
            <a:alphaModFix/>
          </a:blip>
          <a:srcRect/>
          <a:stretch/>
        </p:blipFill>
        <p:spPr>
          <a:xfrm rot="-7200000" flipH="1">
            <a:off x="3928688" y="3392659"/>
            <a:ext cx="614478" cy="365760"/>
          </a:xfrm>
          <a:prstGeom prst="rect">
            <a:avLst/>
          </a:prstGeom>
          <a:noFill/>
          <a:ln>
            <a:noFill/>
          </a:ln>
        </p:spPr>
      </p:pic>
      <p:pic>
        <p:nvPicPr>
          <p:cNvPr id="1562" name="Google Shape;1562;p88" descr="egyptian.gif"/>
          <p:cNvPicPr preferRelativeResize="0"/>
          <p:nvPr/>
        </p:nvPicPr>
        <p:blipFill rotWithShape="1">
          <a:blip r:embed="rId3">
            <a:alphaModFix/>
          </a:blip>
          <a:srcRect/>
          <a:stretch/>
        </p:blipFill>
        <p:spPr>
          <a:xfrm rot="-7200000" flipH="1">
            <a:off x="3592722" y="3243597"/>
            <a:ext cx="614478" cy="365760"/>
          </a:xfrm>
          <a:prstGeom prst="rect">
            <a:avLst/>
          </a:prstGeom>
          <a:noFill/>
          <a:ln>
            <a:noFill/>
          </a:ln>
        </p:spPr>
      </p:pic>
      <p:pic>
        <p:nvPicPr>
          <p:cNvPr id="1563" name="Google Shape;1563;p88" descr="egyptian.gif"/>
          <p:cNvPicPr preferRelativeResize="0"/>
          <p:nvPr/>
        </p:nvPicPr>
        <p:blipFill rotWithShape="1">
          <a:blip r:embed="rId3">
            <a:alphaModFix/>
          </a:blip>
          <a:srcRect/>
          <a:stretch/>
        </p:blipFill>
        <p:spPr>
          <a:xfrm rot="-7200000" flipH="1">
            <a:off x="3280616" y="3459621"/>
            <a:ext cx="614478" cy="365760"/>
          </a:xfrm>
          <a:prstGeom prst="rect">
            <a:avLst/>
          </a:prstGeom>
          <a:noFill/>
          <a:ln>
            <a:noFill/>
          </a:ln>
        </p:spPr>
      </p:pic>
      <p:pic>
        <p:nvPicPr>
          <p:cNvPr id="1564" name="Google Shape;1564;p88" descr="egyptian.gif"/>
          <p:cNvPicPr preferRelativeResize="0"/>
          <p:nvPr/>
        </p:nvPicPr>
        <p:blipFill rotWithShape="1">
          <a:blip r:embed="rId3">
            <a:alphaModFix/>
          </a:blip>
          <a:srcRect/>
          <a:stretch/>
        </p:blipFill>
        <p:spPr>
          <a:xfrm rot="-7200000" flipH="1">
            <a:off x="3232682" y="3027573"/>
            <a:ext cx="614478" cy="365760"/>
          </a:xfrm>
          <a:prstGeom prst="rect">
            <a:avLst/>
          </a:prstGeom>
          <a:noFill/>
          <a:ln>
            <a:noFill/>
          </a:ln>
        </p:spPr>
      </p:pic>
      <p:pic>
        <p:nvPicPr>
          <p:cNvPr id="1565" name="Google Shape;1565;p88" descr="egyptian.gif"/>
          <p:cNvPicPr preferRelativeResize="0"/>
          <p:nvPr/>
        </p:nvPicPr>
        <p:blipFill rotWithShape="1">
          <a:blip r:embed="rId3">
            <a:alphaModFix/>
          </a:blip>
          <a:srcRect/>
          <a:stretch/>
        </p:blipFill>
        <p:spPr>
          <a:xfrm rot="-7200000" flipH="1">
            <a:off x="3592722" y="3608683"/>
            <a:ext cx="614478" cy="365760"/>
          </a:xfrm>
          <a:prstGeom prst="rect">
            <a:avLst/>
          </a:prstGeom>
          <a:noFill/>
          <a:ln>
            <a:noFill/>
          </a:ln>
        </p:spPr>
      </p:pic>
      <p:sp>
        <p:nvSpPr>
          <p:cNvPr id="1566" name="Google Shape;1566;p88"/>
          <p:cNvSpPr txBox="1"/>
          <p:nvPr/>
        </p:nvSpPr>
        <p:spPr>
          <a:xfrm>
            <a:off x="7020272" y="4325034"/>
            <a:ext cx="2088232"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smiley © sherv.net</a:t>
            </a:r>
            <a:endParaRPr/>
          </a:p>
          <a:p>
            <a:pPr marL="0" marR="0" lvl="0" indent="0" algn="l" rtl="0">
              <a:spcBef>
                <a:spcPts val="0"/>
              </a:spcBef>
              <a:spcAft>
                <a:spcPts val="0"/>
              </a:spcAft>
              <a:buNone/>
            </a:pPr>
            <a:r>
              <a:rPr lang="en-US" sz="1000">
                <a:solidFill>
                  <a:srgbClr val="D8D8D8"/>
                </a:solidFill>
                <a:latin typeface="Arial"/>
                <a:ea typeface="Arial"/>
                <a:cs typeface="Arial"/>
                <a:sym typeface="Arial"/>
              </a:rPr>
              <a:t>Jumping heart © www.fg-a.com</a:t>
            </a:r>
            <a:endParaRPr sz="1800">
              <a:solidFill>
                <a:srgbClr val="D8D8D8"/>
              </a:solidFill>
              <a:latin typeface="Arial"/>
              <a:ea typeface="Arial"/>
              <a:cs typeface="Arial"/>
              <a:sym typeface="Arial"/>
            </a:endParaRPr>
          </a:p>
        </p:txBody>
      </p:sp>
      <p:sp>
        <p:nvSpPr>
          <p:cNvPr id="1568" name="Google Shape;1568;p88"/>
          <p:cNvSpPr txBox="1"/>
          <p:nvPr/>
        </p:nvSpPr>
        <p:spPr>
          <a:xfrm>
            <a:off x="0" y="4941168"/>
            <a:ext cx="9144000" cy="18162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N'avez-vous pas envie de profiter des relations d'unité, d'amour, de fraternité et de coopération que Dieu le Père,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le Fils et l'Esprit entretiennent en eux-mêmes et partagent maintenant avec leur peuple et bien plus dans la gloire ?</a:t>
            </a:r>
            <a:endParaRPr sz="2800" b="1">
              <a:solidFill>
                <a:schemeClr val="dk2"/>
              </a:solidFill>
              <a:latin typeface="Calibri"/>
              <a:ea typeface="Calibri"/>
              <a:cs typeface="Calibri"/>
              <a:sym typeface="Calibri"/>
            </a:endParaRPr>
          </a:p>
        </p:txBody>
      </p:sp>
      <p:sp>
        <p:nvSpPr>
          <p:cNvPr id="18" name="WordArt 2"/>
          <p:cNvSpPr>
            <a:spLocks noChangeArrowheads="1" noChangeShapeType="1" noTextEdit="1"/>
          </p:cNvSpPr>
          <p:nvPr/>
        </p:nvSpPr>
        <p:spPr bwMode="auto">
          <a:xfrm>
            <a:off x="2620503" y="925579"/>
            <a:ext cx="4025591" cy="3676143"/>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rPr>
              <a:t>Le Seigneur</a:t>
            </a:r>
            <a:endParaRPr lang="en-CA" sz="1400" kern="10" spc="0" dirty="0" smtClean="0">
              <a:ln w="9525">
                <a:solidFill>
                  <a:srgbClr val="000000"/>
                </a:solidFill>
                <a:round/>
                <a:headEnd/>
                <a:tailEnd/>
              </a:ln>
              <a:solidFill>
                <a:srgbClr val="FFC000"/>
              </a:solidFill>
              <a:effectLst/>
            </a:endParaRPr>
          </a:p>
          <a:p>
            <a:pPr algn="ctr"/>
            <a:r>
              <a:rPr lang="en-US" sz="1200" b="1" dirty="0" err="1" smtClean="0">
                <a:solidFill>
                  <a:schemeClr val="bg2"/>
                </a:solidFill>
                <a:latin typeface="+mn-lt"/>
              </a:rPr>
              <a:t>Père</a:t>
            </a:r>
            <a:r>
              <a:rPr lang="en-CA" sz="1200" b="1" dirty="0" smtClean="0">
                <a:solidFill>
                  <a:schemeClr val="bg2"/>
                </a:solidFill>
                <a:latin typeface="+mn-lt"/>
              </a:rPr>
              <a:t>, </a:t>
            </a:r>
            <a:r>
              <a:rPr lang="en-CA" sz="1200" b="1" dirty="0" err="1" smtClean="0">
                <a:solidFill>
                  <a:schemeClr val="bg2"/>
                </a:solidFill>
                <a:latin typeface="+mn-lt"/>
              </a:rPr>
              <a:t>Fils</a:t>
            </a:r>
            <a:r>
              <a:rPr lang="en-CA" sz="1200" b="1" dirty="0" smtClean="0">
                <a:solidFill>
                  <a:schemeClr val="bg2"/>
                </a:solidFill>
                <a:latin typeface="+mn-lt"/>
              </a:rPr>
              <a:t> et Saint Esprit </a:t>
            </a:r>
            <a:r>
              <a:rPr lang="en-CA" sz="1200" b="1" dirty="0" err="1" smtClean="0">
                <a:solidFill>
                  <a:schemeClr val="bg2"/>
                </a:solidFill>
                <a:latin typeface="+mn-lt"/>
              </a:rPr>
              <a:t>unité</a:t>
            </a:r>
            <a:endParaRPr lang="en-US" sz="1200" b="1" dirty="0" smtClean="0">
              <a:solidFill>
                <a:schemeClr val="bg2"/>
              </a:solidFill>
              <a:latin typeface="+mn-lt"/>
            </a:endParaRPr>
          </a:p>
          <a:p>
            <a:pPr algn="ctr"/>
            <a:endParaRPr lang="en-CA" sz="1200" b="1" kern="10" dirty="0" smtClean="0">
              <a:ln w="9525">
                <a:solidFill>
                  <a:srgbClr val="000000"/>
                </a:solidFill>
                <a:round/>
                <a:headEnd/>
                <a:tailEnd/>
              </a:ln>
              <a:solidFill>
                <a:schemeClr val="bg2"/>
              </a:solidFill>
              <a:latin typeface="+mn-lt"/>
              <a:cs typeface="Calibri" pitchFamily="34" charset="0"/>
            </a:endParaRPr>
          </a:p>
          <a:p>
            <a:pPr algn="ctr"/>
            <a:endParaRPr lang="en-CA" sz="1200" b="1" kern="10" dirty="0" smtClean="0">
              <a:ln w="9525">
                <a:solidFill>
                  <a:srgbClr val="000000"/>
                </a:solidFill>
                <a:round/>
                <a:headEnd/>
                <a:tailEnd/>
              </a:ln>
              <a:solidFill>
                <a:schemeClr val="bg2"/>
              </a:solidFill>
              <a:latin typeface="+mn-lt"/>
              <a:cs typeface="Calibri" pitchFamily="34" charset="0"/>
            </a:endParaRPr>
          </a:p>
          <a:p>
            <a:pPr algn="ctr"/>
            <a:endParaRPr lang="en-CA" sz="1200" b="1" kern="10" dirty="0" smtClean="0">
              <a:ln w="9525">
                <a:solidFill>
                  <a:srgbClr val="000000"/>
                </a:solidFill>
                <a:round/>
                <a:headEnd/>
                <a:tailEnd/>
              </a:ln>
              <a:solidFill>
                <a:schemeClr val="bg2"/>
              </a:solidFill>
              <a:latin typeface="+mn-lt"/>
              <a:cs typeface="Calibri" pitchFamily="34" charset="0"/>
            </a:endParaRPr>
          </a:p>
          <a:p>
            <a:pPr algn="ctr"/>
            <a:r>
              <a:rPr lang="en-CA" sz="1200" b="1" dirty="0" smtClean="0">
                <a:solidFill>
                  <a:schemeClr val="bg2"/>
                </a:solidFill>
                <a:latin typeface="+mn-lt"/>
              </a:rPr>
              <a:t>amour, communion, </a:t>
            </a:r>
            <a:r>
              <a:rPr lang="en-CA" sz="1200" b="1" dirty="0" err="1" smtClean="0">
                <a:solidFill>
                  <a:schemeClr val="bg2"/>
                </a:solidFill>
                <a:latin typeface="+mn-lt"/>
              </a:rPr>
              <a:t>coopération</a:t>
            </a:r>
            <a:endParaRPr lang="en-CA" sz="1200" b="1" kern="10" dirty="0">
              <a:ln w="9525">
                <a:solidFill>
                  <a:srgbClr val="000000"/>
                </a:solidFill>
                <a:round/>
                <a:headEnd/>
                <a:tailEnd/>
              </a:ln>
              <a:solidFill>
                <a:schemeClr val="bg2"/>
              </a:solidFill>
              <a:latin typeface="+mn-lt"/>
              <a:cs typeface="Calibri" pitchFamily="34" charset="0"/>
            </a:endParaRP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1572"/>
        <p:cNvGrpSpPr/>
        <p:nvPr/>
      </p:nvGrpSpPr>
      <p:grpSpPr>
        <a:xfrm>
          <a:off x="0" y="0"/>
          <a:ext cx="0" cy="0"/>
          <a:chOff x="0" y="0"/>
          <a:chExt cx="0" cy="0"/>
        </a:xfrm>
      </p:grpSpPr>
      <p:sp>
        <p:nvSpPr>
          <p:cNvPr id="1573" name="Google Shape;1573;p89"/>
          <p:cNvSpPr/>
          <p:nvPr/>
        </p:nvSpPr>
        <p:spPr>
          <a:xfrm>
            <a:off x="1115616" y="216024"/>
            <a:ext cx="7344816" cy="6669360"/>
          </a:xfrm>
          <a:prstGeom prst="ellipse">
            <a:avLst/>
          </a:prstGeom>
          <a:solidFill>
            <a:srgbClr val="FF00FF"/>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574" name="Google Shape;1574;p89"/>
          <p:cNvSpPr txBox="1"/>
          <p:nvPr/>
        </p:nvSpPr>
        <p:spPr>
          <a:xfrm>
            <a:off x="-324544" y="725795"/>
            <a:ext cx="2592388"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lt1"/>
                </a:solidFill>
                <a:latin typeface="Arial Black"/>
                <a:ea typeface="Arial Black"/>
                <a:cs typeface="Arial Black"/>
                <a:sym typeface="Arial Black"/>
              </a:rPr>
              <a:t>foi </a:t>
            </a:r>
            <a:endParaRPr/>
          </a:p>
          <a:p>
            <a:pPr marL="0" marR="0" lvl="0" indent="0" algn="ctr" rtl="0">
              <a:spcBef>
                <a:spcPts val="0"/>
              </a:spcBef>
              <a:spcAft>
                <a:spcPts val="0"/>
              </a:spcAft>
              <a:buNone/>
            </a:pPr>
            <a:r>
              <a:rPr lang="en-US" sz="2400">
                <a:solidFill>
                  <a:schemeClr val="lt1"/>
                </a:solidFill>
                <a:latin typeface="Arial Black"/>
                <a:ea typeface="Arial Black"/>
                <a:cs typeface="Arial Black"/>
                <a:sym typeface="Arial Black"/>
              </a:rPr>
              <a:t>en Christ</a:t>
            </a:r>
            <a:endParaRPr sz="2400">
              <a:solidFill>
                <a:schemeClr val="lt1"/>
              </a:solidFill>
              <a:latin typeface="Arial Black"/>
              <a:ea typeface="Arial Black"/>
              <a:cs typeface="Arial Black"/>
              <a:sym typeface="Arial Black"/>
            </a:endParaRPr>
          </a:p>
        </p:txBody>
      </p:sp>
      <p:sp>
        <p:nvSpPr>
          <p:cNvPr id="1576" name="Google Shape;1576;p89"/>
          <p:cNvSpPr/>
          <p:nvPr/>
        </p:nvSpPr>
        <p:spPr>
          <a:xfrm>
            <a:off x="179512" y="1556792"/>
            <a:ext cx="1728192" cy="504056"/>
          </a:xfrm>
          <a:prstGeom prst="rightArrow">
            <a:avLst>
              <a:gd name="adj1" fmla="val 50000"/>
              <a:gd name="adj2" fmla="val 500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577" name="Google Shape;1577;p89"/>
          <p:cNvSpPr txBox="1"/>
          <p:nvPr/>
        </p:nvSpPr>
        <p:spPr>
          <a:xfrm>
            <a:off x="1115616" y="361201"/>
            <a:ext cx="7452900" cy="4956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800" b="1">
                <a:solidFill>
                  <a:schemeClr val="dk2"/>
                </a:solidFill>
                <a:latin typeface="Calibri"/>
                <a:ea typeface="Calibri"/>
                <a:cs typeface="Calibri"/>
                <a:sym typeface="Calibri"/>
              </a:rPr>
              <a:t>en Christ  </a:t>
            </a:r>
            <a:endParaRPr/>
          </a:p>
          <a:p>
            <a:pPr marL="0" marR="0" lvl="0" indent="0" algn="ctr" rtl="0">
              <a:spcBef>
                <a:spcPts val="0"/>
              </a:spcBef>
              <a:spcAft>
                <a:spcPts val="0"/>
              </a:spcAft>
              <a:buNone/>
            </a:pPr>
            <a:endParaRPr sz="1000" b="1">
              <a:solidFill>
                <a:schemeClr val="dk2"/>
              </a:solidFill>
              <a:latin typeface="Calibri"/>
              <a:ea typeface="Calibri"/>
              <a:cs typeface="Calibri"/>
              <a:sym typeface="Calibri"/>
            </a:endParaRPr>
          </a:p>
          <a:p>
            <a:pPr marL="0" marR="0" lvl="0" indent="0" algn="ctr" rtl="0">
              <a:spcBef>
                <a:spcPts val="0"/>
              </a:spcBef>
              <a:spcAft>
                <a:spcPts val="0"/>
              </a:spcAft>
              <a:buNone/>
            </a:pPr>
            <a:r>
              <a:rPr lang="en-US" sz="3200" b="1">
                <a:solidFill>
                  <a:schemeClr val="dk2"/>
                </a:solidFill>
                <a:latin typeface="Calibri"/>
                <a:ea typeface="Calibri"/>
                <a:cs typeface="Calibri"/>
                <a:sym typeface="Calibri"/>
              </a:rPr>
              <a:t>en Christ et Christ en nous</a:t>
            </a:r>
            <a:endParaRPr/>
          </a:p>
          <a:p>
            <a:pPr marL="0" marR="0" lvl="0" indent="0" algn="ctr" rtl="0">
              <a:spcBef>
                <a:spcPts val="0"/>
              </a:spcBef>
              <a:spcAft>
                <a:spcPts val="0"/>
              </a:spcAft>
              <a:buNone/>
            </a:pPr>
            <a:endParaRPr sz="800" b="1">
              <a:solidFill>
                <a:schemeClr val="dk2"/>
              </a:solidFill>
              <a:latin typeface="Calibri"/>
              <a:ea typeface="Calibri"/>
              <a:cs typeface="Calibri"/>
              <a:sym typeface="Calibri"/>
            </a:endParaRPr>
          </a:p>
          <a:p>
            <a:pPr marL="0" marR="0" lvl="0" indent="0" algn="ctr" rtl="0">
              <a:lnSpc>
                <a:spcPct val="106250"/>
              </a:lnSpc>
              <a:spcBef>
                <a:spcPts val="0"/>
              </a:spcBef>
              <a:spcAft>
                <a:spcPts val="0"/>
              </a:spcAft>
              <a:buNone/>
            </a:pPr>
            <a:r>
              <a:rPr lang="en-US" sz="3200" b="1">
                <a:solidFill>
                  <a:schemeClr val="lt1"/>
                </a:solidFill>
                <a:latin typeface="Calibri"/>
                <a:ea typeface="Calibri"/>
                <a:cs typeface="Calibri"/>
                <a:sym typeface="Calibri"/>
              </a:rPr>
              <a:t>en l'Esprit et l'Esprit Saint en nous, </a:t>
            </a:r>
            <a:endParaRPr/>
          </a:p>
          <a:p>
            <a:pPr marL="0" marR="0" lvl="0" indent="0" algn="ctr" rtl="0">
              <a:spcBef>
                <a:spcPts val="0"/>
              </a:spcBef>
              <a:spcAft>
                <a:spcPts val="0"/>
              </a:spcAft>
              <a:buNone/>
            </a:pPr>
            <a:r>
              <a:rPr lang="en-US" sz="3200" b="1">
                <a:solidFill>
                  <a:schemeClr val="lt1"/>
                </a:solidFill>
                <a:latin typeface="Calibri"/>
                <a:ea typeface="Calibri"/>
                <a:cs typeface="Calibri"/>
                <a:sym typeface="Calibri"/>
              </a:rPr>
              <a:t>le temple de Dieu</a:t>
            </a:r>
            <a:endParaRPr/>
          </a:p>
          <a:p>
            <a:pPr marL="0" marR="0" lvl="0" indent="0" algn="ctr" rtl="0">
              <a:spcBef>
                <a:spcPts val="0"/>
              </a:spcBef>
              <a:spcAft>
                <a:spcPts val="0"/>
              </a:spcAft>
              <a:buNone/>
            </a:pPr>
            <a:endParaRPr sz="800" b="1">
              <a:solidFill>
                <a:schemeClr val="dk2"/>
              </a:solidFill>
              <a:latin typeface="Calibri"/>
              <a:ea typeface="Calibri"/>
              <a:cs typeface="Calibri"/>
              <a:sym typeface="Calibri"/>
            </a:endParaRPr>
          </a:p>
          <a:p>
            <a:pPr marL="0" marR="0" lvl="0" indent="0" algn="ctr" rtl="0">
              <a:spcBef>
                <a:spcPts val="0"/>
              </a:spcBef>
              <a:spcAft>
                <a:spcPts val="0"/>
              </a:spcAft>
              <a:buNone/>
            </a:pPr>
            <a:r>
              <a:rPr lang="en-US" sz="3200" b="1">
                <a:solidFill>
                  <a:schemeClr val="dk2"/>
                </a:solidFill>
                <a:latin typeface="Calibri"/>
                <a:ea typeface="Calibri"/>
                <a:cs typeface="Calibri"/>
                <a:sym typeface="Calibri"/>
              </a:rPr>
              <a:t>en le Père et le Père en nous </a:t>
            </a:r>
            <a:endParaRPr/>
          </a:p>
          <a:p>
            <a:pPr marL="0" marR="0" lvl="0" indent="0" algn="ctr" rtl="0">
              <a:spcBef>
                <a:spcPts val="0"/>
              </a:spcBef>
              <a:spcAft>
                <a:spcPts val="0"/>
              </a:spcAft>
              <a:buNone/>
            </a:pPr>
            <a:endParaRPr sz="800" b="1">
              <a:solidFill>
                <a:schemeClr val="dk2"/>
              </a:solidFill>
              <a:latin typeface="Calibri"/>
              <a:ea typeface="Calibri"/>
              <a:cs typeface="Calibri"/>
              <a:sym typeface="Calibri"/>
            </a:endParaRPr>
          </a:p>
          <a:p>
            <a:pPr marL="0" marR="0" lvl="0" indent="0" algn="ctr" rtl="0">
              <a:spcBef>
                <a:spcPts val="0"/>
              </a:spcBef>
              <a:spcAft>
                <a:spcPts val="0"/>
              </a:spcAft>
              <a:buNone/>
            </a:pPr>
            <a:r>
              <a:rPr lang="en-US" sz="3200" b="1">
                <a:solidFill>
                  <a:schemeClr val="lt1"/>
                </a:solidFill>
                <a:latin typeface="Calibri"/>
                <a:ea typeface="Calibri"/>
                <a:cs typeface="Calibri"/>
                <a:sym typeface="Calibri"/>
              </a:rPr>
              <a:t>immergé dans le Père, le Fils et l’Esprit </a:t>
            </a:r>
            <a:endParaRPr/>
          </a:p>
          <a:p>
            <a:pPr marL="0" marR="0" lvl="0" indent="0" algn="ctr" rtl="0">
              <a:spcBef>
                <a:spcPts val="0"/>
              </a:spcBef>
              <a:spcAft>
                <a:spcPts val="0"/>
              </a:spcAft>
              <a:buNone/>
            </a:pPr>
            <a:endParaRPr sz="800" b="1">
              <a:solidFill>
                <a:schemeClr val="lt1"/>
              </a:solidFill>
              <a:latin typeface="Calibri"/>
              <a:ea typeface="Calibri"/>
              <a:cs typeface="Calibri"/>
              <a:sym typeface="Calibri"/>
            </a:endParaRPr>
          </a:p>
          <a:p>
            <a:pPr marL="0" marR="0" lvl="0" indent="0" algn="ctr" rtl="0">
              <a:spcBef>
                <a:spcPts val="0"/>
              </a:spcBef>
              <a:spcAft>
                <a:spcPts val="0"/>
              </a:spcAft>
              <a:buNone/>
            </a:pPr>
            <a:r>
              <a:rPr lang="en-US" sz="3200" b="1">
                <a:solidFill>
                  <a:schemeClr val="lt1"/>
                </a:solidFill>
                <a:latin typeface="Calibri"/>
                <a:ea typeface="Calibri"/>
                <a:cs typeface="Calibri"/>
                <a:sym typeface="Calibri"/>
              </a:rPr>
              <a:t> </a:t>
            </a:r>
            <a:r>
              <a:rPr lang="en-US" sz="3200" b="1">
                <a:solidFill>
                  <a:schemeClr val="dk2"/>
                </a:solidFill>
                <a:latin typeface="Calibri"/>
                <a:ea typeface="Calibri"/>
                <a:cs typeface="Calibri"/>
                <a:sym typeface="Calibri"/>
              </a:rPr>
              <a:t>communion avec le Père, le Fils </a:t>
            </a:r>
            <a:endParaRPr/>
          </a:p>
          <a:p>
            <a:pPr marL="0" marR="0" lvl="0" indent="0" algn="ctr" rtl="0">
              <a:spcBef>
                <a:spcPts val="0"/>
              </a:spcBef>
              <a:spcAft>
                <a:spcPts val="0"/>
              </a:spcAft>
              <a:buNone/>
            </a:pPr>
            <a:r>
              <a:rPr lang="en-US" sz="3200" b="1">
                <a:solidFill>
                  <a:schemeClr val="dk2"/>
                </a:solidFill>
                <a:latin typeface="Calibri"/>
                <a:ea typeface="Calibri"/>
                <a:cs typeface="Calibri"/>
                <a:sym typeface="Calibri"/>
              </a:rPr>
              <a:t>et l'Esprit et ils avec nous</a:t>
            </a:r>
            <a:endParaRPr sz="3200" b="1">
              <a:solidFill>
                <a:schemeClr val="dk2"/>
              </a:solidFill>
              <a:latin typeface="Calibri"/>
              <a:ea typeface="Calibri"/>
              <a:cs typeface="Calibri"/>
              <a:sym typeface="Calibri"/>
            </a:endParaRPr>
          </a:p>
        </p:txBody>
      </p:sp>
      <p:sp>
        <p:nvSpPr>
          <p:cNvPr id="1578" name="Google Shape;1578;p89"/>
          <p:cNvSpPr txBox="1"/>
          <p:nvPr/>
        </p:nvSpPr>
        <p:spPr>
          <a:xfrm>
            <a:off x="7164288" y="159023"/>
            <a:ext cx="1944216"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lt1"/>
                </a:solidFill>
                <a:latin typeface="Calibri"/>
                <a:ea typeface="Calibri"/>
                <a:cs typeface="Calibri"/>
                <a:sym typeface="Calibri"/>
              </a:rPr>
              <a:t>Dons 15-23</a:t>
            </a:r>
            <a:endParaRPr sz="2400">
              <a:solidFill>
                <a:schemeClr val="lt1"/>
              </a:solidFill>
              <a:latin typeface="Calibri"/>
              <a:ea typeface="Calibri"/>
              <a:cs typeface="Calibri"/>
              <a:sym typeface="Calibri"/>
            </a:endParaRPr>
          </a:p>
        </p:txBody>
      </p:sp>
      <p:sp>
        <p:nvSpPr>
          <p:cNvPr id="8" name="Google Shape;1194;p70"/>
          <p:cNvSpPr txBox="1"/>
          <p:nvPr/>
        </p:nvSpPr>
        <p:spPr>
          <a:xfrm>
            <a:off x="5410" y="5388520"/>
            <a:ext cx="9144000" cy="1554480"/>
          </a:xfrm>
          <a:prstGeom prst="rect">
            <a:avLst/>
          </a:prstGeom>
          <a:solidFill>
            <a:srgbClr val="7030A0"/>
          </a:solidFill>
          <a:ln>
            <a:noFill/>
          </a:ln>
        </p:spPr>
        <p:txBody>
          <a:bodyPr spcFirstLastPara="1" wrap="square" lIns="91425" tIns="45700" rIns="91425" bIns="45700" anchor="t" anchorCtr="0">
            <a:spAutoFit/>
          </a:bodyPr>
          <a:lstStyle/>
          <a:p>
            <a:pPr marL="0" marR="0" lvl="0" indent="0" algn="ctr" rtl="0">
              <a:lnSpc>
                <a:spcPct val="107142"/>
              </a:lnSpc>
              <a:spcBef>
                <a:spcPts val="0"/>
              </a:spcBef>
              <a:spcAft>
                <a:spcPts val="0"/>
              </a:spcAft>
              <a:buNone/>
            </a:pPr>
            <a:r>
              <a:rPr lang="en-US" sz="2800" b="1">
                <a:solidFill>
                  <a:schemeClr val="lt1"/>
                </a:solidFill>
                <a:latin typeface="Calibri"/>
                <a:ea typeface="Calibri"/>
                <a:cs typeface="Calibri"/>
                <a:sym typeface="Calibri"/>
              </a:rPr>
              <a:t>Seigneur, merci que la mort du Christ fournit </a:t>
            </a:r>
            <a:endParaRPr/>
          </a:p>
          <a:p>
            <a:pPr marL="0" marR="0" lvl="0" indent="0" algn="ctr" rtl="0">
              <a:lnSpc>
                <a:spcPct val="107142"/>
              </a:lnSpc>
              <a:spcBef>
                <a:spcPts val="0"/>
              </a:spcBef>
              <a:spcAft>
                <a:spcPts val="0"/>
              </a:spcAft>
              <a:buNone/>
            </a:pPr>
            <a:r>
              <a:rPr lang="en-US" sz="2800" b="1">
                <a:solidFill>
                  <a:schemeClr val="lt1"/>
                </a:solidFill>
                <a:latin typeface="Calibri"/>
                <a:ea typeface="Calibri"/>
                <a:cs typeface="Calibri"/>
                <a:sym typeface="Calibri"/>
              </a:rPr>
              <a:t>richesses de connexion avec toi, Père, Fils et Esprit,</a:t>
            </a:r>
            <a:endParaRPr/>
          </a:p>
          <a:p>
            <a:pPr marL="0" marR="0" lvl="0" indent="0" algn="ctr" rtl="0">
              <a:lnSpc>
                <a:spcPct val="107142"/>
              </a:lnSpc>
              <a:spcBef>
                <a:spcPts val="0"/>
              </a:spcBef>
              <a:spcAft>
                <a:spcPts val="0"/>
              </a:spcAft>
              <a:buNone/>
            </a:pPr>
            <a:r>
              <a:rPr lang="en-US" sz="2800" b="1">
                <a:solidFill>
                  <a:schemeClr val="lt1"/>
                </a:solidFill>
                <a:latin typeface="Calibri"/>
                <a:ea typeface="Calibri"/>
                <a:cs typeface="Calibri"/>
                <a:sym typeface="Calibri"/>
              </a:rPr>
              <a:t>que personne d'autre ne peut donner !</a:t>
            </a:r>
            <a:endParaRPr sz="2800" b="1">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1582"/>
        <p:cNvGrpSpPr/>
        <p:nvPr/>
      </p:nvGrpSpPr>
      <p:grpSpPr>
        <a:xfrm>
          <a:off x="0" y="0"/>
          <a:ext cx="0" cy="0"/>
          <a:chOff x="0" y="0"/>
          <a:chExt cx="0" cy="0"/>
        </a:xfrm>
      </p:grpSpPr>
      <p:sp>
        <p:nvSpPr>
          <p:cNvPr id="1583" name="Google Shape;1583;p90"/>
          <p:cNvSpPr txBox="1"/>
          <p:nvPr/>
        </p:nvSpPr>
        <p:spPr>
          <a:xfrm rot="-2632572">
            <a:off x="410527" y="878214"/>
            <a:ext cx="2376264"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rgbClr val="00FF00"/>
                </a:solidFill>
                <a:latin typeface="Arial"/>
                <a:ea typeface="Arial"/>
                <a:cs typeface="Arial"/>
                <a:sym typeface="Arial"/>
              </a:rPr>
              <a:t>Mohammed</a:t>
            </a:r>
            <a:endParaRPr sz="3200">
              <a:solidFill>
                <a:srgbClr val="00FF00"/>
              </a:solidFill>
              <a:latin typeface="Arial"/>
              <a:ea typeface="Arial"/>
              <a:cs typeface="Arial"/>
              <a:sym typeface="Arial"/>
            </a:endParaRPr>
          </a:p>
        </p:txBody>
      </p:sp>
      <p:sp>
        <p:nvSpPr>
          <p:cNvPr id="1584" name="Google Shape;1584;p90"/>
          <p:cNvSpPr txBox="1"/>
          <p:nvPr/>
        </p:nvSpPr>
        <p:spPr>
          <a:xfrm>
            <a:off x="3347864" y="332656"/>
            <a:ext cx="2376264"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a:solidFill>
                  <a:srgbClr val="00FF00"/>
                </a:solidFill>
                <a:latin typeface="Arial"/>
                <a:ea typeface="Arial"/>
                <a:cs typeface="Arial"/>
                <a:sym typeface="Arial"/>
              </a:rPr>
              <a:t>Jésus</a:t>
            </a:r>
            <a:endParaRPr sz="3200">
              <a:solidFill>
                <a:srgbClr val="00FF00"/>
              </a:solidFill>
              <a:latin typeface="Arial"/>
              <a:ea typeface="Arial"/>
              <a:cs typeface="Arial"/>
              <a:sym typeface="Arial"/>
            </a:endParaRPr>
          </a:p>
        </p:txBody>
      </p:sp>
      <p:sp>
        <p:nvSpPr>
          <p:cNvPr id="1585" name="Google Shape;1585;p90"/>
          <p:cNvSpPr txBox="1"/>
          <p:nvPr/>
        </p:nvSpPr>
        <p:spPr>
          <a:xfrm>
            <a:off x="3347864" y="5157192"/>
            <a:ext cx="2376264" cy="107721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rgbClr val="00FF00"/>
                </a:solidFill>
                <a:latin typeface="Arial"/>
                <a:ea typeface="Arial"/>
                <a:cs typeface="Arial"/>
                <a:sym typeface="Arial"/>
              </a:rPr>
              <a:t>Gourous Hindous</a:t>
            </a:r>
            <a:endParaRPr sz="3200">
              <a:solidFill>
                <a:srgbClr val="00FF00"/>
              </a:solidFill>
              <a:latin typeface="Arial"/>
              <a:ea typeface="Arial"/>
              <a:cs typeface="Arial"/>
              <a:sym typeface="Arial"/>
            </a:endParaRPr>
          </a:p>
        </p:txBody>
      </p:sp>
      <p:sp>
        <p:nvSpPr>
          <p:cNvPr id="1586" name="Google Shape;1586;p90"/>
          <p:cNvSpPr txBox="1"/>
          <p:nvPr/>
        </p:nvSpPr>
        <p:spPr>
          <a:xfrm rot="-2632572">
            <a:off x="236529" y="5486726"/>
            <a:ext cx="2376264"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rgbClr val="00FF00"/>
                </a:solidFill>
                <a:latin typeface="Arial"/>
                <a:ea typeface="Arial"/>
                <a:cs typeface="Arial"/>
                <a:sym typeface="Arial"/>
              </a:rPr>
              <a:t>Moïse</a:t>
            </a:r>
            <a:endParaRPr sz="3200">
              <a:solidFill>
                <a:srgbClr val="00FF00"/>
              </a:solidFill>
              <a:latin typeface="Arial"/>
              <a:ea typeface="Arial"/>
              <a:cs typeface="Arial"/>
              <a:sym typeface="Arial"/>
            </a:endParaRPr>
          </a:p>
        </p:txBody>
      </p:sp>
      <p:sp>
        <p:nvSpPr>
          <p:cNvPr id="1587" name="Google Shape;1587;p90"/>
          <p:cNvSpPr txBox="1"/>
          <p:nvPr/>
        </p:nvSpPr>
        <p:spPr>
          <a:xfrm rot="2632572" flipH="1">
            <a:off x="6645241" y="5558734"/>
            <a:ext cx="2376264"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rgbClr val="00FF00"/>
                </a:solidFill>
                <a:latin typeface="Arial"/>
                <a:ea typeface="Arial"/>
                <a:cs typeface="Arial"/>
                <a:sym typeface="Arial"/>
              </a:rPr>
              <a:t>Bouddha</a:t>
            </a:r>
            <a:endParaRPr sz="3200">
              <a:solidFill>
                <a:srgbClr val="00FF00"/>
              </a:solidFill>
              <a:latin typeface="Arial"/>
              <a:ea typeface="Arial"/>
              <a:cs typeface="Arial"/>
              <a:sym typeface="Arial"/>
            </a:endParaRPr>
          </a:p>
        </p:txBody>
      </p:sp>
      <p:sp>
        <p:nvSpPr>
          <p:cNvPr id="1588" name="Google Shape;1588;p90"/>
          <p:cNvSpPr txBox="1"/>
          <p:nvPr/>
        </p:nvSpPr>
        <p:spPr>
          <a:xfrm rot="2632572" flipH="1">
            <a:off x="6531207" y="878214"/>
            <a:ext cx="2376264"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rgbClr val="00FF00"/>
                </a:solidFill>
                <a:latin typeface="Arial"/>
                <a:ea typeface="Arial"/>
                <a:cs typeface="Arial"/>
                <a:sym typeface="Arial"/>
              </a:rPr>
              <a:t>Confucius</a:t>
            </a:r>
            <a:endParaRPr sz="3200">
              <a:solidFill>
                <a:srgbClr val="00FF00"/>
              </a:solidFill>
              <a:latin typeface="Arial"/>
              <a:ea typeface="Arial"/>
              <a:cs typeface="Arial"/>
              <a:sym typeface="Arial"/>
            </a:endParaRPr>
          </a:p>
        </p:txBody>
      </p:sp>
      <p:sp>
        <p:nvSpPr>
          <p:cNvPr id="1589" name="Google Shape;1589;p90"/>
          <p:cNvSpPr txBox="1"/>
          <p:nvPr/>
        </p:nvSpPr>
        <p:spPr>
          <a:xfrm>
            <a:off x="323528" y="2407528"/>
            <a:ext cx="8496900" cy="2678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err="1">
                <a:solidFill>
                  <a:schemeClr val="lt1"/>
                </a:solidFill>
                <a:latin typeface="Calibri"/>
                <a:ea typeface="Calibri"/>
                <a:cs typeface="Calibri"/>
                <a:sym typeface="Calibri"/>
              </a:rPr>
              <a:t>Quelqu'un</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d'autre</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peut</a:t>
            </a:r>
            <a:r>
              <a:rPr lang="en-US" sz="2800" b="1" dirty="0">
                <a:solidFill>
                  <a:schemeClr val="lt1"/>
                </a:solidFill>
                <a:latin typeface="Calibri"/>
                <a:ea typeface="Calibri"/>
                <a:cs typeface="Calibri"/>
                <a:sym typeface="Calibri"/>
              </a:rPr>
              <a:t>-il nous </a:t>
            </a:r>
            <a:r>
              <a:rPr lang="en-US" sz="2800" b="1" dirty="0" err="1">
                <a:solidFill>
                  <a:schemeClr val="lt1"/>
                </a:solidFill>
                <a:latin typeface="Calibri"/>
                <a:ea typeface="Calibri"/>
                <a:cs typeface="Calibri"/>
                <a:sym typeface="Calibri"/>
              </a:rPr>
              <a:t>offrir</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ces</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cadeaux</a:t>
            </a:r>
            <a:r>
              <a:rPr lang="en-US" sz="2800" b="1"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b="1" dirty="0">
                <a:solidFill>
                  <a:schemeClr val="lt1"/>
                </a:solidFill>
                <a:latin typeface="Calibri"/>
                <a:ea typeface="Calibri"/>
                <a:cs typeface="Calibri"/>
                <a:sym typeface="Calibri"/>
              </a:rPr>
              <a:t>Est-</a:t>
            </a:r>
            <a:r>
              <a:rPr lang="en-US" sz="2800" b="1" dirty="0" err="1">
                <a:solidFill>
                  <a:schemeClr val="lt1"/>
                </a:solidFill>
                <a:latin typeface="Calibri"/>
                <a:ea typeface="Calibri"/>
                <a:cs typeface="Calibri"/>
                <a:sym typeface="Calibri"/>
              </a:rPr>
              <a:t>ce</a:t>
            </a:r>
            <a:r>
              <a:rPr lang="en-US" sz="2800" b="1" dirty="0">
                <a:solidFill>
                  <a:schemeClr val="lt1"/>
                </a:solidFill>
                <a:latin typeface="Calibri"/>
                <a:ea typeface="Calibri"/>
                <a:cs typeface="Calibri"/>
                <a:sym typeface="Calibri"/>
              </a:rPr>
              <a:t> que </a:t>
            </a:r>
            <a:r>
              <a:rPr lang="en-US" sz="2800" b="1" dirty="0" err="1">
                <a:solidFill>
                  <a:schemeClr val="lt1"/>
                </a:solidFill>
                <a:latin typeface="Calibri"/>
                <a:ea typeface="Calibri"/>
                <a:cs typeface="Calibri"/>
                <a:sym typeface="Calibri"/>
              </a:rPr>
              <a:t>quelqu'un</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d'autre</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est</a:t>
            </a:r>
            <a:r>
              <a:rPr lang="en-US" sz="2800" b="1" dirty="0">
                <a:solidFill>
                  <a:schemeClr val="lt1"/>
                </a:solidFill>
                <a:latin typeface="Calibri"/>
                <a:ea typeface="Calibri"/>
                <a:cs typeface="Calibri"/>
                <a:sym typeface="Calibri"/>
              </a:rPr>
              <a:t> mort </a:t>
            </a:r>
            <a:r>
              <a:rPr lang="en-US" sz="2800" b="1" dirty="0" err="1">
                <a:solidFill>
                  <a:schemeClr val="lt1"/>
                </a:solidFill>
                <a:latin typeface="Calibri"/>
                <a:ea typeface="Calibri"/>
                <a:cs typeface="Calibri"/>
                <a:sym typeface="Calibri"/>
              </a:rPr>
              <a:t>en</a:t>
            </a:r>
            <a:r>
              <a:rPr lang="en-US" sz="2800" b="1" dirty="0">
                <a:solidFill>
                  <a:schemeClr val="lt1"/>
                </a:solidFill>
                <a:latin typeface="Calibri"/>
                <a:ea typeface="Calibri"/>
                <a:cs typeface="Calibri"/>
                <a:sym typeface="Calibri"/>
              </a:rPr>
              <a:t> tant que sacrifice de Dieu </a:t>
            </a:r>
            <a:r>
              <a:rPr lang="en-US" sz="2800" b="1" dirty="0" err="1">
                <a:solidFill>
                  <a:schemeClr val="lt1"/>
                </a:solidFill>
                <a:latin typeface="Calibri"/>
                <a:ea typeface="Calibri"/>
                <a:cs typeface="Calibri"/>
                <a:sym typeface="Calibri"/>
              </a:rPr>
              <a:t>une</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fois</a:t>
            </a:r>
            <a:r>
              <a:rPr lang="en-US" sz="2800" b="1" dirty="0">
                <a:solidFill>
                  <a:schemeClr val="lt1"/>
                </a:solidFill>
                <a:latin typeface="Calibri"/>
                <a:ea typeface="Calibri"/>
                <a:cs typeface="Calibri"/>
                <a:sym typeface="Calibri"/>
              </a:rPr>
              <a:t> pour </a:t>
            </a:r>
            <a:r>
              <a:rPr lang="en-US" sz="2800" b="1" dirty="0" err="1">
                <a:solidFill>
                  <a:schemeClr val="lt1"/>
                </a:solidFill>
                <a:latin typeface="Calibri"/>
                <a:ea typeface="Calibri"/>
                <a:cs typeface="Calibri"/>
                <a:sym typeface="Calibri"/>
              </a:rPr>
              <a:t>toutes</a:t>
            </a:r>
            <a:r>
              <a:rPr lang="en-US" sz="2800" b="1" dirty="0">
                <a:solidFill>
                  <a:schemeClr val="lt1"/>
                </a:solidFill>
                <a:latin typeface="Calibri"/>
                <a:ea typeface="Calibri"/>
                <a:cs typeface="Calibri"/>
                <a:sym typeface="Calibri"/>
              </a:rPr>
              <a:t> pour le </a:t>
            </a:r>
            <a:r>
              <a:rPr lang="en-US" sz="2800" b="1" dirty="0" err="1">
                <a:solidFill>
                  <a:schemeClr val="lt1"/>
                </a:solidFill>
                <a:latin typeface="Calibri"/>
                <a:ea typeface="Calibri"/>
                <a:cs typeface="Calibri"/>
                <a:sym typeface="Calibri"/>
              </a:rPr>
              <a:t>péché</a:t>
            </a:r>
            <a:r>
              <a:rPr lang="en-US" sz="2800" b="1" dirty="0">
                <a:solidFill>
                  <a:schemeClr val="lt1"/>
                </a:solidFill>
                <a:latin typeface="Calibri"/>
                <a:ea typeface="Calibri"/>
                <a:cs typeface="Calibri"/>
                <a:sym typeface="Calibri"/>
              </a:rPr>
              <a:t> ? Est-</a:t>
            </a:r>
            <a:r>
              <a:rPr lang="en-US" sz="2800" b="1" dirty="0" err="1">
                <a:solidFill>
                  <a:schemeClr val="lt1"/>
                </a:solidFill>
                <a:latin typeface="Calibri"/>
                <a:ea typeface="Calibri"/>
                <a:cs typeface="Calibri"/>
                <a:sym typeface="Calibri"/>
              </a:rPr>
              <a:t>ce</a:t>
            </a:r>
            <a:r>
              <a:rPr lang="en-US" sz="2800" b="1" dirty="0">
                <a:solidFill>
                  <a:schemeClr val="lt1"/>
                </a:solidFill>
                <a:latin typeface="Calibri"/>
                <a:ea typeface="Calibri"/>
                <a:cs typeface="Calibri"/>
                <a:sym typeface="Calibri"/>
              </a:rPr>
              <a:t> que </a:t>
            </a:r>
            <a:r>
              <a:rPr lang="en-US" sz="2800" b="1" dirty="0" err="1">
                <a:solidFill>
                  <a:schemeClr val="lt1"/>
                </a:solidFill>
                <a:latin typeface="Calibri"/>
                <a:ea typeface="Calibri"/>
                <a:cs typeface="Calibri"/>
                <a:sym typeface="Calibri"/>
              </a:rPr>
              <a:t>quelqu'un</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d'autre</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est</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l'infini</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Fils</a:t>
            </a:r>
            <a:r>
              <a:rPr lang="en-US" sz="2800" b="1" dirty="0">
                <a:solidFill>
                  <a:schemeClr val="lt1"/>
                </a:solidFill>
                <a:latin typeface="Calibri"/>
                <a:ea typeface="Calibri"/>
                <a:cs typeface="Calibri"/>
                <a:sym typeface="Calibri"/>
              </a:rPr>
              <a:t> de Dieu, </a:t>
            </a:r>
            <a:r>
              <a:rPr lang="en-US" sz="2800" b="1" dirty="0" err="1">
                <a:solidFill>
                  <a:schemeClr val="lt1"/>
                </a:solidFill>
                <a:latin typeface="Calibri"/>
                <a:ea typeface="Calibri"/>
                <a:cs typeface="Calibri"/>
                <a:sym typeface="Calibri"/>
              </a:rPr>
              <a:t>notre</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Messie</a:t>
            </a:r>
            <a:r>
              <a:rPr lang="en-US" sz="2800" b="1" dirty="0">
                <a:solidFill>
                  <a:schemeClr val="lt1"/>
                </a:solidFill>
                <a:latin typeface="Calibri"/>
                <a:ea typeface="Calibri"/>
                <a:cs typeface="Calibri"/>
                <a:sym typeface="Calibri"/>
              </a:rPr>
              <a:t> et Seigneur </a:t>
            </a:r>
            <a:r>
              <a:rPr lang="en-US" sz="2800" b="1" dirty="0" err="1">
                <a:solidFill>
                  <a:schemeClr val="lt1"/>
                </a:solidFill>
                <a:latin typeface="Calibri"/>
                <a:ea typeface="Calibri"/>
                <a:cs typeface="Calibri"/>
                <a:sym typeface="Calibri"/>
              </a:rPr>
              <a:t>ressuscité</a:t>
            </a:r>
            <a:r>
              <a:rPr lang="en-US" sz="2800" b="1" dirty="0">
                <a:solidFill>
                  <a:schemeClr val="lt1"/>
                </a:solidFill>
                <a:latin typeface="Calibri"/>
                <a:ea typeface="Calibri"/>
                <a:cs typeface="Calibri"/>
                <a:sym typeface="Calibri"/>
              </a:rPr>
              <a:t>, qui </a:t>
            </a:r>
            <a:r>
              <a:rPr lang="en-US" sz="2800" b="1" dirty="0" err="1">
                <a:solidFill>
                  <a:schemeClr val="lt1"/>
                </a:solidFill>
                <a:latin typeface="Calibri"/>
                <a:ea typeface="Calibri"/>
                <a:cs typeface="Calibri"/>
                <a:sym typeface="Calibri"/>
              </a:rPr>
              <a:t>pourvoit</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en</a:t>
            </a:r>
            <a:r>
              <a:rPr lang="en-US" sz="2800" b="1"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b="1" dirty="0" err="1">
                <a:solidFill>
                  <a:schemeClr val="lt1"/>
                </a:solidFill>
                <a:latin typeface="Calibri"/>
                <a:ea typeface="Calibri"/>
                <a:cs typeface="Calibri"/>
                <a:sym typeface="Calibri"/>
              </a:rPr>
              <a:t>lui-même</a:t>
            </a:r>
            <a:r>
              <a:rPr lang="en-US" sz="2800" b="1" dirty="0">
                <a:solidFill>
                  <a:schemeClr val="lt1"/>
                </a:solidFill>
                <a:latin typeface="Calibri"/>
                <a:ea typeface="Calibri"/>
                <a:cs typeface="Calibri"/>
                <a:sym typeface="Calibri"/>
              </a:rPr>
              <a:t> tout </a:t>
            </a:r>
            <a:r>
              <a:rPr lang="en-US" sz="2800" b="1" dirty="0" err="1">
                <a:solidFill>
                  <a:schemeClr val="lt1"/>
                </a:solidFill>
                <a:latin typeface="Calibri"/>
                <a:ea typeface="Calibri"/>
                <a:cs typeface="Calibri"/>
                <a:sym typeface="Calibri"/>
              </a:rPr>
              <a:t>ce</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dont</a:t>
            </a:r>
            <a:r>
              <a:rPr lang="en-US" sz="2800" b="1" dirty="0">
                <a:solidFill>
                  <a:schemeClr val="lt1"/>
                </a:solidFill>
                <a:latin typeface="Calibri"/>
                <a:ea typeface="Calibri"/>
                <a:cs typeface="Calibri"/>
                <a:sym typeface="Calibri"/>
              </a:rPr>
              <a:t> nous </a:t>
            </a:r>
            <a:r>
              <a:rPr lang="en-US" sz="2800" b="1" dirty="0" err="1">
                <a:solidFill>
                  <a:schemeClr val="lt1"/>
                </a:solidFill>
                <a:latin typeface="Calibri"/>
                <a:ea typeface="Calibri"/>
                <a:cs typeface="Calibri"/>
                <a:sym typeface="Calibri"/>
              </a:rPr>
              <a:t>avons</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besoin</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en</a:t>
            </a:r>
            <a:r>
              <a:rPr lang="en-US" sz="2800" b="1" dirty="0">
                <a:solidFill>
                  <a:schemeClr val="lt1"/>
                </a:solidFill>
                <a:latin typeface="Calibri"/>
                <a:ea typeface="Calibri"/>
                <a:cs typeface="Calibri"/>
                <a:sym typeface="Calibri"/>
              </a:rPr>
              <a:t> Dieu ?</a:t>
            </a:r>
            <a:endParaRPr sz="2800" b="1" dirty="0">
              <a:solidFill>
                <a:schemeClr val="lt1"/>
              </a:solidFill>
              <a:latin typeface="Calibri"/>
              <a:ea typeface="Calibri"/>
              <a:cs typeface="Calibri"/>
              <a:sym typeface="Calibri"/>
            </a:endParaRPr>
          </a:p>
        </p:txBody>
      </p:sp>
      <p:sp>
        <p:nvSpPr>
          <p:cNvPr id="1590" name="Google Shape;1590;p90"/>
          <p:cNvSpPr/>
          <p:nvPr/>
        </p:nvSpPr>
        <p:spPr>
          <a:xfrm>
            <a:off x="4089648" y="1196752"/>
            <a:ext cx="914400" cy="1828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591" name="Google Shape;1591;p90"/>
          <p:cNvSpPr/>
          <p:nvPr/>
        </p:nvSpPr>
        <p:spPr>
          <a:xfrm rot="-5400000">
            <a:off x="3912488" y="1529368"/>
            <a:ext cx="1280160" cy="1828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1596"/>
        <p:cNvGrpSpPr/>
        <p:nvPr/>
      </p:nvGrpSpPr>
      <p:grpSpPr>
        <a:xfrm>
          <a:off x="0" y="0"/>
          <a:ext cx="0" cy="0"/>
          <a:chOff x="0" y="0"/>
          <a:chExt cx="0" cy="0"/>
        </a:xfrm>
      </p:grpSpPr>
      <p:sp>
        <p:nvSpPr>
          <p:cNvPr id="1597" name="Google Shape;1597;p91"/>
          <p:cNvSpPr txBox="1">
            <a:spLocks noGrp="1"/>
          </p:cNvSpPr>
          <p:nvPr>
            <p:ph type="title"/>
          </p:nvPr>
        </p:nvSpPr>
        <p:spPr>
          <a:xfrm>
            <a:off x="35496" y="2276872"/>
            <a:ext cx="210312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2800" b="1" dirty="0" err="1" smtClean="0">
                <a:solidFill>
                  <a:schemeClr val="lt1"/>
                </a:solidFill>
                <a:latin typeface="Calibri"/>
                <a:ea typeface="Calibri"/>
                <a:cs typeface="Calibri"/>
                <a:sym typeface="Calibri"/>
              </a:rPr>
              <a:t>Bouddhisme</a:t>
            </a:r>
            <a:r>
              <a:rPr lang="en-US" sz="2800" dirty="0" smtClean="0">
                <a:solidFill>
                  <a:schemeClr val="lt1"/>
                </a:solidFill>
                <a:latin typeface="Calibri"/>
                <a:ea typeface="Calibri"/>
                <a:cs typeface="Calibri"/>
                <a:sym typeface="Calibri"/>
              </a:rPr>
              <a:t> </a:t>
            </a:r>
            <a:r>
              <a:rPr lang="en-US" sz="2800" dirty="0">
                <a:solidFill>
                  <a:schemeClr val="lt1"/>
                </a:solidFill>
                <a:latin typeface="Calibri"/>
                <a:ea typeface="Calibri"/>
                <a:cs typeface="Calibri"/>
                <a:sym typeface="Calibri"/>
              </a:rPr>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dit</a:t>
            </a:r>
            <a:r>
              <a:rPr lang="en-US" sz="2800" dirty="0">
                <a:solidFill>
                  <a:schemeClr val="lt1"/>
                </a:solidFill>
                <a:latin typeface="Calibri"/>
                <a:ea typeface="Calibri"/>
                <a:cs typeface="Calibri"/>
                <a:sym typeface="Calibri"/>
              </a:rPr>
              <a:t>:</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r>
            <a:br>
              <a:rPr lang="en-US" sz="2800" dirty="0">
                <a:solidFill>
                  <a:schemeClr val="lt1"/>
                </a:solidFill>
                <a:latin typeface="Calibri"/>
                <a:ea typeface="Calibri"/>
                <a:cs typeface="Calibri"/>
                <a:sym typeface="Calibri"/>
              </a:rPr>
            </a:br>
            <a:r>
              <a:rPr lang="en-US" sz="1400" dirty="0">
                <a:solidFill>
                  <a:schemeClr val="lt1"/>
                </a:solidFill>
                <a:latin typeface="Calibri"/>
                <a:ea typeface="Calibri"/>
                <a:cs typeface="Calibri"/>
                <a:sym typeface="Calibri"/>
              </a:rPr>
              <a:t/>
            </a:r>
            <a:br>
              <a:rPr lang="en-US" sz="14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Chemin</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octuple</a:t>
            </a:r>
            <a:endParaRPr sz="2800" dirty="0">
              <a:solidFill>
                <a:schemeClr val="lt1"/>
              </a:solidFill>
              <a:latin typeface="Calibri"/>
              <a:ea typeface="Calibri"/>
              <a:cs typeface="Calibri"/>
              <a:sym typeface="Calibri"/>
            </a:endParaRPr>
          </a:p>
        </p:txBody>
      </p:sp>
      <p:sp>
        <p:nvSpPr>
          <p:cNvPr id="1598" name="Google Shape;1598;p91"/>
          <p:cNvSpPr txBox="1"/>
          <p:nvPr/>
        </p:nvSpPr>
        <p:spPr>
          <a:xfrm>
            <a:off x="1945392" y="2276872"/>
            <a:ext cx="219456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2800"/>
              <a:buFont typeface="Calibri"/>
              <a:buNone/>
            </a:pPr>
            <a:r>
              <a:rPr lang="en-US" sz="2800" b="1" i="0" u="none" strike="noStrike" cap="none" dirty="0" smtClean="0">
                <a:solidFill>
                  <a:schemeClr val="lt1"/>
                </a:solidFill>
                <a:latin typeface="Calibri"/>
                <a:ea typeface="Calibri"/>
                <a:cs typeface="Calibri"/>
                <a:sym typeface="Calibri"/>
              </a:rPr>
              <a:t>Islam</a:t>
            </a:r>
            <a:endParaRPr dirty="0"/>
          </a:p>
          <a:p>
            <a:pPr marL="0" marR="0" lvl="0" indent="0" algn="ctr" rtl="0">
              <a:spcBef>
                <a:spcPts val="0"/>
              </a:spcBef>
              <a:spcAft>
                <a:spcPts val="0"/>
              </a:spcAft>
              <a:buNone/>
            </a:pPr>
            <a:r>
              <a:rPr lang="en-US" sz="2800" b="0" i="0" u="none" strike="noStrike" cap="none" dirty="0" err="1">
                <a:solidFill>
                  <a:schemeClr val="lt1"/>
                </a:solidFill>
                <a:latin typeface="Calibri"/>
                <a:ea typeface="Calibri"/>
                <a:cs typeface="Calibri"/>
                <a:sym typeface="Calibri"/>
              </a:rPr>
              <a:t>dit</a:t>
            </a:r>
            <a:r>
              <a:rPr lang="en-US" sz="2800" b="0" i="0" u="none" strike="noStrike" cap="none" dirty="0">
                <a:solidFill>
                  <a:schemeClr val="lt1"/>
                </a:solidFill>
                <a:latin typeface="Calibri"/>
                <a:ea typeface="Calibri"/>
                <a:cs typeface="Calibri"/>
                <a:sym typeface="Calibri"/>
              </a:rPr>
              <a:t>:</a:t>
            </a:r>
            <a:br>
              <a:rPr lang="en-US" sz="2800" b="0" i="0" u="none" strike="noStrike" cap="none"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tout </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Allah </a:t>
            </a:r>
            <a:endParaRPr dirty="0"/>
          </a:p>
          <a:p>
            <a:pPr marL="0" marR="0" lvl="0" indent="0" algn="ctr" rtl="0">
              <a:spcBef>
                <a:spcPts val="0"/>
              </a:spcBef>
              <a:spcAft>
                <a:spcPts val="0"/>
              </a:spcAft>
              <a:buNone/>
            </a:pPr>
            <a:r>
              <a:rPr lang="en-US" sz="2800" dirty="0" err="1">
                <a:solidFill>
                  <a:schemeClr val="lt1"/>
                </a:solidFill>
                <a:latin typeface="Calibri"/>
                <a:ea typeface="Calibri"/>
                <a:cs typeface="Calibri"/>
                <a:sym typeface="Calibri"/>
              </a:rPr>
              <a:t>veut</a:t>
            </a:r>
            <a:endParaRPr sz="2800" b="0" i="0" u="none" strike="noStrike" cap="none" dirty="0">
              <a:solidFill>
                <a:schemeClr val="lt1"/>
              </a:solidFill>
              <a:latin typeface="Calibri"/>
              <a:ea typeface="Calibri"/>
              <a:cs typeface="Calibri"/>
              <a:sym typeface="Calibri"/>
            </a:endParaRPr>
          </a:p>
          <a:p>
            <a:pPr marL="0" marR="0" lvl="0" indent="0" algn="ctr" rtl="0">
              <a:spcBef>
                <a:spcPts val="0"/>
              </a:spcBef>
              <a:spcAft>
                <a:spcPts val="0"/>
              </a:spcAft>
              <a:buNone/>
            </a:pPr>
            <a:endParaRPr sz="1600" dirty="0">
              <a:solidFill>
                <a:schemeClr val="lt1"/>
              </a:solidFill>
              <a:latin typeface="Calibri"/>
              <a:ea typeface="Calibri"/>
              <a:cs typeface="Calibri"/>
              <a:sym typeface="Calibri"/>
            </a:endParaRPr>
          </a:p>
          <a:p>
            <a:pPr marL="0" marR="0" lvl="0" indent="0" algn="ctr" rtl="0">
              <a:spcBef>
                <a:spcPts val="0"/>
              </a:spcBef>
              <a:spcAft>
                <a:spcPts val="0"/>
              </a:spcAft>
              <a:buNone/>
            </a:pPr>
            <a:r>
              <a:rPr lang="en-US" sz="2800" dirty="0" err="1">
                <a:solidFill>
                  <a:schemeClr val="lt1"/>
                </a:solidFill>
                <a:latin typeface="Calibri"/>
                <a:ea typeface="Calibri"/>
                <a:cs typeface="Calibri"/>
                <a:sym typeface="Calibri"/>
              </a:rPr>
              <a:t>cinq</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piliers</a:t>
            </a:r>
            <a:r>
              <a:rPr lang="en-US" sz="2800"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de </a:t>
            </a:r>
            <a:r>
              <a:rPr lang="en-US" sz="2800" dirty="0" err="1">
                <a:solidFill>
                  <a:schemeClr val="lt1"/>
                </a:solidFill>
                <a:latin typeface="Calibri"/>
                <a:ea typeface="Calibri"/>
                <a:cs typeface="Calibri"/>
                <a:sym typeface="Calibri"/>
              </a:rPr>
              <a:t>l’Islam</a:t>
            </a:r>
            <a:endParaRPr sz="2800" b="0" u="none" strike="noStrike" cap="none" dirty="0">
              <a:solidFill>
                <a:schemeClr val="lt1"/>
              </a:solidFill>
              <a:latin typeface="Calibri"/>
              <a:ea typeface="Calibri"/>
              <a:cs typeface="Calibri"/>
              <a:sym typeface="Calibri"/>
            </a:endParaRPr>
          </a:p>
        </p:txBody>
      </p:sp>
      <p:pic>
        <p:nvPicPr>
          <p:cNvPr id="1599" name="Google Shape;1599;p91" descr="4you.png"/>
          <p:cNvPicPr preferRelativeResize="0"/>
          <p:nvPr/>
        </p:nvPicPr>
        <p:blipFill rotWithShape="1">
          <a:blip r:embed="rId3">
            <a:alphaModFix/>
          </a:blip>
          <a:srcRect/>
          <a:stretch/>
        </p:blipFill>
        <p:spPr>
          <a:xfrm>
            <a:off x="6372200" y="3171031"/>
            <a:ext cx="2614516" cy="2562225"/>
          </a:xfrm>
          <a:prstGeom prst="rect">
            <a:avLst/>
          </a:prstGeom>
          <a:noFill/>
          <a:ln>
            <a:noFill/>
          </a:ln>
        </p:spPr>
      </p:pic>
      <p:sp>
        <p:nvSpPr>
          <p:cNvPr id="1600" name="Google Shape;1600;p91"/>
          <p:cNvSpPr txBox="1"/>
          <p:nvPr/>
        </p:nvSpPr>
        <p:spPr>
          <a:xfrm>
            <a:off x="6804248" y="5157192"/>
            <a:ext cx="995785"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a:solidFill>
                  <a:srgbClr val="800000"/>
                </a:solidFill>
                <a:latin typeface="Arial"/>
                <a:ea typeface="Arial"/>
                <a:cs typeface="Arial"/>
                <a:sym typeface="Arial"/>
              </a:rPr>
              <a:t>GospelGifs.com</a:t>
            </a:r>
            <a:endParaRPr sz="1000">
              <a:solidFill>
                <a:srgbClr val="800000"/>
              </a:solidFill>
              <a:latin typeface="Arial"/>
              <a:ea typeface="Arial"/>
              <a:cs typeface="Arial"/>
              <a:sym typeface="Arial"/>
            </a:endParaRPr>
          </a:p>
        </p:txBody>
      </p:sp>
      <p:sp>
        <p:nvSpPr>
          <p:cNvPr id="1601" name="Google Shape;1601;p91"/>
          <p:cNvSpPr txBox="1"/>
          <p:nvPr/>
        </p:nvSpPr>
        <p:spPr>
          <a:xfrm>
            <a:off x="152400" y="6106180"/>
            <a:ext cx="4267200"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a:solidFill>
                  <a:schemeClr val="lt1"/>
                </a:solidFill>
                <a:latin typeface="Arial"/>
                <a:ea typeface="Arial"/>
                <a:cs typeface="Arial"/>
                <a:sym typeface="Arial"/>
              </a:rPr>
              <a:t>More free resources on the grace of God in Christ </a:t>
            </a:r>
            <a:r>
              <a:rPr lang="en-US" sz="1400">
                <a:solidFill>
                  <a:schemeClr val="lt1"/>
                </a:solidFill>
                <a:latin typeface="Arial Narrow"/>
                <a:ea typeface="Arial Narrow"/>
                <a:cs typeface="Arial Narrow"/>
                <a:sym typeface="Arial Narrow"/>
              </a:rPr>
              <a:t>@</a:t>
            </a:r>
            <a:r>
              <a:rPr lang="en-US" sz="1400">
                <a:solidFill>
                  <a:schemeClr val="lt1"/>
                </a:solidFill>
                <a:latin typeface="Arial"/>
                <a:ea typeface="Arial"/>
                <a:cs typeface="Arial"/>
                <a:sym typeface="Arial"/>
              </a:rPr>
              <a:t> www.GraceGodChrist.com</a:t>
            </a:r>
            <a:endParaRPr sz="1400">
              <a:solidFill>
                <a:schemeClr val="lt1"/>
              </a:solidFill>
              <a:latin typeface="Arial"/>
              <a:ea typeface="Arial"/>
              <a:cs typeface="Arial"/>
              <a:sym typeface="Arial"/>
            </a:endParaRPr>
          </a:p>
        </p:txBody>
      </p:sp>
      <p:sp>
        <p:nvSpPr>
          <p:cNvPr id="1602" name="Google Shape;1602;p91"/>
          <p:cNvSpPr txBox="1"/>
          <p:nvPr/>
        </p:nvSpPr>
        <p:spPr>
          <a:xfrm>
            <a:off x="4006140" y="2286414"/>
            <a:ext cx="2517326"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i="0" u="none" strike="noStrike" cap="none" dirty="0" err="1">
                <a:solidFill>
                  <a:schemeClr val="lt1"/>
                </a:solidFill>
                <a:latin typeface="Calibri"/>
                <a:ea typeface="Calibri"/>
                <a:cs typeface="Calibri"/>
                <a:sym typeface="Calibri"/>
              </a:rPr>
              <a:t>Hindouisme</a:t>
            </a:r>
            <a:r>
              <a:rPr lang="en-US" sz="2800" b="0" i="0" u="none" strike="noStrike" cap="none" dirty="0">
                <a:solidFill>
                  <a:schemeClr val="lt1"/>
                </a:solidFill>
                <a:latin typeface="Calibri"/>
                <a:ea typeface="Calibri"/>
                <a:cs typeface="Calibri"/>
                <a:sym typeface="Calibri"/>
              </a:rPr>
              <a:t> </a:t>
            </a:r>
            <a:br>
              <a:rPr lang="en-US" sz="2800" b="0" i="0" u="none" strike="noStrike" cap="none" dirty="0">
                <a:solidFill>
                  <a:schemeClr val="lt1"/>
                </a:solidFill>
                <a:latin typeface="Calibri"/>
                <a:ea typeface="Calibri"/>
                <a:cs typeface="Calibri"/>
                <a:sym typeface="Calibri"/>
              </a:rPr>
            </a:br>
            <a:r>
              <a:rPr lang="en-US" sz="2800" b="0" i="0" u="none" strike="noStrike" cap="none" dirty="0" err="1">
                <a:solidFill>
                  <a:schemeClr val="lt1"/>
                </a:solidFill>
                <a:latin typeface="Calibri"/>
                <a:ea typeface="Calibri"/>
                <a:cs typeface="Calibri"/>
                <a:sym typeface="Calibri"/>
              </a:rPr>
              <a:t>dit</a:t>
            </a:r>
            <a:r>
              <a:rPr lang="en-US" sz="2800" b="0" i="0" u="none" strike="noStrike" cap="none" dirty="0">
                <a:solidFill>
                  <a:schemeClr val="lt1"/>
                </a:solidFill>
                <a:latin typeface="Calibri"/>
                <a:ea typeface="Calibri"/>
                <a:cs typeface="Calibri"/>
                <a:sym typeface="Calibri"/>
              </a:rPr>
              <a:t>:</a:t>
            </a:r>
            <a:br>
              <a:rPr lang="en-US" sz="2800" b="0" i="0" u="none" strike="noStrike" cap="none"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r>
            <a:br>
              <a:rPr lang="en-US" sz="2800" dirty="0">
                <a:solidFill>
                  <a:schemeClr val="lt1"/>
                </a:solidFill>
                <a:latin typeface="Calibri"/>
                <a:ea typeface="Calibri"/>
                <a:cs typeface="Calibri"/>
                <a:sym typeface="Calibri"/>
              </a:rPr>
            </a:br>
            <a:r>
              <a:rPr lang="en-US" sz="1600" dirty="0">
                <a:solidFill>
                  <a:schemeClr val="lt1"/>
                </a:solidFill>
                <a:latin typeface="Calibri"/>
                <a:ea typeface="Calibri"/>
                <a:cs typeface="Calibri"/>
                <a:sym typeface="Calibri"/>
              </a:rPr>
              <a:t/>
            </a:r>
            <a:br>
              <a:rPr lang="en-US" sz="16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de </a:t>
            </a:r>
            <a:r>
              <a:rPr lang="en-US" sz="2800" dirty="0" err="1">
                <a:solidFill>
                  <a:schemeClr val="lt1"/>
                </a:solidFill>
                <a:latin typeface="Calibri"/>
                <a:ea typeface="Calibri"/>
                <a:cs typeface="Calibri"/>
                <a:sym typeface="Calibri"/>
              </a:rPr>
              <a:t>nombreux</a:t>
            </a:r>
            <a:r>
              <a:rPr lang="en-US" sz="2800"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chemins </a:t>
            </a:r>
            <a:endParaRPr sz="2800" b="0" i="0" u="none" strike="noStrike" cap="none" dirty="0">
              <a:solidFill>
                <a:schemeClr val="lt1"/>
              </a:solidFill>
              <a:latin typeface="Calibri"/>
              <a:ea typeface="Calibri"/>
              <a:cs typeface="Calibri"/>
              <a:sym typeface="Calibri"/>
            </a:endParaRPr>
          </a:p>
        </p:txBody>
      </p:sp>
      <p:sp>
        <p:nvSpPr>
          <p:cNvPr id="1603" name="Google Shape;1603;p91"/>
          <p:cNvSpPr txBox="1"/>
          <p:nvPr/>
        </p:nvSpPr>
        <p:spPr>
          <a:xfrm>
            <a:off x="6293296" y="2770191"/>
            <a:ext cx="27432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dirty="0" err="1">
                <a:solidFill>
                  <a:schemeClr val="lt1"/>
                </a:solidFill>
                <a:latin typeface="Calibri"/>
                <a:ea typeface="Calibri"/>
                <a:cs typeface="Calibri"/>
                <a:sym typeface="Calibri"/>
              </a:rPr>
              <a:t>Jésus</a:t>
            </a:r>
            <a:r>
              <a:rPr lang="en-US" sz="2800" b="1"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dirty="0" err="1">
                <a:solidFill>
                  <a:schemeClr val="lt1"/>
                </a:solidFill>
                <a:latin typeface="Calibri"/>
                <a:ea typeface="Calibri"/>
                <a:cs typeface="Calibri"/>
                <a:sym typeface="Calibri"/>
              </a:rPr>
              <a:t>dit</a:t>
            </a:r>
            <a:r>
              <a:rPr lang="en-US" sz="2800" dirty="0">
                <a:solidFill>
                  <a:schemeClr val="lt1"/>
                </a:solidFill>
                <a:latin typeface="Calibri"/>
                <a:ea typeface="Calibri"/>
                <a:cs typeface="Calibri"/>
                <a:sym typeface="Calibri"/>
              </a:rPr>
              <a:t> : </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Je FAIS.</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Je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tout pour </a:t>
            </a:r>
            <a:r>
              <a:rPr lang="en-US" sz="2800" dirty="0" err="1">
                <a:solidFill>
                  <a:schemeClr val="lt1"/>
                </a:solidFill>
                <a:latin typeface="Calibri"/>
                <a:ea typeface="Calibri"/>
                <a:cs typeface="Calibri"/>
                <a:sym typeface="Calibri"/>
              </a:rPr>
              <a:t>vous</a:t>
            </a:r>
            <a:r>
              <a:rPr lang="en-US" sz="2800" dirty="0">
                <a:solidFill>
                  <a:schemeClr val="lt1"/>
                </a:solidFill>
                <a:latin typeface="Calibri"/>
                <a:ea typeface="Calibri"/>
                <a:cs typeface="Calibri"/>
                <a:sym typeface="Calibri"/>
              </a:rPr>
              <a:t>. Je </a:t>
            </a:r>
            <a:r>
              <a:rPr lang="en-US" sz="2800" dirty="0" err="1">
                <a:solidFill>
                  <a:schemeClr val="lt1"/>
                </a:solidFill>
                <a:latin typeface="Calibri"/>
                <a:ea typeface="Calibri"/>
                <a:cs typeface="Calibri"/>
                <a:sym typeface="Calibri"/>
              </a:rPr>
              <a:t>donne</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vous</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recevez</a:t>
            </a:r>
            <a:r>
              <a:rPr lang="en-US" sz="2800" dirty="0">
                <a:solidFill>
                  <a:schemeClr val="lt1"/>
                </a:solidFill>
                <a:latin typeface="Calibri"/>
                <a:ea typeface="Calibri"/>
                <a:cs typeface="Calibri"/>
                <a:sym typeface="Calibri"/>
              </a:rPr>
              <a:t>.  Pas </a:t>
            </a: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a:t>
            </a:r>
            <a:endParaRPr sz="280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2000"/>
              <a:buFont typeface="Arial"/>
              <a:buNone/>
            </a:pPr>
            <a:endParaRPr sz="2000"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2800"/>
              <a:buFont typeface="Arial"/>
              <a:buNone/>
            </a:pPr>
            <a:endParaRPr sz="280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2800"/>
              <a:buFont typeface="Arial"/>
              <a:buNone/>
            </a:pPr>
            <a:endParaRPr sz="3600"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2800"/>
              <a:buFont typeface="Arial"/>
              <a:buNone/>
            </a:pPr>
            <a:endParaRPr sz="280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2800"/>
              <a:buFont typeface="Arial"/>
              <a:buNone/>
            </a:pPr>
            <a:endParaRPr sz="2800" dirty="0">
              <a:solidFill>
                <a:schemeClr val="lt1"/>
              </a:solidFill>
              <a:latin typeface="Calibri"/>
              <a:ea typeface="Calibri"/>
              <a:cs typeface="Calibri"/>
              <a:sym typeface="Calibri"/>
            </a:endParaRPr>
          </a:p>
          <a:p>
            <a:pPr marL="0" marR="0" lvl="0" indent="0" algn="ctr" rtl="0">
              <a:spcBef>
                <a:spcPts val="0"/>
              </a:spcBef>
              <a:spcAft>
                <a:spcPts val="0"/>
              </a:spcAft>
              <a:buNone/>
            </a:pPr>
            <a:r>
              <a:rPr lang="en-US" sz="2800" i="0" u="none" strike="noStrike" cap="none" dirty="0">
                <a:solidFill>
                  <a:schemeClr val="lt1"/>
                </a:solidFill>
                <a:latin typeface="Calibri"/>
                <a:ea typeface="Calibri"/>
                <a:cs typeface="Calibri"/>
                <a:sym typeface="Calibri"/>
              </a:rPr>
              <a:t/>
            </a:r>
            <a:br>
              <a:rPr lang="en-US" sz="2800" i="0" u="none" strike="noStrike" cap="none"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Viens</a:t>
            </a:r>
            <a:r>
              <a:rPr lang="en-US" sz="2800" dirty="0">
                <a:solidFill>
                  <a:schemeClr val="lt1"/>
                </a:solidFill>
                <a:latin typeface="Calibri"/>
                <a:ea typeface="Calibri"/>
                <a:cs typeface="Calibri"/>
                <a:sym typeface="Calibri"/>
              </a:rPr>
              <a:t> à </a:t>
            </a:r>
            <a:r>
              <a:rPr lang="en-US" sz="2800" dirty="0" err="1">
                <a:solidFill>
                  <a:schemeClr val="lt1"/>
                </a:solidFill>
                <a:latin typeface="Calibri"/>
                <a:ea typeface="Calibri"/>
                <a:cs typeface="Calibri"/>
                <a:sym typeface="Calibri"/>
              </a:rPr>
              <a:t>moi</a:t>
            </a:r>
            <a:r>
              <a:rPr lang="en-US" sz="2800"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et bois.</a:t>
            </a:r>
            <a:endParaRPr sz="2800" i="0" u="none" strike="noStrike" cap="none"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1608"/>
        <p:cNvGrpSpPr/>
        <p:nvPr/>
      </p:nvGrpSpPr>
      <p:grpSpPr>
        <a:xfrm>
          <a:off x="0" y="0"/>
          <a:ext cx="0" cy="0"/>
          <a:chOff x="0" y="0"/>
          <a:chExt cx="0" cy="0"/>
        </a:xfrm>
      </p:grpSpPr>
      <p:pic>
        <p:nvPicPr>
          <p:cNvPr id="1609" name="Google Shape;1609;p92" descr="www.clipartfest.com aaf199e4e5444100a944d574457b2f7a_animated-powerpoint-templates-free-animated-clipart-for-ppt_1024-768.gif"/>
          <p:cNvPicPr preferRelativeResize="0"/>
          <p:nvPr/>
        </p:nvPicPr>
        <p:blipFill rotWithShape="1">
          <a:blip r:embed="rId3">
            <a:alphaModFix/>
          </a:blip>
          <a:srcRect/>
          <a:stretch/>
        </p:blipFill>
        <p:spPr>
          <a:xfrm>
            <a:off x="0" y="428620"/>
            <a:ext cx="4480560" cy="3360420"/>
          </a:xfrm>
          <a:prstGeom prst="rect">
            <a:avLst/>
          </a:prstGeom>
          <a:noFill/>
          <a:ln>
            <a:noFill/>
          </a:ln>
        </p:spPr>
      </p:pic>
      <p:sp>
        <p:nvSpPr>
          <p:cNvPr id="1610" name="Google Shape;1610;p92"/>
          <p:cNvSpPr/>
          <p:nvPr/>
        </p:nvSpPr>
        <p:spPr>
          <a:xfrm>
            <a:off x="2195736" y="1844824"/>
            <a:ext cx="182880" cy="9144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611" name="Google Shape;1611;p92"/>
          <p:cNvSpPr/>
          <p:nvPr/>
        </p:nvSpPr>
        <p:spPr>
          <a:xfrm>
            <a:off x="1835696" y="2021984"/>
            <a:ext cx="914400" cy="1828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612" name="Google Shape;1612;p92" descr="DSCN9624e.JPG"/>
          <p:cNvPicPr preferRelativeResize="0"/>
          <p:nvPr/>
        </p:nvPicPr>
        <p:blipFill rotWithShape="1">
          <a:blip r:embed="rId4">
            <a:alphaModFix/>
          </a:blip>
          <a:srcRect/>
          <a:stretch/>
        </p:blipFill>
        <p:spPr>
          <a:xfrm>
            <a:off x="8174672" y="-99392"/>
            <a:ext cx="1005840" cy="1865905"/>
          </a:xfrm>
          <a:prstGeom prst="rect">
            <a:avLst/>
          </a:prstGeom>
          <a:noFill/>
          <a:ln>
            <a:noFill/>
          </a:ln>
        </p:spPr>
      </p:pic>
      <p:pic>
        <p:nvPicPr>
          <p:cNvPr id="1613" name="Google Shape;1613;p92" descr="https://encrypted-tbn2.google.com/images?q=tbn:ANd9GcSDMCJexFU6n6yHn1MnQUaifzXjbrz6B6D0RDJvSqC3oRqNUmHbKw"/>
          <p:cNvPicPr preferRelativeResize="0"/>
          <p:nvPr/>
        </p:nvPicPr>
        <p:blipFill rotWithShape="1">
          <a:blip r:embed="rId5">
            <a:alphaModFix/>
          </a:blip>
          <a:srcRect t="21085" b="19015"/>
          <a:stretch/>
        </p:blipFill>
        <p:spPr>
          <a:xfrm>
            <a:off x="7452320" y="4149080"/>
            <a:ext cx="2112263" cy="1224136"/>
          </a:xfrm>
          <a:prstGeom prst="rect">
            <a:avLst/>
          </a:prstGeom>
          <a:noFill/>
          <a:ln>
            <a:noFill/>
          </a:ln>
        </p:spPr>
      </p:pic>
      <p:pic>
        <p:nvPicPr>
          <p:cNvPr id="1614" name="Google Shape;1614;p92" descr="couple Korean TV.png"/>
          <p:cNvPicPr preferRelativeResize="0"/>
          <p:nvPr/>
        </p:nvPicPr>
        <p:blipFill rotWithShape="1">
          <a:blip r:embed="rId6">
            <a:alphaModFix/>
          </a:blip>
          <a:srcRect l="136" t="10083" r="7133" b="22118"/>
          <a:stretch/>
        </p:blipFill>
        <p:spPr>
          <a:xfrm>
            <a:off x="6156176" y="3140968"/>
            <a:ext cx="1447140" cy="1368152"/>
          </a:xfrm>
          <a:prstGeom prst="rect">
            <a:avLst/>
          </a:prstGeom>
          <a:noFill/>
          <a:ln>
            <a:noFill/>
          </a:ln>
        </p:spPr>
      </p:pic>
      <p:pic>
        <p:nvPicPr>
          <p:cNvPr id="1615" name="Google Shape;1615;p92" descr="Girls' Generation's Jessica Jung Soo Yeon wallpapers 1024x1024 (04).jpg"/>
          <p:cNvPicPr preferRelativeResize="0"/>
          <p:nvPr/>
        </p:nvPicPr>
        <p:blipFill rotWithShape="1">
          <a:blip r:embed="rId7">
            <a:alphaModFix/>
          </a:blip>
          <a:srcRect l="11230" r="4546"/>
          <a:stretch/>
        </p:blipFill>
        <p:spPr>
          <a:xfrm>
            <a:off x="4499992" y="-27384"/>
            <a:ext cx="1371600" cy="1664490"/>
          </a:xfrm>
          <a:prstGeom prst="rect">
            <a:avLst/>
          </a:prstGeom>
          <a:noFill/>
          <a:ln>
            <a:noFill/>
          </a:ln>
        </p:spPr>
      </p:pic>
      <p:pic>
        <p:nvPicPr>
          <p:cNvPr id="1616" name="Google Shape;1616;p92" descr="hyundai-yf1.jpg"/>
          <p:cNvPicPr preferRelativeResize="0"/>
          <p:nvPr/>
        </p:nvPicPr>
        <p:blipFill rotWithShape="1">
          <a:blip r:embed="rId8">
            <a:alphaModFix/>
          </a:blip>
          <a:srcRect l="12199" t="34460" r="-2203" b="12688"/>
          <a:stretch/>
        </p:blipFill>
        <p:spPr>
          <a:xfrm>
            <a:off x="6660232" y="1628799"/>
            <a:ext cx="2570702" cy="1005840"/>
          </a:xfrm>
          <a:prstGeom prst="rect">
            <a:avLst/>
          </a:prstGeom>
          <a:noFill/>
          <a:ln>
            <a:noFill/>
          </a:ln>
        </p:spPr>
      </p:pic>
      <p:pic>
        <p:nvPicPr>
          <p:cNvPr id="1617" name="Google Shape;1617;p92" descr="http://www.google.com/url?source=imglanding&amp;ct=img&amp;q=http://cache2.allpostersimages.com/p/LRG/16/1654/TCJGD00Z/posters/beer-bottles-decisions.jpg&amp;sa=X&amp;ei=xujJT9z8GaHNmAWMsPXuDg&amp;ved=0CAkQ8wc&amp;usg=AFQjCNGDhNEbmBD9d4OHc8y-kcZnSmI-NA"/>
          <p:cNvPicPr preferRelativeResize="0"/>
          <p:nvPr/>
        </p:nvPicPr>
        <p:blipFill rotWithShape="1">
          <a:blip r:embed="rId9">
            <a:alphaModFix/>
          </a:blip>
          <a:srcRect t="29936" r="31382" b="44067"/>
          <a:stretch/>
        </p:blipFill>
        <p:spPr>
          <a:xfrm>
            <a:off x="4499992" y="4509120"/>
            <a:ext cx="3108960" cy="1080120"/>
          </a:xfrm>
          <a:prstGeom prst="rect">
            <a:avLst/>
          </a:prstGeom>
          <a:noFill/>
          <a:ln>
            <a:noFill/>
          </a:ln>
        </p:spPr>
      </p:pic>
      <p:pic>
        <p:nvPicPr>
          <p:cNvPr id="1618" name="Google Shape;1618;p92" descr="riches stacked US dollars.jpg"/>
          <p:cNvPicPr preferRelativeResize="0"/>
          <p:nvPr/>
        </p:nvPicPr>
        <p:blipFill rotWithShape="1">
          <a:blip r:embed="rId10">
            <a:alphaModFix/>
          </a:blip>
          <a:srcRect l="12704" t="16368" r="17870" b="52792"/>
          <a:stretch/>
        </p:blipFill>
        <p:spPr>
          <a:xfrm>
            <a:off x="6660232" y="2420887"/>
            <a:ext cx="2483768" cy="792089"/>
          </a:xfrm>
          <a:prstGeom prst="rect">
            <a:avLst/>
          </a:prstGeom>
          <a:noFill/>
          <a:ln>
            <a:noFill/>
          </a:ln>
        </p:spPr>
      </p:pic>
      <p:pic>
        <p:nvPicPr>
          <p:cNvPr id="1619" name="Google Shape;1619;p92" descr="http://cache4.asset-cache.net/gc/452113368-philipp-lahm-of-germany-holds-the-world-cup-gettyimages.jpg?v=1&amp;c=IWSAsset&amp;k=2&amp;d=GkZZ8bf5zL1ZiijUmxa7QZhQ0rQ%2fYe7v%2bPK7US7rq7vinQsGaUwE3vvTp7oTPLLi2Eo6ymE4YM%2bveykwdW7r2XnVy9kQB7Ub22PJf2bGfBA%3d"/>
          <p:cNvPicPr preferRelativeResize="0"/>
          <p:nvPr/>
        </p:nvPicPr>
        <p:blipFill rotWithShape="1">
          <a:blip r:embed="rId11">
            <a:alphaModFix/>
          </a:blip>
          <a:srcRect l="20591" t="5066" r="19933" b="32217"/>
          <a:stretch/>
        </p:blipFill>
        <p:spPr>
          <a:xfrm>
            <a:off x="4479385" y="1628800"/>
            <a:ext cx="2226329" cy="1554480"/>
          </a:xfrm>
          <a:prstGeom prst="rect">
            <a:avLst/>
          </a:prstGeom>
          <a:noFill/>
          <a:ln>
            <a:noFill/>
          </a:ln>
        </p:spPr>
      </p:pic>
      <p:pic>
        <p:nvPicPr>
          <p:cNvPr id="1620" name="Google Shape;1620;p92" descr="www.clipartkid.com free-music-clip-art-081510-vector-clip-art-free-clipart-images-qxAPdD-clipart.jpg"/>
          <p:cNvPicPr preferRelativeResize="0"/>
          <p:nvPr/>
        </p:nvPicPr>
        <p:blipFill rotWithShape="1">
          <a:blip r:embed="rId12">
            <a:alphaModFix/>
          </a:blip>
          <a:srcRect/>
          <a:stretch/>
        </p:blipFill>
        <p:spPr>
          <a:xfrm>
            <a:off x="5868144" y="-27384"/>
            <a:ext cx="2338576" cy="1673604"/>
          </a:xfrm>
          <a:prstGeom prst="rect">
            <a:avLst/>
          </a:prstGeom>
          <a:noFill/>
          <a:ln>
            <a:noFill/>
          </a:ln>
        </p:spPr>
      </p:pic>
      <p:pic>
        <p:nvPicPr>
          <p:cNvPr id="1621" name="Google Shape;1621;p92" descr="happy children www.gospelgifs.com.gif"/>
          <p:cNvPicPr preferRelativeResize="0"/>
          <p:nvPr/>
        </p:nvPicPr>
        <p:blipFill rotWithShape="1">
          <a:blip r:embed="rId13">
            <a:alphaModFix/>
          </a:blip>
          <a:srcRect l="6251" t="6486" r="7500" b="4922"/>
          <a:stretch/>
        </p:blipFill>
        <p:spPr>
          <a:xfrm>
            <a:off x="4489581" y="3212976"/>
            <a:ext cx="1666595" cy="1296144"/>
          </a:xfrm>
          <a:prstGeom prst="rect">
            <a:avLst/>
          </a:prstGeom>
          <a:noFill/>
          <a:ln>
            <a:noFill/>
          </a:ln>
        </p:spPr>
      </p:pic>
      <p:pic>
        <p:nvPicPr>
          <p:cNvPr id="1622" name="Google Shape;1622;p92" descr="101 email.jpg"/>
          <p:cNvPicPr preferRelativeResize="0"/>
          <p:nvPr/>
        </p:nvPicPr>
        <p:blipFill rotWithShape="1">
          <a:blip r:embed="rId14">
            <a:alphaModFix/>
          </a:blip>
          <a:srcRect l="45386" t="62018" r="30208" b="15947"/>
          <a:stretch/>
        </p:blipFill>
        <p:spPr>
          <a:xfrm>
            <a:off x="7596336" y="3212976"/>
            <a:ext cx="1554480" cy="936104"/>
          </a:xfrm>
          <a:prstGeom prst="rect">
            <a:avLst/>
          </a:prstGeom>
          <a:noFill/>
          <a:ln>
            <a:noFill/>
          </a:ln>
        </p:spPr>
      </p:pic>
      <p:pic>
        <p:nvPicPr>
          <p:cNvPr id="1624" name="Google Shape;1624;p92" descr="egyptian.gif"/>
          <p:cNvPicPr preferRelativeResize="0"/>
          <p:nvPr/>
        </p:nvPicPr>
        <p:blipFill rotWithShape="1">
          <a:blip r:embed="rId15">
            <a:alphaModFix/>
          </a:blip>
          <a:srcRect/>
          <a:stretch/>
        </p:blipFill>
        <p:spPr>
          <a:xfrm>
            <a:off x="1156174" y="844151"/>
            <a:ext cx="2286000" cy="1360713"/>
          </a:xfrm>
          <a:prstGeom prst="rect">
            <a:avLst/>
          </a:prstGeom>
          <a:noFill/>
          <a:ln>
            <a:noFill/>
          </a:ln>
        </p:spPr>
      </p:pic>
      <p:pic>
        <p:nvPicPr>
          <p:cNvPr id="1625" name="Google Shape;1625;p92" descr="egyptian.gif"/>
          <p:cNvPicPr preferRelativeResize="0"/>
          <p:nvPr/>
        </p:nvPicPr>
        <p:blipFill rotWithShape="1">
          <a:blip r:embed="rId15">
            <a:alphaModFix/>
          </a:blip>
          <a:srcRect/>
          <a:stretch/>
        </p:blipFill>
        <p:spPr>
          <a:xfrm rot="7200000">
            <a:off x="1781395" y="1918449"/>
            <a:ext cx="2286000" cy="1360713"/>
          </a:xfrm>
          <a:prstGeom prst="rect">
            <a:avLst/>
          </a:prstGeom>
          <a:noFill/>
          <a:ln>
            <a:noFill/>
          </a:ln>
        </p:spPr>
      </p:pic>
      <p:pic>
        <p:nvPicPr>
          <p:cNvPr id="1626" name="Google Shape;1626;p92" descr="egyptian.gif"/>
          <p:cNvPicPr preferRelativeResize="0"/>
          <p:nvPr/>
        </p:nvPicPr>
        <p:blipFill rotWithShape="1">
          <a:blip r:embed="rId15">
            <a:alphaModFix/>
          </a:blip>
          <a:srcRect/>
          <a:stretch/>
        </p:blipFill>
        <p:spPr>
          <a:xfrm rot="-7200000" flipH="1">
            <a:off x="540101" y="1918449"/>
            <a:ext cx="2286000" cy="1360713"/>
          </a:xfrm>
          <a:prstGeom prst="rect">
            <a:avLst/>
          </a:prstGeom>
          <a:noFill/>
          <a:ln>
            <a:noFill/>
          </a:ln>
        </p:spPr>
      </p:pic>
      <p:pic>
        <p:nvPicPr>
          <p:cNvPr id="1627" name="Google Shape;1627;p92" descr="www.fg-a.com valentine 2-jumping-heart.gif"/>
          <p:cNvPicPr preferRelativeResize="0"/>
          <p:nvPr/>
        </p:nvPicPr>
        <p:blipFill rotWithShape="1">
          <a:blip r:embed="rId16">
            <a:alphaModFix/>
          </a:blip>
          <a:srcRect/>
          <a:stretch/>
        </p:blipFill>
        <p:spPr>
          <a:xfrm>
            <a:off x="1700808" y="1412776"/>
            <a:ext cx="1143000" cy="1333500"/>
          </a:xfrm>
          <a:prstGeom prst="rect">
            <a:avLst/>
          </a:prstGeom>
          <a:noFill/>
          <a:ln>
            <a:noFill/>
          </a:ln>
        </p:spPr>
      </p:pic>
      <p:sp>
        <p:nvSpPr>
          <p:cNvPr id="1628" name="Google Shape;1628;p92"/>
          <p:cNvSpPr txBox="1"/>
          <p:nvPr/>
        </p:nvSpPr>
        <p:spPr>
          <a:xfrm>
            <a:off x="0" y="5239464"/>
            <a:ext cx="9144000" cy="1645920"/>
          </a:xfrm>
          <a:prstGeom prst="rect">
            <a:avLst/>
          </a:prstGeom>
          <a:solidFill>
            <a:srgbClr val="002060"/>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600" b="1">
                <a:solidFill>
                  <a:schemeClr val="lt1"/>
                </a:solidFill>
                <a:latin typeface="Calibri"/>
                <a:ea typeface="Calibri"/>
                <a:cs typeface="Calibri"/>
                <a:sym typeface="Calibri"/>
              </a:rPr>
              <a:t>La joie et la satisfaction sont en Christ, pas la beauté, la musique, </a:t>
            </a:r>
            <a:endParaRPr/>
          </a:p>
          <a:p>
            <a:pPr marL="0" marR="0" lvl="0" indent="0" algn="ctr" rtl="0">
              <a:spcBef>
                <a:spcPts val="0"/>
              </a:spcBef>
              <a:spcAft>
                <a:spcPts val="0"/>
              </a:spcAft>
              <a:buNone/>
            </a:pPr>
            <a:r>
              <a:rPr lang="en-US" sz="2600" b="1">
                <a:solidFill>
                  <a:schemeClr val="lt1"/>
                </a:solidFill>
                <a:latin typeface="Calibri"/>
                <a:ea typeface="Calibri"/>
                <a:cs typeface="Calibri"/>
                <a:sym typeface="Calibri"/>
              </a:rPr>
              <a:t>les smartphones, les sports, les voitures, l'argent, les amis, </a:t>
            </a:r>
            <a:endParaRPr/>
          </a:p>
          <a:p>
            <a:pPr marL="0" marR="0" lvl="0" indent="0" algn="ctr" rtl="0">
              <a:spcBef>
                <a:spcPts val="0"/>
              </a:spcBef>
              <a:spcAft>
                <a:spcPts val="0"/>
              </a:spcAft>
              <a:buNone/>
            </a:pPr>
            <a:r>
              <a:rPr lang="en-US" sz="2600" b="1">
                <a:solidFill>
                  <a:schemeClr val="lt1"/>
                </a:solidFill>
                <a:latin typeface="Calibri"/>
                <a:ea typeface="Calibri"/>
                <a:cs typeface="Calibri"/>
                <a:sym typeface="Calibri"/>
              </a:rPr>
              <a:t>la romance, le sexe, la nourriture, les beuveries, les maisons ou </a:t>
            </a:r>
            <a:endParaRPr/>
          </a:p>
          <a:p>
            <a:pPr marL="0" marR="0" lvl="0" indent="0" algn="ctr" rtl="0">
              <a:spcBef>
                <a:spcPts val="0"/>
              </a:spcBef>
              <a:spcAft>
                <a:spcPts val="0"/>
              </a:spcAft>
              <a:buNone/>
            </a:pPr>
            <a:r>
              <a:rPr lang="en-US" sz="2600" b="1">
                <a:solidFill>
                  <a:schemeClr val="lt1"/>
                </a:solidFill>
                <a:latin typeface="Calibri"/>
                <a:ea typeface="Calibri"/>
                <a:cs typeface="Calibri"/>
                <a:sym typeface="Calibri"/>
              </a:rPr>
              <a:t>les emplois !   Jésus avait la joie suprême sans sexe ni argent !</a:t>
            </a:r>
            <a:endParaRPr sz="2600" b="1" i="0" u="none" strike="noStrike" cap="none">
              <a:solidFill>
                <a:schemeClr val="lt1"/>
              </a:solidFill>
              <a:latin typeface="Calibri"/>
              <a:ea typeface="Calibri"/>
              <a:cs typeface="Calibri"/>
              <a:sym typeface="Calibri"/>
            </a:endParaRPr>
          </a:p>
        </p:txBody>
      </p:sp>
      <p:sp>
        <p:nvSpPr>
          <p:cNvPr id="1630" name="Google Shape;1630;p92"/>
          <p:cNvSpPr txBox="1"/>
          <p:nvPr/>
        </p:nvSpPr>
        <p:spPr>
          <a:xfrm>
            <a:off x="0" y="-27384"/>
            <a:ext cx="442798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smiley © sherv.net                Jumping heart © www.fg-a.com </a:t>
            </a:r>
            <a:endParaRPr/>
          </a:p>
          <a:p>
            <a:pPr marL="0" marR="0" lvl="0" indent="0" algn="ctr" rtl="0">
              <a:spcBef>
                <a:spcPts val="0"/>
              </a:spcBef>
              <a:spcAft>
                <a:spcPts val="0"/>
              </a:spcAft>
              <a:buNone/>
            </a:pPr>
            <a:r>
              <a:rPr lang="en-US" sz="1000">
                <a:solidFill>
                  <a:srgbClr val="D8D8D8"/>
                </a:solidFill>
                <a:latin typeface="Arial"/>
                <a:ea typeface="Arial"/>
                <a:cs typeface="Arial"/>
                <a:sym typeface="Arial"/>
              </a:rPr>
              <a:t>People circle © clipartfest.com</a:t>
            </a:r>
            <a:endParaRPr sz="1800">
              <a:solidFill>
                <a:srgbClr val="D8D8D8"/>
              </a:solidFill>
              <a:latin typeface="Arial"/>
              <a:ea typeface="Arial"/>
              <a:cs typeface="Arial"/>
              <a:sym typeface="Arial"/>
            </a:endParaRPr>
          </a:p>
        </p:txBody>
      </p:sp>
      <p:sp>
        <p:nvSpPr>
          <p:cNvPr id="24" name="WordArt 2"/>
          <p:cNvSpPr>
            <a:spLocks noChangeArrowheads="1" noChangeShapeType="1" noTextEdit="1"/>
          </p:cNvSpPr>
          <p:nvPr/>
        </p:nvSpPr>
        <p:spPr bwMode="auto">
          <a:xfrm>
            <a:off x="1240325" y="823300"/>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Le Seigneur</a:t>
            </a:r>
            <a:endParaRPr lang="en-CA" sz="1200" kern="10" spc="0" dirty="0">
              <a:ln w="9525">
                <a:solidFill>
                  <a:srgbClr val="000000"/>
                </a:solidFill>
                <a:round/>
                <a:headEnd/>
                <a:tailEnd/>
              </a:ln>
              <a:solidFill>
                <a:srgbClr val="FFC000"/>
              </a:solidFill>
              <a:effectLst/>
            </a:endParaRPr>
          </a:p>
        </p:txBody>
      </p:sp>
      <p:sp>
        <p:nvSpPr>
          <p:cNvPr id="25" name="Google Shape;1155;p66"/>
          <p:cNvSpPr txBox="1"/>
          <p:nvPr/>
        </p:nvSpPr>
        <p:spPr>
          <a:xfrm>
            <a:off x="72008" y="3904364"/>
            <a:ext cx="4427984" cy="11079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200" b="1" dirty="0">
                <a:solidFill>
                  <a:schemeClr val="lt1"/>
                </a:solidFill>
                <a:latin typeface="Calibri" pitchFamily="34" charset="0"/>
                <a:cs typeface="Calibri" pitchFamily="34" charset="0"/>
                <a:sym typeface="Arial"/>
              </a:rPr>
              <a:t>Le </a:t>
            </a:r>
            <a:r>
              <a:rPr lang="en-US" sz="2200" b="1" dirty="0" err="1">
                <a:solidFill>
                  <a:schemeClr val="lt1"/>
                </a:solidFill>
                <a:latin typeface="Calibri" pitchFamily="34" charset="0"/>
                <a:cs typeface="Calibri" pitchFamily="34" charset="0"/>
                <a:sym typeface="Arial"/>
              </a:rPr>
              <a:t>chemin</a:t>
            </a:r>
            <a:r>
              <a:rPr lang="en-US" sz="2200" b="1" dirty="0">
                <a:solidFill>
                  <a:schemeClr val="lt1"/>
                </a:solidFill>
                <a:latin typeface="Calibri" pitchFamily="34" charset="0"/>
                <a:cs typeface="Calibri" pitchFamily="34" charset="0"/>
                <a:sym typeface="Arial"/>
              </a:rPr>
              <a:t> </a:t>
            </a:r>
            <a:r>
              <a:rPr lang="en-US" sz="2200" b="1" dirty="0" err="1">
                <a:solidFill>
                  <a:schemeClr val="lt1"/>
                </a:solidFill>
                <a:latin typeface="Calibri" pitchFamily="34" charset="0"/>
                <a:cs typeface="Calibri" pitchFamily="34" charset="0"/>
                <a:sym typeface="Arial"/>
              </a:rPr>
              <a:t>complètement</a:t>
            </a:r>
            <a:r>
              <a:rPr lang="en-US" sz="2200" b="1" dirty="0">
                <a:solidFill>
                  <a:schemeClr val="lt1"/>
                </a:solidFill>
                <a:latin typeface="Calibri" pitchFamily="34" charset="0"/>
                <a:cs typeface="Calibri" pitchFamily="34" charset="0"/>
                <a:sym typeface="Arial"/>
              </a:rPr>
              <a:t> </a:t>
            </a:r>
            <a:r>
              <a:rPr lang="en-US" sz="2200" b="1" dirty="0" err="1">
                <a:solidFill>
                  <a:schemeClr val="lt1"/>
                </a:solidFill>
                <a:latin typeface="Calibri" pitchFamily="34" charset="0"/>
                <a:cs typeface="Calibri" pitchFamily="34" charset="0"/>
                <a:sym typeface="Arial"/>
              </a:rPr>
              <a:t>différent</a:t>
            </a:r>
            <a:r>
              <a:rPr lang="en-US" sz="2200" b="1" dirty="0">
                <a:solidFill>
                  <a:schemeClr val="lt1"/>
                </a:solidFill>
                <a:latin typeface="Calibri" pitchFamily="34" charset="0"/>
                <a:cs typeface="Calibri" pitchFamily="34" charset="0"/>
                <a:sym typeface="Arial"/>
              </a:rPr>
              <a:t> de </a:t>
            </a:r>
            <a:r>
              <a:rPr lang="en-US" sz="2200" b="1" dirty="0" err="1">
                <a:solidFill>
                  <a:schemeClr val="lt1"/>
                </a:solidFill>
                <a:latin typeface="Calibri" pitchFamily="34" charset="0"/>
                <a:cs typeface="Calibri" pitchFamily="34" charset="0"/>
                <a:sym typeface="Arial"/>
              </a:rPr>
              <a:t>Dieu</a:t>
            </a:r>
            <a:r>
              <a:rPr lang="en-US" sz="2200" b="1" dirty="0">
                <a:solidFill>
                  <a:schemeClr val="lt1"/>
                </a:solidFill>
                <a:latin typeface="Calibri" pitchFamily="34" charset="0"/>
                <a:cs typeface="Calibri" pitchFamily="34" charset="0"/>
                <a:sym typeface="Arial"/>
              </a:rPr>
              <a:t> </a:t>
            </a:r>
            <a:r>
              <a:rPr lang="en-US" sz="2200" b="1" dirty="0" err="1" smtClean="0">
                <a:solidFill>
                  <a:schemeClr val="lt1"/>
                </a:solidFill>
                <a:latin typeface="Calibri" pitchFamily="34" charset="0"/>
                <a:cs typeface="Calibri" pitchFamily="34" charset="0"/>
                <a:sym typeface="Arial"/>
              </a:rPr>
              <a:t>vers</a:t>
            </a:r>
            <a:r>
              <a:rPr lang="en-US" sz="2200" b="1" dirty="0" smtClean="0">
                <a:solidFill>
                  <a:schemeClr val="lt1"/>
                </a:solidFill>
                <a:latin typeface="Calibri" pitchFamily="34" charset="0"/>
                <a:cs typeface="Calibri" pitchFamily="34" charset="0"/>
                <a:sym typeface="Arial"/>
              </a:rPr>
              <a:t> </a:t>
            </a:r>
            <a:r>
              <a:rPr lang="en-US" sz="2200" b="1" dirty="0">
                <a:solidFill>
                  <a:schemeClr val="lt1"/>
                </a:solidFill>
                <a:latin typeface="Calibri" pitchFamily="34" charset="0"/>
                <a:cs typeface="Calibri" pitchFamily="34" charset="0"/>
                <a:sym typeface="Arial"/>
              </a:rPr>
              <a:t>la joie et la satisfaction </a:t>
            </a:r>
            <a:endParaRPr dirty="0">
              <a:latin typeface="Calibri" pitchFamily="34" charset="0"/>
              <a:cs typeface="Calibri" pitchFamily="34" charset="0"/>
            </a:endParaRPr>
          </a:p>
          <a:p>
            <a:pPr marL="0" marR="0" lvl="0" indent="0" algn="ctr" rtl="0">
              <a:spcBef>
                <a:spcPts val="0"/>
              </a:spcBef>
              <a:spcAft>
                <a:spcPts val="0"/>
              </a:spcAft>
              <a:buNone/>
            </a:pPr>
            <a:r>
              <a:rPr lang="en-US" sz="2200" b="1" dirty="0">
                <a:solidFill>
                  <a:schemeClr val="lt1"/>
                </a:solidFill>
                <a:latin typeface="Calibri" pitchFamily="34" charset="0"/>
                <a:cs typeface="Calibri" pitchFamily="34" charset="0"/>
                <a:sym typeface="Arial"/>
              </a:rPr>
              <a:t>les plus </a:t>
            </a:r>
            <a:r>
              <a:rPr lang="en-US" sz="2200" b="1" dirty="0" err="1">
                <a:solidFill>
                  <a:schemeClr val="lt1"/>
                </a:solidFill>
                <a:latin typeface="Calibri" pitchFamily="34" charset="0"/>
                <a:cs typeface="Calibri" pitchFamily="34" charset="0"/>
                <a:sym typeface="Arial"/>
              </a:rPr>
              <a:t>profondes</a:t>
            </a:r>
            <a:endParaRPr sz="2200" b="1" dirty="0">
              <a:solidFill>
                <a:schemeClr val="lt1"/>
              </a:solidFill>
              <a:latin typeface="Calibri" pitchFamily="34" charset="0"/>
              <a:cs typeface="Calibri" pitchFamily="34" charset="0"/>
              <a:sym typeface="Arial"/>
            </a:endParaRP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1635"/>
        <p:cNvGrpSpPr/>
        <p:nvPr/>
      </p:nvGrpSpPr>
      <p:grpSpPr>
        <a:xfrm>
          <a:off x="0" y="0"/>
          <a:ext cx="0" cy="0"/>
          <a:chOff x="0" y="0"/>
          <a:chExt cx="0" cy="0"/>
        </a:xfrm>
      </p:grpSpPr>
      <p:pic>
        <p:nvPicPr>
          <p:cNvPr id="1636" name="Google Shape;1636;p93" descr="worlds.jpg"/>
          <p:cNvPicPr preferRelativeResize="0"/>
          <p:nvPr/>
        </p:nvPicPr>
        <p:blipFill rotWithShape="1">
          <a:blip r:embed="rId3">
            <a:alphaModFix/>
          </a:blip>
          <a:srcRect b="2513"/>
          <a:stretch/>
        </p:blipFill>
        <p:spPr>
          <a:xfrm>
            <a:off x="-36512" y="-27384"/>
            <a:ext cx="9144000" cy="5184576"/>
          </a:xfrm>
          <a:prstGeom prst="rect">
            <a:avLst/>
          </a:prstGeom>
          <a:noFill/>
          <a:ln>
            <a:noFill/>
          </a:ln>
        </p:spPr>
      </p:pic>
      <p:sp>
        <p:nvSpPr>
          <p:cNvPr id="1637" name="Google Shape;1637;p93"/>
          <p:cNvSpPr/>
          <p:nvPr/>
        </p:nvSpPr>
        <p:spPr>
          <a:xfrm>
            <a:off x="4427984" y="1954520"/>
            <a:ext cx="457200" cy="219456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638" name="Google Shape;1638;p93"/>
          <p:cNvSpPr/>
          <p:nvPr/>
        </p:nvSpPr>
        <p:spPr>
          <a:xfrm>
            <a:off x="3640440" y="2395736"/>
            <a:ext cx="2011680" cy="4572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639" name="Google Shape;1639;p93" descr="egyptian.gif"/>
          <p:cNvPicPr preferRelativeResize="0"/>
          <p:nvPr/>
        </p:nvPicPr>
        <p:blipFill rotWithShape="1">
          <a:blip r:embed="rId4">
            <a:alphaModFix/>
          </a:blip>
          <a:srcRect/>
          <a:stretch/>
        </p:blipFill>
        <p:spPr>
          <a:xfrm rot="7200000">
            <a:off x="4161697" y="2581391"/>
            <a:ext cx="2765149" cy="1645920"/>
          </a:xfrm>
          <a:prstGeom prst="rect">
            <a:avLst/>
          </a:prstGeom>
          <a:noFill/>
          <a:ln>
            <a:noFill/>
          </a:ln>
        </p:spPr>
      </p:pic>
      <p:pic>
        <p:nvPicPr>
          <p:cNvPr id="1640" name="Google Shape;1640;p93" descr="egyptian.gif"/>
          <p:cNvPicPr preferRelativeResize="0"/>
          <p:nvPr/>
        </p:nvPicPr>
        <p:blipFill rotWithShape="1">
          <a:blip r:embed="rId4">
            <a:alphaModFix/>
          </a:blip>
          <a:srcRect/>
          <a:stretch/>
        </p:blipFill>
        <p:spPr>
          <a:xfrm>
            <a:off x="3247011" y="1124744"/>
            <a:ext cx="2765149" cy="1645920"/>
          </a:xfrm>
          <a:prstGeom prst="rect">
            <a:avLst/>
          </a:prstGeom>
          <a:noFill/>
          <a:ln>
            <a:noFill/>
          </a:ln>
        </p:spPr>
      </p:pic>
      <p:pic>
        <p:nvPicPr>
          <p:cNvPr id="1641" name="Google Shape;1641;p93" descr="egyptian.gif"/>
          <p:cNvPicPr preferRelativeResize="0"/>
          <p:nvPr/>
        </p:nvPicPr>
        <p:blipFill rotWithShape="1">
          <a:blip r:embed="rId4">
            <a:alphaModFix/>
          </a:blip>
          <a:srcRect/>
          <a:stretch/>
        </p:blipFill>
        <p:spPr>
          <a:xfrm rot="-7200000" flipH="1">
            <a:off x="2361497" y="2581391"/>
            <a:ext cx="2765149" cy="1645920"/>
          </a:xfrm>
          <a:prstGeom prst="rect">
            <a:avLst/>
          </a:prstGeom>
          <a:noFill/>
          <a:ln>
            <a:noFill/>
          </a:ln>
        </p:spPr>
      </p:pic>
      <p:pic>
        <p:nvPicPr>
          <p:cNvPr id="1642" name="Google Shape;1642;p93" descr="www.fg-a.com valentine 2-jumping-heart.gif"/>
          <p:cNvPicPr preferRelativeResize="0"/>
          <p:nvPr/>
        </p:nvPicPr>
        <p:blipFill rotWithShape="1">
          <a:blip r:embed="rId5">
            <a:alphaModFix/>
          </a:blip>
          <a:srcRect/>
          <a:stretch/>
        </p:blipFill>
        <p:spPr>
          <a:xfrm>
            <a:off x="4077072" y="2204864"/>
            <a:ext cx="1143000" cy="1333500"/>
          </a:xfrm>
          <a:prstGeom prst="rect">
            <a:avLst/>
          </a:prstGeom>
          <a:noFill/>
          <a:ln>
            <a:noFill/>
          </a:ln>
        </p:spPr>
      </p:pic>
      <p:pic>
        <p:nvPicPr>
          <p:cNvPr id="1643" name="Google Shape;1643;p93" descr="egyptian.gif"/>
          <p:cNvPicPr preferRelativeResize="0"/>
          <p:nvPr/>
        </p:nvPicPr>
        <p:blipFill rotWithShape="1">
          <a:blip r:embed="rId4">
            <a:alphaModFix/>
          </a:blip>
          <a:srcRect/>
          <a:stretch/>
        </p:blipFill>
        <p:spPr>
          <a:xfrm rot="-7200000" flipH="1">
            <a:off x="3928688" y="3032619"/>
            <a:ext cx="614478" cy="365760"/>
          </a:xfrm>
          <a:prstGeom prst="rect">
            <a:avLst/>
          </a:prstGeom>
          <a:noFill/>
          <a:ln>
            <a:noFill/>
          </a:ln>
        </p:spPr>
      </p:pic>
      <p:pic>
        <p:nvPicPr>
          <p:cNvPr id="1644" name="Google Shape;1644;p93" descr="egyptian.gif"/>
          <p:cNvPicPr preferRelativeResize="0"/>
          <p:nvPr/>
        </p:nvPicPr>
        <p:blipFill rotWithShape="1">
          <a:blip r:embed="rId4">
            <a:alphaModFix/>
          </a:blip>
          <a:srcRect/>
          <a:stretch/>
        </p:blipFill>
        <p:spPr>
          <a:xfrm rot="-7200000" flipH="1">
            <a:off x="3592722" y="2883557"/>
            <a:ext cx="614478" cy="365760"/>
          </a:xfrm>
          <a:prstGeom prst="rect">
            <a:avLst/>
          </a:prstGeom>
          <a:noFill/>
          <a:ln>
            <a:noFill/>
          </a:ln>
        </p:spPr>
      </p:pic>
      <p:pic>
        <p:nvPicPr>
          <p:cNvPr id="1645" name="Google Shape;1645;p93" descr="egyptian.gif"/>
          <p:cNvPicPr preferRelativeResize="0"/>
          <p:nvPr/>
        </p:nvPicPr>
        <p:blipFill rotWithShape="1">
          <a:blip r:embed="rId4">
            <a:alphaModFix/>
          </a:blip>
          <a:srcRect/>
          <a:stretch/>
        </p:blipFill>
        <p:spPr>
          <a:xfrm rot="-7200000" flipH="1">
            <a:off x="3928688" y="3392659"/>
            <a:ext cx="614478" cy="365760"/>
          </a:xfrm>
          <a:prstGeom prst="rect">
            <a:avLst/>
          </a:prstGeom>
          <a:noFill/>
          <a:ln>
            <a:noFill/>
          </a:ln>
        </p:spPr>
      </p:pic>
      <p:pic>
        <p:nvPicPr>
          <p:cNvPr id="1646" name="Google Shape;1646;p93" descr="egyptian.gif"/>
          <p:cNvPicPr preferRelativeResize="0"/>
          <p:nvPr/>
        </p:nvPicPr>
        <p:blipFill rotWithShape="1">
          <a:blip r:embed="rId4">
            <a:alphaModFix/>
          </a:blip>
          <a:srcRect/>
          <a:stretch/>
        </p:blipFill>
        <p:spPr>
          <a:xfrm rot="-7200000" flipH="1">
            <a:off x="3592722" y="3243597"/>
            <a:ext cx="614478" cy="365760"/>
          </a:xfrm>
          <a:prstGeom prst="rect">
            <a:avLst/>
          </a:prstGeom>
          <a:noFill/>
          <a:ln>
            <a:noFill/>
          </a:ln>
        </p:spPr>
      </p:pic>
      <p:pic>
        <p:nvPicPr>
          <p:cNvPr id="1647" name="Google Shape;1647;p93" descr="egyptian.gif"/>
          <p:cNvPicPr preferRelativeResize="0"/>
          <p:nvPr/>
        </p:nvPicPr>
        <p:blipFill rotWithShape="1">
          <a:blip r:embed="rId4">
            <a:alphaModFix/>
          </a:blip>
          <a:srcRect/>
          <a:stretch/>
        </p:blipFill>
        <p:spPr>
          <a:xfrm rot="-7200000" flipH="1">
            <a:off x="3280616" y="3459621"/>
            <a:ext cx="614478" cy="365760"/>
          </a:xfrm>
          <a:prstGeom prst="rect">
            <a:avLst/>
          </a:prstGeom>
          <a:noFill/>
          <a:ln>
            <a:noFill/>
          </a:ln>
        </p:spPr>
      </p:pic>
      <p:pic>
        <p:nvPicPr>
          <p:cNvPr id="1648" name="Google Shape;1648;p93" descr="egyptian.gif"/>
          <p:cNvPicPr preferRelativeResize="0"/>
          <p:nvPr/>
        </p:nvPicPr>
        <p:blipFill rotWithShape="1">
          <a:blip r:embed="rId4">
            <a:alphaModFix/>
          </a:blip>
          <a:srcRect/>
          <a:stretch/>
        </p:blipFill>
        <p:spPr>
          <a:xfrm rot="-7200000" flipH="1">
            <a:off x="3232682" y="3027573"/>
            <a:ext cx="614478" cy="365760"/>
          </a:xfrm>
          <a:prstGeom prst="rect">
            <a:avLst/>
          </a:prstGeom>
          <a:noFill/>
          <a:ln>
            <a:noFill/>
          </a:ln>
        </p:spPr>
      </p:pic>
      <p:pic>
        <p:nvPicPr>
          <p:cNvPr id="1649" name="Google Shape;1649;p93" descr="egyptian.gif"/>
          <p:cNvPicPr preferRelativeResize="0"/>
          <p:nvPr/>
        </p:nvPicPr>
        <p:blipFill rotWithShape="1">
          <a:blip r:embed="rId4">
            <a:alphaModFix/>
          </a:blip>
          <a:srcRect/>
          <a:stretch/>
        </p:blipFill>
        <p:spPr>
          <a:xfrm rot="-7200000" flipH="1">
            <a:off x="3592722" y="3608683"/>
            <a:ext cx="614478" cy="365760"/>
          </a:xfrm>
          <a:prstGeom prst="rect">
            <a:avLst/>
          </a:prstGeom>
          <a:noFill/>
          <a:ln>
            <a:noFill/>
          </a:ln>
        </p:spPr>
      </p:pic>
      <p:sp>
        <p:nvSpPr>
          <p:cNvPr id="1650" name="Google Shape;1650;p93"/>
          <p:cNvSpPr txBox="1"/>
          <p:nvPr/>
        </p:nvSpPr>
        <p:spPr>
          <a:xfrm>
            <a:off x="7020272" y="4325034"/>
            <a:ext cx="2088232"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smiley © sherv.net</a:t>
            </a:r>
            <a:endParaRPr/>
          </a:p>
          <a:p>
            <a:pPr marL="0" marR="0" lvl="0" indent="0" algn="l" rtl="0">
              <a:spcBef>
                <a:spcPts val="0"/>
              </a:spcBef>
              <a:spcAft>
                <a:spcPts val="0"/>
              </a:spcAft>
              <a:buNone/>
            </a:pPr>
            <a:r>
              <a:rPr lang="en-US" sz="1000">
                <a:solidFill>
                  <a:srgbClr val="D8D8D8"/>
                </a:solidFill>
                <a:latin typeface="Arial"/>
                <a:ea typeface="Arial"/>
                <a:cs typeface="Arial"/>
                <a:sym typeface="Arial"/>
              </a:rPr>
              <a:t>Jumping heart © www.fg-a.com</a:t>
            </a:r>
            <a:endParaRPr sz="1800">
              <a:solidFill>
                <a:srgbClr val="D8D8D8"/>
              </a:solidFill>
              <a:latin typeface="Arial"/>
              <a:ea typeface="Arial"/>
              <a:cs typeface="Arial"/>
              <a:sym typeface="Arial"/>
            </a:endParaRPr>
          </a:p>
        </p:txBody>
      </p:sp>
      <p:sp>
        <p:nvSpPr>
          <p:cNvPr id="1651" name="Google Shape;1651;p93"/>
          <p:cNvSpPr txBox="1"/>
          <p:nvPr/>
        </p:nvSpPr>
        <p:spPr>
          <a:xfrm>
            <a:off x="0" y="5157192"/>
            <a:ext cx="9144000" cy="249295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600" b="1" dirty="0">
                <a:solidFill>
                  <a:schemeClr val="lt1"/>
                </a:solidFill>
                <a:latin typeface="Calibri"/>
                <a:ea typeface="Calibri"/>
                <a:cs typeface="Calibri"/>
                <a:sym typeface="Calibri"/>
              </a:rPr>
              <a:t>Si nous </a:t>
            </a:r>
            <a:r>
              <a:rPr lang="en-US" sz="2600" b="1" dirty="0" err="1">
                <a:solidFill>
                  <a:schemeClr val="lt1"/>
                </a:solidFill>
                <a:latin typeface="Calibri"/>
                <a:ea typeface="Calibri"/>
                <a:cs typeface="Calibri"/>
                <a:sym typeface="Calibri"/>
              </a:rPr>
              <a:t>sommes</a:t>
            </a:r>
            <a:r>
              <a:rPr lang="en-US" sz="2600" b="1" dirty="0">
                <a:solidFill>
                  <a:schemeClr val="lt1"/>
                </a:solidFill>
                <a:latin typeface="Calibri"/>
                <a:ea typeface="Calibri"/>
                <a:cs typeface="Calibri"/>
                <a:sym typeface="Calibri"/>
              </a:rPr>
              <a:t> en Christ, </a:t>
            </a:r>
            <a:r>
              <a:rPr lang="en-US" sz="2600" b="1" dirty="0" err="1">
                <a:solidFill>
                  <a:schemeClr val="lt1"/>
                </a:solidFill>
                <a:latin typeface="Calibri"/>
                <a:ea typeface="Calibri"/>
                <a:cs typeface="Calibri"/>
                <a:sym typeface="Calibri"/>
              </a:rPr>
              <a:t>il</a:t>
            </a:r>
            <a:r>
              <a:rPr lang="en-US" sz="2600" b="1" dirty="0">
                <a:solidFill>
                  <a:schemeClr val="lt1"/>
                </a:solidFill>
                <a:latin typeface="Calibri"/>
                <a:ea typeface="Calibri"/>
                <a:cs typeface="Calibri"/>
                <a:sym typeface="Calibri"/>
              </a:rPr>
              <a:t> y a un </a:t>
            </a:r>
            <a:r>
              <a:rPr lang="en-US" sz="2600" b="1" dirty="0" err="1">
                <a:solidFill>
                  <a:schemeClr val="lt1"/>
                </a:solidFill>
                <a:latin typeface="Calibri"/>
                <a:ea typeface="Calibri"/>
                <a:cs typeface="Calibri"/>
                <a:sym typeface="Calibri"/>
              </a:rPr>
              <a:t>autre</a:t>
            </a:r>
            <a:r>
              <a:rPr lang="en-US" sz="2600" b="1" dirty="0">
                <a:solidFill>
                  <a:schemeClr val="lt1"/>
                </a:solidFill>
                <a:latin typeface="Calibri"/>
                <a:ea typeface="Calibri"/>
                <a:cs typeface="Calibri"/>
                <a:sym typeface="Calibri"/>
              </a:rPr>
              <a:t> monde </a:t>
            </a:r>
            <a:r>
              <a:rPr lang="en-US" sz="2600" b="1" dirty="0" err="1">
                <a:solidFill>
                  <a:schemeClr val="lt1"/>
                </a:solidFill>
                <a:latin typeface="Calibri"/>
                <a:ea typeface="Calibri"/>
                <a:cs typeface="Calibri"/>
                <a:sym typeface="Calibri"/>
              </a:rPr>
              <a:t>dans</a:t>
            </a:r>
            <a:r>
              <a:rPr lang="en-US" sz="2600" b="1" dirty="0">
                <a:solidFill>
                  <a:schemeClr val="lt1"/>
                </a:solidFill>
                <a:latin typeface="Calibri"/>
                <a:ea typeface="Calibri"/>
                <a:cs typeface="Calibri"/>
                <a:sym typeface="Calibri"/>
              </a:rPr>
              <a:t> </a:t>
            </a:r>
            <a:r>
              <a:rPr lang="en-US" sz="2600" b="1" dirty="0" err="1">
                <a:solidFill>
                  <a:schemeClr val="lt1"/>
                </a:solidFill>
                <a:latin typeface="Calibri"/>
                <a:ea typeface="Calibri"/>
                <a:cs typeface="Calibri"/>
                <a:sym typeface="Calibri"/>
              </a:rPr>
              <a:t>lequel</a:t>
            </a:r>
            <a:r>
              <a:rPr lang="en-US" sz="2600" b="1" dirty="0">
                <a:solidFill>
                  <a:schemeClr val="lt1"/>
                </a:solidFill>
                <a:latin typeface="Calibri"/>
                <a:ea typeface="Calibri"/>
                <a:cs typeface="Calibri"/>
                <a:sym typeface="Calibri"/>
              </a:rPr>
              <a:t> vivre et </a:t>
            </a:r>
            <a:r>
              <a:rPr lang="en-US" sz="2600" b="1" dirty="0" err="1">
                <a:solidFill>
                  <a:schemeClr val="lt1"/>
                </a:solidFill>
                <a:latin typeface="Calibri"/>
                <a:ea typeface="Calibri"/>
                <a:cs typeface="Calibri"/>
                <a:sym typeface="Calibri"/>
              </a:rPr>
              <a:t>profiter</a:t>
            </a:r>
            <a:r>
              <a:rPr lang="en-US" sz="2600" b="1" dirty="0">
                <a:solidFill>
                  <a:schemeClr val="lt1"/>
                </a:solidFill>
                <a:latin typeface="Calibri"/>
                <a:ea typeface="Calibri"/>
                <a:cs typeface="Calibri"/>
                <a:sym typeface="Calibri"/>
              </a:rPr>
              <a:t> par la </a:t>
            </a:r>
            <a:r>
              <a:rPr lang="en-US" sz="2600" b="1" dirty="0" err="1">
                <a:solidFill>
                  <a:schemeClr val="lt1"/>
                </a:solidFill>
                <a:latin typeface="Calibri"/>
                <a:ea typeface="Calibri"/>
                <a:cs typeface="Calibri"/>
                <a:sym typeface="Calibri"/>
              </a:rPr>
              <a:t>foi</a:t>
            </a:r>
            <a:r>
              <a:rPr lang="en-US" sz="2600" b="1" dirty="0">
                <a:solidFill>
                  <a:schemeClr val="lt1"/>
                </a:solidFill>
                <a:latin typeface="Calibri"/>
                <a:ea typeface="Calibri"/>
                <a:cs typeface="Calibri"/>
                <a:sym typeface="Calibri"/>
              </a:rPr>
              <a:t>, le monde de </a:t>
            </a:r>
            <a:r>
              <a:rPr lang="en-US" sz="2600" b="1" dirty="0" err="1">
                <a:solidFill>
                  <a:schemeClr val="lt1"/>
                </a:solidFill>
                <a:latin typeface="Calibri"/>
                <a:ea typeface="Calibri"/>
                <a:cs typeface="Calibri"/>
                <a:sym typeface="Calibri"/>
              </a:rPr>
              <a:t>Dieu</a:t>
            </a:r>
            <a:r>
              <a:rPr lang="en-US" sz="2600" b="1" dirty="0">
                <a:solidFill>
                  <a:schemeClr val="lt1"/>
                </a:solidFill>
                <a:latin typeface="Calibri"/>
                <a:ea typeface="Calibri"/>
                <a:cs typeface="Calibri"/>
                <a:sym typeface="Calibri"/>
              </a:rPr>
              <a:t> le </a:t>
            </a:r>
            <a:r>
              <a:rPr lang="en-US" sz="2600" b="1" dirty="0" err="1">
                <a:solidFill>
                  <a:schemeClr val="lt1"/>
                </a:solidFill>
                <a:latin typeface="Calibri"/>
                <a:ea typeface="Calibri"/>
                <a:cs typeface="Calibri"/>
                <a:sym typeface="Calibri"/>
              </a:rPr>
              <a:t>Père</a:t>
            </a:r>
            <a:r>
              <a:rPr lang="en-US" sz="2600" b="1" dirty="0">
                <a:solidFill>
                  <a:schemeClr val="lt1"/>
                </a:solidFill>
                <a:latin typeface="Calibri"/>
                <a:ea typeface="Calibri"/>
                <a:cs typeface="Calibri"/>
                <a:sym typeface="Calibri"/>
              </a:rPr>
              <a:t>, le </a:t>
            </a:r>
            <a:r>
              <a:rPr lang="en-US" sz="2600" b="1" dirty="0" err="1">
                <a:solidFill>
                  <a:schemeClr val="lt1"/>
                </a:solidFill>
                <a:latin typeface="Calibri"/>
                <a:ea typeface="Calibri"/>
                <a:cs typeface="Calibri"/>
                <a:sym typeface="Calibri"/>
              </a:rPr>
              <a:t>Fils</a:t>
            </a:r>
            <a:r>
              <a:rPr lang="en-US" sz="2600" b="1" dirty="0">
                <a:solidFill>
                  <a:schemeClr val="lt1"/>
                </a:solidFill>
                <a:latin typeface="Calibri"/>
                <a:ea typeface="Calibri"/>
                <a:cs typeface="Calibri"/>
                <a:sym typeface="Calibri"/>
              </a:rPr>
              <a:t> et </a:t>
            </a:r>
            <a:r>
              <a:rPr lang="en-US" sz="2600" b="1" dirty="0" err="1">
                <a:solidFill>
                  <a:schemeClr val="lt1"/>
                </a:solidFill>
                <a:latin typeface="Calibri"/>
                <a:ea typeface="Calibri"/>
                <a:cs typeface="Calibri"/>
                <a:sym typeface="Calibri"/>
              </a:rPr>
              <a:t>l'Esprit</a:t>
            </a:r>
            <a:r>
              <a:rPr lang="en-US" sz="2600" b="1" dirty="0">
                <a:solidFill>
                  <a:schemeClr val="lt1"/>
                </a:solidFill>
                <a:latin typeface="Calibri"/>
                <a:ea typeface="Calibri"/>
                <a:cs typeface="Calibri"/>
                <a:sym typeface="Calibri"/>
              </a:rPr>
              <a:t> ! </a:t>
            </a:r>
            <a:r>
              <a:rPr lang="en-US" sz="2600" b="1" dirty="0" smtClean="0">
                <a:solidFill>
                  <a:schemeClr val="lt1"/>
                </a:solidFill>
                <a:latin typeface="Calibri"/>
                <a:ea typeface="Calibri"/>
                <a:cs typeface="Calibri"/>
                <a:sym typeface="Calibri"/>
              </a:rPr>
              <a:t> « </a:t>
            </a:r>
            <a:r>
              <a:rPr lang="en-US" sz="2600" b="1" dirty="0" err="1">
                <a:solidFill>
                  <a:schemeClr val="lt1"/>
                </a:solidFill>
                <a:latin typeface="Calibri"/>
                <a:ea typeface="Calibri"/>
                <a:cs typeface="Calibri"/>
                <a:sym typeface="Calibri"/>
              </a:rPr>
              <a:t>Ils</a:t>
            </a:r>
            <a:r>
              <a:rPr lang="en-US" sz="2600" b="1" dirty="0">
                <a:solidFill>
                  <a:schemeClr val="lt1"/>
                </a:solidFill>
                <a:latin typeface="Calibri"/>
                <a:ea typeface="Calibri"/>
                <a:cs typeface="Calibri"/>
                <a:sym typeface="Calibri"/>
              </a:rPr>
              <a:t> ne </a:t>
            </a:r>
            <a:r>
              <a:rPr lang="en-US" sz="2600" b="1" dirty="0" err="1">
                <a:solidFill>
                  <a:schemeClr val="lt1"/>
                </a:solidFill>
                <a:latin typeface="Calibri"/>
                <a:ea typeface="Calibri"/>
                <a:cs typeface="Calibri"/>
                <a:sym typeface="Calibri"/>
              </a:rPr>
              <a:t>sont</a:t>
            </a:r>
            <a:r>
              <a:rPr lang="en-US" sz="2600" b="1" dirty="0">
                <a:solidFill>
                  <a:schemeClr val="lt1"/>
                </a:solidFill>
                <a:latin typeface="Calibri"/>
                <a:ea typeface="Calibri"/>
                <a:cs typeface="Calibri"/>
                <a:sym typeface="Calibri"/>
              </a:rPr>
              <a:t> pas du monde, </a:t>
            </a:r>
            <a:r>
              <a:rPr lang="en-US" sz="2600" b="1" dirty="0" err="1">
                <a:solidFill>
                  <a:schemeClr val="lt1"/>
                </a:solidFill>
                <a:latin typeface="Calibri"/>
                <a:ea typeface="Calibri"/>
                <a:cs typeface="Calibri"/>
                <a:sym typeface="Calibri"/>
              </a:rPr>
              <a:t>comme</a:t>
            </a:r>
            <a:r>
              <a:rPr lang="en-US" sz="2600" b="1" dirty="0">
                <a:solidFill>
                  <a:schemeClr val="lt1"/>
                </a:solidFill>
                <a:latin typeface="Calibri"/>
                <a:ea typeface="Calibri"/>
                <a:cs typeface="Calibri"/>
                <a:sym typeface="Calibri"/>
              </a:rPr>
              <a:t> </a:t>
            </a:r>
            <a:r>
              <a:rPr lang="en-US" sz="2600" b="1" dirty="0" err="1">
                <a:solidFill>
                  <a:schemeClr val="lt1"/>
                </a:solidFill>
                <a:latin typeface="Calibri"/>
                <a:ea typeface="Calibri"/>
                <a:cs typeface="Calibri"/>
                <a:sym typeface="Calibri"/>
              </a:rPr>
              <a:t>moi</a:t>
            </a:r>
            <a:r>
              <a:rPr lang="en-US" sz="2600" b="1" dirty="0">
                <a:solidFill>
                  <a:schemeClr val="lt1"/>
                </a:solidFill>
                <a:latin typeface="Calibri"/>
                <a:ea typeface="Calibri"/>
                <a:cs typeface="Calibri"/>
                <a:sym typeface="Calibri"/>
              </a:rPr>
              <a:t> je ne </a:t>
            </a:r>
            <a:r>
              <a:rPr lang="en-US" sz="2600" b="1" dirty="0" err="1">
                <a:solidFill>
                  <a:schemeClr val="lt1"/>
                </a:solidFill>
                <a:latin typeface="Calibri"/>
                <a:ea typeface="Calibri"/>
                <a:cs typeface="Calibri"/>
                <a:sym typeface="Calibri"/>
              </a:rPr>
              <a:t>suis</a:t>
            </a:r>
            <a:r>
              <a:rPr lang="en-US" sz="2600" b="1" dirty="0">
                <a:solidFill>
                  <a:schemeClr val="lt1"/>
                </a:solidFill>
                <a:latin typeface="Calibri"/>
                <a:ea typeface="Calibri"/>
                <a:cs typeface="Calibri"/>
                <a:sym typeface="Calibri"/>
              </a:rPr>
              <a:t> pas du monde » </a:t>
            </a:r>
            <a:r>
              <a:rPr lang="en-US" sz="2600" b="1" dirty="0" smtClean="0">
                <a:solidFill>
                  <a:schemeClr val="lt1"/>
                </a:solidFill>
                <a:latin typeface="Calibri"/>
                <a:ea typeface="Calibri"/>
                <a:cs typeface="Calibri"/>
                <a:sym typeface="Calibri"/>
              </a:rPr>
              <a:t> Jean </a:t>
            </a:r>
            <a:r>
              <a:rPr lang="en-US" sz="2600" b="1" dirty="0">
                <a:solidFill>
                  <a:schemeClr val="lt1"/>
                </a:solidFill>
                <a:latin typeface="Calibri"/>
                <a:ea typeface="Calibri"/>
                <a:cs typeface="Calibri"/>
                <a:sym typeface="Calibri"/>
              </a:rPr>
              <a:t>17:16</a:t>
            </a:r>
            <a:endParaRPr dirty="0"/>
          </a:p>
          <a:p>
            <a:pPr marL="0" marR="0" lvl="0" indent="0" algn="l" rtl="0">
              <a:spcBef>
                <a:spcPts val="0"/>
              </a:spcBef>
              <a:spcAft>
                <a:spcPts val="0"/>
              </a:spcAft>
              <a:buNone/>
            </a:pPr>
            <a:endParaRPr sz="2600" b="1" dirty="0">
              <a:solidFill>
                <a:schemeClr val="lt1"/>
              </a:solidFill>
              <a:latin typeface="Calibri"/>
              <a:ea typeface="Calibri"/>
              <a:cs typeface="Calibri"/>
              <a:sym typeface="Calibri"/>
            </a:endParaRPr>
          </a:p>
          <a:p>
            <a:pPr marL="0" marR="0" lvl="0" indent="0" algn="ctr" rtl="0">
              <a:spcBef>
                <a:spcPts val="0"/>
              </a:spcBef>
              <a:spcAft>
                <a:spcPts val="0"/>
              </a:spcAft>
              <a:buNone/>
            </a:pPr>
            <a:endParaRPr sz="2600" b="1" dirty="0">
              <a:solidFill>
                <a:schemeClr val="lt1"/>
              </a:solidFill>
              <a:latin typeface="Calibri"/>
              <a:ea typeface="Calibri"/>
              <a:cs typeface="Calibri"/>
              <a:sym typeface="Calibri"/>
            </a:endParaRPr>
          </a:p>
        </p:txBody>
      </p:sp>
      <p:sp>
        <p:nvSpPr>
          <p:cNvPr id="20" name="WordArt 2"/>
          <p:cNvSpPr>
            <a:spLocks noChangeArrowheads="1" noChangeShapeType="1" noTextEdit="1"/>
          </p:cNvSpPr>
          <p:nvPr/>
        </p:nvSpPr>
        <p:spPr bwMode="auto">
          <a:xfrm>
            <a:off x="2776638" y="1070516"/>
            <a:ext cx="3657600" cy="3383280"/>
          </a:xfrm>
          <a:prstGeom prst="rect">
            <a:avLst/>
          </a:prstGeom>
        </p:spPr>
        <p:txBody>
          <a:bodyPr wrap="square" fromWordArt="1">
            <a:prstTxWarp prst="textButton">
              <a:avLst>
                <a:gd name="adj" fmla="val 9667186"/>
              </a:avLst>
            </a:prstTxWarp>
          </a:bodyPr>
          <a:lstStyle/>
          <a:p>
            <a:pPr algn="ctr" rtl="0">
              <a:spcAft>
                <a:spcPts val="1200"/>
              </a:spcAft>
            </a:pPr>
            <a:r>
              <a:rPr lang="en-CA" sz="1600" b="1" kern="10" spc="0" dirty="0" smtClean="0">
                <a:ln w="9525">
                  <a:solidFill>
                    <a:srgbClr val="000000"/>
                  </a:solidFill>
                  <a:round/>
                  <a:headEnd/>
                  <a:tailEnd/>
                </a:ln>
                <a:solidFill>
                  <a:srgbClr val="FF0000"/>
                </a:solidFill>
                <a:effectLst/>
                <a:latin typeface="Arial Black" pitchFamily="34" charset="0"/>
                <a:cs typeface="Calibri" pitchFamily="34" charset="0"/>
              </a:rPr>
              <a:t>Le Seigneur</a:t>
            </a:r>
          </a:p>
          <a:p>
            <a:pPr algn="ctr"/>
            <a:r>
              <a:rPr lang="en-US" sz="1600" b="1" dirty="0" err="1" smtClean="0">
                <a:solidFill>
                  <a:srgbClr val="FF0000"/>
                </a:solidFill>
                <a:latin typeface="Arial Black" pitchFamily="34" charset="0"/>
              </a:rPr>
              <a:t>Père</a:t>
            </a:r>
            <a:r>
              <a:rPr lang="en-CA" sz="1600" b="1" dirty="0" smtClean="0">
                <a:solidFill>
                  <a:srgbClr val="FF0000"/>
                </a:solidFill>
                <a:latin typeface="Arial Black" pitchFamily="34" charset="0"/>
              </a:rPr>
              <a:t>, </a:t>
            </a:r>
            <a:r>
              <a:rPr lang="en-CA" sz="1600" b="1" dirty="0" err="1" smtClean="0">
                <a:solidFill>
                  <a:srgbClr val="FF0000"/>
                </a:solidFill>
                <a:latin typeface="Arial Black" pitchFamily="34" charset="0"/>
              </a:rPr>
              <a:t>Fils</a:t>
            </a:r>
            <a:r>
              <a:rPr lang="en-CA" sz="1600" b="1" dirty="0" smtClean="0">
                <a:solidFill>
                  <a:srgbClr val="FF0000"/>
                </a:solidFill>
                <a:latin typeface="Arial Black" pitchFamily="34" charset="0"/>
              </a:rPr>
              <a:t> et Saint Esprit </a:t>
            </a:r>
            <a:r>
              <a:rPr lang="en-CA" sz="1600" b="1" dirty="0" err="1" smtClean="0">
                <a:solidFill>
                  <a:srgbClr val="FF0000"/>
                </a:solidFill>
                <a:latin typeface="Arial Black" pitchFamily="34" charset="0"/>
              </a:rPr>
              <a:t>unité</a:t>
            </a:r>
            <a:endParaRPr lang="en-US" sz="1600" b="1" dirty="0" smtClean="0">
              <a:solidFill>
                <a:srgbClr val="FF0000"/>
              </a:solidFill>
              <a:latin typeface="Arial Black" pitchFamily="34" charset="0"/>
            </a:endParaRPr>
          </a:p>
          <a:p>
            <a:pPr algn="ctr" rtl="0"/>
            <a:endParaRPr lang="en-CA" sz="1600" b="1" kern="10" dirty="0" smtClean="0">
              <a:ln w="9525">
                <a:solidFill>
                  <a:srgbClr val="000000"/>
                </a:solidFill>
                <a:round/>
                <a:headEnd/>
                <a:tailEnd/>
              </a:ln>
              <a:solidFill>
                <a:srgbClr val="FF0000"/>
              </a:solidFill>
              <a:latin typeface="Arial Black" pitchFamily="34" charset="0"/>
              <a:cs typeface="Calibri" pitchFamily="34" charset="0"/>
            </a:endParaRPr>
          </a:p>
          <a:p>
            <a:pPr algn="ctr" rtl="0"/>
            <a:endParaRPr lang="en-CA" sz="1600" b="1" kern="10" dirty="0" smtClean="0">
              <a:ln w="9525">
                <a:solidFill>
                  <a:srgbClr val="000000"/>
                </a:solidFill>
                <a:round/>
                <a:headEnd/>
                <a:tailEnd/>
              </a:ln>
              <a:solidFill>
                <a:srgbClr val="FF0000"/>
              </a:solidFill>
              <a:latin typeface="Arial Black" pitchFamily="34" charset="0"/>
              <a:cs typeface="Calibri" pitchFamily="34" charset="0"/>
            </a:endParaRPr>
          </a:p>
          <a:p>
            <a:pPr algn="ctr" rtl="0"/>
            <a:endParaRPr lang="en-CA" sz="1600" b="1" kern="10" dirty="0">
              <a:ln w="9525">
                <a:solidFill>
                  <a:srgbClr val="000000"/>
                </a:solidFill>
                <a:round/>
                <a:headEnd/>
                <a:tailEnd/>
              </a:ln>
              <a:solidFill>
                <a:srgbClr val="FF0000"/>
              </a:solidFill>
              <a:latin typeface="Arial Black" pitchFamily="34" charset="0"/>
              <a:cs typeface="Calibri" pitchFamily="34" charset="0"/>
            </a:endParaRPr>
          </a:p>
          <a:p>
            <a:pPr algn="ctr"/>
            <a:r>
              <a:rPr lang="en-CA" sz="1600" b="1" dirty="0" smtClean="0">
                <a:solidFill>
                  <a:srgbClr val="FF0000"/>
                </a:solidFill>
                <a:latin typeface="Arial Black" pitchFamily="34" charset="0"/>
              </a:rPr>
              <a:t>amour, communion, </a:t>
            </a:r>
            <a:r>
              <a:rPr lang="en-CA" sz="1600" b="1" dirty="0" err="1" smtClean="0">
                <a:solidFill>
                  <a:srgbClr val="FF0000"/>
                </a:solidFill>
                <a:latin typeface="Arial Black" pitchFamily="34" charset="0"/>
              </a:rPr>
              <a:t>coopération</a:t>
            </a:r>
            <a:endParaRPr lang="en-CA" sz="1600" b="1" kern="10" spc="0" dirty="0">
              <a:ln w="9525">
                <a:solidFill>
                  <a:srgbClr val="000000"/>
                </a:solidFill>
                <a:round/>
                <a:headEnd/>
                <a:tailEnd/>
              </a:ln>
              <a:solidFill>
                <a:srgbClr val="FF0000"/>
              </a:solidFill>
              <a:effectLst/>
              <a:latin typeface="Arial Black" pitchFamily="34" charset="0"/>
              <a:cs typeface="Calibri" pitchFamily="34" charset="0"/>
            </a:endParaRP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1656"/>
        <p:cNvGrpSpPr/>
        <p:nvPr/>
      </p:nvGrpSpPr>
      <p:grpSpPr>
        <a:xfrm>
          <a:off x="0" y="0"/>
          <a:ext cx="0" cy="0"/>
          <a:chOff x="0" y="0"/>
          <a:chExt cx="0" cy="0"/>
        </a:xfrm>
      </p:grpSpPr>
      <p:pic>
        <p:nvPicPr>
          <p:cNvPr id="17" name="Picture 16" descr="saml size, gifts inside.jpg"/>
          <p:cNvPicPr>
            <a:picLocks noChangeAspect="1"/>
          </p:cNvPicPr>
          <p:nvPr/>
        </p:nvPicPr>
        <p:blipFill>
          <a:blip r:embed="rId3" cstate="print"/>
          <a:srcRect l="11151" t="26376" r="13251" b="7475"/>
          <a:stretch>
            <a:fillRect/>
          </a:stretch>
        </p:blipFill>
        <p:spPr>
          <a:xfrm rot="5400000">
            <a:off x="1106488" y="-1143000"/>
            <a:ext cx="6858000" cy="9144000"/>
          </a:xfrm>
          <a:prstGeom prst="rect">
            <a:avLst/>
          </a:prstGeom>
        </p:spPr>
      </p:pic>
      <p:sp>
        <p:nvSpPr>
          <p:cNvPr id="1659" name="Google Shape;1659;p94"/>
          <p:cNvSpPr txBox="1"/>
          <p:nvPr/>
        </p:nvSpPr>
        <p:spPr>
          <a:xfrm>
            <a:off x="2699792" y="404664"/>
            <a:ext cx="2304256"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ta justice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de Dieu, ta justification</a:t>
            </a:r>
            <a:endParaRPr sz="1800" b="1">
              <a:solidFill>
                <a:schemeClr val="lt1"/>
              </a:solidFill>
              <a:latin typeface="Arial"/>
              <a:ea typeface="Arial"/>
              <a:cs typeface="Arial"/>
              <a:sym typeface="Arial"/>
            </a:endParaRPr>
          </a:p>
        </p:txBody>
      </p:sp>
      <p:sp>
        <p:nvSpPr>
          <p:cNvPr id="1660" name="Google Shape;1660;p94"/>
          <p:cNvSpPr txBox="1"/>
          <p:nvPr/>
        </p:nvSpPr>
        <p:spPr>
          <a:xfrm>
            <a:off x="7848872" y="766445"/>
            <a:ext cx="1475656"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ta paix avec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Dieu</a:t>
            </a:r>
            <a:endParaRPr sz="1800" b="1">
              <a:solidFill>
                <a:schemeClr val="lt1"/>
              </a:solidFill>
              <a:latin typeface="Arial"/>
              <a:ea typeface="Arial"/>
              <a:cs typeface="Arial"/>
              <a:sym typeface="Arial"/>
            </a:endParaRPr>
          </a:p>
        </p:txBody>
      </p:sp>
      <p:sp>
        <p:nvSpPr>
          <p:cNvPr id="1661" name="Google Shape;1661;p94"/>
          <p:cNvSpPr txBox="1"/>
          <p:nvPr/>
        </p:nvSpPr>
        <p:spPr>
          <a:xfrm>
            <a:off x="4211960" y="5301208"/>
            <a:ext cx="3528392"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FF0000"/>
                </a:solidFill>
                <a:latin typeface="Arial"/>
                <a:ea typeface="Arial"/>
                <a:cs typeface="Arial"/>
                <a:sym typeface="Arial"/>
              </a:rPr>
              <a:t>Je suis ton sacrifice </a:t>
            </a:r>
            <a:endParaRPr/>
          </a:p>
          <a:p>
            <a:pPr marL="0" marR="0" lvl="0" indent="0" algn="ctr" rtl="0">
              <a:spcBef>
                <a:spcPts val="0"/>
              </a:spcBef>
              <a:spcAft>
                <a:spcPts val="0"/>
              </a:spcAft>
              <a:buNone/>
            </a:pPr>
            <a:r>
              <a:rPr lang="en-US" sz="1800" b="1">
                <a:solidFill>
                  <a:srgbClr val="FF0000"/>
                </a:solidFill>
                <a:latin typeface="Arial"/>
                <a:ea typeface="Arial"/>
                <a:cs typeface="Arial"/>
                <a:sym typeface="Arial"/>
              </a:rPr>
              <a:t>expiatoire détournant </a:t>
            </a:r>
            <a:endParaRPr/>
          </a:p>
          <a:p>
            <a:pPr marL="0" marR="0" lvl="0" indent="0" algn="ctr" rtl="0">
              <a:spcBef>
                <a:spcPts val="0"/>
              </a:spcBef>
              <a:spcAft>
                <a:spcPts val="0"/>
              </a:spcAft>
              <a:buNone/>
            </a:pPr>
            <a:r>
              <a:rPr lang="en-US" sz="1800" b="1">
                <a:solidFill>
                  <a:srgbClr val="FF0000"/>
                </a:solidFill>
                <a:latin typeface="Arial"/>
                <a:ea typeface="Arial"/>
                <a:cs typeface="Arial"/>
                <a:sym typeface="Arial"/>
              </a:rPr>
              <a:t>la colère de Dieu</a:t>
            </a:r>
            <a:endParaRPr sz="1800" b="1">
              <a:solidFill>
                <a:srgbClr val="FF0000"/>
              </a:solidFill>
              <a:latin typeface="Arial"/>
              <a:ea typeface="Arial"/>
              <a:cs typeface="Arial"/>
              <a:sym typeface="Arial"/>
            </a:endParaRPr>
          </a:p>
        </p:txBody>
      </p:sp>
      <p:sp>
        <p:nvSpPr>
          <p:cNvPr id="1662" name="Google Shape;1662;p94"/>
          <p:cNvSpPr txBox="1"/>
          <p:nvPr/>
        </p:nvSpPr>
        <p:spPr>
          <a:xfrm>
            <a:off x="4664854" y="-27384"/>
            <a:ext cx="3579554"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FF0000"/>
                </a:solidFill>
                <a:latin typeface="Arial"/>
                <a:ea typeface="Arial"/>
                <a:cs typeface="Arial"/>
                <a:sym typeface="Arial"/>
              </a:rPr>
              <a:t>Je suis ta rançon </a:t>
            </a:r>
            <a:endParaRPr/>
          </a:p>
          <a:p>
            <a:pPr marL="0" marR="0" lvl="0" indent="0" algn="ctr" rtl="0">
              <a:spcBef>
                <a:spcPts val="0"/>
              </a:spcBef>
              <a:spcAft>
                <a:spcPts val="0"/>
              </a:spcAft>
              <a:buNone/>
            </a:pPr>
            <a:r>
              <a:rPr lang="en-US" sz="1800" b="1">
                <a:solidFill>
                  <a:srgbClr val="FF0000"/>
                </a:solidFill>
                <a:latin typeface="Arial"/>
                <a:ea typeface="Arial"/>
                <a:cs typeface="Arial"/>
                <a:sym typeface="Arial"/>
              </a:rPr>
              <a:t>et ta rédemption</a:t>
            </a:r>
            <a:endParaRPr sz="1800" b="1">
              <a:solidFill>
                <a:srgbClr val="FF0000"/>
              </a:solidFill>
              <a:latin typeface="Arial"/>
              <a:ea typeface="Arial"/>
              <a:cs typeface="Arial"/>
              <a:sym typeface="Arial"/>
            </a:endParaRPr>
          </a:p>
        </p:txBody>
      </p:sp>
      <p:sp>
        <p:nvSpPr>
          <p:cNvPr id="1663" name="Google Shape;1663;p94"/>
          <p:cNvSpPr txBox="1"/>
          <p:nvPr/>
        </p:nvSpPr>
        <p:spPr>
          <a:xfrm>
            <a:off x="0" y="5229200"/>
            <a:ext cx="1224136"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la vie éternelle</a:t>
            </a:r>
            <a:endParaRPr sz="1800" b="1">
              <a:solidFill>
                <a:schemeClr val="lt1"/>
              </a:solidFill>
              <a:latin typeface="Arial"/>
              <a:ea typeface="Arial"/>
              <a:cs typeface="Arial"/>
              <a:sym typeface="Arial"/>
            </a:endParaRPr>
          </a:p>
        </p:txBody>
      </p:sp>
      <p:sp>
        <p:nvSpPr>
          <p:cNvPr id="1664" name="Google Shape;1664;p94"/>
          <p:cNvSpPr txBox="1"/>
          <p:nvPr/>
        </p:nvSpPr>
        <p:spPr>
          <a:xfrm>
            <a:off x="7596336" y="3068960"/>
            <a:ext cx="1512168" cy="23083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FF0000"/>
                </a:solidFill>
                <a:latin typeface="Arial"/>
                <a:ea typeface="Arial"/>
                <a:cs typeface="Arial"/>
                <a:sym typeface="Arial"/>
              </a:rPr>
              <a:t>Je suis votre délivrance des ténèbres dans le royaume du Fils de Dieu</a:t>
            </a:r>
            <a:endParaRPr sz="1800" b="1">
              <a:solidFill>
                <a:srgbClr val="FF0000"/>
              </a:solidFill>
              <a:latin typeface="Arial"/>
              <a:ea typeface="Arial"/>
              <a:cs typeface="Arial"/>
              <a:sym typeface="Arial"/>
            </a:endParaRPr>
          </a:p>
        </p:txBody>
      </p:sp>
      <p:sp>
        <p:nvSpPr>
          <p:cNvPr id="1665" name="Google Shape;1665;p94"/>
          <p:cNvSpPr txBox="1"/>
          <p:nvPr/>
        </p:nvSpPr>
        <p:spPr>
          <a:xfrm>
            <a:off x="7128792" y="5685055"/>
            <a:ext cx="2267744"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la plénitude de la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bénédiction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de Dieu</a:t>
            </a:r>
            <a:endParaRPr sz="1800" b="1">
              <a:solidFill>
                <a:schemeClr val="lt1"/>
              </a:solidFill>
              <a:latin typeface="Arial"/>
              <a:ea typeface="Arial"/>
              <a:cs typeface="Arial"/>
              <a:sym typeface="Arial"/>
            </a:endParaRPr>
          </a:p>
        </p:txBody>
      </p:sp>
      <p:sp>
        <p:nvSpPr>
          <p:cNvPr id="1666" name="Google Shape;1666;p94"/>
          <p:cNvSpPr txBox="1"/>
          <p:nvPr/>
        </p:nvSpPr>
        <p:spPr>
          <a:xfrm>
            <a:off x="1259632" y="417438"/>
            <a:ext cx="1512168"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ton pardon des péchés</a:t>
            </a:r>
            <a:endParaRPr sz="1800" b="1">
              <a:solidFill>
                <a:schemeClr val="lt1"/>
              </a:solidFill>
              <a:latin typeface="Arial"/>
              <a:ea typeface="Arial"/>
              <a:cs typeface="Arial"/>
              <a:sym typeface="Arial"/>
            </a:endParaRPr>
          </a:p>
        </p:txBody>
      </p:sp>
      <p:sp>
        <p:nvSpPr>
          <p:cNvPr id="1667" name="Google Shape;1667;p94"/>
          <p:cNvSpPr txBox="1"/>
          <p:nvPr/>
        </p:nvSpPr>
        <p:spPr>
          <a:xfrm>
            <a:off x="1128646" y="1988840"/>
            <a:ext cx="2147210"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ton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espoir de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gloire</a:t>
            </a:r>
            <a:endParaRPr sz="1800" b="1">
              <a:solidFill>
                <a:schemeClr val="lt1"/>
              </a:solidFill>
              <a:latin typeface="Arial"/>
              <a:ea typeface="Arial"/>
              <a:cs typeface="Arial"/>
              <a:sym typeface="Arial"/>
            </a:endParaRPr>
          </a:p>
        </p:txBody>
      </p:sp>
      <p:sp>
        <p:nvSpPr>
          <p:cNvPr id="1668" name="Google Shape;1668;p94"/>
          <p:cNvSpPr txBox="1"/>
          <p:nvPr/>
        </p:nvSpPr>
        <p:spPr>
          <a:xfrm>
            <a:off x="-252536" y="2383720"/>
            <a:ext cx="1944216" cy="147732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ton adoption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pour être l'enfant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de Dieu</a:t>
            </a:r>
            <a:endParaRPr sz="1800" b="1">
              <a:solidFill>
                <a:schemeClr val="lt1"/>
              </a:solidFill>
              <a:latin typeface="Arial"/>
              <a:ea typeface="Arial"/>
              <a:cs typeface="Arial"/>
              <a:sym typeface="Arial"/>
            </a:endParaRPr>
          </a:p>
        </p:txBody>
      </p:sp>
      <p:sp>
        <p:nvSpPr>
          <p:cNvPr id="1669" name="Google Shape;1669;p94"/>
          <p:cNvSpPr txBox="1"/>
          <p:nvPr/>
        </p:nvSpPr>
        <p:spPr>
          <a:xfrm>
            <a:off x="1259632" y="5734997"/>
            <a:ext cx="3135456"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FF0000"/>
                </a:solidFill>
                <a:latin typeface="Arial"/>
                <a:ea typeface="Arial"/>
                <a:cs typeface="Arial"/>
                <a:sym typeface="Arial"/>
              </a:rPr>
              <a:t>Je suis la plénitude spirituelle en Dieu</a:t>
            </a:r>
            <a:endParaRPr sz="1800" b="1">
              <a:solidFill>
                <a:srgbClr val="FF0000"/>
              </a:solidFill>
              <a:latin typeface="Arial"/>
              <a:ea typeface="Arial"/>
              <a:cs typeface="Arial"/>
              <a:sym typeface="Arial"/>
            </a:endParaRPr>
          </a:p>
        </p:txBody>
      </p:sp>
      <p:sp>
        <p:nvSpPr>
          <p:cNvPr id="1670" name="Google Shape;1670;p94"/>
          <p:cNvSpPr txBox="1"/>
          <p:nvPr/>
        </p:nvSpPr>
        <p:spPr>
          <a:xfrm>
            <a:off x="5580112" y="3862789"/>
            <a:ext cx="2016224"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vie </a:t>
            </a:r>
            <a:endParaRPr/>
          </a:p>
          <a:p>
            <a:pPr marL="0" marR="0" lvl="0" indent="0" algn="l" rtl="0">
              <a:spcBef>
                <a:spcPts val="0"/>
              </a:spcBef>
              <a:spcAft>
                <a:spcPts val="0"/>
              </a:spcAft>
              <a:buNone/>
            </a:pPr>
            <a:r>
              <a:rPr lang="en-US" sz="1800" b="1">
                <a:solidFill>
                  <a:schemeClr val="lt1"/>
                </a:solidFill>
                <a:latin typeface="Arial"/>
                <a:ea typeface="Arial"/>
                <a:cs typeface="Arial"/>
                <a:sym typeface="Arial"/>
              </a:rPr>
              <a:t>dans l’Esprit</a:t>
            </a:r>
            <a:endParaRPr sz="1800" b="1">
              <a:solidFill>
                <a:schemeClr val="lt1"/>
              </a:solidFill>
              <a:latin typeface="Arial"/>
              <a:ea typeface="Arial"/>
              <a:cs typeface="Arial"/>
              <a:sym typeface="Arial"/>
            </a:endParaRPr>
          </a:p>
        </p:txBody>
      </p:sp>
      <p:sp>
        <p:nvSpPr>
          <p:cNvPr id="1671" name="Google Shape;1671;p94"/>
          <p:cNvSpPr txBox="1"/>
          <p:nvPr/>
        </p:nvSpPr>
        <p:spPr>
          <a:xfrm rot="-1641654">
            <a:off x="1433939" y="1820242"/>
            <a:ext cx="6492240" cy="2651760"/>
          </a:xfrm>
          <a:prstGeom prst="rect">
            <a:avLst/>
          </a:prstGeom>
          <a:solidFill>
            <a:srgbClr val="FF00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a:solidFill>
                  <a:schemeClr val="dk2"/>
                </a:solidFill>
                <a:latin typeface="Arial Black"/>
                <a:ea typeface="Arial Black"/>
                <a:cs typeface="Arial Black"/>
                <a:sym typeface="Arial Black"/>
              </a:rPr>
              <a:t>La joie et la satisfaction sont en Dieu. Ouvrez les dons de Christ pour profiter du Seigneur par la foi dans les promesses de Dieu exprimées dans la louange! Promesses - Foi - Louange</a:t>
            </a:r>
            <a:endParaRPr sz="2800" b="0" i="0" u="none" strike="noStrike" cap="none">
              <a:solidFill>
                <a:schemeClr val="dk2"/>
              </a:solidFill>
              <a:latin typeface="Arial Black"/>
              <a:ea typeface="Arial Black"/>
              <a:cs typeface="Arial Black"/>
              <a:sym typeface="Arial Black"/>
            </a:endParaRP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66FFFF"/>
        </a:solidFill>
        <a:effectLst/>
      </p:bgPr>
    </p:bg>
    <p:spTree>
      <p:nvGrpSpPr>
        <p:cNvPr id="1" name="Shape 1676"/>
        <p:cNvGrpSpPr/>
        <p:nvPr/>
      </p:nvGrpSpPr>
      <p:grpSpPr>
        <a:xfrm>
          <a:off x="0" y="0"/>
          <a:ext cx="0" cy="0"/>
          <a:chOff x="0" y="0"/>
          <a:chExt cx="0" cy="0"/>
        </a:xfrm>
      </p:grpSpPr>
      <p:sp>
        <p:nvSpPr>
          <p:cNvPr id="1677" name="Google Shape;1677;p95"/>
          <p:cNvSpPr txBox="1"/>
          <p:nvPr/>
        </p:nvSpPr>
        <p:spPr>
          <a:xfrm>
            <a:off x="152400" y="228600"/>
            <a:ext cx="8915400" cy="61247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rgbClr val="FF0000"/>
                </a:solidFill>
                <a:latin typeface="Arial"/>
                <a:ea typeface="Arial"/>
                <a:cs typeface="Arial"/>
                <a:sym typeface="Arial"/>
              </a:rPr>
              <a:t>Hautement recommandé</a:t>
            </a:r>
            <a:endParaRPr/>
          </a:p>
          <a:p>
            <a:pPr marL="0" marR="0" lvl="0" indent="0" algn="l" rtl="0">
              <a:spcBef>
                <a:spcPts val="0"/>
              </a:spcBef>
              <a:spcAft>
                <a:spcPts val="0"/>
              </a:spcAft>
              <a:buNone/>
            </a:pPr>
            <a:endParaRPr sz="1600" b="1">
              <a:solidFill>
                <a:schemeClr val="dk2"/>
              </a:solidFill>
              <a:latin typeface="Arial"/>
              <a:ea typeface="Arial"/>
              <a:cs typeface="Arial"/>
              <a:sym typeface="Arial"/>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Prenez l'habitude de louer le SEIGNEUR chaque jour pour sa grâce en Christ. Développez un esprit et un cœur qui reposent en Christ pour tous. </a:t>
            </a:r>
            <a:endParaRPr/>
          </a:p>
          <a:p>
            <a:pPr marL="0" marR="0" lvl="0" indent="0" algn="l" rtl="0">
              <a:spcBef>
                <a:spcPts val="0"/>
              </a:spcBef>
              <a:spcAft>
                <a:spcPts val="0"/>
              </a:spcAft>
              <a:buNone/>
            </a:pPr>
            <a:endParaRPr sz="1600" b="1">
              <a:solidFill>
                <a:schemeClr val="dk2"/>
              </a:solidFill>
              <a:latin typeface="Arial"/>
              <a:ea typeface="Arial"/>
              <a:cs typeface="Arial"/>
              <a:sym typeface="Arial"/>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Pendant votre temps de prière chacun des sept jours de la semaine, louez le Seigneur à travers la section 1 du jour 1, section deux le jour 2, . . . sept le jour 7 !</a:t>
            </a:r>
            <a:endParaRPr/>
          </a:p>
          <a:p>
            <a:pPr marL="0" marR="0" lvl="0" indent="0" algn="l" rtl="0">
              <a:spcBef>
                <a:spcPts val="0"/>
              </a:spcBef>
              <a:spcAft>
                <a:spcPts val="0"/>
              </a:spcAft>
              <a:buNone/>
            </a:pPr>
            <a:endParaRPr sz="1600" b="1">
              <a:solidFill>
                <a:schemeClr val="dk2"/>
              </a:solidFill>
              <a:latin typeface="Arial"/>
              <a:ea typeface="Arial"/>
              <a:cs typeface="Arial"/>
              <a:sym typeface="Arial"/>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Lundi – Section 1</a:t>
            </a:r>
            <a:endParaRPr sz="2400" b="1">
              <a:solidFill>
                <a:srgbClr val="7030A0"/>
              </a:solidFill>
              <a:latin typeface="Arial"/>
              <a:ea typeface="Arial"/>
              <a:cs typeface="Arial"/>
              <a:sym typeface="Arial"/>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Mardi – Section 2  </a:t>
            </a:r>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Mercredi – Section 3</a:t>
            </a:r>
            <a:r>
              <a:rPr lang="en-US" sz="2800" b="1">
                <a:solidFill>
                  <a:srgbClr val="FF0000"/>
                </a:solidFill>
                <a:latin typeface="Arial"/>
                <a:ea typeface="Arial"/>
                <a:cs typeface="Arial"/>
                <a:sym typeface="Arial"/>
              </a:rPr>
              <a:t> </a:t>
            </a:r>
            <a:r>
              <a:rPr lang="en-US" sz="2800" b="1">
                <a:solidFill>
                  <a:srgbClr val="FF0000"/>
                </a:solidFill>
                <a:latin typeface="Calibri"/>
                <a:ea typeface="Calibri"/>
                <a:cs typeface="Calibri"/>
                <a:sym typeface="Calibri"/>
              </a:rPr>
              <a:t>Dons de vie sur le trône de Dieu 24-31 </a:t>
            </a:r>
            <a:endParaRPr sz="2800" b="1">
              <a:solidFill>
                <a:srgbClr val="FF0000"/>
              </a:solidFill>
              <a:latin typeface="Arial"/>
              <a:ea typeface="Arial"/>
              <a:cs typeface="Arial"/>
              <a:sym typeface="Arial"/>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Jeudi – Section 4</a:t>
            </a:r>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Vendredi – Section 5</a:t>
            </a:r>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Samedi – Section 6</a:t>
            </a:r>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Dimanche – Section 7</a:t>
            </a:r>
            <a:endParaRPr sz="2400" b="1">
              <a:solidFill>
                <a:schemeClr val="dk2"/>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1681"/>
        <p:cNvGrpSpPr/>
        <p:nvPr/>
      </p:nvGrpSpPr>
      <p:grpSpPr>
        <a:xfrm>
          <a:off x="0" y="0"/>
          <a:ext cx="0" cy="0"/>
          <a:chOff x="0" y="0"/>
          <a:chExt cx="0" cy="0"/>
        </a:xfrm>
      </p:grpSpPr>
      <p:sp>
        <p:nvSpPr>
          <p:cNvPr id="1682" name="Google Shape;1682;p96"/>
          <p:cNvSpPr txBox="1">
            <a:spLocks noGrp="1"/>
          </p:cNvSpPr>
          <p:nvPr>
            <p:ph type="title"/>
          </p:nvPr>
        </p:nvSpPr>
        <p:spPr>
          <a:xfrm>
            <a:off x="0" y="3366120"/>
            <a:ext cx="91440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200" b="1">
                <a:solidFill>
                  <a:srgbClr val="FFFF00"/>
                </a:solidFill>
                <a:latin typeface="Calibri"/>
                <a:ea typeface="Calibri"/>
                <a:cs typeface="Calibri"/>
                <a:sym typeface="Calibri"/>
              </a:rPr>
              <a:t>La grâce de Dieu en Christ </a:t>
            </a:r>
            <a:br>
              <a:rPr lang="en-US" sz="3200" b="1">
                <a:solidFill>
                  <a:srgbClr val="FFFF00"/>
                </a:solidFill>
                <a:latin typeface="Calibri"/>
                <a:ea typeface="Calibri"/>
                <a:cs typeface="Calibri"/>
                <a:sym typeface="Calibri"/>
              </a:rPr>
            </a:br>
            <a:r>
              <a:rPr lang="en-US" sz="2400" b="1">
                <a:solidFill>
                  <a:srgbClr val="FFFF00"/>
                </a:solidFill>
                <a:latin typeface="Calibri"/>
                <a:ea typeface="Calibri"/>
                <a:cs typeface="Calibri"/>
                <a:sym typeface="Calibri"/>
              </a:rPr>
              <a:t>100 dons de délices que nous recevons dans </a:t>
            </a:r>
            <a:br>
              <a:rPr lang="en-US" sz="2400" b="1">
                <a:solidFill>
                  <a:srgbClr val="FFFF00"/>
                </a:solidFill>
                <a:latin typeface="Calibri"/>
                <a:ea typeface="Calibri"/>
                <a:cs typeface="Calibri"/>
                <a:sym typeface="Calibri"/>
              </a:rPr>
            </a:br>
            <a:r>
              <a:rPr lang="en-US" sz="2400" b="1">
                <a:solidFill>
                  <a:srgbClr val="FFFF00"/>
                </a:solidFill>
                <a:latin typeface="Calibri"/>
                <a:ea typeface="Calibri"/>
                <a:cs typeface="Calibri"/>
                <a:sym typeface="Calibri"/>
              </a:rPr>
              <a:t>le don du Seigneur du Christ crucifié</a:t>
            </a:r>
            <a:r>
              <a:rPr lang="en-US" sz="3200" b="1">
                <a:solidFill>
                  <a:srgbClr val="FFFF00"/>
                </a:solidFill>
                <a:latin typeface="Calibri"/>
                <a:ea typeface="Calibri"/>
                <a:cs typeface="Calibri"/>
                <a:sym typeface="Calibri"/>
              </a:rPr>
              <a:t> </a:t>
            </a:r>
            <a:br>
              <a:rPr lang="en-US" sz="3200" b="1">
                <a:solidFill>
                  <a:srgbClr val="FFFF00"/>
                </a:solidFill>
                <a:latin typeface="Calibri"/>
                <a:ea typeface="Calibri"/>
                <a:cs typeface="Calibri"/>
                <a:sym typeface="Calibri"/>
              </a:rPr>
            </a:br>
            <a:r>
              <a:rPr lang="en-US" sz="1200" b="1">
                <a:solidFill>
                  <a:srgbClr val="FFFF00"/>
                </a:solidFill>
                <a:latin typeface="Calibri"/>
                <a:ea typeface="Calibri"/>
                <a:cs typeface="Calibri"/>
                <a:sym typeface="Calibri"/>
              </a:rPr>
              <a:t/>
            </a:r>
            <a:br>
              <a:rPr lang="en-US" sz="1200" b="1">
                <a:solidFill>
                  <a:srgbClr val="FFFF00"/>
                </a:solidFill>
                <a:latin typeface="Calibri"/>
                <a:ea typeface="Calibri"/>
                <a:cs typeface="Calibri"/>
                <a:sym typeface="Calibri"/>
              </a:rPr>
            </a:br>
            <a:r>
              <a:rPr lang="en-US" sz="2800" b="1">
                <a:solidFill>
                  <a:schemeClr val="lt1"/>
                </a:solidFill>
                <a:latin typeface="Calibri"/>
                <a:ea typeface="Calibri"/>
                <a:cs typeface="Calibri"/>
                <a:sym typeface="Calibri"/>
              </a:rPr>
              <a:t>Dons qui sont un fondement solide 1-14 </a:t>
            </a:r>
            <a:br>
              <a:rPr lang="en-US" sz="28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Dons de connexion avec le Père, le Fils et l'Esprit 15-23 </a:t>
            </a:r>
            <a:br>
              <a:rPr lang="en-US" sz="2800" b="1">
                <a:solidFill>
                  <a:schemeClr val="lt1"/>
                </a:solidFill>
                <a:latin typeface="Calibri"/>
                <a:ea typeface="Calibri"/>
                <a:cs typeface="Calibri"/>
                <a:sym typeface="Calibri"/>
              </a:rPr>
            </a:br>
            <a:r>
              <a:rPr lang="en-US" sz="2800" b="1">
                <a:solidFill>
                  <a:srgbClr val="00FF00"/>
                </a:solidFill>
                <a:latin typeface="Calibri"/>
                <a:ea typeface="Calibri"/>
                <a:cs typeface="Calibri"/>
                <a:sym typeface="Calibri"/>
              </a:rPr>
              <a:t>Dons de vie sur le trône de Dieu 24-31 </a:t>
            </a:r>
            <a:r>
              <a:rPr lang="en-US" sz="2800" b="1">
                <a:solidFill>
                  <a:schemeClr val="lt1"/>
                </a:solidFill>
                <a:latin typeface="Calibri"/>
                <a:ea typeface="Calibri"/>
                <a:cs typeface="Calibri"/>
                <a:sym typeface="Calibri"/>
              </a:rPr>
              <a:t/>
            </a:r>
            <a:br>
              <a:rPr lang="en-US" sz="28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Dons d'être libéré du péché 32-48 </a:t>
            </a:r>
            <a:br>
              <a:rPr lang="en-US" sz="28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Dons de vie dans le Saint-Esprit 48-71 </a:t>
            </a:r>
            <a:br>
              <a:rPr lang="en-US" sz="28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Dons d'être le corps du Christ 72-82 </a:t>
            </a:r>
            <a:br>
              <a:rPr lang="en-US" sz="28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Dons de gloire future 83-97 </a:t>
            </a:r>
            <a:br>
              <a:rPr lang="en-US" sz="28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Trois grands dons qui incluent tous les autres 98-100 </a:t>
            </a:r>
            <a:br>
              <a:rPr lang="en-US" sz="28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
            </a:r>
            <a:br>
              <a:rPr lang="en-US" sz="2800" b="1">
                <a:solidFill>
                  <a:schemeClr val="lt1"/>
                </a:solidFill>
                <a:latin typeface="Calibri"/>
                <a:ea typeface="Calibri"/>
                <a:cs typeface="Calibri"/>
                <a:sym typeface="Calibri"/>
              </a:rPr>
            </a:br>
            <a:r>
              <a:rPr lang="en-US" sz="2800" b="1">
                <a:solidFill>
                  <a:srgbClr val="FF0000"/>
                </a:solidFill>
                <a:latin typeface="Calibri"/>
                <a:ea typeface="Calibri"/>
                <a:cs typeface="Calibri"/>
                <a:sym typeface="Calibri"/>
              </a:rPr>
              <a:t>Utilisez « recherche » sur votre smartphone </a:t>
            </a:r>
            <a:br>
              <a:rPr lang="en-US" sz="2800" b="1">
                <a:solidFill>
                  <a:srgbClr val="FF0000"/>
                </a:solidFill>
                <a:latin typeface="Calibri"/>
                <a:ea typeface="Calibri"/>
                <a:cs typeface="Calibri"/>
                <a:sym typeface="Calibri"/>
              </a:rPr>
            </a:br>
            <a:r>
              <a:rPr lang="en-US" sz="2800" b="1">
                <a:latin typeface="Arial"/>
                <a:ea typeface="Arial"/>
                <a:cs typeface="Arial"/>
                <a:sym typeface="Arial"/>
              </a:rPr>
              <a:t/>
            </a:r>
            <a:br>
              <a:rPr lang="en-US" sz="2800" b="1">
                <a:latin typeface="Arial"/>
                <a:ea typeface="Arial"/>
                <a:cs typeface="Arial"/>
                <a:sym typeface="Arial"/>
              </a:rPr>
            </a:br>
            <a:r>
              <a:rPr lang="en-US" sz="3200"/>
              <a:t/>
            </a:r>
            <a:br>
              <a:rPr lang="en-US" sz="3200"/>
            </a:br>
            <a:endParaRPr sz="3200"/>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1686"/>
        <p:cNvGrpSpPr/>
        <p:nvPr/>
      </p:nvGrpSpPr>
      <p:grpSpPr>
        <a:xfrm>
          <a:off x="0" y="0"/>
          <a:ext cx="0" cy="0"/>
          <a:chOff x="0" y="0"/>
          <a:chExt cx="0" cy="0"/>
        </a:xfrm>
      </p:grpSpPr>
      <p:sp>
        <p:nvSpPr>
          <p:cNvPr id="1687" name="Google Shape;1687;p97"/>
          <p:cNvSpPr/>
          <p:nvPr/>
        </p:nvSpPr>
        <p:spPr>
          <a:xfrm>
            <a:off x="1187624" y="99392"/>
            <a:ext cx="7128792" cy="6713984"/>
          </a:xfrm>
          <a:prstGeom prst="ellipse">
            <a:avLst/>
          </a:prstGeom>
          <a:solidFill>
            <a:srgbClr val="FF00FF"/>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688" name="Google Shape;1688;p97"/>
          <p:cNvSpPr txBox="1"/>
          <p:nvPr/>
        </p:nvSpPr>
        <p:spPr>
          <a:xfrm>
            <a:off x="1115616" y="620688"/>
            <a:ext cx="7236966" cy="61247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accès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prières exaucées au nom de Jésus    </a:t>
            </a:r>
            <a:r>
              <a:rPr lang="en-US" sz="2800" b="1">
                <a:solidFill>
                  <a:schemeClr val="dk2"/>
                </a:solidFill>
                <a:latin typeface="Calibri"/>
                <a:ea typeface="Calibri"/>
                <a:cs typeface="Calibri"/>
                <a:sym typeface="Calibri"/>
              </a:rPr>
              <a:t>miséricorde, grâce et secours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au trône de la grâce</a:t>
            </a:r>
            <a:endParaRPr sz="2800" b="1">
              <a:solidFill>
                <a:schemeClr val="dk2"/>
              </a:solidFill>
              <a:latin typeface="Calibri"/>
              <a:ea typeface="Calibri"/>
              <a:cs typeface="Calibri"/>
              <a:sym typeface="Calibri"/>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tout besoin comblé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l’Esprit prie pour nous et nous aide à prier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par l’Esprit avec la parole de Dieu </a:t>
            </a:r>
            <a:endParaRPr sz="2800" b="1">
              <a:solidFill>
                <a:schemeClr val="dk2"/>
              </a:solidFill>
              <a:latin typeface="Calibri"/>
              <a:ea typeface="Calibri"/>
              <a:cs typeface="Calibri"/>
              <a:sym typeface="Calibri"/>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notre Souverain Sacrificateur intercède pour nous en tant que notre seul médiateur et rançon pour tous</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notre Souverain Sacrificateur est notre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avocat avec sa seul propitiation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pour nos péchés dans</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 notre défense</a:t>
            </a:r>
            <a:endParaRPr sz="2800" b="1">
              <a:solidFill>
                <a:schemeClr val="dk2"/>
              </a:solidFill>
              <a:latin typeface="Calibri"/>
              <a:ea typeface="Calibri"/>
              <a:cs typeface="Calibri"/>
              <a:sym typeface="Calibri"/>
            </a:endParaRPr>
          </a:p>
        </p:txBody>
      </p:sp>
      <p:sp>
        <p:nvSpPr>
          <p:cNvPr id="1689" name="Google Shape;1689;p97"/>
          <p:cNvSpPr/>
          <p:nvPr/>
        </p:nvSpPr>
        <p:spPr>
          <a:xfrm>
            <a:off x="467544" y="1340768"/>
            <a:ext cx="1584176" cy="504056"/>
          </a:xfrm>
          <a:prstGeom prst="rightArrow">
            <a:avLst>
              <a:gd name="adj1" fmla="val 50000"/>
              <a:gd name="adj2" fmla="val 500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690" name="Google Shape;1690;p97"/>
          <p:cNvSpPr txBox="1"/>
          <p:nvPr/>
        </p:nvSpPr>
        <p:spPr>
          <a:xfrm>
            <a:off x="-108520" y="548680"/>
            <a:ext cx="2592388"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lt1"/>
                </a:solidFill>
                <a:latin typeface="Arial Black"/>
                <a:ea typeface="Arial Black"/>
                <a:cs typeface="Arial Black"/>
                <a:sym typeface="Arial Black"/>
              </a:rPr>
              <a:t>foi </a:t>
            </a:r>
            <a:endParaRPr/>
          </a:p>
          <a:p>
            <a:pPr marL="0" marR="0" lvl="0" indent="0" algn="ctr" rtl="0">
              <a:spcBef>
                <a:spcPts val="0"/>
              </a:spcBef>
              <a:spcAft>
                <a:spcPts val="0"/>
              </a:spcAft>
              <a:buNone/>
            </a:pPr>
            <a:r>
              <a:rPr lang="en-US" sz="2400">
                <a:solidFill>
                  <a:schemeClr val="lt1"/>
                </a:solidFill>
                <a:latin typeface="Arial Black"/>
                <a:ea typeface="Arial Black"/>
                <a:cs typeface="Arial Black"/>
                <a:sym typeface="Arial Black"/>
              </a:rPr>
              <a:t>en Christ</a:t>
            </a:r>
            <a:endParaRPr sz="2400">
              <a:solidFill>
                <a:schemeClr val="lt1"/>
              </a:solidFill>
              <a:latin typeface="Arial Black"/>
              <a:ea typeface="Arial Black"/>
              <a:cs typeface="Arial Black"/>
              <a:sym typeface="Arial Black"/>
            </a:endParaRPr>
          </a:p>
        </p:txBody>
      </p:sp>
      <p:sp>
        <p:nvSpPr>
          <p:cNvPr id="1691" name="Google Shape;1691;p97"/>
          <p:cNvSpPr txBox="1"/>
          <p:nvPr/>
        </p:nvSpPr>
        <p:spPr>
          <a:xfrm>
            <a:off x="3203848" y="44624"/>
            <a:ext cx="3168352"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800" b="1">
                <a:solidFill>
                  <a:schemeClr val="dk2"/>
                </a:solidFill>
                <a:latin typeface="Calibri"/>
                <a:ea typeface="Calibri"/>
                <a:cs typeface="Calibri"/>
                <a:sym typeface="Calibri"/>
              </a:rPr>
              <a:t>en Christ</a:t>
            </a:r>
            <a:endParaRPr sz="4800" b="1">
              <a:solidFill>
                <a:schemeClr val="dk2"/>
              </a:solidFill>
              <a:latin typeface="Calibri"/>
              <a:ea typeface="Calibri"/>
              <a:cs typeface="Calibri"/>
              <a:sym typeface="Calibri"/>
            </a:endParaRPr>
          </a:p>
        </p:txBody>
      </p:sp>
      <p:sp>
        <p:nvSpPr>
          <p:cNvPr id="1692" name="Google Shape;1692;p97"/>
          <p:cNvSpPr txBox="1"/>
          <p:nvPr/>
        </p:nvSpPr>
        <p:spPr>
          <a:xfrm>
            <a:off x="7164288" y="159023"/>
            <a:ext cx="1944216"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lt1"/>
                </a:solidFill>
                <a:latin typeface="Calibri"/>
                <a:ea typeface="Calibri"/>
                <a:cs typeface="Calibri"/>
                <a:sym typeface="Calibri"/>
              </a:rPr>
              <a:t>Dons 24-31</a:t>
            </a:r>
            <a:endParaRPr sz="2400">
              <a:solidFill>
                <a:schemeClr val="lt1"/>
              </a:solidFill>
              <a:latin typeface="Calibri"/>
              <a:ea typeface="Calibri"/>
              <a:cs typeface="Calibri"/>
              <a:sym typeface="Calibri"/>
            </a:endParaRPr>
          </a:p>
        </p:txBody>
      </p:sp>
      <p:sp>
        <p:nvSpPr>
          <p:cNvPr id="1693" name="Google Shape;1693;p97"/>
          <p:cNvSpPr/>
          <p:nvPr/>
        </p:nvSpPr>
        <p:spPr>
          <a:xfrm>
            <a:off x="7020272" y="5733256"/>
            <a:ext cx="2232248" cy="954107"/>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2800" b="1">
                <a:solidFill>
                  <a:schemeClr val="lt1"/>
                </a:solidFill>
                <a:latin typeface="Calibri"/>
                <a:ea typeface="Calibri"/>
                <a:cs typeface="Calibri"/>
                <a:sym typeface="Calibri"/>
              </a:rPr>
              <a:t>Merci, Seigneur !</a:t>
            </a:r>
            <a:endParaRPr sz="2800" b="1">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1698"/>
        <p:cNvGrpSpPr/>
        <p:nvPr/>
      </p:nvGrpSpPr>
      <p:grpSpPr>
        <a:xfrm>
          <a:off x="0" y="0"/>
          <a:ext cx="0" cy="0"/>
          <a:chOff x="0" y="0"/>
          <a:chExt cx="0" cy="0"/>
        </a:xfrm>
      </p:grpSpPr>
      <p:pic>
        <p:nvPicPr>
          <p:cNvPr id="1699" name="Google Shape;1699;p98" descr="DSCN4556 crop.jpg"/>
          <p:cNvPicPr preferRelativeResize="0"/>
          <p:nvPr/>
        </p:nvPicPr>
        <p:blipFill rotWithShape="1">
          <a:blip r:embed="rId3">
            <a:alphaModFix/>
          </a:blip>
          <a:srcRect l="15612" t="16268" r="14676" b="14225"/>
          <a:stretch/>
        </p:blipFill>
        <p:spPr>
          <a:xfrm>
            <a:off x="2123728" y="0"/>
            <a:ext cx="5112568" cy="4215626"/>
          </a:xfrm>
          <a:prstGeom prst="rect">
            <a:avLst/>
          </a:prstGeom>
          <a:noFill/>
          <a:ln>
            <a:noFill/>
          </a:ln>
        </p:spPr>
      </p:pic>
      <p:sp>
        <p:nvSpPr>
          <p:cNvPr id="1700" name="Google Shape;1700;p98"/>
          <p:cNvSpPr txBox="1"/>
          <p:nvPr/>
        </p:nvSpPr>
        <p:spPr>
          <a:xfrm>
            <a:off x="7271792" y="188640"/>
            <a:ext cx="1872208" cy="55399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BFBFBF"/>
                </a:solidFill>
                <a:latin typeface="Arial"/>
                <a:ea typeface="Arial"/>
                <a:cs typeface="Arial"/>
                <a:sym typeface="Arial"/>
              </a:rPr>
              <a:t>Smiley © sherv.net </a:t>
            </a:r>
            <a:endParaRPr/>
          </a:p>
          <a:p>
            <a:pPr marL="0" marR="0" lvl="0" indent="0" algn="ctr" rtl="0">
              <a:spcBef>
                <a:spcPts val="0"/>
              </a:spcBef>
              <a:spcAft>
                <a:spcPts val="0"/>
              </a:spcAft>
              <a:buNone/>
            </a:pPr>
            <a:r>
              <a:rPr lang="en-US" sz="1000">
                <a:solidFill>
                  <a:srgbClr val="BFBFBF"/>
                </a:solidFill>
                <a:latin typeface="Arial"/>
                <a:ea typeface="Arial"/>
                <a:cs typeface="Arial"/>
                <a:sym typeface="Arial"/>
              </a:rPr>
              <a:t>Jumping heart ©</a:t>
            </a:r>
            <a:endParaRPr/>
          </a:p>
          <a:p>
            <a:pPr marL="0" marR="0" lvl="0" indent="0" algn="ctr" rtl="0">
              <a:spcBef>
                <a:spcPts val="0"/>
              </a:spcBef>
              <a:spcAft>
                <a:spcPts val="0"/>
              </a:spcAft>
              <a:buNone/>
            </a:pPr>
            <a:r>
              <a:rPr lang="en-US" sz="1000">
                <a:solidFill>
                  <a:srgbClr val="BFBFBF"/>
                </a:solidFill>
                <a:latin typeface="Arial"/>
                <a:ea typeface="Arial"/>
                <a:cs typeface="Arial"/>
                <a:sym typeface="Arial"/>
              </a:rPr>
              <a:t> www.fg-a.com</a:t>
            </a:r>
            <a:endParaRPr sz="1800">
              <a:solidFill>
                <a:srgbClr val="BFBFBF"/>
              </a:solidFill>
              <a:latin typeface="Arial"/>
              <a:ea typeface="Arial"/>
              <a:cs typeface="Arial"/>
              <a:sym typeface="Arial"/>
            </a:endParaRPr>
          </a:p>
        </p:txBody>
      </p:sp>
      <p:sp>
        <p:nvSpPr>
          <p:cNvPr id="1702" name="Google Shape;1702;p98"/>
          <p:cNvSpPr/>
          <p:nvPr/>
        </p:nvSpPr>
        <p:spPr>
          <a:xfrm>
            <a:off x="4499992" y="1988840"/>
            <a:ext cx="274320" cy="146304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703" name="Google Shape;1703;p98"/>
          <p:cNvSpPr/>
          <p:nvPr/>
        </p:nvSpPr>
        <p:spPr>
          <a:xfrm>
            <a:off x="3995936" y="2204864"/>
            <a:ext cx="1280160" cy="27432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704" name="Google Shape;1704;p98" descr="egyptian.gif"/>
          <p:cNvPicPr preferRelativeResize="0"/>
          <p:nvPr/>
        </p:nvPicPr>
        <p:blipFill rotWithShape="1">
          <a:blip r:embed="rId4">
            <a:alphaModFix/>
          </a:blip>
          <a:srcRect/>
          <a:stretch/>
        </p:blipFill>
        <p:spPr>
          <a:xfrm rot="-7200000" flipH="1">
            <a:off x="2505187" y="2054624"/>
            <a:ext cx="2765145" cy="1645920"/>
          </a:xfrm>
          <a:prstGeom prst="rect">
            <a:avLst/>
          </a:prstGeom>
          <a:noFill/>
          <a:ln>
            <a:noFill/>
          </a:ln>
        </p:spPr>
      </p:pic>
      <p:pic>
        <p:nvPicPr>
          <p:cNvPr id="1705" name="Google Shape;1705;p98" descr="egyptian.gif"/>
          <p:cNvPicPr preferRelativeResize="0"/>
          <p:nvPr/>
        </p:nvPicPr>
        <p:blipFill rotWithShape="1">
          <a:blip r:embed="rId4">
            <a:alphaModFix/>
          </a:blip>
          <a:srcRect/>
          <a:stretch/>
        </p:blipFill>
        <p:spPr>
          <a:xfrm>
            <a:off x="3275856" y="692696"/>
            <a:ext cx="2765146" cy="1645920"/>
          </a:xfrm>
          <a:prstGeom prst="rect">
            <a:avLst/>
          </a:prstGeom>
          <a:noFill/>
          <a:ln>
            <a:noFill/>
          </a:ln>
        </p:spPr>
      </p:pic>
      <p:pic>
        <p:nvPicPr>
          <p:cNvPr id="1706" name="Google Shape;1706;p98" descr="egyptian.gif"/>
          <p:cNvPicPr preferRelativeResize="0"/>
          <p:nvPr/>
        </p:nvPicPr>
        <p:blipFill rotWithShape="1">
          <a:blip r:embed="rId4">
            <a:alphaModFix/>
          </a:blip>
          <a:srcRect/>
          <a:stretch/>
        </p:blipFill>
        <p:spPr>
          <a:xfrm rot="7200000">
            <a:off x="4017354" y="2054624"/>
            <a:ext cx="2765147" cy="1645920"/>
          </a:xfrm>
          <a:prstGeom prst="rect">
            <a:avLst/>
          </a:prstGeom>
          <a:noFill/>
          <a:ln>
            <a:noFill/>
          </a:ln>
        </p:spPr>
      </p:pic>
      <p:pic>
        <p:nvPicPr>
          <p:cNvPr id="1707" name="Google Shape;1707;p98" descr="www.fg-a.com valentine 2-jumping-heart.gif"/>
          <p:cNvPicPr preferRelativeResize="0"/>
          <p:nvPr/>
        </p:nvPicPr>
        <p:blipFill rotWithShape="1">
          <a:blip r:embed="rId5">
            <a:alphaModFix/>
          </a:blip>
          <a:srcRect/>
          <a:stretch/>
        </p:blipFill>
        <p:spPr>
          <a:xfrm>
            <a:off x="4067944" y="1772816"/>
            <a:ext cx="1143000" cy="1333500"/>
          </a:xfrm>
          <a:prstGeom prst="rect">
            <a:avLst/>
          </a:prstGeom>
          <a:noFill/>
          <a:ln>
            <a:noFill/>
          </a:ln>
        </p:spPr>
      </p:pic>
      <p:sp>
        <p:nvSpPr>
          <p:cNvPr id="1708" name="Google Shape;1708;p98"/>
          <p:cNvSpPr txBox="1"/>
          <p:nvPr/>
        </p:nvSpPr>
        <p:spPr>
          <a:xfrm>
            <a:off x="7524328" y="908720"/>
            <a:ext cx="1440160" cy="55399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A5A5A5"/>
                </a:solidFill>
                <a:latin typeface="Arial"/>
                <a:ea typeface="Arial"/>
                <a:cs typeface="Arial"/>
                <a:sym typeface="Arial"/>
              </a:rPr>
              <a:t>Photo of sun shining </a:t>
            </a:r>
            <a:endParaRPr/>
          </a:p>
          <a:p>
            <a:pPr marL="0" marR="0" lvl="0" indent="0" algn="ctr" rtl="0">
              <a:spcBef>
                <a:spcPts val="0"/>
              </a:spcBef>
              <a:spcAft>
                <a:spcPts val="0"/>
              </a:spcAft>
              <a:buNone/>
            </a:pPr>
            <a:r>
              <a:rPr lang="en-US" sz="1000">
                <a:solidFill>
                  <a:srgbClr val="A5A5A5"/>
                </a:solidFill>
                <a:latin typeface="Arial"/>
                <a:ea typeface="Arial"/>
                <a:cs typeface="Arial"/>
                <a:sym typeface="Arial"/>
              </a:rPr>
              <a:t>through curtain</a:t>
            </a:r>
            <a:endParaRPr/>
          </a:p>
          <a:p>
            <a:pPr marL="0" marR="0" lvl="0" indent="0" algn="ctr" rtl="0">
              <a:spcBef>
                <a:spcPts val="0"/>
              </a:spcBef>
              <a:spcAft>
                <a:spcPts val="0"/>
              </a:spcAft>
              <a:buNone/>
            </a:pPr>
            <a:r>
              <a:rPr lang="en-US" sz="1000">
                <a:solidFill>
                  <a:srgbClr val="A5A5A5"/>
                </a:solidFill>
                <a:latin typeface="Arial"/>
                <a:ea typeface="Arial"/>
                <a:cs typeface="Arial"/>
                <a:sym typeface="Arial"/>
              </a:rPr>
              <a:t>John Crozier</a:t>
            </a:r>
            <a:endParaRPr sz="1000">
              <a:solidFill>
                <a:srgbClr val="A5A5A5"/>
              </a:solidFill>
              <a:latin typeface="Arial"/>
              <a:ea typeface="Arial"/>
              <a:cs typeface="Arial"/>
              <a:sym typeface="Arial"/>
            </a:endParaRPr>
          </a:p>
        </p:txBody>
      </p:sp>
      <p:sp>
        <p:nvSpPr>
          <p:cNvPr id="1709" name="Google Shape;1709;p98"/>
          <p:cNvSpPr/>
          <p:nvPr/>
        </p:nvSpPr>
        <p:spPr>
          <a:xfrm>
            <a:off x="35496" y="33586"/>
            <a:ext cx="2232248" cy="3539430"/>
          </a:xfrm>
          <a:prstGeom prst="rect">
            <a:avLst/>
          </a:prstGeom>
          <a:solidFill>
            <a:schemeClr val="lt1"/>
          </a:solid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24. accès à Dieu et à sa grâce en Christ dans un seul Esprit!</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Gloire à toi, Seigneur !</a:t>
            </a:r>
            <a:endParaRPr sz="2800" b="1">
              <a:solidFill>
                <a:srgbClr val="FF0000"/>
              </a:solidFill>
              <a:latin typeface="Calibri"/>
              <a:ea typeface="Calibri"/>
              <a:cs typeface="Calibri"/>
              <a:sym typeface="Calibri"/>
            </a:endParaRPr>
          </a:p>
        </p:txBody>
      </p:sp>
      <p:sp>
        <p:nvSpPr>
          <p:cNvPr id="1710" name="Google Shape;1710;p98"/>
          <p:cNvSpPr txBox="1"/>
          <p:nvPr/>
        </p:nvSpPr>
        <p:spPr>
          <a:xfrm>
            <a:off x="0" y="3933056"/>
            <a:ext cx="9144000" cy="2160240"/>
          </a:xfrm>
          <a:prstGeom prst="rect">
            <a:avLst/>
          </a:prstGeom>
          <a:solidFill>
            <a:schemeClr val="dk2"/>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b="1">
                <a:solidFill>
                  <a:schemeClr val="lt1"/>
                </a:solidFill>
                <a:latin typeface="Calibri"/>
                <a:ea typeface="Calibri"/>
                <a:cs typeface="Calibri"/>
                <a:sym typeface="Calibri"/>
              </a:rPr>
              <a:t>« Jésus . . . rendit l'esprit. Et voici, le voile du temple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se déchira en deux »  </a:t>
            </a:r>
            <a:r>
              <a:rPr lang="en-US" sz="2800" b="1" i="0" u="none" strike="noStrike" cap="none">
                <a:solidFill>
                  <a:schemeClr val="lt1"/>
                </a:solidFill>
                <a:latin typeface="Calibri"/>
                <a:ea typeface="Calibri"/>
                <a:cs typeface="Calibri"/>
                <a:sym typeface="Calibri"/>
              </a:rPr>
              <a:t>Mat 27:50-51</a:t>
            </a:r>
            <a:br>
              <a:rPr lang="en-US" sz="2800" b="1" i="0" u="none" strike="noStrike" cap="none">
                <a:solidFill>
                  <a:schemeClr val="lt1"/>
                </a:solidFill>
                <a:latin typeface="Calibri"/>
                <a:ea typeface="Calibri"/>
                <a:cs typeface="Calibri"/>
                <a:sym typeface="Calibri"/>
              </a:rPr>
            </a:br>
            <a:endParaRPr sz="800" b="1" i="0" u="none" strike="noStrike" cap="none">
              <a:solidFill>
                <a:schemeClr val="lt1"/>
              </a:solidFill>
              <a:latin typeface="Calibri"/>
              <a:ea typeface="Calibri"/>
              <a:cs typeface="Calibri"/>
              <a:sym typeface="Calibri"/>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 à qui nous devons d'avoir eu par la foi accès à cette grâce, dans laquelle nous demeurons fermes » </a:t>
            </a:r>
            <a:r>
              <a:rPr lang="en-US" sz="2800" b="1" i="0" u="none" strike="noStrike" cap="none">
                <a:solidFill>
                  <a:schemeClr val="lt1"/>
                </a:solidFill>
                <a:latin typeface="Calibri"/>
                <a:ea typeface="Calibri"/>
                <a:cs typeface="Calibri"/>
                <a:sym typeface="Calibri"/>
              </a:rPr>
              <a:t> Rom 5:2</a:t>
            </a:r>
            <a:endParaRPr/>
          </a:p>
          <a:p>
            <a:pPr marL="0" marR="0" lvl="0" indent="0" algn="ctr" rtl="0">
              <a:lnSpc>
                <a:spcPct val="100000"/>
              </a:lnSpc>
              <a:spcBef>
                <a:spcPts val="0"/>
              </a:spcBef>
              <a:spcAft>
                <a:spcPts val="0"/>
              </a:spcAft>
              <a:buClr>
                <a:schemeClr val="lt1"/>
              </a:buClr>
              <a:buSzPts val="800"/>
              <a:buFont typeface="Arial"/>
              <a:buNone/>
            </a:pPr>
            <a:endParaRPr sz="800" b="1">
              <a:solidFill>
                <a:schemeClr val="lt1"/>
              </a:solidFill>
              <a:latin typeface="Calibri"/>
              <a:ea typeface="Calibri"/>
              <a:cs typeface="Calibri"/>
              <a:sym typeface="Calibri"/>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 nous avons, au moyen du sang de Jésus,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une libre entrée dans le sanctuaire »  Heb 10:19</a:t>
            </a:r>
            <a:endParaRPr/>
          </a:p>
          <a:p>
            <a:pPr marL="0" marR="0" lvl="0" indent="0" algn="ctr" rtl="0">
              <a:lnSpc>
                <a:spcPct val="100000"/>
              </a:lnSpc>
              <a:spcBef>
                <a:spcPts val="0"/>
              </a:spcBef>
              <a:spcAft>
                <a:spcPts val="0"/>
              </a:spcAft>
              <a:buClr>
                <a:schemeClr val="lt1"/>
              </a:buClr>
              <a:buSzPts val="2800"/>
              <a:buFont typeface="Arial"/>
              <a:buNone/>
            </a:pPr>
            <a:endParaRPr sz="2800" b="1" i="0" u="none" strike="noStrike" cap="none">
              <a:solidFill>
                <a:schemeClr val="lt1"/>
              </a:solidFill>
              <a:latin typeface="Calibri"/>
              <a:ea typeface="Calibri"/>
              <a:cs typeface="Calibri"/>
              <a:sym typeface="Calibri"/>
            </a:endParaRPr>
          </a:p>
        </p:txBody>
      </p:sp>
      <p:pic>
        <p:nvPicPr>
          <p:cNvPr id="1711" name="Google Shape;1711;p98" descr="angry-face-01s.gif"/>
          <p:cNvPicPr preferRelativeResize="0"/>
          <p:nvPr/>
        </p:nvPicPr>
        <p:blipFill rotWithShape="1">
          <a:blip r:embed="rId6">
            <a:alphaModFix/>
          </a:blip>
          <a:srcRect/>
          <a:stretch/>
        </p:blipFill>
        <p:spPr>
          <a:xfrm>
            <a:off x="8172400" y="5949280"/>
            <a:ext cx="864096" cy="864096"/>
          </a:xfrm>
          <a:prstGeom prst="ellipse">
            <a:avLst/>
          </a:prstGeom>
          <a:noFill/>
          <a:ln>
            <a:noFill/>
          </a:ln>
        </p:spPr>
      </p:pic>
      <p:sp>
        <p:nvSpPr>
          <p:cNvPr id="1712" name="Google Shape;1712;p98"/>
          <p:cNvSpPr txBox="1"/>
          <p:nvPr/>
        </p:nvSpPr>
        <p:spPr>
          <a:xfrm>
            <a:off x="8100392" y="6669940"/>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D8D8D8"/>
                </a:solidFill>
                <a:latin typeface="Arial"/>
                <a:ea typeface="Arial"/>
                <a:cs typeface="Arial"/>
                <a:sym typeface="Arial"/>
              </a:rPr>
              <a:t>© GospelGifs.com </a:t>
            </a:r>
            <a:endParaRPr sz="800">
              <a:solidFill>
                <a:srgbClr val="D8D8D8"/>
              </a:solidFill>
              <a:latin typeface="Arial"/>
              <a:ea typeface="Arial"/>
              <a:cs typeface="Arial"/>
              <a:sym typeface="Arial"/>
            </a:endParaRPr>
          </a:p>
        </p:txBody>
      </p:sp>
      <p:sp>
        <p:nvSpPr>
          <p:cNvPr id="1713" name="Google Shape;1713;p98"/>
          <p:cNvSpPr txBox="1"/>
          <p:nvPr/>
        </p:nvSpPr>
        <p:spPr>
          <a:xfrm>
            <a:off x="8172400" y="5909210"/>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17" name="WordArt 2"/>
          <p:cNvSpPr>
            <a:spLocks noChangeArrowheads="1" noChangeShapeType="1" noTextEdit="1"/>
          </p:cNvSpPr>
          <p:nvPr/>
        </p:nvSpPr>
        <p:spPr bwMode="auto">
          <a:xfrm>
            <a:off x="3289605" y="544525"/>
            <a:ext cx="2675690" cy="2142924"/>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Le Seigneur</a:t>
            </a:r>
            <a:endParaRPr lang="en-CA" sz="1200" kern="10" spc="0" dirty="0">
              <a:ln w="9525">
                <a:solidFill>
                  <a:srgbClr val="000000"/>
                </a:solidFill>
                <a:round/>
                <a:headEnd/>
                <a:tailEnd/>
              </a:ln>
              <a:solidFill>
                <a:srgbClr val="FFC000"/>
              </a:solidFill>
              <a:effectLst/>
            </a:endParaRP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1718"/>
        <p:cNvGrpSpPr/>
        <p:nvPr/>
      </p:nvGrpSpPr>
      <p:grpSpPr>
        <a:xfrm>
          <a:off x="0" y="0"/>
          <a:ext cx="0" cy="0"/>
          <a:chOff x="0" y="0"/>
          <a:chExt cx="0" cy="0"/>
        </a:xfrm>
      </p:grpSpPr>
      <p:sp>
        <p:nvSpPr>
          <p:cNvPr id="1719" name="Google Shape;1719;p99"/>
          <p:cNvSpPr txBox="1"/>
          <p:nvPr/>
        </p:nvSpPr>
        <p:spPr>
          <a:xfrm>
            <a:off x="179512" y="4293096"/>
            <a:ext cx="8785225" cy="180022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b="1">
                <a:solidFill>
                  <a:schemeClr val="lt1"/>
                </a:solidFill>
                <a:latin typeface="Calibri"/>
                <a:ea typeface="Calibri"/>
                <a:cs typeface="Calibri"/>
                <a:sym typeface="Calibri"/>
              </a:rPr>
              <a:t>« par lui nous avons les uns et les autres accès auprès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du Père, dans un même Esprit » Éph 2:18</a:t>
            </a:r>
            <a:endParaRPr/>
          </a:p>
          <a:p>
            <a:pPr marL="0" marR="0" lvl="0" indent="0" algn="l" rtl="0">
              <a:spcBef>
                <a:spcPts val="0"/>
              </a:spcBef>
              <a:spcAft>
                <a:spcPts val="0"/>
              </a:spcAft>
              <a:buNone/>
            </a:pPr>
            <a:endParaRPr sz="1000" b="1">
              <a:solidFill>
                <a:schemeClr val="lt1"/>
              </a:solidFill>
              <a:latin typeface="Calibri"/>
              <a:ea typeface="Calibri"/>
              <a:cs typeface="Calibri"/>
              <a:sym typeface="Calibri"/>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 Jésus Christ notre Seigneur, en qui nous avons, par la foi en lui, la liberté de nous approcher de Dieu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avec confiance » Éph 3:11-12 </a:t>
            </a:r>
            <a:endParaRPr sz="2800" b="1">
              <a:solidFill>
                <a:srgbClr val="FF0000"/>
              </a:solidFill>
              <a:latin typeface="Calibri"/>
              <a:ea typeface="Calibri"/>
              <a:cs typeface="Calibri"/>
              <a:sym typeface="Calibri"/>
            </a:endParaRPr>
          </a:p>
          <a:p>
            <a:pPr marL="0" marR="0" lvl="0" indent="0" algn="l" rtl="0">
              <a:spcBef>
                <a:spcPts val="0"/>
              </a:spcBef>
              <a:spcAft>
                <a:spcPts val="0"/>
              </a:spcAft>
              <a:buNone/>
            </a:pPr>
            <a:endParaRPr sz="2800" b="1">
              <a:solidFill>
                <a:schemeClr val="lt1"/>
              </a:solidFill>
              <a:latin typeface="Calibri"/>
              <a:ea typeface="Calibri"/>
              <a:cs typeface="Calibri"/>
              <a:sym typeface="Calibri"/>
            </a:endParaRPr>
          </a:p>
          <a:p>
            <a:pPr marL="0" marR="0" lvl="0" indent="0" algn="l" rtl="0">
              <a:spcBef>
                <a:spcPts val="0"/>
              </a:spcBef>
              <a:spcAft>
                <a:spcPts val="0"/>
              </a:spcAft>
              <a:buNone/>
            </a:pPr>
            <a:endParaRPr sz="2800" b="1">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2800"/>
              <a:buFont typeface="Arial"/>
              <a:buNone/>
            </a:pPr>
            <a:endParaRPr sz="2800" b="1" i="0" u="none" strike="noStrike" cap="none">
              <a:solidFill>
                <a:schemeClr val="lt1"/>
              </a:solidFill>
              <a:latin typeface="Calibri"/>
              <a:ea typeface="Calibri"/>
              <a:cs typeface="Calibri"/>
              <a:sym typeface="Calibri"/>
            </a:endParaRPr>
          </a:p>
        </p:txBody>
      </p:sp>
      <p:pic>
        <p:nvPicPr>
          <p:cNvPr id="1720" name="Google Shape;1720;p99" descr="DSCN4556 crop.jpg"/>
          <p:cNvPicPr preferRelativeResize="0"/>
          <p:nvPr/>
        </p:nvPicPr>
        <p:blipFill rotWithShape="1">
          <a:blip r:embed="rId3">
            <a:alphaModFix/>
          </a:blip>
          <a:srcRect l="15612" t="16268" r="14676" b="14225"/>
          <a:stretch/>
        </p:blipFill>
        <p:spPr>
          <a:xfrm>
            <a:off x="2123728" y="0"/>
            <a:ext cx="5112568" cy="4215626"/>
          </a:xfrm>
          <a:prstGeom prst="rect">
            <a:avLst/>
          </a:prstGeom>
          <a:noFill/>
          <a:ln>
            <a:noFill/>
          </a:ln>
        </p:spPr>
      </p:pic>
      <p:sp>
        <p:nvSpPr>
          <p:cNvPr id="1721" name="Google Shape;1721;p99"/>
          <p:cNvSpPr txBox="1"/>
          <p:nvPr/>
        </p:nvSpPr>
        <p:spPr>
          <a:xfrm>
            <a:off x="7271792" y="188640"/>
            <a:ext cx="1872208" cy="55399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BFBFBF"/>
                </a:solidFill>
                <a:latin typeface="Arial"/>
                <a:ea typeface="Arial"/>
                <a:cs typeface="Arial"/>
                <a:sym typeface="Arial"/>
              </a:rPr>
              <a:t>Smiley © sherv.net </a:t>
            </a:r>
            <a:endParaRPr/>
          </a:p>
          <a:p>
            <a:pPr marL="0" marR="0" lvl="0" indent="0" algn="ctr" rtl="0">
              <a:spcBef>
                <a:spcPts val="0"/>
              </a:spcBef>
              <a:spcAft>
                <a:spcPts val="0"/>
              </a:spcAft>
              <a:buNone/>
            </a:pPr>
            <a:r>
              <a:rPr lang="en-US" sz="1000">
                <a:solidFill>
                  <a:srgbClr val="BFBFBF"/>
                </a:solidFill>
                <a:latin typeface="Arial"/>
                <a:ea typeface="Arial"/>
                <a:cs typeface="Arial"/>
                <a:sym typeface="Arial"/>
              </a:rPr>
              <a:t>Jumping heart ©</a:t>
            </a:r>
            <a:endParaRPr/>
          </a:p>
          <a:p>
            <a:pPr marL="0" marR="0" lvl="0" indent="0" algn="ctr" rtl="0">
              <a:spcBef>
                <a:spcPts val="0"/>
              </a:spcBef>
              <a:spcAft>
                <a:spcPts val="0"/>
              </a:spcAft>
              <a:buNone/>
            </a:pPr>
            <a:r>
              <a:rPr lang="en-US" sz="1000">
                <a:solidFill>
                  <a:srgbClr val="BFBFBF"/>
                </a:solidFill>
                <a:latin typeface="Arial"/>
                <a:ea typeface="Arial"/>
                <a:cs typeface="Arial"/>
                <a:sym typeface="Arial"/>
              </a:rPr>
              <a:t> www.fg-a.com</a:t>
            </a:r>
            <a:endParaRPr sz="1800">
              <a:solidFill>
                <a:srgbClr val="BFBFBF"/>
              </a:solidFill>
              <a:latin typeface="Arial"/>
              <a:ea typeface="Arial"/>
              <a:cs typeface="Arial"/>
              <a:sym typeface="Arial"/>
            </a:endParaRPr>
          </a:p>
        </p:txBody>
      </p:sp>
      <p:sp>
        <p:nvSpPr>
          <p:cNvPr id="1723" name="Google Shape;1723;p99"/>
          <p:cNvSpPr/>
          <p:nvPr/>
        </p:nvSpPr>
        <p:spPr>
          <a:xfrm>
            <a:off x="4499992" y="1988840"/>
            <a:ext cx="274320" cy="146304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724" name="Google Shape;1724;p99"/>
          <p:cNvSpPr/>
          <p:nvPr/>
        </p:nvSpPr>
        <p:spPr>
          <a:xfrm>
            <a:off x="3995936" y="2204864"/>
            <a:ext cx="1280160" cy="27432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725" name="Google Shape;1725;p99" descr="egyptian.gif"/>
          <p:cNvPicPr preferRelativeResize="0"/>
          <p:nvPr/>
        </p:nvPicPr>
        <p:blipFill rotWithShape="1">
          <a:blip r:embed="rId4">
            <a:alphaModFix/>
          </a:blip>
          <a:srcRect/>
          <a:stretch/>
        </p:blipFill>
        <p:spPr>
          <a:xfrm rot="-7200000" flipH="1">
            <a:off x="2505187" y="2054624"/>
            <a:ext cx="2765145" cy="1645920"/>
          </a:xfrm>
          <a:prstGeom prst="rect">
            <a:avLst/>
          </a:prstGeom>
          <a:noFill/>
          <a:ln>
            <a:noFill/>
          </a:ln>
        </p:spPr>
      </p:pic>
      <p:pic>
        <p:nvPicPr>
          <p:cNvPr id="1726" name="Google Shape;1726;p99" descr="egyptian.gif"/>
          <p:cNvPicPr preferRelativeResize="0"/>
          <p:nvPr/>
        </p:nvPicPr>
        <p:blipFill rotWithShape="1">
          <a:blip r:embed="rId4">
            <a:alphaModFix/>
          </a:blip>
          <a:srcRect/>
          <a:stretch/>
        </p:blipFill>
        <p:spPr>
          <a:xfrm>
            <a:off x="3275856" y="692696"/>
            <a:ext cx="2765146" cy="1645920"/>
          </a:xfrm>
          <a:prstGeom prst="rect">
            <a:avLst/>
          </a:prstGeom>
          <a:noFill/>
          <a:ln>
            <a:noFill/>
          </a:ln>
        </p:spPr>
      </p:pic>
      <p:pic>
        <p:nvPicPr>
          <p:cNvPr id="1727" name="Google Shape;1727;p99" descr="egyptian.gif"/>
          <p:cNvPicPr preferRelativeResize="0"/>
          <p:nvPr/>
        </p:nvPicPr>
        <p:blipFill rotWithShape="1">
          <a:blip r:embed="rId4">
            <a:alphaModFix/>
          </a:blip>
          <a:srcRect/>
          <a:stretch/>
        </p:blipFill>
        <p:spPr>
          <a:xfrm rot="7200000">
            <a:off x="4017354" y="2054624"/>
            <a:ext cx="2765147" cy="1645920"/>
          </a:xfrm>
          <a:prstGeom prst="rect">
            <a:avLst/>
          </a:prstGeom>
          <a:noFill/>
          <a:ln>
            <a:noFill/>
          </a:ln>
        </p:spPr>
      </p:pic>
      <p:pic>
        <p:nvPicPr>
          <p:cNvPr id="1728" name="Google Shape;1728;p99" descr="www.fg-a.com valentine 2-jumping-heart.gif"/>
          <p:cNvPicPr preferRelativeResize="0"/>
          <p:nvPr/>
        </p:nvPicPr>
        <p:blipFill rotWithShape="1">
          <a:blip r:embed="rId5">
            <a:alphaModFix/>
          </a:blip>
          <a:srcRect/>
          <a:stretch/>
        </p:blipFill>
        <p:spPr>
          <a:xfrm>
            <a:off x="4067944" y="1772816"/>
            <a:ext cx="1143000" cy="1333500"/>
          </a:xfrm>
          <a:prstGeom prst="rect">
            <a:avLst/>
          </a:prstGeom>
          <a:noFill/>
          <a:ln>
            <a:noFill/>
          </a:ln>
        </p:spPr>
      </p:pic>
      <p:pic>
        <p:nvPicPr>
          <p:cNvPr id="1729" name="Google Shape;1729;p99" descr="angry-face-01s.gif"/>
          <p:cNvPicPr preferRelativeResize="0"/>
          <p:nvPr/>
        </p:nvPicPr>
        <p:blipFill rotWithShape="1">
          <a:blip r:embed="rId6">
            <a:alphaModFix/>
          </a:blip>
          <a:srcRect/>
          <a:stretch/>
        </p:blipFill>
        <p:spPr>
          <a:xfrm>
            <a:off x="8172400" y="5949280"/>
            <a:ext cx="864096" cy="864096"/>
          </a:xfrm>
          <a:prstGeom prst="ellipse">
            <a:avLst/>
          </a:prstGeom>
          <a:noFill/>
          <a:ln>
            <a:noFill/>
          </a:ln>
        </p:spPr>
      </p:pic>
      <p:sp>
        <p:nvSpPr>
          <p:cNvPr id="1730" name="Google Shape;1730;p99"/>
          <p:cNvSpPr txBox="1"/>
          <p:nvPr/>
        </p:nvSpPr>
        <p:spPr>
          <a:xfrm>
            <a:off x="8172400" y="5909210"/>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1731" name="Google Shape;1731;p99"/>
          <p:cNvSpPr txBox="1"/>
          <p:nvPr/>
        </p:nvSpPr>
        <p:spPr>
          <a:xfrm>
            <a:off x="8100392" y="6669940"/>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D8D8D8"/>
                </a:solidFill>
                <a:latin typeface="Arial"/>
                <a:ea typeface="Arial"/>
                <a:cs typeface="Arial"/>
                <a:sym typeface="Arial"/>
              </a:rPr>
              <a:t>© GospelGifs.com </a:t>
            </a:r>
            <a:endParaRPr sz="800">
              <a:solidFill>
                <a:srgbClr val="D8D8D8"/>
              </a:solidFill>
              <a:latin typeface="Arial"/>
              <a:ea typeface="Arial"/>
              <a:cs typeface="Arial"/>
              <a:sym typeface="Arial"/>
            </a:endParaRPr>
          </a:p>
        </p:txBody>
      </p:sp>
      <p:sp>
        <p:nvSpPr>
          <p:cNvPr id="1732" name="Google Shape;1732;p99"/>
          <p:cNvSpPr txBox="1"/>
          <p:nvPr/>
        </p:nvSpPr>
        <p:spPr>
          <a:xfrm>
            <a:off x="7524328" y="908720"/>
            <a:ext cx="1440160" cy="55399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A5A5A5"/>
                </a:solidFill>
                <a:latin typeface="Arial"/>
                <a:ea typeface="Arial"/>
                <a:cs typeface="Arial"/>
                <a:sym typeface="Arial"/>
              </a:rPr>
              <a:t>Photo of sun shining </a:t>
            </a:r>
            <a:endParaRPr/>
          </a:p>
          <a:p>
            <a:pPr marL="0" marR="0" lvl="0" indent="0" algn="ctr" rtl="0">
              <a:spcBef>
                <a:spcPts val="0"/>
              </a:spcBef>
              <a:spcAft>
                <a:spcPts val="0"/>
              </a:spcAft>
              <a:buNone/>
            </a:pPr>
            <a:r>
              <a:rPr lang="en-US" sz="1000">
                <a:solidFill>
                  <a:srgbClr val="A5A5A5"/>
                </a:solidFill>
                <a:latin typeface="Arial"/>
                <a:ea typeface="Arial"/>
                <a:cs typeface="Arial"/>
                <a:sym typeface="Arial"/>
              </a:rPr>
              <a:t>through curtain</a:t>
            </a:r>
            <a:endParaRPr/>
          </a:p>
          <a:p>
            <a:pPr marL="0" marR="0" lvl="0" indent="0" algn="ctr" rtl="0">
              <a:spcBef>
                <a:spcPts val="0"/>
              </a:spcBef>
              <a:spcAft>
                <a:spcPts val="0"/>
              </a:spcAft>
              <a:buNone/>
            </a:pPr>
            <a:r>
              <a:rPr lang="en-US" sz="1000">
                <a:solidFill>
                  <a:srgbClr val="A5A5A5"/>
                </a:solidFill>
                <a:latin typeface="Arial"/>
                <a:ea typeface="Arial"/>
                <a:cs typeface="Arial"/>
                <a:sym typeface="Arial"/>
              </a:rPr>
              <a:t>John Crozier</a:t>
            </a:r>
            <a:endParaRPr sz="1000">
              <a:solidFill>
                <a:srgbClr val="A5A5A5"/>
              </a:solidFill>
              <a:latin typeface="Arial"/>
              <a:ea typeface="Arial"/>
              <a:cs typeface="Arial"/>
              <a:sym typeface="Arial"/>
            </a:endParaRPr>
          </a:p>
        </p:txBody>
      </p:sp>
      <p:sp>
        <p:nvSpPr>
          <p:cNvPr id="1733" name="Google Shape;1733;p99"/>
          <p:cNvSpPr/>
          <p:nvPr/>
        </p:nvSpPr>
        <p:spPr>
          <a:xfrm>
            <a:off x="35496" y="33586"/>
            <a:ext cx="2232248" cy="3539430"/>
          </a:xfrm>
          <a:prstGeom prst="rect">
            <a:avLst/>
          </a:prstGeom>
          <a:solidFill>
            <a:schemeClr val="lt1"/>
          </a:solid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24. accès à Dieu et à sa grâce en Christ dans un seul Esprit!</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Gloire à toi, Seigneur !</a:t>
            </a:r>
            <a:endParaRPr sz="2800" b="1">
              <a:solidFill>
                <a:srgbClr val="FF0000"/>
              </a:solidFill>
              <a:latin typeface="Calibri"/>
              <a:ea typeface="Calibri"/>
              <a:cs typeface="Calibri"/>
              <a:sym typeface="Calibri"/>
            </a:endParaRPr>
          </a:p>
        </p:txBody>
      </p:sp>
      <p:sp>
        <p:nvSpPr>
          <p:cNvPr id="17" name="WordArt 2"/>
          <p:cNvSpPr>
            <a:spLocks noChangeArrowheads="1" noChangeShapeType="1" noTextEdit="1"/>
          </p:cNvSpPr>
          <p:nvPr/>
        </p:nvSpPr>
        <p:spPr bwMode="auto">
          <a:xfrm>
            <a:off x="3289605" y="544525"/>
            <a:ext cx="2675690" cy="2142924"/>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Le Seigneur</a:t>
            </a:r>
            <a:endParaRPr lang="en-CA" sz="1200" kern="10" spc="0" dirty="0">
              <a:ln w="9525">
                <a:solidFill>
                  <a:srgbClr val="000000"/>
                </a:solidFill>
                <a:round/>
                <a:headEnd/>
                <a:tailEnd/>
              </a:ln>
              <a:solidFill>
                <a:srgbClr val="FFC000"/>
              </a:solidFill>
              <a:effectLst/>
            </a:endParaRP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1737"/>
        <p:cNvGrpSpPr/>
        <p:nvPr/>
      </p:nvGrpSpPr>
      <p:grpSpPr>
        <a:xfrm>
          <a:off x="0" y="0"/>
          <a:ext cx="0" cy="0"/>
          <a:chOff x="0" y="0"/>
          <a:chExt cx="0" cy="0"/>
        </a:xfrm>
      </p:grpSpPr>
      <p:pic>
        <p:nvPicPr>
          <p:cNvPr id="1738" name="Google Shape;1738;p100" descr="C:\Users\Supernike\AppData\Local\Microsoft\Windows\Temporary Internet Files\Content.IE5\3EZ02TG4\MC900241089[1].wmf"/>
          <p:cNvPicPr preferRelativeResize="0"/>
          <p:nvPr/>
        </p:nvPicPr>
        <p:blipFill rotWithShape="1">
          <a:blip r:embed="rId3">
            <a:alphaModFix/>
          </a:blip>
          <a:srcRect t="49844"/>
          <a:stretch/>
        </p:blipFill>
        <p:spPr>
          <a:xfrm rot="-1440000">
            <a:off x="5070568" y="895801"/>
            <a:ext cx="3773546" cy="1393989"/>
          </a:xfrm>
          <a:prstGeom prst="rect">
            <a:avLst/>
          </a:prstGeom>
          <a:noFill/>
          <a:ln>
            <a:noFill/>
          </a:ln>
        </p:spPr>
      </p:pic>
      <p:pic>
        <p:nvPicPr>
          <p:cNvPr id="1739" name="Google Shape;1739;p100" descr="C:\Users\Supernike\AppData\Local\Microsoft\Windows\Temporary Internet Files\Content.IE5\OG78RA2R\MC900048046[1].wmf"/>
          <p:cNvPicPr preferRelativeResize="0"/>
          <p:nvPr/>
        </p:nvPicPr>
        <p:blipFill rotWithShape="1">
          <a:blip r:embed="rId4">
            <a:alphaModFix/>
          </a:blip>
          <a:srcRect/>
          <a:stretch/>
        </p:blipFill>
        <p:spPr>
          <a:xfrm flipH="1">
            <a:off x="231130" y="2852936"/>
            <a:ext cx="1532558" cy="2401215"/>
          </a:xfrm>
          <a:prstGeom prst="rect">
            <a:avLst/>
          </a:prstGeom>
          <a:noFill/>
          <a:ln>
            <a:noFill/>
          </a:ln>
        </p:spPr>
      </p:pic>
      <p:pic>
        <p:nvPicPr>
          <p:cNvPr id="1740" name="Google Shape;1740;p100" descr="C:\Users\Supernike\AppData\Local\Microsoft\Windows\Temporary Internet Files\Content.IE5\Q82F3AOF\MC900361874[1].wmf"/>
          <p:cNvPicPr preferRelativeResize="0"/>
          <p:nvPr/>
        </p:nvPicPr>
        <p:blipFill rotWithShape="1">
          <a:blip r:embed="rId5">
            <a:alphaModFix/>
          </a:blip>
          <a:srcRect/>
          <a:stretch/>
        </p:blipFill>
        <p:spPr>
          <a:xfrm>
            <a:off x="2339752" y="1977380"/>
            <a:ext cx="3171825" cy="2171700"/>
          </a:xfrm>
          <a:prstGeom prst="rect">
            <a:avLst/>
          </a:prstGeom>
          <a:noFill/>
          <a:ln>
            <a:noFill/>
          </a:ln>
        </p:spPr>
      </p:pic>
      <p:sp>
        <p:nvSpPr>
          <p:cNvPr id="1741" name="Google Shape;1741;p100"/>
          <p:cNvSpPr txBox="1"/>
          <p:nvPr/>
        </p:nvSpPr>
        <p:spPr>
          <a:xfrm>
            <a:off x="0" y="4653136"/>
            <a:ext cx="8927976" cy="181588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lt1"/>
                </a:solidFill>
                <a:latin typeface="Calibri"/>
                <a:ea typeface="Calibri"/>
                <a:cs typeface="Calibri"/>
                <a:sym typeface="Calibri"/>
              </a:rPr>
              <a:t>Quand nous prions au nom de Jésus,</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nous dépendons de la mort du Christ pour accéder à Dieu, nous réclamons les promesses de Dieu dans sa Parole,</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et nous demandons ce que Jésus demanderait.</a:t>
            </a:r>
            <a:endParaRPr sz="2800" b="1">
              <a:solidFill>
                <a:schemeClr val="lt1"/>
              </a:solidFill>
              <a:latin typeface="Calibri"/>
              <a:ea typeface="Calibri"/>
              <a:cs typeface="Calibri"/>
              <a:sym typeface="Calibri"/>
            </a:endParaRPr>
          </a:p>
        </p:txBody>
      </p:sp>
      <p:sp>
        <p:nvSpPr>
          <p:cNvPr id="1742" name="Google Shape;1742;p100"/>
          <p:cNvSpPr/>
          <p:nvPr/>
        </p:nvSpPr>
        <p:spPr>
          <a:xfrm>
            <a:off x="1714480" y="4149080"/>
            <a:ext cx="4733718" cy="3847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chemeClr val="lt1"/>
                </a:solidFill>
                <a:latin typeface="Arial"/>
                <a:ea typeface="Arial"/>
                <a:cs typeface="Arial"/>
                <a:sym typeface="Arial"/>
              </a:rPr>
              <a:t>Praying hands and Bible Microsoft clip art © 2013 Microsoft Corporation. </a:t>
            </a:r>
            <a:endParaRPr/>
          </a:p>
          <a:p>
            <a:pPr marL="0" marR="0" lvl="0" indent="0" algn="ctr" rtl="0">
              <a:spcBef>
                <a:spcPts val="0"/>
              </a:spcBef>
              <a:spcAft>
                <a:spcPts val="0"/>
              </a:spcAft>
              <a:buNone/>
            </a:pPr>
            <a:endParaRPr sz="1000">
              <a:solidFill>
                <a:schemeClr val="lt1"/>
              </a:solidFill>
              <a:latin typeface="Arial"/>
              <a:ea typeface="Arial"/>
              <a:cs typeface="Arial"/>
              <a:sym typeface="Arial"/>
            </a:endParaRPr>
          </a:p>
        </p:txBody>
      </p:sp>
      <p:sp>
        <p:nvSpPr>
          <p:cNvPr id="1743" name="Google Shape;1743;p100"/>
          <p:cNvSpPr txBox="1"/>
          <p:nvPr/>
        </p:nvSpPr>
        <p:spPr>
          <a:xfrm>
            <a:off x="323528" y="188640"/>
            <a:ext cx="6480720" cy="18158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chemeClr val="dk2"/>
                </a:solidFill>
                <a:latin typeface="Calibri"/>
                <a:ea typeface="Calibri"/>
                <a:cs typeface="Calibri"/>
                <a:sym typeface="Calibri"/>
              </a:rPr>
              <a:t>«</a:t>
            </a:r>
            <a:r>
              <a:rPr lang="en-US" sz="2800" b="1">
                <a:solidFill>
                  <a:schemeClr val="lt1"/>
                </a:solidFill>
                <a:latin typeface="Calibri"/>
                <a:ea typeface="Calibri"/>
                <a:cs typeface="Calibri"/>
                <a:sym typeface="Calibri"/>
              </a:rPr>
              <a:t> </a:t>
            </a:r>
            <a:r>
              <a:rPr lang="en-US" sz="2800" b="1">
                <a:solidFill>
                  <a:schemeClr val="dk2"/>
                </a:solidFill>
                <a:latin typeface="Calibri"/>
                <a:ea typeface="Calibri"/>
                <a:cs typeface="Calibri"/>
                <a:sym typeface="Calibri"/>
              </a:rPr>
              <a:t>Jusqu'à présent vous n'avez rien demandé en mon nom. Demandez, et vous recevrez, afin que votre joie </a:t>
            </a:r>
            <a:endParaRPr/>
          </a:p>
          <a:p>
            <a:pPr marL="0" marR="0" lvl="0" indent="0" algn="l" rtl="0">
              <a:spcBef>
                <a:spcPts val="0"/>
              </a:spcBef>
              <a:spcAft>
                <a:spcPts val="0"/>
              </a:spcAft>
              <a:buNone/>
            </a:pPr>
            <a:r>
              <a:rPr lang="en-US" sz="2800" b="1">
                <a:solidFill>
                  <a:schemeClr val="dk2"/>
                </a:solidFill>
                <a:latin typeface="Calibri"/>
                <a:ea typeface="Calibri"/>
                <a:cs typeface="Calibri"/>
                <a:sym typeface="Calibri"/>
              </a:rPr>
              <a:t>soit parfaite » Jean 16:24</a:t>
            </a:r>
            <a:endParaRPr sz="2800">
              <a:solidFill>
                <a:schemeClr val="dk2"/>
              </a:solidFill>
              <a:latin typeface="Calibri"/>
              <a:ea typeface="Calibri"/>
              <a:cs typeface="Calibri"/>
              <a:sym typeface="Calibri"/>
            </a:endParaRPr>
          </a:p>
        </p:txBody>
      </p:sp>
      <p:pic>
        <p:nvPicPr>
          <p:cNvPr id="1744" name="Google Shape;1744;p100" descr="angry-face-01s.gif"/>
          <p:cNvPicPr preferRelativeResize="0"/>
          <p:nvPr/>
        </p:nvPicPr>
        <p:blipFill rotWithShape="1">
          <a:blip r:embed="rId6">
            <a:alphaModFix/>
          </a:blip>
          <a:srcRect/>
          <a:stretch/>
        </p:blipFill>
        <p:spPr>
          <a:xfrm>
            <a:off x="8172400" y="5949280"/>
            <a:ext cx="864096" cy="864096"/>
          </a:xfrm>
          <a:prstGeom prst="ellipse">
            <a:avLst/>
          </a:prstGeom>
          <a:noFill/>
          <a:ln>
            <a:noFill/>
          </a:ln>
        </p:spPr>
      </p:pic>
      <p:sp>
        <p:nvSpPr>
          <p:cNvPr id="1745" name="Google Shape;1745;p100"/>
          <p:cNvSpPr txBox="1"/>
          <p:nvPr/>
        </p:nvSpPr>
        <p:spPr>
          <a:xfrm>
            <a:off x="8172400" y="5877272"/>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1746" name="Google Shape;1746;p100"/>
          <p:cNvSpPr txBox="1"/>
          <p:nvPr/>
        </p:nvSpPr>
        <p:spPr>
          <a:xfrm>
            <a:off x="8100392" y="6669940"/>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D8D8D8"/>
                </a:solidFill>
                <a:latin typeface="Arial"/>
                <a:ea typeface="Arial"/>
                <a:cs typeface="Arial"/>
                <a:sym typeface="Arial"/>
              </a:rPr>
              <a:t>© GospelGifs.com </a:t>
            </a:r>
            <a:endParaRPr sz="800">
              <a:solidFill>
                <a:srgbClr val="D8D8D8"/>
              </a:solidFill>
              <a:latin typeface="Arial"/>
              <a:ea typeface="Arial"/>
              <a:cs typeface="Arial"/>
              <a:sym typeface="Arial"/>
            </a:endParaRPr>
          </a:p>
        </p:txBody>
      </p:sp>
      <p:pic>
        <p:nvPicPr>
          <p:cNvPr id="1747" name="Google Shape;1747;p100" descr="www.fg-a.com valentine 2-jumping-heart.gif"/>
          <p:cNvPicPr preferRelativeResize="0"/>
          <p:nvPr/>
        </p:nvPicPr>
        <p:blipFill rotWithShape="1">
          <a:blip r:embed="rId7">
            <a:alphaModFix/>
          </a:blip>
          <a:srcRect/>
          <a:stretch/>
        </p:blipFill>
        <p:spPr>
          <a:xfrm>
            <a:off x="251520" y="3465004"/>
            <a:ext cx="1512168" cy="1764196"/>
          </a:xfrm>
          <a:prstGeom prst="rect">
            <a:avLst/>
          </a:prstGeom>
          <a:noFill/>
          <a:ln>
            <a:noFill/>
          </a:ln>
        </p:spPr>
      </p:pic>
      <p:sp>
        <p:nvSpPr>
          <p:cNvPr id="1748" name="Google Shape;1748;p100"/>
          <p:cNvSpPr txBox="1"/>
          <p:nvPr/>
        </p:nvSpPr>
        <p:spPr>
          <a:xfrm>
            <a:off x="2699792" y="4293096"/>
            <a:ext cx="2448272" cy="2308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chemeClr val="lt1"/>
                </a:solidFill>
                <a:latin typeface="Arial"/>
                <a:ea typeface="Arial"/>
                <a:cs typeface="Arial"/>
                <a:sym typeface="Arial"/>
              </a:rPr>
              <a:t>Jumping heart ©  www.fg-a.com</a:t>
            </a:r>
            <a:endParaRPr sz="900">
              <a:solidFill>
                <a:schemeClr val="lt1"/>
              </a:solidFill>
              <a:latin typeface="Arial"/>
              <a:ea typeface="Arial"/>
              <a:cs typeface="Arial"/>
              <a:sym typeface="Arial"/>
            </a:endParaRPr>
          </a:p>
        </p:txBody>
      </p:sp>
      <p:sp>
        <p:nvSpPr>
          <p:cNvPr id="1749" name="Google Shape;1749;p100"/>
          <p:cNvSpPr txBox="1"/>
          <p:nvPr/>
        </p:nvSpPr>
        <p:spPr>
          <a:xfrm>
            <a:off x="5715008" y="2693238"/>
            <a:ext cx="3356984" cy="1384995"/>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25. prières exaucées au nom de Jésus. Merci, Seigneur!</a:t>
            </a:r>
            <a:endParaRPr sz="2800">
              <a:solidFill>
                <a:srgbClr val="FF0000"/>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Shape 1753"/>
        <p:cNvGrpSpPr/>
        <p:nvPr/>
      </p:nvGrpSpPr>
      <p:grpSpPr>
        <a:xfrm>
          <a:off x="0" y="0"/>
          <a:ext cx="0" cy="0"/>
          <a:chOff x="0" y="0"/>
          <a:chExt cx="0" cy="0"/>
        </a:xfrm>
      </p:grpSpPr>
      <p:sp>
        <p:nvSpPr>
          <p:cNvPr id="1754" name="Google Shape;1754;p101"/>
          <p:cNvSpPr/>
          <p:nvPr/>
        </p:nvSpPr>
        <p:spPr>
          <a:xfrm>
            <a:off x="3744416" y="44624"/>
            <a:ext cx="5436096" cy="4896544"/>
          </a:xfrm>
          <a:prstGeom prst="star32">
            <a:avLst>
              <a:gd name="adj" fmla="val 28342"/>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755" name="Google Shape;1755;p101" descr="thron1.jpg"/>
          <p:cNvPicPr preferRelativeResize="0"/>
          <p:nvPr/>
        </p:nvPicPr>
        <p:blipFill rotWithShape="1">
          <a:blip r:embed="rId3">
            <a:alphaModFix/>
          </a:blip>
          <a:srcRect l="6140" r="4401"/>
          <a:stretch/>
        </p:blipFill>
        <p:spPr>
          <a:xfrm>
            <a:off x="5147317" y="1268760"/>
            <a:ext cx="2737051" cy="2376264"/>
          </a:xfrm>
          <a:prstGeom prst="ellipse">
            <a:avLst/>
          </a:prstGeom>
          <a:noFill/>
          <a:ln>
            <a:noFill/>
          </a:ln>
        </p:spPr>
      </p:pic>
      <p:pic>
        <p:nvPicPr>
          <p:cNvPr id="1756" name="Google Shape;1756;p101" descr="C:\Users\Supernike\AppData\Local\Microsoft\Windows\Temporary Internet Files\Content.IE5\OG78RA2R\MC900048046[1].wmf"/>
          <p:cNvPicPr preferRelativeResize="0"/>
          <p:nvPr/>
        </p:nvPicPr>
        <p:blipFill rotWithShape="1">
          <a:blip r:embed="rId4">
            <a:alphaModFix/>
          </a:blip>
          <a:srcRect/>
          <a:stretch/>
        </p:blipFill>
        <p:spPr>
          <a:xfrm flipH="1">
            <a:off x="4427984" y="4365104"/>
            <a:ext cx="1512168" cy="2369267"/>
          </a:xfrm>
          <a:prstGeom prst="rect">
            <a:avLst/>
          </a:prstGeom>
          <a:noFill/>
          <a:ln>
            <a:noFill/>
          </a:ln>
        </p:spPr>
      </p:pic>
      <p:pic>
        <p:nvPicPr>
          <p:cNvPr id="1757" name="Google Shape;1757;p101" descr="C:\Users\Supernike\AppData\Local\Microsoft\Windows\Temporary Internet Files\Content.IE5\OG78RA2R\MC900048046[1].wmf"/>
          <p:cNvPicPr preferRelativeResize="0"/>
          <p:nvPr/>
        </p:nvPicPr>
        <p:blipFill rotWithShape="1">
          <a:blip r:embed="rId4">
            <a:alphaModFix/>
          </a:blip>
          <a:srcRect/>
          <a:stretch/>
        </p:blipFill>
        <p:spPr>
          <a:xfrm>
            <a:off x="7092280" y="4365104"/>
            <a:ext cx="1512168" cy="2369267"/>
          </a:xfrm>
          <a:prstGeom prst="rect">
            <a:avLst/>
          </a:prstGeom>
          <a:noFill/>
          <a:ln>
            <a:noFill/>
          </a:ln>
        </p:spPr>
      </p:pic>
      <p:sp>
        <p:nvSpPr>
          <p:cNvPr id="1758" name="Google Shape;1758;p101"/>
          <p:cNvSpPr txBox="1"/>
          <p:nvPr/>
        </p:nvSpPr>
        <p:spPr>
          <a:xfrm>
            <a:off x="1352168" y="6525344"/>
            <a:ext cx="3291840" cy="2308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00FFFF"/>
                </a:solidFill>
                <a:latin typeface="Arial"/>
                <a:ea typeface="Arial"/>
                <a:cs typeface="Arial"/>
                <a:sym typeface="Arial"/>
              </a:rPr>
              <a:t>Hands  Microsoft clip art © 2013 Microsoft Corporation. </a:t>
            </a:r>
            <a:endParaRPr sz="900">
              <a:solidFill>
                <a:srgbClr val="00FFFF"/>
              </a:solidFill>
              <a:latin typeface="Arial"/>
              <a:ea typeface="Arial"/>
              <a:cs typeface="Arial"/>
              <a:sym typeface="Arial"/>
            </a:endParaRPr>
          </a:p>
        </p:txBody>
      </p:sp>
      <p:sp>
        <p:nvSpPr>
          <p:cNvPr id="1759" name="Google Shape;1759;p101"/>
          <p:cNvSpPr txBox="1"/>
          <p:nvPr/>
        </p:nvSpPr>
        <p:spPr>
          <a:xfrm>
            <a:off x="35496" y="1549236"/>
            <a:ext cx="4464496" cy="483209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lt1"/>
                </a:solidFill>
                <a:latin typeface="Calibri"/>
                <a:ea typeface="Calibri"/>
                <a:cs typeface="Calibri"/>
                <a:sym typeface="Calibri"/>
              </a:rPr>
              <a:t>« car, ayant été tenté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lui-même dans ce qu'il a souffert, il peut secourir ceux qui sont tentés</a:t>
            </a:r>
            <a:r>
              <a:rPr lang="en-US" sz="2800" b="1">
                <a:solidFill>
                  <a:srgbClr val="FFFFFF"/>
                </a:solidFill>
                <a:latin typeface="Calibri"/>
                <a:ea typeface="Calibri"/>
                <a:cs typeface="Calibri"/>
                <a:sym typeface="Calibri"/>
              </a:rPr>
              <a:t>. . . . </a:t>
            </a:r>
            <a:r>
              <a:rPr lang="en-US" sz="2800" b="1">
                <a:solidFill>
                  <a:schemeClr val="lt1"/>
                </a:solidFill>
                <a:latin typeface="Calibri"/>
                <a:ea typeface="Calibri"/>
                <a:cs typeface="Calibri"/>
                <a:sym typeface="Calibri"/>
              </a:rPr>
              <a:t>Approchons-nous donc avec assurance du trône de la grâce afin d'obtenir miséricorde et de trouver grâce, pour être secourus dans nos besoins »</a:t>
            </a:r>
            <a:endParaRPr/>
          </a:p>
          <a:p>
            <a:pPr marL="0" marR="0" lvl="0" indent="0" algn="ctr" rtl="0">
              <a:spcBef>
                <a:spcPts val="0"/>
              </a:spcBef>
              <a:spcAft>
                <a:spcPts val="0"/>
              </a:spcAft>
              <a:buNone/>
            </a:pPr>
            <a:r>
              <a:rPr lang="en-US" sz="2800" b="1">
                <a:solidFill>
                  <a:srgbClr val="FFFFFF"/>
                </a:solidFill>
                <a:latin typeface="Calibri"/>
                <a:ea typeface="Calibri"/>
                <a:cs typeface="Calibri"/>
                <a:sym typeface="Calibri"/>
              </a:rPr>
              <a:t> Heb 2:18; 4:16</a:t>
            </a:r>
            <a:endParaRPr/>
          </a:p>
        </p:txBody>
      </p:sp>
      <p:sp>
        <p:nvSpPr>
          <p:cNvPr id="1760" name="Google Shape;1760;p101"/>
          <p:cNvSpPr/>
          <p:nvPr/>
        </p:nvSpPr>
        <p:spPr>
          <a:xfrm>
            <a:off x="6324600" y="2276872"/>
            <a:ext cx="393192" cy="9144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761" name="Google Shape;1761;p101"/>
          <p:cNvSpPr/>
          <p:nvPr/>
        </p:nvSpPr>
        <p:spPr>
          <a:xfrm>
            <a:off x="6477000" y="2179712"/>
            <a:ext cx="91440" cy="4572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762" name="Google Shape;1762;p101"/>
          <p:cNvSpPr/>
          <p:nvPr/>
        </p:nvSpPr>
        <p:spPr>
          <a:xfrm rot="-5400000" flipH="1">
            <a:off x="5288168" y="3632867"/>
            <a:ext cx="3688477" cy="1088364"/>
          </a:xfrm>
          <a:prstGeom prst="arc">
            <a:avLst>
              <a:gd name="adj1" fmla="val 16200000"/>
              <a:gd name="adj2" fmla="val 0"/>
            </a:avLst>
          </a:prstGeom>
          <a:noFill/>
          <a:ln w="57150" cap="flat" cmpd="sng">
            <a:solidFill>
              <a:srgbClr val="00B0F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763" name="Google Shape;1763;p101"/>
          <p:cNvSpPr/>
          <p:nvPr/>
        </p:nvSpPr>
        <p:spPr>
          <a:xfrm rot="-5400000" flipH="1">
            <a:off x="5423939" y="3288897"/>
            <a:ext cx="3688477" cy="1088364"/>
          </a:xfrm>
          <a:prstGeom prst="arc">
            <a:avLst>
              <a:gd name="adj1" fmla="val 16200000"/>
              <a:gd name="adj2" fmla="val 0"/>
            </a:avLst>
          </a:prstGeom>
          <a:noFill/>
          <a:ln w="57150" cap="flat" cmpd="sng">
            <a:solidFill>
              <a:srgbClr val="00B0F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764" name="Google Shape;1764;p101"/>
          <p:cNvSpPr/>
          <p:nvPr/>
        </p:nvSpPr>
        <p:spPr>
          <a:xfrm rot="5400000">
            <a:off x="4064032" y="3648937"/>
            <a:ext cx="3688477" cy="1088364"/>
          </a:xfrm>
          <a:prstGeom prst="arc">
            <a:avLst>
              <a:gd name="adj1" fmla="val 16200000"/>
              <a:gd name="adj2" fmla="val 0"/>
            </a:avLst>
          </a:prstGeom>
          <a:noFill/>
          <a:ln w="57150" cap="flat" cmpd="sng">
            <a:solidFill>
              <a:srgbClr val="00B0F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765" name="Google Shape;1765;p101"/>
          <p:cNvSpPr/>
          <p:nvPr/>
        </p:nvSpPr>
        <p:spPr>
          <a:xfrm rot="5400000">
            <a:off x="3920016" y="3288897"/>
            <a:ext cx="3688477" cy="1088364"/>
          </a:xfrm>
          <a:prstGeom prst="arc">
            <a:avLst>
              <a:gd name="adj1" fmla="val 16200000"/>
              <a:gd name="adj2" fmla="val 0"/>
            </a:avLst>
          </a:prstGeom>
          <a:noFill/>
          <a:ln w="57150" cap="flat" cmpd="sng">
            <a:solidFill>
              <a:srgbClr val="00B0F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766" name="Google Shape;1766;p101" descr="angry-face-01s.gif"/>
          <p:cNvPicPr preferRelativeResize="0"/>
          <p:nvPr/>
        </p:nvPicPr>
        <p:blipFill rotWithShape="1">
          <a:blip r:embed="rId5">
            <a:alphaModFix/>
          </a:blip>
          <a:srcRect/>
          <a:stretch/>
        </p:blipFill>
        <p:spPr>
          <a:xfrm>
            <a:off x="35496" y="5949280"/>
            <a:ext cx="864096" cy="864096"/>
          </a:xfrm>
          <a:prstGeom prst="ellipse">
            <a:avLst/>
          </a:prstGeom>
          <a:noFill/>
          <a:ln>
            <a:noFill/>
          </a:ln>
        </p:spPr>
      </p:pic>
      <p:sp>
        <p:nvSpPr>
          <p:cNvPr id="1767" name="Google Shape;1767;p101"/>
          <p:cNvSpPr txBox="1"/>
          <p:nvPr/>
        </p:nvSpPr>
        <p:spPr>
          <a:xfrm>
            <a:off x="35496" y="5909210"/>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1768" name="Google Shape;1768;p101"/>
          <p:cNvSpPr txBox="1"/>
          <p:nvPr/>
        </p:nvSpPr>
        <p:spPr>
          <a:xfrm>
            <a:off x="-36512" y="6669940"/>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A5A5A5"/>
                </a:solidFill>
                <a:latin typeface="Arial"/>
                <a:ea typeface="Arial"/>
                <a:cs typeface="Arial"/>
                <a:sym typeface="Arial"/>
              </a:rPr>
              <a:t>© GospelGifs.com </a:t>
            </a:r>
            <a:endParaRPr sz="800">
              <a:solidFill>
                <a:srgbClr val="A5A5A5"/>
              </a:solidFill>
              <a:latin typeface="Arial"/>
              <a:ea typeface="Arial"/>
              <a:cs typeface="Arial"/>
              <a:sym typeface="Arial"/>
            </a:endParaRPr>
          </a:p>
        </p:txBody>
      </p:sp>
      <p:pic>
        <p:nvPicPr>
          <p:cNvPr id="1769" name="Google Shape;1769;p101" descr="www.fg-a.com valentine 2-jumping-heart.gif"/>
          <p:cNvPicPr preferRelativeResize="0"/>
          <p:nvPr/>
        </p:nvPicPr>
        <p:blipFill rotWithShape="1">
          <a:blip r:embed="rId6">
            <a:alphaModFix/>
          </a:blip>
          <a:srcRect/>
          <a:stretch/>
        </p:blipFill>
        <p:spPr>
          <a:xfrm>
            <a:off x="5724128" y="4941168"/>
            <a:ext cx="1512168" cy="1764196"/>
          </a:xfrm>
          <a:prstGeom prst="rect">
            <a:avLst/>
          </a:prstGeom>
          <a:noFill/>
          <a:ln>
            <a:noFill/>
          </a:ln>
        </p:spPr>
      </p:pic>
      <p:sp>
        <p:nvSpPr>
          <p:cNvPr id="1770" name="Google Shape;1770;p101"/>
          <p:cNvSpPr txBox="1"/>
          <p:nvPr/>
        </p:nvSpPr>
        <p:spPr>
          <a:xfrm>
            <a:off x="1763688" y="6366520"/>
            <a:ext cx="2448272" cy="2308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00FFFF"/>
                </a:solidFill>
                <a:latin typeface="Arial"/>
                <a:ea typeface="Arial"/>
                <a:cs typeface="Arial"/>
                <a:sym typeface="Arial"/>
              </a:rPr>
              <a:t>Jumping heart ©  www.fg-a.com</a:t>
            </a:r>
            <a:endParaRPr sz="900">
              <a:solidFill>
                <a:srgbClr val="00FFFF"/>
              </a:solidFill>
              <a:latin typeface="Arial"/>
              <a:ea typeface="Arial"/>
              <a:cs typeface="Arial"/>
              <a:sym typeface="Arial"/>
            </a:endParaRPr>
          </a:p>
        </p:txBody>
      </p:sp>
      <p:sp>
        <p:nvSpPr>
          <p:cNvPr id="1771" name="Google Shape;1771;p101"/>
          <p:cNvSpPr txBox="1"/>
          <p:nvPr/>
        </p:nvSpPr>
        <p:spPr>
          <a:xfrm>
            <a:off x="5148064" y="3429000"/>
            <a:ext cx="2736305"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a:solidFill>
                  <a:srgbClr val="00B0F0"/>
                </a:solidFill>
                <a:latin typeface="Arial"/>
                <a:ea typeface="Arial"/>
                <a:cs typeface="Arial"/>
                <a:sym typeface="Arial"/>
              </a:rPr>
              <a:t>©</a:t>
            </a:r>
            <a:r>
              <a:rPr lang="en-US" sz="1000">
                <a:solidFill>
                  <a:srgbClr val="00B0F0"/>
                </a:solidFill>
                <a:latin typeface="Arial"/>
                <a:ea typeface="Arial"/>
                <a:cs typeface="Arial"/>
                <a:sym typeface="Arial"/>
              </a:rPr>
              <a:t> GospelGifs.com  used with permission</a:t>
            </a:r>
            <a:endParaRPr sz="1000">
              <a:solidFill>
                <a:srgbClr val="00B0F0"/>
              </a:solidFill>
              <a:latin typeface="Arial"/>
              <a:ea typeface="Arial"/>
              <a:cs typeface="Arial"/>
              <a:sym typeface="Arial"/>
            </a:endParaRPr>
          </a:p>
        </p:txBody>
      </p:sp>
      <p:sp>
        <p:nvSpPr>
          <p:cNvPr id="1772" name="Google Shape;1772;p101"/>
          <p:cNvSpPr txBox="1"/>
          <p:nvPr/>
        </p:nvSpPr>
        <p:spPr>
          <a:xfrm>
            <a:off x="4572000" y="6381328"/>
            <a:ext cx="3888432"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Merci, Seigneur!</a:t>
            </a:r>
            <a:endParaRPr sz="2800">
              <a:solidFill>
                <a:srgbClr val="FF0000"/>
              </a:solidFill>
              <a:latin typeface="Calibri"/>
              <a:ea typeface="Calibri"/>
              <a:cs typeface="Calibri"/>
              <a:sym typeface="Calibri"/>
            </a:endParaRPr>
          </a:p>
        </p:txBody>
      </p:sp>
      <p:sp>
        <p:nvSpPr>
          <p:cNvPr id="1773" name="Google Shape;1773;p101"/>
          <p:cNvSpPr txBox="1"/>
          <p:nvPr/>
        </p:nvSpPr>
        <p:spPr>
          <a:xfrm>
            <a:off x="107504" y="116632"/>
            <a:ext cx="4824536" cy="1384995"/>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26. obtenez la miséricorde, </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la grâce et les secours </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au trône de la grâce</a:t>
            </a:r>
            <a:endParaRPr sz="2800" b="1">
              <a:solidFill>
                <a:srgbClr val="FF0000"/>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Shape 1778"/>
        <p:cNvGrpSpPr/>
        <p:nvPr/>
      </p:nvGrpSpPr>
      <p:grpSpPr>
        <a:xfrm>
          <a:off x="0" y="0"/>
          <a:ext cx="0" cy="0"/>
          <a:chOff x="0" y="0"/>
          <a:chExt cx="0" cy="0"/>
        </a:xfrm>
      </p:grpSpPr>
      <p:sp>
        <p:nvSpPr>
          <p:cNvPr id="1779" name="Google Shape;1779;p102"/>
          <p:cNvSpPr/>
          <p:nvPr/>
        </p:nvSpPr>
        <p:spPr>
          <a:xfrm>
            <a:off x="35496" y="44624"/>
            <a:ext cx="5989320" cy="5120640"/>
          </a:xfrm>
          <a:prstGeom prst="ellipse">
            <a:avLst/>
          </a:prstGeom>
          <a:solidFill>
            <a:srgbClr val="FFFF00"/>
          </a:solid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1781" name="Google Shape;1781;p102"/>
          <p:cNvSpPr txBox="1"/>
          <p:nvPr/>
        </p:nvSpPr>
        <p:spPr>
          <a:xfrm>
            <a:off x="4211960" y="6165304"/>
            <a:ext cx="3168352" cy="2308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7F7F7F"/>
                </a:solidFill>
                <a:latin typeface="Arial"/>
                <a:ea typeface="Arial"/>
                <a:cs typeface="Arial"/>
                <a:sym typeface="Arial"/>
              </a:rPr>
              <a:t>Hands - Microsoft clip art © 2013  Microsoft Corporation. </a:t>
            </a:r>
            <a:endParaRPr sz="900">
              <a:solidFill>
                <a:srgbClr val="7F7F7F"/>
              </a:solidFill>
              <a:latin typeface="Arial"/>
              <a:ea typeface="Arial"/>
              <a:cs typeface="Arial"/>
              <a:sym typeface="Arial"/>
            </a:endParaRPr>
          </a:p>
        </p:txBody>
      </p:sp>
      <p:pic>
        <p:nvPicPr>
          <p:cNvPr id="1782" name="Google Shape;1782;p102" descr="angry-face-01s.gif"/>
          <p:cNvPicPr preferRelativeResize="0"/>
          <p:nvPr/>
        </p:nvPicPr>
        <p:blipFill rotWithShape="1">
          <a:blip r:embed="rId3">
            <a:alphaModFix/>
          </a:blip>
          <a:srcRect/>
          <a:stretch/>
        </p:blipFill>
        <p:spPr>
          <a:xfrm>
            <a:off x="8172400" y="5949280"/>
            <a:ext cx="864096" cy="864096"/>
          </a:xfrm>
          <a:prstGeom prst="ellipse">
            <a:avLst/>
          </a:prstGeom>
          <a:noFill/>
          <a:ln>
            <a:noFill/>
          </a:ln>
        </p:spPr>
      </p:pic>
      <p:sp>
        <p:nvSpPr>
          <p:cNvPr id="1783" name="Google Shape;1783;p102"/>
          <p:cNvSpPr txBox="1"/>
          <p:nvPr/>
        </p:nvSpPr>
        <p:spPr>
          <a:xfrm>
            <a:off x="8172400" y="5877272"/>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1784" name="Google Shape;1784;p102"/>
          <p:cNvSpPr txBox="1"/>
          <p:nvPr/>
        </p:nvSpPr>
        <p:spPr>
          <a:xfrm>
            <a:off x="8100392" y="6669940"/>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A5A5A5"/>
                </a:solidFill>
                <a:latin typeface="Arial"/>
                <a:ea typeface="Arial"/>
                <a:cs typeface="Arial"/>
                <a:sym typeface="Arial"/>
              </a:rPr>
              <a:t>© GospelGifs.com </a:t>
            </a:r>
            <a:endParaRPr sz="800">
              <a:solidFill>
                <a:srgbClr val="A5A5A5"/>
              </a:solidFill>
              <a:latin typeface="Arial"/>
              <a:ea typeface="Arial"/>
              <a:cs typeface="Arial"/>
              <a:sym typeface="Arial"/>
            </a:endParaRPr>
          </a:p>
        </p:txBody>
      </p:sp>
      <p:sp>
        <p:nvSpPr>
          <p:cNvPr id="1785" name="Google Shape;1785;p102"/>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1786" name="Google Shape;1786;p102"/>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1787" name="Google Shape;1787;p102"/>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1788" name="Google Shape;1788;p102"/>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1789" name="Google Shape;1789;p102"/>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pic>
        <p:nvPicPr>
          <p:cNvPr id="1790" name="Google Shape;1790;p102" descr="C:\Users\Supernike\AppData\Local\Microsoft\Windows\Temporary Internet Files\Content.IE5\3EZ02TG4\MC900241089[1].wmf"/>
          <p:cNvPicPr preferRelativeResize="0"/>
          <p:nvPr/>
        </p:nvPicPr>
        <p:blipFill rotWithShape="1">
          <a:blip r:embed="rId4">
            <a:alphaModFix/>
          </a:blip>
          <a:srcRect t="49844"/>
          <a:stretch/>
        </p:blipFill>
        <p:spPr>
          <a:xfrm rot="2984831">
            <a:off x="767595" y="5276218"/>
            <a:ext cx="1806232" cy="680209"/>
          </a:xfrm>
          <a:prstGeom prst="rect">
            <a:avLst/>
          </a:prstGeom>
          <a:noFill/>
          <a:ln>
            <a:noFill/>
          </a:ln>
        </p:spPr>
      </p:pic>
      <p:pic>
        <p:nvPicPr>
          <p:cNvPr id="1791" name="Google Shape;1791;p102" descr="C:\Users\Supernike\AppData\Local\Microsoft\Windows\Temporary Internet Files\Content.IE5\3EZ02TG4\MC900241089[1].wmf"/>
          <p:cNvPicPr preferRelativeResize="0"/>
          <p:nvPr/>
        </p:nvPicPr>
        <p:blipFill rotWithShape="1">
          <a:blip r:embed="rId4">
            <a:alphaModFix/>
          </a:blip>
          <a:srcRect t="49844"/>
          <a:stretch/>
        </p:blipFill>
        <p:spPr>
          <a:xfrm rot="-2984831" flipH="1">
            <a:off x="3503899" y="5276218"/>
            <a:ext cx="1806232" cy="680209"/>
          </a:xfrm>
          <a:prstGeom prst="rect">
            <a:avLst/>
          </a:prstGeom>
          <a:noFill/>
          <a:ln>
            <a:noFill/>
          </a:ln>
        </p:spPr>
      </p:pic>
      <p:sp>
        <p:nvSpPr>
          <p:cNvPr id="1792" name="Google Shape;1792;p102"/>
          <p:cNvSpPr txBox="1"/>
          <p:nvPr/>
        </p:nvSpPr>
        <p:spPr>
          <a:xfrm>
            <a:off x="1043608" y="6309320"/>
            <a:ext cx="3888432"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Merci, Seigneur!</a:t>
            </a:r>
            <a:endParaRPr sz="2800">
              <a:solidFill>
                <a:srgbClr val="FF0000"/>
              </a:solidFill>
              <a:latin typeface="Calibri"/>
              <a:ea typeface="Calibri"/>
              <a:cs typeface="Calibri"/>
              <a:sym typeface="Calibri"/>
            </a:endParaRPr>
          </a:p>
        </p:txBody>
      </p:sp>
      <p:sp>
        <p:nvSpPr>
          <p:cNvPr id="1793" name="Google Shape;1793;p102"/>
          <p:cNvSpPr txBox="1"/>
          <p:nvPr/>
        </p:nvSpPr>
        <p:spPr>
          <a:xfrm>
            <a:off x="2051720" y="15007"/>
            <a:ext cx="1944216"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dk2"/>
                </a:solidFill>
                <a:latin typeface="Arial Black"/>
                <a:ea typeface="Arial Black"/>
                <a:cs typeface="Arial Black"/>
                <a:sym typeface="Arial Black"/>
              </a:rPr>
              <a:t>en Christ</a:t>
            </a:r>
            <a:endParaRPr sz="2400">
              <a:solidFill>
                <a:schemeClr val="dk2"/>
              </a:solidFill>
              <a:latin typeface="Arial Black"/>
              <a:ea typeface="Arial Black"/>
              <a:cs typeface="Arial Black"/>
              <a:sym typeface="Arial Black"/>
            </a:endParaRPr>
          </a:p>
        </p:txBody>
      </p:sp>
      <p:sp>
        <p:nvSpPr>
          <p:cNvPr id="1794" name="Google Shape;1794;p102"/>
          <p:cNvSpPr/>
          <p:nvPr/>
        </p:nvSpPr>
        <p:spPr>
          <a:xfrm>
            <a:off x="2915816" y="2220848"/>
            <a:ext cx="182880" cy="10972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795" name="Google Shape;1795;p102"/>
          <p:cNvSpPr/>
          <p:nvPr/>
        </p:nvSpPr>
        <p:spPr>
          <a:xfrm>
            <a:off x="2555776" y="2454032"/>
            <a:ext cx="914400" cy="1828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1796" name="Google Shape;1796;p102"/>
          <p:cNvCxnSpPr/>
          <p:nvPr/>
        </p:nvCxnSpPr>
        <p:spPr>
          <a:xfrm rot="10800000" flipH="1">
            <a:off x="3145552" y="2146568"/>
            <a:ext cx="274320" cy="274320"/>
          </a:xfrm>
          <a:prstGeom prst="straightConnector1">
            <a:avLst/>
          </a:prstGeom>
          <a:noFill/>
          <a:ln w="28575" cap="flat" cmpd="sng">
            <a:solidFill>
              <a:srgbClr val="FF0000"/>
            </a:solidFill>
            <a:prstDash val="solid"/>
            <a:round/>
            <a:headEnd type="none" w="sm" len="sm"/>
            <a:tailEnd type="stealth" w="med" len="med"/>
          </a:ln>
        </p:spPr>
      </p:cxnSp>
      <p:cxnSp>
        <p:nvCxnSpPr>
          <p:cNvPr id="1797" name="Google Shape;1797;p102"/>
          <p:cNvCxnSpPr/>
          <p:nvPr/>
        </p:nvCxnSpPr>
        <p:spPr>
          <a:xfrm rot="10800000">
            <a:off x="2569488" y="2146568"/>
            <a:ext cx="274320" cy="274320"/>
          </a:xfrm>
          <a:prstGeom prst="straightConnector1">
            <a:avLst/>
          </a:prstGeom>
          <a:noFill/>
          <a:ln w="28575" cap="flat" cmpd="sng">
            <a:solidFill>
              <a:srgbClr val="FF0000"/>
            </a:solidFill>
            <a:prstDash val="solid"/>
            <a:round/>
            <a:headEnd type="none" w="sm" len="sm"/>
            <a:tailEnd type="stealth" w="med" len="med"/>
          </a:ln>
        </p:spPr>
      </p:cxnSp>
      <p:cxnSp>
        <p:nvCxnSpPr>
          <p:cNvPr id="1798" name="Google Shape;1798;p102"/>
          <p:cNvCxnSpPr/>
          <p:nvPr/>
        </p:nvCxnSpPr>
        <p:spPr>
          <a:xfrm>
            <a:off x="3145552" y="2722632"/>
            <a:ext cx="274320" cy="274320"/>
          </a:xfrm>
          <a:prstGeom prst="straightConnector1">
            <a:avLst/>
          </a:prstGeom>
          <a:noFill/>
          <a:ln w="28575" cap="flat" cmpd="sng">
            <a:solidFill>
              <a:srgbClr val="FF0000"/>
            </a:solidFill>
            <a:prstDash val="solid"/>
            <a:round/>
            <a:headEnd type="none" w="sm" len="sm"/>
            <a:tailEnd type="stealth" w="med" len="med"/>
          </a:ln>
        </p:spPr>
      </p:cxnSp>
      <p:cxnSp>
        <p:nvCxnSpPr>
          <p:cNvPr id="1799" name="Google Shape;1799;p102"/>
          <p:cNvCxnSpPr/>
          <p:nvPr/>
        </p:nvCxnSpPr>
        <p:spPr>
          <a:xfrm flipH="1">
            <a:off x="2569488" y="2722632"/>
            <a:ext cx="274320" cy="274320"/>
          </a:xfrm>
          <a:prstGeom prst="straightConnector1">
            <a:avLst/>
          </a:prstGeom>
          <a:noFill/>
          <a:ln w="28575" cap="flat" cmpd="sng">
            <a:solidFill>
              <a:srgbClr val="FF0000"/>
            </a:solidFill>
            <a:prstDash val="solid"/>
            <a:round/>
            <a:headEnd type="none" w="sm" len="sm"/>
            <a:tailEnd type="stealth" w="med" len="med"/>
          </a:ln>
        </p:spPr>
      </p:cxnSp>
      <p:sp>
        <p:nvSpPr>
          <p:cNvPr id="1800" name="Google Shape;1800;p102"/>
          <p:cNvSpPr txBox="1"/>
          <p:nvPr/>
        </p:nvSpPr>
        <p:spPr>
          <a:xfrm>
            <a:off x="4572000" y="6309320"/>
            <a:ext cx="2448272" cy="2308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7F7F7F"/>
                </a:solidFill>
                <a:latin typeface="Arial"/>
                <a:ea typeface="Arial"/>
                <a:cs typeface="Arial"/>
                <a:sym typeface="Arial"/>
              </a:rPr>
              <a:t>Jumping heart ©  www.fg-a.com</a:t>
            </a:r>
            <a:endParaRPr sz="900">
              <a:solidFill>
                <a:srgbClr val="7F7F7F"/>
              </a:solidFill>
              <a:latin typeface="Arial"/>
              <a:ea typeface="Arial"/>
              <a:cs typeface="Arial"/>
              <a:sym typeface="Arial"/>
            </a:endParaRPr>
          </a:p>
        </p:txBody>
      </p:sp>
      <p:pic>
        <p:nvPicPr>
          <p:cNvPr id="1801" name="Google Shape;1801;p102" descr="www.fg-a.com valentine 2-jumping-heart.gif"/>
          <p:cNvPicPr preferRelativeResize="0"/>
          <p:nvPr/>
        </p:nvPicPr>
        <p:blipFill rotWithShape="1">
          <a:blip r:embed="rId5">
            <a:alphaModFix/>
          </a:blip>
          <a:srcRect/>
          <a:stretch/>
        </p:blipFill>
        <p:spPr>
          <a:xfrm>
            <a:off x="2267744" y="4757397"/>
            <a:ext cx="1512168" cy="1764196"/>
          </a:xfrm>
          <a:prstGeom prst="rect">
            <a:avLst/>
          </a:prstGeom>
          <a:noFill/>
          <a:ln>
            <a:noFill/>
          </a:ln>
        </p:spPr>
      </p:pic>
      <p:sp>
        <p:nvSpPr>
          <p:cNvPr id="1802" name="Google Shape;1802;p102"/>
          <p:cNvSpPr txBox="1"/>
          <p:nvPr/>
        </p:nvSpPr>
        <p:spPr>
          <a:xfrm>
            <a:off x="5940152" y="1340768"/>
            <a:ext cx="3240360" cy="3888432"/>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 Je puis tout par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celui qui me fortifie . . .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Et mon Dieu pourvoira à tous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vos besoins selon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sa richesse,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avec gloire,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en Jésus Christ »</a:t>
            </a:r>
            <a:endParaRPr sz="2800" b="1">
              <a:solidFill>
                <a:schemeClr val="dk2"/>
              </a:solidFill>
              <a:latin typeface="Calibri"/>
              <a:ea typeface="Calibri"/>
              <a:cs typeface="Calibri"/>
              <a:sym typeface="Calibri"/>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Phil 4:13,19</a:t>
            </a:r>
            <a:endParaRPr/>
          </a:p>
          <a:p>
            <a:pPr marL="0" marR="0" lvl="0" indent="0" algn="l" rtl="0">
              <a:spcBef>
                <a:spcPts val="0"/>
              </a:spcBef>
              <a:spcAft>
                <a:spcPts val="0"/>
              </a:spcAft>
              <a:buNone/>
            </a:pPr>
            <a:endParaRPr sz="3200">
              <a:solidFill>
                <a:schemeClr val="dk2"/>
              </a:solidFill>
              <a:latin typeface="Calibri"/>
              <a:ea typeface="Calibri"/>
              <a:cs typeface="Calibri"/>
              <a:sym typeface="Calibri"/>
            </a:endParaRPr>
          </a:p>
        </p:txBody>
      </p:sp>
      <p:sp>
        <p:nvSpPr>
          <p:cNvPr id="1803" name="Google Shape;1803;p102"/>
          <p:cNvSpPr txBox="1"/>
          <p:nvPr/>
        </p:nvSpPr>
        <p:spPr>
          <a:xfrm>
            <a:off x="6038408" y="116632"/>
            <a:ext cx="2926080" cy="954107"/>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27. chaque besoin fourni en Christ!</a:t>
            </a:r>
            <a:endParaRPr/>
          </a:p>
        </p:txBody>
      </p:sp>
      <p:sp>
        <p:nvSpPr>
          <p:cNvPr id="27" name="Text Box 5"/>
          <p:cNvSpPr txBox="1">
            <a:spLocks noChangeArrowheads="1"/>
          </p:cNvSpPr>
          <p:nvPr/>
        </p:nvSpPr>
        <p:spPr bwMode="auto">
          <a:xfrm>
            <a:off x="-125720" y="356341"/>
            <a:ext cx="6303497"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fontAlgn="base">
              <a:lnSpc>
                <a:spcPts val="1000"/>
              </a:lnSpc>
            </a:pPr>
            <a:r>
              <a:rPr lang="fr-CA" sz="1000" b="1" dirty="0" smtClean="0">
                <a:solidFill>
                  <a:schemeClr val="bg2"/>
                </a:solidFill>
                <a:latin typeface="Calibri" pitchFamily="34" charset="0"/>
                <a:cs typeface="Calibri" pitchFamily="34" charset="0"/>
              </a:rPr>
              <a:t>déclaré juste  en Christ la justice de Dieu</a:t>
            </a:r>
            <a:endParaRPr lang="en-US" sz="1000" b="1" dirty="0" smtClean="0">
              <a:solidFill>
                <a:schemeClr val="bg2"/>
              </a:solidFill>
              <a:latin typeface="Calibri" pitchFamily="34" charset="0"/>
              <a:cs typeface="Calibri" pitchFamily="34" charset="0"/>
            </a:endParaRPr>
          </a:p>
          <a:p>
            <a:pPr algn="ctr">
              <a:lnSpc>
                <a:spcPts val="1000"/>
              </a:lnSpc>
            </a:pP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rançon</a:t>
            </a: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racheté</a:t>
            </a:r>
            <a:r>
              <a:rPr lang="en-US" sz="1000" dirty="0" smtClean="0">
                <a:solidFill>
                  <a:schemeClr val="bg2"/>
                </a:solidFill>
                <a:latin typeface="Calibri" pitchFamily="34" charset="0"/>
                <a:cs typeface="Calibri" pitchFamily="34" charset="0"/>
              </a:rPr>
              <a:t>         P</a:t>
            </a:r>
            <a:r>
              <a:rPr lang="fr-FR" sz="1000" dirty="0" err="1" smtClean="0">
                <a:solidFill>
                  <a:schemeClr val="bg2"/>
                </a:solidFill>
                <a:latin typeface="Calibri" pitchFamily="34" charset="0"/>
                <a:cs typeface="Calibri" pitchFamily="34" charset="0"/>
              </a:rPr>
              <a:t>âques</a:t>
            </a:r>
            <a:r>
              <a:rPr lang="fr-FR" sz="1000" dirty="0" smtClean="0">
                <a:solidFill>
                  <a:schemeClr val="bg2"/>
                </a:solidFill>
                <a:latin typeface="Calibri" pitchFamily="34" charset="0"/>
                <a:cs typeface="Calibri" pitchFamily="34" charset="0"/>
              </a:rPr>
              <a:t> et </a:t>
            </a:r>
            <a:r>
              <a:rPr lang="en-US" sz="1000" dirty="0" err="1" smtClean="0">
                <a:solidFill>
                  <a:schemeClr val="bg2"/>
                </a:solidFill>
                <a:latin typeface="Calibri" pitchFamily="34" charset="0"/>
                <a:cs typeface="Calibri" pitchFamily="34" charset="0"/>
              </a:rPr>
              <a:t>péché</a:t>
            </a: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expié</a:t>
            </a: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colère</a:t>
            </a: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détournée</a:t>
            </a:r>
            <a:endParaRPr lang="en-US" sz="1000" dirty="0" smtClean="0">
              <a:solidFill>
                <a:schemeClr val="bg2"/>
              </a:solidFill>
              <a:latin typeface="Calibri" pitchFamily="34" charset="0"/>
              <a:cs typeface="Calibri" pitchFamily="34" charset="0"/>
            </a:endParaRPr>
          </a:p>
          <a:p>
            <a:pPr algn="ctr">
              <a:lnSpc>
                <a:spcPts val="1000"/>
              </a:lnSpc>
            </a:pPr>
            <a:r>
              <a:rPr lang="en-US" sz="1000" dirty="0" err="1" smtClean="0">
                <a:solidFill>
                  <a:schemeClr val="bg2"/>
                </a:solidFill>
                <a:latin typeface="Calibri" pitchFamily="34" charset="0"/>
                <a:cs typeface="Calibri" pitchFamily="34" charset="0"/>
              </a:rPr>
              <a:t>pardonné</a:t>
            </a: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paix</a:t>
            </a:r>
            <a:r>
              <a:rPr lang="en-US" sz="1000" dirty="0" smtClean="0">
                <a:solidFill>
                  <a:schemeClr val="bg2"/>
                </a:solidFill>
                <a:latin typeface="Calibri" pitchFamily="34" charset="0"/>
                <a:cs typeface="Calibri" pitchFamily="34" charset="0"/>
              </a:rPr>
              <a:t> avec </a:t>
            </a:r>
            <a:r>
              <a:rPr lang="en-US" sz="1000" dirty="0" err="1" smtClean="0">
                <a:solidFill>
                  <a:schemeClr val="bg2"/>
                </a:solidFill>
                <a:latin typeface="Calibri" pitchFamily="34" charset="0"/>
                <a:cs typeface="Calibri" pitchFamily="34" charset="0"/>
              </a:rPr>
              <a:t>Dieu</a:t>
            </a: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réconcilié</a:t>
            </a:r>
            <a:r>
              <a:rPr lang="en-US" sz="1000" dirty="0" smtClean="0">
                <a:solidFill>
                  <a:schemeClr val="bg2"/>
                </a:solidFill>
                <a:latin typeface="Calibri" pitchFamily="34" charset="0"/>
                <a:cs typeface="Calibri" pitchFamily="34" charset="0"/>
              </a:rPr>
              <a:t>   vie </a:t>
            </a:r>
            <a:r>
              <a:rPr lang="en-US" sz="1000" dirty="0" err="1" smtClean="0">
                <a:solidFill>
                  <a:schemeClr val="bg2"/>
                </a:solidFill>
                <a:latin typeface="Calibri" pitchFamily="34" charset="0"/>
                <a:cs typeface="Calibri" pitchFamily="34" charset="0"/>
              </a:rPr>
              <a:t>éternelle</a:t>
            </a: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adopté</a:t>
            </a: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accueilli</a:t>
            </a:r>
            <a:endParaRPr lang="en-US" sz="1000" dirty="0" smtClean="0">
              <a:solidFill>
                <a:schemeClr val="bg2"/>
              </a:solidFill>
              <a:latin typeface="Calibri" pitchFamily="34" charset="0"/>
              <a:cs typeface="Calibri" pitchFamily="34" charset="0"/>
            </a:endParaRPr>
          </a:p>
          <a:p>
            <a:pPr algn="ctr">
              <a:lnSpc>
                <a:spcPts val="1000"/>
              </a:lnSpc>
            </a:pPr>
            <a:r>
              <a:rPr kumimoji="0" lang="en-CA" altLang="ko-KR" sz="1000" b="0" i="0" u="none" strike="noStrike" cap="none" normalizeH="0" baseline="0" dirty="0" smtClean="0">
                <a:ln>
                  <a:noFill/>
                </a:ln>
                <a:solidFill>
                  <a:schemeClr val="bg2"/>
                </a:solidFill>
                <a:effectLst/>
                <a:latin typeface="Calibri" pitchFamily="34" charset="0"/>
                <a:ea typeface="Malgun Gothic" pitchFamily="34" charset="-127"/>
                <a:cs typeface="Calibri" pitchFamily="34" charset="0"/>
              </a:rPr>
              <a:t> </a:t>
            </a:r>
            <a:r>
              <a:rPr lang="fr-FR" sz="1000" dirty="0" smtClean="0">
                <a:solidFill>
                  <a:schemeClr val="bg2"/>
                </a:solidFill>
                <a:latin typeface="Calibri" pitchFamily="34" charset="0"/>
                <a:cs typeface="Calibri" pitchFamily="34" charset="0"/>
              </a:rPr>
              <a:t>rempli et complet en Christ la plénitude de Dieu     </a:t>
            </a:r>
            <a:r>
              <a:rPr lang="fr-CA" sz="1000" dirty="0" smtClean="0">
                <a:solidFill>
                  <a:schemeClr val="bg2"/>
                </a:solidFill>
                <a:latin typeface="Calibri" pitchFamily="34" charset="0"/>
                <a:cs typeface="Calibri" pitchFamily="34" charset="0"/>
              </a:rPr>
              <a:t>béni de toute bénédiction</a:t>
            </a:r>
            <a:endParaRPr lang="en-US" sz="1000" dirty="0" smtClean="0">
              <a:solidFill>
                <a:schemeClr val="bg2"/>
              </a:solidFill>
              <a:latin typeface="Calibri" pitchFamily="34" charset="0"/>
              <a:cs typeface="Calibri" pitchFamily="34" charset="0"/>
            </a:endParaRPr>
          </a:p>
          <a:p>
            <a:pPr algn="ctr">
              <a:lnSpc>
                <a:spcPts val="1000"/>
              </a:lnSpc>
            </a:pPr>
            <a:r>
              <a:rPr lang="en-US" sz="1000" dirty="0" smtClean="0">
                <a:solidFill>
                  <a:schemeClr val="bg2"/>
                </a:solidFill>
                <a:latin typeface="Calibri" pitchFamily="34" charset="0"/>
                <a:cs typeface="Calibri" pitchFamily="34" charset="0"/>
              </a:rPr>
              <a:t>Christ ma </a:t>
            </a:r>
            <a:r>
              <a:rPr lang="en-US" sz="1000" dirty="0" err="1" smtClean="0">
                <a:solidFill>
                  <a:schemeClr val="bg2"/>
                </a:solidFill>
                <a:latin typeface="Calibri" pitchFamily="34" charset="0"/>
                <a:cs typeface="Calibri" pitchFamily="34" charset="0"/>
              </a:rPr>
              <a:t>sagesse</a:t>
            </a:r>
            <a:r>
              <a:rPr lang="en-US" sz="1000" dirty="0" smtClean="0">
                <a:solidFill>
                  <a:schemeClr val="bg2"/>
                </a:solidFill>
                <a:latin typeface="Calibri" pitchFamily="34" charset="0"/>
                <a:cs typeface="Calibri" pitchFamily="34" charset="0"/>
              </a:rPr>
              <a:t> de </a:t>
            </a:r>
            <a:r>
              <a:rPr lang="en-US" sz="1000" dirty="0" err="1" smtClean="0">
                <a:solidFill>
                  <a:schemeClr val="bg2"/>
                </a:solidFill>
                <a:latin typeface="Calibri" pitchFamily="34" charset="0"/>
                <a:cs typeface="Calibri" pitchFamily="34" charset="0"/>
              </a:rPr>
              <a:t>Dieu</a:t>
            </a:r>
            <a:r>
              <a:rPr lang="en-US" sz="1000" dirty="0" smtClean="0">
                <a:solidFill>
                  <a:schemeClr val="bg2"/>
                </a:solidFill>
                <a:latin typeface="Calibri" pitchFamily="34" charset="0"/>
                <a:cs typeface="Calibri" pitchFamily="34" charset="0"/>
              </a:rPr>
              <a:t>, justice et sanctification et </a:t>
            </a:r>
            <a:r>
              <a:rPr lang="en-US" sz="1000" dirty="0" err="1" smtClean="0">
                <a:solidFill>
                  <a:schemeClr val="bg2"/>
                </a:solidFill>
                <a:latin typeface="Calibri" pitchFamily="34" charset="0"/>
                <a:cs typeface="Calibri" pitchFamily="34" charset="0"/>
              </a:rPr>
              <a:t>rédemption</a:t>
            </a:r>
            <a:endParaRPr lang="en-US" sz="1000" dirty="0" smtClean="0">
              <a:solidFill>
                <a:schemeClr val="bg2"/>
              </a:solidFill>
              <a:latin typeface="Calibri" pitchFamily="34" charset="0"/>
              <a:cs typeface="Calibri" pitchFamily="34" charset="0"/>
            </a:endParaRPr>
          </a:p>
          <a:p>
            <a:pPr algn="ctr">
              <a:lnSpc>
                <a:spcPts val="1000"/>
              </a:lnSpc>
            </a:pPr>
            <a:r>
              <a:rPr lang="en-US" sz="1000" dirty="0" err="1" smtClean="0">
                <a:solidFill>
                  <a:schemeClr val="bg2"/>
                </a:solidFill>
                <a:latin typeface="Calibri" pitchFamily="34" charset="0"/>
                <a:cs typeface="Calibri" pitchFamily="34" charset="0"/>
              </a:rPr>
              <a:t>délivré</a:t>
            </a:r>
            <a:r>
              <a:rPr lang="en-US" sz="1000" dirty="0" smtClean="0">
                <a:solidFill>
                  <a:schemeClr val="bg2"/>
                </a:solidFill>
                <a:latin typeface="Calibri" pitchFamily="34" charset="0"/>
                <a:cs typeface="Calibri" pitchFamily="34" charset="0"/>
              </a:rPr>
              <a:t> des </a:t>
            </a:r>
            <a:r>
              <a:rPr lang="en-US" sz="1000" dirty="0" err="1" smtClean="0">
                <a:solidFill>
                  <a:schemeClr val="bg2"/>
                </a:solidFill>
                <a:latin typeface="Calibri" pitchFamily="34" charset="0"/>
                <a:cs typeface="Calibri" pitchFamily="34" charset="0"/>
              </a:rPr>
              <a:t>ténèbres</a:t>
            </a:r>
            <a:r>
              <a:rPr lang="en-US" sz="1000" dirty="0" smtClean="0">
                <a:solidFill>
                  <a:schemeClr val="bg2"/>
                </a:solidFill>
                <a:latin typeface="Calibri" pitchFamily="34" charset="0"/>
                <a:cs typeface="Calibri" pitchFamily="34" charset="0"/>
              </a:rPr>
              <a:t> </a:t>
            </a:r>
            <a:r>
              <a:rPr lang="fr-FR" sz="1000" dirty="0" smtClean="0">
                <a:solidFill>
                  <a:schemeClr val="bg2"/>
                </a:solidFill>
                <a:latin typeface="Calibri" pitchFamily="34" charset="0"/>
                <a:cs typeface="Calibri" pitchFamily="34" charset="0"/>
              </a:rPr>
              <a:t>à la lumière de la royaume du Fils           </a:t>
            </a:r>
            <a:r>
              <a:rPr lang="en-US" sz="1000" dirty="0" smtClean="0">
                <a:solidFill>
                  <a:schemeClr val="bg2"/>
                </a:solidFill>
                <a:latin typeface="Calibri" pitchFamily="34" charset="0"/>
                <a:cs typeface="Calibri" pitchFamily="34" charset="0"/>
              </a:rPr>
              <a:t>en Christ et Christ en nous</a:t>
            </a:r>
          </a:p>
          <a:p>
            <a:pPr algn="ctr">
              <a:lnSpc>
                <a:spcPts val="1000"/>
              </a:lnSpc>
            </a:pPr>
            <a:r>
              <a:rPr lang="en-US" sz="1000" dirty="0" smtClean="0">
                <a:solidFill>
                  <a:schemeClr val="bg2"/>
                </a:solidFill>
                <a:latin typeface="Calibri" pitchFamily="34" charset="0"/>
                <a:cs typeface="Calibri" pitchFamily="34" charset="0"/>
              </a:rPr>
              <a:t>en </a:t>
            </a:r>
            <a:r>
              <a:rPr lang="en-US" sz="1000" dirty="0" err="1" smtClean="0">
                <a:solidFill>
                  <a:schemeClr val="bg2"/>
                </a:solidFill>
                <a:latin typeface="Calibri" pitchFamily="34" charset="0"/>
                <a:cs typeface="Calibri" pitchFamily="34" charset="0"/>
              </a:rPr>
              <a:t>l’Esprit</a:t>
            </a:r>
            <a:r>
              <a:rPr lang="en-US" sz="1000" dirty="0" smtClean="0">
                <a:solidFill>
                  <a:schemeClr val="bg2"/>
                </a:solidFill>
                <a:latin typeface="Calibri" pitchFamily="34" charset="0"/>
                <a:cs typeface="Calibri" pitchFamily="34" charset="0"/>
              </a:rPr>
              <a:t> Saint et </a:t>
            </a:r>
            <a:r>
              <a:rPr lang="en-US" sz="1000" dirty="0" err="1" smtClean="0">
                <a:solidFill>
                  <a:schemeClr val="bg2"/>
                </a:solidFill>
                <a:latin typeface="Calibri" pitchFamily="34" charset="0"/>
                <a:cs typeface="Calibri" pitchFamily="34" charset="0"/>
              </a:rPr>
              <a:t>L’Esprit</a:t>
            </a:r>
            <a:r>
              <a:rPr lang="en-US" sz="1000" dirty="0" smtClean="0">
                <a:solidFill>
                  <a:schemeClr val="bg2"/>
                </a:solidFill>
                <a:latin typeface="Calibri" pitchFamily="34" charset="0"/>
                <a:cs typeface="Calibri" pitchFamily="34" charset="0"/>
              </a:rPr>
              <a:t> en nous, le temple de </a:t>
            </a:r>
            <a:r>
              <a:rPr lang="en-US" sz="1000" dirty="0" err="1" smtClean="0">
                <a:solidFill>
                  <a:schemeClr val="bg2"/>
                </a:solidFill>
                <a:latin typeface="Calibri" pitchFamily="34" charset="0"/>
                <a:cs typeface="Calibri" pitchFamily="34" charset="0"/>
              </a:rPr>
              <a:t>Dieu</a:t>
            </a:r>
            <a:r>
              <a:rPr lang="en-US" sz="1000" dirty="0" smtClean="0">
                <a:solidFill>
                  <a:schemeClr val="bg2"/>
                </a:solidFill>
                <a:latin typeface="Calibri" pitchFamily="34" charset="0"/>
                <a:cs typeface="Calibri" pitchFamily="34" charset="0"/>
              </a:rPr>
              <a:t>                  en le </a:t>
            </a:r>
            <a:r>
              <a:rPr lang="en-US" sz="1000" dirty="0" err="1" smtClean="0">
                <a:solidFill>
                  <a:schemeClr val="bg2"/>
                </a:solidFill>
                <a:latin typeface="Calibri" pitchFamily="34" charset="0"/>
                <a:cs typeface="Calibri" pitchFamily="34" charset="0"/>
              </a:rPr>
              <a:t>Père</a:t>
            </a:r>
            <a:r>
              <a:rPr lang="en-US" sz="1000" dirty="0" smtClean="0">
                <a:solidFill>
                  <a:schemeClr val="bg2"/>
                </a:solidFill>
                <a:latin typeface="Calibri" pitchFamily="34" charset="0"/>
                <a:cs typeface="Calibri" pitchFamily="34" charset="0"/>
              </a:rPr>
              <a:t> et le </a:t>
            </a:r>
            <a:r>
              <a:rPr lang="en-US" sz="1000" dirty="0" err="1" smtClean="0">
                <a:solidFill>
                  <a:schemeClr val="bg2"/>
                </a:solidFill>
                <a:latin typeface="Calibri" pitchFamily="34" charset="0"/>
                <a:cs typeface="Calibri" pitchFamily="34" charset="0"/>
              </a:rPr>
              <a:t>Père</a:t>
            </a:r>
            <a:r>
              <a:rPr lang="en-US" sz="1000" dirty="0" smtClean="0">
                <a:solidFill>
                  <a:schemeClr val="bg2"/>
                </a:solidFill>
                <a:latin typeface="Calibri" pitchFamily="34" charset="0"/>
                <a:cs typeface="Calibri" pitchFamily="34" charset="0"/>
              </a:rPr>
              <a:t> en nous</a:t>
            </a:r>
          </a:p>
          <a:p>
            <a:pPr algn="ctr">
              <a:lnSpc>
                <a:spcPts val="1000"/>
              </a:lnSpc>
            </a:pPr>
            <a:r>
              <a:rPr lang="en-US" sz="1000" dirty="0" err="1" smtClean="0">
                <a:solidFill>
                  <a:schemeClr val="bg2"/>
                </a:solidFill>
                <a:latin typeface="Calibri" pitchFamily="34" charset="0"/>
                <a:cs typeface="Calibri" pitchFamily="34" charset="0"/>
              </a:rPr>
              <a:t>immergé</a:t>
            </a: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dans</a:t>
            </a:r>
            <a:r>
              <a:rPr lang="en-US" sz="1000" dirty="0" smtClean="0">
                <a:solidFill>
                  <a:schemeClr val="bg2"/>
                </a:solidFill>
                <a:latin typeface="Calibri" pitchFamily="34" charset="0"/>
                <a:cs typeface="Calibri" pitchFamily="34" charset="0"/>
              </a:rPr>
              <a:t> le </a:t>
            </a:r>
            <a:r>
              <a:rPr lang="en-US" sz="1000" dirty="0" err="1" smtClean="0">
                <a:solidFill>
                  <a:schemeClr val="bg2"/>
                </a:solidFill>
                <a:latin typeface="Calibri" pitchFamily="34" charset="0"/>
                <a:cs typeface="Calibri" pitchFamily="34" charset="0"/>
              </a:rPr>
              <a:t>Père</a:t>
            </a:r>
            <a:r>
              <a:rPr lang="en-US" sz="1000" dirty="0" smtClean="0">
                <a:solidFill>
                  <a:schemeClr val="bg2"/>
                </a:solidFill>
                <a:latin typeface="Calibri" pitchFamily="34" charset="0"/>
                <a:cs typeface="Calibri" pitchFamily="34" charset="0"/>
              </a:rPr>
              <a:t>, le </a:t>
            </a:r>
            <a:r>
              <a:rPr lang="en-US" sz="1000" dirty="0" err="1" smtClean="0">
                <a:solidFill>
                  <a:schemeClr val="bg2"/>
                </a:solidFill>
                <a:latin typeface="Calibri" pitchFamily="34" charset="0"/>
                <a:cs typeface="Calibri" pitchFamily="34" charset="0"/>
              </a:rPr>
              <a:t>Fils</a:t>
            </a:r>
            <a:r>
              <a:rPr lang="en-US" sz="1000" dirty="0" smtClean="0">
                <a:solidFill>
                  <a:schemeClr val="bg2"/>
                </a:solidFill>
                <a:latin typeface="Calibri" pitchFamily="34" charset="0"/>
                <a:cs typeface="Calibri" pitchFamily="34" charset="0"/>
              </a:rPr>
              <a:t> et </a:t>
            </a:r>
            <a:r>
              <a:rPr lang="en-US" sz="1000" dirty="0" err="1" smtClean="0">
                <a:solidFill>
                  <a:schemeClr val="bg2"/>
                </a:solidFill>
                <a:latin typeface="Calibri" pitchFamily="34" charset="0"/>
                <a:cs typeface="Calibri" pitchFamily="34" charset="0"/>
              </a:rPr>
              <a:t>l’Esprit</a:t>
            </a:r>
            <a:r>
              <a:rPr lang="en-US" sz="1000" dirty="0" smtClean="0">
                <a:solidFill>
                  <a:schemeClr val="bg2"/>
                </a:solidFill>
                <a:latin typeface="Calibri" pitchFamily="34" charset="0"/>
                <a:cs typeface="Calibri" pitchFamily="34" charset="0"/>
              </a:rPr>
              <a:t>  communion avec le </a:t>
            </a:r>
            <a:r>
              <a:rPr lang="en-US" sz="1000" dirty="0" err="1" smtClean="0">
                <a:solidFill>
                  <a:schemeClr val="bg2"/>
                </a:solidFill>
                <a:latin typeface="Calibri" pitchFamily="34" charset="0"/>
                <a:cs typeface="Calibri" pitchFamily="34" charset="0"/>
              </a:rPr>
              <a:t>Père</a:t>
            </a:r>
            <a:r>
              <a:rPr lang="en-US" sz="1000" dirty="0" smtClean="0">
                <a:solidFill>
                  <a:schemeClr val="bg2"/>
                </a:solidFill>
                <a:latin typeface="Calibri" pitchFamily="34" charset="0"/>
                <a:cs typeface="Calibri" pitchFamily="34" charset="0"/>
              </a:rPr>
              <a:t>, le </a:t>
            </a:r>
            <a:r>
              <a:rPr lang="en-US" sz="1000" dirty="0" err="1" smtClean="0">
                <a:solidFill>
                  <a:schemeClr val="bg2"/>
                </a:solidFill>
                <a:latin typeface="Calibri" pitchFamily="34" charset="0"/>
                <a:cs typeface="Calibri" pitchFamily="34" charset="0"/>
              </a:rPr>
              <a:t>Fils</a:t>
            </a:r>
            <a:r>
              <a:rPr lang="en-US" sz="1000" dirty="0" smtClean="0">
                <a:solidFill>
                  <a:schemeClr val="bg2"/>
                </a:solidFill>
                <a:latin typeface="Calibri" pitchFamily="34" charset="0"/>
                <a:cs typeface="Calibri" pitchFamily="34" charset="0"/>
              </a:rPr>
              <a:t> et </a:t>
            </a:r>
            <a:r>
              <a:rPr lang="en-US" sz="1000" dirty="0" err="1" smtClean="0">
                <a:solidFill>
                  <a:schemeClr val="bg2"/>
                </a:solidFill>
                <a:latin typeface="Calibri" pitchFamily="34" charset="0"/>
                <a:cs typeface="Calibri" pitchFamily="34" charset="0"/>
              </a:rPr>
              <a:t>l'Esprit</a:t>
            </a:r>
            <a:r>
              <a:rPr lang="en-US" sz="1000" dirty="0" smtClean="0">
                <a:solidFill>
                  <a:schemeClr val="bg2"/>
                </a:solidFill>
                <a:latin typeface="Calibri" pitchFamily="34" charset="0"/>
                <a:cs typeface="Calibri" pitchFamily="34" charset="0"/>
              </a:rPr>
              <a:t> et </a:t>
            </a:r>
            <a:r>
              <a:rPr lang="en-US" sz="1000" dirty="0" err="1" smtClean="0">
                <a:solidFill>
                  <a:schemeClr val="bg2"/>
                </a:solidFill>
                <a:latin typeface="Calibri" pitchFamily="34" charset="0"/>
                <a:cs typeface="Calibri" pitchFamily="34" charset="0"/>
              </a:rPr>
              <a:t>ils</a:t>
            </a:r>
            <a:r>
              <a:rPr lang="en-US" sz="1000" dirty="0" smtClean="0">
                <a:solidFill>
                  <a:schemeClr val="bg2"/>
                </a:solidFill>
                <a:latin typeface="Calibri" pitchFamily="34" charset="0"/>
                <a:cs typeface="Calibri" pitchFamily="34" charset="0"/>
              </a:rPr>
              <a:t> avec nous   </a:t>
            </a:r>
          </a:p>
          <a:p>
            <a:pPr algn="ctr">
              <a:lnSpc>
                <a:spcPts val="1000"/>
              </a:lnSpc>
            </a:pPr>
            <a:r>
              <a:rPr lang="en-US" sz="1000" dirty="0" err="1" smtClean="0">
                <a:solidFill>
                  <a:schemeClr val="bg2"/>
                </a:solidFill>
                <a:latin typeface="Calibri" pitchFamily="34" charset="0"/>
                <a:cs typeface="Calibri" pitchFamily="34" charset="0"/>
              </a:rPr>
              <a:t>accès</a:t>
            </a: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prières</a:t>
            </a: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exaucées</a:t>
            </a:r>
            <a:r>
              <a:rPr lang="en-US" sz="1000" dirty="0" smtClean="0">
                <a:solidFill>
                  <a:schemeClr val="bg2"/>
                </a:solidFill>
                <a:latin typeface="Calibri" pitchFamily="34" charset="0"/>
                <a:cs typeface="Calibri" pitchFamily="34" charset="0"/>
              </a:rPr>
              <a:t> au nom de </a:t>
            </a:r>
            <a:r>
              <a:rPr lang="en-US" sz="1000" dirty="0" err="1" smtClean="0">
                <a:solidFill>
                  <a:schemeClr val="bg2"/>
                </a:solidFill>
                <a:latin typeface="Calibri" pitchFamily="34" charset="0"/>
                <a:cs typeface="Calibri" pitchFamily="34" charset="0"/>
              </a:rPr>
              <a:t>Jésus</a:t>
            </a: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miséricorde</a:t>
            </a: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grâce</a:t>
            </a:r>
            <a:r>
              <a:rPr lang="en-US" sz="1000" dirty="0" smtClean="0">
                <a:solidFill>
                  <a:schemeClr val="bg2"/>
                </a:solidFill>
                <a:latin typeface="Calibri" pitchFamily="34" charset="0"/>
                <a:cs typeface="Calibri" pitchFamily="34" charset="0"/>
              </a:rPr>
              <a:t> et </a:t>
            </a:r>
            <a:r>
              <a:rPr lang="en-US" sz="1000" dirty="0" err="1" smtClean="0">
                <a:solidFill>
                  <a:schemeClr val="bg2"/>
                </a:solidFill>
                <a:latin typeface="Calibri" pitchFamily="34" charset="0"/>
                <a:cs typeface="Calibri" pitchFamily="34" charset="0"/>
              </a:rPr>
              <a:t>secours</a:t>
            </a:r>
            <a:r>
              <a:rPr lang="en-US" sz="1000" dirty="0" smtClean="0">
                <a:solidFill>
                  <a:schemeClr val="bg2"/>
                </a:solidFill>
                <a:latin typeface="Calibri" pitchFamily="34" charset="0"/>
                <a:cs typeface="Calibri" pitchFamily="34" charset="0"/>
              </a:rPr>
              <a:t> au </a:t>
            </a:r>
            <a:r>
              <a:rPr lang="en-US" sz="1000" dirty="0" err="1" smtClean="0">
                <a:solidFill>
                  <a:schemeClr val="bg2"/>
                </a:solidFill>
                <a:latin typeface="Calibri" pitchFamily="34" charset="0"/>
                <a:cs typeface="Calibri" pitchFamily="34" charset="0"/>
              </a:rPr>
              <a:t>trône</a:t>
            </a:r>
            <a:r>
              <a:rPr lang="en-US" sz="1000" dirty="0" smtClean="0">
                <a:solidFill>
                  <a:schemeClr val="bg2"/>
                </a:solidFill>
                <a:latin typeface="Calibri" pitchFamily="34" charset="0"/>
                <a:cs typeface="Calibri" pitchFamily="34" charset="0"/>
              </a:rPr>
              <a:t> de </a:t>
            </a:r>
            <a:r>
              <a:rPr lang="en-US" sz="1000" dirty="0" err="1" smtClean="0">
                <a:solidFill>
                  <a:schemeClr val="bg2"/>
                </a:solidFill>
                <a:latin typeface="Calibri" pitchFamily="34" charset="0"/>
                <a:cs typeface="Calibri" pitchFamily="34" charset="0"/>
              </a:rPr>
              <a:t>grâce</a:t>
            </a:r>
            <a:r>
              <a:rPr lang="en-US" sz="1000" dirty="0" smtClean="0">
                <a:solidFill>
                  <a:schemeClr val="bg2"/>
                </a:solidFill>
                <a:latin typeface="Calibri" pitchFamily="34" charset="0"/>
                <a:cs typeface="Calibri" pitchFamily="34" charset="0"/>
              </a:rPr>
              <a:t> de </a:t>
            </a:r>
            <a:r>
              <a:rPr lang="en-US" sz="1000" dirty="0" err="1" smtClean="0">
                <a:solidFill>
                  <a:schemeClr val="bg2"/>
                </a:solidFill>
                <a:latin typeface="Calibri" pitchFamily="34" charset="0"/>
                <a:cs typeface="Calibri" pitchFamily="34" charset="0"/>
              </a:rPr>
              <a:t>Dieu</a:t>
            </a:r>
            <a:endParaRPr lang="en-US" sz="1000" dirty="0" smtClean="0">
              <a:solidFill>
                <a:schemeClr val="bg2"/>
              </a:solidFill>
              <a:latin typeface="Calibri" pitchFamily="34" charset="0"/>
              <a:cs typeface="Calibri" pitchFamily="34" charset="0"/>
            </a:endParaRPr>
          </a:p>
          <a:p>
            <a:pPr algn="ctr">
              <a:lnSpc>
                <a:spcPts val="1000"/>
              </a:lnSpc>
            </a:pPr>
            <a:r>
              <a:rPr lang="en-US" sz="1000" dirty="0" smtClean="0">
                <a:solidFill>
                  <a:schemeClr val="bg2"/>
                </a:solidFill>
                <a:latin typeface="Calibri" pitchFamily="34" charset="0"/>
                <a:cs typeface="Calibri" pitchFamily="34" charset="0"/>
              </a:rPr>
              <a:t>tout </a:t>
            </a:r>
            <a:r>
              <a:rPr lang="en-US" sz="1000" dirty="0" err="1" smtClean="0">
                <a:solidFill>
                  <a:schemeClr val="bg2"/>
                </a:solidFill>
                <a:latin typeface="Calibri" pitchFamily="34" charset="0"/>
                <a:cs typeface="Calibri" pitchFamily="34" charset="0"/>
              </a:rPr>
              <a:t>besoin</a:t>
            </a: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comblé</a:t>
            </a:r>
            <a:r>
              <a:rPr lang="en-US" sz="1000" dirty="0" smtClean="0">
                <a:solidFill>
                  <a:schemeClr val="bg2"/>
                </a:solidFill>
                <a:latin typeface="Calibri" pitchFamily="34" charset="0"/>
                <a:cs typeface="Calibri" pitchFamily="34" charset="0"/>
              </a:rPr>
              <a:t>            </a:t>
            </a:r>
            <a:r>
              <a:rPr lang="fr-CA" sz="1000" dirty="0" smtClean="0">
                <a:solidFill>
                  <a:schemeClr val="bg2"/>
                </a:solidFill>
                <a:latin typeface="Calibri" pitchFamily="34" charset="0"/>
                <a:cs typeface="Calibri" pitchFamily="34" charset="0"/>
              </a:rPr>
              <a:t>l’Esprit prie pour nous et nous aide à prier par l’Esprit avec la parole de Dieu </a:t>
            </a:r>
            <a:endParaRPr lang="en-US" sz="1000" dirty="0" smtClean="0">
              <a:solidFill>
                <a:schemeClr val="bg2"/>
              </a:solidFill>
              <a:latin typeface="Calibri" pitchFamily="34" charset="0"/>
              <a:cs typeface="Calibri" pitchFamily="34" charset="0"/>
            </a:endParaRPr>
          </a:p>
          <a:p>
            <a:pPr algn="ctr">
              <a:lnSpc>
                <a:spcPts val="1000"/>
              </a:lnSpc>
            </a:pPr>
            <a:r>
              <a:rPr lang="fr-FR" sz="1000" dirty="0" smtClean="0">
                <a:solidFill>
                  <a:schemeClr val="bg2"/>
                </a:solidFill>
                <a:latin typeface="Calibri" pitchFamily="34" charset="0"/>
                <a:cs typeface="Calibri" pitchFamily="34" charset="0"/>
              </a:rPr>
              <a:t>notre Souverain Sacrificateur intercède pour nous en tant que notre seul médiateur et rançon pour tous</a:t>
            </a:r>
          </a:p>
          <a:p>
            <a:pPr algn="ctr">
              <a:lnSpc>
                <a:spcPts val="1000"/>
              </a:lnSpc>
            </a:pPr>
            <a:r>
              <a:rPr lang="fr-FR" sz="1000" dirty="0" smtClean="0">
                <a:solidFill>
                  <a:schemeClr val="bg2"/>
                </a:solidFill>
                <a:latin typeface="Calibri" pitchFamily="34" charset="0"/>
                <a:cs typeface="Calibri" pitchFamily="34" charset="0"/>
              </a:rPr>
              <a:t>notre Souverain Sacrificateur est notre avocat avec sa seul propitiation pour nos péchés dans notre défense</a:t>
            </a:r>
            <a:endParaRPr lang="fr-CA" sz="1000" dirty="0" smtClean="0">
              <a:solidFill>
                <a:schemeClr val="bg2"/>
              </a:solidFill>
              <a:latin typeface="Calibri" pitchFamily="34" charset="0"/>
              <a:cs typeface="Calibri" pitchFamily="34" charset="0"/>
            </a:endParaRPr>
          </a:p>
          <a:p>
            <a:pPr algn="ctr">
              <a:lnSpc>
                <a:spcPts val="1000"/>
              </a:lnSpc>
            </a:pPr>
            <a:r>
              <a:rPr lang="en-US" sz="1000" dirty="0" err="1" smtClean="0">
                <a:latin typeface="Calibri" pitchFamily="34" charset="0"/>
                <a:cs typeface="Calibri" pitchFamily="34" charset="0"/>
              </a:rPr>
              <a:t>immergé</a:t>
            </a:r>
            <a:r>
              <a:rPr lang="en-US" sz="1000" dirty="0" smtClean="0">
                <a:latin typeface="Calibri" pitchFamily="34" charset="0"/>
                <a:cs typeface="Calibri" pitchFamily="34" charset="0"/>
              </a:rPr>
              <a:t>      et       </a:t>
            </a:r>
            <a:r>
              <a:rPr lang="en-US" sz="1000" dirty="0" err="1" smtClean="0">
                <a:latin typeface="Calibri" pitchFamily="34" charset="0"/>
                <a:cs typeface="Calibri" pitchFamily="34" charset="0"/>
              </a:rPr>
              <a:t>une</a:t>
            </a:r>
            <a:r>
              <a:rPr lang="en-US" sz="1000" dirty="0" smtClean="0">
                <a:latin typeface="Calibri" pitchFamily="34" charset="0"/>
                <a:cs typeface="Calibri" pitchFamily="34" charset="0"/>
              </a:rPr>
              <a:t>      </a:t>
            </a:r>
            <a:r>
              <a:rPr lang="fr-FR" sz="1000" dirty="0" smtClean="0">
                <a:latin typeface="Calibri" pitchFamily="34" charset="0"/>
                <a:cs typeface="Calibri" pitchFamily="34" charset="0"/>
              </a:rPr>
              <a:t>même      plante      </a:t>
            </a:r>
            <a:r>
              <a:rPr lang="en-US" sz="1000" dirty="0" smtClean="0">
                <a:latin typeface="Calibri" pitchFamily="34" charset="0"/>
                <a:cs typeface="Calibri" pitchFamily="34" charset="0"/>
              </a:rPr>
              <a:t>avec      Christ       </a:t>
            </a:r>
            <a:r>
              <a:rPr lang="en-US" sz="1000" dirty="0" err="1" smtClean="0">
                <a:latin typeface="Calibri" pitchFamily="34" charset="0"/>
                <a:cs typeface="Calibri" pitchFamily="34" charset="0"/>
              </a:rPr>
              <a:t>dans</a:t>
            </a:r>
            <a:r>
              <a:rPr lang="en-US" sz="1000" dirty="0" smtClean="0">
                <a:latin typeface="Calibri" pitchFamily="34" charset="0"/>
                <a:cs typeface="Calibri" pitchFamily="34" charset="0"/>
              </a:rPr>
              <a:t>       </a:t>
            </a:r>
            <a:r>
              <a:rPr lang="en-US" sz="1000" dirty="0" err="1" smtClean="0">
                <a:latin typeface="Calibri" pitchFamily="34" charset="0"/>
                <a:cs typeface="Calibri" pitchFamily="34" charset="0"/>
              </a:rPr>
              <a:t>sa</a:t>
            </a:r>
            <a:r>
              <a:rPr lang="en-US" sz="1000" dirty="0" smtClean="0">
                <a:latin typeface="Calibri" pitchFamily="34" charset="0"/>
                <a:cs typeface="Calibri" pitchFamily="34" charset="0"/>
              </a:rPr>
              <a:t>      mort      et      </a:t>
            </a:r>
            <a:r>
              <a:rPr lang="en-US" sz="1000" dirty="0" err="1" smtClean="0">
                <a:latin typeface="Calibri" pitchFamily="34" charset="0"/>
                <a:cs typeface="Calibri" pitchFamily="34" charset="0"/>
              </a:rPr>
              <a:t>sa</a:t>
            </a:r>
            <a:r>
              <a:rPr lang="en-US" sz="1000" dirty="0" smtClean="0">
                <a:latin typeface="Calibri" pitchFamily="34" charset="0"/>
                <a:cs typeface="Calibri" pitchFamily="34" charset="0"/>
              </a:rPr>
              <a:t>       </a:t>
            </a:r>
            <a:r>
              <a:rPr lang="en-US" sz="1000" dirty="0" err="1" smtClean="0">
                <a:latin typeface="Calibri" pitchFamily="34" charset="0"/>
                <a:cs typeface="Calibri" pitchFamily="34" charset="0"/>
              </a:rPr>
              <a:t>résurrection</a:t>
            </a:r>
            <a:endParaRPr lang="en-US" sz="1000" dirty="0" smtClean="0">
              <a:latin typeface="Calibri" pitchFamily="34" charset="0"/>
              <a:cs typeface="Calibri" pitchFamily="34" charset="0"/>
            </a:endParaRPr>
          </a:p>
          <a:p>
            <a:pPr algn="ctr">
              <a:lnSpc>
                <a:spcPts val="1000"/>
              </a:lnSpc>
            </a:pP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vieil</a:t>
            </a: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homme</a:t>
            </a:r>
            <a:r>
              <a:rPr lang="en-US" sz="1000" dirty="0" smtClean="0">
                <a:solidFill>
                  <a:schemeClr val="bg2"/>
                </a:solidFill>
                <a:latin typeface="Calibri" pitchFamily="34" charset="0"/>
                <a:cs typeface="Calibri" pitchFamily="34" charset="0"/>
              </a:rPr>
              <a:t> en Adam </a:t>
            </a:r>
            <a:r>
              <a:rPr lang="fr-CA" sz="1000" dirty="0" smtClean="0">
                <a:solidFill>
                  <a:schemeClr val="bg2"/>
                </a:solidFill>
                <a:latin typeface="Calibri" pitchFamily="34" charset="0"/>
                <a:cs typeface="Calibri" pitchFamily="34" charset="0"/>
              </a:rPr>
              <a:t>crucifié et enseveli avec Christ    nouvel homme en Christ ressuscité et vivant avec Christ</a:t>
            </a:r>
            <a:endParaRPr lang="en-US" sz="1000" dirty="0" smtClean="0">
              <a:solidFill>
                <a:schemeClr val="bg2"/>
              </a:solidFill>
              <a:latin typeface="Calibri" pitchFamily="34" charset="0"/>
              <a:cs typeface="Calibri" pitchFamily="34" charset="0"/>
            </a:endParaRPr>
          </a:p>
          <a:p>
            <a:pPr algn="ctr">
              <a:lnSpc>
                <a:spcPts val="1000"/>
              </a:lnSpc>
            </a:pPr>
            <a:r>
              <a:rPr lang="en-US" sz="1000" dirty="0" smtClean="0">
                <a:solidFill>
                  <a:schemeClr val="bg2"/>
                </a:solidFill>
                <a:latin typeface="Calibri" pitchFamily="34" charset="0"/>
                <a:cs typeface="Calibri" pitchFamily="34" charset="0"/>
              </a:rPr>
              <a:t>mort au </a:t>
            </a:r>
            <a:r>
              <a:rPr lang="en-US" sz="1000" dirty="0" err="1" smtClean="0">
                <a:solidFill>
                  <a:schemeClr val="bg2"/>
                </a:solidFill>
                <a:latin typeface="Calibri" pitchFamily="34" charset="0"/>
                <a:cs typeface="Calibri" pitchFamily="34" charset="0"/>
              </a:rPr>
              <a:t>péché</a:t>
            </a: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libéré</a:t>
            </a:r>
            <a:r>
              <a:rPr lang="en-US" sz="1000" dirty="0" smtClean="0">
                <a:solidFill>
                  <a:schemeClr val="bg2"/>
                </a:solidFill>
                <a:latin typeface="Calibri" pitchFamily="34" charset="0"/>
                <a:cs typeface="Calibri" pitchFamily="34" charset="0"/>
              </a:rPr>
              <a:t> du </a:t>
            </a:r>
            <a:r>
              <a:rPr lang="en-US" sz="1000" dirty="0" err="1" smtClean="0">
                <a:solidFill>
                  <a:schemeClr val="bg2"/>
                </a:solidFill>
                <a:latin typeface="Calibri" pitchFamily="34" charset="0"/>
                <a:cs typeface="Calibri" pitchFamily="34" charset="0"/>
              </a:rPr>
              <a:t>péché</a:t>
            </a:r>
            <a:r>
              <a:rPr lang="en-US" sz="1000" dirty="0" smtClean="0">
                <a:solidFill>
                  <a:schemeClr val="bg2"/>
                </a:solidFill>
                <a:latin typeface="Calibri" pitchFamily="34" charset="0"/>
                <a:cs typeface="Calibri" pitchFamily="34" charset="0"/>
              </a:rPr>
              <a:t>                                                                                                         instrument de justice </a:t>
            </a:r>
          </a:p>
          <a:p>
            <a:pPr algn="ctr">
              <a:lnSpc>
                <a:spcPts val="1000"/>
              </a:lnSpc>
            </a:pPr>
            <a:r>
              <a:rPr lang="en-US" sz="1000" dirty="0" err="1" smtClean="0">
                <a:solidFill>
                  <a:schemeClr val="bg2"/>
                </a:solidFill>
                <a:latin typeface="Calibri" pitchFamily="34" charset="0"/>
                <a:cs typeface="Calibri" pitchFamily="34" charset="0"/>
              </a:rPr>
              <a:t>sous</a:t>
            </a:r>
            <a:r>
              <a:rPr lang="en-US" sz="1000" dirty="0" smtClean="0">
                <a:solidFill>
                  <a:schemeClr val="bg2"/>
                </a:solidFill>
                <a:latin typeface="Calibri" pitchFamily="34" charset="0"/>
                <a:cs typeface="Calibri" pitchFamily="34" charset="0"/>
              </a:rPr>
              <a:t> Christ et </a:t>
            </a:r>
            <a:r>
              <a:rPr lang="en-US" sz="1000" dirty="0" err="1" smtClean="0">
                <a:solidFill>
                  <a:schemeClr val="bg2"/>
                </a:solidFill>
                <a:latin typeface="Calibri" pitchFamily="34" charset="0"/>
                <a:cs typeface="Calibri" pitchFamily="34" charset="0"/>
              </a:rPr>
              <a:t>sa</a:t>
            </a:r>
            <a:r>
              <a:rPr lang="en-US" sz="1000" dirty="0" smtClean="0">
                <a:solidFill>
                  <a:schemeClr val="bg2"/>
                </a:solidFill>
                <a:latin typeface="Calibri" pitchFamily="34" charset="0"/>
                <a:cs typeface="Calibri" pitchFamily="34" charset="0"/>
              </a:rPr>
              <a:t> grace </a:t>
            </a:r>
            <a:r>
              <a:rPr lang="en-US" sz="1000" dirty="0" err="1" smtClean="0">
                <a:solidFill>
                  <a:schemeClr val="bg2"/>
                </a:solidFill>
                <a:latin typeface="Calibri" pitchFamily="34" charset="0"/>
                <a:cs typeface="Calibri" pitchFamily="34" charset="0"/>
              </a:rPr>
              <a:t>abondante</a:t>
            </a:r>
            <a:r>
              <a:rPr lang="en-US" sz="1000" dirty="0" smtClean="0">
                <a:solidFill>
                  <a:schemeClr val="bg2"/>
                </a:solidFill>
                <a:latin typeface="Calibri" pitchFamily="34" charset="0"/>
                <a:cs typeface="Calibri" pitchFamily="34" charset="0"/>
              </a:rPr>
              <a:t>                                                                                      </a:t>
            </a:r>
            <a:r>
              <a:rPr lang="fr-FR" sz="1000" dirty="0" smtClean="0">
                <a:solidFill>
                  <a:schemeClr val="bg2"/>
                </a:solidFill>
                <a:latin typeface="Calibri" pitchFamily="34" charset="0"/>
                <a:cs typeface="Calibri" pitchFamily="34" charset="0"/>
              </a:rPr>
              <a:t>esclaves du Christ pas le péché</a:t>
            </a:r>
            <a:endParaRPr lang="en-US" sz="1000" dirty="0" smtClean="0">
              <a:solidFill>
                <a:schemeClr val="bg2"/>
              </a:solidFill>
              <a:latin typeface="Calibri" pitchFamily="34" charset="0"/>
              <a:cs typeface="Calibri" pitchFamily="34" charset="0"/>
            </a:endParaRPr>
          </a:p>
          <a:p>
            <a:pPr algn="ctr">
              <a:lnSpc>
                <a:spcPts val="1000"/>
              </a:lnSpc>
            </a:pPr>
            <a:r>
              <a:rPr lang="fr-FR" sz="1000" dirty="0" smtClean="0">
                <a:solidFill>
                  <a:schemeClr val="bg2"/>
                </a:solidFill>
                <a:latin typeface="Calibri" pitchFamily="34" charset="0"/>
                <a:cs typeface="Calibri" pitchFamily="34" charset="0"/>
              </a:rPr>
              <a:t>attaché au Christ                                                                                                                                                  </a:t>
            </a:r>
            <a:r>
              <a:rPr lang="fr-CA" sz="1000" dirty="0" smtClean="0">
                <a:solidFill>
                  <a:schemeClr val="bg2"/>
                </a:solidFill>
                <a:latin typeface="Calibri" pitchFamily="34" charset="0"/>
                <a:cs typeface="Calibri" pitchFamily="34" charset="0"/>
              </a:rPr>
              <a:t>un avec Christ </a:t>
            </a:r>
          </a:p>
          <a:p>
            <a:pPr algn="ctr">
              <a:lnSpc>
                <a:spcPts val="1000"/>
              </a:lnSpc>
            </a:pPr>
            <a:r>
              <a:rPr lang="fr-CA" sz="1000" dirty="0" smtClean="0">
                <a:solidFill>
                  <a:schemeClr val="bg2"/>
                </a:solidFill>
                <a:latin typeface="Calibri" pitchFamily="34" charset="0"/>
                <a:cs typeface="Calibri" pitchFamily="34" charset="0"/>
              </a:rPr>
              <a:t>assis avec Christ                                                                                                                               caché avec Christ en Dieu                                                                                                                 </a:t>
            </a:r>
            <a:endParaRPr lang="en-US" sz="1000" dirty="0" smtClean="0">
              <a:solidFill>
                <a:schemeClr val="bg2"/>
              </a:solidFill>
              <a:latin typeface="Calibri" pitchFamily="34" charset="0"/>
              <a:cs typeface="Calibri" pitchFamily="34" charset="0"/>
            </a:endParaRPr>
          </a:p>
          <a:p>
            <a:pPr algn="ctr">
              <a:lnSpc>
                <a:spcPts val="1000"/>
              </a:lnSpc>
            </a:pPr>
            <a:r>
              <a:rPr lang="en-US" sz="1000" dirty="0" err="1" smtClean="0">
                <a:solidFill>
                  <a:schemeClr val="bg2"/>
                </a:solidFill>
                <a:latin typeface="Calibri" pitchFamily="34" charset="0"/>
                <a:cs typeface="Calibri" pitchFamily="34" charset="0"/>
              </a:rPr>
              <a:t>dégagés</a:t>
            </a:r>
            <a:r>
              <a:rPr lang="en-US" sz="1000" dirty="0" smtClean="0">
                <a:solidFill>
                  <a:schemeClr val="bg2"/>
                </a:solidFill>
                <a:latin typeface="Calibri" pitchFamily="34" charset="0"/>
                <a:cs typeface="Calibri" pitchFamily="34" charset="0"/>
              </a:rPr>
              <a:t> de la </a:t>
            </a:r>
            <a:r>
              <a:rPr lang="en-US" sz="1000" dirty="0" err="1" smtClean="0">
                <a:solidFill>
                  <a:schemeClr val="bg2"/>
                </a:solidFill>
                <a:latin typeface="Calibri" pitchFamily="34" charset="0"/>
                <a:cs typeface="Calibri" pitchFamily="34" charset="0"/>
              </a:rPr>
              <a:t>loi</a:t>
            </a: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marié</a:t>
            </a:r>
            <a:r>
              <a:rPr lang="en-US" sz="1000" dirty="0" smtClean="0">
                <a:solidFill>
                  <a:schemeClr val="bg2"/>
                </a:solidFill>
                <a:latin typeface="Calibri" pitchFamily="34" charset="0"/>
                <a:cs typeface="Calibri" pitchFamily="34" charset="0"/>
              </a:rPr>
              <a:t> à Christ                                                                                                            </a:t>
            </a:r>
            <a:r>
              <a:rPr lang="en-US" sz="1000" dirty="0" err="1" smtClean="0">
                <a:solidFill>
                  <a:schemeClr val="bg2"/>
                </a:solidFill>
                <a:latin typeface="Calibri" pitchFamily="34" charset="0"/>
                <a:cs typeface="Calibri" pitchFamily="34" charset="0"/>
              </a:rPr>
              <a:t>sous</a:t>
            </a:r>
            <a:r>
              <a:rPr lang="en-US" sz="1000" dirty="0" smtClean="0">
                <a:solidFill>
                  <a:schemeClr val="bg2"/>
                </a:solidFill>
                <a:latin typeface="Calibri" pitchFamily="34" charset="0"/>
                <a:cs typeface="Calibri" pitchFamily="34" charset="0"/>
              </a:rPr>
              <a:t> la </a:t>
            </a:r>
            <a:r>
              <a:rPr lang="en-US" sz="1000" dirty="0" err="1" smtClean="0">
                <a:solidFill>
                  <a:schemeClr val="bg2"/>
                </a:solidFill>
                <a:latin typeface="Calibri" pitchFamily="34" charset="0"/>
                <a:cs typeface="Calibri" pitchFamily="34" charset="0"/>
              </a:rPr>
              <a:t>loi</a:t>
            </a:r>
            <a:r>
              <a:rPr lang="en-US" sz="1000" dirty="0" smtClean="0">
                <a:solidFill>
                  <a:schemeClr val="bg2"/>
                </a:solidFill>
                <a:latin typeface="Calibri" pitchFamily="34" charset="0"/>
                <a:cs typeface="Calibri" pitchFamily="34" charset="0"/>
              </a:rPr>
              <a:t> de </a:t>
            </a:r>
            <a:r>
              <a:rPr lang="en-US" sz="1000" dirty="0" err="1" smtClean="0">
                <a:solidFill>
                  <a:schemeClr val="bg2"/>
                </a:solidFill>
                <a:latin typeface="Calibri" pitchFamily="34" charset="0"/>
                <a:cs typeface="Calibri" pitchFamily="34" charset="0"/>
              </a:rPr>
              <a:t>l‘Esprit</a:t>
            </a:r>
            <a:r>
              <a:rPr lang="en-US" sz="1000" dirty="0" smtClean="0">
                <a:solidFill>
                  <a:schemeClr val="bg2"/>
                </a:solidFill>
                <a:latin typeface="Calibri" pitchFamily="34" charset="0"/>
                <a:cs typeface="Calibri" pitchFamily="34" charset="0"/>
              </a:rPr>
              <a:t> </a:t>
            </a:r>
          </a:p>
          <a:p>
            <a:pPr algn="ctr">
              <a:lnSpc>
                <a:spcPts val="1000"/>
              </a:lnSpc>
            </a:pPr>
            <a:r>
              <a:rPr lang="en-US" sz="1000" dirty="0" err="1" smtClean="0">
                <a:solidFill>
                  <a:schemeClr val="bg2"/>
                </a:solidFill>
                <a:latin typeface="Calibri" pitchFamily="34" charset="0"/>
                <a:cs typeface="Calibri" pitchFamily="34" charset="0"/>
              </a:rPr>
              <a:t>l’Esprit</a:t>
            </a:r>
            <a:r>
              <a:rPr lang="en-US" sz="1000" dirty="0" smtClean="0">
                <a:solidFill>
                  <a:schemeClr val="bg2"/>
                </a:solidFill>
                <a:latin typeface="Calibri" pitchFamily="34" charset="0"/>
                <a:cs typeface="Calibri" pitchFamily="34" charset="0"/>
              </a:rPr>
              <a:t> et </a:t>
            </a:r>
            <a:r>
              <a:rPr lang="en-US" sz="1000" dirty="0" err="1" smtClean="0">
                <a:solidFill>
                  <a:schemeClr val="bg2"/>
                </a:solidFill>
                <a:latin typeface="Calibri" pitchFamily="34" charset="0"/>
                <a:cs typeface="Calibri" pitchFamily="34" charset="0"/>
              </a:rPr>
              <a:t>l’amour</a:t>
            </a:r>
            <a:r>
              <a:rPr lang="en-US" sz="1000" dirty="0" smtClean="0">
                <a:solidFill>
                  <a:schemeClr val="bg2"/>
                </a:solidFill>
                <a:latin typeface="Calibri" pitchFamily="34" charset="0"/>
                <a:cs typeface="Calibri" pitchFamily="34" charset="0"/>
              </a:rPr>
              <a:t> de </a:t>
            </a:r>
            <a:r>
              <a:rPr lang="en-US" sz="1000" dirty="0" err="1" smtClean="0">
                <a:solidFill>
                  <a:schemeClr val="bg2"/>
                </a:solidFill>
                <a:latin typeface="Calibri" pitchFamily="34" charset="0"/>
                <a:cs typeface="Calibri" pitchFamily="34" charset="0"/>
              </a:rPr>
              <a:t>Dieu</a:t>
            </a: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répandu</a:t>
            </a: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né</a:t>
            </a:r>
            <a:r>
              <a:rPr lang="en-US" sz="1000" dirty="0" smtClean="0">
                <a:solidFill>
                  <a:schemeClr val="bg2"/>
                </a:solidFill>
                <a:latin typeface="Calibri" pitchFamily="34" charset="0"/>
                <a:cs typeface="Calibri" pitchFamily="34" charset="0"/>
              </a:rPr>
              <a:t> de </a:t>
            </a:r>
            <a:r>
              <a:rPr lang="en-US" sz="1000" dirty="0" err="1" smtClean="0">
                <a:solidFill>
                  <a:schemeClr val="bg2"/>
                </a:solidFill>
                <a:latin typeface="Calibri" pitchFamily="34" charset="0"/>
                <a:cs typeface="Calibri" pitchFamily="34" charset="0"/>
              </a:rPr>
              <a:t>l’Esprit</a:t>
            </a:r>
            <a:r>
              <a:rPr lang="en-US" sz="1000" dirty="0" smtClean="0">
                <a:solidFill>
                  <a:schemeClr val="bg2"/>
                </a:solidFill>
                <a:latin typeface="Calibri" pitchFamily="34" charset="0"/>
                <a:cs typeface="Calibri" pitchFamily="34" charset="0"/>
              </a:rPr>
              <a:t>, </a:t>
            </a:r>
            <a:r>
              <a:rPr lang="fr-FR" sz="1000" dirty="0" smtClean="0">
                <a:solidFill>
                  <a:schemeClr val="bg2"/>
                </a:solidFill>
                <a:latin typeface="Calibri" pitchFamily="34" charset="0"/>
                <a:cs typeface="Calibri" pitchFamily="34" charset="0"/>
              </a:rPr>
              <a:t>né de Dieu</a:t>
            </a:r>
            <a:endParaRPr lang="en-US" sz="1000" dirty="0" smtClean="0">
              <a:solidFill>
                <a:schemeClr val="bg2"/>
              </a:solidFill>
              <a:latin typeface="Calibri" pitchFamily="34" charset="0"/>
              <a:cs typeface="Calibri" pitchFamily="34" charset="0"/>
            </a:endParaRPr>
          </a:p>
          <a:p>
            <a:pPr algn="ctr">
              <a:lnSpc>
                <a:spcPts val="1000"/>
              </a:lnSpc>
            </a:pPr>
            <a:r>
              <a:rPr lang="fr-CA" sz="1000" dirty="0" smtClean="0">
                <a:solidFill>
                  <a:schemeClr val="bg2"/>
                </a:solidFill>
                <a:latin typeface="Calibri" pitchFamily="34" charset="0"/>
                <a:cs typeface="Calibri" pitchFamily="34" charset="0"/>
              </a:rPr>
              <a:t>donné, recevoir, avoir le don de l'Esprit                                                                          </a:t>
            </a: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fleuves</a:t>
            </a: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d'eau</a:t>
            </a:r>
            <a:r>
              <a:rPr lang="en-US" sz="1000" dirty="0" smtClean="0">
                <a:solidFill>
                  <a:schemeClr val="bg2"/>
                </a:solidFill>
                <a:latin typeface="Calibri" pitchFamily="34" charset="0"/>
                <a:cs typeface="Calibri" pitchFamily="34" charset="0"/>
              </a:rPr>
              <a:t> vive de </a:t>
            </a:r>
            <a:r>
              <a:rPr lang="en-US" sz="1000" dirty="0" err="1" smtClean="0">
                <a:solidFill>
                  <a:schemeClr val="bg2"/>
                </a:solidFill>
                <a:latin typeface="Calibri" pitchFamily="34" charset="0"/>
                <a:cs typeface="Calibri" pitchFamily="34" charset="0"/>
              </a:rPr>
              <a:t>l'Esprit</a:t>
            </a:r>
            <a:endParaRPr lang="en-US" sz="1000" dirty="0" smtClean="0">
              <a:solidFill>
                <a:schemeClr val="bg2"/>
              </a:solidFill>
              <a:latin typeface="Calibri" pitchFamily="34" charset="0"/>
              <a:cs typeface="Calibri" pitchFamily="34" charset="0"/>
            </a:endParaRPr>
          </a:p>
          <a:p>
            <a:pPr algn="ctr">
              <a:lnSpc>
                <a:spcPts val="1000"/>
              </a:lnSpc>
            </a:pPr>
            <a:r>
              <a:rPr lang="en-US" sz="1000" dirty="0" err="1" smtClean="0">
                <a:solidFill>
                  <a:schemeClr val="bg2"/>
                </a:solidFill>
                <a:latin typeface="Calibri" pitchFamily="34" charset="0"/>
                <a:cs typeface="Calibri" pitchFamily="34" charset="0"/>
              </a:rPr>
              <a:t>immergé</a:t>
            </a: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dans</a:t>
            </a: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l’Esprit</a:t>
            </a:r>
            <a:r>
              <a:rPr lang="en-US" sz="1000" dirty="0" smtClean="0">
                <a:solidFill>
                  <a:schemeClr val="bg2"/>
                </a:solidFill>
                <a:latin typeface="Calibri" pitchFamily="34" charset="0"/>
                <a:cs typeface="Calibri" pitchFamily="34" charset="0"/>
              </a:rPr>
              <a:t>                                                                                                    </a:t>
            </a:r>
            <a:r>
              <a:rPr lang="fr-CA" sz="1000" dirty="0" smtClean="0">
                <a:solidFill>
                  <a:schemeClr val="bg2"/>
                </a:solidFill>
                <a:latin typeface="Calibri" pitchFamily="34" charset="0"/>
                <a:cs typeface="Calibri" pitchFamily="34" charset="0"/>
              </a:rPr>
              <a:t>l'Esprit vient et descend sur nous</a:t>
            </a:r>
          </a:p>
          <a:p>
            <a:pPr algn="ctr">
              <a:lnSpc>
                <a:spcPts val="1000"/>
              </a:lnSpc>
            </a:pPr>
            <a:r>
              <a:rPr lang="fr-FR" sz="1000" dirty="0" smtClean="0">
                <a:solidFill>
                  <a:schemeClr val="bg2"/>
                </a:solidFill>
                <a:latin typeface="Calibri" pitchFamily="34" charset="0"/>
                <a:cs typeface="Calibri" pitchFamily="34" charset="0"/>
              </a:rPr>
              <a:t>puissance de l'Esprit être ambassadeurs                                                               </a:t>
            </a: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oint</a:t>
            </a: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scellé</a:t>
            </a:r>
            <a:r>
              <a:rPr lang="en-US" sz="1000" dirty="0" smtClean="0">
                <a:solidFill>
                  <a:schemeClr val="bg2"/>
                </a:solidFill>
                <a:latin typeface="Calibri" pitchFamily="34" charset="0"/>
                <a:cs typeface="Calibri" pitchFamily="34" charset="0"/>
              </a:rPr>
              <a:t> et </a:t>
            </a:r>
            <a:r>
              <a:rPr lang="en-US" sz="1000" dirty="0" err="1" smtClean="0">
                <a:solidFill>
                  <a:schemeClr val="bg2"/>
                </a:solidFill>
                <a:latin typeface="Calibri" pitchFamily="34" charset="0"/>
                <a:cs typeface="Calibri" pitchFamily="34" charset="0"/>
              </a:rPr>
              <a:t>garantie</a:t>
            </a:r>
            <a:r>
              <a:rPr lang="en-US" sz="1000" dirty="0" smtClean="0">
                <a:solidFill>
                  <a:schemeClr val="bg2"/>
                </a:solidFill>
                <a:latin typeface="Calibri" pitchFamily="34" charset="0"/>
                <a:cs typeface="Calibri" pitchFamily="34" charset="0"/>
              </a:rPr>
              <a:t> de </a:t>
            </a:r>
            <a:r>
              <a:rPr lang="en-US" sz="1000" dirty="0" err="1" smtClean="0">
                <a:solidFill>
                  <a:schemeClr val="bg2"/>
                </a:solidFill>
                <a:latin typeface="Calibri" pitchFamily="34" charset="0"/>
                <a:cs typeface="Calibri" pitchFamily="34" charset="0"/>
              </a:rPr>
              <a:t>l’Esprit</a:t>
            </a:r>
            <a:endParaRPr lang="en-US" sz="1000" dirty="0" smtClean="0">
              <a:solidFill>
                <a:schemeClr val="bg2"/>
              </a:solidFill>
              <a:latin typeface="Calibri" pitchFamily="34" charset="0"/>
              <a:cs typeface="Calibri" pitchFamily="34" charset="0"/>
            </a:endParaRPr>
          </a:p>
          <a:p>
            <a:pPr algn="ctr">
              <a:lnSpc>
                <a:spcPts val="1000"/>
              </a:lnSpc>
            </a:pPr>
            <a:r>
              <a:rPr lang="fr-FR" sz="1000" dirty="0" smtClean="0">
                <a:solidFill>
                  <a:schemeClr val="bg2"/>
                </a:solidFill>
                <a:latin typeface="Calibri" pitchFamily="34" charset="0"/>
                <a:cs typeface="Calibri" pitchFamily="34" charset="0"/>
              </a:rPr>
              <a:t>c</a:t>
            </a:r>
            <a:r>
              <a:rPr lang="en-US" sz="1000" dirty="0" err="1" smtClean="0">
                <a:solidFill>
                  <a:schemeClr val="bg2"/>
                </a:solidFill>
                <a:latin typeface="Calibri" pitchFamily="34" charset="0"/>
                <a:cs typeface="Calibri" pitchFamily="34" charset="0"/>
              </a:rPr>
              <a:t>onsolé</a:t>
            </a: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enseigné</a:t>
            </a:r>
            <a:r>
              <a:rPr lang="en-US" sz="1000" dirty="0" smtClean="0">
                <a:solidFill>
                  <a:schemeClr val="bg2"/>
                </a:solidFill>
                <a:latin typeface="Calibri" pitchFamily="34" charset="0"/>
                <a:cs typeface="Calibri" pitchFamily="34" charset="0"/>
              </a:rPr>
              <a:t> par </a:t>
            </a:r>
            <a:r>
              <a:rPr lang="en-US" sz="1000" dirty="0" err="1" smtClean="0">
                <a:solidFill>
                  <a:schemeClr val="bg2"/>
                </a:solidFill>
                <a:latin typeface="Calibri" pitchFamily="34" charset="0"/>
                <a:cs typeface="Calibri" pitchFamily="34" charset="0"/>
              </a:rPr>
              <a:t>l’Esprit</a:t>
            </a:r>
            <a:r>
              <a:rPr lang="en-US" sz="1000" dirty="0" smtClean="0">
                <a:solidFill>
                  <a:schemeClr val="bg2"/>
                </a:solidFill>
                <a:latin typeface="Calibri" pitchFamily="34" charset="0"/>
                <a:cs typeface="Calibri" pitchFamily="34" charset="0"/>
              </a:rPr>
              <a:t>                            conduit par </a:t>
            </a:r>
            <a:r>
              <a:rPr lang="en-US" sz="1000" dirty="0" err="1" smtClean="0">
                <a:solidFill>
                  <a:schemeClr val="bg2"/>
                </a:solidFill>
                <a:latin typeface="Calibri" pitchFamily="34" charset="0"/>
                <a:cs typeface="Calibri" pitchFamily="34" charset="0"/>
              </a:rPr>
              <a:t>l’Esprit</a:t>
            </a: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sanctifié</a:t>
            </a:r>
            <a:r>
              <a:rPr lang="en-US" sz="1000" dirty="0" smtClean="0">
                <a:solidFill>
                  <a:schemeClr val="bg2"/>
                </a:solidFill>
                <a:latin typeface="Calibri" pitchFamily="34" charset="0"/>
                <a:cs typeface="Calibri" pitchFamily="34" charset="0"/>
              </a:rPr>
              <a:t> par </a:t>
            </a:r>
            <a:r>
              <a:rPr lang="en-US" sz="1000" dirty="0" err="1" smtClean="0">
                <a:solidFill>
                  <a:schemeClr val="bg2"/>
                </a:solidFill>
                <a:latin typeface="Calibri" pitchFamily="34" charset="0"/>
                <a:cs typeface="Calibri" pitchFamily="34" charset="0"/>
              </a:rPr>
              <a:t>l’Esprit</a:t>
            </a:r>
            <a:r>
              <a:rPr lang="en-US" sz="1000" dirty="0" smtClean="0">
                <a:solidFill>
                  <a:schemeClr val="bg2"/>
                </a:solidFill>
                <a:latin typeface="Calibri" pitchFamily="34" charset="0"/>
                <a:cs typeface="Calibri" pitchFamily="34" charset="0"/>
              </a:rPr>
              <a:t> </a:t>
            </a:r>
          </a:p>
          <a:p>
            <a:pPr algn="ctr">
              <a:lnSpc>
                <a:spcPts val="1000"/>
              </a:lnSpc>
            </a:pPr>
            <a:r>
              <a:rPr lang="en-US" sz="1000" dirty="0" smtClean="0">
                <a:solidFill>
                  <a:schemeClr val="bg2"/>
                </a:solidFill>
                <a:latin typeface="Calibri" pitchFamily="34" charset="0"/>
                <a:cs typeface="Calibri" pitchFamily="34" charset="0"/>
              </a:rPr>
              <a:t>dons par </a:t>
            </a:r>
            <a:r>
              <a:rPr lang="en-US" sz="1000" dirty="0" err="1" smtClean="0">
                <a:solidFill>
                  <a:schemeClr val="bg2"/>
                </a:solidFill>
                <a:latin typeface="Calibri" pitchFamily="34" charset="0"/>
                <a:cs typeface="Calibri" pitchFamily="34" charset="0"/>
              </a:rPr>
              <a:t>l’Esprit</a:t>
            </a: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rempli</a:t>
            </a:r>
            <a:r>
              <a:rPr lang="en-US" sz="1000" dirty="0" smtClean="0">
                <a:solidFill>
                  <a:schemeClr val="bg2"/>
                </a:solidFill>
                <a:latin typeface="Calibri" pitchFamily="34" charset="0"/>
                <a:cs typeface="Calibri" pitchFamily="34" charset="0"/>
              </a:rPr>
              <a:t> de </a:t>
            </a:r>
            <a:r>
              <a:rPr lang="en-US" sz="1000" dirty="0" err="1" smtClean="0">
                <a:solidFill>
                  <a:schemeClr val="bg2"/>
                </a:solidFill>
                <a:latin typeface="Calibri" pitchFamily="34" charset="0"/>
                <a:cs typeface="Calibri" pitchFamily="34" charset="0"/>
              </a:rPr>
              <a:t>l’Esprit</a:t>
            </a: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circoncis</a:t>
            </a: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dans</a:t>
            </a: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l'Esprit</a:t>
            </a:r>
            <a:endParaRPr lang="en-US" sz="1000" dirty="0" smtClean="0">
              <a:solidFill>
                <a:schemeClr val="bg2"/>
              </a:solidFill>
              <a:latin typeface="Calibri" pitchFamily="34" charset="0"/>
              <a:cs typeface="Calibri" pitchFamily="34" charset="0"/>
            </a:endParaRPr>
          </a:p>
          <a:p>
            <a:pPr algn="ctr">
              <a:lnSpc>
                <a:spcPts val="1000"/>
              </a:lnSpc>
            </a:pPr>
            <a:r>
              <a:rPr lang="en-US" sz="1000" dirty="0" err="1" smtClean="0">
                <a:solidFill>
                  <a:schemeClr val="bg2"/>
                </a:solidFill>
                <a:latin typeface="Calibri" pitchFamily="34" charset="0"/>
                <a:cs typeface="Calibri" pitchFamily="34" charset="0"/>
              </a:rPr>
              <a:t>grande</a:t>
            </a:r>
            <a:r>
              <a:rPr lang="en-US" sz="1000" dirty="0" smtClean="0">
                <a:solidFill>
                  <a:schemeClr val="bg2"/>
                </a:solidFill>
                <a:latin typeface="Calibri" pitchFamily="34" charset="0"/>
                <a:cs typeface="Calibri" pitchFamily="34" charset="0"/>
              </a:rPr>
              <a:t> puissance de </a:t>
            </a:r>
            <a:r>
              <a:rPr lang="en-US" sz="1000" dirty="0" err="1" smtClean="0">
                <a:solidFill>
                  <a:schemeClr val="bg2"/>
                </a:solidFill>
                <a:latin typeface="Calibri" pitchFamily="34" charset="0"/>
                <a:cs typeface="Calibri" pitchFamily="34" charset="0"/>
              </a:rPr>
              <a:t>l’Esprit</a:t>
            </a: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l’ouvrage</a:t>
            </a:r>
            <a:r>
              <a:rPr lang="en-US" sz="1000" dirty="0" smtClean="0">
                <a:solidFill>
                  <a:schemeClr val="bg2"/>
                </a:solidFill>
                <a:latin typeface="Calibri" pitchFamily="34" charset="0"/>
                <a:cs typeface="Calibri" pitchFamily="34" charset="0"/>
              </a:rPr>
              <a:t> de </a:t>
            </a:r>
            <a:r>
              <a:rPr lang="en-US" sz="1000" dirty="0" err="1" smtClean="0">
                <a:solidFill>
                  <a:schemeClr val="bg2"/>
                </a:solidFill>
                <a:latin typeface="Calibri" pitchFamily="34" charset="0"/>
                <a:cs typeface="Calibri" pitchFamily="34" charset="0"/>
              </a:rPr>
              <a:t>Dieu</a:t>
            </a:r>
            <a:r>
              <a:rPr lang="en-US" sz="1000" dirty="0" smtClean="0">
                <a:solidFill>
                  <a:schemeClr val="bg2"/>
                </a:solidFill>
                <a:latin typeface="Calibri" pitchFamily="34" charset="0"/>
                <a:cs typeface="Calibri" pitchFamily="34" charset="0"/>
              </a:rPr>
              <a:t> par </a:t>
            </a:r>
            <a:r>
              <a:rPr lang="en-US" sz="1000" dirty="0" err="1" smtClean="0">
                <a:solidFill>
                  <a:schemeClr val="bg2"/>
                </a:solidFill>
                <a:latin typeface="Calibri" pitchFamily="34" charset="0"/>
                <a:cs typeface="Calibri" pitchFamily="34" charset="0"/>
              </a:rPr>
              <a:t>l’Esprit</a:t>
            </a:r>
            <a:r>
              <a:rPr lang="en-US" sz="1000" dirty="0" smtClean="0">
                <a:solidFill>
                  <a:schemeClr val="bg2"/>
                </a:solidFill>
                <a:latin typeface="Calibri" pitchFamily="34" charset="0"/>
                <a:cs typeface="Calibri" pitchFamily="34" charset="0"/>
              </a:rPr>
              <a:t>     conduit en </a:t>
            </a:r>
            <a:r>
              <a:rPr lang="en-US" sz="1000" dirty="0" err="1" smtClean="0">
                <a:solidFill>
                  <a:schemeClr val="bg2"/>
                </a:solidFill>
                <a:latin typeface="Calibri" pitchFamily="34" charset="0"/>
                <a:cs typeface="Calibri" pitchFamily="34" charset="0"/>
              </a:rPr>
              <a:t>triomphe</a:t>
            </a:r>
            <a:r>
              <a:rPr lang="en-US" sz="1000" dirty="0" smtClean="0">
                <a:solidFill>
                  <a:schemeClr val="bg2"/>
                </a:solidFill>
                <a:latin typeface="Calibri" pitchFamily="34" charset="0"/>
                <a:cs typeface="Calibri" pitchFamily="34" charset="0"/>
              </a:rPr>
              <a:t> et </a:t>
            </a:r>
            <a:r>
              <a:rPr lang="en-US" sz="1000" dirty="0" err="1" smtClean="0">
                <a:solidFill>
                  <a:schemeClr val="bg2"/>
                </a:solidFill>
                <a:latin typeface="Calibri" pitchFamily="34" charset="0"/>
                <a:cs typeface="Calibri" pitchFamily="34" charset="0"/>
              </a:rPr>
              <a:t>victoire</a:t>
            </a: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nike</a:t>
            </a:r>
            <a:endParaRPr lang="en-US" sz="1000" dirty="0" smtClean="0">
              <a:solidFill>
                <a:schemeClr val="bg2"/>
              </a:solidFill>
              <a:latin typeface="Calibri" pitchFamily="34" charset="0"/>
              <a:cs typeface="Calibri" pitchFamily="34" charset="0"/>
            </a:endParaRPr>
          </a:p>
          <a:p>
            <a:pPr algn="ctr">
              <a:lnSpc>
                <a:spcPts val="1000"/>
              </a:lnSpc>
            </a:pPr>
            <a:r>
              <a:rPr lang="en-US" sz="1000" dirty="0" err="1" smtClean="0">
                <a:solidFill>
                  <a:schemeClr val="bg2"/>
                </a:solidFill>
                <a:latin typeface="Calibri" pitchFamily="34" charset="0"/>
                <a:cs typeface="Calibri" pitchFamily="34" charset="0"/>
              </a:rPr>
              <a:t>membres</a:t>
            </a:r>
            <a:r>
              <a:rPr lang="en-US" sz="1000" dirty="0" smtClean="0">
                <a:solidFill>
                  <a:schemeClr val="bg2"/>
                </a:solidFill>
                <a:latin typeface="Calibri" pitchFamily="34" charset="0"/>
                <a:cs typeface="Calibri" pitchFamily="34" charset="0"/>
              </a:rPr>
              <a:t> du corps de Christ                   </a:t>
            </a:r>
            <a:r>
              <a:rPr lang="fr-FR" sz="1000" dirty="0" smtClean="0">
                <a:solidFill>
                  <a:schemeClr val="bg2"/>
                </a:solidFill>
                <a:latin typeface="Calibri" pitchFamily="34" charset="0"/>
                <a:cs typeface="Calibri" pitchFamily="34" charset="0"/>
              </a:rPr>
              <a:t>frères et </a:t>
            </a:r>
            <a:r>
              <a:rPr lang="fr-FR" sz="1000" dirty="0" err="1" smtClean="0">
                <a:solidFill>
                  <a:schemeClr val="bg2"/>
                </a:solidFill>
                <a:latin typeface="Calibri" pitchFamily="34" charset="0"/>
                <a:cs typeface="Calibri" pitchFamily="34" charset="0"/>
              </a:rPr>
              <a:t>soeurs</a:t>
            </a:r>
            <a:r>
              <a:rPr lang="fr-FR" sz="1000" dirty="0" smtClean="0">
                <a:solidFill>
                  <a:schemeClr val="bg2"/>
                </a:solidFill>
                <a:latin typeface="Calibri" pitchFamily="34" charset="0"/>
                <a:cs typeface="Calibri" pitchFamily="34" charset="0"/>
              </a:rPr>
              <a:t> en Christ</a:t>
            </a:r>
            <a:r>
              <a:rPr lang="en-US" sz="1000" dirty="0" smtClean="0">
                <a:solidFill>
                  <a:schemeClr val="bg2"/>
                </a:solidFill>
                <a:latin typeface="Calibri" pitchFamily="34" charset="0"/>
                <a:cs typeface="Calibri" pitchFamily="34" charset="0"/>
              </a:rPr>
              <a:t>                               branches de Christ </a:t>
            </a:r>
          </a:p>
          <a:p>
            <a:pPr algn="ctr">
              <a:lnSpc>
                <a:spcPts val="1000"/>
              </a:lnSpc>
            </a:pPr>
            <a:r>
              <a:rPr lang="en-US" sz="1000" dirty="0" err="1" smtClean="0">
                <a:solidFill>
                  <a:schemeClr val="bg2"/>
                </a:solidFill>
                <a:latin typeface="Calibri" pitchFamily="34" charset="0"/>
                <a:cs typeface="Calibri" pitchFamily="34" charset="0"/>
              </a:rPr>
              <a:t>une</a:t>
            </a:r>
            <a:r>
              <a:rPr lang="en-US" sz="1000" dirty="0" smtClean="0">
                <a:solidFill>
                  <a:schemeClr val="bg2"/>
                </a:solidFill>
                <a:latin typeface="Calibri" pitchFamily="34" charset="0"/>
                <a:cs typeface="Calibri" pitchFamily="34" charset="0"/>
              </a:rPr>
              <a:t> race </a:t>
            </a:r>
            <a:r>
              <a:rPr lang="en-US" sz="1000" dirty="0" err="1" smtClean="0">
                <a:solidFill>
                  <a:schemeClr val="bg2"/>
                </a:solidFill>
                <a:latin typeface="Calibri" pitchFamily="34" charset="0"/>
                <a:cs typeface="Calibri" pitchFamily="34" charset="0"/>
              </a:rPr>
              <a:t>élue</a:t>
            </a:r>
            <a:r>
              <a:rPr lang="en-US" sz="1000" dirty="0" smtClean="0">
                <a:solidFill>
                  <a:schemeClr val="bg2"/>
                </a:solidFill>
                <a:latin typeface="Calibri" pitchFamily="34" charset="0"/>
                <a:cs typeface="Calibri" pitchFamily="34" charset="0"/>
              </a:rPr>
              <a:t>, un </a:t>
            </a:r>
            <a:r>
              <a:rPr lang="en-US" sz="1000" dirty="0" err="1" smtClean="0">
                <a:solidFill>
                  <a:schemeClr val="bg2"/>
                </a:solidFill>
                <a:latin typeface="Calibri" pitchFamily="34" charset="0"/>
                <a:cs typeface="Calibri" pitchFamily="34" charset="0"/>
              </a:rPr>
              <a:t>sacerdoce</a:t>
            </a:r>
            <a:r>
              <a:rPr lang="en-US" sz="1000" dirty="0" smtClean="0">
                <a:solidFill>
                  <a:schemeClr val="bg2"/>
                </a:solidFill>
                <a:latin typeface="Calibri" pitchFamily="34" charset="0"/>
                <a:cs typeface="Calibri" pitchFamily="34" charset="0"/>
              </a:rPr>
              <a:t> royal, </a:t>
            </a:r>
            <a:r>
              <a:rPr lang="en-US" sz="1000" dirty="0" err="1" smtClean="0">
                <a:solidFill>
                  <a:schemeClr val="bg2"/>
                </a:solidFill>
                <a:latin typeface="Calibri" pitchFamily="34" charset="0"/>
                <a:cs typeface="Calibri" pitchFamily="34" charset="0"/>
              </a:rPr>
              <a:t>une</a:t>
            </a:r>
            <a:r>
              <a:rPr lang="en-US" sz="1000" dirty="0" smtClean="0">
                <a:solidFill>
                  <a:schemeClr val="bg2"/>
                </a:solidFill>
                <a:latin typeface="Calibri" pitchFamily="34" charset="0"/>
                <a:cs typeface="Calibri" pitchFamily="34" charset="0"/>
              </a:rPr>
              <a:t> nation </a:t>
            </a:r>
            <a:r>
              <a:rPr lang="en-US" sz="1000" dirty="0" err="1" smtClean="0">
                <a:solidFill>
                  <a:schemeClr val="bg2"/>
                </a:solidFill>
                <a:latin typeface="Calibri" pitchFamily="34" charset="0"/>
                <a:cs typeface="Calibri" pitchFamily="34" charset="0"/>
              </a:rPr>
              <a:t>sainte</a:t>
            </a:r>
            <a:r>
              <a:rPr lang="en-US" sz="1000" dirty="0" smtClean="0">
                <a:solidFill>
                  <a:schemeClr val="bg2"/>
                </a:solidFill>
                <a:latin typeface="Calibri" pitchFamily="34" charset="0"/>
                <a:cs typeface="Calibri" pitchFamily="34" charset="0"/>
              </a:rPr>
              <a:t>, un </a:t>
            </a:r>
            <a:r>
              <a:rPr lang="en-US" sz="1000" dirty="0" err="1" smtClean="0">
                <a:solidFill>
                  <a:schemeClr val="bg2"/>
                </a:solidFill>
                <a:latin typeface="Calibri" pitchFamily="34" charset="0"/>
                <a:cs typeface="Calibri" pitchFamily="34" charset="0"/>
              </a:rPr>
              <a:t>peuple</a:t>
            </a: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acquis</a:t>
            </a:r>
            <a:r>
              <a:rPr lang="en-US" sz="1000" dirty="0" smtClean="0">
                <a:solidFill>
                  <a:schemeClr val="bg2"/>
                </a:solidFill>
                <a:latin typeface="Calibri" pitchFamily="34" charset="0"/>
                <a:cs typeface="Calibri" pitchFamily="34" charset="0"/>
              </a:rPr>
              <a:t>, le </a:t>
            </a:r>
            <a:r>
              <a:rPr lang="en-US" sz="1000" dirty="0" err="1" smtClean="0">
                <a:solidFill>
                  <a:schemeClr val="bg2"/>
                </a:solidFill>
                <a:latin typeface="Calibri" pitchFamily="34" charset="0"/>
                <a:cs typeface="Calibri" pitchFamily="34" charset="0"/>
              </a:rPr>
              <a:t>peuple</a:t>
            </a:r>
            <a:r>
              <a:rPr lang="en-US" sz="1000" dirty="0" smtClean="0">
                <a:solidFill>
                  <a:schemeClr val="bg2"/>
                </a:solidFill>
                <a:latin typeface="Calibri" pitchFamily="34" charset="0"/>
                <a:cs typeface="Calibri" pitchFamily="34" charset="0"/>
              </a:rPr>
              <a:t> de </a:t>
            </a:r>
            <a:r>
              <a:rPr lang="en-US" sz="1000" dirty="0" err="1" smtClean="0">
                <a:solidFill>
                  <a:schemeClr val="bg2"/>
                </a:solidFill>
                <a:latin typeface="Calibri" pitchFamily="34" charset="0"/>
                <a:cs typeface="Calibri" pitchFamily="34" charset="0"/>
              </a:rPr>
              <a:t>Dieu</a:t>
            </a:r>
            <a:endParaRPr lang="en-US" sz="1000" dirty="0" smtClean="0">
              <a:solidFill>
                <a:schemeClr val="bg2"/>
              </a:solidFill>
              <a:latin typeface="Calibri" pitchFamily="34" charset="0"/>
              <a:cs typeface="Calibri" pitchFamily="34" charset="0"/>
            </a:endParaRPr>
          </a:p>
          <a:p>
            <a:pPr algn="ctr">
              <a:lnSpc>
                <a:spcPts val="1000"/>
              </a:lnSpc>
            </a:pPr>
            <a:r>
              <a:rPr lang="en-US" sz="1000" dirty="0" err="1" smtClean="0">
                <a:solidFill>
                  <a:schemeClr val="bg2"/>
                </a:solidFill>
                <a:latin typeface="Calibri" pitchFamily="34" charset="0"/>
                <a:cs typeface="Calibri" pitchFamily="34" charset="0"/>
              </a:rPr>
              <a:t>concitoyens</a:t>
            </a:r>
            <a:r>
              <a:rPr lang="en-US" sz="1000" dirty="0" smtClean="0">
                <a:solidFill>
                  <a:schemeClr val="bg2"/>
                </a:solidFill>
                <a:latin typeface="Calibri" pitchFamily="34" charset="0"/>
                <a:cs typeface="Calibri" pitchFamily="34" charset="0"/>
              </a:rPr>
              <a:t> des saints, gens de la </a:t>
            </a:r>
            <a:r>
              <a:rPr lang="en-US" sz="1000" dirty="0" err="1" smtClean="0">
                <a:solidFill>
                  <a:schemeClr val="bg2"/>
                </a:solidFill>
                <a:latin typeface="Calibri" pitchFamily="34" charset="0"/>
                <a:cs typeface="Calibri" pitchFamily="34" charset="0"/>
              </a:rPr>
              <a:t>maison</a:t>
            </a:r>
            <a:r>
              <a:rPr lang="en-US" sz="1000" dirty="0" smtClean="0">
                <a:solidFill>
                  <a:schemeClr val="bg2"/>
                </a:solidFill>
                <a:latin typeface="Calibri" pitchFamily="34" charset="0"/>
                <a:cs typeface="Calibri" pitchFamily="34" charset="0"/>
              </a:rPr>
              <a:t> de </a:t>
            </a:r>
            <a:r>
              <a:rPr lang="en-US" sz="1000" dirty="0" err="1" smtClean="0">
                <a:solidFill>
                  <a:schemeClr val="bg2"/>
                </a:solidFill>
                <a:latin typeface="Calibri" pitchFamily="34" charset="0"/>
                <a:cs typeface="Calibri" pitchFamily="34" charset="0"/>
              </a:rPr>
              <a:t>Dieu</a:t>
            </a:r>
            <a:endParaRPr lang="en-US" sz="1000" dirty="0" smtClean="0">
              <a:solidFill>
                <a:schemeClr val="bg2"/>
              </a:solidFill>
              <a:latin typeface="Calibri" pitchFamily="34" charset="0"/>
              <a:cs typeface="Calibri" pitchFamily="34" charset="0"/>
            </a:endParaRPr>
          </a:p>
          <a:p>
            <a:pPr algn="ctr">
              <a:lnSpc>
                <a:spcPts val="1000"/>
              </a:lnSpc>
            </a:pP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citoyenneté</a:t>
            </a: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dans</a:t>
            </a:r>
            <a:r>
              <a:rPr lang="en-US" sz="1000" dirty="0" smtClean="0">
                <a:solidFill>
                  <a:schemeClr val="bg2"/>
                </a:solidFill>
                <a:latin typeface="Calibri" pitchFamily="34" charset="0"/>
                <a:cs typeface="Calibri" pitchFamily="34" charset="0"/>
              </a:rPr>
              <a:t> les </a:t>
            </a:r>
            <a:r>
              <a:rPr lang="en-US" sz="1000" dirty="0" err="1" smtClean="0">
                <a:solidFill>
                  <a:schemeClr val="bg2"/>
                </a:solidFill>
                <a:latin typeface="Calibri" pitchFamily="34" charset="0"/>
                <a:cs typeface="Calibri" pitchFamily="34" charset="0"/>
              </a:rPr>
              <a:t>cieux</a:t>
            </a: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l'espérance</a:t>
            </a:r>
            <a:r>
              <a:rPr lang="en-US" sz="1000" dirty="0" smtClean="0">
                <a:solidFill>
                  <a:schemeClr val="bg2"/>
                </a:solidFill>
                <a:latin typeface="Calibri" pitchFamily="34" charset="0"/>
                <a:cs typeface="Calibri" pitchFamily="34" charset="0"/>
              </a:rPr>
              <a:t> de la </a:t>
            </a:r>
            <a:r>
              <a:rPr lang="en-US" sz="1000" dirty="0" err="1" smtClean="0">
                <a:solidFill>
                  <a:schemeClr val="bg2"/>
                </a:solidFill>
                <a:latin typeface="Calibri" pitchFamily="34" charset="0"/>
                <a:cs typeface="Calibri" pitchFamily="34" charset="0"/>
              </a:rPr>
              <a:t>gloire</a:t>
            </a: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héritage</a:t>
            </a: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héritier</a:t>
            </a: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cohéritier</a:t>
            </a:r>
            <a:endParaRPr lang="en-US" sz="1000" dirty="0" smtClean="0">
              <a:solidFill>
                <a:schemeClr val="bg2"/>
              </a:solidFill>
              <a:latin typeface="Calibri" pitchFamily="34" charset="0"/>
              <a:cs typeface="Calibri" pitchFamily="34" charset="0"/>
            </a:endParaRPr>
          </a:p>
          <a:p>
            <a:pPr algn="ctr">
              <a:lnSpc>
                <a:spcPts val="1000"/>
              </a:lnSpc>
            </a:pPr>
            <a:r>
              <a:rPr lang="en-US" sz="1000" dirty="0" smtClean="0">
                <a:solidFill>
                  <a:schemeClr val="bg2"/>
                </a:solidFill>
                <a:latin typeface="Calibri" pitchFamily="34" charset="0"/>
                <a:cs typeface="Calibri" pitchFamily="34" charset="0"/>
              </a:rPr>
              <a:t>avec Christ à  mort     la perfection en </a:t>
            </a:r>
            <a:r>
              <a:rPr lang="en-US" sz="1000" dirty="0" err="1" smtClean="0">
                <a:solidFill>
                  <a:schemeClr val="bg2"/>
                </a:solidFill>
                <a:latin typeface="Calibri" pitchFamily="34" charset="0"/>
                <a:cs typeface="Calibri" pitchFamily="34" charset="0"/>
              </a:rPr>
              <a:t>sa</a:t>
            </a: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présence</a:t>
            </a: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glorifié</a:t>
            </a:r>
            <a:r>
              <a:rPr lang="en-US" sz="1000" dirty="0" smtClean="0">
                <a:solidFill>
                  <a:schemeClr val="bg2"/>
                </a:solidFill>
                <a:latin typeface="Calibri" pitchFamily="34" charset="0"/>
                <a:cs typeface="Calibri" pitchFamily="34" charset="0"/>
              </a:rPr>
              <a:t> pour </a:t>
            </a:r>
            <a:r>
              <a:rPr lang="en-US" sz="1000" dirty="0" err="1" smtClean="0">
                <a:solidFill>
                  <a:schemeClr val="bg2"/>
                </a:solidFill>
                <a:latin typeface="Calibri" pitchFamily="34" charset="0"/>
                <a:cs typeface="Calibri" pitchFamily="34" charset="0"/>
              </a:rPr>
              <a:t>ressembler</a:t>
            </a:r>
            <a:r>
              <a:rPr lang="en-US" sz="1000" dirty="0" smtClean="0">
                <a:solidFill>
                  <a:schemeClr val="bg2"/>
                </a:solidFill>
                <a:latin typeface="Calibri" pitchFamily="34" charset="0"/>
                <a:cs typeface="Calibri" pitchFamily="34" charset="0"/>
              </a:rPr>
              <a:t> à </a:t>
            </a:r>
            <a:r>
              <a:rPr lang="en-US" sz="1000" dirty="0" err="1" smtClean="0">
                <a:solidFill>
                  <a:schemeClr val="bg2"/>
                </a:solidFill>
                <a:latin typeface="Calibri" pitchFamily="34" charset="0"/>
                <a:cs typeface="Calibri" pitchFamily="34" charset="0"/>
              </a:rPr>
              <a:t>Jésus</a:t>
            </a:r>
            <a:endParaRPr lang="en-US" sz="1000" dirty="0" smtClean="0">
              <a:solidFill>
                <a:schemeClr val="bg2"/>
              </a:solidFill>
              <a:latin typeface="Calibri" pitchFamily="34" charset="0"/>
              <a:cs typeface="Calibri" pitchFamily="34" charset="0"/>
            </a:endParaRPr>
          </a:p>
          <a:p>
            <a:pPr algn="ctr">
              <a:lnSpc>
                <a:spcPts val="1000"/>
              </a:lnSpc>
            </a:pPr>
            <a:r>
              <a:rPr lang="en-US" sz="1000" dirty="0" err="1" smtClean="0">
                <a:solidFill>
                  <a:schemeClr val="bg2"/>
                </a:solidFill>
                <a:latin typeface="Calibri" pitchFamily="34" charset="0"/>
                <a:cs typeface="Calibri" pitchFamily="34" charset="0"/>
              </a:rPr>
              <a:t>dans</a:t>
            </a:r>
            <a:r>
              <a:rPr lang="en-US" sz="1000" dirty="0" smtClean="0">
                <a:solidFill>
                  <a:schemeClr val="bg2"/>
                </a:solidFill>
                <a:latin typeface="Calibri" pitchFamily="34" charset="0"/>
                <a:cs typeface="Calibri" pitchFamily="34" charset="0"/>
              </a:rPr>
              <a:t> le </a:t>
            </a:r>
            <a:r>
              <a:rPr lang="en-US" sz="1000" dirty="0" err="1" smtClean="0">
                <a:solidFill>
                  <a:schemeClr val="bg2"/>
                </a:solidFill>
                <a:latin typeface="Calibri" pitchFamily="34" charset="0"/>
                <a:cs typeface="Calibri" pitchFamily="34" charset="0"/>
              </a:rPr>
              <a:t>royaume</a:t>
            </a: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céleste</a:t>
            </a: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entrer</a:t>
            </a:r>
            <a:r>
              <a:rPr lang="en-US" sz="1000" dirty="0" smtClean="0">
                <a:solidFill>
                  <a:schemeClr val="bg2"/>
                </a:solidFill>
                <a:latin typeface="Calibri" pitchFamily="34" charset="0"/>
                <a:cs typeface="Calibri" pitchFamily="34" charset="0"/>
              </a:rPr>
              <a:t> joie du Seigneur   </a:t>
            </a:r>
            <a:r>
              <a:rPr lang="en-US" sz="1000" dirty="0" err="1" smtClean="0">
                <a:solidFill>
                  <a:schemeClr val="bg2"/>
                </a:solidFill>
                <a:latin typeface="Calibri" pitchFamily="34" charset="0"/>
                <a:cs typeface="Calibri" pitchFamily="34" charset="0"/>
              </a:rPr>
              <a:t>délivré</a:t>
            </a:r>
            <a:r>
              <a:rPr lang="en-US" sz="1000" dirty="0" smtClean="0">
                <a:solidFill>
                  <a:schemeClr val="bg2"/>
                </a:solidFill>
                <a:latin typeface="Calibri" pitchFamily="34" charset="0"/>
                <a:cs typeface="Calibri" pitchFamily="34" charset="0"/>
              </a:rPr>
              <a:t> de la </a:t>
            </a:r>
            <a:r>
              <a:rPr lang="en-US" sz="1000" dirty="0" err="1" smtClean="0">
                <a:solidFill>
                  <a:schemeClr val="bg2"/>
                </a:solidFill>
                <a:latin typeface="Calibri" pitchFamily="34" charset="0"/>
                <a:cs typeface="Calibri" pitchFamily="34" charset="0"/>
              </a:rPr>
              <a:t>colère</a:t>
            </a:r>
            <a:r>
              <a:rPr lang="en-US" sz="1000" dirty="0" smtClean="0">
                <a:solidFill>
                  <a:schemeClr val="bg2"/>
                </a:solidFill>
                <a:latin typeface="Calibri" pitchFamily="34" charset="0"/>
                <a:cs typeface="Calibri" pitchFamily="34" charset="0"/>
              </a:rPr>
              <a:t> à </a:t>
            </a:r>
            <a:r>
              <a:rPr lang="en-US" sz="1000" dirty="0" err="1" smtClean="0">
                <a:solidFill>
                  <a:schemeClr val="bg2"/>
                </a:solidFill>
                <a:latin typeface="Calibri" pitchFamily="34" charset="0"/>
                <a:cs typeface="Calibri" pitchFamily="34" charset="0"/>
              </a:rPr>
              <a:t>venir</a:t>
            </a:r>
            <a:r>
              <a:rPr lang="en-US" sz="1000" dirty="0" smtClean="0">
                <a:solidFill>
                  <a:schemeClr val="bg2"/>
                </a:solidFill>
                <a:latin typeface="Calibri" pitchFamily="34" charset="0"/>
                <a:cs typeface="Calibri" pitchFamily="34" charset="0"/>
              </a:rPr>
              <a:t>      </a:t>
            </a:r>
          </a:p>
          <a:p>
            <a:pPr algn="ctr">
              <a:lnSpc>
                <a:spcPts val="1000"/>
              </a:lnSpc>
            </a:pPr>
            <a:r>
              <a:rPr lang="en-US" sz="1000" dirty="0" err="1" smtClean="0">
                <a:solidFill>
                  <a:schemeClr val="bg2"/>
                </a:solidFill>
                <a:latin typeface="Calibri" pitchFamily="34" charset="0"/>
                <a:cs typeface="Calibri" pitchFamily="34" charset="0"/>
              </a:rPr>
              <a:t>sa</a:t>
            </a: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bonne</a:t>
            </a: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œuvre</a:t>
            </a: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rendu</a:t>
            </a: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parfaite</a:t>
            </a:r>
            <a:r>
              <a:rPr lang="en-US" sz="1000" dirty="0" smtClean="0">
                <a:solidFill>
                  <a:schemeClr val="bg2"/>
                </a:solidFill>
                <a:latin typeface="Calibri" pitchFamily="34" charset="0"/>
                <a:cs typeface="Calibri" pitchFamily="34" charset="0"/>
              </a:rPr>
              <a:t>      </a:t>
            </a:r>
            <a:r>
              <a:rPr lang="fr-FR" sz="1000" dirty="0" smtClean="0">
                <a:solidFill>
                  <a:schemeClr val="bg2"/>
                </a:solidFill>
                <a:latin typeface="Calibri" pitchFamily="34" charset="0"/>
                <a:cs typeface="Calibri" pitchFamily="34" charset="0"/>
              </a:rPr>
              <a:t>  </a:t>
            </a:r>
            <a:r>
              <a:rPr lang="en-US" sz="1000" dirty="0" smtClean="0">
                <a:solidFill>
                  <a:schemeClr val="bg2"/>
                </a:solidFill>
                <a:latin typeface="Calibri" pitchFamily="34" charset="0"/>
                <a:cs typeface="Calibri" pitchFamily="34" charset="0"/>
              </a:rPr>
              <a:t>corps de </a:t>
            </a:r>
            <a:r>
              <a:rPr lang="en-US" sz="1000" dirty="0" err="1" smtClean="0">
                <a:solidFill>
                  <a:schemeClr val="bg2"/>
                </a:solidFill>
                <a:latin typeface="Calibri" pitchFamily="34" charset="0"/>
                <a:cs typeface="Calibri" pitchFamily="34" charset="0"/>
              </a:rPr>
              <a:t>résurrection</a:t>
            </a: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comme</a:t>
            </a: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Jésus</a:t>
            </a:r>
            <a:endParaRPr lang="en-US" sz="1000" dirty="0" smtClean="0">
              <a:solidFill>
                <a:schemeClr val="bg2"/>
              </a:solidFill>
              <a:latin typeface="Calibri" pitchFamily="34" charset="0"/>
              <a:cs typeface="Calibri" pitchFamily="34" charset="0"/>
            </a:endParaRPr>
          </a:p>
          <a:p>
            <a:pPr algn="ctr">
              <a:lnSpc>
                <a:spcPts val="1000"/>
              </a:lnSpc>
            </a:pPr>
            <a:r>
              <a:rPr lang="en-US" sz="1000" dirty="0" smtClean="0">
                <a:solidFill>
                  <a:schemeClr val="bg2"/>
                </a:solidFill>
                <a:latin typeface="Calibri" pitchFamily="34" charset="0"/>
                <a:cs typeface="Calibri" pitchFamily="34" charset="0"/>
              </a:rPr>
              <a:t>marriage de </a:t>
            </a:r>
            <a:r>
              <a:rPr lang="en-US" sz="1000" dirty="0" err="1" smtClean="0">
                <a:solidFill>
                  <a:schemeClr val="bg2"/>
                </a:solidFill>
                <a:latin typeface="Calibri" pitchFamily="34" charset="0"/>
                <a:cs typeface="Calibri" pitchFamily="34" charset="0"/>
              </a:rPr>
              <a:t>l'Agneau</a:t>
            </a: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toute</a:t>
            </a: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larme</a:t>
            </a:r>
            <a:r>
              <a:rPr lang="en-US" sz="1000" dirty="0" smtClean="0">
                <a:solidFill>
                  <a:schemeClr val="bg2"/>
                </a:solidFill>
                <a:latin typeface="Calibri" pitchFamily="34" charset="0"/>
                <a:cs typeface="Calibri" pitchFamily="34" charset="0"/>
              </a:rPr>
              <a:t> de </a:t>
            </a:r>
            <a:r>
              <a:rPr lang="en-US" sz="1000" dirty="0" err="1" smtClean="0">
                <a:solidFill>
                  <a:schemeClr val="bg2"/>
                </a:solidFill>
                <a:latin typeface="Calibri" pitchFamily="34" charset="0"/>
                <a:cs typeface="Calibri" pitchFamily="34" charset="0"/>
              </a:rPr>
              <a:t>nos</a:t>
            </a: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yeux</a:t>
            </a: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essuyée</a:t>
            </a:r>
            <a:endParaRPr lang="en-US" sz="1000" dirty="0" smtClean="0">
              <a:solidFill>
                <a:schemeClr val="bg2"/>
              </a:solidFill>
              <a:latin typeface="Calibri" pitchFamily="34" charset="0"/>
              <a:cs typeface="Calibri" pitchFamily="34" charset="0"/>
            </a:endParaRPr>
          </a:p>
          <a:p>
            <a:pPr algn="ctr">
              <a:lnSpc>
                <a:spcPts val="1000"/>
              </a:lnSpc>
            </a:pPr>
            <a:r>
              <a:rPr lang="en-US" sz="1000" dirty="0" err="1" smtClean="0">
                <a:solidFill>
                  <a:schemeClr val="bg2"/>
                </a:solidFill>
                <a:latin typeface="Calibri" pitchFamily="34" charset="0"/>
                <a:cs typeface="Calibri" pitchFamily="34" charset="0"/>
              </a:rPr>
              <a:t>voir</a:t>
            </a: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sa</a:t>
            </a:r>
            <a:r>
              <a:rPr lang="en-US" sz="1000" dirty="0" smtClean="0">
                <a:solidFill>
                  <a:schemeClr val="bg2"/>
                </a:solidFill>
                <a:latin typeface="Calibri" pitchFamily="34" charset="0"/>
                <a:cs typeface="Calibri" pitchFamily="34" charset="0"/>
              </a:rPr>
              <a:t> face                                    </a:t>
            </a:r>
            <a:r>
              <a:rPr lang="en-US" sz="1000" dirty="0" err="1" smtClean="0">
                <a:solidFill>
                  <a:schemeClr val="bg2"/>
                </a:solidFill>
                <a:latin typeface="Calibri" pitchFamily="34" charset="0"/>
                <a:cs typeface="Calibri" pitchFamily="34" charset="0"/>
              </a:rPr>
              <a:t>règne</a:t>
            </a:r>
            <a:r>
              <a:rPr lang="en-US" sz="1000" dirty="0" smtClean="0">
                <a:solidFill>
                  <a:schemeClr val="bg2"/>
                </a:solidFill>
                <a:latin typeface="Calibri" pitchFamily="34" charset="0"/>
                <a:cs typeface="Calibri" pitchFamily="34" charset="0"/>
              </a:rPr>
              <a:t> </a:t>
            </a:r>
            <a:r>
              <a:rPr lang="en-US" sz="1000" dirty="0" err="1" smtClean="0">
                <a:solidFill>
                  <a:schemeClr val="bg2"/>
                </a:solidFill>
                <a:latin typeface="Calibri" pitchFamily="34" charset="0"/>
                <a:cs typeface="Calibri" pitchFamily="34" charset="0"/>
              </a:rPr>
              <a:t>éternellement</a:t>
            </a:r>
            <a:r>
              <a:rPr lang="en-US" sz="1000" dirty="0" smtClean="0">
                <a:solidFill>
                  <a:schemeClr val="bg2"/>
                </a:solidFill>
                <a:latin typeface="Calibri" pitchFamily="34" charset="0"/>
                <a:cs typeface="Calibri" pitchFamily="34" charset="0"/>
              </a:rPr>
              <a:t>    </a:t>
            </a:r>
          </a:p>
          <a:p>
            <a:pPr algn="ctr">
              <a:lnSpc>
                <a:spcPts val="1000"/>
              </a:lnSpc>
            </a:pPr>
            <a:r>
              <a:rPr lang="fr-CA" sz="1000" b="1" dirty="0" smtClean="0">
                <a:solidFill>
                  <a:schemeClr val="bg2"/>
                </a:solidFill>
                <a:latin typeface="Calibri" pitchFamily="34" charset="0"/>
                <a:cs typeface="Calibri" pitchFamily="34" charset="0"/>
              </a:rPr>
              <a:t>aimé et sauvé</a:t>
            </a:r>
            <a:r>
              <a:rPr lang="fr-CA" sz="1000" dirty="0" smtClean="0">
                <a:solidFill>
                  <a:schemeClr val="bg2"/>
                </a:solidFill>
                <a:latin typeface="Calibri" pitchFamily="34" charset="0"/>
                <a:cs typeface="Calibri" pitchFamily="34" charset="0"/>
              </a:rPr>
              <a:t> </a:t>
            </a:r>
          </a:p>
          <a:p>
            <a:pPr algn="ctr">
              <a:lnSpc>
                <a:spcPts val="1000"/>
              </a:lnSpc>
            </a:pPr>
            <a:r>
              <a:rPr lang="fr-CA" sz="1000" b="1" dirty="0" smtClean="0">
                <a:solidFill>
                  <a:schemeClr val="bg2"/>
                </a:solidFill>
                <a:latin typeface="Calibri" pitchFamily="34" charset="0"/>
                <a:cs typeface="Calibri" pitchFamily="34" charset="0"/>
              </a:rPr>
              <a:t>dans</a:t>
            </a:r>
            <a:r>
              <a:rPr lang="en-US" sz="1000" b="1" dirty="0" smtClean="0">
                <a:solidFill>
                  <a:schemeClr val="bg2"/>
                </a:solidFill>
                <a:latin typeface="Calibri" pitchFamily="34" charset="0"/>
                <a:cs typeface="Calibri" pitchFamily="34" charset="0"/>
              </a:rPr>
              <a:t> la nouvelle alliance</a:t>
            </a:r>
          </a:p>
          <a:p>
            <a:pPr algn="ctr">
              <a:lnSpc>
                <a:spcPts val="1000"/>
              </a:lnSpc>
            </a:pPr>
            <a:r>
              <a:rPr lang="en-US" sz="1000" dirty="0" smtClean="0">
                <a:solidFill>
                  <a:schemeClr val="bg2"/>
                </a:solidFill>
                <a:latin typeface="Calibri" pitchFamily="34" charset="0"/>
                <a:cs typeface="Calibri" pitchFamily="34" charset="0"/>
              </a:rPr>
              <a:t> </a:t>
            </a: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FF00FF"/>
        </a:solidFill>
        <a:effectLst/>
      </p:bgPr>
    </p:bg>
    <p:spTree>
      <p:nvGrpSpPr>
        <p:cNvPr id="1" name="Shape 1807"/>
        <p:cNvGrpSpPr/>
        <p:nvPr/>
      </p:nvGrpSpPr>
      <p:grpSpPr>
        <a:xfrm>
          <a:off x="0" y="0"/>
          <a:ext cx="0" cy="0"/>
          <a:chOff x="0" y="0"/>
          <a:chExt cx="0" cy="0"/>
        </a:xfrm>
      </p:grpSpPr>
      <p:pic>
        <p:nvPicPr>
          <p:cNvPr id="1808" name="Google Shape;1808;p103" descr=" pray MC900194056.jpg"/>
          <p:cNvPicPr preferRelativeResize="0"/>
          <p:nvPr/>
        </p:nvPicPr>
        <p:blipFill rotWithShape="1">
          <a:blip r:embed="rId3">
            <a:alphaModFix/>
          </a:blip>
          <a:srcRect/>
          <a:stretch/>
        </p:blipFill>
        <p:spPr>
          <a:xfrm>
            <a:off x="6704090" y="3068960"/>
            <a:ext cx="1028538" cy="1463040"/>
          </a:xfrm>
          <a:prstGeom prst="rect">
            <a:avLst/>
          </a:prstGeom>
          <a:noFill/>
          <a:ln>
            <a:noFill/>
          </a:ln>
        </p:spPr>
      </p:pic>
      <p:sp>
        <p:nvSpPr>
          <p:cNvPr id="1809" name="Google Shape;1809;p103"/>
          <p:cNvSpPr/>
          <p:nvPr/>
        </p:nvSpPr>
        <p:spPr>
          <a:xfrm>
            <a:off x="3347864" y="2708920"/>
            <a:ext cx="2468880" cy="1944216"/>
          </a:xfrm>
          <a:prstGeom prst="irregularSeal1">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1810" name="Google Shape;1810;p103"/>
          <p:cNvCxnSpPr/>
          <p:nvPr/>
        </p:nvCxnSpPr>
        <p:spPr>
          <a:xfrm rot="10800000">
            <a:off x="5751552" y="3573016"/>
            <a:ext cx="548640" cy="12603"/>
          </a:xfrm>
          <a:prstGeom prst="straightConnector1">
            <a:avLst/>
          </a:prstGeom>
          <a:noFill/>
          <a:ln w="76200" cap="flat" cmpd="sng">
            <a:solidFill>
              <a:schemeClr val="lt1"/>
            </a:solidFill>
            <a:prstDash val="solid"/>
            <a:round/>
            <a:headEnd type="none" w="sm" len="sm"/>
            <a:tailEnd type="stealth" w="med" len="med"/>
          </a:ln>
        </p:spPr>
      </p:cxnSp>
      <p:sp>
        <p:nvSpPr>
          <p:cNvPr id="1811" name="Google Shape;1811;p103"/>
          <p:cNvSpPr txBox="1"/>
          <p:nvPr/>
        </p:nvSpPr>
        <p:spPr>
          <a:xfrm>
            <a:off x="3563888" y="3050957"/>
            <a:ext cx="2016224" cy="95410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Arial"/>
                <a:ea typeface="Arial"/>
                <a:cs typeface="Arial"/>
                <a:sym typeface="Arial"/>
              </a:rPr>
              <a:t>Le Seigneur</a:t>
            </a:r>
            <a:endParaRPr sz="2800" b="1">
              <a:solidFill>
                <a:schemeClr val="dk2"/>
              </a:solidFill>
              <a:latin typeface="Arial"/>
              <a:ea typeface="Arial"/>
              <a:cs typeface="Arial"/>
              <a:sym typeface="Arial"/>
            </a:endParaRPr>
          </a:p>
        </p:txBody>
      </p:sp>
      <p:cxnSp>
        <p:nvCxnSpPr>
          <p:cNvPr id="1812" name="Google Shape;1812;p103"/>
          <p:cNvCxnSpPr/>
          <p:nvPr/>
        </p:nvCxnSpPr>
        <p:spPr>
          <a:xfrm rot="10800000" flipH="1">
            <a:off x="2655208" y="3573016"/>
            <a:ext cx="548640" cy="12603"/>
          </a:xfrm>
          <a:prstGeom prst="straightConnector1">
            <a:avLst/>
          </a:prstGeom>
          <a:noFill/>
          <a:ln w="76200" cap="flat" cmpd="sng">
            <a:solidFill>
              <a:schemeClr val="lt1"/>
            </a:solidFill>
            <a:prstDash val="solid"/>
            <a:round/>
            <a:headEnd type="none" w="sm" len="sm"/>
            <a:tailEnd type="stealth" w="med" len="med"/>
          </a:ln>
        </p:spPr>
      </p:cxnSp>
      <p:pic>
        <p:nvPicPr>
          <p:cNvPr id="1813" name="Google Shape;1813;p103" descr="C:\Users\Supernike\AppData\Local\Microsoft\Windows\Temporary Internet Files\Content.IE5\Q82F3AOF\MC900361874[1].wmf"/>
          <p:cNvPicPr preferRelativeResize="0"/>
          <p:nvPr/>
        </p:nvPicPr>
        <p:blipFill rotWithShape="1">
          <a:blip r:embed="rId4">
            <a:alphaModFix/>
          </a:blip>
          <a:srcRect/>
          <a:stretch/>
        </p:blipFill>
        <p:spPr>
          <a:xfrm>
            <a:off x="6353163" y="3573016"/>
            <a:ext cx="739117" cy="506324"/>
          </a:xfrm>
          <a:prstGeom prst="rect">
            <a:avLst/>
          </a:prstGeom>
          <a:noFill/>
          <a:ln>
            <a:noFill/>
          </a:ln>
        </p:spPr>
      </p:pic>
      <p:pic>
        <p:nvPicPr>
          <p:cNvPr id="1814" name="Google Shape;1814;p103" descr="dove and sword large cropped.png"/>
          <p:cNvPicPr preferRelativeResize="0"/>
          <p:nvPr/>
        </p:nvPicPr>
        <p:blipFill rotWithShape="1">
          <a:blip r:embed="rId5">
            <a:alphaModFix/>
          </a:blip>
          <a:srcRect/>
          <a:stretch/>
        </p:blipFill>
        <p:spPr>
          <a:xfrm>
            <a:off x="1053547" y="2852936"/>
            <a:ext cx="1502229" cy="1554480"/>
          </a:xfrm>
          <a:prstGeom prst="rect">
            <a:avLst/>
          </a:prstGeom>
          <a:noFill/>
          <a:ln>
            <a:noFill/>
          </a:ln>
        </p:spPr>
      </p:pic>
      <p:sp>
        <p:nvSpPr>
          <p:cNvPr id="1815" name="Google Shape;1815;p103"/>
          <p:cNvSpPr/>
          <p:nvPr/>
        </p:nvSpPr>
        <p:spPr>
          <a:xfrm>
            <a:off x="1619672" y="4077072"/>
            <a:ext cx="2088232" cy="61555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A5A5A5"/>
                </a:solidFill>
                <a:latin typeface="Arial"/>
                <a:ea typeface="Arial"/>
                <a:cs typeface="Arial"/>
                <a:sym typeface="Arial"/>
              </a:rPr>
              <a:t>Dove, Bible, praying woman</a:t>
            </a:r>
            <a:endParaRPr/>
          </a:p>
          <a:p>
            <a:pPr marL="0" marR="0" lvl="0" indent="0" algn="ctr" rtl="0">
              <a:spcBef>
                <a:spcPts val="0"/>
              </a:spcBef>
              <a:spcAft>
                <a:spcPts val="0"/>
              </a:spcAft>
              <a:buNone/>
            </a:pPr>
            <a:r>
              <a:rPr lang="en-US" sz="800">
                <a:solidFill>
                  <a:srgbClr val="A5A5A5"/>
                </a:solidFill>
                <a:latin typeface="Arial"/>
                <a:ea typeface="Arial"/>
                <a:cs typeface="Arial"/>
                <a:sym typeface="Arial"/>
              </a:rPr>
              <a:t>Microsoft clip art © 2013 </a:t>
            </a:r>
            <a:endParaRPr/>
          </a:p>
          <a:p>
            <a:pPr marL="0" marR="0" lvl="0" indent="0" algn="ctr" rtl="0">
              <a:spcBef>
                <a:spcPts val="0"/>
              </a:spcBef>
              <a:spcAft>
                <a:spcPts val="0"/>
              </a:spcAft>
              <a:buNone/>
            </a:pPr>
            <a:r>
              <a:rPr lang="en-US" sz="800">
                <a:solidFill>
                  <a:srgbClr val="A5A5A5"/>
                </a:solidFill>
                <a:latin typeface="Arial"/>
                <a:ea typeface="Arial"/>
                <a:cs typeface="Arial"/>
                <a:sym typeface="Arial"/>
              </a:rPr>
              <a:t>Microsoft Corporation. </a:t>
            </a:r>
            <a:endParaRPr/>
          </a:p>
          <a:p>
            <a:pPr marL="0" marR="0" lvl="0" indent="0" algn="ctr" rtl="0">
              <a:spcBef>
                <a:spcPts val="0"/>
              </a:spcBef>
              <a:spcAft>
                <a:spcPts val="0"/>
              </a:spcAft>
              <a:buNone/>
            </a:pPr>
            <a:endParaRPr sz="1000">
              <a:solidFill>
                <a:srgbClr val="A5A5A5"/>
              </a:solidFill>
              <a:latin typeface="Arial"/>
              <a:ea typeface="Arial"/>
              <a:cs typeface="Arial"/>
              <a:sym typeface="Arial"/>
            </a:endParaRPr>
          </a:p>
        </p:txBody>
      </p:sp>
      <p:pic>
        <p:nvPicPr>
          <p:cNvPr id="1816" name="Google Shape;1816;p103" descr="angry-face-01s.gif"/>
          <p:cNvPicPr preferRelativeResize="0"/>
          <p:nvPr/>
        </p:nvPicPr>
        <p:blipFill rotWithShape="1">
          <a:blip r:embed="rId6">
            <a:alphaModFix/>
          </a:blip>
          <a:srcRect/>
          <a:stretch/>
        </p:blipFill>
        <p:spPr>
          <a:xfrm>
            <a:off x="8172400" y="5949280"/>
            <a:ext cx="864096" cy="864096"/>
          </a:xfrm>
          <a:prstGeom prst="ellipse">
            <a:avLst/>
          </a:prstGeom>
          <a:noFill/>
          <a:ln>
            <a:noFill/>
          </a:ln>
        </p:spPr>
      </p:pic>
      <p:sp>
        <p:nvSpPr>
          <p:cNvPr id="1817" name="Google Shape;1817;p103"/>
          <p:cNvSpPr txBox="1"/>
          <p:nvPr/>
        </p:nvSpPr>
        <p:spPr>
          <a:xfrm>
            <a:off x="8172400" y="5877272"/>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1818" name="Google Shape;1818;p103"/>
          <p:cNvSpPr txBox="1"/>
          <p:nvPr/>
        </p:nvSpPr>
        <p:spPr>
          <a:xfrm>
            <a:off x="8100392" y="6669940"/>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A5A5A5"/>
                </a:solidFill>
                <a:latin typeface="Arial"/>
                <a:ea typeface="Arial"/>
                <a:cs typeface="Arial"/>
                <a:sym typeface="Arial"/>
              </a:rPr>
              <a:t>© GospelGifs.com </a:t>
            </a:r>
            <a:endParaRPr sz="800">
              <a:solidFill>
                <a:srgbClr val="A5A5A5"/>
              </a:solidFill>
              <a:latin typeface="Arial"/>
              <a:ea typeface="Arial"/>
              <a:cs typeface="Arial"/>
              <a:sym typeface="Arial"/>
            </a:endParaRPr>
          </a:p>
        </p:txBody>
      </p:sp>
      <p:sp>
        <p:nvSpPr>
          <p:cNvPr id="1819" name="Google Shape;1819;p103"/>
          <p:cNvSpPr txBox="1"/>
          <p:nvPr/>
        </p:nvSpPr>
        <p:spPr>
          <a:xfrm>
            <a:off x="0" y="44624"/>
            <a:ext cx="9144000" cy="914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28-29. l’Esprit prie pour nous et nous aide à prier selon l’Esprit en utilisant la parole de Dieu. Merci, Seigneur!</a:t>
            </a:r>
            <a:endParaRPr sz="2800">
              <a:solidFill>
                <a:srgbClr val="FF0000"/>
              </a:solidFill>
              <a:latin typeface="Calibri"/>
              <a:ea typeface="Calibri"/>
              <a:cs typeface="Calibri"/>
              <a:sym typeface="Calibri"/>
            </a:endParaRPr>
          </a:p>
        </p:txBody>
      </p:sp>
      <p:pic>
        <p:nvPicPr>
          <p:cNvPr id="1820" name="Google Shape;1820;p103" descr="dove and sword large cropped.png"/>
          <p:cNvPicPr preferRelativeResize="0"/>
          <p:nvPr/>
        </p:nvPicPr>
        <p:blipFill rotWithShape="1">
          <a:blip r:embed="rId5">
            <a:alphaModFix/>
          </a:blip>
          <a:srcRect/>
          <a:stretch/>
        </p:blipFill>
        <p:spPr>
          <a:xfrm flipH="1">
            <a:off x="7308304" y="2780928"/>
            <a:ext cx="1502229" cy="1554480"/>
          </a:xfrm>
          <a:prstGeom prst="rect">
            <a:avLst/>
          </a:prstGeom>
          <a:noFill/>
          <a:ln>
            <a:noFill/>
          </a:ln>
        </p:spPr>
      </p:pic>
      <p:sp>
        <p:nvSpPr>
          <p:cNvPr id="1821" name="Google Shape;1821;p103"/>
          <p:cNvSpPr/>
          <p:nvPr/>
        </p:nvSpPr>
        <p:spPr>
          <a:xfrm>
            <a:off x="323528" y="2708920"/>
            <a:ext cx="457200" cy="457200"/>
          </a:xfrm>
          <a:prstGeom prst="smileyFace">
            <a:avLst>
              <a:gd name="adj" fmla="val 4653"/>
            </a:avLst>
          </a:prstGeom>
          <a:solidFill>
            <a:srgbClr val="FFFF00"/>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1822" name="Google Shape;1822;p103"/>
          <p:cNvSpPr/>
          <p:nvPr/>
        </p:nvSpPr>
        <p:spPr>
          <a:xfrm>
            <a:off x="611560" y="3140968"/>
            <a:ext cx="457200" cy="457200"/>
          </a:xfrm>
          <a:prstGeom prst="smileyFace">
            <a:avLst>
              <a:gd name="adj" fmla="val 4653"/>
            </a:avLst>
          </a:prstGeom>
          <a:solidFill>
            <a:srgbClr val="CC9900"/>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1823" name="Google Shape;1823;p103"/>
          <p:cNvSpPr/>
          <p:nvPr/>
        </p:nvSpPr>
        <p:spPr>
          <a:xfrm>
            <a:off x="539552" y="3861048"/>
            <a:ext cx="457200" cy="457200"/>
          </a:xfrm>
          <a:prstGeom prst="smileyFace">
            <a:avLst>
              <a:gd name="adj" fmla="val 4653"/>
            </a:avLst>
          </a:prstGeom>
          <a:solidFill>
            <a:srgbClr val="66FF33"/>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1824" name="Google Shape;1824;p103"/>
          <p:cNvSpPr/>
          <p:nvPr/>
        </p:nvSpPr>
        <p:spPr>
          <a:xfrm>
            <a:off x="179512" y="3429000"/>
            <a:ext cx="457200" cy="457200"/>
          </a:xfrm>
          <a:prstGeom prst="smileyFace">
            <a:avLst>
              <a:gd name="adj" fmla="val 4653"/>
            </a:avLst>
          </a:prstGeom>
          <a:solidFill>
            <a:srgbClr val="0099FF"/>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1825" name="Google Shape;1825;p103"/>
          <p:cNvSpPr/>
          <p:nvPr/>
        </p:nvSpPr>
        <p:spPr>
          <a:xfrm>
            <a:off x="1018456" y="3501008"/>
            <a:ext cx="457200" cy="457200"/>
          </a:xfrm>
          <a:prstGeom prst="smileyFace">
            <a:avLst>
              <a:gd name="adj" fmla="val 4653"/>
            </a:avLst>
          </a:prstGeom>
          <a:solidFill>
            <a:srgbClr val="FF5050"/>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1826" name="Google Shape;1826;p103"/>
          <p:cNvSpPr txBox="1"/>
          <p:nvPr/>
        </p:nvSpPr>
        <p:spPr>
          <a:xfrm>
            <a:off x="323528" y="4725432"/>
            <a:ext cx="8712968" cy="2015896"/>
          </a:xfrm>
          <a:prstGeom prst="rect">
            <a:avLst/>
          </a:prstGeom>
          <a:noFill/>
          <a:ln>
            <a:noFill/>
          </a:ln>
        </p:spPr>
        <p:txBody>
          <a:bodyPr spcFirstLastPara="1" wrap="square" lIns="91425" tIns="45700" rIns="91425" bIns="45700" anchor="t" anchorCtr="0">
            <a:spAutoFit/>
          </a:bodyPr>
          <a:lstStyle/>
          <a:p>
            <a:pPr marL="0" marR="0" lvl="0" indent="0" algn="l" rtl="0">
              <a:lnSpc>
                <a:spcPts val="3000"/>
              </a:lnSpc>
              <a:spcBef>
                <a:spcPts val="0"/>
              </a:spcBef>
              <a:spcAft>
                <a:spcPts val="0"/>
              </a:spcAft>
              <a:buNone/>
            </a:pP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prenez</a:t>
            </a:r>
            <a:r>
              <a:rPr lang="en-US" sz="2800" b="1" dirty="0">
                <a:solidFill>
                  <a:schemeClr val="dk2"/>
                </a:solidFill>
                <a:latin typeface="Calibri"/>
                <a:ea typeface="Calibri"/>
                <a:cs typeface="Calibri"/>
                <a:sym typeface="Calibri"/>
              </a:rPr>
              <a:t> . . . </a:t>
            </a:r>
            <a:r>
              <a:rPr lang="en-US" sz="2800" b="1" dirty="0" err="1">
                <a:solidFill>
                  <a:schemeClr val="dk2"/>
                </a:solidFill>
                <a:latin typeface="Calibri"/>
                <a:ea typeface="Calibri"/>
                <a:cs typeface="Calibri"/>
                <a:sym typeface="Calibri"/>
              </a:rPr>
              <a:t>l'épée</a:t>
            </a:r>
            <a:r>
              <a:rPr lang="en-US" sz="2800" b="1" dirty="0">
                <a:solidFill>
                  <a:schemeClr val="dk2"/>
                </a:solidFill>
                <a:latin typeface="Calibri"/>
                <a:ea typeface="Calibri"/>
                <a:cs typeface="Calibri"/>
                <a:sym typeface="Calibri"/>
              </a:rPr>
              <a:t> de </a:t>
            </a:r>
            <a:r>
              <a:rPr lang="en-US" sz="2800" b="1" dirty="0" err="1">
                <a:solidFill>
                  <a:schemeClr val="dk2"/>
                </a:solidFill>
                <a:latin typeface="Calibri"/>
                <a:ea typeface="Calibri"/>
                <a:cs typeface="Calibri"/>
                <a:sym typeface="Calibri"/>
              </a:rPr>
              <a:t>l'Esprit</a:t>
            </a:r>
            <a:r>
              <a:rPr lang="en-US" sz="2800" b="1" dirty="0">
                <a:solidFill>
                  <a:schemeClr val="dk2"/>
                </a:solidFill>
                <a:latin typeface="Calibri"/>
                <a:ea typeface="Calibri"/>
                <a:cs typeface="Calibri"/>
                <a:sym typeface="Calibri"/>
              </a:rPr>
              <a:t>, qui </a:t>
            </a:r>
            <a:r>
              <a:rPr lang="en-US" sz="2800" b="1" dirty="0" err="1">
                <a:solidFill>
                  <a:schemeClr val="dk2"/>
                </a:solidFill>
                <a:latin typeface="Calibri"/>
                <a:ea typeface="Calibri"/>
                <a:cs typeface="Calibri"/>
                <a:sym typeface="Calibri"/>
              </a:rPr>
              <a:t>est</a:t>
            </a:r>
            <a:r>
              <a:rPr lang="en-US" sz="2800" b="1" dirty="0">
                <a:solidFill>
                  <a:schemeClr val="dk2"/>
                </a:solidFill>
                <a:latin typeface="Calibri"/>
                <a:ea typeface="Calibri"/>
                <a:cs typeface="Calibri"/>
                <a:sym typeface="Calibri"/>
              </a:rPr>
              <a:t> la parole de Dieu.</a:t>
            </a:r>
            <a:endParaRPr sz="2800" dirty="0"/>
          </a:p>
          <a:p>
            <a:pPr marL="0" marR="0" lvl="0" indent="0" algn="l" rtl="0">
              <a:lnSpc>
                <a:spcPts val="3000"/>
              </a:lnSpc>
              <a:spcBef>
                <a:spcPts val="0"/>
              </a:spcBef>
              <a:spcAft>
                <a:spcPts val="0"/>
              </a:spcAft>
              <a:buNone/>
            </a:pPr>
            <a:r>
              <a:rPr lang="en-US" sz="2800" b="1" dirty="0" err="1">
                <a:solidFill>
                  <a:schemeClr val="dk2"/>
                </a:solidFill>
                <a:latin typeface="Calibri"/>
                <a:ea typeface="Calibri"/>
                <a:cs typeface="Calibri"/>
                <a:sym typeface="Calibri"/>
              </a:rPr>
              <a:t>Faites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en</a:t>
            </a:r>
            <a:r>
              <a:rPr lang="en-US" sz="2800" b="1" dirty="0">
                <a:solidFill>
                  <a:schemeClr val="dk2"/>
                </a:solidFill>
                <a:latin typeface="Calibri"/>
                <a:ea typeface="Calibri"/>
                <a:cs typeface="Calibri"/>
                <a:sym typeface="Calibri"/>
              </a:rPr>
              <a:t> tout temps par </a:t>
            </a:r>
            <a:r>
              <a:rPr lang="en-US" sz="2800" b="1" dirty="0" err="1">
                <a:solidFill>
                  <a:schemeClr val="dk2"/>
                </a:solidFill>
                <a:latin typeface="Calibri"/>
                <a:ea typeface="Calibri"/>
                <a:cs typeface="Calibri"/>
                <a:sym typeface="Calibri"/>
              </a:rPr>
              <a:t>l'Esprit</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toutes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sortes</a:t>
            </a:r>
            <a:r>
              <a:rPr lang="en-US" sz="2800" b="1" dirty="0">
                <a:solidFill>
                  <a:schemeClr val="dk2"/>
                </a:solidFill>
                <a:latin typeface="Calibri"/>
                <a:ea typeface="Calibri"/>
                <a:cs typeface="Calibri"/>
                <a:sym typeface="Calibri"/>
              </a:rPr>
              <a:t> de </a:t>
            </a:r>
            <a:r>
              <a:rPr lang="en-US" sz="2800" b="1" dirty="0" err="1">
                <a:solidFill>
                  <a:schemeClr val="dk2"/>
                </a:solidFill>
                <a:latin typeface="Calibri"/>
                <a:ea typeface="Calibri"/>
                <a:cs typeface="Calibri"/>
                <a:sym typeface="Calibri"/>
              </a:rPr>
              <a:t>prières</a:t>
            </a:r>
            <a:r>
              <a:rPr lang="en-US" sz="2800" b="1" dirty="0">
                <a:solidFill>
                  <a:schemeClr val="dk2"/>
                </a:solidFill>
                <a:latin typeface="Calibri"/>
                <a:ea typeface="Calibri"/>
                <a:cs typeface="Calibri"/>
                <a:sym typeface="Calibri"/>
              </a:rPr>
              <a:t> et de supplications. . . . avec </a:t>
            </a:r>
            <a:r>
              <a:rPr lang="en-US" sz="2800" b="1" dirty="0" err="1">
                <a:solidFill>
                  <a:schemeClr val="dk2"/>
                </a:solidFill>
                <a:latin typeface="Calibri"/>
                <a:ea typeface="Calibri"/>
                <a:cs typeface="Calibri"/>
                <a:sym typeface="Calibri"/>
              </a:rPr>
              <a:t>une</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entière</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persévérance</a:t>
            </a:r>
            <a:r>
              <a:rPr lang="en-US" sz="2800" b="1" dirty="0">
                <a:solidFill>
                  <a:schemeClr val="dk2"/>
                </a:solidFill>
                <a:latin typeface="Calibri"/>
                <a:ea typeface="Calibri"/>
                <a:cs typeface="Calibri"/>
                <a:sym typeface="Calibri"/>
              </a:rPr>
              <a:t>, </a:t>
            </a:r>
            <a:endParaRPr sz="2800" dirty="0"/>
          </a:p>
          <a:p>
            <a:pPr marL="0" marR="0" lvl="0" indent="0" algn="l" rtl="0">
              <a:lnSpc>
                <a:spcPts val="3000"/>
              </a:lnSpc>
              <a:spcBef>
                <a:spcPts val="0"/>
              </a:spcBef>
              <a:spcAft>
                <a:spcPts val="0"/>
              </a:spcAft>
              <a:buNone/>
            </a:pPr>
            <a:r>
              <a:rPr lang="en-US" sz="2800" b="1" dirty="0">
                <a:solidFill>
                  <a:schemeClr val="dk2"/>
                </a:solidFill>
                <a:latin typeface="Calibri"/>
                <a:ea typeface="Calibri"/>
                <a:cs typeface="Calibri"/>
                <a:sym typeface="Calibri"/>
              </a:rPr>
              <a:t>et </a:t>
            </a:r>
            <a:r>
              <a:rPr lang="en-US" sz="2800" b="1" dirty="0" err="1">
                <a:solidFill>
                  <a:schemeClr val="dk2"/>
                </a:solidFill>
                <a:latin typeface="Calibri"/>
                <a:ea typeface="Calibri"/>
                <a:cs typeface="Calibri"/>
                <a:sym typeface="Calibri"/>
              </a:rPr>
              <a:t>priez</a:t>
            </a:r>
            <a:r>
              <a:rPr lang="en-US" sz="2800" b="1" dirty="0">
                <a:solidFill>
                  <a:schemeClr val="dk2"/>
                </a:solidFill>
                <a:latin typeface="Calibri"/>
                <a:ea typeface="Calibri"/>
                <a:cs typeface="Calibri"/>
                <a:sym typeface="Calibri"/>
              </a:rPr>
              <a:t> pour </a:t>
            </a:r>
            <a:r>
              <a:rPr lang="en-US" sz="2800" b="1" dirty="0" err="1">
                <a:solidFill>
                  <a:schemeClr val="dk2"/>
                </a:solidFill>
                <a:latin typeface="Calibri"/>
                <a:ea typeface="Calibri"/>
                <a:cs typeface="Calibri"/>
                <a:sym typeface="Calibri"/>
              </a:rPr>
              <a:t>tous</a:t>
            </a:r>
            <a:r>
              <a:rPr lang="en-US" sz="2800" b="1" dirty="0">
                <a:solidFill>
                  <a:schemeClr val="dk2"/>
                </a:solidFill>
                <a:latin typeface="Calibri"/>
                <a:ea typeface="Calibri"/>
                <a:cs typeface="Calibri"/>
                <a:sym typeface="Calibri"/>
              </a:rPr>
              <a:t> les saints » </a:t>
            </a:r>
            <a:r>
              <a:rPr lang="en-US" sz="2800" b="1" dirty="0" err="1">
                <a:solidFill>
                  <a:schemeClr val="dk2"/>
                </a:solidFill>
                <a:latin typeface="Calibri"/>
                <a:ea typeface="Calibri"/>
                <a:cs typeface="Calibri"/>
                <a:sym typeface="Calibri"/>
              </a:rPr>
              <a:t>Éph</a:t>
            </a:r>
            <a:r>
              <a:rPr lang="en-US" sz="2800" b="1" dirty="0">
                <a:solidFill>
                  <a:schemeClr val="dk2"/>
                </a:solidFill>
                <a:latin typeface="Calibri"/>
                <a:ea typeface="Calibri"/>
                <a:cs typeface="Calibri"/>
                <a:sym typeface="Calibri"/>
              </a:rPr>
              <a:t> 6:17-18</a:t>
            </a:r>
            <a:r>
              <a:rPr lang="en-US" sz="2400" b="1" dirty="0">
                <a:solidFill>
                  <a:schemeClr val="dk2"/>
                </a:solidFill>
                <a:latin typeface="Calibri"/>
                <a:ea typeface="Calibri"/>
                <a:cs typeface="Calibri"/>
                <a:sym typeface="Calibri"/>
              </a:rPr>
              <a:t>  </a:t>
            </a:r>
            <a:endParaRPr lang="en-US" sz="2400" b="1" dirty="0" smtClean="0">
              <a:solidFill>
                <a:schemeClr val="dk2"/>
              </a:solidFill>
              <a:latin typeface="Calibri"/>
              <a:ea typeface="Calibri"/>
              <a:cs typeface="Calibri"/>
              <a:sym typeface="Calibri"/>
            </a:endParaRPr>
          </a:p>
          <a:p>
            <a:pPr marL="0" marR="0" lvl="0" indent="0" algn="l" rtl="0">
              <a:lnSpc>
                <a:spcPts val="3000"/>
              </a:lnSpc>
              <a:spcBef>
                <a:spcPts val="0"/>
              </a:spcBef>
              <a:spcAft>
                <a:spcPts val="0"/>
              </a:spcAft>
              <a:buNone/>
            </a:pPr>
            <a:r>
              <a:rPr lang="en-US" sz="2400" b="1" dirty="0" smtClean="0">
                <a:solidFill>
                  <a:schemeClr val="dk2"/>
                </a:solidFill>
                <a:latin typeface="Calibri"/>
                <a:ea typeface="Calibri"/>
                <a:cs typeface="Calibri"/>
                <a:sym typeface="Calibri"/>
              </a:rPr>
              <a:t>(</a:t>
            </a:r>
            <a:r>
              <a:rPr lang="en-US" sz="2400" b="1" dirty="0" err="1">
                <a:solidFill>
                  <a:schemeClr val="dk2"/>
                </a:solidFill>
                <a:latin typeface="Calibri"/>
                <a:ea typeface="Calibri"/>
                <a:cs typeface="Calibri"/>
                <a:sym typeface="Calibri"/>
              </a:rPr>
              <a:t>L'Esprit</a:t>
            </a:r>
            <a:r>
              <a:rPr lang="en-US" sz="2400" b="1" dirty="0">
                <a:solidFill>
                  <a:schemeClr val="dk2"/>
                </a:solidFill>
                <a:latin typeface="Calibri"/>
                <a:ea typeface="Calibri"/>
                <a:cs typeface="Calibri"/>
                <a:sym typeface="Calibri"/>
              </a:rPr>
              <a:t> </a:t>
            </a:r>
            <a:r>
              <a:rPr lang="en-US" sz="2400" b="1" dirty="0" smtClean="0">
                <a:solidFill>
                  <a:schemeClr val="dk2"/>
                </a:solidFill>
                <a:latin typeface="Calibri"/>
                <a:ea typeface="Calibri"/>
                <a:cs typeface="Calibri"/>
                <a:sym typeface="Calibri"/>
              </a:rPr>
              <a:t>nous </a:t>
            </a:r>
            <a:r>
              <a:rPr lang="en-US" sz="2400" b="1" dirty="0">
                <a:solidFill>
                  <a:schemeClr val="dk2"/>
                </a:solidFill>
                <a:latin typeface="Calibri"/>
                <a:ea typeface="Calibri"/>
                <a:cs typeface="Calibri"/>
                <a:sym typeface="Calibri"/>
              </a:rPr>
              <a:t>aide à </a:t>
            </a:r>
            <a:r>
              <a:rPr lang="en-US" sz="2400" b="1" dirty="0" err="1">
                <a:solidFill>
                  <a:schemeClr val="dk2"/>
                </a:solidFill>
                <a:latin typeface="Calibri"/>
                <a:ea typeface="Calibri"/>
                <a:cs typeface="Calibri"/>
                <a:sym typeface="Calibri"/>
              </a:rPr>
              <a:t>utiliser</a:t>
            </a:r>
            <a:r>
              <a:rPr lang="en-US" sz="2400" b="1" dirty="0">
                <a:solidFill>
                  <a:schemeClr val="dk2"/>
                </a:solidFill>
                <a:latin typeface="Calibri"/>
                <a:ea typeface="Calibri"/>
                <a:cs typeface="Calibri"/>
                <a:sym typeface="Calibri"/>
              </a:rPr>
              <a:t> la parole de Dieu pour prier !)</a:t>
            </a:r>
            <a:endParaRPr sz="2400" b="1" dirty="0">
              <a:solidFill>
                <a:schemeClr val="dk2"/>
              </a:solidFill>
              <a:latin typeface="Calibri"/>
              <a:ea typeface="Calibri"/>
              <a:cs typeface="Calibri"/>
              <a:sym typeface="Calibri"/>
            </a:endParaRPr>
          </a:p>
        </p:txBody>
      </p:sp>
      <p:sp>
        <p:nvSpPr>
          <p:cNvPr id="1827" name="Google Shape;1827;p103"/>
          <p:cNvSpPr txBox="1"/>
          <p:nvPr/>
        </p:nvSpPr>
        <p:spPr>
          <a:xfrm>
            <a:off x="251520" y="1077704"/>
            <a:ext cx="8712968" cy="1631216"/>
          </a:xfrm>
          <a:prstGeom prst="rect">
            <a:avLst/>
          </a:prstGeom>
          <a:noFill/>
          <a:ln>
            <a:noFill/>
          </a:ln>
        </p:spPr>
        <p:txBody>
          <a:bodyPr spcFirstLastPara="1" wrap="square" lIns="91425" tIns="45700" rIns="91425" bIns="45700" anchor="t" anchorCtr="0">
            <a:spAutoFit/>
          </a:bodyPr>
          <a:lstStyle/>
          <a:p>
            <a:pPr marL="0" marR="0" lvl="0" indent="0" algn="ctr" rtl="0">
              <a:lnSpc>
                <a:spcPts val="3000"/>
              </a:lnSpc>
              <a:spcBef>
                <a:spcPts val="0"/>
              </a:spcBef>
              <a:spcAft>
                <a:spcPts val="0"/>
              </a:spcAft>
              <a:buNone/>
            </a:pPr>
            <a:r>
              <a:rPr lang="en-US" sz="2700" b="1" dirty="0">
                <a:solidFill>
                  <a:schemeClr val="dk2"/>
                </a:solidFill>
                <a:latin typeface="Calibri"/>
                <a:ea typeface="Calibri"/>
                <a:cs typeface="Calibri"/>
                <a:sym typeface="Calibri"/>
              </a:rPr>
              <a:t>« </a:t>
            </a:r>
            <a:r>
              <a:rPr lang="en-US" sz="2700" b="1" dirty="0" err="1">
                <a:solidFill>
                  <a:schemeClr val="dk2"/>
                </a:solidFill>
                <a:latin typeface="Calibri"/>
                <a:ea typeface="Calibri"/>
                <a:cs typeface="Calibri"/>
                <a:sym typeface="Calibri"/>
              </a:rPr>
              <a:t>l'Esprit</a:t>
            </a:r>
            <a:r>
              <a:rPr lang="en-US" sz="2700" b="1" dirty="0">
                <a:solidFill>
                  <a:schemeClr val="dk2"/>
                </a:solidFill>
                <a:latin typeface="Calibri"/>
                <a:ea typeface="Calibri"/>
                <a:cs typeface="Calibri"/>
                <a:sym typeface="Calibri"/>
              </a:rPr>
              <a:t> nous aide </a:t>
            </a:r>
            <a:r>
              <a:rPr lang="en-US" sz="2700" b="1" dirty="0" err="1">
                <a:solidFill>
                  <a:schemeClr val="dk2"/>
                </a:solidFill>
                <a:latin typeface="Calibri"/>
                <a:ea typeface="Calibri"/>
                <a:cs typeface="Calibri"/>
                <a:sym typeface="Calibri"/>
              </a:rPr>
              <a:t>dans</a:t>
            </a:r>
            <a:r>
              <a:rPr lang="en-US" sz="2700" b="1" dirty="0">
                <a:solidFill>
                  <a:schemeClr val="dk2"/>
                </a:solidFill>
                <a:latin typeface="Calibri"/>
                <a:ea typeface="Calibri"/>
                <a:cs typeface="Calibri"/>
                <a:sym typeface="Calibri"/>
              </a:rPr>
              <a:t> </a:t>
            </a:r>
            <a:r>
              <a:rPr lang="en-US" sz="2700" b="1" dirty="0" err="1">
                <a:solidFill>
                  <a:schemeClr val="dk2"/>
                </a:solidFill>
                <a:latin typeface="Calibri"/>
                <a:ea typeface="Calibri"/>
                <a:cs typeface="Calibri"/>
                <a:sym typeface="Calibri"/>
              </a:rPr>
              <a:t>notre</a:t>
            </a:r>
            <a:r>
              <a:rPr lang="en-US" sz="2700" b="1" dirty="0">
                <a:solidFill>
                  <a:schemeClr val="dk2"/>
                </a:solidFill>
                <a:latin typeface="Calibri"/>
                <a:ea typeface="Calibri"/>
                <a:cs typeface="Calibri"/>
                <a:sym typeface="Calibri"/>
              </a:rPr>
              <a:t> </a:t>
            </a:r>
            <a:r>
              <a:rPr lang="en-US" sz="2700" b="1" dirty="0" err="1">
                <a:solidFill>
                  <a:schemeClr val="dk2"/>
                </a:solidFill>
                <a:latin typeface="Calibri"/>
                <a:ea typeface="Calibri"/>
                <a:cs typeface="Calibri"/>
                <a:sym typeface="Calibri"/>
              </a:rPr>
              <a:t>faiblesse</a:t>
            </a:r>
            <a:r>
              <a:rPr lang="en-US" sz="2700" b="1" dirty="0">
                <a:solidFill>
                  <a:schemeClr val="dk2"/>
                </a:solidFill>
                <a:latin typeface="Calibri"/>
                <a:ea typeface="Calibri"/>
                <a:cs typeface="Calibri"/>
                <a:sym typeface="Calibri"/>
              </a:rPr>
              <a:t>, car nous </a:t>
            </a:r>
            <a:endParaRPr dirty="0"/>
          </a:p>
          <a:p>
            <a:pPr marL="0" marR="0" lvl="0" indent="0" algn="ctr" rtl="0">
              <a:lnSpc>
                <a:spcPts val="3000"/>
              </a:lnSpc>
              <a:spcBef>
                <a:spcPts val="0"/>
              </a:spcBef>
              <a:spcAft>
                <a:spcPts val="0"/>
              </a:spcAft>
              <a:buNone/>
            </a:pPr>
            <a:r>
              <a:rPr lang="en-US" sz="2700" b="1" dirty="0">
                <a:solidFill>
                  <a:schemeClr val="dk2"/>
                </a:solidFill>
                <a:latin typeface="Calibri"/>
                <a:ea typeface="Calibri"/>
                <a:cs typeface="Calibri"/>
                <a:sym typeface="Calibri"/>
              </a:rPr>
              <a:t>ne </a:t>
            </a:r>
            <a:r>
              <a:rPr lang="en-US" sz="2700" b="1" dirty="0" err="1">
                <a:solidFill>
                  <a:schemeClr val="dk2"/>
                </a:solidFill>
                <a:latin typeface="Calibri"/>
                <a:ea typeface="Calibri"/>
                <a:cs typeface="Calibri"/>
                <a:sym typeface="Calibri"/>
              </a:rPr>
              <a:t>savons</a:t>
            </a:r>
            <a:r>
              <a:rPr lang="en-US" sz="2700" b="1" dirty="0">
                <a:solidFill>
                  <a:schemeClr val="dk2"/>
                </a:solidFill>
                <a:latin typeface="Calibri"/>
                <a:ea typeface="Calibri"/>
                <a:cs typeface="Calibri"/>
                <a:sym typeface="Calibri"/>
              </a:rPr>
              <a:t> pas </a:t>
            </a:r>
            <a:r>
              <a:rPr lang="en-US" sz="2700" b="1" dirty="0" err="1">
                <a:solidFill>
                  <a:schemeClr val="dk2"/>
                </a:solidFill>
                <a:latin typeface="Calibri"/>
                <a:ea typeface="Calibri"/>
                <a:cs typeface="Calibri"/>
                <a:sym typeface="Calibri"/>
              </a:rPr>
              <a:t>ce</a:t>
            </a:r>
            <a:r>
              <a:rPr lang="en-US" sz="2700" b="1" dirty="0">
                <a:solidFill>
                  <a:schemeClr val="dk2"/>
                </a:solidFill>
                <a:latin typeface="Calibri"/>
                <a:ea typeface="Calibri"/>
                <a:cs typeface="Calibri"/>
                <a:sym typeface="Calibri"/>
              </a:rPr>
              <a:t> </a:t>
            </a:r>
            <a:r>
              <a:rPr lang="en-US" sz="2700" b="1" dirty="0" err="1">
                <a:solidFill>
                  <a:schemeClr val="dk2"/>
                </a:solidFill>
                <a:latin typeface="Calibri"/>
                <a:ea typeface="Calibri"/>
                <a:cs typeface="Calibri"/>
                <a:sym typeface="Calibri"/>
              </a:rPr>
              <a:t>qu'il</a:t>
            </a:r>
            <a:r>
              <a:rPr lang="en-US" sz="2700" b="1" dirty="0">
                <a:solidFill>
                  <a:schemeClr val="dk2"/>
                </a:solidFill>
                <a:latin typeface="Calibri"/>
                <a:ea typeface="Calibri"/>
                <a:cs typeface="Calibri"/>
                <a:sym typeface="Calibri"/>
              </a:rPr>
              <a:t> nous </a:t>
            </a:r>
            <a:r>
              <a:rPr lang="en-US" sz="2700" b="1" dirty="0" err="1">
                <a:solidFill>
                  <a:schemeClr val="dk2"/>
                </a:solidFill>
                <a:latin typeface="Calibri"/>
                <a:ea typeface="Calibri"/>
                <a:cs typeface="Calibri"/>
                <a:sym typeface="Calibri"/>
              </a:rPr>
              <a:t>convient</a:t>
            </a:r>
            <a:r>
              <a:rPr lang="en-US" sz="2700" b="1" dirty="0">
                <a:solidFill>
                  <a:schemeClr val="dk2"/>
                </a:solidFill>
                <a:latin typeface="Calibri"/>
                <a:ea typeface="Calibri"/>
                <a:cs typeface="Calibri"/>
                <a:sym typeface="Calibri"/>
              </a:rPr>
              <a:t> de demander </a:t>
            </a:r>
            <a:r>
              <a:rPr lang="en-US" sz="2700" b="1" dirty="0" err="1">
                <a:solidFill>
                  <a:schemeClr val="dk2"/>
                </a:solidFill>
                <a:latin typeface="Calibri"/>
                <a:ea typeface="Calibri"/>
                <a:cs typeface="Calibri"/>
                <a:sym typeface="Calibri"/>
              </a:rPr>
              <a:t>dans</a:t>
            </a:r>
            <a:r>
              <a:rPr lang="en-US" sz="2700" b="1" dirty="0">
                <a:solidFill>
                  <a:schemeClr val="dk2"/>
                </a:solidFill>
                <a:latin typeface="Calibri"/>
                <a:ea typeface="Calibri"/>
                <a:cs typeface="Calibri"/>
                <a:sym typeface="Calibri"/>
              </a:rPr>
              <a:t> </a:t>
            </a:r>
            <a:r>
              <a:rPr lang="en-US" sz="2700" b="1" dirty="0" err="1">
                <a:solidFill>
                  <a:schemeClr val="dk2"/>
                </a:solidFill>
                <a:latin typeface="Calibri"/>
                <a:ea typeface="Calibri"/>
                <a:cs typeface="Calibri"/>
                <a:sym typeface="Calibri"/>
              </a:rPr>
              <a:t>nos</a:t>
            </a:r>
            <a:r>
              <a:rPr lang="en-US" sz="2700" b="1" dirty="0">
                <a:solidFill>
                  <a:schemeClr val="dk2"/>
                </a:solidFill>
                <a:latin typeface="Calibri"/>
                <a:ea typeface="Calibri"/>
                <a:cs typeface="Calibri"/>
                <a:sym typeface="Calibri"/>
              </a:rPr>
              <a:t> </a:t>
            </a:r>
            <a:r>
              <a:rPr lang="en-US" sz="2700" b="1" dirty="0" err="1">
                <a:solidFill>
                  <a:schemeClr val="dk2"/>
                </a:solidFill>
                <a:latin typeface="Calibri"/>
                <a:ea typeface="Calibri"/>
                <a:cs typeface="Calibri"/>
                <a:sym typeface="Calibri"/>
              </a:rPr>
              <a:t>prières</a:t>
            </a:r>
            <a:r>
              <a:rPr lang="en-US" sz="2700" b="1" dirty="0">
                <a:solidFill>
                  <a:schemeClr val="dk2"/>
                </a:solidFill>
                <a:latin typeface="Calibri"/>
                <a:ea typeface="Calibri"/>
                <a:cs typeface="Calibri"/>
                <a:sym typeface="Calibri"/>
              </a:rPr>
              <a:t>.  </a:t>
            </a:r>
            <a:r>
              <a:rPr lang="en-US" sz="2700" b="1" dirty="0" err="1">
                <a:solidFill>
                  <a:schemeClr val="dk2"/>
                </a:solidFill>
                <a:latin typeface="Calibri"/>
                <a:ea typeface="Calibri"/>
                <a:cs typeface="Calibri"/>
                <a:sym typeface="Calibri"/>
              </a:rPr>
              <a:t>Mais</a:t>
            </a:r>
            <a:r>
              <a:rPr lang="en-US" sz="2700" b="1" dirty="0">
                <a:solidFill>
                  <a:schemeClr val="dk2"/>
                </a:solidFill>
                <a:latin typeface="Calibri"/>
                <a:ea typeface="Calibri"/>
                <a:cs typeface="Calibri"/>
                <a:sym typeface="Calibri"/>
              </a:rPr>
              <a:t> </a:t>
            </a:r>
            <a:r>
              <a:rPr lang="en-US" sz="2700" b="1" dirty="0" err="1">
                <a:solidFill>
                  <a:schemeClr val="dk2"/>
                </a:solidFill>
                <a:latin typeface="Calibri"/>
                <a:ea typeface="Calibri"/>
                <a:cs typeface="Calibri"/>
                <a:sym typeface="Calibri"/>
              </a:rPr>
              <a:t>l'Esprit</a:t>
            </a:r>
            <a:r>
              <a:rPr lang="en-US" sz="2700" b="1" dirty="0">
                <a:solidFill>
                  <a:schemeClr val="dk2"/>
                </a:solidFill>
                <a:latin typeface="Calibri"/>
                <a:ea typeface="Calibri"/>
                <a:cs typeface="Calibri"/>
                <a:sym typeface="Calibri"/>
              </a:rPr>
              <a:t> </a:t>
            </a:r>
            <a:r>
              <a:rPr lang="en-US" sz="2700" b="1" dirty="0" err="1">
                <a:solidFill>
                  <a:schemeClr val="dk2"/>
                </a:solidFill>
                <a:latin typeface="Calibri"/>
                <a:ea typeface="Calibri"/>
                <a:cs typeface="Calibri"/>
                <a:sym typeface="Calibri"/>
              </a:rPr>
              <a:t>lui-même</a:t>
            </a:r>
            <a:r>
              <a:rPr lang="en-US" sz="2700" b="1" dirty="0">
                <a:solidFill>
                  <a:schemeClr val="dk2"/>
                </a:solidFill>
                <a:latin typeface="Calibri"/>
                <a:ea typeface="Calibri"/>
                <a:cs typeface="Calibri"/>
                <a:sym typeface="Calibri"/>
              </a:rPr>
              <a:t> </a:t>
            </a:r>
            <a:r>
              <a:rPr lang="en-US" sz="2700" b="1" dirty="0" err="1">
                <a:solidFill>
                  <a:schemeClr val="dk2"/>
                </a:solidFill>
                <a:latin typeface="Calibri"/>
                <a:ea typeface="Calibri"/>
                <a:cs typeface="Calibri"/>
                <a:sym typeface="Calibri"/>
              </a:rPr>
              <a:t>intercède</a:t>
            </a:r>
            <a:r>
              <a:rPr lang="en-US" sz="2700" b="1" dirty="0">
                <a:solidFill>
                  <a:schemeClr val="dk2"/>
                </a:solidFill>
                <a:latin typeface="Calibri"/>
                <a:ea typeface="Calibri"/>
                <a:cs typeface="Calibri"/>
                <a:sym typeface="Calibri"/>
              </a:rPr>
              <a:t> . . . en </a:t>
            </a:r>
            <a:r>
              <a:rPr lang="en-US" sz="2700" b="1" dirty="0" err="1">
                <a:solidFill>
                  <a:schemeClr val="dk2"/>
                </a:solidFill>
                <a:latin typeface="Calibri"/>
                <a:ea typeface="Calibri"/>
                <a:cs typeface="Calibri"/>
                <a:sym typeface="Calibri"/>
              </a:rPr>
              <a:t>faveur</a:t>
            </a:r>
            <a:r>
              <a:rPr lang="en-US" sz="2700" b="1" dirty="0">
                <a:solidFill>
                  <a:schemeClr val="dk2"/>
                </a:solidFill>
                <a:latin typeface="Calibri"/>
                <a:ea typeface="Calibri"/>
                <a:cs typeface="Calibri"/>
                <a:sym typeface="Calibri"/>
              </a:rPr>
              <a:t> des saints »  Rom 8:26-27 </a:t>
            </a:r>
            <a:endParaRPr sz="2700" dirty="0">
              <a:solidFill>
                <a:schemeClr val="dk2"/>
              </a:solidFill>
              <a:latin typeface="Calibri"/>
              <a:ea typeface="Calibri"/>
              <a:cs typeface="Calibri"/>
              <a:sym typeface="Calibri"/>
            </a:endParaRPr>
          </a:p>
        </p:txBody>
      </p:sp>
      <p:sp>
        <p:nvSpPr>
          <p:cNvPr id="1828" name="Google Shape;1828;p103"/>
          <p:cNvSpPr txBox="1"/>
          <p:nvPr/>
        </p:nvSpPr>
        <p:spPr>
          <a:xfrm>
            <a:off x="6516216" y="4005064"/>
            <a:ext cx="1368152"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Calibri"/>
                <a:ea typeface="Calibri"/>
                <a:cs typeface="Calibri"/>
                <a:sym typeface="Calibri"/>
              </a:rPr>
              <a:t>Ep 6:17-18</a:t>
            </a:r>
            <a:endParaRPr sz="1800" b="1">
              <a:solidFill>
                <a:schemeClr val="lt1"/>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1833"/>
        <p:cNvGrpSpPr/>
        <p:nvPr/>
      </p:nvGrpSpPr>
      <p:grpSpPr>
        <a:xfrm>
          <a:off x="0" y="0"/>
          <a:ext cx="0" cy="0"/>
          <a:chOff x="0" y="0"/>
          <a:chExt cx="0" cy="0"/>
        </a:xfrm>
      </p:grpSpPr>
      <p:pic>
        <p:nvPicPr>
          <p:cNvPr id="1834" name="Google Shape;1834;p104" descr="worlds.jpg"/>
          <p:cNvPicPr preferRelativeResize="0"/>
          <p:nvPr/>
        </p:nvPicPr>
        <p:blipFill rotWithShape="1">
          <a:blip r:embed="rId3">
            <a:alphaModFix/>
          </a:blip>
          <a:srcRect/>
          <a:stretch/>
        </p:blipFill>
        <p:spPr>
          <a:xfrm>
            <a:off x="-36512" y="-27384"/>
            <a:ext cx="9144000" cy="5318284"/>
          </a:xfrm>
          <a:prstGeom prst="rect">
            <a:avLst/>
          </a:prstGeom>
          <a:noFill/>
          <a:ln>
            <a:noFill/>
          </a:ln>
        </p:spPr>
      </p:pic>
      <p:sp>
        <p:nvSpPr>
          <p:cNvPr id="1835" name="Google Shape;1835;p104"/>
          <p:cNvSpPr/>
          <p:nvPr/>
        </p:nvSpPr>
        <p:spPr>
          <a:xfrm>
            <a:off x="4427984" y="1954520"/>
            <a:ext cx="457200" cy="219456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836" name="Google Shape;1836;p104"/>
          <p:cNvSpPr/>
          <p:nvPr/>
        </p:nvSpPr>
        <p:spPr>
          <a:xfrm>
            <a:off x="3640440" y="2395736"/>
            <a:ext cx="2011680" cy="4572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837" name="Google Shape;1837;p104" descr="egyptian.gif"/>
          <p:cNvPicPr preferRelativeResize="0"/>
          <p:nvPr/>
        </p:nvPicPr>
        <p:blipFill rotWithShape="1">
          <a:blip r:embed="rId4">
            <a:alphaModFix/>
          </a:blip>
          <a:srcRect/>
          <a:stretch/>
        </p:blipFill>
        <p:spPr>
          <a:xfrm rot="7200000">
            <a:off x="4161697" y="2581391"/>
            <a:ext cx="2765149" cy="1645920"/>
          </a:xfrm>
          <a:prstGeom prst="rect">
            <a:avLst/>
          </a:prstGeom>
          <a:noFill/>
          <a:ln>
            <a:noFill/>
          </a:ln>
        </p:spPr>
      </p:pic>
      <p:pic>
        <p:nvPicPr>
          <p:cNvPr id="1838" name="Google Shape;1838;p104" descr="egyptian.gif"/>
          <p:cNvPicPr preferRelativeResize="0"/>
          <p:nvPr/>
        </p:nvPicPr>
        <p:blipFill rotWithShape="1">
          <a:blip r:embed="rId4">
            <a:alphaModFix/>
          </a:blip>
          <a:srcRect/>
          <a:stretch/>
        </p:blipFill>
        <p:spPr>
          <a:xfrm>
            <a:off x="3247011" y="1124744"/>
            <a:ext cx="2765149" cy="1645920"/>
          </a:xfrm>
          <a:prstGeom prst="rect">
            <a:avLst/>
          </a:prstGeom>
          <a:noFill/>
          <a:ln>
            <a:noFill/>
          </a:ln>
        </p:spPr>
      </p:pic>
      <p:pic>
        <p:nvPicPr>
          <p:cNvPr id="1839" name="Google Shape;1839;p104" descr="egyptian.gif"/>
          <p:cNvPicPr preferRelativeResize="0"/>
          <p:nvPr/>
        </p:nvPicPr>
        <p:blipFill rotWithShape="1">
          <a:blip r:embed="rId4">
            <a:alphaModFix/>
          </a:blip>
          <a:srcRect/>
          <a:stretch/>
        </p:blipFill>
        <p:spPr>
          <a:xfrm rot="-7200000" flipH="1">
            <a:off x="2361497" y="2581391"/>
            <a:ext cx="2765149" cy="1645920"/>
          </a:xfrm>
          <a:prstGeom prst="rect">
            <a:avLst/>
          </a:prstGeom>
          <a:noFill/>
          <a:ln>
            <a:noFill/>
          </a:ln>
        </p:spPr>
      </p:pic>
      <p:pic>
        <p:nvPicPr>
          <p:cNvPr id="1840" name="Google Shape;1840;p104" descr="www.fg-a.com valentine 2-jumping-heart.gif"/>
          <p:cNvPicPr preferRelativeResize="0"/>
          <p:nvPr/>
        </p:nvPicPr>
        <p:blipFill rotWithShape="1">
          <a:blip r:embed="rId5">
            <a:alphaModFix/>
          </a:blip>
          <a:srcRect/>
          <a:stretch/>
        </p:blipFill>
        <p:spPr>
          <a:xfrm>
            <a:off x="4077072" y="2204864"/>
            <a:ext cx="1143000" cy="1333500"/>
          </a:xfrm>
          <a:prstGeom prst="rect">
            <a:avLst/>
          </a:prstGeom>
          <a:noFill/>
          <a:ln>
            <a:noFill/>
          </a:ln>
        </p:spPr>
      </p:pic>
      <p:pic>
        <p:nvPicPr>
          <p:cNvPr id="1841" name="Google Shape;1841;p104" descr="egyptian.gif"/>
          <p:cNvPicPr preferRelativeResize="0"/>
          <p:nvPr/>
        </p:nvPicPr>
        <p:blipFill rotWithShape="1">
          <a:blip r:embed="rId4">
            <a:alphaModFix/>
          </a:blip>
          <a:srcRect/>
          <a:stretch/>
        </p:blipFill>
        <p:spPr>
          <a:xfrm rot="-7200000" flipH="1">
            <a:off x="3928688" y="3032619"/>
            <a:ext cx="614478" cy="365760"/>
          </a:xfrm>
          <a:prstGeom prst="rect">
            <a:avLst/>
          </a:prstGeom>
          <a:noFill/>
          <a:ln>
            <a:noFill/>
          </a:ln>
        </p:spPr>
      </p:pic>
      <p:pic>
        <p:nvPicPr>
          <p:cNvPr id="1842" name="Google Shape;1842;p104" descr="egyptian.gif"/>
          <p:cNvPicPr preferRelativeResize="0"/>
          <p:nvPr/>
        </p:nvPicPr>
        <p:blipFill rotWithShape="1">
          <a:blip r:embed="rId4">
            <a:alphaModFix/>
          </a:blip>
          <a:srcRect/>
          <a:stretch/>
        </p:blipFill>
        <p:spPr>
          <a:xfrm rot="-7200000" flipH="1">
            <a:off x="3592722" y="2883557"/>
            <a:ext cx="614478" cy="365760"/>
          </a:xfrm>
          <a:prstGeom prst="rect">
            <a:avLst/>
          </a:prstGeom>
          <a:noFill/>
          <a:ln>
            <a:noFill/>
          </a:ln>
        </p:spPr>
      </p:pic>
      <p:pic>
        <p:nvPicPr>
          <p:cNvPr id="1843" name="Google Shape;1843;p104" descr="egyptian.gif"/>
          <p:cNvPicPr preferRelativeResize="0"/>
          <p:nvPr/>
        </p:nvPicPr>
        <p:blipFill rotWithShape="1">
          <a:blip r:embed="rId4">
            <a:alphaModFix/>
          </a:blip>
          <a:srcRect/>
          <a:stretch/>
        </p:blipFill>
        <p:spPr>
          <a:xfrm rot="-7200000" flipH="1">
            <a:off x="3928688" y="3392659"/>
            <a:ext cx="614478" cy="365760"/>
          </a:xfrm>
          <a:prstGeom prst="rect">
            <a:avLst/>
          </a:prstGeom>
          <a:noFill/>
          <a:ln>
            <a:noFill/>
          </a:ln>
        </p:spPr>
      </p:pic>
      <p:pic>
        <p:nvPicPr>
          <p:cNvPr id="1844" name="Google Shape;1844;p104" descr="egyptian.gif"/>
          <p:cNvPicPr preferRelativeResize="0"/>
          <p:nvPr/>
        </p:nvPicPr>
        <p:blipFill rotWithShape="1">
          <a:blip r:embed="rId4">
            <a:alphaModFix/>
          </a:blip>
          <a:srcRect/>
          <a:stretch/>
        </p:blipFill>
        <p:spPr>
          <a:xfrm rot="-7200000" flipH="1">
            <a:off x="3592722" y="3243597"/>
            <a:ext cx="614478" cy="365760"/>
          </a:xfrm>
          <a:prstGeom prst="rect">
            <a:avLst/>
          </a:prstGeom>
          <a:noFill/>
          <a:ln>
            <a:noFill/>
          </a:ln>
        </p:spPr>
      </p:pic>
      <p:pic>
        <p:nvPicPr>
          <p:cNvPr id="1845" name="Google Shape;1845;p104" descr="egyptian.gif"/>
          <p:cNvPicPr preferRelativeResize="0"/>
          <p:nvPr/>
        </p:nvPicPr>
        <p:blipFill rotWithShape="1">
          <a:blip r:embed="rId4">
            <a:alphaModFix/>
          </a:blip>
          <a:srcRect/>
          <a:stretch/>
        </p:blipFill>
        <p:spPr>
          <a:xfrm rot="-7200000" flipH="1">
            <a:off x="3280616" y="3459621"/>
            <a:ext cx="614478" cy="365760"/>
          </a:xfrm>
          <a:prstGeom prst="rect">
            <a:avLst/>
          </a:prstGeom>
          <a:noFill/>
          <a:ln>
            <a:noFill/>
          </a:ln>
        </p:spPr>
      </p:pic>
      <p:pic>
        <p:nvPicPr>
          <p:cNvPr id="1846" name="Google Shape;1846;p104" descr="egyptian.gif"/>
          <p:cNvPicPr preferRelativeResize="0"/>
          <p:nvPr/>
        </p:nvPicPr>
        <p:blipFill rotWithShape="1">
          <a:blip r:embed="rId4">
            <a:alphaModFix/>
          </a:blip>
          <a:srcRect/>
          <a:stretch/>
        </p:blipFill>
        <p:spPr>
          <a:xfrm rot="-7200000" flipH="1">
            <a:off x="3232682" y="3027573"/>
            <a:ext cx="614478" cy="365760"/>
          </a:xfrm>
          <a:prstGeom prst="rect">
            <a:avLst/>
          </a:prstGeom>
          <a:noFill/>
          <a:ln>
            <a:noFill/>
          </a:ln>
        </p:spPr>
      </p:pic>
      <p:pic>
        <p:nvPicPr>
          <p:cNvPr id="1847" name="Google Shape;1847;p104" descr="egyptian.gif"/>
          <p:cNvPicPr preferRelativeResize="0"/>
          <p:nvPr/>
        </p:nvPicPr>
        <p:blipFill rotWithShape="1">
          <a:blip r:embed="rId4">
            <a:alphaModFix/>
          </a:blip>
          <a:srcRect/>
          <a:stretch/>
        </p:blipFill>
        <p:spPr>
          <a:xfrm rot="-7200000" flipH="1">
            <a:off x="3592722" y="3608683"/>
            <a:ext cx="614478" cy="365760"/>
          </a:xfrm>
          <a:prstGeom prst="rect">
            <a:avLst/>
          </a:prstGeom>
          <a:noFill/>
          <a:ln>
            <a:noFill/>
          </a:ln>
        </p:spPr>
      </p:pic>
      <p:sp>
        <p:nvSpPr>
          <p:cNvPr id="1848" name="Google Shape;1848;p104"/>
          <p:cNvSpPr txBox="1"/>
          <p:nvPr/>
        </p:nvSpPr>
        <p:spPr>
          <a:xfrm>
            <a:off x="7020272" y="4325034"/>
            <a:ext cx="2088232"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smiley © sherv.net</a:t>
            </a:r>
            <a:endParaRPr/>
          </a:p>
          <a:p>
            <a:pPr marL="0" marR="0" lvl="0" indent="0" algn="l" rtl="0">
              <a:spcBef>
                <a:spcPts val="0"/>
              </a:spcBef>
              <a:spcAft>
                <a:spcPts val="0"/>
              </a:spcAft>
              <a:buNone/>
            </a:pPr>
            <a:r>
              <a:rPr lang="en-US" sz="1000">
                <a:solidFill>
                  <a:srgbClr val="D8D8D8"/>
                </a:solidFill>
                <a:latin typeface="Arial"/>
                <a:ea typeface="Arial"/>
                <a:cs typeface="Arial"/>
                <a:sym typeface="Arial"/>
              </a:rPr>
              <a:t>Jumping heart © www.fg-a.com</a:t>
            </a:r>
            <a:endParaRPr sz="1800">
              <a:solidFill>
                <a:srgbClr val="D8D8D8"/>
              </a:solidFill>
              <a:latin typeface="Arial"/>
              <a:ea typeface="Arial"/>
              <a:cs typeface="Arial"/>
              <a:sym typeface="Arial"/>
            </a:endParaRPr>
          </a:p>
        </p:txBody>
      </p:sp>
      <p:sp>
        <p:nvSpPr>
          <p:cNvPr id="1849" name="Google Shape;1849;p104"/>
          <p:cNvSpPr txBox="1"/>
          <p:nvPr/>
        </p:nvSpPr>
        <p:spPr>
          <a:xfrm>
            <a:off x="0" y="5120605"/>
            <a:ext cx="9144000" cy="1692771"/>
          </a:xfrm>
          <a:prstGeom prst="rect">
            <a:avLst/>
          </a:prstGeom>
          <a:solidFill>
            <a:srgbClr val="00206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600" b="1">
                <a:solidFill>
                  <a:schemeClr val="lt1"/>
                </a:solidFill>
                <a:latin typeface="Calibri"/>
                <a:ea typeface="Calibri"/>
                <a:cs typeface="Calibri"/>
                <a:sym typeface="Calibri"/>
              </a:rPr>
              <a:t>Si nous sommes en Christ, il y a un autre monde dans lequel vivre et profiter par la foi, le monde de Dieu le Père, le Fils et l'Esprit, qui en Christ répond à tous nos besoins spirituels </a:t>
            </a:r>
            <a:endParaRPr/>
          </a:p>
          <a:p>
            <a:pPr marL="0" marR="0" lvl="0" indent="0" algn="ctr" rtl="0">
              <a:spcBef>
                <a:spcPts val="0"/>
              </a:spcBef>
              <a:spcAft>
                <a:spcPts val="0"/>
              </a:spcAft>
              <a:buNone/>
            </a:pPr>
            <a:r>
              <a:rPr lang="en-US" sz="2600" b="1">
                <a:solidFill>
                  <a:schemeClr val="lt1"/>
                </a:solidFill>
                <a:latin typeface="Calibri"/>
                <a:ea typeface="Calibri"/>
                <a:cs typeface="Calibri"/>
                <a:sym typeface="Calibri"/>
              </a:rPr>
              <a:t>si nous lui faisons confiance !</a:t>
            </a:r>
            <a:endParaRPr sz="2600" b="1">
              <a:solidFill>
                <a:schemeClr val="lt1"/>
              </a:solidFill>
              <a:latin typeface="Calibri"/>
              <a:ea typeface="Calibri"/>
              <a:cs typeface="Calibri"/>
              <a:sym typeface="Calibri"/>
            </a:endParaRPr>
          </a:p>
        </p:txBody>
      </p:sp>
      <p:sp>
        <p:nvSpPr>
          <p:cNvPr id="20" name="WordArt 2"/>
          <p:cNvSpPr>
            <a:spLocks noChangeArrowheads="1" noChangeShapeType="1" noTextEdit="1"/>
          </p:cNvSpPr>
          <p:nvPr/>
        </p:nvSpPr>
        <p:spPr bwMode="auto">
          <a:xfrm>
            <a:off x="2620503" y="925579"/>
            <a:ext cx="4025591" cy="3676143"/>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0000"/>
                </a:solidFill>
              </a:rPr>
              <a:t>Le Seigneur</a:t>
            </a:r>
            <a:endParaRPr lang="en-CA" sz="1400" kern="10" spc="0" dirty="0" smtClean="0">
              <a:ln w="9525">
                <a:solidFill>
                  <a:srgbClr val="000000"/>
                </a:solidFill>
                <a:round/>
                <a:headEnd/>
                <a:tailEnd/>
              </a:ln>
              <a:solidFill>
                <a:srgbClr val="FF0000"/>
              </a:solidFill>
              <a:effectLst/>
            </a:endParaRPr>
          </a:p>
          <a:p>
            <a:pPr algn="ctr"/>
            <a:r>
              <a:rPr lang="en-US" sz="1200" b="1" dirty="0" err="1" smtClean="0">
                <a:solidFill>
                  <a:srgbClr val="FF0000"/>
                </a:solidFill>
                <a:latin typeface="+mn-lt"/>
              </a:rPr>
              <a:t>Père</a:t>
            </a:r>
            <a:r>
              <a:rPr lang="en-CA" sz="1200" b="1" dirty="0" smtClean="0">
                <a:solidFill>
                  <a:srgbClr val="FF0000"/>
                </a:solidFill>
                <a:latin typeface="+mn-lt"/>
              </a:rPr>
              <a:t>, </a:t>
            </a:r>
            <a:r>
              <a:rPr lang="en-CA" sz="1200" b="1" dirty="0" err="1" smtClean="0">
                <a:solidFill>
                  <a:srgbClr val="FF0000"/>
                </a:solidFill>
                <a:latin typeface="+mn-lt"/>
              </a:rPr>
              <a:t>Fils</a:t>
            </a:r>
            <a:r>
              <a:rPr lang="en-CA" sz="1200" b="1" dirty="0" smtClean="0">
                <a:solidFill>
                  <a:srgbClr val="FF0000"/>
                </a:solidFill>
                <a:latin typeface="+mn-lt"/>
              </a:rPr>
              <a:t> et Saint Esprit </a:t>
            </a:r>
            <a:r>
              <a:rPr lang="en-CA" sz="1200" b="1" dirty="0" err="1" smtClean="0">
                <a:solidFill>
                  <a:srgbClr val="FF0000"/>
                </a:solidFill>
                <a:latin typeface="+mn-lt"/>
              </a:rPr>
              <a:t>unité</a:t>
            </a:r>
            <a:endParaRPr lang="en-US" sz="1200" b="1" dirty="0" smtClean="0">
              <a:solidFill>
                <a:srgbClr val="FF0000"/>
              </a:solidFill>
              <a:latin typeface="+mn-lt"/>
            </a:endParaRPr>
          </a:p>
          <a:p>
            <a:pPr algn="ctr"/>
            <a:endParaRPr lang="en-CA" sz="1200" b="1" kern="10" dirty="0" smtClean="0">
              <a:ln w="9525">
                <a:solidFill>
                  <a:srgbClr val="000000"/>
                </a:solidFill>
                <a:round/>
                <a:headEnd/>
                <a:tailEnd/>
              </a:ln>
              <a:solidFill>
                <a:srgbClr val="FF0000"/>
              </a:solidFill>
              <a:latin typeface="+mn-lt"/>
              <a:cs typeface="Calibri" pitchFamily="34" charset="0"/>
            </a:endParaRPr>
          </a:p>
          <a:p>
            <a:pPr algn="ctr"/>
            <a:endParaRPr lang="en-CA" sz="1200" b="1" kern="10" dirty="0" smtClean="0">
              <a:ln w="9525">
                <a:solidFill>
                  <a:srgbClr val="000000"/>
                </a:solidFill>
                <a:round/>
                <a:headEnd/>
                <a:tailEnd/>
              </a:ln>
              <a:solidFill>
                <a:srgbClr val="FF0000"/>
              </a:solidFill>
              <a:latin typeface="+mn-lt"/>
              <a:cs typeface="Calibri" pitchFamily="34" charset="0"/>
            </a:endParaRPr>
          </a:p>
          <a:p>
            <a:pPr algn="ctr"/>
            <a:endParaRPr lang="en-CA" sz="1200" b="1" kern="10" dirty="0" smtClean="0">
              <a:ln w="9525">
                <a:solidFill>
                  <a:srgbClr val="000000"/>
                </a:solidFill>
                <a:round/>
                <a:headEnd/>
                <a:tailEnd/>
              </a:ln>
              <a:solidFill>
                <a:srgbClr val="FF0000"/>
              </a:solidFill>
              <a:latin typeface="+mn-lt"/>
              <a:cs typeface="Calibri" pitchFamily="34" charset="0"/>
            </a:endParaRPr>
          </a:p>
          <a:p>
            <a:pPr algn="ctr"/>
            <a:r>
              <a:rPr lang="en-CA" sz="1200" b="1" dirty="0" smtClean="0">
                <a:solidFill>
                  <a:srgbClr val="FF0000"/>
                </a:solidFill>
                <a:latin typeface="+mn-lt"/>
              </a:rPr>
              <a:t>amour, communion, </a:t>
            </a:r>
            <a:r>
              <a:rPr lang="en-CA" sz="1200" b="1" dirty="0" err="1" smtClean="0">
                <a:solidFill>
                  <a:srgbClr val="FF0000"/>
                </a:solidFill>
                <a:latin typeface="+mn-lt"/>
              </a:rPr>
              <a:t>coopération</a:t>
            </a:r>
            <a:endParaRPr lang="en-CA" sz="1200" b="1" kern="10" dirty="0">
              <a:ln w="9525">
                <a:solidFill>
                  <a:srgbClr val="000000"/>
                </a:solidFill>
                <a:round/>
                <a:headEnd/>
                <a:tailEnd/>
              </a:ln>
              <a:solidFill>
                <a:srgbClr val="FF0000"/>
              </a:solidFill>
              <a:latin typeface="+mn-lt"/>
              <a:cs typeface="Calibri" pitchFamily="34" charset="0"/>
            </a:endParaRPr>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FF00FF"/>
        </a:solidFill>
        <a:effectLst/>
      </p:bgPr>
    </p:bg>
    <p:spTree>
      <p:nvGrpSpPr>
        <p:cNvPr id="1" name="Shape 1854"/>
        <p:cNvGrpSpPr/>
        <p:nvPr/>
      </p:nvGrpSpPr>
      <p:grpSpPr>
        <a:xfrm>
          <a:off x="0" y="0"/>
          <a:ext cx="0" cy="0"/>
          <a:chOff x="0" y="0"/>
          <a:chExt cx="0" cy="0"/>
        </a:xfrm>
      </p:grpSpPr>
      <p:sp>
        <p:nvSpPr>
          <p:cNvPr id="1855" name="Google Shape;1855;p105"/>
          <p:cNvSpPr txBox="1"/>
          <p:nvPr/>
        </p:nvSpPr>
        <p:spPr>
          <a:xfrm>
            <a:off x="107504" y="4997494"/>
            <a:ext cx="8964488" cy="1631216"/>
          </a:xfrm>
          <a:prstGeom prst="rect">
            <a:avLst/>
          </a:prstGeom>
          <a:noFill/>
          <a:ln>
            <a:noFill/>
          </a:ln>
        </p:spPr>
        <p:txBody>
          <a:bodyPr spcFirstLastPara="1" wrap="square" lIns="91425" tIns="45700" rIns="91425" bIns="45700" anchor="t" anchorCtr="0">
            <a:spAutoFit/>
          </a:bodyPr>
          <a:lstStyle/>
          <a:p>
            <a:pPr marL="0" marR="0" lvl="0" indent="0" algn="l" rtl="0">
              <a:lnSpc>
                <a:spcPts val="3000"/>
              </a:lnSpc>
              <a:spcBef>
                <a:spcPts val="0"/>
              </a:spcBef>
              <a:spcAft>
                <a:spcPts val="0"/>
              </a:spcAft>
              <a:buNone/>
            </a:pPr>
            <a:r>
              <a:rPr lang="en-US" sz="2700" b="1" dirty="0">
                <a:solidFill>
                  <a:schemeClr val="dk2"/>
                </a:solidFill>
                <a:latin typeface="Calibri"/>
                <a:ea typeface="Calibri"/>
                <a:cs typeface="Calibri"/>
                <a:sym typeface="Calibri"/>
              </a:rPr>
              <a:t>« </a:t>
            </a:r>
            <a:r>
              <a:rPr lang="en-US" sz="2700" b="1" dirty="0" err="1">
                <a:solidFill>
                  <a:schemeClr val="dk2"/>
                </a:solidFill>
                <a:latin typeface="Calibri"/>
                <a:ea typeface="Calibri"/>
                <a:cs typeface="Calibri"/>
                <a:sym typeface="Calibri"/>
              </a:rPr>
              <a:t>bien-aimés</a:t>
            </a:r>
            <a:r>
              <a:rPr lang="en-US" sz="2700" b="1" dirty="0">
                <a:solidFill>
                  <a:schemeClr val="dk2"/>
                </a:solidFill>
                <a:latin typeface="Calibri"/>
                <a:ea typeface="Calibri"/>
                <a:cs typeface="Calibri"/>
                <a:sym typeface="Calibri"/>
              </a:rPr>
              <a:t>, </a:t>
            </a:r>
            <a:r>
              <a:rPr lang="en-US" sz="2700" b="1" dirty="0" err="1">
                <a:solidFill>
                  <a:schemeClr val="dk2"/>
                </a:solidFill>
                <a:latin typeface="Calibri"/>
                <a:ea typeface="Calibri"/>
                <a:cs typeface="Calibri"/>
                <a:sym typeface="Calibri"/>
              </a:rPr>
              <a:t>vous</a:t>
            </a:r>
            <a:r>
              <a:rPr lang="en-US" sz="2700" b="1" dirty="0">
                <a:solidFill>
                  <a:schemeClr val="dk2"/>
                </a:solidFill>
                <a:latin typeface="Calibri"/>
                <a:ea typeface="Calibri"/>
                <a:cs typeface="Calibri"/>
                <a:sym typeface="Calibri"/>
              </a:rPr>
              <a:t> </a:t>
            </a:r>
            <a:r>
              <a:rPr lang="en-US" sz="2700" b="1" dirty="0" err="1">
                <a:solidFill>
                  <a:schemeClr val="dk2"/>
                </a:solidFill>
                <a:latin typeface="Calibri"/>
                <a:ea typeface="Calibri"/>
                <a:cs typeface="Calibri"/>
                <a:sym typeface="Calibri"/>
              </a:rPr>
              <a:t>édifiant</a:t>
            </a:r>
            <a:r>
              <a:rPr lang="en-US" sz="2700" b="1" dirty="0">
                <a:solidFill>
                  <a:schemeClr val="dk2"/>
                </a:solidFill>
                <a:latin typeface="Calibri"/>
                <a:ea typeface="Calibri"/>
                <a:cs typeface="Calibri"/>
                <a:sym typeface="Calibri"/>
              </a:rPr>
              <a:t> </a:t>
            </a:r>
            <a:r>
              <a:rPr lang="en-US" sz="2700" b="1" dirty="0" err="1">
                <a:solidFill>
                  <a:schemeClr val="dk2"/>
                </a:solidFill>
                <a:latin typeface="Calibri"/>
                <a:ea typeface="Calibri"/>
                <a:cs typeface="Calibri"/>
                <a:sym typeface="Calibri"/>
              </a:rPr>
              <a:t>vous-mêmes</a:t>
            </a:r>
            <a:r>
              <a:rPr lang="en-US" sz="2700" b="1" dirty="0">
                <a:solidFill>
                  <a:schemeClr val="dk2"/>
                </a:solidFill>
                <a:latin typeface="Calibri"/>
                <a:ea typeface="Calibri"/>
                <a:cs typeface="Calibri"/>
                <a:sym typeface="Calibri"/>
              </a:rPr>
              <a:t> </a:t>
            </a:r>
            <a:r>
              <a:rPr lang="en-US" sz="2700" b="1" dirty="0" err="1">
                <a:solidFill>
                  <a:schemeClr val="dk2"/>
                </a:solidFill>
                <a:latin typeface="Calibri"/>
                <a:ea typeface="Calibri"/>
                <a:cs typeface="Calibri"/>
                <a:sym typeface="Calibri"/>
              </a:rPr>
              <a:t>sur</a:t>
            </a:r>
            <a:r>
              <a:rPr lang="en-US" sz="2700" b="1" dirty="0">
                <a:solidFill>
                  <a:schemeClr val="dk2"/>
                </a:solidFill>
                <a:latin typeface="Calibri"/>
                <a:ea typeface="Calibri"/>
                <a:cs typeface="Calibri"/>
                <a:sym typeface="Calibri"/>
              </a:rPr>
              <a:t> </a:t>
            </a:r>
            <a:r>
              <a:rPr lang="en-US" sz="2700" b="1" dirty="0" err="1">
                <a:solidFill>
                  <a:schemeClr val="dk2"/>
                </a:solidFill>
                <a:latin typeface="Calibri"/>
                <a:ea typeface="Calibri"/>
                <a:cs typeface="Calibri"/>
                <a:sym typeface="Calibri"/>
              </a:rPr>
              <a:t>votre</a:t>
            </a:r>
            <a:r>
              <a:rPr lang="en-US" sz="2700" b="1" dirty="0">
                <a:solidFill>
                  <a:schemeClr val="dk2"/>
                </a:solidFill>
                <a:latin typeface="Calibri"/>
                <a:ea typeface="Calibri"/>
                <a:cs typeface="Calibri"/>
                <a:sym typeface="Calibri"/>
              </a:rPr>
              <a:t> </a:t>
            </a:r>
            <a:r>
              <a:rPr lang="en-US" sz="2700" b="1" dirty="0" err="1">
                <a:solidFill>
                  <a:schemeClr val="dk2"/>
                </a:solidFill>
                <a:latin typeface="Calibri"/>
                <a:ea typeface="Calibri"/>
                <a:cs typeface="Calibri"/>
                <a:sym typeface="Calibri"/>
              </a:rPr>
              <a:t>très</a:t>
            </a:r>
            <a:r>
              <a:rPr lang="en-US" sz="2700" b="1" dirty="0">
                <a:solidFill>
                  <a:schemeClr val="dk2"/>
                </a:solidFill>
                <a:latin typeface="Calibri"/>
                <a:ea typeface="Calibri"/>
                <a:cs typeface="Calibri"/>
                <a:sym typeface="Calibri"/>
              </a:rPr>
              <a:t> </a:t>
            </a:r>
            <a:r>
              <a:rPr lang="en-US" sz="2700" b="1" dirty="0" err="1">
                <a:solidFill>
                  <a:schemeClr val="dk2"/>
                </a:solidFill>
                <a:latin typeface="Calibri"/>
                <a:ea typeface="Calibri"/>
                <a:cs typeface="Calibri"/>
                <a:sym typeface="Calibri"/>
              </a:rPr>
              <a:t>sainte</a:t>
            </a:r>
            <a:r>
              <a:rPr lang="en-US" sz="2700" b="1" dirty="0">
                <a:solidFill>
                  <a:schemeClr val="dk2"/>
                </a:solidFill>
                <a:latin typeface="Calibri"/>
                <a:ea typeface="Calibri"/>
                <a:cs typeface="Calibri"/>
                <a:sym typeface="Calibri"/>
              </a:rPr>
              <a:t> </a:t>
            </a:r>
            <a:r>
              <a:rPr lang="en-US" sz="2700" b="1" dirty="0" err="1">
                <a:solidFill>
                  <a:schemeClr val="dk2"/>
                </a:solidFill>
                <a:latin typeface="Calibri"/>
                <a:ea typeface="Calibri"/>
                <a:cs typeface="Calibri"/>
                <a:sym typeface="Calibri"/>
              </a:rPr>
              <a:t>foi</a:t>
            </a:r>
            <a:r>
              <a:rPr lang="en-US" sz="2700" b="1" dirty="0">
                <a:solidFill>
                  <a:schemeClr val="dk2"/>
                </a:solidFill>
                <a:latin typeface="Calibri"/>
                <a:ea typeface="Calibri"/>
                <a:cs typeface="Calibri"/>
                <a:sym typeface="Calibri"/>
              </a:rPr>
              <a:t>, et </a:t>
            </a:r>
            <a:r>
              <a:rPr lang="en-US" sz="2700" b="1" dirty="0" err="1">
                <a:solidFill>
                  <a:schemeClr val="dk2"/>
                </a:solidFill>
                <a:latin typeface="Calibri"/>
                <a:ea typeface="Calibri"/>
                <a:cs typeface="Calibri"/>
                <a:sym typeface="Calibri"/>
              </a:rPr>
              <a:t>priant</a:t>
            </a:r>
            <a:r>
              <a:rPr lang="en-US" sz="2700" b="1" dirty="0">
                <a:solidFill>
                  <a:schemeClr val="dk2"/>
                </a:solidFill>
                <a:latin typeface="Calibri"/>
                <a:ea typeface="Calibri"/>
                <a:cs typeface="Calibri"/>
                <a:sym typeface="Calibri"/>
              </a:rPr>
              <a:t> par le Saint Esprit, </a:t>
            </a:r>
            <a:r>
              <a:rPr lang="en-US" sz="2700" b="1" dirty="0" err="1">
                <a:solidFill>
                  <a:schemeClr val="dk2"/>
                </a:solidFill>
                <a:latin typeface="Calibri"/>
                <a:ea typeface="Calibri"/>
                <a:cs typeface="Calibri"/>
                <a:sym typeface="Calibri"/>
              </a:rPr>
              <a:t>maintenez-vous</a:t>
            </a:r>
            <a:r>
              <a:rPr lang="en-US" sz="2700" b="1" dirty="0">
                <a:solidFill>
                  <a:schemeClr val="dk2"/>
                </a:solidFill>
                <a:latin typeface="Calibri"/>
                <a:ea typeface="Calibri"/>
                <a:cs typeface="Calibri"/>
                <a:sym typeface="Calibri"/>
              </a:rPr>
              <a:t> </a:t>
            </a:r>
            <a:r>
              <a:rPr lang="en-US" sz="2700" b="1" dirty="0" err="1">
                <a:solidFill>
                  <a:schemeClr val="dk2"/>
                </a:solidFill>
                <a:latin typeface="Calibri"/>
                <a:ea typeface="Calibri"/>
                <a:cs typeface="Calibri"/>
                <a:sym typeface="Calibri"/>
              </a:rPr>
              <a:t>dans</a:t>
            </a:r>
            <a:r>
              <a:rPr lang="en-US" sz="2700" b="1" dirty="0">
                <a:solidFill>
                  <a:schemeClr val="dk2"/>
                </a:solidFill>
                <a:latin typeface="Calibri"/>
                <a:ea typeface="Calibri"/>
                <a:cs typeface="Calibri"/>
                <a:sym typeface="Calibri"/>
              </a:rPr>
              <a:t> </a:t>
            </a:r>
            <a:r>
              <a:rPr lang="en-US" sz="2700" b="1" dirty="0" err="1">
                <a:solidFill>
                  <a:schemeClr val="dk2"/>
                </a:solidFill>
                <a:latin typeface="Calibri"/>
                <a:ea typeface="Calibri"/>
                <a:cs typeface="Calibri"/>
                <a:sym typeface="Calibri"/>
              </a:rPr>
              <a:t>l'amour</a:t>
            </a:r>
            <a:r>
              <a:rPr lang="en-US" sz="2700" b="1" dirty="0">
                <a:solidFill>
                  <a:schemeClr val="dk2"/>
                </a:solidFill>
                <a:latin typeface="Calibri"/>
                <a:ea typeface="Calibri"/>
                <a:cs typeface="Calibri"/>
                <a:sym typeface="Calibri"/>
              </a:rPr>
              <a:t> de </a:t>
            </a:r>
            <a:r>
              <a:rPr lang="en-US" sz="2700" b="1" dirty="0" err="1">
                <a:solidFill>
                  <a:schemeClr val="dk2"/>
                </a:solidFill>
                <a:latin typeface="Calibri"/>
                <a:ea typeface="Calibri"/>
                <a:cs typeface="Calibri"/>
                <a:sym typeface="Calibri"/>
              </a:rPr>
              <a:t>Dieu</a:t>
            </a:r>
            <a:r>
              <a:rPr lang="en-US" sz="2700" b="1" dirty="0">
                <a:solidFill>
                  <a:schemeClr val="dk2"/>
                </a:solidFill>
                <a:latin typeface="Calibri"/>
                <a:ea typeface="Calibri"/>
                <a:cs typeface="Calibri"/>
                <a:sym typeface="Calibri"/>
              </a:rPr>
              <a:t>, en attendant la </a:t>
            </a:r>
            <a:r>
              <a:rPr lang="en-US" sz="2700" b="1" dirty="0" err="1">
                <a:solidFill>
                  <a:schemeClr val="dk2"/>
                </a:solidFill>
                <a:latin typeface="Calibri"/>
                <a:ea typeface="Calibri"/>
                <a:cs typeface="Calibri"/>
                <a:sym typeface="Calibri"/>
              </a:rPr>
              <a:t>miséricorde</a:t>
            </a:r>
            <a:r>
              <a:rPr lang="en-US" sz="2700" b="1" dirty="0">
                <a:solidFill>
                  <a:schemeClr val="dk2"/>
                </a:solidFill>
                <a:latin typeface="Calibri"/>
                <a:ea typeface="Calibri"/>
                <a:cs typeface="Calibri"/>
                <a:sym typeface="Calibri"/>
              </a:rPr>
              <a:t> de </a:t>
            </a:r>
            <a:r>
              <a:rPr lang="en-US" sz="2700" b="1" dirty="0" err="1">
                <a:solidFill>
                  <a:schemeClr val="dk2"/>
                </a:solidFill>
                <a:latin typeface="Calibri"/>
                <a:ea typeface="Calibri"/>
                <a:cs typeface="Calibri"/>
                <a:sym typeface="Calibri"/>
              </a:rPr>
              <a:t>notre</a:t>
            </a:r>
            <a:r>
              <a:rPr lang="en-US" sz="2700" b="1" dirty="0">
                <a:solidFill>
                  <a:schemeClr val="dk2"/>
                </a:solidFill>
                <a:latin typeface="Calibri"/>
                <a:ea typeface="Calibri"/>
                <a:cs typeface="Calibri"/>
                <a:sym typeface="Calibri"/>
              </a:rPr>
              <a:t> Seigneur</a:t>
            </a:r>
            <a:endParaRPr dirty="0"/>
          </a:p>
          <a:p>
            <a:pPr marL="0" marR="0" lvl="0" indent="0" algn="l" rtl="0">
              <a:lnSpc>
                <a:spcPts val="3000"/>
              </a:lnSpc>
              <a:spcBef>
                <a:spcPts val="0"/>
              </a:spcBef>
              <a:spcAft>
                <a:spcPts val="0"/>
              </a:spcAft>
              <a:buNone/>
            </a:pPr>
            <a:r>
              <a:rPr lang="en-US" sz="2700" b="1" dirty="0" err="1">
                <a:solidFill>
                  <a:schemeClr val="dk2"/>
                </a:solidFill>
                <a:latin typeface="Calibri"/>
                <a:ea typeface="Calibri"/>
                <a:cs typeface="Calibri"/>
                <a:sym typeface="Calibri"/>
              </a:rPr>
              <a:t>Jésus</a:t>
            </a:r>
            <a:r>
              <a:rPr lang="en-US" sz="2700" b="1" dirty="0">
                <a:solidFill>
                  <a:schemeClr val="dk2"/>
                </a:solidFill>
                <a:latin typeface="Calibri"/>
                <a:ea typeface="Calibri"/>
                <a:cs typeface="Calibri"/>
                <a:sym typeface="Calibri"/>
              </a:rPr>
              <a:t> Christ pour la vie </a:t>
            </a:r>
            <a:r>
              <a:rPr lang="en-US" sz="2700" b="1" dirty="0" err="1">
                <a:solidFill>
                  <a:schemeClr val="dk2"/>
                </a:solidFill>
                <a:latin typeface="Calibri"/>
                <a:ea typeface="Calibri"/>
                <a:cs typeface="Calibri"/>
                <a:sym typeface="Calibri"/>
              </a:rPr>
              <a:t>éternelle</a:t>
            </a:r>
            <a:r>
              <a:rPr lang="en-US" sz="2700" b="1" dirty="0">
                <a:solidFill>
                  <a:schemeClr val="dk2"/>
                </a:solidFill>
                <a:latin typeface="Calibri"/>
                <a:ea typeface="Calibri"/>
                <a:cs typeface="Calibri"/>
                <a:sym typeface="Calibri"/>
              </a:rPr>
              <a:t>. » Jude 1:20-21</a:t>
            </a:r>
            <a:endParaRPr sz="2700" dirty="0">
              <a:solidFill>
                <a:schemeClr val="dk2"/>
              </a:solidFill>
              <a:latin typeface="Calibri"/>
              <a:ea typeface="Calibri"/>
              <a:cs typeface="Calibri"/>
              <a:sym typeface="Calibri"/>
            </a:endParaRPr>
          </a:p>
        </p:txBody>
      </p:sp>
      <p:pic>
        <p:nvPicPr>
          <p:cNvPr id="1856" name="Google Shape;1856;p105" descr=" pray MC900194056.jpg"/>
          <p:cNvPicPr preferRelativeResize="0"/>
          <p:nvPr/>
        </p:nvPicPr>
        <p:blipFill rotWithShape="1">
          <a:blip r:embed="rId3">
            <a:alphaModFix/>
          </a:blip>
          <a:srcRect/>
          <a:stretch/>
        </p:blipFill>
        <p:spPr>
          <a:xfrm>
            <a:off x="6704090" y="3429000"/>
            <a:ext cx="1028538" cy="1463040"/>
          </a:xfrm>
          <a:prstGeom prst="rect">
            <a:avLst/>
          </a:prstGeom>
          <a:noFill/>
          <a:ln>
            <a:noFill/>
          </a:ln>
        </p:spPr>
      </p:pic>
      <p:sp>
        <p:nvSpPr>
          <p:cNvPr id="1857" name="Google Shape;1857;p105"/>
          <p:cNvSpPr/>
          <p:nvPr/>
        </p:nvSpPr>
        <p:spPr>
          <a:xfrm>
            <a:off x="3347864" y="3068960"/>
            <a:ext cx="2468880" cy="1944216"/>
          </a:xfrm>
          <a:prstGeom prst="irregularSeal1">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1858" name="Google Shape;1858;p105"/>
          <p:cNvCxnSpPr/>
          <p:nvPr/>
        </p:nvCxnSpPr>
        <p:spPr>
          <a:xfrm rot="10800000">
            <a:off x="5751552" y="3933056"/>
            <a:ext cx="548640" cy="12603"/>
          </a:xfrm>
          <a:prstGeom prst="straightConnector1">
            <a:avLst/>
          </a:prstGeom>
          <a:noFill/>
          <a:ln w="76200" cap="flat" cmpd="sng">
            <a:solidFill>
              <a:schemeClr val="lt1"/>
            </a:solidFill>
            <a:prstDash val="solid"/>
            <a:round/>
            <a:headEnd type="none" w="sm" len="sm"/>
            <a:tailEnd type="stealth" w="med" len="med"/>
          </a:ln>
        </p:spPr>
      </p:cxnSp>
      <p:cxnSp>
        <p:nvCxnSpPr>
          <p:cNvPr id="1859" name="Google Shape;1859;p105"/>
          <p:cNvCxnSpPr/>
          <p:nvPr/>
        </p:nvCxnSpPr>
        <p:spPr>
          <a:xfrm rot="10800000" flipH="1">
            <a:off x="2655208" y="3933056"/>
            <a:ext cx="548640" cy="12603"/>
          </a:xfrm>
          <a:prstGeom prst="straightConnector1">
            <a:avLst/>
          </a:prstGeom>
          <a:noFill/>
          <a:ln w="76200" cap="flat" cmpd="sng">
            <a:solidFill>
              <a:schemeClr val="lt1"/>
            </a:solidFill>
            <a:prstDash val="solid"/>
            <a:round/>
            <a:headEnd type="none" w="sm" len="sm"/>
            <a:tailEnd type="stealth" w="med" len="med"/>
          </a:ln>
        </p:spPr>
      </p:cxnSp>
      <p:pic>
        <p:nvPicPr>
          <p:cNvPr id="1860" name="Google Shape;1860;p105" descr="C:\Users\Supernike\AppData\Local\Microsoft\Windows\Temporary Internet Files\Content.IE5\Q82F3AOF\MC900361874[1].wmf"/>
          <p:cNvPicPr preferRelativeResize="0"/>
          <p:nvPr/>
        </p:nvPicPr>
        <p:blipFill rotWithShape="1">
          <a:blip r:embed="rId4">
            <a:alphaModFix/>
          </a:blip>
          <a:srcRect/>
          <a:stretch/>
        </p:blipFill>
        <p:spPr>
          <a:xfrm>
            <a:off x="6353163" y="3930788"/>
            <a:ext cx="739117" cy="506324"/>
          </a:xfrm>
          <a:prstGeom prst="rect">
            <a:avLst/>
          </a:prstGeom>
          <a:noFill/>
          <a:ln>
            <a:noFill/>
          </a:ln>
        </p:spPr>
      </p:pic>
      <p:pic>
        <p:nvPicPr>
          <p:cNvPr id="1861" name="Google Shape;1861;p105" descr="dove and sword large cropped.png"/>
          <p:cNvPicPr preferRelativeResize="0"/>
          <p:nvPr/>
        </p:nvPicPr>
        <p:blipFill rotWithShape="1">
          <a:blip r:embed="rId5">
            <a:alphaModFix/>
          </a:blip>
          <a:srcRect/>
          <a:stretch/>
        </p:blipFill>
        <p:spPr>
          <a:xfrm>
            <a:off x="1053547" y="3170664"/>
            <a:ext cx="1502229" cy="1554480"/>
          </a:xfrm>
          <a:prstGeom prst="rect">
            <a:avLst/>
          </a:prstGeom>
          <a:noFill/>
          <a:ln>
            <a:noFill/>
          </a:ln>
        </p:spPr>
      </p:pic>
      <p:sp>
        <p:nvSpPr>
          <p:cNvPr id="1862" name="Google Shape;1862;p105"/>
          <p:cNvSpPr/>
          <p:nvPr/>
        </p:nvSpPr>
        <p:spPr>
          <a:xfrm>
            <a:off x="1619672" y="4437112"/>
            <a:ext cx="2088232" cy="61555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A5A5A5"/>
                </a:solidFill>
                <a:latin typeface="Arial"/>
                <a:ea typeface="Arial"/>
                <a:cs typeface="Arial"/>
                <a:sym typeface="Arial"/>
              </a:rPr>
              <a:t>Dove, Bible, praying woman</a:t>
            </a:r>
            <a:endParaRPr/>
          </a:p>
          <a:p>
            <a:pPr marL="0" marR="0" lvl="0" indent="0" algn="ctr" rtl="0">
              <a:spcBef>
                <a:spcPts val="0"/>
              </a:spcBef>
              <a:spcAft>
                <a:spcPts val="0"/>
              </a:spcAft>
              <a:buNone/>
            </a:pPr>
            <a:r>
              <a:rPr lang="en-US" sz="800">
                <a:solidFill>
                  <a:srgbClr val="A5A5A5"/>
                </a:solidFill>
                <a:latin typeface="Arial"/>
                <a:ea typeface="Arial"/>
                <a:cs typeface="Arial"/>
                <a:sym typeface="Arial"/>
              </a:rPr>
              <a:t>Microsoft clip art © 2013 </a:t>
            </a:r>
            <a:endParaRPr/>
          </a:p>
          <a:p>
            <a:pPr marL="0" marR="0" lvl="0" indent="0" algn="ctr" rtl="0">
              <a:spcBef>
                <a:spcPts val="0"/>
              </a:spcBef>
              <a:spcAft>
                <a:spcPts val="0"/>
              </a:spcAft>
              <a:buNone/>
            </a:pPr>
            <a:r>
              <a:rPr lang="en-US" sz="800">
                <a:solidFill>
                  <a:srgbClr val="A5A5A5"/>
                </a:solidFill>
                <a:latin typeface="Arial"/>
                <a:ea typeface="Arial"/>
                <a:cs typeface="Arial"/>
                <a:sym typeface="Arial"/>
              </a:rPr>
              <a:t>Microsoft Corporation. </a:t>
            </a:r>
            <a:endParaRPr/>
          </a:p>
          <a:p>
            <a:pPr marL="0" marR="0" lvl="0" indent="0" algn="ctr" rtl="0">
              <a:spcBef>
                <a:spcPts val="0"/>
              </a:spcBef>
              <a:spcAft>
                <a:spcPts val="0"/>
              </a:spcAft>
              <a:buNone/>
            </a:pPr>
            <a:endParaRPr sz="1000">
              <a:solidFill>
                <a:srgbClr val="A5A5A5"/>
              </a:solidFill>
              <a:latin typeface="Arial"/>
              <a:ea typeface="Arial"/>
              <a:cs typeface="Arial"/>
              <a:sym typeface="Arial"/>
            </a:endParaRPr>
          </a:p>
        </p:txBody>
      </p:sp>
      <p:sp>
        <p:nvSpPr>
          <p:cNvPr id="1863" name="Google Shape;1863;p105"/>
          <p:cNvSpPr txBox="1"/>
          <p:nvPr/>
        </p:nvSpPr>
        <p:spPr>
          <a:xfrm>
            <a:off x="35496" y="1053024"/>
            <a:ext cx="9001000" cy="2015936"/>
          </a:xfrm>
          <a:prstGeom prst="rect">
            <a:avLst/>
          </a:prstGeom>
          <a:noFill/>
          <a:ln>
            <a:noFill/>
          </a:ln>
        </p:spPr>
        <p:txBody>
          <a:bodyPr spcFirstLastPara="1" wrap="square" lIns="91425" tIns="45700" rIns="91425" bIns="45700" anchor="t" anchorCtr="0">
            <a:spAutoFit/>
          </a:bodyPr>
          <a:lstStyle/>
          <a:p>
            <a:pPr marL="0" marR="0" lvl="0" indent="0" algn="ctr" rtl="0">
              <a:lnSpc>
                <a:spcPts val="3000"/>
              </a:lnSpc>
              <a:spcBef>
                <a:spcPts val="0"/>
              </a:spcBef>
              <a:spcAft>
                <a:spcPts val="0"/>
              </a:spcAft>
              <a:buNone/>
            </a:pPr>
            <a:r>
              <a:rPr lang="en-US" sz="2700" b="1" dirty="0">
                <a:solidFill>
                  <a:schemeClr val="dk2"/>
                </a:solidFill>
                <a:latin typeface="Calibri"/>
                <a:ea typeface="Calibri"/>
                <a:cs typeface="Calibri"/>
                <a:sym typeface="Calibri"/>
              </a:rPr>
              <a:t>« </a:t>
            </a:r>
            <a:r>
              <a:rPr lang="en-US" sz="2700" b="1" dirty="0" err="1">
                <a:solidFill>
                  <a:schemeClr val="dk2"/>
                </a:solidFill>
                <a:latin typeface="Calibri"/>
                <a:ea typeface="Calibri"/>
                <a:cs typeface="Calibri"/>
                <a:sym typeface="Calibri"/>
              </a:rPr>
              <a:t>remplis</a:t>
            </a:r>
            <a:r>
              <a:rPr lang="en-US" sz="2700" b="1" dirty="0">
                <a:solidFill>
                  <a:schemeClr val="dk2"/>
                </a:solidFill>
                <a:latin typeface="Calibri"/>
                <a:ea typeface="Calibri"/>
                <a:cs typeface="Calibri"/>
                <a:sym typeface="Calibri"/>
              </a:rPr>
              <a:t> de </a:t>
            </a:r>
            <a:r>
              <a:rPr lang="en-US" sz="2700" b="1" dirty="0" err="1">
                <a:solidFill>
                  <a:schemeClr val="dk2"/>
                </a:solidFill>
                <a:latin typeface="Calibri"/>
                <a:ea typeface="Calibri"/>
                <a:cs typeface="Calibri"/>
                <a:sym typeface="Calibri"/>
              </a:rPr>
              <a:t>l'Esprit</a:t>
            </a:r>
            <a:r>
              <a:rPr lang="en-US" sz="2700" b="1" dirty="0">
                <a:solidFill>
                  <a:schemeClr val="dk2"/>
                </a:solidFill>
                <a:latin typeface="Calibri"/>
                <a:ea typeface="Calibri"/>
                <a:cs typeface="Calibri"/>
                <a:sym typeface="Calibri"/>
              </a:rPr>
              <a:t>; </a:t>
            </a:r>
            <a:r>
              <a:rPr lang="en-US" sz="2700" b="1" dirty="0" err="1">
                <a:solidFill>
                  <a:schemeClr val="dk2"/>
                </a:solidFill>
                <a:latin typeface="Calibri"/>
                <a:ea typeface="Calibri"/>
                <a:cs typeface="Calibri"/>
                <a:sym typeface="Calibri"/>
              </a:rPr>
              <a:t>entretenez-vous</a:t>
            </a:r>
            <a:r>
              <a:rPr lang="en-US" sz="2700" b="1" dirty="0">
                <a:solidFill>
                  <a:schemeClr val="dk2"/>
                </a:solidFill>
                <a:latin typeface="Calibri"/>
                <a:ea typeface="Calibri"/>
                <a:cs typeface="Calibri"/>
                <a:sym typeface="Calibri"/>
              </a:rPr>
              <a:t> par des </a:t>
            </a:r>
            <a:r>
              <a:rPr lang="en-US" sz="2700" b="1" dirty="0" err="1">
                <a:solidFill>
                  <a:schemeClr val="dk2"/>
                </a:solidFill>
                <a:latin typeface="Calibri"/>
                <a:ea typeface="Calibri"/>
                <a:cs typeface="Calibri"/>
                <a:sym typeface="Calibri"/>
              </a:rPr>
              <a:t>psaumes</a:t>
            </a:r>
            <a:r>
              <a:rPr lang="en-US" sz="2700" b="1" dirty="0">
                <a:solidFill>
                  <a:schemeClr val="dk2"/>
                </a:solidFill>
                <a:latin typeface="Calibri"/>
                <a:ea typeface="Calibri"/>
                <a:cs typeface="Calibri"/>
                <a:sym typeface="Calibri"/>
              </a:rPr>
              <a:t>, </a:t>
            </a:r>
            <a:endParaRPr dirty="0"/>
          </a:p>
          <a:p>
            <a:pPr marL="0" marR="0" lvl="0" indent="0" algn="ctr" rtl="0">
              <a:lnSpc>
                <a:spcPts val="3000"/>
              </a:lnSpc>
              <a:spcBef>
                <a:spcPts val="0"/>
              </a:spcBef>
              <a:spcAft>
                <a:spcPts val="0"/>
              </a:spcAft>
              <a:buNone/>
            </a:pPr>
            <a:r>
              <a:rPr lang="en-US" sz="2700" b="1" dirty="0">
                <a:solidFill>
                  <a:schemeClr val="dk2"/>
                </a:solidFill>
                <a:latin typeface="Calibri"/>
                <a:ea typeface="Calibri"/>
                <a:cs typeface="Calibri"/>
                <a:sym typeface="Calibri"/>
              </a:rPr>
              <a:t>par des </a:t>
            </a:r>
            <a:r>
              <a:rPr lang="en-US" sz="2700" b="1" dirty="0" err="1">
                <a:solidFill>
                  <a:schemeClr val="dk2"/>
                </a:solidFill>
                <a:latin typeface="Calibri"/>
                <a:ea typeface="Calibri"/>
                <a:cs typeface="Calibri"/>
                <a:sym typeface="Calibri"/>
              </a:rPr>
              <a:t>hymnes</a:t>
            </a:r>
            <a:r>
              <a:rPr lang="en-US" sz="2700" b="1" dirty="0">
                <a:solidFill>
                  <a:schemeClr val="dk2"/>
                </a:solidFill>
                <a:latin typeface="Calibri"/>
                <a:ea typeface="Calibri"/>
                <a:cs typeface="Calibri"/>
                <a:sym typeface="Calibri"/>
              </a:rPr>
              <a:t>, et par des </a:t>
            </a:r>
            <a:r>
              <a:rPr lang="en-US" sz="2700" b="1" dirty="0" err="1">
                <a:solidFill>
                  <a:schemeClr val="dk2"/>
                </a:solidFill>
                <a:latin typeface="Calibri"/>
                <a:ea typeface="Calibri"/>
                <a:cs typeface="Calibri"/>
                <a:sym typeface="Calibri"/>
              </a:rPr>
              <a:t>cantiques</a:t>
            </a:r>
            <a:r>
              <a:rPr lang="en-US" sz="2700" b="1" dirty="0">
                <a:solidFill>
                  <a:schemeClr val="dk2"/>
                </a:solidFill>
                <a:latin typeface="Calibri"/>
                <a:ea typeface="Calibri"/>
                <a:cs typeface="Calibri"/>
                <a:sym typeface="Calibri"/>
              </a:rPr>
              <a:t> </a:t>
            </a:r>
            <a:r>
              <a:rPr lang="en-US" sz="2700" b="1" dirty="0" err="1">
                <a:solidFill>
                  <a:schemeClr val="dk2"/>
                </a:solidFill>
                <a:latin typeface="Calibri"/>
                <a:ea typeface="Calibri"/>
                <a:cs typeface="Calibri"/>
                <a:sym typeface="Calibri"/>
              </a:rPr>
              <a:t>spirituels</a:t>
            </a:r>
            <a:r>
              <a:rPr lang="en-US" sz="2700" b="1" dirty="0">
                <a:solidFill>
                  <a:schemeClr val="dk2"/>
                </a:solidFill>
                <a:latin typeface="Calibri"/>
                <a:ea typeface="Calibri"/>
                <a:cs typeface="Calibri"/>
                <a:sym typeface="Calibri"/>
              </a:rPr>
              <a:t>, </a:t>
            </a:r>
            <a:r>
              <a:rPr lang="en-US" sz="2700" b="1" dirty="0" err="1">
                <a:solidFill>
                  <a:schemeClr val="dk2"/>
                </a:solidFill>
                <a:latin typeface="Calibri"/>
                <a:ea typeface="Calibri"/>
                <a:cs typeface="Calibri"/>
                <a:sym typeface="Calibri"/>
              </a:rPr>
              <a:t>chantant</a:t>
            </a:r>
            <a:r>
              <a:rPr lang="en-US" sz="2700" b="1" dirty="0">
                <a:solidFill>
                  <a:schemeClr val="dk2"/>
                </a:solidFill>
                <a:latin typeface="Calibri"/>
                <a:ea typeface="Calibri"/>
                <a:cs typeface="Calibri"/>
                <a:sym typeface="Calibri"/>
              </a:rPr>
              <a:t> et </a:t>
            </a:r>
            <a:r>
              <a:rPr lang="en-US" sz="2700" b="1" dirty="0" err="1">
                <a:solidFill>
                  <a:schemeClr val="dk2"/>
                </a:solidFill>
                <a:latin typeface="Calibri"/>
                <a:ea typeface="Calibri"/>
                <a:cs typeface="Calibri"/>
                <a:sym typeface="Calibri"/>
              </a:rPr>
              <a:t>célébrant</a:t>
            </a:r>
            <a:r>
              <a:rPr lang="en-US" sz="2700" b="1" dirty="0">
                <a:solidFill>
                  <a:schemeClr val="dk2"/>
                </a:solidFill>
                <a:latin typeface="Calibri"/>
                <a:ea typeface="Calibri"/>
                <a:cs typeface="Calibri"/>
                <a:sym typeface="Calibri"/>
              </a:rPr>
              <a:t> de tout </a:t>
            </a:r>
            <a:r>
              <a:rPr lang="en-US" sz="2700" b="1" dirty="0" err="1">
                <a:solidFill>
                  <a:schemeClr val="dk2"/>
                </a:solidFill>
                <a:latin typeface="Calibri"/>
                <a:ea typeface="Calibri"/>
                <a:cs typeface="Calibri"/>
                <a:sym typeface="Calibri"/>
              </a:rPr>
              <a:t>votre</a:t>
            </a:r>
            <a:r>
              <a:rPr lang="en-US" sz="2700" b="1" dirty="0">
                <a:solidFill>
                  <a:schemeClr val="dk2"/>
                </a:solidFill>
                <a:latin typeface="Calibri"/>
                <a:ea typeface="Calibri"/>
                <a:cs typeface="Calibri"/>
                <a:sym typeface="Calibri"/>
              </a:rPr>
              <a:t> </a:t>
            </a:r>
            <a:r>
              <a:rPr lang="en-US" sz="2700" b="1" dirty="0" err="1">
                <a:solidFill>
                  <a:schemeClr val="dk2"/>
                </a:solidFill>
                <a:latin typeface="Calibri"/>
                <a:ea typeface="Calibri"/>
                <a:cs typeface="Calibri"/>
                <a:sym typeface="Calibri"/>
              </a:rPr>
              <a:t>coeur</a:t>
            </a:r>
            <a:r>
              <a:rPr lang="en-US" sz="2700" b="1" dirty="0">
                <a:solidFill>
                  <a:schemeClr val="dk2"/>
                </a:solidFill>
                <a:latin typeface="Calibri"/>
                <a:ea typeface="Calibri"/>
                <a:cs typeface="Calibri"/>
                <a:sym typeface="Calibri"/>
              </a:rPr>
              <a:t> les </a:t>
            </a:r>
            <a:r>
              <a:rPr lang="en-US" sz="2700" b="1" dirty="0" err="1">
                <a:solidFill>
                  <a:schemeClr val="dk2"/>
                </a:solidFill>
                <a:latin typeface="Calibri"/>
                <a:ea typeface="Calibri"/>
                <a:cs typeface="Calibri"/>
                <a:sym typeface="Calibri"/>
              </a:rPr>
              <a:t>louanges</a:t>
            </a:r>
            <a:r>
              <a:rPr lang="en-US" sz="2700" b="1" dirty="0">
                <a:solidFill>
                  <a:schemeClr val="dk2"/>
                </a:solidFill>
                <a:latin typeface="Calibri"/>
                <a:ea typeface="Calibri"/>
                <a:cs typeface="Calibri"/>
                <a:sym typeface="Calibri"/>
              </a:rPr>
              <a:t> du Seigneur;</a:t>
            </a:r>
            <a:endParaRPr dirty="0"/>
          </a:p>
          <a:p>
            <a:pPr marL="0" marR="0" lvl="0" indent="0" algn="ctr" rtl="0">
              <a:lnSpc>
                <a:spcPts val="3000"/>
              </a:lnSpc>
              <a:spcBef>
                <a:spcPts val="0"/>
              </a:spcBef>
              <a:spcAft>
                <a:spcPts val="0"/>
              </a:spcAft>
              <a:buNone/>
            </a:pPr>
            <a:r>
              <a:rPr lang="en-US" sz="2700" b="1" dirty="0" err="1">
                <a:solidFill>
                  <a:schemeClr val="dk2"/>
                </a:solidFill>
                <a:latin typeface="Calibri"/>
                <a:ea typeface="Calibri"/>
                <a:cs typeface="Calibri"/>
                <a:sym typeface="Calibri"/>
              </a:rPr>
              <a:t>rendez</a:t>
            </a:r>
            <a:r>
              <a:rPr lang="en-US" sz="2700" b="1" dirty="0">
                <a:solidFill>
                  <a:schemeClr val="dk2"/>
                </a:solidFill>
                <a:latin typeface="Calibri"/>
                <a:ea typeface="Calibri"/>
                <a:cs typeface="Calibri"/>
                <a:sym typeface="Calibri"/>
              </a:rPr>
              <a:t> </a:t>
            </a:r>
            <a:r>
              <a:rPr lang="en-US" sz="2700" b="1" dirty="0" err="1">
                <a:solidFill>
                  <a:schemeClr val="dk2"/>
                </a:solidFill>
                <a:latin typeface="Calibri"/>
                <a:ea typeface="Calibri"/>
                <a:cs typeface="Calibri"/>
                <a:sym typeface="Calibri"/>
              </a:rPr>
              <a:t>continuellement</a:t>
            </a:r>
            <a:r>
              <a:rPr lang="en-US" sz="2700" b="1" dirty="0">
                <a:solidFill>
                  <a:schemeClr val="dk2"/>
                </a:solidFill>
                <a:latin typeface="Calibri"/>
                <a:ea typeface="Calibri"/>
                <a:cs typeface="Calibri"/>
                <a:sym typeface="Calibri"/>
              </a:rPr>
              <a:t> </a:t>
            </a:r>
            <a:r>
              <a:rPr lang="en-US" sz="2700" b="1" dirty="0" err="1">
                <a:solidFill>
                  <a:schemeClr val="dk2"/>
                </a:solidFill>
                <a:latin typeface="Calibri"/>
                <a:ea typeface="Calibri"/>
                <a:cs typeface="Calibri"/>
                <a:sym typeface="Calibri"/>
              </a:rPr>
              <a:t>grâces</a:t>
            </a:r>
            <a:r>
              <a:rPr lang="en-US" sz="2700" b="1" dirty="0">
                <a:solidFill>
                  <a:schemeClr val="dk2"/>
                </a:solidFill>
                <a:latin typeface="Calibri"/>
                <a:ea typeface="Calibri"/>
                <a:cs typeface="Calibri"/>
                <a:sym typeface="Calibri"/>
              </a:rPr>
              <a:t> pour </a:t>
            </a:r>
            <a:r>
              <a:rPr lang="en-US" sz="2700" b="1" dirty="0" err="1">
                <a:solidFill>
                  <a:schemeClr val="dk2"/>
                </a:solidFill>
                <a:latin typeface="Calibri"/>
                <a:ea typeface="Calibri"/>
                <a:cs typeface="Calibri"/>
                <a:sym typeface="Calibri"/>
              </a:rPr>
              <a:t>toutes</a:t>
            </a:r>
            <a:r>
              <a:rPr lang="en-US" sz="2700" b="1" dirty="0">
                <a:solidFill>
                  <a:schemeClr val="dk2"/>
                </a:solidFill>
                <a:latin typeface="Calibri"/>
                <a:ea typeface="Calibri"/>
                <a:cs typeface="Calibri"/>
                <a:sym typeface="Calibri"/>
              </a:rPr>
              <a:t> </a:t>
            </a:r>
            <a:r>
              <a:rPr lang="en-US" sz="2700" b="1" dirty="0" err="1">
                <a:solidFill>
                  <a:schemeClr val="dk2"/>
                </a:solidFill>
                <a:latin typeface="Calibri"/>
                <a:ea typeface="Calibri"/>
                <a:cs typeface="Calibri"/>
                <a:sym typeface="Calibri"/>
              </a:rPr>
              <a:t>choses</a:t>
            </a:r>
            <a:r>
              <a:rPr lang="en-US" sz="2700" b="1" dirty="0">
                <a:solidFill>
                  <a:schemeClr val="dk2"/>
                </a:solidFill>
                <a:latin typeface="Calibri"/>
                <a:ea typeface="Calibri"/>
                <a:cs typeface="Calibri"/>
                <a:sym typeface="Calibri"/>
              </a:rPr>
              <a:t> à </a:t>
            </a:r>
            <a:r>
              <a:rPr lang="en-US" sz="2700" b="1" dirty="0" err="1">
                <a:solidFill>
                  <a:schemeClr val="dk2"/>
                </a:solidFill>
                <a:latin typeface="Calibri"/>
                <a:ea typeface="Calibri"/>
                <a:cs typeface="Calibri"/>
                <a:sym typeface="Calibri"/>
              </a:rPr>
              <a:t>Dieu</a:t>
            </a:r>
            <a:r>
              <a:rPr lang="en-US" sz="2700" b="1" dirty="0">
                <a:solidFill>
                  <a:schemeClr val="dk2"/>
                </a:solidFill>
                <a:latin typeface="Calibri"/>
                <a:ea typeface="Calibri"/>
                <a:cs typeface="Calibri"/>
                <a:sym typeface="Calibri"/>
              </a:rPr>
              <a:t> le </a:t>
            </a:r>
            <a:r>
              <a:rPr lang="en-US" sz="2700" b="1" dirty="0" err="1">
                <a:solidFill>
                  <a:schemeClr val="dk2"/>
                </a:solidFill>
                <a:latin typeface="Calibri"/>
                <a:ea typeface="Calibri"/>
                <a:cs typeface="Calibri"/>
                <a:sym typeface="Calibri"/>
              </a:rPr>
              <a:t>Père</a:t>
            </a:r>
            <a:r>
              <a:rPr lang="en-US" sz="2700" b="1" dirty="0">
                <a:solidFill>
                  <a:schemeClr val="dk2"/>
                </a:solidFill>
                <a:latin typeface="Calibri"/>
                <a:ea typeface="Calibri"/>
                <a:cs typeface="Calibri"/>
                <a:sym typeface="Calibri"/>
              </a:rPr>
              <a:t>, au nom de </a:t>
            </a:r>
            <a:r>
              <a:rPr lang="en-US" sz="2700" b="1" dirty="0" err="1">
                <a:solidFill>
                  <a:schemeClr val="dk2"/>
                </a:solidFill>
                <a:latin typeface="Calibri"/>
                <a:ea typeface="Calibri"/>
                <a:cs typeface="Calibri"/>
                <a:sym typeface="Calibri"/>
              </a:rPr>
              <a:t>notre</a:t>
            </a:r>
            <a:r>
              <a:rPr lang="en-US" sz="2700" b="1" dirty="0">
                <a:solidFill>
                  <a:schemeClr val="dk2"/>
                </a:solidFill>
                <a:latin typeface="Calibri"/>
                <a:ea typeface="Calibri"/>
                <a:cs typeface="Calibri"/>
                <a:sym typeface="Calibri"/>
              </a:rPr>
              <a:t> Seigneur </a:t>
            </a:r>
            <a:r>
              <a:rPr lang="en-US" sz="2700" b="1" dirty="0" err="1">
                <a:solidFill>
                  <a:schemeClr val="dk2"/>
                </a:solidFill>
                <a:latin typeface="Calibri"/>
                <a:ea typeface="Calibri"/>
                <a:cs typeface="Calibri"/>
                <a:sym typeface="Calibri"/>
              </a:rPr>
              <a:t>Jésus</a:t>
            </a:r>
            <a:r>
              <a:rPr lang="en-US" sz="2700" b="1" dirty="0">
                <a:solidFill>
                  <a:schemeClr val="dk2"/>
                </a:solidFill>
                <a:latin typeface="Calibri"/>
                <a:ea typeface="Calibri"/>
                <a:cs typeface="Calibri"/>
                <a:sym typeface="Calibri"/>
              </a:rPr>
              <a:t> Christ » </a:t>
            </a:r>
            <a:r>
              <a:rPr lang="en-US" sz="2700" b="1" dirty="0" err="1">
                <a:solidFill>
                  <a:schemeClr val="dk2"/>
                </a:solidFill>
                <a:latin typeface="Calibri"/>
                <a:ea typeface="Calibri"/>
                <a:cs typeface="Calibri"/>
                <a:sym typeface="Calibri"/>
              </a:rPr>
              <a:t>Éph</a:t>
            </a:r>
            <a:r>
              <a:rPr lang="en-US" sz="2700" b="1" dirty="0">
                <a:solidFill>
                  <a:schemeClr val="dk2"/>
                </a:solidFill>
                <a:latin typeface="Calibri"/>
                <a:ea typeface="Calibri"/>
                <a:cs typeface="Calibri"/>
                <a:sym typeface="Calibri"/>
              </a:rPr>
              <a:t> 5:18-20</a:t>
            </a:r>
            <a:endParaRPr sz="2700" dirty="0">
              <a:solidFill>
                <a:schemeClr val="dk2"/>
              </a:solidFill>
              <a:latin typeface="Calibri"/>
              <a:ea typeface="Calibri"/>
              <a:cs typeface="Calibri"/>
              <a:sym typeface="Calibri"/>
            </a:endParaRPr>
          </a:p>
        </p:txBody>
      </p:sp>
      <p:pic>
        <p:nvPicPr>
          <p:cNvPr id="1864" name="Google Shape;1864;p105" descr="angry-face-01s.gif"/>
          <p:cNvPicPr preferRelativeResize="0"/>
          <p:nvPr/>
        </p:nvPicPr>
        <p:blipFill rotWithShape="1">
          <a:blip r:embed="rId6">
            <a:alphaModFix/>
          </a:blip>
          <a:srcRect/>
          <a:stretch/>
        </p:blipFill>
        <p:spPr>
          <a:xfrm>
            <a:off x="8172400" y="5949280"/>
            <a:ext cx="864096" cy="864096"/>
          </a:xfrm>
          <a:prstGeom prst="ellipse">
            <a:avLst/>
          </a:prstGeom>
          <a:noFill/>
          <a:ln>
            <a:noFill/>
          </a:ln>
        </p:spPr>
      </p:pic>
      <p:sp>
        <p:nvSpPr>
          <p:cNvPr id="1865" name="Google Shape;1865;p105"/>
          <p:cNvSpPr txBox="1"/>
          <p:nvPr/>
        </p:nvSpPr>
        <p:spPr>
          <a:xfrm>
            <a:off x="8172400" y="5877272"/>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1866" name="Google Shape;1866;p105"/>
          <p:cNvSpPr txBox="1"/>
          <p:nvPr/>
        </p:nvSpPr>
        <p:spPr>
          <a:xfrm>
            <a:off x="8100392" y="6669940"/>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A5A5A5"/>
                </a:solidFill>
                <a:latin typeface="Arial"/>
                <a:ea typeface="Arial"/>
                <a:cs typeface="Arial"/>
                <a:sym typeface="Arial"/>
              </a:rPr>
              <a:t>© GospelGifs.com </a:t>
            </a:r>
            <a:endParaRPr sz="800">
              <a:solidFill>
                <a:srgbClr val="A5A5A5"/>
              </a:solidFill>
              <a:latin typeface="Arial"/>
              <a:ea typeface="Arial"/>
              <a:cs typeface="Arial"/>
              <a:sym typeface="Arial"/>
            </a:endParaRPr>
          </a:p>
        </p:txBody>
      </p:sp>
      <p:pic>
        <p:nvPicPr>
          <p:cNvPr id="1867" name="Google Shape;1867;p105" descr="dove and sword large cropped.png"/>
          <p:cNvPicPr preferRelativeResize="0"/>
          <p:nvPr/>
        </p:nvPicPr>
        <p:blipFill rotWithShape="1">
          <a:blip r:embed="rId5">
            <a:alphaModFix/>
          </a:blip>
          <a:srcRect/>
          <a:stretch/>
        </p:blipFill>
        <p:spPr>
          <a:xfrm flipH="1">
            <a:off x="7308304" y="3140968"/>
            <a:ext cx="1502229" cy="1554480"/>
          </a:xfrm>
          <a:prstGeom prst="rect">
            <a:avLst/>
          </a:prstGeom>
          <a:noFill/>
          <a:ln>
            <a:noFill/>
          </a:ln>
        </p:spPr>
      </p:pic>
      <p:sp>
        <p:nvSpPr>
          <p:cNvPr id="1868" name="Google Shape;1868;p105"/>
          <p:cNvSpPr/>
          <p:nvPr/>
        </p:nvSpPr>
        <p:spPr>
          <a:xfrm>
            <a:off x="323528" y="3068960"/>
            <a:ext cx="457200" cy="457200"/>
          </a:xfrm>
          <a:prstGeom prst="smileyFace">
            <a:avLst>
              <a:gd name="adj" fmla="val 4653"/>
            </a:avLst>
          </a:prstGeom>
          <a:solidFill>
            <a:srgbClr val="FFFF00"/>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1869" name="Google Shape;1869;p105"/>
          <p:cNvSpPr/>
          <p:nvPr/>
        </p:nvSpPr>
        <p:spPr>
          <a:xfrm>
            <a:off x="611560" y="3501008"/>
            <a:ext cx="457200" cy="457200"/>
          </a:xfrm>
          <a:prstGeom prst="smileyFace">
            <a:avLst>
              <a:gd name="adj" fmla="val 4653"/>
            </a:avLst>
          </a:prstGeom>
          <a:solidFill>
            <a:srgbClr val="CC9900"/>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1870" name="Google Shape;1870;p105"/>
          <p:cNvSpPr/>
          <p:nvPr/>
        </p:nvSpPr>
        <p:spPr>
          <a:xfrm>
            <a:off x="539552" y="4195936"/>
            <a:ext cx="457200" cy="457200"/>
          </a:xfrm>
          <a:prstGeom prst="smileyFace">
            <a:avLst>
              <a:gd name="adj" fmla="val 4653"/>
            </a:avLst>
          </a:prstGeom>
          <a:solidFill>
            <a:srgbClr val="66FF33"/>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1871" name="Google Shape;1871;p105"/>
          <p:cNvSpPr/>
          <p:nvPr/>
        </p:nvSpPr>
        <p:spPr>
          <a:xfrm>
            <a:off x="179512" y="3763888"/>
            <a:ext cx="457200" cy="457200"/>
          </a:xfrm>
          <a:prstGeom prst="smileyFace">
            <a:avLst>
              <a:gd name="adj" fmla="val 4653"/>
            </a:avLst>
          </a:prstGeom>
          <a:solidFill>
            <a:srgbClr val="0099FF"/>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1872" name="Google Shape;1872;p105"/>
          <p:cNvSpPr/>
          <p:nvPr/>
        </p:nvSpPr>
        <p:spPr>
          <a:xfrm>
            <a:off x="1018456" y="3822576"/>
            <a:ext cx="457200" cy="457200"/>
          </a:xfrm>
          <a:prstGeom prst="smileyFace">
            <a:avLst>
              <a:gd name="adj" fmla="val 4653"/>
            </a:avLst>
          </a:prstGeom>
          <a:solidFill>
            <a:srgbClr val="FF5050"/>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1873" name="Google Shape;1873;p105"/>
          <p:cNvSpPr txBox="1"/>
          <p:nvPr/>
        </p:nvSpPr>
        <p:spPr>
          <a:xfrm>
            <a:off x="6516216" y="4355812"/>
            <a:ext cx="1368152"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Calibri"/>
                <a:ea typeface="Calibri"/>
                <a:cs typeface="Calibri"/>
                <a:sym typeface="Calibri"/>
              </a:rPr>
              <a:t>Ep 6:17-18</a:t>
            </a:r>
            <a:endParaRPr sz="1800" b="1">
              <a:solidFill>
                <a:schemeClr val="lt1"/>
              </a:solidFill>
              <a:latin typeface="Arial"/>
              <a:ea typeface="Arial"/>
              <a:cs typeface="Arial"/>
              <a:sym typeface="Arial"/>
            </a:endParaRPr>
          </a:p>
        </p:txBody>
      </p:sp>
      <p:sp>
        <p:nvSpPr>
          <p:cNvPr id="1874" name="Google Shape;1874;p105"/>
          <p:cNvSpPr txBox="1"/>
          <p:nvPr/>
        </p:nvSpPr>
        <p:spPr>
          <a:xfrm>
            <a:off x="0" y="44624"/>
            <a:ext cx="9144000" cy="914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28-29. l’Esprit prie pour nous et nous aide à prier selon l’Esprit en utilisant la parole de Dieu. Merci, Seigneur!</a:t>
            </a:r>
            <a:endParaRPr sz="2800">
              <a:solidFill>
                <a:srgbClr val="FF0000"/>
              </a:solidFill>
              <a:latin typeface="Calibri"/>
              <a:ea typeface="Calibri"/>
              <a:cs typeface="Calibri"/>
              <a:sym typeface="Calibri"/>
            </a:endParaRPr>
          </a:p>
        </p:txBody>
      </p:sp>
      <p:sp>
        <p:nvSpPr>
          <p:cNvPr id="1875" name="Google Shape;1875;p105"/>
          <p:cNvSpPr txBox="1"/>
          <p:nvPr/>
        </p:nvSpPr>
        <p:spPr>
          <a:xfrm>
            <a:off x="3563888" y="3410997"/>
            <a:ext cx="2016224" cy="95410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Arial"/>
                <a:ea typeface="Arial"/>
                <a:cs typeface="Arial"/>
                <a:sym typeface="Arial"/>
              </a:rPr>
              <a:t>Le Seigneur</a:t>
            </a:r>
            <a:endParaRPr sz="2800" b="1">
              <a:solidFill>
                <a:schemeClr val="dk2"/>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FF00FF"/>
        </a:solidFill>
        <a:effectLst/>
      </p:bgPr>
    </p:bg>
    <p:spTree>
      <p:nvGrpSpPr>
        <p:cNvPr id="1" name="Shape 1879"/>
        <p:cNvGrpSpPr/>
        <p:nvPr/>
      </p:nvGrpSpPr>
      <p:grpSpPr>
        <a:xfrm>
          <a:off x="0" y="0"/>
          <a:ext cx="0" cy="0"/>
          <a:chOff x="0" y="0"/>
          <a:chExt cx="0" cy="0"/>
        </a:xfrm>
      </p:grpSpPr>
      <p:pic>
        <p:nvPicPr>
          <p:cNvPr id="1880" name="Google Shape;1880;p106" descr=" pray MC900194056.jpg"/>
          <p:cNvPicPr preferRelativeResize="0"/>
          <p:nvPr/>
        </p:nvPicPr>
        <p:blipFill rotWithShape="1">
          <a:blip r:embed="rId3">
            <a:alphaModFix/>
          </a:blip>
          <a:srcRect/>
          <a:stretch/>
        </p:blipFill>
        <p:spPr>
          <a:xfrm flipH="1">
            <a:off x="971600" y="2785014"/>
            <a:ext cx="2224524" cy="3164266"/>
          </a:xfrm>
          <a:prstGeom prst="ellipse">
            <a:avLst/>
          </a:prstGeom>
          <a:noFill/>
          <a:ln>
            <a:noFill/>
          </a:ln>
        </p:spPr>
      </p:pic>
      <p:pic>
        <p:nvPicPr>
          <p:cNvPr id="1881" name="Google Shape;1881;p106" descr="dove and sword large cropped.png"/>
          <p:cNvPicPr preferRelativeResize="0"/>
          <p:nvPr/>
        </p:nvPicPr>
        <p:blipFill rotWithShape="1">
          <a:blip r:embed="rId4">
            <a:alphaModFix/>
          </a:blip>
          <a:srcRect/>
          <a:stretch/>
        </p:blipFill>
        <p:spPr>
          <a:xfrm>
            <a:off x="107504" y="227729"/>
            <a:ext cx="3302429" cy="3417295"/>
          </a:xfrm>
          <a:prstGeom prst="rect">
            <a:avLst/>
          </a:prstGeom>
          <a:noFill/>
          <a:ln>
            <a:noFill/>
          </a:ln>
        </p:spPr>
      </p:pic>
      <p:pic>
        <p:nvPicPr>
          <p:cNvPr id="1882" name="Google Shape;1882;p106" descr="C:\Users\Supernike\AppData\Local\Microsoft\Windows\Temporary Internet Files\Content.IE5\Q82F3AOF\MC900361874[1].wmf"/>
          <p:cNvPicPr preferRelativeResize="0"/>
          <p:nvPr/>
        </p:nvPicPr>
        <p:blipFill rotWithShape="1">
          <a:blip r:embed="rId5">
            <a:alphaModFix/>
          </a:blip>
          <a:srcRect/>
          <a:stretch/>
        </p:blipFill>
        <p:spPr>
          <a:xfrm>
            <a:off x="2339752" y="2708920"/>
            <a:ext cx="1872208" cy="1282536"/>
          </a:xfrm>
          <a:prstGeom prst="rect">
            <a:avLst/>
          </a:prstGeom>
          <a:noFill/>
          <a:ln>
            <a:noFill/>
          </a:ln>
        </p:spPr>
      </p:pic>
      <p:sp>
        <p:nvSpPr>
          <p:cNvPr id="1883" name="Google Shape;1883;p106"/>
          <p:cNvSpPr txBox="1"/>
          <p:nvPr/>
        </p:nvSpPr>
        <p:spPr>
          <a:xfrm>
            <a:off x="3995936" y="901164"/>
            <a:ext cx="5076000" cy="4833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lt1"/>
                </a:solidFill>
                <a:latin typeface="Calibri"/>
                <a:ea typeface="Calibri"/>
                <a:cs typeface="Calibri"/>
                <a:sym typeface="Calibri"/>
              </a:rPr>
              <a:t>Promesses – Foi – Prière !</a:t>
            </a:r>
            <a:endParaRPr/>
          </a:p>
          <a:p>
            <a:pPr marL="0" marR="0" lvl="0" indent="0" algn="ctr" rtl="0">
              <a:spcBef>
                <a:spcPts val="0"/>
              </a:spcBef>
              <a:spcAft>
                <a:spcPts val="0"/>
              </a:spcAft>
              <a:buNone/>
            </a:pPr>
            <a:endParaRPr sz="2800" b="1">
              <a:solidFill>
                <a:schemeClr val="lt1"/>
              </a:solidFill>
              <a:latin typeface="Calibri"/>
              <a:ea typeface="Calibri"/>
              <a:cs typeface="Calibri"/>
              <a:sym typeface="Calibri"/>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L'Esprit de Dieu nous aide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à utiliser la Parole de Dieu</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 pour prier et louer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avec foi en la fidélité de Dieu,</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à ses promesses en Christ,</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et la puissance du sang du Christ nous donnant accès à Dieu.</a:t>
            </a:r>
            <a:endParaRPr/>
          </a:p>
          <a:p>
            <a:pPr marL="0" marR="0" lvl="0" indent="0" algn="ctr" rtl="0">
              <a:spcBef>
                <a:spcPts val="0"/>
              </a:spcBef>
              <a:spcAft>
                <a:spcPts val="0"/>
              </a:spcAft>
              <a:buNone/>
            </a:pPr>
            <a:endParaRPr sz="2800" b="1">
              <a:solidFill>
                <a:schemeClr val="lt1"/>
              </a:solidFill>
              <a:latin typeface="Calibri"/>
              <a:ea typeface="Calibri"/>
              <a:cs typeface="Calibri"/>
              <a:sym typeface="Calibri"/>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Promesses – Foi – Louanges !</a:t>
            </a:r>
            <a:endParaRPr sz="2800" b="1">
              <a:solidFill>
                <a:schemeClr val="lt1"/>
              </a:solidFill>
              <a:latin typeface="Calibri"/>
              <a:ea typeface="Calibri"/>
              <a:cs typeface="Calibri"/>
              <a:sym typeface="Calibri"/>
            </a:endParaRPr>
          </a:p>
        </p:txBody>
      </p:sp>
      <p:sp>
        <p:nvSpPr>
          <p:cNvPr id="1884" name="Google Shape;1884;p106"/>
          <p:cNvSpPr/>
          <p:nvPr/>
        </p:nvSpPr>
        <p:spPr>
          <a:xfrm>
            <a:off x="35496" y="6125815"/>
            <a:ext cx="2088232" cy="61555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D8D8D8"/>
                </a:solidFill>
                <a:latin typeface="Arial"/>
                <a:ea typeface="Arial"/>
                <a:cs typeface="Arial"/>
                <a:sym typeface="Arial"/>
              </a:rPr>
              <a:t>Dove, Bible, praying woman</a:t>
            </a:r>
            <a:endParaRPr/>
          </a:p>
          <a:p>
            <a:pPr marL="0" marR="0" lvl="0" indent="0" algn="ctr" rtl="0">
              <a:spcBef>
                <a:spcPts val="0"/>
              </a:spcBef>
              <a:spcAft>
                <a:spcPts val="0"/>
              </a:spcAft>
              <a:buNone/>
            </a:pPr>
            <a:r>
              <a:rPr lang="en-US" sz="800">
                <a:solidFill>
                  <a:srgbClr val="D8D8D8"/>
                </a:solidFill>
                <a:latin typeface="Arial"/>
                <a:ea typeface="Arial"/>
                <a:cs typeface="Arial"/>
                <a:sym typeface="Arial"/>
              </a:rPr>
              <a:t>Microsoft clip art © 2013 </a:t>
            </a:r>
            <a:endParaRPr/>
          </a:p>
          <a:p>
            <a:pPr marL="0" marR="0" lvl="0" indent="0" algn="ctr" rtl="0">
              <a:spcBef>
                <a:spcPts val="0"/>
              </a:spcBef>
              <a:spcAft>
                <a:spcPts val="0"/>
              </a:spcAft>
              <a:buNone/>
            </a:pPr>
            <a:r>
              <a:rPr lang="en-US" sz="800">
                <a:solidFill>
                  <a:srgbClr val="D8D8D8"/>
                </a:solidFill>
                <a:latin typeface="Arial"/>
                <a:ea typeface="Arial"/>
                <a:cs typeface="Arial"/>
                <a:sym typeface="Arial"/>
              </a:rPr>
              <a:t>Microsoft Corporation. </a:t>
            </a:r>
            <a:endParaRPr/>
          </a:p>
          <a:p>
            <a:pPr marL="0" marR="0" lvl="0" indent="0" algn="ctr" rtl="0">
              <a:spcBef>
                <a:spcPts val="0"/>
              </a:spcBef>
              <a:spcAft>
                <a:spcPts val="0"/>
              </a:spcAft>
              <a:buNone/>
            </a:pPr>
            <a:endParaRPr sz="1000">
              <a:solidFill>
                <a:srgbClr val="D8D8D8"/>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FF00FF"/>
        </a:solidFill>
        <a:effectLst/>
      </p:bgPr>
    </p:bg>
    <p:spTree>
      <p:nvGrpSpPr>
        <p:cNvPr id="1" name="Shape 1888"/>
        <p:cNvGrpSpPr/>
        <p:nvPr/>
      </p:nvGrpSpPr>
      <p:grpSpPr>
        <a:xfrm>
          <a:off x="0" y="0"/>
          <a:ext cx="0" cy="0"/>
          <a:chOff x="0" y="0"/>
          <a:chExt cx="0" cy="0"/>
        </a:xfrm>
      </p:grpSpPr>
      <p:pic>
        <p:nvPicPr>
          <p:cNvPr id="1889" name="Google Shape;1889;p107" descr=" pray MC900194056.jpg"/>
          <p:cNvPicPr preferRelativeResize="0"/>
          <p:nvPr/>
        </p:nvPicPr>
        <p:blipFill rotWithShape="1">
          <a:blip r:embed="rId3">
            <a:alphaModFix/>
          </a:blip>
          <a:srcRect/>
          <a:stretch/>
        </p:blipFill>
        <p:spPr>
          <a:xfrm flipH="1">
            <a:off x="971600" y="2785014"/>
            <a:ext cx="2224524" cy="3164266"/>
          </a:xfrm>
          <a:prstGeom prst="ellipse">
            <a:avLst/>
          </a:prstGeom>
          <a:noFill/>
          <a:ln>
            <a:noFill/>
          </a:ln>
        </p:spPr>
      </p:pic>
      <p:pic>
        <p:nvPicPr>
          <p:cNvPr id="1890" name="Google Shape;1890;p107" descr="dove and sword large cropped.png"/>
          <p:cNvPicPr preferRelativeResize="0"/>
          <p:nvPr/>
        </p:nvPicPr>
        <p:blipFill rotWithShape="1">
          <a:blip r:embed="rId4">
            <a:alphaModFix/>
          </a:blip>
          <a:srcRect/>
          <a:stretch/>
        </p:blipFill>
        <p:spPr>
          <a:xfrm>
            <a:off x="107504" y="227729"/>
            <a:ext cx="3302429" cy="3417295"/>
          </a:xfrm>
          <a:prstGeom prst="rect">
            <a:avLst/>
          </a:prstGeom>
          <a:noFill/>
          <a:ln>
            <a:noFill/>
          </a:ln>
        </p:spPr>
      </p:pic>
      <p:pic>
        <p:nvPicPr>
          <p:cNvPr id="1891" name="Google Shape;1891;p107" descr="C:\Users\Supernike\AppData\Local\Microsoft\Windows\Temporary Internet Files\Content.IE5\Q82F3AOF\MC900361874[1].wmf"/>
          <p:cNvPicPr preferRelativeResize="0"/>
          <p:nvPr/>
        </p:nvPicPr>
        <p:blipFill rotWithShape="1">
          <a:blip r:embed="rId5">
            <a:alphaModFix/>
          </a:blip>
          <a:srcRect/>
          <a:stretch/>
        </p:blipFill>
        <p:spPr>
          <a:xfrm>
            <a:off x="2339752" y="2722528"/>
            <a:ext cx="1872208" cy="1282536"/>
          </a:xfrm>
          <a:prstGeom prst="rect">
            <a:avLst/>
          </a:prstGeom>
          <a:noFill/>
          <a:ln>
            <a:noFill/>
          </a:ln>
        </p:spPr>
      </p:pic>
      <p:sp>
        <p:nvSpPr>
          <p:cNvPr id="1892" name="Google Shape;1892;p107"/>
          <p:cNvSpPr txBox="1"/>
          <p:nvPr/>
        </p:nvSpPr>
        <p:spPr>
          <a:xfrm>
            <a:off x="3995936" y="332656"/>
            <a:ext cx="5076000" cy="6126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err="1">
                <a:solidFill>
                  <a:schemeClr val="lt1"/>
                </a:solidFill>
                <a:latin typeface="Calibri"/>
                <a:ea typeface="Calibri"/>
                <a:cs typeface="Calibri"/>
                <a:sym typeface="Calibri"/>
              </a:rPr>
              <a:t>Êtes-vous</a:t>
            </a:r>
            <a:r>
              <a:rPr lang="en-US" sz="2800" b="1" dirty="0">
                <a:solidFill>
                  <a:schemeClr val="lt1"/>
                </a:solidFill>
                <a:latin typeface="Calibri"/>
                <a:ea typeface="Calibri"/>
                <a:cs typeface="Calibri"/>
                <a:sym typeface="Calibri"/>
              </a:rPr>
              <a:t> un </a:t>
            </a:r>
            <a:r>
              <a:rPr lang="en-US" sz="2800" b="1" dirty="0" err="1">
                <a:solidFill>
                  <a:schemeClr val="lt1"/>
                </a:solidFill>
                <a:latin typeface="Calibri"/>
                <a:ea typeface="Calibri"/>
                <a:cs typeface="Calibri"/>
                <a:sym typeface="Calibri"/>
              </a:rPr>
              <a:t>croyant</a:t>
            </a:r>
            <a:endParaRPr dirty="0"/>
          </a:p>
          <a:p>
            <a:pPr marL="0" marR="0" lvl="0" indent="0" algn="ctr" rtl="0">
              <a:spcBef>
                <a:spcPts val="0"/>
              </a:spcBef>
              <a:spcAft>
                <a:spcPts val="0"/>
              </a:spcAft>
              <a:buNone/>
            </a:pPr>
            <a:r>
              <a:rPr lang="en-US" sz="2800" b="1" dirty="0">
                <a:solidFill>
                  <a:schemeClr val="lt1"/>
                </a:solidFill>
                <a:latin typeface="Calibri"/>
                <a:ea typeface="Calibri"/>
                <a:cs typeface="Calibri"/>
                <a:sym typeface="Calibri"/>
              </a:rPr>
              <a:t>qui </a:t>
            </a:r>
            <a:r>
              <a:rPr lang="en-US" sz="2800" b="1" dirty="0" err="1">
                <a:solidFill>
                  <a:schemeClr val="lt1"/>
                </a:solidFill>
                <a:latin typeface="Calibri"/>
                <a:ea typeface="Calibri"/>
                <a:cs typeface="Calibri"/>
                <a:sym typeface="Calibri"/>
              </a:rPr>
              <a:t>dépend</a:t>
            </a:r>
            <a:r>
              <a:rPr lang="en-US" sz="2800" b="1" dirty="0">
                <a:solidFill>
                  <a:schemeClr val="lt1"/>
                </a:solidFill>
                <a:latin typeface="Calibri"/>
                <a:ea typeface="Calibri"/>
                <a:cs typeface="Calibri"/>
                <a:sym typeface="Calibri"/>
              </a:rPr>
              <a:t> de </a:t>
            </a:r>
            <a:r>
              <a:rPr lang="en-US" sz="2800" b="1" dirty="0" err="1">
                <a:solidFill>
                  <a:schemeClr val="lt1"/>
                </a:solidFill>
                <a:latin typeface="Calibri"/>
                <a:ea typeface="Calibri"/>
                <a:cs typeface="Calibri"/>
                <a:sym typeface="Calibri"/>
              </a:rPr>
              <a:t>l'Esprit</a:t>
            </a:r>
            <a:r>
              <a:rPr lang="en-US" sz="2800" b="1" dirty="0">
                <a:solidFill>
                  <a:schemeClr val="lt1"/>
                </a:solidFill>
                <a:latin typeface="Calibri"/>
                <a:ea typeface="Calibri"/>
                <a:cs typeface="Calibri"/>
                <a:sym typeface="Calibri"/>
              </a:rPr>
              <a:t> de </a:t>
            </a:r>
            <a:r>
              <a:rPr lang="en-US" sz="2800" b="1" dirty="0" err="1">
                <a:solidFill>
                  <a:schemeClr val="lt1"/>
                </a:solidFill>
                <a:latin typeface="Calibri"/>
                <a:ea typeface="Calibri"/>
                <a:cs typeface="Calibri"/>
                <a:sym typeface="Calibri"/>
              </a:rPr>
              <a:t>Dieu</a:t>
            </a:r>
            <a:r>
              <a:rPr lang="en-US" sz="2800" b="1" dirty="0">
                <a:solidFill>
                  <a:schemeClr val="lt1"/>
                </a:solidFill>
                <a:latin typeface="Calibri"/>
                <a:ea typeface="Calibri"/>
                <a:cs typeface="Calibri"/>
                <a:sym typeface="Calibri"/>
              </a:rPr>
              <a:t> pour </a:t>
            </a:r>
            <a:r>
              <a:rPr lang="en-US" sz="2800" b="1" dirty="0" err="1">
                <a:solidFill>
                  <a:schemeClr val="lt1"/>
                </a:solidFill>
                <a:latin typeface="Calibri"/>
                <a:ea typeface="Calibri"/>
                <a:cs typeface="Calibri"/>
                <a:sym typeface="Calibri"/>
              </a:rPr>
              <a:t>vous</a:t>
            </a:r>
            <a:r>
              <a:rPr lang="en-US" sz="2800" b="1" dirty="0">
                <a:solidFill>
                  <a:schemeClr val="lt1"/>
                </a:solidFill>
                <a:latin typeface="Calibri"/>
                <a:ea typeface="Calibri"/>
                <a:cs typeface="Calibri"/>
                <a:sym typeface="Calibri"/>
              </a:rPr>
              <a:t> aider à </a:t>
            </a:r>
            <a:r>
              <a:rPr lang="en-US" sz="2800" b="1" dirty="0" err="1">
                <a:solidFill>
                  <a:schemeClr val="lt1"/>
                </a:solidFill>
                <a:latin typeface="Calibri"/>
                <a:ea typeface="Calibri"/>
                <a:cs typeface="Calibri"/>
                <a:sym typeface="Calibri"/>
              </a:rPr>
              <a:t>utiliser</a:t>
            </a:r>
            <a:endParaRPr dirty="0"/>
          </a:p>
          <a:p>
            <a:pPr marL="0" marR="0" lvl="0" indent="0" algn="ctr" rtl="0">
              <a:spcBef>
                <a:spcPts val="0"/>
              </a:spcBef>
              <a:spcAft>
                <a:spcPts val="0"/>
              </a:spcAft>
              <a:buNone/>
            </a:pPr>
            <a:r>
              <a:rPr lang="en-US" sz="2800" b="1" dirty="0">
                <a:solidFill>
                  <a:schemeClr val="lt1"/>
                </a:solidFill>
                <a:latin typeface="Calibri"/>
                <a:ea typeface="Calibri"/>
                <a:cs typeface="Calibri"/>
                <a:sym typeface="Calibri"/>
              </a:rPr>
              <a:t>la Parole de </a:t>
            </a:r>
            <a:r>
              <a:rPr lang="en-US" sz="2800" b="1" dirty="0" err="1">
                <a:solidFill>
                  <a:schemeClr val="lt1"/>
                </a:solidFill>
                <a:latin typeface="Calibri"/>
                <a:ea typeface="Calibri"/>
                <a:cs typeface="Calibri"/>
                <a:sym typeface="Calibri"/>
              </a:rPr>
              <a:t>Dieu</a:t>
            </a:r>
            <a:r>
              <a:rPr lang="en-US" sz="2800" b="1" dirty="0">
                <a:solidFill>
                  <a:schemeClr val="lt1"/>
                </a:solidFill>
                <a:latin typeface="Calibri"/>
                <a:ea typeface="Calibri"/>
                <a:cs typeface="Calibri"/>
                <a:sym typeface="Calibri"/>
              </a:rPr>
              <a:t> pour</a:t>
            </a:r>
            <a:endParaRPr dirty="0"/>
          </a:p>
          <a:p>
            <a:pPr marL="0" marR="0" lvl="0" indent="0" algn="ctr" rtl="0">
              <a:spcBef>
                <a:spcPts val="0"/>
              </a:spcBef>
              <a:spcAft>
                <a:spcPts val="0"/>
              </a:spcAft>
              <a:buNone/>
            </a:pPr>
            <a:r>
              <a:rPr lang="en-US" sz="2800" b="1" dirty="0">
                <a:solidFill>
                  <a:schemeClr val="lt1"/>
                </a:solidFill>
                <a:latin typeface="Calibri"/>
                <a:ea typeface="Calibri"/>
                <a:cs typeface="Calibri"/>
                <a:sym typeface="Calibri"/>
              </a:rPr>
              <a:t>prier et </a:t>
            </a:r>
            <a:r>
              <a:rPr lang="en-US" sz="2800" b="1" dirty="0" err="1">
                <a:solidFill>
                  <a:schemeClr val="lt1"/>
                </a:solidFill>
                <a:latin typeface="Calibri"/>
                <a:ea typeface="Calibri"/>
                <a:cs typeface="Calibri"/>
                <a:sym typeface="Calibri"/>
              </a:rPr>
              <a:t>louer</a:t>
            </a:r>
            <a:r>
              <a:rPr lang="en-US" sz="2800" b="1" dirty="0">
                <a:solidFill>
                  <a:schemeClr val="lt1"/>
                </a:solidFill>
                <a:latin typeface="Calibri"/>
                <a:ea typeface="Calibri"/>
                <a:cs typeface="Calibri"/>
                <a:sym typeface="Calibri"/>
              </a:rPr>
              <a:t>?</a:t>
            </a:r>
            <a:endParaRPr dirty="0"/>
          </a:p>
          <a:p>
            <a:pPr marL="0" marR="0" lvl="0" indent="0" algn="ctr" rtl="0">
              <a:spcBef>
                <a:spcPts val="0"/>
              </a:spcBef>
              <a:spcAft>
                <a:spcPts val="0"/>
              </a:spcAft>
              <a:buNone/>
            </a:pPr>
            <a:endParaRPr sz="2800" b="1" dirty="0">
              <a:solidFill>
                <a:schemeClr val="lt1"/>
              </a:solidFill>
              <a:latin typeface="Calibri"/>
              <a:ea typeface="Calibri"/>
              <a:cs typeface="Calibri"/>
              <a:sym typeface="Calibri"/>
            </a:endParaRPr>
          </a:p>
          <a:p>
            <a:pPr marL="0" marR="0" lvl="0" indent="0" algn="ctr" rtl="0">
              <a:spcBef>
                <a:spcPts val="0"/>
              </a:spcBef>
              <a:spcAft>
                <a:spcPts val="0"/>
              </a:spcAft>
              <a:buNone/>
            </a:pPr>
            <a:r>
              <a:rPr lang="en-US" sz="2800" b="1" dirty="0">
                <a:solidFill>
                  <a:schemeClr val="lt1"/>
                </a:solidFill>
                <a:latin typeface="Calibri"/>
                <a:ea typeface="Calibri"/>
                <a:cs typeface="Calibri"/>
                <a:sym typeface="Calibri"/>
              </a:rPr>
              <a:t>Pries-</a:t>
            </a:r>
            <a:r>
              <a:rPr lang="en-US" sz="2800" b="1" dirty="0" err="1">
                <a:solidFill>
                  <a:schemeClr val="lt1"/>
                </a:solidFill>
                <a:latin typeface="Calibri"/>
                <a:ea typeface="Calibri"/>
                <a:cs typeface="Calibri"/>
                <a:sym typeface="Calibri"/>
              </a:rPr>
              <a:t>tu</a:t>
            </a:r>
            <a:r>
              <a:rPr lang="en-US" sz="2800" b="1" dirty="0">
                <a:solidFill>
                  <a:schemeClr val="lt1"/>
                </a:solidFill>
                <a:latin typeface="Calibri"/>
                <a:ea typeface="Calibri"/>
                <a:cs typeface="Calibri"/>
                <a:sym typeface="Calibri"/>
              </a:rPr>
              <a:t> avec </a:t>
            </a:r>
            <a:r>
              <a:rPr lang="en-US" sz="2800" b="1" dirty="0" err="1">
                <a:solidFill>
                  <a:schemeClr val="lt1"/>
                </a:solidFill>
                <a:latin typeface="Calibri"/>
                <a:ea typeface="Calibri"/>
                <a:cs typeface="Calibri"/>
                <a:sym typeface="Calibri"/>
              </a:rPr>
              <a:t>foi</a:t>
            </a:r>
            <a:r>
              <a:rPr lang="en-US" sz="2800" b="1"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b="1" dirty="0">
                <a:solidFill>
                  <a:schemeClr val="lt1"/>
                </a:solidFill>
                <a:latin typeface="Calibri"/>
                <a:ea typeface="Calibri"/>
                <a:cs typeface="Calibri"/>
                <a:sym typeface="Calibri"/>
              </a:rPr>
              <a:t>en la </a:t>
            </a:r>
            <a:r>
              <a:rPr lang="en-US" sz="2800" b="1" dirty="0" err="1">
                <a:solidFill>
                  <a:schemeClr val="lt1"/>
                </a:solidFill>
                <a:latin typeface="Calibri"/>
                <a:ea typeface="Calibri"/>
                <a:cs typeface="Calibri"/>
                <a:sym typeface="Calibri"/>
              </a:rPr>
              <a:t>fidélité</a:t>
            </a:r>
            <a:r>
              <a:rPr lang="en-US" sz="2800" b="1" dirty="0">
                <a:solidFill>
                  <a:schemeClr val="lt1"/>
                </a:solidFill>
                <a:latin typeface="Calibri"/>
                <a:ea typeface="Calibri"/>
                <a:cs typeface="Calibri"/>
                <a:sym typeface="Calibri"/>
              </a:rPr>
              <a:t> de </a:t>
            </a:r>
            <a:r>
              <a:rPr lang="en-US" sz="2800" b="1" dirty="0" err="1">
                <a:solidFill>
                  <a:schemeClr val="lt1"/>
                </a:solidFill>
                <a:latin typeface="Calibri"/>
                <a:ea typeface="Calibri"/>
                <a:cs typeface="Calibri"/>
                <a:sym typeface="Calibri"/>
              </a:rPr>
              <a:t>Dieu</a:t>
            </a:r>
            <a:endParaRPr dirty="0"/>
          </a:p>
          <a:p>
            <a:pPr marL="0" marR="0" lvl="0" indent="0" algn="ctr" rtl="0">
              <a:spcBef>
                <a:spcPts val="0"/>
              </a:spcBef>
              <a:spcAft>
                <a:spcPts val="0"/>
              </a:spcAft>
              <a:buNone/>
            </a:pPr>
            <a:r>
              <a:rPr lang="en-US" sz="2800" b="1" dirty="0">
                <a:solidFill>
                  <a:schemeClr val="lt1"/>
                </a:solidFill>
                <a:latin typeface="Calibri"/>
                <a:ea typeface="Calibri"/>
                <a:cs typeface="Calibri"/>
                <a:sym typeface="Calibri"/>
              </a:rPr>
              <a:t>à </a:t>
            </a:r>
            <a:r>
              <a:rPr lang="en-US" sz="2800" b="1" dirty="0" err="1">
                <a:solidFill>
                  <a:schemeClr val="lt1"/>
                </a:solidFill>
                <a:latin typeface="Calibri"/>
                <a:ea typeface="Calibri"/>
                <a:cs typeface="Calibri"/>
                <a:sym typeface="Calibri"/>
              </a:rPr>
              <a:t>ses</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promesses</a:t>
            </a:r>
            <a:r>
              <a:rPr lang="en-US" sz="2800" b="1" dirty="0">
                <a:solidFill>
                  <a:schemeClr val="lt1"/>
                </a:solidFill>
                <a:latin typeface="Calibri"/>
                <a:ea typeface="Calibri"/>
                <a:cs typeface="Calibri"/>
                <a:sym typeface="Calibri"/>
              </a:rPr>
              <a:t> en Christ,</a:t>
            </a:r>
            <a:endParaRPr dirty="0"/>
          </a:p>
          <a:p>
            <a:pPr marL="0" marR="0" lvl="0" indent="0" algn="ctr" rtl="0">
              <a:spcBef>
                <a:spcPts val="0"/>
              </a:spcBef>
              <a:spcAft>
                <a:spcPts val="0"/>
              </a:spcAft>
              <a:buNone/>
            </a:pPr>
            <a:r>
              <a:rPr lang="en-US" sz="2800" b="1" dirty="0" smtClean="0">
                <a:solidFill>
                  <a:schemeClr val="lt1"/>
                </a:solidFill>
                <a:latin typeface="Calibri"/>
                <a:ea typeface="Calibri"/>
                <a:cs typeface="Calibri"/>
                <a:sym typeface="Calibri"/>
              </a:rPr>
              <a:t>et </a:t>
            </a:r>
            <a:r>
              <a:rPr lang="en-US" sz="2800" b="1" dirty="0" err="1">
                <a:solidFill>
                  <a:schemeClr val="lt1"/>
                </a:solidFill>
                <a:latin typeface="Calibri"/>
                <a:ea typeface="Calibri"/>
                <a:cs typeface="Calibri"/>
                <a:sym typeface="Calibri"/>
              </a:rPr>
              <a:t>dans</a:t>
            </a:r>
            <a:r>
              <a:rPr lang="en-US" sz="2800" b="1" dirty="0">
                <a:solidFill>
                  <a:schemeClr val="lt1"/>
                </a:solidFill>
                <a:latin typeface="Calibri"/>
                <a:ea typeface="Calibri"/>
                <a:cs typeface="Calibri"/>
                <a:sym typeface="Calibri"/>
              </a:rPr>
              <a:t> la puissance </a:t>
            </a:r>
            <a:endParaRPr lang="en-US" sz="2800" b="1" dirty="0" smtClean="0">
              <a:solidFill>
                <a:schemeClr val="lt1"/>
              </a:solidFill>
              <a:latin typeface="Calibri"/>
              <a:ea typeface="Calibri"/>
              <a:cs typeface="Calibri"/>
              <a:sym typeface="Calibri"/>
            </a:endParaRPr>
          </a:p>
          <a:p>
            <a:pPr marL="0" marR="0" lvl="0" indent="0" algn="ctr" rtl="0">
              <a:spcBef>
                <a:spcPts val="0"/>
              </a:spcBef>
              <a:spcAft>
                <a:spcPts val="0"/>
              </a:spcAft>
              <a:buNone/>
            </a:pPr>
            <a:r>
              <a:rPr lang="en-US" sz="2800" b="1" dirty="0" smtClean="0">
                <a:solidFill>
                  <a:schemeClr val="lt1"/>
                </a:solidFill>
                <a:latin typeface="Calibri"/>
                <a:ea typeface="Calibri"/>
                <a:cs typeface="Calibri"/>
                <a:sym typeface="Calibri"/>
              </a:rPr>
              <a:t>du </a:t>
            </a:r>
            <a:r>
              <a:rPr lang="en-US" sz="2800" b="1" dirty="0">
                <a:solidFill>
                  <a:schemeClr val="lt1"/>
                </a:solidFill>
                <a:latin typeface="Calibri"/>
                <a:ea typeface="Calibri"/>
                <a:cs typeface="Calibri"/>
                <a:sym typeface="Calibri"/>
              </a:rPr>
              <a:t>sang du Christ </a:t>
            </a:r>
            <a:endParaRPr lang="en-US" sz="2800" b="1" dirty="0" smtClean="0">
              <a:solidFill>
                <a:schemeClr val="lt1"/>
              </a:solidFill>
              <a:latin typeface="Calibri"/>
              <a:ea typeface="Calibri"/>
              <a:cs typeface="Calibri"/>
              <a:sym typeface="Calibri"/>
            </a:endParaRPr>
          </a:p>
          <a:p>
            <a:pPr marL="0" marR="0" lvl="0" indent="0" algn="ctr" rtl="0">
              <a:spcBef>
                <a:spcPts val="0"/>
              </a:spcBef>
              <a:spcAft>
                <a:spcPts val="0"/>
              </a:spcAft>
              <a:buNone/>
            </a:pPr>
            <a:r>
              <a:rPr lang="en-US" sz="2800" b="1" dirty="0" smtClean="0">
                <a:solidFill>
                  <a:schemeClr val="lt1"/>
                </a:solidFill>
                <a:latin typeface="Calibri"/>
                <a:ea typeface="Calibri"/>
                <a:cs typeface="Calibri"/>
                <a:sym typeface="Calibri"/>
              </a:rPr>
              <a:t>nous </a:t>
            </a:r>
            <a:r>
              <a:rPr lang="en-US" sz="2800" b="1" dirty="0" err="1">
                <a:solidFill>
                  <a:schemeClr val="lt1"/>
                </a:solidFill>
                <a:latin typeface="Calibri"/>
                <a:ea typeface="Calibri"/>
                <a:cs typeface="Calibri"/>
                <a:sym typeface="Calibri"/>
              </a:rPr>
              <a:t>donnant</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accès</a:t>
            </a:r>
            <a:r>
              <a:rPr lang="en-US" sz="2800" b="1" dirty="0">
                <a:solidFill>
                  <a:schemeClr val="lt1"/>
                </a:solidFill>
                <a:latin typeface="Calibri"/>
                <a:ea typeface="Calibri"/>
                <a:cs typeface="Calibri"/>
                <a:sym typeface="Calibri"/>
              </a:rPr>
              <a:t> à </a:t>
            </a:r>
            <a:r>
              <a:rPr lang="en-US" sz="2800" b="1" dirty="0" err="1">
                <a:solidFill>
                  <a:schemeClr val="lt1"/>
                </a:solidFill>
                <a:latin typeface="Calibri"/>
                <a:ea typeface="Calibri"/>
                <a:cs typeface="Calibri"/>
                <a:sym typeface="Calibri"/>
              </a:rPr>
              <a:t>Dieu</a:t>
            </a:r>
            <a:r>
              <a:rPr lang="en-US" sz="2800" b="1" dirty="0">
                <a:solidFill>
                  <a:schemeClr val="lt1"/>
                </a:solidFill>
                <a:latin typeface="Calibri"/>
                <a:ea typeface="Calibri"/>
                <a:cs typeface="Calibri"/>
                <a:sym typeface="Calibri"/>
              </a:rPr>
              <a:t>?</a:t>
            </a:r>
            <a:endParaRPr dirty="0"/>
          </a:p>
          <a:p>
            <a:pPr marL="0" marR="0" lvl="0" indent="0" algn="ctr" rtl="0">
              <a:spcBef>
                <a:spcPts val="0"/>
              </a:spcBef>
              <a:spcAft>
                <a:spcPts val="0"/>
              </a:spcAft>
              <a:buNone/>
            </a:pPr>
            <a:endParaRPr sz="2800" b="1" dirty="0">
              <a:solidFill>
                <a:schemeClr val="lt1"/>
              </a:solidFill>
              <a:latin typeface="Calibri"/>
              <a:ea typeface="Calibri"/>
              <a:cs typeface="Calibri"/>
              <a:sym typeface="Calibri"/>
            </a:endParaRPr>
          </a:p>
          <a:p>
            <a:pPr marL="0" marR="0" lvl="0" indent="0" algn="ctr" rtl="0">
              <a:spcBef>
                <a:spcPts val="0"/>
              </a:spcBef>
              <a:spcAft>
                <a:spcPts val="0"/>
              </a:spcAft>
              <a:buNone/>
            </a:pPr>
            <a:r>
              <a:rPr lang="en-US" sz="2800" b="1" dirty="0" err="1">
                <a:solidFill>
                  <a:schemeClr val="lt1"/>
                </a:solidFill>
                <a:latin typeface="Calibri"/>
                <a:ea typeface="Calibri"/>
                <a:cs typeface="Calibri"/>
                <a:sym typeface="Calibri"/>
              </a:rPr>
              <a:t>Promesses</a:t>
            </a:r>
            <a:r>
              <a:rPr lang="en-US" sz="2800" b="1" dirty="0">
                <a:solidFill>
                  <a:schemeClr val="lt1"/>
                </a:solidFill>
                <a:latin typeface="Calibri"/>
                <a:ea typeface="Calibri"/>
                <a:cs typeface="Calibri"/>
                <a:sym typeface="Calibri"/>
              </a:rPr>
              <a:t> – </a:t>
            </a:r>
            <a:r>
              <a:rPr lang="en-US" sz="2800" b="1" dirty="0" err="1">
                <a:solidFill>
                  <a:schemeClr val="lt1"/>
                </a:solidFill>
                <a:latin typeface="Calibri"/>
                <a:ea typeface="Calibri"/>
                <a:cs typeface="Calibri"/>
                <a:sym typeface="Calibri"/>
              </a:rPr>
              <a:t>Foi</a:t>
            </a:r>
            <a:r>
              <a:rPr lang="en-US" sz="2800" b="1" dirty="0">
                <a:solidFill>
                  <a:schemeClr val="lt1"/>
                </a:solidFill>
                <a:latin typeface="Calibri"/>
                <a:ea typeface="Calibri"/>
                <a:cs typeface="Calibri"/>
                <a:sym typeface="Calibri"/>
              </a:rPr>
              <a:t> – </a:t>
            </a:r>
            <a:r>
              <a:rPr lang="en-US" sz="2800" b="1" dirty="0" err="1">
                <a:solidFill>
                  <a:schemeClr val="lt1"/>
                </a:solidFill>
                <a:latin typeface="Calibri"/>
                <a:ea typeface="Calibri"/>
                <a:cs typeface="Calibri"/>
                <a:sym typeface="Calibri"/>
              </a:rPr>
              <a:t>Prière</a:t>
            </a:r>
            <a:r>
              <a:rPr lang="en-US" sz="2800" b="1" dirty="0">
                <a:solidFill>
                  <a:schemeClr val="lt1"/>
                </a:solidFill>
                <a:latin typeface="Calibri"/>
                <a:ea typeface="Calibri"/>
                <a:cs typeface="Calibri"/>
                <a:sym typeface="Calibri"/>
              </a:rPr>
              <a:t> !</a:t>
            </a:r>
            <a:endParaRPr sz="2800" b="1" dirty="0">
              <a:solidFill>
                <a:schemeClr val="lt1"/>
              </a:solidFill>
              <a:latin typeface="Calibri"/>
              <a:ea typeface="Calibri"/>
              <a:cs typeface="Calibri"/>
              <a:sym typeface="Calibri"/>
            </a:endParaRPr>
          </a:p>
        </p:txBody>
      </p:sp>
      <p:sp>
        <p:nvSpPr>
          <p:cNvPr id="1893" name="Google Shape;1893;p107"/>
          <p:cNvSpPr/>
          <p:nvPr/>
        </p:nvSpPr>
        <p:spPr>
          <a:xfrm>
            <a:off x="35496" y="6125815"/>
            <a:ext cx="2088232" cy="61555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D8D8D8"/>
                </a:solidFill>
                <a:latin typeface="Arial"/>
                <a:ea typeface="Arial"/>
                <a:cs typeface="Arial"/>
                <a:sym typeface="Arial"/>
              </a:rPr>
              <a:t>Dove, Bible, praying woman</a:t>
            </a:r>
            <a:endParaRPr/>
          </a:p>
          <a:p>
            <a:pPr marL="0" marR="0" lvl="0" indent="0" algn="ctr" rtl="0">
              <a:spcBef>
                <a:spcPts val="0"/>
              </a:spcBef>
              <a:spcAft>
                <a:spcPts val="0"/>
              </a:spcAft>
              <a:buNone/>
            </a:pPr>
            <a:r>
              <a:rPr lang="en-US" sz="800">
                <a:solidFill>
                  <a:srgbClr val="D8D8D8"/>
                </a:solidFill>
                <a:latin typeface="Arial"/>
                <a:ea typeface="Arial"/>
                <a:cs typeface="Arial"/>
                <a:sym typeface="Arial"/>
              </a:rPr>
              <a:t>Microsoft clip art © 2013 </a:t>
            </a:r>
            <a:endParaRPr/>
          </a:p>
          <a:p>
            <a:pPr marL="0" marR="0" lvl="0" indent="0" algn="ctr" rtl="0">
              <a:spcBef>
                <a:spcPts val="0"/>
              </a:spcBef>
              <a:spcAft>
                <a:spcPts val="0"/>
              </a:spcAft>
              <a:buNone/>
            </a:pPr>
            <a:r>
              <a:rPr lang="en-US" sz="800">
                <a:solidFill>
                  <a:srgbClr val="D8D8D8"/>
                </a:solidFill>
                <a:latin typeface="Arial"/>
                <a:ea typeface="Arial"/>
                <a:cs typeface="Arial"/>
                <a:sym typeface="Arial"/>
              </a:rPr>
              <a:t>Microsoft Corporation. </a:t>
            </a:r>
            <a:endParaRPr/>
          </a:p>
          <a:p>
            <a:pPr marL="0" marR="0" lvl="0" indent="0" algn="ctr" rtl="0">
              <a:spcBef>
                <a:spcPts val="0"/>
              </a:spcBef>
              <a:spcAft>
                <a:spcPts val="0"/>
              </a:spcAft>
              <a:buNone/>
            </a:pPr>
            <a:endParaRPr sz="1000">
              <a:solidFill>
                <a:srgbClr val="D8D8D8"/>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1898"/>
        <p:cNvGrpSpPr/>
        <p:nvPr/>
      </p:nvGrpSpPr>
      <p:grpSpPr>
        <a:xfrm>
          <a:off x="0" y="0"/>
          <a:ext cx="0" cy="0"/>
          <a:chOff x="0" y="0"/>
          <a:chExt cx="0" cy="0"/>
        </a:xfrm>
      </p:grpSpPr>
      <p:sp>
        <p:nvSpPr>
          <p:cNvPr id="1899" name="Google Shape;1899;p108"/>
          <p:cNvSpPr txBox="1"/>
          <p:nvPr/>
        </p:nvSpPr>
        <p:spPr>
          <a:xfrm>
            <a:off x="179512" y="1124744"/>
            <a:ext cx="6840760" cy="2016224"/>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2600" b="1">
                <a:solidFill>
                  <a:schemeClr val="dk2"/>
                </a:solidFill>
                <a:latin typeface="Calibri"/>
                <a:ea typeface="Calibri"/>
                <a:cs typeface="Calibri"/>
                <a:sym typeface="Calibri"/>
              </a:rPr>
              <a:t>« il y a un seul Dieu, et aussi un seul médiateur entre Dieu et les hommes, Jésus Christ homme, qui s'est donné lui-même en rançon pour tous »  </a:t>
            </a:r>
            <a:r>
              <a:rPr lang="en-US" sz="2600" b="1" i="0" u="none" strike="noStrike" cap="none">
                <a:solidFill>
                  <a:schemeClr val="dk2"/>
                </a:solidFill>
                <a:latin typeface="Calibri"/>
                <a:ea typeface="Calibri"/>
                <a:cs typeface="Calibri"/>
                <a:sym typeface="Calibri"/>
              </a:rPr>
              <a:t>1 Tim 2:5-6</a:t>
            </a:r>
            <a:endParaRPr/>
          </a:p>
        </p:txBody>
      </p:sp>
      <p:sp>
        <p:nvSpPr>
          <p:cNvPr id="1900" name="Google Shape;1900;p108"/>
          <p:cNvSpPr txBox="1"/>
          <p:nvPr/>
        </p:nvSpPr>
        <p:spPr>
          <a:xfrm>
            <a:off x="4283968" y="3861048"/>
            <a:ext cx="4860032" cy="209288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600" b="1">
                <a:solidFill>
                  <a:schemeClr val="dk2"/>
                </a:solidFill>
                <a:latin typeface="Calibri"/>
                <a:ea typeface="Calibri"/>
                <a:cs typeface="Calibri"/>
                <a:sym typeface="Calibri"/>
              </a:rPr>
              <a:t>                    « Qui les condamnera?</a:t>
            </a:r>
            <a:endParaRPr/>
          </a:p>
          <a:p>
            <a:pPr marL="0" marR="0" lvl="0" indent="0" algn="l" rtl="0">
              <a:spcBef>
                <a:spcPts val="0"/>
              </a:spcBef>
              <a:spcAft>
                <a:spcPts val="0"/>
              </a:spcAft>
              <a:buNone/>
            </a:pPr>
            <a:r>
              <a:rPr lang="en-US" sz="2600" b="1">
                <a:solidFill>
                  <a:schemeClr val="dk2"/>
                </a:solidFill>
                <a:latin typeface="Calibri"/>
                <a:ea typeface="Calibri"/>
                <a:cs typeface="Calibri"/>
                <a:sym typeface="Calibri"/>
              </a:rPr>
              <a:t>                    Christ est mort; bien plus, il est ressuscité, il est à la droite de Dieu, et il intercède pour nous! »  Rom 8:34</a:t>
            </a:r>
            <a:endParaRPr sz="2600" b="1">
              <a:solidFill>
                <a:schemeClr val="lt1"/>
              </a:solidFill>
              <a:latin typeface="Calibri"/>
              <a:ea typeface="Calibri"/>
              <a:cs typeface="Calibri"/>
              <a:sym typeface="Calibri"/>
            </a:endParaRPr>
          </a:p>
        </p:txBody>
      </p:sp>
      <p:sp>
        <p:nvSpPr>
          <p:cNvPr id="1901" name="Google Shape;1901;p108"/>
          <p:cNvSpPr/>
          <p:nvPr/>
        </p:nvSpPr>
        <p:spPr>
          <a:xfrm>
            <a:off x="6803553" y="836910"/>
            <a:ext cx="2232943" cy="2520082"/>
          </a:xfrm>
          <a:prstGeom prst="irregularSeal1">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902" name="Google Shape;1902;p108" descr="lord-jesus-christ-coming-293608.gif"/>
          <p:cNvPicPr preferRelativeResize="0"/>
          <p:nvPr/>
        </p:nvPicPr>
        <p:blipFill rotWithShape="1">
          <a:blip r:embed="rId3">
            <a:alphaModFix/>
          </a:blip>
          <a:srcRect l="5060" t="4035" r="4939" b="41434"/>
          <a:stretch/>
        </p:blipFill>
        <p:spPr>
          <a:xfrm>
            <a:off x="3707904" y="2852936"/>
            <a:ext cx="2088232" cy="1842558"/>
          </a:xfrm>
          <a:prstGeom prst="rect">
            <a:avLst/>
          </a:prstGeom>
          <a:noFill/>
          <a:ln>
            <a:noFill/>
          </a:ln>
        </p:spPr>
      </p:pic>
      <p:sp>
        <p:nvSpPr>
          <p:cNvPr id="1903" name="Google Shape;1903;p108"/>
          <p:cNvSpPr/>
          <p:nvPr/>
        </p:nvSpPr>
        <p:spPr>
          <a:xfrm>
            <a:off x="1115616" y="6093296"/>
            <a:ext cx="576263" cy="576263"/>
          </a:xfrm>
          <a:prstGeom prst="smileyFace">
            <a:avLst>
              <a:gd name="adj" fmla="val 4653"/>
            </a:avLst>
          </a:prstGeom>
          <a:solidFill>
            <a:srgbClr val="FFCC99"/>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1904" name="Google Shape;1904;p108"/>
          <p:cNvSpPr/>
          <p:nvPr/>
        </p:nvSpPr>
        <p:spPr>
          <a:xfrm>
            <a:off x="1763688" y="4149080"/>
            <a:ext cx="576263" cy="574675"/>
          </a:xfrm>
          <a:prstGeom prst="smileyFace">
            <a:avLst>
              <a:gd name="adj" fmla="val 4653"/>
            </a:avLst>
          </a:prstGeom>
          <a:solidFill>
            <a:srgbClr val="66FFFF"/>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1905" name="Google Shape;1905;p108"/>
          <p:cNvSpPr/>
          <p:nvPr/>
        </p:nvSpPr>
        <p:spPr>
          <a:xfrm>
            <a:off x="107504" y="5373216"/>
            <a:ext cx="576262" cy="576262"/>
          </a:xfrm>
          <a:prstGeom prst="smileyFace">
            <a:avLst>
              <a:gd name="adj" fmla="val 4653"/>
            </a:avLst>
          </a:prstGeom>
          <a:solidFill>
            <a:srgbClr val="FF0000"/>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1906" name="Google Shape;1906;p108"/>
          <p:cNvSpPr/>
          <p:nvPr/>
        </p:nvSpPr>
        <p:spPr>
          <a:xfrm>
            <a:off x="1835696" y="6165105"/>
            <a:ext cx="576262" cy="576263"/>
          </a:xfrm>
          <a:prstGeom prst="smileyFace">
            <a:avLst>
              <a:gd name="adj" fmla="val 4653"/>
            </a:avLst>
          </a:prstGeom>
          <a:solidFill>
            <a:srgbClr val="FEE600"/>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1907" name="Google Shape;1907;p108"/>
          <p:cNvSpPr/>
          <p:nvPr/>
        </p:nvSpPr>
        <p:spPr>
          <a:xfrm>
            <a:off x="467544" y="4149080"/>
            <a:ext cx="576263" cy="576262"/>
          </a:xfrm>
          <a:prstGeom prst="smileyFace">
            <a:avLst>
              <a:gd name="adj" fmla="val 4653"/>
            </a:avLst>
          </a:prstGeom>
          <a:solidFill>
            <a:srgbClr val="CC3399"/>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1908" name="Google Shape;1908;p108"/>
          <p:cNvSpPr/>
          <p:nvPr/>
        </p:nvSpPr>
        <p:spPr>
          <a:xfrm>
            <a:off x="539552" y="4869160"/>
            <a:ext cx="576263" cy="576263"/>
          </a:xfrm>
          <a:prstGeom prst="smileyFace">
            <a:avLst>
              <a:gd name="adj" fmla="val 4653"/>
            </a:avLst>
          </a:prstGeom>
          <a:solidFill>
            <a:srgbClr val="FFFF99"/>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1909" name="Google Shape;1909;p108"/>
          <p:cNvSpPr/>
          <p:nvPr/>
        </p:nvSpPr>
        <p:spPr>
          <a:xfrm>
            <a:off x="1115616" y="4437112"/>
            <a:ext cx="574675" cy="576262"/>
          </a:xfrm>
          <a:prstGeom prst="smileyFace">
            <a:avLst>
              <a:gd name="adj" fmla="val 4653"/>
            </a:avLst>
          </a:prstGeom>
          <a:solidFill>
            <a:srgbClr val="FFFF00"/>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1910" name="Google Shape;1910;p108"/>
          <p:cNvSpPr/>
          <p:nvPr/>
        </p:nvSpPr>
        <p:spPr>
          <a:xfrm>
            <a:off x="2555776" y="5949280"/>
            <a:ext cx="576262" cy="576262"/>
          </a:xfrm>
          <a:prstGeom prst="smileyFace">
            <a:avLst>
              <a:gd name="adj" fmla="val 4653"/>
            </a:avLst>
          </a:prstGeom>
          <a:solidFill>
            <a:srgbClr val="00B0F0"/>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1911" name="Google Shape;1911;p108"/>
          <p:cNvSpPr/>
          <p:nvPr/>
        </p:nvSpPr>
        <p:spPr>
          <a:xfrm>
            <a:off x="755650" y="5517232"/>
            <a:ext cx="576263" cy="576263"/>
          </a:xfrm>
          <a:prstGeom prst="smileyFace">
            <a:avLst>
              <a:gd name="adj" fmla="val 4653"/>
            </a:avLst>
          </a:prstGeom>
          <a:solidFill>
            <a:srgbClr val="00FF00"/>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1912" name="Google Shape;1912;p108"/>
          <p:cNvSpPr/>
          <p:nvPr/>
        </p:nvSpPr>
        <p:spPr>
          <a:xfrm>
            <a:off x="1907704" y="4869160"/>
            <a:ext cx="576262" cy="576262"/>
          </a:xfrm>
          <a:prstGeom prst="smileyFace">
            <a:avLst>
              <a:gd name="adj" fmla="val 4653"/>
            </a:avLst>
          </a:prstGeom>
          <a:solidFill>
            <a:srgbClr val="92D050"/>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1913" name="Google Shape;1913;p108"/>
          <p:cNvSpPr/>
          <p:nvPr/>
        </p:nvSpPr>
        <p:spPr>
          <a:xfrm>
            <a:off x="1258888" y="5085184"/>
            <a:ext cx="576262" cy="576263"/>
          </a:xfrm>
          <a:prstGeom prst="smileyFace">
            <a:avLst>
              <a:gd name="adj" fmla="val 4653"/>
            </a:avLst>
          </a:prstGeom>
          <a:solidFill>
            <a:srgbClr val="CC9900"/>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1914" name="Google Shape;1914;p108"/>
          <p:cNvSpPr/>
          <p:nvPr/>
        </p:nvSpPr>
        <p:spPr>
          <a:xfrm>
            <a:off x="2411760" y="5301010"/>
            <a:ext cx="576262" cy="576262"/>
          </a:xfrm>
          <a:prstGeom prst="smileyFace">
            <a:avLst>
              <a:gd name="adj" fmla="val 4653"/>
            </a:avLst>
          </a:prstGeom>
          <a:solidFill>
            <a:srgbClr val="C00000"/>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1915" name="Google Shape;1915;p108"/>
          <p:cNvSpPr/>
          <p:nvPr/>
        </p:nvSpPr>
        <p:spPr>
          <a:xfrm>
            <a:off x="1763688" y="5517232"/>
            <a:ext cx="576263" cy="576263"/>
          </a:xfrm>
          <a:prstGeom prst="smileyFace">
            <a:avLst>
              <a:gd name="adj" fmla="val 4653"/>
            </a:avLst>
          </a:prstGeom>
          <a:solidFill>
            <a:schemeClr val="accent5"/>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1916" name="Google Shape;1916;p108"/>
          <p:cNvSpPr/>
          <p:nvPr/>
        </p:nvSpPr>
        <p:spPr>
          <a:xfrm>
            <a:off x="323330" y="6021288"/>
            <a:ext cx="576262" cy="574675"/>
          </a:xfrm>
          <a:prstGeom prst="smileyFace">
            <a:avLst>
              <a:gd name="adj" fmla="val 4653"/>
            </a:avLst>
          </a:prstGeom>
          <a:solidFill>
            <a:srgbClr val="0066FF"/>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1917" name="Google Shape;1917;p108"/>
          <p:cNvSpPr/>
          <p:nvPr/>
        </p:nvSpPr>
        <p:spPr>
          <a:xfrm>
            <a:off x="2483768" y="4365104"/>
            <a:ext cx="576263" cy="576263"/>
          </a:xfrm>
          <a:prstGeom prst="smileyFace">
            <a:avLst>
              <a:gd name="adj" fmla="val 4653"/>
            </a:avLst>
          </a:prstGeom>
          <a:solidFill>
            <a:srgbClr val="FF00FF"/>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cxnSp>
        <p:nvCxnSpPr>
          <p:cNvPr id="1918" name="Google Shape;1918;p108"/>
          <p:cNvCxnSpPr/>
          <p:nvPr/>
        </p:nvCxnSpPr>
        <p:spPr>
          <a:xfrm flipH="1">
            <a:off x="2915816" y="4869160"/>
            <a:ext cx="648072" cy="360040"/>
          </a:xfrm>
          <a:prstGeom prst="straightConnector1">
            <a:avLst/>
          </a:prstGeom>
          <a:noFill/>
          <a:ln w="57150" cap="flat" cmpd="sng">
            <a:solidFill>
              <a:schemeClr val="lt1"/>
            </a:solidFill>
            <a:prstDash val="solid"/>
            <a:round/>
            <a:headEnd type="stealth" w="med" len="med"/>
            <a:tailEnd type="stealth" w="med" len="med"/>
          </a:ln>
        </p:spPr>
      </p:cxnSp>
      <p:sp>
        <p:nvSpPr>
          <p:cNvPr id="1919" name="Google Shape;1919;p108"/>
          <p:cNvSpPr txBox="1"/>
          <p:nvPr/>
        </p:nvSpPr>
        <p:spPr>
          <a:xfrm>
            <a:off x="7164288" y="1628800"/>
            <a:ext cx="1512168" cy="81548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1">
                <a:solidFill>
                  <a:schemeClr val="dk2"/>
                </a:solidFill>
                <a:latin typeface="Calibri"/>
                <a:ea typeface="Calibri"/>
                <a:cs typeface="Calibri"/>
                <a:sym typeface="Calibri"/>
              </a:rPr>
              <a:t>Saint Seigneur</a:t>
            </a:r>
            <a:endParaRPr sz="2800" b="1">
              <a:solidFill>
                <a:schemeClr val="dk2"/>
              </a:solidFill>
              <a:latin typeface="Calibri"/>
              <a:ea typeface="Calibri"/>
              <a:cs typeface="Calibri"/>
              <a:sym typeface="Calibri"/>
            </a:endParaRPr>
          </a:p>
        </p:txBody>
      </p:sp>
      <p:sp>
        <p:nvSpPr>
          <p:cNvPr id="1920" name="Google Shape;1920;p108"/>
          <p:cNvSpPr txBox="1"/>
          <p:nvPr/>
        </p:nvSpPr>
        <p:spPr>
          <a:xfrm>
            <a:off x="3707904" y="4437112"/>
            <a:ext cx="2088233"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a:solidFill>
                  <a:srgbClr val="709EFE"/>
                </a:solidFill>
                <a:latin typeface="Arial"/>
                <a:ea typeface="Arial"/>
                <a:cs typeface="Arial"/>
                <a:sym typeface="Arial"/>
              </a:rPr>
              <a:t>©</a:t>
            </a:r>
            <a:r>
              <a:rPr lang="en-US" sz="1000">
                <a:solidFill>
                  <a:srgbClr val="709EFE"/>
                </a:solidFill>
                <a:latin typeface="Arial"/>
                <a:ea typeface="Arial"/>
                <a:cs typeface="Arial"/>
                <a:sym typeface="Arial"/>
              </a:rPr>
              <a:t> GospelGifs.com </a:t>
            </a:r>
            <a:endParaRPr/>
          </a:p>
          <a:p>
            <a:pPr marL="0" marR="0" lvl="0" indent="0" algn="ctr" rtl="0">
              <a:spcBef>
                <a:spcPts val="0"/>
              </a:spcBef>
              <a:spcAft>
                <a:spcPts val="0"/>
              </a:spcAft>
              <a:buNone/>
            </a:pPr>
            <a:r>
              <a:rPr lang="en-US" sz="1000">
                <a:solidFill>
                  <a:srgbClr val="709EFE"/>
                </a:solidFill>
                <a:latin typeface="Arial"/>
                <a:ea typeface="Arial"/>
                <a:cs typeface="Arial"/>
                <a:sym typeface="Arial"/>
              </a:rPr>
              <a:t>used with permission</a:t>
            </a:r>
            <a:endParaRPr sz="1000">
              <a:solidFill>
                <a:srgbClr val="709EFE"/>
              </a:solidFill>
              <a:latin typeface="Arial"/>
              <a:ea typeface="Arial"/>
              <a:cs typeface="Arial"/>
              <a:sym typeface="Arial"/>
            </a:endParaRPr>
          </a:p>
        </p:txBody>
      </p:sp>
      <p:pic>
        <p:nvPicPr>
          <p:cNvPr id="1921" name="Google Shape;1921;p108" descr="angry-face-01s.gif"/>
          <p:cNvPicPr preferRelativeResize="0"/>
          <p:nvPr/>
        </p:nvPicPr>
        <p:blipFill rotWithShape="1">
          <a:blip r:embed="rId4">
            <a:alphaModFix/>
          </a:blip>
          <a:srcRect/>
          <a:stretch/>
        </p:blipFill>
        <p:spPr>
          <a:xfrm>
            <a:off x="8244408" y="5949280"/>
            <a:ext cx="864096" cy="864096"/>
          </a:xfrm>
          <a:prstGeom prst="ellipse">
            <a:avLst/>
          </a:prstGeom>
          <a:noFill/>
          <a:ln>
            <a:noFill/>
          </a:ln>
        </p:spPr>
      </p:pic>
      <p:sp>
        <p:nvSpPr>
          <p:cNvPr id="1922" name="Google Shape;1922;p108"/>
          <p:cNvSpPr txBox="1"/>
          <p:nvPr/>
        </p:nvSpPr>
        <p:spPr>
          <a:xfrm>
            <a:off x="8100392" y="5837202"/>
            <a:ext cx="1152128"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1923" name="Google Shape;1923;p108"/>
          <p:cNvSpPr txBox="1"/>
          <p:nvPr/>
        </p:nvSpPr>
        <p:spPr>
          <a:xfrm>
            <a:off x="8100392" y="6597352"/>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7F7F7F"/>
                </a:solidFill>
                <a:latin typeface="Arial"/>
                <a:ea typeface="Arial"/>
                <a:cs typeface="Arial"/>
                <a:sym typeface="Arial"/>
              </a:rPr>
              <a:t>© GospelGifs.com </a:t>
            </a:r>
            <a:endParaRPr sz="800">
              <a:solidFill>
                <a:srgbClr val="7F7F7F"/>
              </a:solidFill>
              <a:latin typeface="Arial"/>
              <a:ea typeface="Arial"/>
              <a:cs typeface="Arial"/>
              <a:sym typeface="Arial"/>
            </a:endParaRPr>
          </a:p>
        </p:txBody>
      </p:sp>
      <p:cxnSp>
        <p:nvCxnSpPr>
          <p:cNvPr id="1924" name="Google Shape;1924;p108"/>
          <p:cNvCxnSpPr/>
          <p:nvPr/>
        </p:nvCxnSpPr>
        <p:spPr>
          <a:xfrm flipH="1">
            <a:off x="6156176" y="2852936"/>
            <a:ext cx="648072" cy="360040"/>
          </a:xfrm>
          <a:prstGeom prst="straightConnector1">
            <a:avLst/>
          </a:prstGeom>
          <a:noFill/>
          <a:ln w="57150" cap="flat" cmpd="sng">
            <a:solidFill>
              <a:schemeClr val="lt1"/>
            </a:solidFill>
            <a:prstDash val="solid"/>
            <a:round/>
            <a:headEnd type="stealth" w="med" len="med"/>
            <a:tailEnd type="stealth" w="med" len="med"/>
          </a:ln>
        </p:spPr>
      </p:cxnSp>
      <p:sp>
        <p:nvSpPr>
          <p:cNvPr id="1925" name="Google Shape;1925;p108"/>
          <p:cNvSpPr txBox="1"/>
          <p:nvPr/>
        </p:nvSpPr>
        <p:spPr>
          <a:xfrm>
            <a:off x="35496" y="44624"/>
            <a:ext cx="9108504" cy="954107"/>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30. Christ notre Souverain Sacrificateur intercède pour nous en tant que notre seul médiateur et rançon pour tous! </a:t>
            </a:r>
            <a:endParaRPr sz="2800">
              <a:solidFill>
                <a:srgbClr val="FF0000"/>
              </a:solidFill>
              <a:latin typeface="Calibri"/>
              <a:ea typeface="Calibri"/>
              <a:cs typeface="Calibri"/>
              <a:sym typeface="Calibri"/>
            </a:endParaRPr>
          </a:p>
        </p:txBody>
      </p:sp>
      <p:sp>
        <p:nvSpPr>
          <p:cNvPr id="1926" name="Google Shape;1926;p108"/>
          <p:cNvSpPr txBox="1"/>
          <p:nvPr/>
        </p:nvSpPr>
        <p:spPr>
          <a:xfrm>
            <a:off x="4355976" y="6146140"/>
            <a:ext cx="3087960" cy="523220"/>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Merci, Seigneur!</a:t>
            </a:r>
            <a:endParaRPr sz="2800">
              <a:solidFill>
                <a:srgbClr val="FF0000"/>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1931"/>
        <p:cNvGrpSpPr/>
        <p:nvPr/>
      </p:nvGrpSpPr>
      <p:grpSpPr>
        <a:xfrm>
          <a:off x="0" y="0"/>
          <a:ext cx="0" cy="0"/>
          <a:chOff x="0" y="0"/>
          <a:chExt cx="0" cy="0"/>
        </a:xfrm>
      </p:grpSpPr>
      <p:sp>
        <p:nvSpPr>
          <p:cNvPr id="1932" name="Google Shape;1932;p109"/>
          <p:cNvSpPr txBox="1"/>
          <p:nvPr/>
        </p:nvSpPr>
        <p:spPr>
          <a:xfrm>
            <a:off x="35496" y="1412776"/>
            <a:ext cx="7344816" cy="2232248"/>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2600" i="0" u="none" strike="noStrike" cap="none">
                <a:solidFill>
                  <a:schemeClr val="dk2"/>
                </a:solidFill>
                <a:latin typeface="Calibri"/>
                <a:ea typeface="Calibri"/>
                <a:cs typeface="Calibri"/>
                <a:sym typeface="Calibri"/>
              </a:rPr>
              <a:t> </a:t>
            </a:r>
            <a:r>
              <a:rPr lang="en-US" sz="2600" b="1">
                <a:solidFill>
                  <a:schemeClr val="dk2"/>
                </a:solidFill>
                <a:latin typeface="Calibri"/>
                <a:ea typeface="Calibri"/>
                <a:cs typeface="Calibri"/>
                <a:sym typeface="Calibri"/>
              </a:rPr>
              <a:t>« Christ est venu comme souverain sacrificateur</a:t>
            </a:r>
            <a:endParaRPr sz="2600" b="1">
              <a:solidFill>
                <a:schemeClr val="dk2"/>
              </a:solidFill>
              <a:latin typeface="Calibri"/>
              <a:ea typeface="Calibri"/>
              <a:cs typeface="Calibri"/>
              <a:sym typeface="Calibri"/>
            </a:endParaRPr>
          </a:p>
          <a:p>
            <a:pPr marL="0" marR="0" lvl="0" indent="0" algn="l" rtl="0">
              <a:spcBef>
                <a:spcPts val="0"/>
              </a:spcBef>
              <a:spcAft>
                <a:spcPts val="0"/>
              </a:spcAft>
              <a:buNone/>
            </a:pPr>
            <a:r>
              <a:rPr lang="en-US" sz="2600" b="1">
                <a:solidFill>
                  <a:schemeClr val="dk2"/>
                </a:solidFill>
                <a:latin typeface="Calibri"/>
                <a:ea typeface="Calibri"/>
                <a:cs typeface="Calibri"/>
                <a:sym typeface="Calibri"/>
              </a:rPr>
              <a:t>. . . il est entré une fois pour toutes dans le lieu </a:t>
            </a:r>
            <a:endParaRPr/>
          </a:p>
          <a:p>
            <a:pPr marL="0" marR="0" lvl="0" indent="0" algn="l" rtl="0">
              <a:spcBef>
                <a:spcPts val="0"/>
              </a:spcBef>
              <a:spcAft>
                <a:spcPts val="0"/>
              </a:spcAft>
              <a:buNone/>
            </a:pPr>
            <a:r>
              <a:rPr lang="en-US" sz="2600" b="1">
                <a:solidFill>
                  <a:schemeClr val="dk2"/>
                </a:solidFill>
                <a:latin typeface="Calibri"/>
                <a:ea typeface="Calibri"/>
                <a:cs typeface="Calibri"/>
                <a:sym typeface="Calibri"/>
              </a:rPr>
              <a:t>très saint . . . avec son propre sang, ayant obtenu une rédemption éternelle. . . . il est le médiateur </a:t>
            </a:r>
            <a:endParaRPr/>
          </a:p>
          <a:p>
            <a:pPr marL="0" marR="0" lvl="0" indent="0" algn="l" rtl="0">
              <a:spcBef>
                <a:spcPts val="0"/>
              </a:spcBef>
              <a:spcAft>
                <a:spcPts val="0"/>
              </a:spcAft>
              <a:buNone/>
            </a:pPr>
            <a:r>
              <a:rPr lang="en-US" sz="2600" b="1">
                <a:solidFill>
                  <a:schemeClr val="dk2"/>
                </a:solidFill>
                <a:latin typeface="Calibri"/>
                <a:ea typeface="Calibri"/>
                <a:cs typeface="Calibri"/>
                <a:sym typeface="Calibri"/>
              </a:rPr>
              <a:t>d'une nouvelle alliance . . . reçoivent l'héritage éternel qui leur a été </a:t>
            </a:r>
            <a:endParaRPr/>
          </a:p>
          <a:p>
            <a:pPr marL="0" marR="0" lvl="0" indent="0" algn="l" rtl="0">
              <a:spcBef>
                <a:spcPts val="0"/>
              </a:spcBef>
              <a:spcAft>
                <a:spcPts val="0"/>
              </a:spcAft>
              <a:buNone/>
            </a:pPr>
            <a:r>
              <a:rPr lang="en-US" sz="2600" b="1">
                <a:solidFill>
                  <a:schemeClr val="dk2"/>
                </a:solidFill>
                <a:latin typeface="Calibri"/>
                <a:ea typeface="Calibri"/>
                <a:cs typeface="Calibri"/>
                <a:sym typeface="Calibri"/>
              </a:rPr>
              <a:t>promis » </a:t>
            </a:r>
            <a:r>
              <a:rPr lang="en-US" sz="2600" b="1" i="0" u="none" strike="noStrike" cap="none">
                <a:solidFill>
                  <a:schemeClr val="dk2"/>
                </a:solidFill>
                <a:latin typeface="Calibri"/>
                <a:ea typeface="Calibri"/>
                <a:cs typeface="Calibri"/>
                <a:sym typeface="Calibri"/>
              </a:rPr>
              <a:t>Heb 9:11,12,15</a:t>
            </a:r>
            <a:endParaRPr/>
          </a:p>
        </p:txBody>
      </p:sp>
      <p:sp>
        <p:nvSpPr>
          <p:cNvPr id="1933" name="Google Shape;1933;p109"/>
          <p:cNvSpPr/>
          <p:nvPr/>
        </p:nvSpPr>
        <p:spPr>
          <a:xfrm>
            <a:off x="6803553" y="836910"/>
            <a:ext cx="2232943" cy="2520082"/>
          </a:xfrm>
          <a:prstGeom prst="irregularSeal1">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934" name="Google Shape;1934;p109" descr="lord-jesus-christ-coming-293608.gif"/>
          <p:cNvPicPr preferRelativeResize="0"/>
          <p:nvPr/>
        </p:nvPicPr>
        <p:blipFill rotWithShape="1">
          <a:blip r:embed="rId3">
            <a:alphaModFix/>
          </a:blip>
          <a:srcRect l="5060" t="4035" r="4939" b="41434"/>
          <a:stretch/>
        </p:blipFill>
        <p:spPr>
          <a:xfrm>
            <a:off x="3851920" y="3140968"/>
            <a:ext cx="2088232" cy="1842558"/>
          </a:xfrm>
          <a:prstGeom prst="rect">
            <a:avLst/>
          </a:prstGeom>
          <a:noFill/>
          <a:ln>
            <a:noFill/>
          </a:ln>
        </p:spPr>
      </p:pic>
      <p:sp>
        <p:nvSpPr>
          <p:cNvPr id="1935" name="Google Shape;1935;p109"/>
          <p:cNvSpPr/>
          <p:nvPr/>
        </p:nvSpPr>
        <p:spPr>
          <a:xfrm>
            <a:off x="1115616" y="6093296"/>
            <a:ext cx="576263" cy="576263"/>
          </a:xfrm>
          <a:prstGeom prst="smileyFace">
            <a:avLst>
              <a:gd name="adj" fmla="val 4653"/>
            </a:avLst>
          </a:prstGeom>
          <a:solidFill>
            <a:srgbClr val="FFCC99"/>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1936" name="Google Shape;1936;p109"/>
          <p:cNvSpPr/>
          <p:nvPr/>
        </p:nvSpPr>
        <p:spPr>
          <a:xfrm>
            <a:off x="1763688" y="4149080"/>
            <a:ext cx="576263" cy="574675"/>
          </a:xfrm>
          <a:prstGeom prst="smileyFace">
            <a:avLst>
              <a:gd name="adj" fmla="val 4653"/>
            </a:avLst>
          </a:prstGeom>
          <a:solidFill>
            <a:srgbClr val="66FFFF"/>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1937" name="Google Shape;1937;p109"/>
          <p:cNvSpPr/>
          <p:nvPr/>
        </p:nvSpPr>
        <p:spPr>
          <a:xfrm>
            <a:off x="107504" y="5373216"/>
            <a:ext cx="576262" cy="576262"/>
          </a:xfrm>
          <a:prstGeom prst="smileyFace">
            <a:avLst>
              <a:gd name="adj" fmla="val 4653"/>
            </a:avLst>
          </a:prstGeom>
          <a:solidFill>
            <a:srgbClr val="FF0000"/>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1938" name="Google Shape;1938;p109"/>
          <p:cNvSpPr/>
          <p:nvPr/>
        </p:nvSpPr>
        <p:spPr>
          <a:xfrm>
            <a:off x="1835696" y="6165105"/>
            <a:ext cx="576262" cy="576263"/>
          </a:xfrm>
          <a:prstGeom prst="smileyFace">
            <a:avLst>
              <a:gd name="adj" fmla="val 4653"/>
            </a:avLst>
          </a:prstGeom>
          <a:solidFill>
            <a:srgbClr val="FEE600"/>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1939" name="Google Shape;1939;p109"/>
          <p:cNvSpPr/>
          <p:nvPr/>
        </p:nvSpPr>
        <p:spPr>
          <a:xfrm>
            <a:off x="467544" y="4149080"/>
            <a:ext cx="576263" cy="576262"/>
          </a:xfrm>
          <a:prstGeom prst="smileyFace">
            <a:avLst>
              <a:gd name="adj" fmla="val 4653"/>
            </a:avLst>
          </a:prstGeom>
          <a:solidFill>
            <a:srgbClr val="CC3399"/>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1940" name="Google Shape;1940;p109"/>
          <p:cNvSpPr/>
          <p:nvPr/>
        </p:nvSpPr>
        <p:spPr>
          <a:xfrm>
            <a:off x="539552" y="4869160"/>
            <a:ext cx="576263" cy="576263"/>
          </a:xfrm>
          <a:prstGeom prst="smileyFace">
            <a:avLst>
              <a:gd name="adj" fmla="val 4653"/>
            </a:avLst>
          </a:prstGeom>
          <a:solidFill>
            <a:srgbClr val="FFFF99"/>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1941" name="Google Shape;1941;p109"/>
          <p:cNvSpPr/>
          <p:nvPr/>
        </p:nvSpPr>
        <p:spPr>
          <a:xfrm>
            <a:off x="1115616" y="4437112"/>
            <a:ext cx="574675" cy="576262"/>
          </a:xfrm>
          <a:prstGeom prst="smileyFace">
            <a:avLst>
              <a:gd name="adj" fmla="val 4653"/>
            </a:avLst>
          </a:prstGeom>
          <a:solidFill>
            <a:srgbClr val="FFFF00"/>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1942" name="Google Shape;1942;p109"/>
          <p:cNvSpPr/>
          <p:nvPr/>
        </p:nvSpPr>
        <p:spPr>
          <a:xfrm>
            <a:off x="2555776" y="5949280"/>
            <a:ext cx="576262" cy="576262"/>
          </a:xfrm>
          <a:prstGeom prst="smileyFace">
            <a:avLst>
              <a:gd name="adj" fmla="val 4653"/>
            </a:avLst>
          </a:prstGeom>
          <a:solidFill>
            <a:srgbClr val="00B0F0"/>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1943" name="Google Shape;1943;p109"/>
          <p:cNvSpPr/>
          <p:nvPr/>
        </p:nvSpPr>
        <p:spPr>
          <a:xfrm>
            <a:off x="755650" y="5517232"/>
            <a:ext cx="576263" cy="576263"/>
          </a:xfrm>
          <a:prstGeom prst="smileyFace">
            <a:avLst>
              <a:gd name="adj" fmla="val 4653"/>
            </a:avLst>
          </a:prstGeom>
          <a:solidFill>
            <a:srgbClr val="00FF00"/>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1944" name="Google Shape;1944;p109"/>
          <p:cNvSpPr/>
          <p:nvPr/>
        </p:nvSpPr>
        <p:spPr>
          <a:xfrm>
            <a:off x="1907704" y="4869160"/>
            <a:ext cx="576262" cy="576262"/>
          </a:xfrm>
          <a:prstGeom prst="smileyFace">
            <a:avLst>
              <a:gd name="adj" fmla="val 4653"/>
            </a:avLst>
          </a:prstGeom>
          <a:solidFill>
            <a:srgbClr val="92D050"/>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1945" name="Google Shape;1945;p109"/>
          <p:cNvSpPr/>
          <p:nvPr/>
        </p:nvSpPr>
        <p:spPr>
          <a:xfrm>
            <a:off x="1258888" y="5085184"/>
            <a:ext cx="576262" cy="576263"/>
          </a:xfrm>
          <a:prstGeom prst="smileyFace">
            <a:avLst>
              <a:gd name="adj" fmla="val 4653"/>
            </a:avLst>
          </a:prstGeom>
          <a:solidFill>
            <a:srgbClr val="CC9900"/>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1946" name="Google Shape;1946;p109"/>
          <p:cNvSpPr/>
          <p:nvPr/>
        </p:nvSpPr>
        <p:spPr>
          <a:xfrm>
            <a:off x="2411760" y="5301010"/>
            <a:ext cx="576262" cy="576262"/>
          </a:xfrm>
          <a:prstGeom prst="smileyFace">
            <a:avLst>
              <a:gd name="adj" fmla="val 4653"/>
            </a:avLst>
          </a:prstGeom>
          <a:solidFill>
            <a:srgbClr val="C00000"/>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1947" name="Google Shape;1947;p109"/>
          <p:cNvSpPr/>
          <p:nvPr/>
        </p:nvSpPr>
        <p:spPr>
          <a:xfrm>
            <a:off x="1763688" y="5517232"/>
            <a:ext cx="576263" cy="576263"/>
          </a:xfrm>
          <a:prstGeom prst="smileyFace">
            <a:avLst>
              <a:gd name="adj" fmla="val 4653"/>
            </a:avLst>
          </a:prstGeom>
          <a:solidFill>
            <a:schemeClr val="accent5"/>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1948" name="Google Shape;1948;p109"/>
          <p:cNvSpPr/>
          <p:nvPr/>
        </p:nvSpPr>
        <p:spPr>
          <a:xfrm>
            <a:off x="323330" y="6021288"/>
            <a:ext cx="576262" cy="574675"/>
          </a:xfrm>
          <a:prstGeom prst="smileyFace">
            <a:avLst>
              <a:gd name="adj" fmla="val 4653"/>
            </a:avLst>
          </a:prstGeom>
          <a:solidFill>
            <a:srgbClr val="0066FF"/>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1949" name="Google Shape;1949;p109"/>
          <p:cNvSpPr/>
          <p:nvPr/>
        </p:nvSpPr>
        <p:spPr>
          <a:xfrm>
            <a:off x="2483768" y="4365104"/>
            <a:ext cx="576263" cy="576263"/>
          </a:xfrm>
          <a:prstGeom prst="smileyFace">
            <a:avLst>
              <a:gd name="adj" fmla="val 4653"/>
            </a:avLst>
          </a:prstGeom>
          <a:solidFill>
            <a:srgbClr val="FF00FF"/>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cxnSp>
        <p:nvCxnSpPr>
          <p:cNvPr id="1950" name="Google Shape;1950;p109"/>
          <p:cNvCxnSpPr/>
          <p:nvPr/>
        </p:nvCxnSpPr>
        <p:spPr>
          <a:xfrm flipH="1">
            <a:off x="3059832" y="4869160"/>
            <a:ext cx="648072" cy="360040"/>
          </a:xfrm>
          <a:prstGeom prst="straightConnector1">
            <a:avLst/>
          </a:prstGeom>
          <a:noFill/>
          <a:ln w="57150" cap="flat" cmpd="sng">
            <a:solidFill>
              <a:schemeClr val="lt1"/>
            </a:solidFill>
            <a:prstDash val="solid"/>
            <a:round/>
            <a:headEnd type="stealth" w="med" len="med"/>
            <a:tailEnd type="stealth" w="med" len="med"/>
          </a:ln>
        </p:spPr>
      </p:cxnSp>
      <p:sp>
        <p:nvSpPr>
          <p:cNvPr id="1951" name="Google Shape;1951;p109"/>
          <p:cNvSpPr txBox="1"/>
          <p:nvPr/>
        </p:nvSpPr>
        <p:spPr>
          <a:xfrm>
            <a:off x="7164288" y="1628800"/>
            <a:ext cx="1512168" cy="81548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1">
                <a:solidFill>
                  <a:schemeClr val="dk2"/>
                </a:solidFill>
                <a:latin typeface="Calibri"/>
                <a:ea typeface="Calibri"/>
                <a:cs typeface="Calibri"/>
                <a:sym typeface="Calibri"/>
              </a:rPr>
              <a:t>Saint Seigneur</a:t>
            </a:r>
            <a:endParaRPr sz="2800" b="1">
              <a:solidFill>
                <a:schemeClr val="dk2"/>
              </a:solidFill>
              <a:latin typeface="Calibri"/>
              <a:ea typeface="Calibri"/>
              <a:cs typeface="Calibri"/>
              <a:sym typeface="Calibri"/>
            </a:endParaRPr>
          </a:p>
        </p:txBody>
      </p:sp>
      <p:sp>
        <p:nvSpPr>
          <p:cNvPr id="1952" name="Google Shape;1952;p109"/>
          <p:cNvSpPr txBox="1"/>
          <p:nvPr/>
        </p:nvSpPr>
        <p:spPr>
          <a:xfrm>
            <a:off x="3851920" y="4695527"/>
            <a:ext cx="2088233"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a:solidFill>
                  <a:srgbClr val="709EFE"/>
                </a:solidFill>
                <a:latin typeface="Arial"/>
                <a:ea typeface="Arial"/>
                <a:cs typeface="Arial"/>
                <a:sym typeface="Arial"/>
              </a:rPr>
              <a:t>©</a:t>
            </a:r>
            <a:r>
              <a:rPr lang="en-US" sz="1000">
                <a:solidFill>
                  <a:srgbClr val="709EFE"/>
                </a:solidFill>
                <a:latin typeface="Arial"/>
                <a:ea typeface="Arial"/>
                <a:cs typeface="Arial"/>
                <a:sym typeface="Arial"/>
              </a:rPr>
              <a:t> GospelGifs.com </a:t>
            </a:r>
            <a:endParaRPr/>
          </a:p>
          <a:p>
            <a:pPr marL="0" marR="0" lvl="0" indent="0" algn="ctr" rtl="0">
              <a:spcBef>
                <a:spcPts val="0"/>
              </a:spcBef>
              <a:spcAft>
                <a:spcPts val="0"/>
              </a:spcAft>
              <a:buNone/>
            </a:pPr>
            <a:r>
              <a:rPr lang="en-US" sz="1000">
                <a:solidFill>
                  <a:srgbClr val="709EFE"/>
                </a:solidFill>
                <a:latin typeface="Arial"/>
                <a:ea typeface="Arial"/>
                <a:cs typeface="Arial"/>
                <a:sym typeface="Arial"/>
              </a:rPr>
              <a:t>used with permission</a:t>
            </a:r>
            <a:endParaRPr sz="1000">
              <a:solidFill>
                <a:srgbClr val="709EFE"/>
              </a:solidFill>
              <a:latin typeface="Arial"/>
              <a:ea typeface="Arial"/>
              <a:cs typeface="Arial"/>
              <a:sym typeface="Arial"/>
            </a:endParaRPr>
          </a:p>
        </p:txBody>
      </p:sp>
      <p:pic>
        <p:nvPicPr>
          <p:cNvPr id="1953" name="Google Shape;1953;p109" descr="angry-face-01s.gif"/>
          <p:cNvPicPr preferRelativeResize="0"/>
          <p:nvPr/>
        </p:nvPicPr>
        <p:blipFill rotWithShape="1">
          <a:blip r:embed="rId4">
            <a:alphaModFix/>
          </a:blip>
          <a:srcRect/>
          <a:stretch/>
        </p:blipFill>
        <p:spPr>
          <a:xfrm>
            <a:off x="8244408" y="5949280"/>
            <a:ext cx="864096" cy="864096"/>
          </a:xfrm>
          <a:prstGeom prst="ellipse">
            <a:avLst/>
          </a:prstGeom>
          <a:noFill/>
          <a:ln>
            <a:noFill/>
          </a:ln>
        </p:spPr>
      </p:pic>
      <p:sp>
        <p:nvSpPr>
          <p:cNvPr id="1954" name="Google Shape;1954;p109"/>
          <p:cNvSpPr txBox="1"/>
          <p:nvPr/>
        </p:nvSpPr>
        <p:spPr>
          <a:xfrm>
            <a:off x="8100392" y="5837202"/>
            <a:ext cx="1152128"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1955" name="Google Shape;1955;p109"/>
          <p:cNvSpPr txBox="1"/>
          <p:nvPr/>
        </p:nvSpPr>
        <p:spPr>
          <a:xfrm>
            <a:off x="8100392" y="6597932"/>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7F7F7F"/>
                </a:solidFill>
                <a:latin typeface="Arial"/>
                <a:ea typeface="Arial"/>
                <a:cs typeface="Arial"/>
                <a:sym typeface="Arial"/>
              </a:rPr>
              <a:t>© GospelGifs.com </a:t>
            </a:r>
            <a:endParaRPr sz="800">
              <a:solidFill>
                <a:srgbClr val="7F7F7F"/>
              </a:solidFill>
              <a:latin typeface="Arial"/>
              <a:ea typeface="Arial"/>
              <a:cs typeface="Arial"/>
              <a:sym typeface="Arial"/>
            </a:endParaRPr>
          </a:p>
        </p:txBody>
      </p:sp>
      <p:cxnSp>
        <p:nvCxnSpPr>
          <p:cNvPr id="1956" name="Google Shape;1956;p109"/>
          <p:cNvCxnSpPr/>
          <p:nvPr/>
        </p:nvCxnSpPr>
        <p:spPr>
          <a:xfrm flipH="1">
            <a:off x="6156176" y="2996952"/>
            <a:ext cx="648072" cy="360040"/>
          </a:xfrm>
          <a:prstGeom prst="straightConnector1">
            <a:avLst/>
          </a:prstGeom>
          <a:noFill/>
          <a:ln w="57150" cap="flat" cmpd="sng">
            <a:solidFill>
              <a:schemeClr val="lt1"/>
            </a:solidFill>
            <a:prstDash val="solid"/>
            <a:round/>
            <a:headEnd type="stealth" w="med" len="med"/>
            <a:tailEnd type="stealth" w="med" len="med"/>
          </a:ln>
        </p:spPr>
      </p:cxnSp>
      <p:sp>
        <p:nvSpPr>
          <p:cNvPr id="1957" name="Google Shape;1957;p109"/>
          <p:cNvSpPr txBox="1"/>
          <p:nvPr/>
        </p:nvSpPr>
        <p:spPr>
          <a:xfrm>
            <a:off x="4211960" y="3816330"/>
            <a:ext cx="4860032" cy="24929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600" b="1">
                <a:solidFill>
                  <a:schemeClr val="dk2"/>
                </a:solidFill>
                <a:latin typeface="Calibri"/>
                <a:ea typeface="Calibri"/>
                <a:cs typeface="Calibri"/>
                <a:sym typeface="Calibri"/>
              </a:rPr>
              <a:t>                       « il peut sauver </a:t>
            </a:r>
            <a:endParaRPr/>
          </a:p>
          <a:p>
            <a:pPr marL="0" marR="0" lvl="0" indent="0" algn="l" rtl="0">
              <a:spcBef>
                <a:spcPts val="0"/>
              </a:spcBef>
              <a:spcAft>
                <a:spcPts val="0"/>
              </a:spcAft>
              <a:buNone/>
            </a:pPr>
            <a:r>
              <a:rPr lang="en-US" sz="2600" b="1">
                <a:solidFill>
                  <a:schemeClr val="dk2"/>
                </a:solidFill>
                <a:latin typeface="Calibri"/>
                <a:ea typeface="Calibri"/>
                <a:cs typeface="Calibri"/>
                <a:sym typeface="Calibri"/>
              </a:rPr>
              <a:t>                       parfaitement ceux </a:t>
            </a:r>
            <a:endParaRPr/>
          </a:p>
          <a:p>
            <a:pPr marL="0" marR="0" lvl="0" indent="0" algn="l" rtl="0">
              <a:spcBef>
                <a:spcPts val="0"/>
              </a:spcBef>
              <a:spcAft>
                <a:spcPts val="0"/>
              </a:spcAft>
              <a:buNone/>
            </a:pPr>
            <a:r>
              <a:rPr lang="en-US" sz="2600" b="1">
                <a:solidFill>
                  <a:schemeClr val="dk2"/>
                </a:solidFill>
                <a:latin typeface="Calibri"/>
                <a:ea typeface="Calibri"/>
                <a:cs typeface="Calibri"/>
                <a:sym typeface="Calibri"/>
              </a:rPr>
              <a:t>                       qui s'approchent de Dieu par lui, étant toujours vivant pour intercéder en leur faveur » Heb 7:25</a:t>
            </a:r>
            <a:endParaRPr sz="2600" b="1">
              <a:solidFill>
                <a:schemeClr val="lt1"/>
              </a:solidFill>
              <a:latin typeface="Calibri"/>
              <a:ea typeface="Calibri"/>
              <a:cs typeface="Calibri"/>
              <a:sym typeface="Calibri"/>
            </a:endParaRPr>
          </a:p>
        </p:txBody>
      </p:sp>
      <p:sp>
        <p:nvSpPr>
          <p:cNvPr id="1958" name="Google Shape;1958;p109"/>
          <p:cNvSpPr txBox="1"/>
          <p:nvPr/>
        </p:nvSpPr>
        <p:spPr>
          <a:xfrm>
            <a:off x="35496" y="44624"/>
            <a:ext cx="9108504" cy="954107"/>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30. Christ notre Souverain Sacrificateur intercède pour nous en tant que notre seul médiateur et rançon pour tous! </a:t>
            </a:r>
            <a:endParaRPr sz="2800">
              <a:solidFill>
                <a:srgbClr val="FF0000"/>
              </a:solidFill>
              <a:latin typeface="Calibri"/>
              <a:ea typeface="Calibri"/>
              <a:cs typeface="Calibri"/>
              <a:sym typeface="Calibri"/>
            </a:endParaRPr>
          </a:p>
        </p:txBody>
      </p:sp>
      <p:sp>
        <p:nvSpPr>
          <p:cNvPr id="1959" name="Google Shape;1959;p109"/>
          <p:cNvSpPr txBox="1"/>
          <p:nvPr/>
        </p:nvSpPr>
        <p:spPr>
          <a:xfrm>
            <a:off x="4292352" y="6290156"/>
            <a:ext cx="3087960" cy="523220"/>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Merci, Seigneur!</a:t>
            </a:r>
            <a:endParaRPr sz="2800">
              <a:solidFill>
                <a:srgbClr val="FF0000"/>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Shape 1963"/>
        <p:cNvGrpSpPr/>
        <p:nvPr/>
      </p:nvGrpSpPr>
      <p:grpSpPr>
        <a:xfrm>
          <a:off x="0" y="0"/>
          <a:ext cx="0" cy="0"/>
          <a:chOff x="0" y="0"/>
          <a:chExt cx="0" cy="0"/>
        </a:xfrm>
      </p:grpSpPr>
      <p:pic>
        <p:nvPicPr>
          <p:cNvPr id="1964" name="Google Shape;1964;p110" descr="C:\Users\Supernike\AppData\Local\Microsoft\Windows\Temporary Internet Files\Content.IE5\NCUDCEY9\MC900287183[1].wmf"/>
          <p:cNvPicPr preferRelativeResize="0"/>
          <p:nvPr/>
        </p:nvPicPr>
        <p:blipFill rotWithShape="1">
          <a:blip r:embed="rId3">
            <a:alphaModFix/>
          </a:blip>
          <a:srcRect t="19975" b="9699"/>
          <a:stretch/>
        </p:blipFill>
        <p:spPr>
          <a:xfrm>
            <a:off x="755576" y="967992"/>
            <a:ext cx="7796039" cy="3698189"/>
          </a:xfrm>
          <a:prstGeom prst="rect">
            <a:avLst/>
          </a:prstGeom>
          <a:noFill/>
          <a:ln>
            <a:noFill/>
          </a:ln>
        </p:spPr>
      </p:pic>
      <p:sp>
        <p:nvSpPr>
          <p:cNvPr id="1965" name="Google Shape;1965;p110"/>
          <p:cNvSpPr txBox="1"/>
          <p:nvPr/>
        </p:nvSpPr>
        <p:spPr>
          <a:xfrm>
            <a:off x="4860032" y="4401031"/>
            <a:ext cx="4139952"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dirty="0">
                <a:solidFill>
                  <a:schemeClr val="lt1"/>
                </a:solidFill>
                <a:latin typeface="Arial"/>
                <a:ea typeface="Arial"/>
                <a:cs typeface="Arial"/>
                <a:sym typeface="Arial"/>
              </a:rPr>
              <a:t>Microsoft clip art © 2013 Microsoft Corporation. </a:t>
            </a:r>
            <a:endParaRPr sz="800" dirty="0">
              <a:solidFill>
                <a:schemeClr val="lt1"/>
              </a:solidFill>
              <a:latin typeface="Arial"/>
              <a:ea typeface="Arial"/>
              <a:cs typeface="Arial"/>
              <a:sym typeface="Arial"/>
            </a:endParaRPr>
          </a:p>
        </p:txBody>
      </p:sp>
      <p:sp>
        <p:nvSpPr>
          <p:cNvPr id="1966" name="Google Shape;1966;p110"/>
          <p:cNvSpPr txBox="1"/>
          <p:nvPr/>
        </p:nvSpPr>
        <p:spPr>
          <a:xfrm>
            <a:off x="107504" y="4699140"/>
            <a:ext cx="8892480" cy="209288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600" b="1" dirty="0">
                <a:solidFill>
                  <a:schemeClr val="dk2"/>
                </a:solidFill>
                <a:latin typeface="Calibri"/>
                <a:ea typeface="Calibri"/>
                <a:cs typeface="Calibri"/>
                <a:sym typeface="Calibri"/>
              </a:rPr>
              <a:t>« je </a:t>
            </a:r>
            <a:r>
              <a:rPr lang="en-US" sz="2600" b="1" dirty="0" err="1">
                <a:solidFill>
                  <a:schemeClr val="dk2"/>
                </a:solidFill>
                <a:latin typeface="Calibri"/>
                <a:ea typeface="Calibri"/>
                <a:cs typeface="Calibri"/>
                <a:sym typeface="Calibri"/>
              </a:rPr>
              <a:t>vous</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écris</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ces</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choses</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afin</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que</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vous</a:t>
            </a:r>
            <a:r>
              <a:rPr lang="en-US" sz="2600" b="1" dirty="0">
                <a:solidFill>
                  <a:schemeClr val="dk2"/>
                </a:solidFill>
                <a:latin typeface="Calibri"/>
                <a:ea typeface="Calibri"/>
                <a:cs typeface="Calibri"/>
                <a:sym typeface="Calibri"/>
              </a:rPr>
              <a:t> ne </a:t>
            </a:r>
            <a:r>
              <a:rPr lang="en-US" sz="2600" b="1" dirty="0" err="1">
                <a:solidFill>
                  <a:schemeClr val="dk2"/>
                </a:solidFill>
                <a:latin typeface="Calibri"/>
                <a:ea typeface="Calibri"/>
                <a:cs typeface="Calibri"/>
                <a:sym typeface="Calibri"/>
              </a:rPr>
              <a:t>péchiez</a:t>
            </a:r>
            <a:r>
              <a:rPr lang="en-US" sz="2600" b="1" dirty="0">
                <a:solidFill>
                  <a:schemeClr val="dk2"/>
                </a:solidFill>
                <a:latin typeface="Calibri"/>
                <a:ea typeface="Calibri"/>
                <a:cs typeface="Calibri"/>
                <a:sym typeface="Calibri"/>
              </a:rPr>
              <a:t> point. </a:t>
            </a:r>
            <a:endParaRPr dirty="0"/>
          </a:p>
          <a:p>
            <a:pPr marL="0" marR="0" lvl="0" indent="0" algn="l" rtl="0">
              <a:spcBef>
                <a:spcPts val="0"/>
              </a:spcBef>
              <a:spcAft>
                <a:spcPts val="0"/>
              </a:spcAft>
              <a:buNone/>
            </a:pPr>
            <a:r>
              <a:rPr lang="en-US" sz="2600" b="1" dirty="0">
                <a:solidFill>
                  <a:schemeClr val="dk2"/>
                </a:solidFill>
                <a:latin typeface="Calibri"/>
                <a:ea typeface="Calibri"/>
                <a:cs typeface="Calibri"/>
                <a:sym typeface="Calibri"/>
              </a:rPr>
              <a:t>Et </a:t>
            </a:r>
            <a:r>
              <a:rPr lang="en-US" sz="2600" b="1" dirty="0" err="1">
                <a:solidFill>
                  <a:schemeClr val="dk2"/>
                </a:solidFill>
                <a:latin typeface="Calibri"/>
                <a:ea typeface="Calibri"/>
                <a:cs typeface="Calibri"/>
                <a:sym typeface="Calibri"/>
              </a:rPr>
              <a:t>si</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quelqu'un</a:t>
            </a:r>
            <a:r>
              <a:rPr lang="en-US" sz="2600" b="1" dirty="0">
                <a:solidFill>
                  <a:schemeClr val="dk2"/>
                </a:solidFill>
                <a:latin typeface="Calibri"/>
                <a:ea typeface="Calibri"/>
                <a:cs typeface="Calibri"/>
                <a:sym typeface="Calibri"/>
              </a:rPr>
              <a:t> a </a:t>
            </a:r>
            <a:r>
              <a:rPr lang="en-US" sz="2600" b="1" dirty="0" err="1">
                <a:solidFill>
                  <a:schemeClr val="dk2"/>
                </a:solidFill>
                <a:latin typeface="Calibri"/>
                <a:ea typeface="Calibri"/>
                <a:cs typeface="Calibri"/>
                <a:sym typeface="Calibri"/>
              </a:rPr>
              <a:t>péché</a:t>
            </a:r>
            <a:r>
              <a:rPr lang="en-US" sz="2600" b="1" dirty="0">
                <a:solidFill>
                  <a:schemeClr val="dk2"/>
                </a:solidFill>
                <a:latin typeface="Calibri"/>
                <a:ea typeface="Calibri"/>
                <a:cs typeface="Calibri"/>
                <a:sym typeface="Calibri"/>
              </a:rPr>
              <a:t>, nous </a:t>
            </a:r>
            <a:r>
              <a:rPr lang="en-US" sz="2600" b="1" dirty="0" err="1">
                <a:solidFill>
                  <a:schemeClr val="dk2"/>
                </a:solidFill>
                <a:latin typeface="Calibri"/>
                <a:ea typeface="Calibri"/>
                <a:cs typeface="Calibri"/>
                <a:sym typeface="Calibri"/>
              </a:rPr>
              <a:t>avons</a:t>
            </a:r>
            <a:r>
              <a:rPr lang="en-US" sz="2600" b="1" dirty="0">
                <a:solidFill>
                  <a:schemeClr val="dk2"/>
                </a:solidFill>
                <a:latin typeface="Calibri"/>
                <a:ea typeface="Calibri"/>
                <a:cs typeface="Calibri"/>
                <a:sym typeface="Calibri"/>
              </a:rPr>
              <a:t> un </a:t>
            </a:r>
            <a:r>
              <a:rPr lang="en-US" sz="2600" b="1" dirty="0" err="1">
                <a:solidFill>
                  <a:schemeClr val="dk2"/>
                </a:solidFill>
                <a:latin typeface="Calibri"/>
                <a:ea typeface="Calibri"/>
                <a:cs typeface="Calibri"/>
                <a:sym typeface="Calibri"/>
              </a:rPr>
              <a:t>avocat</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auprès</a:t>
            </a:r>
            <a:r>
              <a:rPr lang="en-US" sz="2600" b="1" dirty="0">
                <a:solidFill>
                  <a:schemeClr val="dk2"/>
                </a:solidFill>
                <a:latin typeface="Calibri"/>
                <a:ea typeface="Calibri"/>
                <a:cs typeface="Calibri"/>
                <a:sym typeface="Calibri"/>
              </a:rPr>
              <a:t> du </a:t>
            </a:r>
            <a:r>
              <a:rPr lang="en-US" sz="2600" b="1" dirty="0" err="1">
                <a:solidFill>
                  <a:schemeClr val="dk2"/>
                </a:solidFill>
                <a:latin typeface="Calibri"/>
                <a:ea typeface="Calibri"/>
                <a:cs typeface="Calibri"/>
                <a:sym typeface="Calibri"/>
              </a:rPr>
              <a:t>Père</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Jésus</a:t>
            </a:r>
            <a:r>
              <a:rPr lang="en-US" sz="2600" b="1" dirty="0">
                <a:solidFill>
                  <a:schemeClr val="dk2"/>
                </a:solidFill>
                <a:latin typeface="Calibri"/>
                <a:ea typeface="Calibri"/>
                <a:cs typeface="Calibri"/>
                <a:sym typeface="Calibri"/>
              </a:rPr>
              <a:t> Christ le </a:t>
            </a:r>
            <a:r>
              <a:rPr lang="en-US" sz="2600" b="1" dirty="0" err="1">
                <a:solidFill>
                  <a:schemeClr val="dk2"/>
                </a:solidFill>
                <a:latin typeface="Calibri"/>
                <a:ea typeface="Calibri"/>
                <a:cs typeface="Calibri"/>
                <a:sym typeface="Calibri"/>
              </a:rPr>
              <a:t>juste</a:t>
            </a:r>
            <a:r>
              <a:rPr lang="en-US" sz="2600" b="1" dirty="0">
                <a:solidFill>
                  <a:schemeClr val="dk2"/>
                </a:solidFill>
                <a:latin typeface="Calibri"/>
                <a:ea typeface="Calibri"/>
                <a:cs typeface="Calibri"/>
                <a:sym typeface="Calibri"/>
              </a:rPr>
              <a:t>.  Il </a:t>
            </a:r>
            <a:r>
              <a:rPr lang="en-US" sz="2600" b="1" dirty="0" err="1">
                <a:solidFill>
                  <a:schemeClr val="dk2"/>
                </a:solidFill>
                <a:latin typeface="Calibri"/>
                <a:ea typeface="Calibri"/>
                <a:cs typeface="Calibri"/>
                <a:sym typeface="Calibri"/>
              </a:rPr>
              <a:t>est</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lui-même</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une</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victime</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expiatoire</a:t>
            </a:r>
            <a:r>
              <a:rPr lang="en-US" sz="2600" b="1" dirty="0">
                <a:solidFill>
                  <a:schemeClr val="dk2"/>
                </a:solidFill>
                <a:latin typeface="Calibri"/>
                <a:ea typeface="Calibri"/>
                <a:cs typeface="Calibri"/>
                <a:sym typeface="Calibri"/>
              </a:rPr>
              <a:t> pour </a:t>
            </a:r>
            <a:r>
              <a:rPr lang="en-US" sz="2600" b="1" dirty="0" err="1">
                <a:solidFill>
                  <a:schemeClr val="dk2"/>
                </a:solidFill>
                <a:latin typeface="Calibri"/>
                <a:ea typeface="Calibri"/>
                <a:cs typeface="Calibri"/>
                <a:sym typeface="Calibri"/>
              </a:rPr>
              <a:t>nos</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péchés</a:t>
            </a:r>
            <a:r>
              <a:rPr lang="en-US" sz="2600" b="1" dirty="0">
                <a:solidFill>
                  <a:schemeClr val="dk2"/>
                </a:solidFill>
                <a:latin typeface="Calibri"/>
                <a:ea typeface="Calibri"/>
                <a:cs typeface="Calibri"/>
                <a:sym typeface="Calibri"/>
              </a:rPr>
              <a:t>, non </a:t>
            </a:r>
            <a:r>
              <a:rPr lang="en-US" sz="2600" b="1" dirty="0" err="1">
                <a:solidFill>
                  <a:schemeClr val="dk2"/>
                </a:solidFill>
                <a:latin typeface="Calibri"/>
                <a:ea typeface="Calibri"/>
                <a:cs typeface="Calibri"/>
                <a:sym typeface="Calibri"/>
              </a:rPr>
              <a:t>seulement</a:t>
            </a:r>
            <a:r>
              <a:rPr lang="en-US" sz="2600" b="1" dirty="0">
                <a:solidFill>
                  <a:schemeClr val="dk2"/>
                </a:solidFill>
                <a:latin typeface="Calibri"/>
                <a:ea typeface="Calibri"/>
                <a:cs typeface="Calibri"/>
                <a:sym typeface="Calibri"/>
              </a:rPr>
              <a:t> pour les </a:t>
            </a:r>
            <a:r>
              <a:rPr lang="en-US" sz="2600" b="1" dirty="0" err="1">
                <a:solidFill>
                  <a:schemeClr val="dk2"/>
                </a:solidFill>
                <a:latin typeface="Calibri"/>
                <a:ea typeface="Calibri"/>
                <a:cs typeface="Calibri"/>
                <a:sym typeface="Calibri"/>
              </a:rPr>
              <a:t>nôtres</a:t>
            </a:r>
            <a:r>
              <a:rPr lang="en-US" sz="2600" b="1" dirty="0">
                <a:solidFill>
                  <a:schemeClr val="dk2"/>
                </a:solidFill>
                <a:latin typeface="Calibri"/>
                <a:ea typeface="Calibri"/>
                <a:cs typeface="Calibri"/>
                <a:sym typeface="Calibri"/>
              </a:rPr>
              <a:t>, </a:t>
            </a:r>
            <a:endParaRPr dirty="0"/>
          </a:p>
          <a:p>
            <a:pPr marL="0" marR="0" lvl="0" indent="0" algn="l" rtl="0">
              <a:spcBef>
                <a:spcPts val="0"/>
              </a:spcBef>
              <a:spcAft>
                <a:spcPts val="0"/>
              </a:spcAft>
              <a:buNone/>
            </a:pPr>
            <a:r>
              <a:rPr lang="en-US" sz="2600" b="1" dirty="0" err="1">
                <a:solidFill>
                  <a:schemeClr val="dk2"/>
                </a:solidFill>
                <a:latin typeface="Calibri"/>
                <a:ea typeface="Calibri"/>
                <a:cs typeface="Calibri"/>
                <a:sym typeface="Calibri"/>
              </a:rPr>
              <a:t>mais</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aussi</a:t>
            </a:r>
            <a:r>
              <a:rPr lang="en-US" sz="2600" b="1" dirty="0">
                <a:solidFill>
                  <a:schemeClr val="dk2"/>
                </a:solidFill>
                <a:latin typeface="Calibri"/>
                <a:ea typeface="Calibri"/>
                <a:cs typeface="Calibri"/>
                <a:sym typeface="Calibri"/>
              </a:rPr>
              <a:t> pour </a:t>
            </a:r>
            <a:r>
              <a:rPr lang="en-US" sz="2600" b="1" dirty="0" err="1">
                <a:solidFill>
                  <a:schemeClr val="dk2"/>
                </a:solidFill>
                <a:latin typeface="Calibri"/>
                <a:ea typeface="Calibri"/>
                <a:cs typeface="Calibri"/>
                <a:sym typeface="Calibri"/>
              </a:rPr>
              <a:t>ceux</a:t>
            </a:r>
            <a:r>
              <a:rPr lang="en-US" sz="2600" b="1" dirty="0">
                <a:solidFill>
                  <a:schemeClr val="dk2"/>
                </a:solidFill>
                <a:latin typeface="Calibri"/>
                <a:ea typeface="Calibri"/>
                <a:cs typeface="Calibri"/>
                <a:sym typeface="Calibri"/>
              </a:rPr>
              <a:t> du monde </a:t>
            </a:r>
            <a:r>
              <a:rPr lang="en-US" sz="2600" b="1" dirty="0" err="1">
                <a:solidFill>
                  <a:schemeClr val="dk2"/>
                </a:solidFill>
                <a:latin typeface="Calibri"/>
                <a:ea typeface="Calibri"/>
                <a:cs typeface="Calibri"/>
                <a:sym typeface="Calibri"/>
              </a:rPr>
              <a:t>entier</a:t>
            </a:r>
            <a:r>
              <a:rPr lang="en-US" sz="2600" b="1" dirty="0">
                <a:solidFill>
                  <a:schemeClr val="dk2"/>
                </a:solidFill>
                <a:latin typeface="Calibri"/>
                <a:ea typeface="Calibri"/>
                <a:cs typeface="Calibri"/>
                <a:sym typeface="Calibri"/>
              </a:rPr>
              <a:t> »  1 Jean 2:1-2</a:t>
            </a:r>
            <a:endParaRPr sz="2600" dirty="0">
              <a:solidFill>
                <a:srgbClr val="002060"/>
              </a:solidFill>
              <a:latin typeface="Calibri"/>
              <a:ea typeface="Calibri"/>
              <a:cs typeface="Calibri"/>
              <a:sym typeface="Calibri"/>
            </a:endParaRPr>
          </a:p>
        </p:txBody>
      </p:sp>
      <p:sp>
        <p:nvSpPr>
          <p:cNvPr id="1967" name="Google Shape;1967;p110"/>
          <p:cNvSpPr txBox="1"/>
          <p:nvPr/>
        </p:nvSpPr>
        <p:spPr>
          <a:xfrm>
            <a:off x="1043608" y="3346788"/>
            <a:ext cx="180020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dirty="0" err="1">
                <a:solidFill>
                  <a:schemeClr val="lt1"/>
                </a:solidFill>
                <a:latin typeface="Arial"/>
                <a:ea typeface="Arial"/>
                <a:cs typeface="Arial"/>
                <a:sym typeface="Arial"/>
              </a:rPr>
              <a:t>Avocat</a:t>
            </a:r>
            <a:endParaRPr sz="1800" b="1" dirty="0">
              <a:solidFill>
                <a:schemeClr val="lt1"/>
              </a:solidFill>
              <a:latin typeface="Arial"/>
              <a:ea typeface="Arial"/>
              <a:cs typeface="Arial"/>
              <a:sym typeface="Arial"/>
            </a:endParaRPr>
          </a:p>
        </p:txBody>
      </p:sp>
      <p:sp>
        <p:nvSpPr>
          <p:cNvPr id="1968" name="Google Shape;1968;p110"/>
          <p:cNvSpPr txBox="1"/>
          <p:nvPr/>
        </p:nvSpPr>
        <p:spPr>
          <a:xfrm>
            <a:off x="2627784" y="3122419"/>
            <a:ext cx="180020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dirty="0" err="1">
                <a:solidFill>
                  <a:schemeClr val="lt1"/>
                </a:solidFill>
                <a:latin typeface="Arial"/>
                <a:ea typeface="Arial"/>
                <a:cs typeface="Arial"/>
                <a:sym typeface="Arial"/>
              </a:rPr>
              <a:t>Accusateur</a:t>
            </a:r>
            <a:endParaRPr sz="1800" b="1" dirty="0">
              <a:solidFill>
                <a:schemeClr val="lt1"/>
              </a:solidFill>
              <a:latin typeface="Arial"/>
              <a:ea typeface="Arial"/>
              <a:cs typeface="Arial"/>
              <a:sym typeface="Arial"/>
            </a:endParaRPr>
          </a:p>
        </p:txBody>
      </p:sp>
      <p:pic>
        <p:nvPicPr>
          <p:cNvPr id="1969" name="Google Shape;1969;p110" descr="angry-face-01s.gif"/>
          <p:cNvPicPr preferRelativeResize="0"/>
          <p:nvPr/>
        </p:nvPicPr>
        <p:blipFill rotWithShape="1">
          <a:blip r:embed="rId4">
            <a:alphaModFix/>
          </a:blip>
          <a:srcRect/>
          <a:stretch/>
        </p:blipFill>
        <p:spPr>
          <a:xfrm>
            <a:off x="8244408" y="5949280"/>
            <a:ext cx="864096" cy="864096"/>
          </a:xfrm>
          <a:prstGeom prst="ellipse">
            <a:avLst/>
          </a:prstGeom>
          <a:noFill/>
          <a:ln>
            <a:noFill/>
          </a:ln>
        </p:spPr>
      </p:pic>
      <p:sp>
        <p:nvSpPr>
          <p:cNvPr id="1970" name="Google Shape;1970;p110"/>
          <p:cNvSpPr txBox="1"/>
          <p:nvPr/>
        </p:nvSpPr>
        <p:spPr>
          <a:xfrm>
            <a:off x="8244408" y="5805264"/>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1971" name="Google Shape;1971;p110"/>
          <p:cNvSpPr txBox="1"/>
          <p:nvPr/>
        </p:nvSpPr>
        <p:spPr>
          <a:xfrm>
            <a:off x="8100392" y="6597352"/>
            <a:ext cx="1080120" cy="2160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A5A5A5"/>
                </a:solidFill>
                <a:latin typeface="Arial"/>
                <a:ea typeface="Arial"/>
                <a:cs typeface="Arial"/>
                <a:sym typeface="Arial"/>
              </a:rPr>
              <a:t>© GospelGifs.com </a:t>
            </a:r>
            <a:endParaRPr sz="800">
              <a:solidFill>
                <a:srgbClr val="A5A5A5"/>
              </a:solidFill>
              <a:latin typeface="Arial"/>
              <a:ea typeface="Arial"/>
              <a:cs typeface="Arial"/>
              <a:sym typeface="Arial"/>
            </a:endParaRPr>
          </a:p>
        </p:txBody>
      </p:sp>
      <p:sp>
        <p:nvSpPr>
          <p:cNvPr id="1972" name="Google Shape;1972;p110"/>
          <p:cNvSpPr/>
          <p:nvPr/>
        </p:nvSpPr>
        <p:spPr>
          <a:xfrm>
            <a:off x="1043608" y="2864836"/>
            <a:ext cx="576263" cy="576262"/>
          </a:xfrm>
          <a:prstGeom prst="smileyFace">
            <a:avLst>
              <a:gd name="adj" fmla="val 4653"/>
            </a:avLst>
          </a:prstGeom>
          <a:solidFill>
            <a:srgbClr val="CC3399"/>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1973" name="Google Shape;1973;p110"/>
          <p:cNvSpPr/>
          <p:nvPr/>
        </p:nvSpPr>
        <p:spPr>
          <a:xfrm>
            <a:off x="1331441" y="3884297"/>
            <a:ext cx="576263" cy="576263"/>
          </a:xfrm>
          <a:prstGeom prst="smileyFace">
            <a:avLst>
              <a:gd name="adj" fmla="val 4653"/>
            </a:avLst>
          </a:prstGeom>
          <a:solidFill>
            <a:srgbClr val="00FF00"/>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1974" name="Google Shape;1974;p110"/>
          <p:cNvSpPr/>
          <p:nvPr/>
        </p:nvSpPr>
        <p:spPr>
          <a:xfrm>
            <a:off x="827584" y="3481041"/>
            <a:ext cx="576263" cy="574675"/>
          </a:xfrm>
          <a:prstGeom prst="smileyFace">
            <a:avLst>
              <a:gd name="adj" fmla="val 4653"/>
            </a:avLst>
          </a:prstGeom>
          <a:solidFill>
            <a:srgbClr val="66FFFF"/>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1975" name="Google Shape;1975;p110"/>
          <p:cNvSpPr/>
          <p:nvPr/>
        </p:nvSpPr>
        <p:spPr>
          <a:xfrm>
            <a:off x="1691680" y="2804177"/>
            <a:ext cx="576263" cy="576263"/>
          </a:xfrm>
          <a:prstGeom prst="smileyFace">
            <a:avLst>
              <a:gd name="adj" fmla="val 4653"/>
            </a:avLst>
          </a:prstGeom>
          <a:solidFill>
            <a:srgbClr val="FFFF99"/>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1976" name="Google Shape;1976;p110"/>
          <p:cNvSpPr/>
          <p:nvPr/>
        </p:nvSpPr>
        <p:spPr>
          <a:xfrm>
            <a:off x="1979514" y="3801138"/>
            <a:ext cx="576262" cy="576263"/>
          </a:xfrm>
          <a:prstGeom prst="smileyFace">
            <a:avLst>
              <a:gd name="adj" fmla="val 4653"/>
            </a:avLst>
          </a:prstGeom>
          <a:solidFill>
            <a:srgbClr val="CC9900"/>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1977" name="Google Shape;1977;p110"/>
          <p:cNvSpPr/>
          <p:nvPr/>
        </p:nvSpPr>
        <p:spPr>
          <a:xfrm>
            <a:off x="755576" y="-1449"/>
            <a:ext cx="7744944" cy="1323399"/>
          </a:xfrm>
          <a:prstGeom prst="rect">
            <a:avLst/>
          </a:prstGeom>
          <a:solidFill>
            <a:schemeClr val="lt1"/>
          </a:solidFill>
          <a:ln>
            <a:noFill/>
          </a:ln>
        </p:spPr>
        <p:txBody>
          <a:bodyPr spcFirstLastPara="1" wrap="square" lIns="91425" tIns="45700" rIns="91425" bIns="45700" anchor="ctr" anchorCtr="0">
            <a:spAutoFit/>
          </a:bodyPr>
          <a:lstStyle/>
          <a:p>
            <a:pPr marL="0" marR="0" lvl="0" indent="0" algn="ctr" rtl="0">
              <a:lnSpc>
                <a:spcPts val="3200"/>
              </a:lnSpc>
              <a:spcBef>
                <a:spcPts val="0"/>
              </a:spcBef>
              <a:spcAft>
                <a:spcPts val="0"/>
              </a:spcAft>
              <a:buNone/>
            </a:pPr>
            <a:r>
              <a:rPr lang="en-US" sz="2800" b="1" dirty="0">
                <a:solidFill>
                  <a:srgbClr val="FF0000"/>
                </a:solidFill>
                <a:latin typeface="Calibri"/>
                <a:ea typeface="Calibri"/>
                <a:cs typeface="Calibri"/>
                <a:sym typeface="Calibri"/>
              </a:rPr>
              <a:t>31. Christ, </a:t>
            </a:r>
            <a:r>
              <a:rPr lang="en-US" sz="2800" b="1" dirty="0" err="1">
                <a:solidFill>
                  <a:srgbClr val="FF0000"/>
                </a:solidFill>
                <a:latin typeface="Calibri"/>
                <a:ea typeface="Calibri"/>
                <a:cs typeface="Calibri"/>
                <a:sym typeface="Calibri"/>
              </a:rPr>
              <a:t>dans</a:t>
            </a:r>
            <a:r>
              <a:rPr lang="en-US" sz="2800" b="1" dirty="0">
                <a:solidFill>
                  <a:srgbClr val="FF0000"/>
                </a:solidFill>
                <a:latin typeface="Calibri"/>
                <a:ea typeface="Calibri"/>
                <a:cs typeface="Calibri"/>
                <a:sym typeface="Calibri"/>
              </a:rPr>
              <a:t> </a:t>
            </a:r>
            <a:r>
              <a:rPr lang="en-US" sz="2800" b="1" dirty="0" err="1">
                <a:solidFill>
                  <a:srgbClr val="FF0000"/>
                </a:solidFill>
                <a:latin typeface="Calibri"/>
                <a:ea typeface="Calibri"/>
                <a:cs typeface="Calibri"/>
                <a:sym typeface="Calibri"/>
              </a:rPr>
              <a:t>notre</a:t>
            </a:r>
            <a:r>
              <a:rPr lang="en-US" sz="2800" b="1" dirty="0">
                <a:solidFill>
                  <a:srgbClr val="FF0000"/>
                </a:solidFill>
                <a:latin typeface="Calibri"/>
                <a:ea typeface="Calibri"/>
                <a:cs typeface="Calibri"/>
                <a:sym typeface="Calibri"/>
              </a:rPr>
              <a:t> </a:t>
            </a:r>
            <a:r>
              <a:rPr lang="en-US" sz="2800" b="1" dirty="0" err="1">
                <a:solidFill>
                  <a:srgbClr val="FF0000"/>
                </a:solidFill>
                <a:latin typeface="Calibri"/>
                <a:ea typeface="Calibri"/>
                <a:cs typeface="Calibri"/>
                <a:sym typeface="Calibri"/>
              </a:rPr>
              <a:t>défense</a:t>
            </a:r>
            <a:r>
              <a:rPr lang="en-US" sz="2800" b="1" dirty="0">
                <a:solidFill>
                  <a:srgbClr val="FF0000"/>
                </a:solidFill>
                <a:latin typeface="Calibri"/>
                <a:ea typeface="Calibri"/>
                <a:cs typeface="Calibri"/>
                <a:sym typeface="Calibri"/>
              </a:rPr>
              <a:t>, </a:t>
            </a:r>
            <a:r>
              <a:rPr lang="en-US" sz="2800" b="1" dirty="0" err="1">
                <a:solidFill>
                  <a:srgbClr val="FF0000"/>
                </a:solidFill>
                <a:latin typeface="Calibri"/>
                <a:ea typeface="Calibri"/>
                <a:cs typeface="Calibri"/>
                <a:sym typeface="Calibri"/>
              </a:rPr>
              <a:t>est</a:t>
            </a:r>
            <a:r>
              <a:rPr lang="en-US" sz="2800" b="1" dirty="0">
                <a:solidFill>
                  <a:srgbClr val="FF0000"/>
                </a:solidFill>
                <a:latin typeface="Calibri"/>
                <a:ea typeface="Calibri"/>
                <a:cs typeface="Calibri"/>
                <a:sym typeface="Calibri"/>
              </a:rPr>
              <a:t> </a:t>
            </a:r>
            <a:r>
              <a:rPr lang="en-US" sz="2800" b="1" dirty="0" err="1">
                <a:solidFill>
                  <a:srgbClr val="FF0000"/>
                </a:solidFill>
                <a:latin typeface="Calibri"/>
                <a:ea typeface="Calibri"/>
                <a:cs typeface="Calibri"/>
                <a:sym typeface="Calibri"/>
              </a:rPr>
              <a:t>notre</a:t>
            </a:r>
            <a:r>
              <a:rPr lang="en-US" sz="2800" b="1" dirty="0">
                <a:solidFill>
                  <a:srgbClr val="FF0000"/>
                </a:solidFill>
                <a:latin typeface="Calibri"/>
                <a:ea typeface="Calibri"/>
                <a:cs typeface="Calibri"/>
                <a:sym typeface="Calibri"/>
              </a:rPr>
              <a:t> </a:t>
            </a:r>
            <a:r>
              <a:rPr lang="en-US" sz="2800" b="1" dirty="0" err="1">
                <a:solidFill>
                  <a:srgbClr val="FF0000"/>
                </a:solidFill>
                <a:latin typeface="Calibri"/>
                <a:ea typeface="Calibri"/>
                <a:cs typeface="Calibri"/>
                <a:sym typeface="Calibri"/>
              </a:rPr>
              <a:t>Souverain</a:t>
            </a:r>
            <a:r>
              <a:rPr lang="en-US" sz="2800" b="1" dirty="0">
                <a:solidFill>
                  <a:srgbClr val="FF0000"/>
                </a:solidFill>
                <a:latin typeface="Calibri"/>
                <a:ea typeface="Calibri"/>
                <a:cs typeface="Calibri"/>
                <a:sym typeface="Calibri"/>
              </a:rPr>
              <a:t> </a:t>
            </a:r>
            <a:r>
              <a:rPr lang="en-US" sz="2800" b="1" dirty="0" err="1">
                <a:solidFill>
                  <a:srgbClr val="FF0000"/>
                </a:solidFill>
                <a:latin typeface="Calibri"/>
                <a:ea typeface="Calibri"/>
                <a:cs typeface="Calibri"/>
                <a:sym typeface="Calibri"/>
              </a:rPr>
              <a:t>Sacrificateur</a:t>
            </a:r>
            <a:r>
              <a:rPr lang="en-US" sz="2800" b="1" dirty="0">
                <a:solidFill>
                  <a:srgbClr val="FF0000"/>
                </a:solidFill>
                <a:latin typeface="Calibri"/>
                <a:ea typeface="Calibri"/>
                <a:cs typeface="Calibri"/>
                <a:sym typeface="Calibri"/>
              </a:rPr>
              <a:t> et </a:t>
            </a:r>
            <a:r>
              <a:rPr lang="en-US" sz="2800" b="1" dirty="0" err="1">
                <a:solidFill>
                  <a:srgbClr val="FF0000"/>
                </a:solidFill>
                <a:latin typeface="Calibri"/>
                <a:ea typeface="Calibri"/>
                <a:cs typeface="Calibri"/>
                <a:sym typeface="Calibri"/>
              </a:rPr>
              <a:t>notre</a:t>
            </a:r>
            <a:r>
              <a:rPr lang="en-US" sz="2800" b="1" dirty="0">
                <a:solidFill>
                  <a:srgbClr val="FF0000"/>
                </a:solidFill>
                <a:latin typeface="Calibri"/>
                <a:ea typeface="Calibri"/>
                <a:cs typeface="Calibri"/>
                <a:sym typeface="Calibri"/>
              </a:rPr>
              <a:t> </a:t>
            </a:r>
            <a:r>
              <a:rPr lang="en-US" sz="2800" b="1" dirty="0" err="1">
                <a:solidFill>
                  <a:srgbClr val="FF0000"/>
                </a:solidFill>
                <a:latin typeface="Calibri"/>
                <a:ea typeface="Calibri"/>
                <a:cs typeface="Calibri"/>
                <a:sym typeface="Calibri"/>
              </a:rPr>
              <a:t>avocat</a:t>
            </a:r>
            <a:r>
              <a:rPr lang="en-US" sz="2800" b="1" dirty="0">
                <a:solidFill>
                  <a:srgbClr val="FF0000"/>
                </a:solidFill>
                <a:latin typeface="Calibri"/>
                <a:ea typeface="Calibri"/>
                <a:cs typeface="Calibri"/>
                <a:sym typeface="Calibri"/>
              </a:rPr>
              <a:t> par </a:t>
            </a:r>
            <a:r>
              <a:rPr lang="en-US" sz="2800" b="1" dirty="0" err="1">
                <a:solidFill>
                  <a:srgbClr val="FF0000"/>
                </a:solidFill>
                <a:latin typeface="Calibri"/>
                <a:ea typeface="Calibri"/>
                <a:cs typeface="Calibri"/>
                <a:sym typeface="Calibri"/>
              </a:rPr>
              <a:t>sa</a:t>
            </a:r>
            <a:r>
              <a:rPr lang="en-US" sz="2800" b="1" dirty="0">
                <a:solidFill>
                  <a:srgbClr val="FF0000"/>
                </a:solidFill>
                <a:latin typeface="Calibri"/>
                <a:ea typeface="Calibri"/>
                <a:cs typeface="Calibri"/>
                <a:sym typeface="Calibri"/>
              </a:rPr>
              <a:t> propitiation pour </a:t>
            </a:r>
            <a:r>
              <a:rPr lang="en-US" sz="2800" b="1" dirty="0" err="1">
                <a:solidFill>
                  <a:srgbClr val="FF0000"/>
                </a:solidFill>
                <a:latin typeface="Calibri"/>
                <a:ea typeface="Calibri"/>
                <a:cs typeface="Calibri"/>
                <a:sym typeface="Calibri"/>
              </a:rPr>
              <a:t>nos</a:t>
            </a:r>
            <a:r>
              <a:rPr lang="en-US" sz="2800" b="1" dirty="0">
                <a:solidFill>
                  <a:srgbClr val="FF0000"/>
                </a:solidFill>
                <a:latin typeface="Calibri"/>
                <a:ea typeface="Calibri"/>
                <a:cs typeface="Calibri"/>
                <a:sym typeface="Calibri"/>
              </a:rPr>
              <a:t> </a:t>
            </a:r>
            <a:r>
              <a:rPr lang="en-US" sz="2800" b="1" dirty="0" err="1">
                <a:solidFill>
                  <a:srgbClr val="FF0000"/>
                </a:solidFill>
                <a:latin typeface="Calibri"/>
                <a:ea typeface="Calibri"/>
                <a:cs typeface="Calibri"/>
                <a:sym typeface="Calibri"/>
              </a:rPr>
              <a:t>péchés</a:t>
            </a:r>
            <a:r>
              <a:rPr lang="en-US" sz="2800" b="1" dirty="0">
                <a:solidFill>
                  <a:srgbClr val="FF0000"/>
                </a:solidFill>
                <a:latin typeface="Calibri"/>
                <a:ea typeface="Calibri"/>
                <a:cs typeface="Calibri"/>
                <a:sym typeface="Calibri"/>
              </a:rPr>
              <a:t>.  </a:t>
            </a:r>
            <a:r>
              <a:rPr lang="en-US" sz="2800" b="1" dirty="0" err="1">
                <a:solidFill>
                  <a:srgbClr val="FF0000"/>
                </a:solidFill>
                <a:latin typeface="Calibri"/>
                <a:ea typeface="Calibri"/>
                <a:cs typeface="Calibri"/>
                <a:sym typeface="Calibri"/>
              </a:rPr>
              <a:t>Sois</a:t>
            </a:r>
            <a:r>
              <a:rPr lang="en-US" sz="2800" b="1" dirty="0">
                <a:solidFill>
                  <a:srgbClr val="FF0000"/>
                </a:solidFill>
                <a:latin typeface="Calibri"/>
                <a:ea typeface="Calibri"/>
                <a:cs typeface="Calibri"/>
                <a:sym typeface="Calibri"/>
              </a:rPr>
              <a:t> </a:t>
            </a:r>
            <a:r>
              <a:rPr lang="en-US" sz="2800" b="1" dirty="0" err="1">
                <a:solidFill>
                  <a:srgbClr val="FF0000"/>
                </a:solidFill>
                <a:latin typeface="Calibri"/>
                <a:ea typeface="Calibri"/>
                <a:cs typeface="Calibri"/>
                <a:sym typeface="Calibri"/>
              </a:rPr>
              <a:t>loué</a:t>
            </a:r>
            <a:r>
              <a:rPr lang="en-US" sz="2800" b="1" dirty="0">
                <a:solidFill>
                  <a:srgbClr val="FF0000"/>
                </a:solidFill>
                <a:latin typeface="Calibri"/>
                <a:ea typeface="Calibri"/>
                <a:cs typeface="Calibri"/>
                <a:sym typeface="Calibri"/>
              </a:rPr>
              <a:t>, Seigneur!</a:t>
            </a:r>
            <a:endParaRPr sz="2800" b="1" dirty="0">
              <a:solidFill>
                <a:srgbClr val="FF0000"/>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Shape 1963"/>
        <p:cNvGrpSpPr/>
        <p:nvPr/>
      </p:nvGrpSpPr>
      <p:grpSpPr>
        <a:xfrm>
          <a:off x="0" y="0"/>
          <a:ext cx="0" cy="0"/>
          <a:chOff x="0" y="0"/>
          <a:chExt cx="0" cy="0"/>
        </a:xfrm>
      </p:grpSpPr>
      <p:pic>
        <p:nvPicPr>
          <p:cNvPr id="1964" name="Google Shape;1964;p110" descr="C:\Users\Supernike\AppData\Local\Microsoft\Windows\Temporary Internet Files\Content.IE5\NCUDCEY9\MC900287183[1].wmf"/>
          <p:cNvPicPr preferRelativeResize="0"/>
          <p:nvPr/>
        </p:nvPicPr>
        <p:blipFill rotWithShape="1">
          <a:blip r:embed="rId3">
            <a:alphaModFix/>
          </a:blip>
          <a:srcRect t="19975" b="9699"/>
          <a:stretch/>
        </p:blipFill>
        <p:spPr>
          <a:xfrm>
            <a:off x="755576" y="967992"/>
            <a:ext cx="7796039" cy="3698189"/>
          </a:xfrm>
          <a:prstGeom prst="rect">
            <a:avLst/>
          </a:prstGeom>
          <a:noFill/>
          <a:ln>
            <a:noFill/>
          </a:ln>
        </p:spPr>
      </p:pic>
      <p:sp>
        <p:nvSpPr>
          <p:cNvPr id="1965" name="Google Shape;1965;p110"/>
          <p:cNvSpPr txBox="1"/>
          <p:nvPr/>
        </p:nvSpPr>
        <p:spPr>
          <a:xfrm>
            <a:off x="4860032" y="4401031"/>
            <a:ext cx="4139952"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dirty="0">
                <a:solidFill>
                  <a:schemeClr val="lt1"/>
                </a:solidFill>
                <a:latin typeface="Arial"/>
                <a:ea typeface="Arial"/>
                <a:cs typeface="Arial"/>
                <a:sym typeface="Arial"/>
              </a:rPr>
              <a:t>Microsoft clip art © 2013 Microsoft Corporation. </a:t>
            </a:r>
            <a:endParaRPr sz="800" dirty="0">
              <a:solidFill>
                <a:schemeClr val="lt1"/>
              </a:solidFill>
              <a:latin typeface="Arial"/>
              <a:ea typeface="Arial"/>
              <a:cs typeface="Arial"/>
              <a:sym typeface="Arial"/>
            </a:endParaRPr>
          </a:p>
        </p:txBody>
      </p:sp>
      <p:sp>
        <p:nvSpPr>
          <p:cNvPr id="1967" name="Google Shape;1967;p110"/>
          <p:cNvSpPr txBox="1"/>
          <p:nvPr/>
        </p:nvSpPr>
        <p:spPr>
          <a:xfrm>
            <a:off x="1043608" y="3346788"/>
            <a:ext cx="180020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dirty="0" err="1">
                <a:solidFill>
                  <a:schemeClr val="lt1"/>
                </a:solidFill>
                <a:latin typeface="Arial"/>
                <a:ea typeface="Arial"/>
                <a:cs typeface="Arial"/>
                <a:sym typeface="Arial"/>
              </a:rPr>
              <a:t>Avocat</a:t>
            </a:r>
            <a:endParaRPr sz="1800" b="1" dirty="0">
              <a:solidFill>
                <a:schemeClr val="lt1"/>
              </a:solidFill>
              <a:latin typeface="Arial"/>
              <a:ea typeface="Arial"/>
              <a:cs typeface="Arial"/>
              <a:sym typeface="Arial"/>
            </a:endParaRPr>
          </a:p>
        </p:txBody>
      </p:sp>
      <p:sp>
        <p:nvSpPr>
          <p:cNvPr id="1968" name="Google Shape;1968;p110"/>
          <p:cNvSpPr txBox="1"/>
          <p:nvPr/>
        </p:nvSpPr>
        <p:spPr>
          <a:xfrm>
            <a:off x="2627784" y="3122419"/>
            <a:ext cx="180020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dirty="0" err="1">
                <a:solidFill>
                  <a:schemeClr val="bg1"/>
                </a:solidFill>
                <a:latin typeface="Arial"/>
                <a:ea typeface="Arial"/>
                <a:cs typeface="Arial"/>
                <a:sym typeface="Arial"/>
              </a:rPr>
              <a:t>Accusateur</a:t>
            </a:r>
            <a:endParaRPr sz="1800" b="1" dirty="0">
              <a:solidFill>
                <a:schemeClr val="bg1"/>
              </a:solidFill>
              <a:latin typeface="Arial"/>
              <a:ea typeface="Arial"/>
              <a:cs typeface="Arial"/>
              <a:sym typeface="Arial"/>
            </a:endParaRPr>
          </a:p>
        </p:txBody>
      </p:sp>
      <p:pic>
        <p:nvPicPr>
          <p:cNvPr id="1969" name="Google Shape;1969;p110" descr="angry-face-01s.gif"/>
          <p:cNvPicPr preferRelativeResize="0"/>
          <p:nvPr/>
        </p:nvPicPr>
        <p:blipFill rotWithShape="1">
          <a:blip r:embed="rId4">
            <a:alphaModFix/>
          </a:blip>
          <a:srcRect/>
          <a:stretch/>
        </p:blipFill>
        <p:spPr>
          <a:xfrm>
            <a:off x="8244408" y="5949280"/>
            <a:ext cx="864096" cy="864096"/>
          </a:xfrm>
          <a:prstGeom prst="ellipse">
            <a:avLst/>
          </a:prstGeom>
          <a:noFill/>
          <a:ln>
            <a:noFill/>
          </a:ln>
        </p:spPr>
      </p:pic>
      <p:sp>
        <p:nvSpPr>
          <p:cNvPr id="1970" name="Google Shape;1970;p110"/>
          <p:cNvSpPr txBox="1"/>
          <p:nvPr/>
        </p:nvSpPr>
        <p:spPr>
          <a:xfrm>
            <a:off x="8244408" y="5805264"/>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1971" name="Google Shape;1971;p110"/>
          <p:cNvSpPr txBox="1"/>
          <p:nvPr/>
        </p:nvSpPr>
        <p:spPr>
          <a:xfrm>
            <a:off x="8100392" y="6597352"/>
            <a:ext cx="1080120" cy="2160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A5A5A5"/>
                </a:solidFill>
                <a:latin typeface="Arial"/>
                <a:ea typeface="Arial"/>
                <a:cs typeface="Arial"/>
                <a:sym typeface="Arial"/>
              </a:rPr>
              <a:t>© GospelGifs.com </a:t>
            </a:r>
            <a:endParaRPr sz="800">
              <a:solidFill>
                <a:srgbClr val="A5A5A5"/>
              </a:solidFill>
              <a:latin typeface="Arial"/>
              <a:ea typeface="Arial"/>
              <a:cs typeface="Arial"/>
              <a:sym typeface="Arial"/>
            </a:endParaRPr>
          </a:p>
        </p:txBody>
      </p:sp>
      <p:sp>
        <p:nvSpPr>
          <p:cNvPr id="1972" name="Google Shape;1972;p110"/>
          <p:cNvSpPr/>
          <p:nvPr/>
        </p:nvSpPr>
        <p:spPr>
          <a:xfrm>
            <a:off x="1043608" y="2864836"/>
            <a:ext cx="576263" cy="576262"/>
          </a:xfrm>
          <a:prstGeom prst="smileyFace">
            <a:avLst>
              <a:gd name="adj" fmla="val 4653"/>
            </a:avLst>
          </a:prstGeom>
          <a:solidFill>
            <a:srgbClr val="CC3399"/>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1973" name="Google Shape;1973;p110"/>
          <p:cNvSpPr/>
          <p:nvPr/>
        </p:nvSpPr>
        <p:spPr>
          <a:xfrm>
            <a:off x="1331441" y="3884297"/>
            <a:ext cx="576263" cy="576263"/>
          </a:xfrm>
          <a:prstGeom prst="smileyFace">
            <a:avLst>
              <a:gd name="adj" fmla="val 4653"/>
            </a:avLst>
          </a:prstGeom>
          <a:solidFill>
            <a:srgbClr val="00FF00"/>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1974" name="Google Shape;1974;p110"/>
          <p:cNvSpPr/>
          <p:nvPr/>
        </p:nvSpPr>
        <p:spPr>
          <a:xfrm>
            <a:off x="827584" y="3481041"/>
            <a:ext cx="576263" cy="574675"/>
          </a:xfrm>
          <a:prstGeom prst="smileyFace">
            <a:avLst>
              <a:gd name="adj" fmla="val 4653"/>
            </a:avLst>
          </a:prstGeom>
          <a:solidFill>
            <a:srgbClr val="66FFFF"/>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1975" name="Google Shape;1975;p110"/>
          <p:cNvSpPr/>
          <p:nvPr/>
        </p:nvSpPr>
        <p:spPr>
          <a:xfrm>
            <a:off x="1691680" y="2804177"/>
            <a:ext cx="576263" cy="576263"/>
          </a:xfrm>
          <a:prstGeom prst="smileyFace">
            <a:avLst>
              <a:gd name="adj" fmla="val 4653"/>
            </a:avLst>
          </a:prstGeom>
          <a:solidFill>
            <a:srgbClr val="FFFF99"/>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1976" name="Google Shape;1976;p110"/>
          <p:cNvSpPr/>
          <p:nvPr/>
        </p:nvSpPr>
        <p:spPr>
          <a:xfrm>
            <a:off x="1979514" y="3801138"/>
            <a:ext cx="576262" cy="576263"/>
          </a:xfrm>
          <a:prstGeom prst="smileyFace">
            <a:avLst>
              <a:gd name="adj" fmla="val 4653"/>
            </a:avLst>
          </a:prstGeom>
          <a:solidFill>
            <a:srgbClr val="CC9900"/>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1977" name="Google Shape;1977;p110"/>
          <p:cNvSpPr/>
          <p:nvPr/>
        </p:nvSpPr>
        <p:spPr>
          <a:xfrm>
            <a:off x="755576" y="-1449"/>
            <a:ext cx="7744944" cy="1323399"/>
          </a:xfrm>
          <a:prstGeom prst="rect">
            <a:avLst/>
          </a:prstGeom>
          <a:solidFill>
            <a:schemeClr val="lt1"/>
          </a:solidFill>
          <a:ln>
            <a:noFill/>
          </a:ln>
        </p:spPr>
        <p:txBody>
          <a:bodyPr spcFirstLastPara="1" wrap="square" lIns="91425" tIns="45700" rIns="91425" bIns="45700" anchor="ctr" anchorCtr="0">
            <a:spAutoFit/>
          </a:bodyPr>
          <a:lstStyle/>
          <a:p>
            <a:pPr marL="0" marR="0" lvl="0" indent="0" algn="ctr" rtl="0">
              <a:lnSpc>
                <a:spcPts val="3200"/>
              </a:lnSpc>
              <a:spcBef>
                <a:spcPts val="0"/>
              </a:spcBef>
              <a:spcAft>
                <a:spcPts val="0"/>
              </a:spcAft>
              <a:buNone/>
            </a:pPr>
            <a:r>
              <a:rPr lang="en-US" sz="2800" b="1" dirty="0">
                <a:solidFill>
                  <a:srgbClr val="FF0000"/>
                </a:solidFill>
                <a:latin typeface="Calibri"/>
                <a:ea typeface="Calibri"/>
                <a:cs typeface="Calibri"/>
                <a:sym typeface="Calibri"/>
              </a:rPr>
              <a:t>31. Christ, </a:t>
            </a:r>
            <a:r>
              <a:rPr lang="en-US" sz="2800" b="1" dirty="0" err="1">
                <a:solidFill>
                  <a:srgbClr val="FF0000"/>
                </a:solidFill>
                <a:latin typeface="Calibri"/>
                <a:ea typeface="Calibri"/>
                <a:cs typeface="Calibri"/>
                <a:sym typeface="Calibri"/>
              </a:rPr>
              <a:t>dans</a:t>
            </a:r>
            <a:r>
              <a:rPr lang="en-US" sz="2800" b="1" dirty="0">
                <a:solidFill>
                  <a:srgbClr val="FF0000"/>
                </a:solidFill>
                <a:latin typeface="Calibri"/>
                <a:ea typeface="Calibri"/>
                <a:cs typeface="Calibri"/>
                <a:sym typeface="Calibri"/>
              </a:rPr>
              <a:t> </a:t>
            </a:r>
            <a:r>
              <a:rPr lang="en-US" sz="2800" b="1" dirty="0" err="1">
                <a:solidFill>
                  <a:srgbClr val="FF0000"/>
                </a:solidFill>
                <a:latin typeface="Calibri"/>
                <a:ea typeface="Calibri"/>
                <a:cs typeface="Calibri"/>
                <a:sym typeface="Calibri"/>
              </a:rPr>
              <a:t>notre</a:t>
            </a:r>
            <a:r>
              <a:rPr lang="en-US" sz="2800" b="1" dirty="0">
                <a:solidFill>
                  <a:srgbClr val="FF0000"/>
                </a:solidFill>
                <a:latin typeface="Calibri"/>
                <a:ea typeface="Calibri"/>
                <a:cs typeface="Calibri"/>
                <a:sym typeface="Calibri"/>
              </a:rPr>
              <a:t> </a:t>
            </a:r>
            <a:r>
              <a:rPr lang="en-US" sz="2800" b="1" dirty="0" err="1">
                <a:solidFill>
                  <a:srgbClr val="FF0000"/>
                </a:solidFill>
                <a:latin typeface="Calibri"/>
                <a:ea typeface="Calibri"/>
                <a:cs typeface="Calibri"/>
                <a:sym typeface="Calibri"/>
              </a:rPr>
              <a:t>défense</a:t>
            </a:r>
            <a:r>
              <a:rPr lang="en-US" sz="2800" b="1" dirty="0">
                <a:solidFill>
                  <a:srgbClr val="FF0000"/>
                </a:solidFill>
                <a:latin typeface="Calibri"/>
                <a:ea typeface="Calibri"/>
                <a:cs typeface="Calibri"/>
                <a:sym typeface="Calibri"/>
              </a:rPr>
              <a:t>, </a:t>
            </a:r>
            <a:r>
              <a:rPr lang="en-US" sz="2800" b="1" dirty="0" err="1">
                <a:solidFill>
                  <a:srgbClr val="FF0000"/>
                </a:solidFill>
                <a:latin typeface="Calibri"/>
                <a:ea typeface="Calibri"/>
                <a:cs typeface="Calibri"/>
                <a:sym typeface="Calibri"/>
              </a:rPr>
              <a:t>est</a:t>
            </a:r>
            <a:r>
              <a:rPr lang="en-US" sz="2800" b="1" dirty="0">
                <a:solidFill>
                  <a:srgbClr val="FF0000"/>
                </a:solidFill>
                <a:latin typeface="Calibri"/>
                <a:ea typeface="Calibri"/>
                <a:cs typeface="Calibri"/>
                <a:sym typeface="Calibri"/>
              </a:rPr>
              <a:t> </a:t>
            </a:r>
            <a:r>
              <a:rPr lang="en-US" sz="2800" b="1" dirty="0" err="1">
                <a:solidFill>
                  <a:srgbClr val="FF0000"/>
                </a:solidFill>
                <a:latin typeface="Calibri"/>
                <a:ea typeface="Calibri"/>
                <a:cs typeface="Calibri"/>
                <a:sym typeface="Calibri"/>
              </a:rPr>
              <a:t>notre</a:t>
            </a:r>
            <a:r>
              <a:rPr lang="en-US" sz="2800" b="1" dirty="0">
                <a:solidFill>
                  <a:srgbClr val="FF0000"/>
                </a:solidFill>
                <a:latin typeface="Calibri"/>
                <a:ea typeface="Calibri"/>
                <a:cs typeface="Calibri"/>
                <a:sym typeface="Calibri"/>
              </a:rPr>
              <a:t> </a:t>
            </a:r>
            <a:r>
              <a:rPr lang="en-US" sz="2800" b="1" dirty="0" err="1">
                <a:solidFill>
                  <a:srgbClr val="FF0000"/>
                </a:solidFill>
                <a:latin typeface="Calibri"/>
                <a:ea typeface="Calibri"/>
                <a:cs typeface="Calibri"/>
                <a:sym typeface="Calibri"/>
              </a:rPr>
              <a:t>Souverain</a:t>
            </a:r>
            <a:r>
              <a:rPr lang="en-US" sz="2800" b="1" dirty="0">
                <a:solidFill>
                  <a:srgbClr val="FF0000"/>
                </a:solidFill>
                <a:latin typeface="Calibri"/>
                <a:ea typeface="Calibri"/>
                <a:cs typeface="Calibri"/>
                <a:sym typeface="Calibri"/>
              </a:rPr>
              <a:t> </a:t>
            </a:r>
            <a:r>
              <a:rPr lang="en-US" sz="2800" b="1" dirty="0" err="1">
                <a:solidFill>
                  <a:srgbClr val="FF0000"/>
                </a:solidFill>
                <a:latin typeface="Calibri"/>
                <a:ea typeface="Calibri"/>
                <a:cs typeface="Calibri"/>
                <a:sym typeface="Calibri"/>
              </a:rPr>
              <a:t>Sacrificateur</a:t>
            </a:r>
            <a:r>
              <a:rPr lang="en-US" sz="2800" b="1" dirty="0">
                <a:solidFill>
                  <a:srgbClr val="FF0000"/>
                </a:solidFill>
                <a:latin typeface="Calibri"/>
                <a:ea typeface="Calibri"/>
                <a:cs typeface="Calibri"/>
                <a:sym typeface="Calibri"/>
              </a:rPr>
              <a:t> et </a:t>
            </a:r>
            <a:r>
              <a:rPr lang="en-US" sz="2800" b="1" dirty="0" err="1">
                <a:solidFill>
                  <a:srgbClr val="FF0000"/>
                </a:solidFill>
                <a:latin typeface="Calibri"/>
                <a:ea typeface="Calibri"/>
                <a:cs typeface="Calibri"/>
                <a:sym typeface="Calibri"/>
              </a:rPr>
              <a:t>notre</a:t>
            </a:r>
            <a:r>
              <a:rPr lang="en-US" sz="2800" b="1" dirty="0">
                <a:solidFill>
                  <a:srgbClr val="FF0000"/>
                </a:solidFill>
                <a:latin typeface="Calibri"/>
                <a:ea typeface="Calibri"/>
                <a:cs typeface="Calibri"/>
                <a:sym typeface="Calibri"/>
              </a:rPr>
              <a:t> </a:t>
            </a:r>
            <a:r>
              <a:rPr lang="en-US" sz="2800" b="1" dirty="0" err="1">
                <a:solidFill>
                  <a:srgbClr val="FF0000"/>
                </a:solidFill>
                <a:latin typeface="Calibri"/>
                <a:ea typeface="Calibri"/>
                <a:cs typeface="Calibri"/>
                <a:sym typeface="Calibri"/>
              </a:rPr>
              <a:t>avocat</a:t>
            </a:r>
            <a:r>
              <a:rPr lang="en-US" sz="2800" b="1" dirty="0">
                <a:solidFill>
                  <a:srgbClr val="FF0000"/>
                </a:solidFill>
                <a:latin typeface="Calibri"/>
                <a:ea typeface="Calibri"/>
                <a:cs typeface="Calibri"/>
                <a:sym typeface="Calibri"/>
              </a:rPr>
              <a:t> par </a:t>
            </a:r>
            <a:r>
              <a:rPr lang="en-US" sz="2800" b="1" dirty="0" err="1">
                <a:solidFill>
                  <a:srgbClr val="FF0000"/>
                </a:solidFill>
                <a:latin typeface="Calibri"/>
                <a:ea typeface="Calibri"/>
                <a:cs typeface="Calibri"/>
                <a:sym typeface="Calibri"/>
              </a:rPr>
              <a:t>sa</a:t>
            </a:r>
            <a:r>
              <a:rPr lang="en-US" sz="2800" b="1" dirty="0">
                <a:solidFill>
                  <a:srgbClr val="FF0000"/>
                </a:solidFill>
                <a:latin typeface="Calibri"/>
                <a:ea typeface="Calibri"/>
                <a:cs typeface="Calibri"/>
                <a:sym typeface="Calibri"/>
              </a:rPr>
              <a:t> propitiation pour </a:t>
            </a:r>
            <a:r>
              <a:rPr lang="en-US" sz="2800" b="1" dirty="0" err="1">
                <a:solidFill>
                  <a:srgbClr val="FF0000"/>
                </a:solidFill>
                <a:latin typeface="Calibri"/>
                <a:ea typeface="Calibri"/>
                <a:cs typeface="Calibri"/>
                <a:sym typeface="Calibri"/>
              </a:rPr>
              <a:t>nos</a:t>
            </a:r>
            <a:r>
              <a:rPr lang="en-US" sz="2800" b="1" dirty="0">
                <a:solidFill>
                  <a:srgbClr val="FF0000"/>
                </a:solidFill>
                <a:latin typeface="Calibri"/>
                <a:ea typeface="Calibri"/>
                <a:cs typeface="Calibri"/>
                <a:sym typeface="Calibri"/>
              </a:rPr>
              <a:t> </a:t>
            </a:r>
            <a:r>
              <a:rPr lang="en-US" sz="2800" b="1" dirty="0" err="1">
                <a:solidFill>
                  <a:srgbClr val="FF0000"/>
                </a:solidFill>
                <a:latin typeface="Calibri"/>
                <a:ea typeface="Calibri"/>
                <a:cs typeface="Calibri"/>
                <a:sym typeface="Calibri"/>
              </a:rPr>
              <a:t>péchés</a:t>
            </a:r>
            <a:r>
              <a:rPr lang="en-US" sz="2800" b="1" dirty="0">
                <a:solidFill>
                  <a:srgbClr val="FF0000"/>
                </a:solidFill>
                <a:latin typeface="Calibri"/>
                <a:ea typeface="Calibri"/>
                <a:cs typeface="Calibri"/>
                <a:sym typeface="Calibri"/>
              </a:rPr>
              <a:t>.  </a:t>
            </a:r>
            <a:r>
              <a:rPr lang="en-US" sz="2800" b="1" dirty="0" err="1">
                <a:solidFill>
                  <a:srgbClr val="FF0000"/>
                </a:solidFill>
                <a:latin typeface="Calibri"/>
                <a:ea typeface="Calibri"/>
                <a:cs typeface="Calibri"/>
                <a:sym typeface="Calibri"/>
              </a:rPr>
              <a:t>Sois</a:t>
            </a:r>
            <a:r>
              <a:rPr lang="en-US" sz="2800" b="1" dirty="0">
                <a:solidFill>
                  <a:srgbClr val="FF0000"/>
                </a:solidFill>
                <a:latin typeface="Calibri"/>
                <a:ea typeface="Calibri"/>
                <a:cs typeface="Calibri"/>
                <a:sym typeface="Calibri"/>
              </a:rPr>
              <a:t> </a:t>
            </a:r>
            <a:r>
              <a:rPr lang="en-US" sz="2800" b="1" dirty="0" err="1">
                <a:solidFill>
                  <a:srgbClr val="FF0000"/>
                </a:solidFill>
                <a:latin typeface="Calibri"/>
                <a:ea typeface="Calibri"/>
                <a:cs typeface="Calibri"/>
                <a:sym typeface="Calibri"/>
              </a:rPr>
              <a:t>loué</a:t>
            </a:r>
            <a:r>
              <a:rPr lang="en-US" sz="2800" b="1" dirty="0">
                <a:solidFill>
                  <a:srgbClr val="FF0000"/>
                </a:solidFill>
                <a:latin typeface="Calibri"/>
                <a:ea typeface="Calibri"/>
                <a:cs typeface="Calibri"/>
                <a:sym typeface="Calibri"/>
              </a:rPr>
              <a:t>, Seigneur!</a:t>
            </a:r>
            <a:endParaRPr sz="2800" b="1" dirty="0">
              <a:solidFill>
                <a:srgbClr val="FF0000"/>
              </a:solidFill>
              <a:latin typeface="Calibri"/>
              <a:ea typeface="Calibri"/>
              <a:cs typeface="Calibri"/>
              <a:sym typeface="Calibri"/>
            </a:endParaRPr>
          </a:p>
        </p:txBody>
      </p:sp>
      <p:sp>
        <p:nvSpPr>
          <p:cNvPr id="16" name="Google Shape;1984;p111"/>
          <p:cNvSpPr txBox="1"/>
          <p:nvPr/>
        </p:nvSpPr>
        <p:spPr>
          <a:xfrm>
            <a:off x="85202" y="4665687"/>
            <a:ext cx="8892480" cy="209284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il</a:t>
            </a:r>
            <a:r>
              <a:rPr lang="en-US" sz="2600" b="1" dirty="0">
                <a:solidFill>
                  <a:schemeClr val="dk2"/>
                </a:solidFill>
                <a:latin typeface="Calibri"/>
                <a:ea typeface="Calibri"/>
                <a:cs typeface="Calibri"/>
                <a:sym typeface="Calibri"/>
              </a:rPr>
              <a:t> a </a:t>
            </a:r>
            <a:r>
              <a:rPr lang="en-US" sz="2600" b="1" dirty="0" err="1">
                <a:solidFill>
                  <a:schemeClr val="dk2"/>
                </a:solidFill>
                <a:latin typeface="Calibri"/>
                <a:ea typeface="Calibri"/>
                <a:cs typeface="Calibri"/>
                <a:sym typeface="Calibri"/>
              </a:rPr>
              <a:t>dû</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être</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rendu</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semblable</a:t>
            </a:r>
            <a:r>
              <a:rPr lang="en-US" sz="2600" b="1" dirty="0">
                <a:solidFill>
                  <a:schemeClr val="dk2"/>
                </a:solidFill>
                <a:latin typeface="Calibri"/>
                <a:ea typeface="Calibri"/>
                <a:cs typeface="Calibri"/>
                <a:sym typeface="Calibri"/>
              </a:rPr>
              <a:t> en </a:t>
            </a:r>
            <a:r>
              <a:rPr lang="en-US" sz="2600" b="1" dirty="0" err="1">
                <a:solidFill>
                  <a:schemeClr val="dk2"/>
                </a:solidFill>
                <a:latin typeface="Calibri"/>
                <a:ea typeface="Calibri"/>
                <a:cs typeface="Calibri"/>
                <a:sym typeface="Calibri"/>
              </a:rPr>
              <a:t>toutes</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choses</a:t>
            </a:r>
            <a:r>
              <a:rPr lang="en-US" sz="2600" b="1" dirty="0">
                <a:solidFill>
                  <a:schemeClr val="dk2"/>
                </a:solidFill>
                <a:latin typeface="Calibri"/>
                <a:ea typeface="Calibri"/>
                <a:cs typeface="Calibri"/>
                <a:sym typeface="Calibri"/>
              </a:rPr>
              <a:t> à </a:t>
            </a:r>
            <a:r>
              <a:rPr lang="en-US" sz="2600" b="1" dirty="0" err="1">
                <a:solidFill>
                  <a:schemeClr val="dk2"/>
                </a:solidFill>
                <a:latin typeface="Calibri"/>
                <a:ea typeface="Calibri"/>
                <a:cs typeface="Calibri"/>
                <a:sym typeface="Calibri"/>
              </a:rPr>
              <a:t>ses</a:t>
            </a:r>
            <a:r>
              <a:rPr lang="en-US" sz="2600" b="1" dirty="0">
                <a:solidFill>
                  <a:schemeClr val="dk2"/>
                </a:solidFill>
                <a:latin typeface="Calibri"/>
                <a:ea typeface="Calibri"/>
                <a:cs typeface="Calibri"/>
                <a:sym typeface="Calibri"/>
              </a:rPr>
              <a:t> frères, </a:t>
            </a:r>
            <a:r>
              <a:rPr lang="en-US" sz="2600" b="1" dirty="0" err="1">
                <a:solidFill>
                  <a:schemeClr val="dk2"/>
                </a:solidFill>
                <a:latin typeface="Calibri"/>
                <a:ea typeface="Calibri"/>
                <a:cs typeface="Calibri"/>
                <a:sym typeface="Calibri"/>
              </a:rPr>
              <a:t>afin</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qu'il</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fût</a:t>
            </a:r>
            <a:r>
              <a:rPr lang="en-US" sz="2600" b="1" dirty="0">
                <a:solidFill>
                  <a:schemeClr val="dk2"/>
                </a:solidFill>
                <a:latin typeface="Calibri"/>
                <a:ea typeface="Calibri"/>
                <a:cs typeface="Calibri"/>
                <a:sym typeface="Calibri"/>
              </a:rPr>
              <a:t> un </a:t>
            </a:r>
            <a:r>
              <a:rPr lang="en-US" sz="2600" b="1" dirty="0" err="1">
                <a:solidFill>
                  <a:schemeClr val="dk2"/>
                </a:solidFill>
                <a:latin typeface="Calibri"/>
                <a:ea typeface="Calibri"/>
                <a:cs typeface="Calibri"/>
                <a:sym typeface="Calibri"/>
              </a:rPr>
              <a:t>souverain</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sacrificateur</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miséricordieux</a:t>
            </a:r>
            <a:r>
              <a:rPr lang="en-US" sz="2600" b="1" dirty="0">
                <a:solidFill>
                  <a:schemeClr val="dk2"/>
                </a:solidFill>
                <a:latin typeface="Calibri"/>
                <a:ea typeface="Calibri"/>
                <a:cs typeface="Calibri"/>
                <a:sym typeface="Calibri"/>
              </a:rPr>
              <a:t> et </a:t>
            </a:r>
            <a:r>
              <a:rPr lang="en-US" sz="2600" b="1" dirty="0" err="1">
                <a:solidFill>
                  <a:schemeClr val="dk2"/>
                </a:solidFill>
                <a:latin typeface="Calibri"/>
                <a:ea typeface="Calibri"/>
                <a:cs typeface="Calibri"/>
                <a:sym typeface="Calibri"/>
              </a:rPr>
              <a:t>fidèle</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dans</a:t>
            </a:r>
            <a:r>
              <a:rPr lang="en-US" sz="2600" b="1" dirty="0">
                <a:solidFill>
                  <a:schemeClr val="dk2"/>
                </a:solidFill>
                <a:latin typeface="Calibri"/>
                <a:ea typeface="Calibri"/>
                <a:cs typeface="Calibri"/>
                <a:sym typeface="Calibri"/>
              </a:rPr>
              <a:t> le service de </a:t>
            </a:r>
            <a:r>
              <a:rPr lang="en-US" sz="2600" b="1" dirty="0" err="1">
                <a:solidFill>
                  <a:schemeClr val="dk2"/>
                </a:solidFill>
                <a:latin typeface="Calibri"/>
                <a:ea typeface="Calibri"/>
                <a:cs typeface="Calibri"/>
                <a:sym typeface="Calibri"/>
              </a:rPr>
              <a:t>Dieu</a:t>
            </a:r>
            <a:r>
              <a:rPr lang="en-US" sz="2600" b="1" dirty="0">
                <a:solidFill>
                  <a:schemeClr val="dk2"/>
                </a:solidFill>
                <a:latin typeface="Calibri"/>
                <a:ea typeface="Calibri"/>
                <a:cs typeface="Calibri"/>
                <a:sym typeface="Calibri"/>
              </a:rPr>
              <a:t>, pour faire </a:t>
            </a:r>
            <a:r>
              <a:rPr lang="en-US" sz="2600" b="1" dirty="0" err="1">
                <a:solidFill>
                  <a:schemeClr val="dk2"/>
                </a:solidFill>
                <a:latin typeface="Calibri"/>
                <a:ea typeface="Calibri"/>
                <a:cs typeface="Calibri"/>
                <a:sym typeface="Calibri"/>
              </a:rPr>
              <a:t>l'expiation</a:t>
            </a:r>
            <a:r>
              <a:rPr lang="en-US" sz="2600" b="1" dirty="0">
                <a:solidFill>
                  <a:schemeClr val="dk2"/>
                </a:solidFill>
                <a:latin typeface="Calibri"/>
                <a:ea typeface="Calibri"/>
                <a:cs typeface="Calibri"/>
                <a:sym typeface="Calibri"/>
              </a:rPr>
              <a:t> des </a:t>
            </a:r>
            <a:r>
              <a:rPr lang="en-US" sz="2600" b="1" dirty="0" err="1">
                <a:solidFill>
                  <a:schemeClr val="dk2"/>
                </a:solidFill>
                <a:latin typeface="Calibri"/>
                <a:ea typeface="Calibri"/>
                <a:cs typeface="Calibri"/>
                <a:sym typeface="Calibri"/>
              </a:rPr>
              <a:t>péchés</a:t>
            </a:r>
            <a:r>
              <a:rPr lang="en-US" sz="2600" b="1" dirty="0">
                <a:solidFill>
                  <a:schemeClr val="dk2"/>
                </a:solidFill>
                <a:latin typeface="Calibri"/>
                <a:ea typeface="Calibri"/>
                <a:cs typeface="Calibri"/>
                <a:sym typeface="Calibri"/>
              </a:rPr>
              <a:t> du </a:t>
            </a:r>
            <a:r>
              <a:rPr lang="en-US" sz="2600" b="1" dirty="0" err="1">
                <a:solidFill>
                  <a:schemeClr val="dk2"/>
                </a:solidFill>
                <a:latin typeface="Calibri"/>
                <a:ea typeface="Calibri"/>
                <a:cs typeface="Calibri"/>
                <a:sym typeface="Calibri"/>
              </a:rPr>
              <a:t>peuple</a:t>
            </a:r>
            <a:r>
              <a:rPr lang="en-US" sz="2600" b="1" dirty="0">
                <a:solidFill>
                  <a:schemeClr val="dk2"/>
                </a:solidFill>
                <a:latin typeface="Calibri"/>
                <a:ea typeface="Calibri"/>
                <a:cs typeface="Calibri"/>
                <a:sym typeface="Calibri"/>
              </a:rPr>
              <a:t>; car, </a:t>
            </a:r>
            <a:r>
              <a:rPr lang="en-US" sz="2600" b="1" dirty="0" err="1">
                <a:solidFill>
                  <a:schemeClr val="dk2"/>
                </a:solidFill>
                <a:latin typeface="Calibri"/>
                <a:ea typeface="Calibri"/>
                <a:cs typeface="Calibri"/>
                <a:sym typeface="Calibri"/>
              </a:rPr>
              <a:t>ayant</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été</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tenté</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lui-même</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dans</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ce</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qu'il</a:t>
            </a:r>
            <a:r>
              <a:rPr lang="en-US" sz="2600" b="1" dirty="0">
                <a:solidFill>
                  <a:schemeClr val="dk2"/>
                </a:solidFill>
                <a:latin typeface="Calibri"/>
                <a:ea typeface="Calibri"/>
                <a:cs typeface="Calibri"/>
                <a:sym typeface="Calibri"/>
              </a:rPr>
              <a:t> a </a:t>
            </a:r>
            <a:endParaRPr dirty="0"/>
          </a:p>
          <a:p>
            <a:pPr lvl="0"/>
            <a:r>
              <a:rPr lang="en-US" sz="2600" b="1" dirty="0" err="1">
                <a:solidFill>
                  <a:schemeClr val="dk2"/>
                </a:solidFill>
                <a:latin typeface="Calibri"/>
                <a:ea typeface="Calibri"/>
                <a:cs typeface="Calibri"/>
                <a:sym typeface="Calibri"/>
              </a:rPr>
              <a:t>souffert</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il</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peut</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secourir</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ceux</a:t>
            </a:r>
            <a:r>
              <a:rPr lang="en-US" sz="2600" b="1" dirty="0">
                <a:solidFill>
                  <a:schemeClr val="dk2"/>
                </a:solidFill>
                <a:latin typeface="Calibri"/>
                <a:ea typeface="Calibri"/>
                <a:cs typeface="Calibri"/>
                <a:sym typeface="Calibri"/>
              </a:rPr>
              <a:t> qui </a:t>
            </a:r>
            <a:r>
              <a:rPr lang="en-US" sz="2600" b="1" dirty="0" err="1">
                <a:solidFill>
                  <a:schemeClr val="dk2"/>
                </a:solidFill>
                <a:latin typeface="Calibri"/>
                <a:ea typeface="Calibri"/>
                <a:cs typeface="Calibri"/>
                <a:sym typeface="Calibri"/>
              </a:rPr>
              <a:t>sont</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tentés</a:t>
            </a:r>
            <a:r>
              <a:rPr lang="en-US" sz="2600" b="1" dirty="0">
                <a:solidFill>
                  <a:schemeClr val="dk2"/>
                </a:solidFill>
                <a:latin typeface="Calibri"/>
                <a:ea typeface="Calibri"/>
                <a:cs typeface="Calibri"/>
                <a:sym typeface="Calibri"/>
              </a:rPr>
              <a:t> » </a:t>
            </a:r>
            <a:r>
              <a:rPr lang="en-US" sz="2600" b="1" dirty="0" err="1" smtClean="0">
                <a:solidFill>
                  <a:schemeClr val="dk2"/>
                </a:solidFill>
                <a:latin typeface="Calibri"/>
                <a:ea typeface="Calibri"/>
                <a:cs typeface="Calibri"/>
                <a:sym typeface="Calibri"/>
              </a:rPr>
              <a:t>Héb</a:t>
            </a:r>
            <a:r>
              <a:rPr lang="en-US" sz="2400" b="1" dirty="0" smtClean="0">
                <a:solidFill>
                  <a:schemeClr val="dk2"/>
                </a:solidFill>
                <a:latin typeface="Calibri"/>
                <a:ea typeface="Calibri"/>
                <a:cs typeface="Calibri"/>
                <a:sym typeface="Calibri"/>
              </a:rPr>
              <a:t> 2:17-18</a:t>
            </a:r>
            <a:endParaRPr sz="2400" dirty="0">
              <a:solidFill>
                <a:srgbClr val="002060"/>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1999"/>
        <p:cNvGrpSpPr/>
        <p:nvPr/>
      </p:nvGrpSpPr>
      <p:grpSpPr>
        <a:xfrm>
          <a:off x="0" y="0"/>
          <a:ext cx="0" cy="0"/>
          <a:chOff x="0" y="0"/>
          <a:chExt cx="0" cy="0"/>
        </a:xfrm>
      </p:grpSpPr>
      <p:sp>
        <p:nvSpPr>
          <p:cNvPr id="2000" name="Google Shape;2000;p112"/>
          <p:cNvSpPr txBox="1"/>
          <p:nvPr/>
        </p:nvSpPr>
        <p:spPr>
          <a:xfrm rot="-2632572">
            <a:off x="410527" y="878214"/>
            <a:ext cx="2376264"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rgbClr val="00FF00"/>
                </a:solidFill>
                <a:latin typeface="Arial"/>
                <a:ea typeface="Arial"/>
                <a:cs typeface="Arial"/>
                <a:sym typeface="Arial"/>
              </a:rPr>
              <a:t>Mohammed</a:t>
            </a:r>
            <a:endParaRPr sz="3200">
              <a:solidFill>
                <a:srgbClr val="00FF00"/>
              </a:solidFill>
              <a:latin typeface="Arial"/>
              <a:ea typeface="Arial"/>
              <a:cs typeface="Arial"/>
              <a:sym typeface="Arial"/>
            </a:endParaRPr>
          </a:p>
        </p:txBody>
      </p:sp>
      <p:sp>
        <p:nvSpPr>
          <p:cNvPr id="2001" name="Google Shape;2001;p112"/>
          <p:cNvSpPr txBox="1"/>
          <p:nvPr/>
        </p:nvSpPr>
        <p:spPr>
          <a:xfrm>
            <a:off x="3347864" y="332656"/>
            <a:ext cx="2376264"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a:solidFill>
                  <a:srgbClr val="00FF00"/>
                </a:solidFill>
                <a:latin typeface="Arial"/>
                <a:ea typeface="Arial"/>
                <a:cs typeface="Arial"/>
                <a:sym typeface="Arial"/>
              </a:rPr>
              <a:t>Jésus</a:t>
            </a:r>
            <a:endParaRPr sz="3200">
              <a:solidFill>
                <a:srgbClr val="00FF00"/>
              </a:solidFill>
              <a:latin typeface="Arial"/>
              <a:ea typeface="Arial"/>
              <a:cs typeface="Arial"/>
              <a:sym typeface="Arial"/>
            </a:endParaRPr>
          </a:p>
        </p:txBody>
      </p:sp>
      <p:sp>
        <p:nvSpPr>
          <p:cNvPr id="2002" name="Google Shape;2002;p112"/>
          <p:cNvSpPr txBox="1"/>
          <p:nvPr/>
        </p:nvSpPr>
        <p:spPr>
          <a:xfrm>
            <a:off x="3347864" y="5157192"/>
            <a:ext cx="2376264" cy="107721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rgbClr val="00FF00"/>
                </a:solidFill>
                <a:latin typeface="Arial"/>
                <a:ea typeface="Arial"/>
                <a:cs typeface="Arial"/>
                <a:sym typeface="Arial"/>
              </a:rPr>
              <a:t>Gourous Hindous</a:t>
            </a:r>
            <a:endParaRPr sz="3200">
              <a:solidFill>
                <a:srgbClr val="00FF00"/>
              </a:solidFill>
              <a:latin typeface="Arial"/>
              <a:ea typeface="Arial"/>
              <a:cs typeface="Arial"/>
              <a:sym typeface="Arial"/>
            </a:endParaRPr>
          </a:p>
        </p:txBody>
      </p:sp>
      <p:sp>
        <p:nvSpPr>
          <p:cNvPr id="2003" name="Google Shape;2003;p112"/>
          <p:cNvSpPr txBox="1"/>
          <p:nvPr/>
        </p:nvSpPr>
        <p:spPr>
          <a:xfrm rot="-2632572">
            <a:off x="236529" y="5486726"/>
            <a:ext cx="2376264"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rgbClr val="00FF00"/>
                </a:solidFill>
                <a:latin typeface="Arial"/>
                <a:ea typeface="Arial"/>
                <a:cs typeface="Arial"/>
                <a:sym typeface="Arial"/>
              </a:rPr>
              <a:t>Moïse</a:t>
            </a:r>
            <a:endParaRPr sz="3200">
              <a:solidFill>
                <a:srgbClr val="00FF00"/>
              </a:solidFill>
              <a:latin typeface="Arial"/>
              <a:ea typeface="Arial"/>
              <a:cs typeface="Arial"/>
              <a:sym typeface="Arial"/>
            </a:endParaRPr>
          </a:p>
        </p:txBody>
      </p:sp>
      <p:sp>
        <p:nvSpPr>
          <p:cNvPr id="2004" name="Google Shape;2004;p112"/>
          <p:cNvSpPr txBox="1"/>
          <p:nvPr/>
        </p:nvSpPr>
        <p:spPr>
          <a:xfrm rot="2632572" flipH="1">
            <a:off x="6645241" y="5558734"/>
            <a:ext cx="2376264"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rgbClr val="00FF00"/>
                </a:solidFill>
                <a:latin typeface="Arial"/>
                <a:ea typeface="Arial"/>
                <a:cs typeface="Arial"/>
                <a:sym typeface="Arial"/>
              </a:rPr>
              <a:t>Bouddha</a:t>
            </a:r>
            <a:endParaRPr sz="3200">
              <a:solidFill>
                <a:srgbClr val="00FF00"/>
              </a:solidFill>
              <a:latin typeface="Arial"/>
              <a:ea typeface="Arial"/>
              <a:cs typeface="Arial"/>
              <a:sym typeface="Arial"/>
            </a:endParaRPr>
          </a:p>
        </p:txBody>
      </p:sp>
      <p:sp>
        <p:nvSpPr>
          <p:cNvPr id="2005" name="Google Shape;2005;p112"/>
          <p:cNvSpPr txBox="1"/>
          <p:nvPr/>
        </p:nvSpPr>
        <p:spPr>
          <a:xfrm rot="2632572" flipH="1">
            <a:off x="6531207" y="878214"/>
            <a:ext cx="2376264"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rgbClr val="00FF00"/>
                </a:solidFill>
                <a:latin typeface="Arial"/>
                <a:ea typeface="Arial"/>
                <a:cs typeface="Arial"/>
                <a:sym typeface="Arial"/>
              </a:rPr>
              <a:t>Confucius</a:t>
            </a:r>
            <a:endParaRPr sz="3200">
              <a:solidFill>
                <a:srgbClr val="00FF00"/>
              </a:solidFill>
              <a:latin typeface="Arial"/>
              <a:ea typeface="Arial"/>
              <a:cs typeface="Arial"/>
              <a:sym typeface="Arial"/>
            </a:endParaRPr>
          </a:p>
        </p:txBody>
      </p:sp>
      <p:sp>
        <p:nvSpPr>
          <p:cNvPr id="2006" name="Google Shape;2006;p112"/>
          <p:cNvSpPr txBox="1"/>
          <p:nvPr/>
        </p:nvSpPr>
        <p:spPr>
          <a:xfrm>
            <a:off x="323528" y="2407528"/>
            <a:ext cx="8496900" cy="2678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err="1">
                <a:solidFill>
                  <a:schemeClr val="lt1"/>
                </a:solidFill>
                <a:latin typeface="Calibri"/>
                <a:ea typeface="Calibri"/>
                <a:cs typeface="Calibri"/>
                <a:sym typeface="Calibri"/>
              </a:rPr>
              <a:t>Quelqu'un</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d'autre</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peut</a:t>
            </a:r>
            <a:r>
              <a:rPr lang="en-US" sz="2800" b="1" dirty="0">
                <a:solidFill>
                  <a:schemeClr val="lt1"/>
                </a:solidFill>
                <a:latin typeface="Calibri"/>
                <a:ea typeface="Calibri"/>
                <a:cs typeface="Calibri"/>
                <a:sym typeface="Calibri"/>
              </a:rPr>
              <a:t>-il nous </a:t>
            </a:r>
            <a:r>
              <a:rPr lang="en-US" sz="2800" b="1" dirty="0" err="1">
                <a:solidFill>
                  <a:schemeClr val="lt1"/>
                </a:solidFill>
                <a:latin typeface="Calibri"/>
                <a:ea typeface="Calibri"/>
                <a:cs typeface="Calibri"/>
                <a:sym typeface="Calibri"/>
              </a:rPr>
              <a:t>offrir</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ces</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cadeaux</a:t>
            </a:r>
            <a:r>
              <a:rPr lang="en-US" sz="2800" b="1"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b="1" dirty="0">
                <a:solidFill>
                  <a:schemeClr val="lt1"/>
                </a:solidFill>
                <a:latin typeface="Calibri"/>
                <a:ea typeface="Calibri"/>
                <a:cs typeface="Calibri"/>
                <a:sym typeface="Calibri"/>
              </a:rPr>
              <a:t>Est-</a:t>
            </a:r>
            <a:r>
              <a:rPr lang="en-US" sz="2800" b="1" dirty="0" err="1">
                <a:solidFill>
                  <a:schemeClr val="lt1"/>
                </a:solidFill>
                <a:latin typeface="Calibri"/>
                <a:ea typeface="Calibri"/>
                <a:cs typeface="Calibri"/>
                <a:sym typeface="Calibri"/>
              </a:rPr>
              <a:t>ce</a:t>
            </a:r>
            <a:r>
              <a:rPr lang="en-US" sz="2800" b="1" dirty="0">
                <a:solidFill>
                  <a:schemeClr val="lt1"/>
                </a:solidFill>
                <a:latin typeface="Calibri"/>
                <a:ea typeface="Calibri"/>
                <a:cs typeface="Calibri"/>
                <a:sym typeface="Calibri"/>
              </a:rPr>
              <a:t> que </a:t>
            </a:r>
            <a:r>
              <a:rPr lang="en-US" sz="2800" b="1" dirty="0" err="1">
                <a:solidFill>
                  <a:schemeClr val="lt1"/>
                </a:solidFill>
                <a:latin typeface="Calibri"/>
                <a:ea typeface="Calibri"/>
                <a:cs typeface="Calibri"/>
                <a:sym typeface="Calibri"/>
              </a:rPr>
              <a:t>quelqu'un</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d'autre</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est</a:t>
            </a:r>
            <a:r>
              <a:rPr lang="en-US" sz="2800" b="1" dirty="0">
                <a:solidFill>
                  <a:schemeClr val="lt1"/>
                </a:solidFill>
                <a:latin typeface="Calibri"/>
                <a:ea typeface="Calibri"/>
                <a:cs typeface="Calibri"/>
                <a:sym typeface="Calibri"/>
              </a:rPr>
              <a:t> mort </a:t>
            </a:r>
            <a:r>
              <a:rPr lang="en-US" sz="2800" b="1" dirty="0" err="1">
                <a:solidFill>
                  <a:schemeClr val="lt1"/>
                </a:solidFill>
                <a:latin typeface="Calibri"/>
                <a:ea typeface="Calibri"/>
                <a:cs typeface="Calibri"/>
                <a:sym typeface="Calibri"/>
              </a:rPr>
              <a:t>en</a:t>
            </a:r>
            <a:r>
              <a:rPr lang="en-US" sz="2800" b="1" dirty="0">
                <a:solidFill>
                  <a:schemeClr val="lt1"/>
                </a:solidFill>
                <a:latin typeface="Calibri"/>
                <a:ea typeface="Calibri"/>
                <a:cs typeface="Calibri"/>
                <a:sym typeface="Calibri"/>
              </a:rPr>
              <a:t> tant que sacrifice de Dieu </a:t>
            </a:r>
            <a:r>
              <a:rPr lang="en-US" sz="2800" b="1" dirty="0" err="1">
                <a:solidFill>
                  <a:schemeClr val="lt1"/>
                </a:solidFill>
                <a:latin typeface="Calibri"/>
                <a:ea typeface="Calibri"/>
                <a:cs typeface="Calibri"/>
                <a:sym typeface="Calibri"/>
              </a:rPr>
              <a:t>une</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fois</a:t>
            </a:r>
            <a:r>
              <a:rPr lang="en-US" sz="2800" b="1" dirty="0">
                <a:solidFill>
                  <a:schemeClr val="lt1"/>
                </a:solidFill>
                <a:latin typeface="Calibri"/>
                <a:ea typeface="Calibri"/>
                <a:cs typeface="Calibri"/>
                <a:sym typeface="Calibri"/>
              </a:rPr>
              <a:t> pour </a:t>
            </a:r>
            <a:r>
              <a:rPr lang="en-US" sz="2800" b="1" dirty="0" err="1">
                <a:solidFill>
                  <a:schemeClr val="lt1"/>
                </a:solidFill>
                <a:latin typeface="Calibri"/>
                <a:ea typeface="Calibri"/>
                <a:cs typeface="Calibri"/>
                <a:sym typeface="Calibri"/>
              </a:rPr>
              <a:t>toutes</a:t>
            </a:r>
            <a:r>
              <a:rPr lang="en-US" sz="2800" b="1" dirty="0">
                <a:solidFill>
                  <a:schemeClr val="lt1"/>
                </a:solidFill>
                <a:latin typeface="Calibri"/>
                <a:ea typeface="Calibri"/>
                <a:cs typeface="Calibri"/>
                <a:sym typeface="Calibri"/>
              </a:rPr>
              <a:t> pour </a:t>
            </a:r>
            <a:r>
              <a:rPr lang="en-US" sz="2800" b="1" dirty="0" err="1">
                <a:solidFill>
                  <a:schemeClr val="lt1"/>
                </a:solidFill>
                <a:latin typeface="Calibri"/>
                <a:ea typeface="Calibri"/>
                <a:cs typeface="Calibri"/>
                <a:sym typeface="Calibri"/>
              </a:rPr>
              <a:t>nos</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péchés</a:t>
            </a:r>
            <a:r>
              <a:rPr lang="en-US" sz="2800" b="1" dirty="0">
                <a:solidFill>
                  <a:schemeClr val="lt1"/>
                </a:solidFill>
                <a:latin typeface="Calibri"/>
                <a:ea typeface="Calibri"/>
                <a:cs typeface="Calibri"/>
                <a:sym typeface="Calibri"/>
              </a:rPr>
              <a:t> ? Est-</a:t>
            </a:r>
            <a:r>
              <a:rPr lang="en-US" sz="2800" b="1" dirty="0" err="1">
                <a:solidFill>
                  <a:schemeClr val="lt1"/>
                </a:solidFill>
                <a:latin typeface="Calibri"/>
                <a:ea typeface="Calibri"/>
                <a:cs typeface="Calibri"/>
                <a:sym typeface="Calibri"/>
              </a:rPr>
              <a:t>ce</a:t>
            </a:r>
            <a:r>
              <a:rPr lang="en-US" sz="2800" b="1" dirty="0">
                <a:solidFill>
                  <a:schemeClr val="lt1"/>
                </a:solidFill>
                <a:latin typeface="Calibri"/>
                <a:ea typeface="Calibri"/>
                <a:cs typeface="Calibri"/>
                <a:sym typeface="Calibri"/>
              </a:rPr>
              <a:t> que </a:t>
            </a:r>
            <a:r>
              <a:rPr lang="en-US" sz="2800" b="1" dirty="0" err="1">
                <a:solidFill>
                  <a:schemeClr val="lt1"/>
                </a:solidFill>
                <a:latin typeface="Calibri"/>
                <a:ea typeface="Calibri"/>
                <a:cs typeface="Calibri"/>
                <a:sym typeface="Calibri"/>
              </a:rPr>
              <a:t>quelqu'un</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d'autre</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est</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l'infini</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Fils</a:t>
            </a:r>
            <a:r>
              <a:rPr lang="en-US" sz="2800" b="1" dirty="0">
                <a:solidFill>
                  <a:schemeClr val="lt1"/>
                </a:solidFill>
                <a:latin typeface="Calibri"/>
                <a:ea typeface="Calibri"/>
                <a:cs typeface="Calibri"/>
                <a:sym typeface="Calibri"/>
              </a:rPr>
              <a:t> de Dieu, </a:t>
            </a:r>
            <a:r>
              <a:rPr lang="en-US" sz="2800" b="1" dirty="0" err="1">
                <a:solidFill>
                  <a:schemeClr val="lt1"/>
                </a:solidFill>
                <a:latin typeface="Calibri"/>
                <a:ea typeface="Calibri"/>
                <a:cs typeface="Calibri"/>
                <a:sym typeface="Calibri"/>
              </a:rPr>
              <a:t>notre</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Messie</a:t>
            </a:r>
            <a:r>
              <a:rPr lang="en-US" sz="2800" b="1" dirty="0">
                <a:solidFill>
                  <a:schemeClr val="lt1"/>
                </a:solidFill>
                <a:latin typeface="Calibri"/>
                <a:ea typeface="Calibri"/>
                <a:cs typeface="Calibri"/>
                <a:sym typeface="Calibri"/>
              </a:rPr>
              <a:t> et Seigneur </a:t>
            </a:r>
            <a:r>
              <a:rPr lang="en-US" sz="2800" b="1" dirty="0" err="1">
                <a:solidFill>
                  <a:schemeClr val="lt1"/>
                </a:solidFill>
                <a:latin typeface="Calibri"/>
                <a:ea typeface="Calibri"/>
                <a:cs typeface="Calibri"/>
                <a:sym typeface="Calibri"/>
              </a:rPr>
              <a:t>ressuscité</a:t>
            </a:r>
            <a:r>
              <a:rPr lang="en-US" sz="2800" b="1" dirty="0">
                <a:solidFill>
                  <a:schemeClr val="lt1"/>
                </a:solidFill>
                <a:latin typeface="Calibri"/>
                <a:ea typeface="Calibri"/>
                <a:cs typeface="Calibri"/>
                <a:sym typeface="Calibri"/>
              </a:rPr>
              <a:t>, qui </a:t>
            </a:r>
            <a:r>
              <a:rPr lang="en-US" sz="2800" b="1" dirty="0" err="1">
                <a:solidFill>
                  <a:schemeClr val="lt1"/>
                </a:solidFill>
                <a:latin typeface="Calibri"/>
                <a:ea typeface="Calibri"/>
                <a:cs typeface="Calibri"/>
                <a:sym typeface="Calibri"/>
              </a:rPr>
              <a:t>pourvoit</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en</a:t>
            </a:r>
            <a:r>
              <a:rPr lang="en-US" sz="2800" b="1"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b="1" dirty="0" err="1">
                <a:solidFill>
                  <a:schemeClr val="lt1"/>
                </a:solidFill>
                <a:latin typeface="Calibri"/>
                <a:ea typeface="Calibri"/>
                <a:cs typeface="Calibri"/>
                <a:sym typeface="Calibri"/>
              </a:rPr>
              <a:t>lui-même</a:t>
            </a:r>
            <a:r>
              <a:rPr lang="en-US" sz="2800" b="1" dirty="0">
                <a:solidFill>
                  <a:schemeClr val="lt1"/>
                </a:solidFill>
                <a:latin typeface="Calibri"/>
                <a:ea typeface="Calibri"/>
                <a:cs typeface="Calibri"/>
                <a:sym typeface="Calibri"/>
              </a:rPr>
              <a:t> tout </a:t>
            </a:r>
            <a:r>
              <a:rPr lang="en-US" sz="2800" b="1" dirty="0" err="1">
                <a:solidFill>
                  <a:schemeClr val="lt1"/>
                </a:solidFill>
                <a:latin typeface="Calibri"/>
                <a:ea typeface="Calibri"/>
                <a:cs typeface="Calibri"/>
                <a:sym typeface="Calibri"/>
              </a:rPr>
              <a:t>ce</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dont</a:t>
            </a:r>
            <a:r>
              <a:rPr lang="en-US" sz="2800" b="1" dirty="0">
                <a:solidFill>
                  <a:schemeClr val="lt1"/>
                </a:solidFill>
                <a:latin typeface="Calibri"/>
                <a:ea typeface="Calibri"/>
                <a:cs typeface="Calibri"/>
                <a:sym typeface="Calibri"/>
              </a:rPr>
              <a:t> nous </a:t>
            </a:r>
            <a:r>
              <a:rPr lang="en-US" sz="2800" b="1" dirty="0" err="1">
                <a:solidFill>
                  <a:schemeClr val="lt1"/>
                </a:solidFill>
                <a:latin typeface="Calibri"/>
                <a:ea typeface="Calibri"/>
                <a:cs typeface="Calibri"/>
                <a:sym typeface="Calibri"/>
              </a:rPr>
              <a:t>avons</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besoin</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en</a:t>
            </a:r>
            <a:r>
              <a:rPr lang="en-US" sz="2800" b="1" dirty="0">
                <a:solidFill>
                  <a:schemeClr val="lt1"/>
                </a:solidFill>
                <a:latin typeface="Calibri"/>
                <a:ea typeface="Calibri"/>
                <a:cs typeface="Calibri"/>
                <a:sym typeface="Calibri"/>
              </a:rPr>
              <a:t> Dieu ?</a:t>
            </a:r>
            <a:endParaRPr sz="2800" b="1" dirty="0">
              <a:solidFill>
                <a:schemeClr val="lt1"/>
              </a:solidFill>
              <a:latin typeface="Calibri"/>
              <a:ea typeface="Calibri"/>
              <a:cs typeface="Calibri"/>
              <a:sym typeface="Calibri"/>
            </a:endParaRPr>
          </a:p>
        </p:txBody>
      </p:sp>
      <p:sp>
        <p:nvSpPr>
          <p:cNvPr id="2007" name="Google Shape;2007;p112"/>
          <p:cNvSpPr/>
          <p:nvPr/>
        </p:nvSpPr>
        <p:spPr>
          <a:xfrm>
            <a:off x="4089648" y="1196752"/>
            <a:ext cx="914400" cy="1828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008" name="Google Shape;2008;p112"/>
          <p:cNvSpPr/>
          <p:nvPr/>
        </p:nvSpPr>
        <p:spPr>
          <a:xfrm rot="-5400000">
            <a:off x="3912488" y="1529368"/>
            <a:ext cx="1280160" cy="1828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1596"/>
        <p:cNvGrpSpPr/>
        <p:nvPr/>
      </p:nvGrpSpPr>
      <p:grpSpPr>
        <a:xfrm>
          <a:off x="0" y="0"/>
          <a:ext cx="0" cy="0"/>
          <a:chOff x="0" y="0"/>
          <a:chExt cx="0" cy="0"/>
        </a:xfrm>
      </p:grpSpPr>
      <p:sp>
        <p:nvSpPr>
          <p:cNvPr id="1597" name="Google Shape;1597;p91"/>
          <p:cNvSpPr txBox="1">
            <a:spLocks noGrp="1"/>
          </p:cNvSpPr>
          <p:nvPr>
            <p:ph type="title"/>
          </p:nvPr>
        </p:nvSpPr>
        <p:spPr>
          <a:xfrm>
            <a:off x="35496" y="2276872"/>
            <a:ext cx="210312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2800" b="1" dirty="0" err="1" smtClean="0">
                <a:solidFill>
                  <a:schemeClr val="lt1"/>
                </a:solidFill>
                <a:latin typeface="Calibri"/>
                <a:ea typeface="Calibri"/>
                <a:cs typeface="Calibri"/>
                <a:sym typeface="Calibri"/>
              </a:rPr>
              <a:t>Bouddhisme</a:t>
            </a:r>
            <a:r>
              <a:rPr lang="en-US" sz="2800" dirty="0" smtClean="0">
                <a:solidFill>
                  <a:schemeClr val="lt1"/>
                </a:solidFill>
                <a:latin typeface="Calibri"/>
                <a:ea typeface="Calibri"/>
                <a:cs typeface="Calibri"/>
                <a:sym typeface="Calibri"/>
              </a:rPr>
              <a:t> </a:t>
            </a:r>
            <a:r>
              <a:rPr lang="en-US" sz="2800" dirty="0">
                <a:solidFill>
                  <a:schemeClr val="lt1"/>
                </a:solidFill>
                <a:latin typeface="Calibri"/>
                <a:ea typeface="Calibri"/>
                <a:cs typeface="Calibri"/>
                <a:sym typeface="Calibri"/>
              </a:rPr>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dit</a:t>
            </a:r>
            <a:r>
              <a:rPr lang="en-US" sz="2800" dirty="0">
                <a:solidFill>
                  <a:schemeClr val="lt1"/>
                </a:solidFill>
                <a:latin typeface="Calibri"/>
                <a:ea typeface="Calibri"/>
                <a:cs typeface="Calibri"/>
                <a:sym typeface="Calibri"/>
              </a:rPr>
              <a:t>:</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r>
            <a:br>
              <a:rPr lang="en-US" sz="2800" dirty="0">
                <a:solidFill>
                  <a:schemeClr val="lt1"/>
                </a:solidFill>
                <a:latin typeface="Calibri"/>
                <a:ea typeface="Calibri"/>
                <a:cs typeface="Calibri"/>
                <a:sym typeface="Calibri"/>
              </a:rPr>
            </a:br>
            <a:r>
              <a:rPr lang="en-US" sz="1400" dirty="0">
                <a:solidFill>
                  <a:schemeClr val="lt1"/>
                </a:solidFill>
                <a:latin typeface="Calibri"/>
                <a:ea typeface="Calibri"/>
                <a:cs typeface="Calibri"/>
                <a:sym typeface="Calibri"/>
              </a:rPr>
              <a:t/>
            </a:r>
            <a:br>
              <a:rPr lang="en-US" sz="14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Chemin</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octuple</a:t>
            </a:r>
            <a:endParaRPr sz="2800" dirty="0">
              <a:solidFill>
                <a:schemeClr val="lt1"/>
              </a:solidFill>
              <a:latin typeface="Calibri"/>
              <a:ea typeface="Calibri"/>
              <a:cs typeface="Calibri"/>
              <a:sym typeface="Calibri"/>
            </a:endParaRPr>
          </a:p>
        </p:txBody>
      </p:sp>
      <p:sp>
        <p:nvSpPr>
          <p:cNvPr id="1598" name="Google Shape;1598;p91"/>
          <p:cNvSpPr txBox="1"/>
          <p:nvPr/>
        </p:nvSpPr>
        <p:spPr>
          <a:xfrm>
            <a:off x="1945392" y="2276872"/>
            <a:ext cx="219456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2800"/>
              <a:buFont typeface="Calibri"/>
              <a:buNone/>
            </a:pPr>
            <a:r>
              <a:rPr lang="en-US" sz="2800" b="1" i="0" u="none" strike="noStrike" cap="none" dirty="0" smtClean="0">
                <a:solidFill>
                  <a:schemeClr val="lt1"/>
                </a:solidFill>
                <a:latin typeface="Calibri"/>
                <a:ea typeface="Calibri"/>
                <a:cs typeface="Calibri"/>
                <a:sym typeface="Calibri"/>
              </a:rPr>
              <a:t>Islam</a:t>
            </a:r>
            <a:endParaRPr dirty="0"/>
          </a:p>
          <a:p>
            <a:pPr marL="0" marR="0" lvl="0" indent="0" algn="ctr" rtl="0">
              <a:spcBef>
                <a:spcPts val="0"/>
              </a:spcBef>
              <a:spcAft>
                <a:spcPts val="0"/>
              </a:spcAft>
              <a:buNone/>
            </a:pPr>
            <a:r>
              <a:rPr lang="en-US" sz="2800" b="0" i="0" u="none" strike="noStrike" cap="none" dirty="0" err="1">
                <a:solidFill>
                  <a:schemeClr val="lt1"/>
                </a:solidFill>
                <a:latin typeface="Calibri"/>
                <a:ea typeface="Calibri"/>
                <a:cs typeface="Calibri"/>
                <a:sym typeface="Calibri"/>
              </a:rPr>
              <a:t>dit</a:t>
            </a:r>
            <a:r>
              <a:rPr lang="en-US" sz="2800" b="0" i="0" u="none" strike="noStrike" cap="none" dirty="0">
                <a:solidFill>
                  <a:schemeClr val="lt1"/>
                </a:solidFill>
                <a:latin typeface="Calibri"/>
                <a:ea typeface="Calibri"/>
                <a:cs typeface="Calibri"/>
                <a:sym typeface="Calibri"/>
              </a:rPr>
              <a:t>:</a:t>
            </a:r>
            <a:br>
              <a:rPr lang="en-US" sz="2800" b="0" i="0" u="none" strike="noStrike" cap="none"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tout </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Allah </a:t>
            </a:r>
            <a:endParaRPr dirty="0"/>
          </a:p>
          <a:p>
            <a:pPr marL="0" marR="0" lvl="0" indent="0" algn="ctr" rtl="0">
              <a:spcBef>
                <a:spcPts val="0"/>
              </a:spcBef>
              <a:spcAft>
                <a:spcPts val="0"/>
              </a:spcAft>
              <a:buNone/>
            </a:pPr>
            <a:r>
              <a:rPr lang="en-US" sz="2800" dirty="0" err="1">
                <a:solidFill>
                  <a:schemeClr val="lt1"/>
                </a:solidFill>
                <a:latin typeface="Calibri"/>
                <a:ea typeface="Calibri"/>
                <a:cs typeface="Calibri"/>
                <a:sym typeface="Calibri"/>
              </a:rPr>
              <a:t>veut</a:t>
            </a:r>
            <a:endParaRPr sz="2800" b="0" i="0" u="none" strike="noStrike" cap="none" dirty="0">
              <a:solidFill>
                <a:schemeClr val="lt1"/>
              </a:solidFill>
              <a:latin typeface="Calibri"/>
              <a:ea typeface="Calibri"/>
              <a:cs typeface="Calibri"/>
              <a:sym typeface="Calibri"/>
            </a:endParaRPr>
          </a:p>
          <a:p>
            <a:pPr marL="0" marR="0" lvl="0" indent="0" algn="ctr" rtl="0">
              <a:spcBef>
                <a:spcPts val="0"/>
              </a:spcBef>
              <a:spcAft>
                <a:spcPts val="0"/>
              </a:spcAft>
              <a:buNone/>
            </a:pPr>
            <a:endParaRPr sz="1600" dirty="0">
              <a:solidFill>
                <a:schemeClr val="lt1"/>
              </a:solidFill>
              <a:latin typeface="Calibri"/>
              <a:ea typeface="Calibri"/>
              <a:cs typeface="Calibri"/>
              <a:sym typeface="Calibri"/>
            </a:endParaRPr>
          </a:p>
          <a:p>
            <a:pPr marL="0" marR="0" lvl="0" indent="0" algn="ctr" rtl="0">
              <a:spcBef>
                <a:spcPts val="0"/>
              </a:spcBef>
              <a:spcAft>
                <a:spcPts val="0"/>
              </a:spcAft>
              <a:buNone/>
            </a:pPr>
            <a:r>
              <a:rPr lang="en-US" sz="2800" dirty="0" err="1">
                <a:solidFill>
                  <a:schemeClr val="lt1"/>
                </a:solidFill>
                <a:latin typeface="Calibri"/>
                <a:ea typeface="Calibri"/>
                <a:cs typeface="Calibri"/>
                <a:sym typeface="Calibri"/>
              </a:rPr>
              <a:t>cinq</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piliers</a:t>
            </a:r>
            <a:r>
              <a:rPr lang="en-US" sz="2800"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de </a:t>
            </a:r>
            <a:r>
              <a:rPr lang="en-US" sz="2800" dirty="0" err="1">
                <a:solidFill>
                  <a:schemeClr val="lt1"/>
                </a:solidFill>
                <a:latin typeface="Calibri"/>
                <a:ea typeface="Calibri"/>
                <a:cs typeface="Calibri"/>
                <a:sym typeface="Calibri"/>
              </a:rPr>
              <a:t>l’Islam</a:t>
            </a:r>
            <a:endParaRPr sz="2800" b="0" u="none" strike="noStrike" cap="none" dirty="0">
              <a:solidFill>
                <a:schemeClr val="lt1"/>
              </a:solidFill>
              <a:latin typeface="Calibri"/>
              <a:ea typeface="Calibri"/>
              <a:cs typeface="Calibri"/>
              <a:sym typeface="Calibri"/>
            </a:endParaRPr>
          </a:p>
        </p:txBody>
      </p:sp>
      <p:pic>
        <p:nvPicPr>
          <p:cNvPr id="1599" name="Google Shape;1599;p91" descr="4you.png"/>
          <p:cNvPicPr preferRelativeResize="0"/>
          <p:nvPr/>
        </p:nvPicPr>
        <p:blipFill rotWithShape="1">
          <a:blip r:embed="rId3">
            <a:alphaModFix/>
          </a:blip>
          <a:srcRect/>
          <a:stretch/>
        </p:blipFill>
        <p:spPr>
          <a:xfrm>
            <a:off x="6372200" y="3171031"/>
            <a:ext cx="2614516" cy="2562225"/>
          </a:xfrm>
          <a:prstGeom prst="rect">
            <a:avLst/>
          </a:prstGeom>
          <a:noFill/>
          <a:ln>
            <a:noFill/>
          </a:ln>
        </p:spPr>
      </p:pic>
      <p:sp>
        <p:nvSpPr>
          <p:cNvPr id="1600" name="Google Shape;1600;p91"/>
          <p:cNvSpPr txBox="1"/>
          <p:nvPr/>
        </p:nvSpPr>
        <p:spPr>
          <a:xfrm>
            <a:off x="6804248" y="5157192"/>
            <a:ext cx="995785"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a:solidFill>
                  <a:srgbClr val="800000"/>
                </a:solidFill>
                <a:latin typeface="Arial"/>
                <a:ea typeface="Arial"/>
                <a:cs typeface="Arial"/>
                <a:sym typeface="Arial"/>
              </a:rPr>
              <a:t>GospelGifs.com</a:t>
            </a:r>
            <a:endParaRPr sz="1000">
              <a:solidFill>
                <a:srgbClr val="800000"/>
              </a:solidFill>
              <a:latin typeface="Arial"/>
              <a:ea typeface="Arial"/>
              <a:cs typeface="Arial"/>
              <a:sym typeface="Arial"/>
            </a:endParaRPr>
          </a:p>
        </p:txBody>
      </p:sp>
      <p:sp>
        <p:nvSpPr>
          <p:cNvPr id="1601" name="Google Shape;1601;p91"/>
          <p:cNvSpPr txBox="1"/>
          <p:nvPr/>
        </p:nvSpPr>
        <p:spPr>
          <a:xfrm>
            <a:off x="152400" y="6106180"/>
            <a:ext cx="4267200"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a:solidFill>
                  <a:schemeClr val="lt1"/>
                </a:solidFill>
                <a:latin typeface="Arial"/>
                <a:ea typeface="Arial"/>
                <a:cs typeface="Arial"/>
                <a:sym typeface="Arial"/>
              </a:rPr>
              <a:t>More free resources on the grace of God in Christ </a:t>
            </a:r>
            <a:r>
              <a:rPr lang="en-US" sz="1400">
                <a:solidFill>
                  <a:schemeClr val="lt1"/>
                </a:solidFill>
                <a:latin typeface="Arial Narrow"/>
                <a:ea typeface="Arial Narrow"/>
                <a:cs typeface="Arial Narrow"/>
                <a:sym typeface="Arial Narrow"/>
              </a:rPr>
              <a:t>@</a:t>
            </a:r>
            <a:r>
              <a:rPr lang="en-US" sz="1400">
                <a:solidFill>
                  <a:schemeClr val="lt1"/>
                </a:solidFill>
                <a:latin typeface="Arial"/>
                <a:ea typeface="Arial"/>
                <a:cs typeface="Arial"/>
                <a:sym typeface="Arial"/>
              </a:rPr>
              <a:t> www.GraceGodChrist.com</a:t>
            </a:r>
            <a:endParaRPr sz="1400">
              <a:solidFill>
                <a:schemeClr val="lt1"/>
              </a:solidFill>
              <a:latin typeface="Arial"/>
              <a:ea typeface="Arial"/>
              <a:cs typeface="Arial"/>
              <a:sym typeface="Arial"/>
            </a:endParaRPr>
          </a:p>
        </p:txBody>
      </p:sp>
      <p:sp>
        <p:nvSpPr>
          <p:cNvPr id="1602" name="Google Shape;1602;p91"/>
          <p:cNvSpPr txBox="1"/>
          <p:nvPr/>
        </p:nvSpPr>
        <p:spPr>
          <a:xfrm>
            <a:off x="4006140" y="2286414"/>
            <a:ext cx="2517326"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i="0" u="none" strike="noStrike" cap="none" dirty="0" err="1">
                <a:solidFill>
                  <a:schemeClr val="lt1"/>
                </a:solidFill>
                <a:latin typeface="Calibri"/>
                <a:ea typeface="Calibri"/>
                <a:cs typeface="Calibri"/>
                <a:sym typeface="Calibri"/>
              </a:rPr>
              <a:t>Hindouisme</a:t>
            </a:r>
            <a:r>
              <a:rPr lang="en-US" sz="2800" b="0" i="0" u="none" strike="noStrike" cap="none" dirty="0">
                <a:solidFill>
                  <a:schemeClr val="lt1"/>
                </a:solidFill>
                <a:latin typeface="Calibri"/>
                <a:ea typeface="Calibri"/>
                <a:cs typeface="Calibri"/>
                <a:sym typeface="Calibri"/>
              </a:rPr>
              <a:t> </a:t>
            </a:r>
            <a:br>
              <a:rPr lang="en-US" sz="2800" b="0" i="0" u="none" strike="noStrike" cap="none" dirty="0">
                <a:solidFill>
                  <a:schemeClr val="lt1"/>
                </a:solidFill>
                <a:latin typeface="Calibri"/>
                <a:ea typeface="Calibri"/>
                <a:cs typeface="Calibri"/>
                <a:sym typeface="Calibri"/>
              </a:rPr>
            </a:br>
            <a:r>
              <a:rPr lang="en-US" sz="2800" b="0" i="0" u="none" strike="noStrike" cap="none" dirty="0" err="1">
                <a:solidFill>
                  <a:schemeClr val="lt1"/>
                </a:solidFill>
                <a:latin typeface="Calibri"/>
                <a:ea typeface="Calibri"/>
                <a:cs typeface="Calibri"/>
                <a:sym typeface="Calibri"/>
              </a:rPr>
              <a:t>dit</a:t>
            </a:r>
            <a:r>
              <a:rPr lang="en-US" sz="2800" b="0" i="0" u="none" strike="noStrike" cap="none" dirty="0">
                <a:solidFill>
                  <a:schemeClr val="lt1"/>
                </a:solidFill>
                <a:latin typeface="Calibri"/>
                <a:ea typeface="Calibri"/>
                <a:cs typeface="Calibri"/>
                <a:sym typeface="Calibri"/>
              </a:rPr>
              <a:t>:</a:t>
            </a:r>
            <a:br>
              <a:rPr lang="en-US" sz="2800" b="0" i="0" u="none" strike="noStrike" cap="none"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r>
            <a:br>
              <a:rPr lang="en-US" sz="2800" dirty="0">
                <a:solidFill>
                  <a:schemeClr val="lt1"/>
                </a:solidFill>
                <a:latin typeface="Calibri"/>
                <a:ea typeface="Calibri"/>
                <a:cs typeface="Calibri"/>
                <a:sym typeface="Calibri"/>
              </a:rPr>
            </a:br>
            <a:r>
              <a:rPr lang="en-US" sz="1600" dirty="0">
                <a:solidFill>
                  <a:schemeClr val="lt1"/>
                </a:solidFill>
                <a:latin typeface="Calibri"/>
                <a:ea typeface="Calibri"/>
                <a:cs typeface="Calibri"/>
                <a:sym typeface="Calibri"/>
              </a:rPr>
              <a:t/>
            </a:r>
            <a:br>
              <a:rPr lang="en-US" sz="16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de </a:t>
            </a:r>
            <a:r>
              <a:rPr lang="en-US" sz="2800" dirty="0" err="1">
                <a:solidFill>
                  <a:schemeClr val="lt1"/>
                </a:solidFill>
                <a:latin typeface="Calibri"/>
                <a:ea typeface="Calibri"/>
                <a:cs typeface="Calibri"/>
                <a:sym typeface="Calibri"/>
              </a:rPr>
              <a:t>nombreux</a:t>
            </a:r>
            <a:r>
              <a:rPr lang="en-US" sz="2800"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chemins </a:t>
            </a:r>
            <a:endParaRPr sz="2800" b="0" i="0" u="none" strike="noStrike" cap="none" dirty="0">
              <a:solidFill>
                <a:schemeClr val="lt1"/>
              </a:solidFill>
              <a:latin typeface="Calibri"/>
              <a:ea typeface="Calibri"/>
              <a:cs typeface="Calibri"/>
              <a:sym typeface="Calibri"/>
            </a:endParaRPr>
          </a:p>
        </p:txBody>
      </p:sp>
      <p:sp>
        <p:nvSpPr>
          <p:cNvPr id="1603" name="Google Shape;1603;p91"/>
          <p:cNvSpPr txBox="1"/>
          <p:nvPr/>
        </p:nvSpPr>
        <p:spPr>
          <a:xfrm>
            <a:off x="6293296" y="2770191"/>
            <a:ext cx="27432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dirty="0" err="1">
                <a:solidFill>
                  <a:schemeClr val="lt1"/>
                </a:solidFill>
                <a:latin typeface="Calibri"/>
                <a:ea typeface="Calibri"/>
                <a:cs typeface="Calibri"/>
                <a:sym typeface="Calibri"/>
              </a:rPr>
              <a:t>Jésus</a:t>
            </a:r>
            <a:r>
              <a:rPr lang="en-US" sz="2800" b="1"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dirty="0" err="1">
                <a:solidFill>
                  <a:schemeClr val="lt1"/>
                </a:solidFill>
                <a:latin typeface="Calibri"/>
                <a:ea typeface="Calibri"/>
                <a:cs typeface="Calibri"/>
                <a:sym typeface="Calibri"/>
              </a:rPr>
              <a:t>dit</a:t>
            </a:r>
            <a:r>
              <a:rPr lang="en-US" sz="2800" dirty="0">
                <a:solidFill>
                  <a:schemeClr val="lt1"/>
                </a:solidFill>
                <a:latin typeface="Calibri"/>
                <a:ea typeface="Calibri"/>
                <a:cs typeface="Calibri"/>
                <a:sym typeface="Calibri"/>
              </a:rPr>
              <a:t> : </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Je FAIS.</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Je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tout pour </a:t>
            </a:r>
            <a:r>
              <a:rPr lang="en-US" sz="2800" dirty="0" err="1">
                <a:solidFill>
                  <a:schemeClr val="lt1"/>
                </a:solidFill>
                <a:latin typeface="Calibri"/>
                <a:ea typeface="Calibri"/>
                <a:cs typeface="Calibri"/>
                <a:sym typeface="Calibri"/>
              </a:rPr>
              <a:t>vous</a:t>
            </a:r>
            <a:r>
              <a:rPr lang="en-US" sz="2800" dirty="0">
                <a:solidFill>
                  <a:schemeClr val="lt1"/>
                </a:solidFill>
                <a:latin typeface="Calibri"/>
                <a:ea typeface="Calibri"/>
                <a:cs typeface="Calibri"/>
                <a:sym typeface="Calibri"/>
              </a:rPr>
              <a:t>. Je </a:t>
            </a:r>
            <a:r>
              <a:rPr lang="en-US" sz="2800" dirty="0" err="1">
                <a:solidFill>
                  <a:schemeClr val="lt1"/>
                </a:solidFill>
                <a:latin typeface="Calibri"/>
                <a:ea typeface="Calibri"/>
                <a:cs typeface="Calibri"/>
                <a:sym typeface="Calibri"/>
              </a:rPr>
              <a:t>donne</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vous</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recevez</a:t>
            </a:r>
            <a:r>
              <a:rPr lang="en-US" sz="2800" dirty="0">
                <a:solidFill>
                  <a:schemeClr val="lt1"/>
                </a:solidFill>
                <a:latin typeface="Calibri"/>
                <a:ea typeface="Calibri"/>
                <a:cs typeface="Calibri"/>
                <a:sym typeface="Calibri"/>
              </a:rPr>
              <a:t>.  Pas </a:t>
            </a: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a:t>
            </a:r>
            <a:endParaRPr sz="280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2000"/>
              <a:buFont typeface="Arial"/>
              <a:buNone/>
            </a:pPr>
            <a:endParaRPr sz="2000"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2800"/>
              <a:buFont typeface="Arial"/>
              <a:buNone/>
            </a:pPr>
            <a:endParaRPr sz="280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2800"/>
              <a:buFont typeface="Arial"/>
              <a:buNone/>
            </a:pPr>
            <a:endParaRPr sz="3600"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2800"/>
              <a:buFont typeface="Arial"/>
              <a:buNone/>
            </a:pPr>
            <a:endParaRPr sz="280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2800"/>
              <a:buFont typeface="Arial"/>
              <a:buNone/>
            </a:pPr>
            <a:endParaRPr sz="2800" dirty="0">
              <a:solidFill>
                <a:schemeClr val="lt1"/>
              </a:solidFill>
              <a:latin typeface="Calibri"/>
              <a:ea typeface="Calibri"/>
              <a:cs typeface="Calibri"/>
              <a:sym typeface="Calibri"/>
            </a:endParaRPr>
          </a:p>
          <a:p>
            <a:pPr marL="0" marR="0" lvl="0" indent="0" algn="ctr" rtl="0">
              <a:spcBef>
                <a:spcPts val="0"/>
              </a:spcBef>
              <a:spcAft>
                <a:spcPts val="0"/>
              </a:spcAft>
              <a:buNone/>
            </a:pPr>
            <a:r>
              <a:rPr lang="en-US" sz="2800" i="0" u="none" strike="noStrike" cap="none" dirty="0">
                <a:solidFill>
                  <a:schemeClr val="lt1"/>
                </a:solidFill>
                <a:latin typeface="Calibri"/>
                <a:ea typeface="Calibri"/>
                <a:cs typeface="Calibri"/>
                <a:sym typeface="Calibri"/>
              </a:rPr>
              <a:t/>
            </a:r>
            <a:br>
              <a:rPr lang="en-US" sz="2800" i="0" u="none" strike="noStrike" cap="none"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Viens</a:t>
            </a:r>
            <a:r>
              <a:rPr lang="en-US" sz="2800" dirty="0">
                <a:solidFill>
                  <a:schemeClr val="lt1"/>
                </a:solidFill>
                <a:latin typeface="Calibri"/>
                <a:ea typeface="Calibri"/>
                <a:cs typeface="Calibri"/>
                <a:sym typeface="Calibri"/>
              </a:rPr>
              <a:t> à </a:t>
            </a:r>
            <a:r>
              <a:rPr lang="en-US" sz="2800" dirty="0" err="1">
                <a:solidFill>
                  <a:schemeClr val="lt1"/>
                </a:solidFill>
                <a:latin typeface="Calibri"/>
                <a:ea typeface="Calibri"/>
                <a:cs typeface="Calibri"/>
                <a:sym typeface="Calibri"/>
              </a:rPr>
              <a:t>moi</a:t>
            </a:r>
            <a:r>
              <a:rPr lang="en-US" sz="2800"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et bois.</a:t>
            </a:r>
            <a:endParaRPr sz="2800" i="0" u="none" strike="noStrike" cap="none"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Shape 2024"/>
        <p:cNvGrpSpPr/>
        <p:nvPr/>
      </p:nvGrpSpPr>
      <p:grpSpPr>
        <a:xfrm>
          <a:off x="0" y="0"/>
          <a:ext cx="0" cy="0"/>
          <a:chOff x="0" y="0"/>
          <a:chExt cx="0" cy="0"/>
        </a:xfrm>
      </p:grpSpPr>
      <p:pic>
        <p:nvPicPr>
          <p:cNvPr id="2025" name="Google Shape;2025;p114" descr="lord-jesus-christ-coming-293608.gif"/>
          <p:cNvPicPr preferRelativeResize="0"/>
          <p:nvPr/>
        </p:nvPicPr>
        <p:blipFill rotWithShape="1">
          <a:blip r:embed="rId3">
            <a:alphaModFix/>
          </a:blip>
          <a:srcRect b="36140"/>
          <a:stretch/>
        </p:blipFill>
        <p:spPr>
          <a:xfrm>
            <a:off x="2786608" y="1827642"/>
            <a:ext cx="3657600" cy="3401558"/>
          </a:xfrm>
          <a:prstGeom prst="star32">
            <a:avLst>
              <a:gd name="adj" fmla="val 37500"/>
            </a:avLst>
          </a:prstGeom>
          <a:noFill/>
          <a:ln>
            <a:noFill/>
          </a:ln>
        </p:spPr>
      </p:pic>
      <p:sp>
        <p:nvSpPr>
          <p:cNvPr id="2027" name="Google Shape;2027;p114"/>
          <p:cNvSpPr txBox="1"/>
          <p:nvPr/>
        </p:nvSpPr>
        <p:spPr>
          <a:xfrm>
            <a:off x="5148064" y="188640"/>
            <a:ext cx="4032448"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10714"/>
              </a:lnSpc>
              <a:spcBef>
                <a:spcPts val="0"/>
              </a:spcBef>
              <a:spcAft>
                <a:spcPts val="0"/>
              </a:spcAft>
              <a:buClr>
                <a:schemeClr val="dk2"/>
              </a:buClr>
              <a:buSzPts val="2800"/>
              <a:buFont typeface="Calibri"/>
              <a:buNone/>
            </a:pPr>
            <a:r>
              <a:rPr lang="en-US" sz="2800" b="1" i="0" u="none" strike="noStrike" cap="none">
                <a:solidFill>
                  <a:schemeClr val="dk2"/>
                </a:solidFill>
                <a:latin typeface="Calibri"/>
                <a:ea typeface="Calibri"/>
                <a:cs typeface="Calibri"/>
                <a:sym typeface="Calibri"/>
              </a:rPr>
              <a:t/>
            </a:r>
            <a:br>
              <a:rPr lang="en-US" sz="2800" b="1" i="0" u="none" strike="noStrike" cap="none">
                <a:solidFill>
                  <a:schemeClr val="dk2"/>
                </a:solidFill>
                <a:latin typeface="Calibri"/>
                <a:ea typeface="Calibri"/>
                <a:cs typeface="Calibri"/>
                <a:sym typeface="Calibri"/>
              </a:rPr>
            </a:br>
            <a:endParaRPr sz="2800" b="0" i="0" u="none" strike="noStrike" cap="none">
              <a:solidFill>
                <a:schemeClr val="dk2"/>
              </a:solidFill>
              <a:latin typeface="Calibri"/>
              <a:ea typeface="Calibri"/>
              <a:cs typeface="Calibri"/>
              <a:sym typeface="Calibri"/>
            </a:endParaRPr>
          </a:p>
        </p:txBody>
      </p:sp>
      <p:sp>
        <p:nvSpPr>
          <p:cNvPr id="2028" name="Google Shape;2028;p114"/>
          <p:cNvSpPr txBox="1"/>
          <p:nvPr/>
        </p:nvSpPr>
        <p:spPr>
          <a:xfrm>
            <a:off x="3635896" y="4437112"/>
            <a:ext cx="1944216"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D8D8D8"/>
                </a:solidFill>
                <a:latin typeface="Arial"/>
                <a:ea typeface="Arial"/>
                <a:cs typeface="Arial"/>
                <a:sym typeface="Arial"/>
              </a:rPr>
              <a:t>Jesus © GospelGifs.com </a:t>
            </a:r>
            <a:endParaRPr/>
          </a:p>
          <a:p>
            <a:pPr marL="0" marR="0" lvl="0" indent="0" algn="ctr" rtl="0">
              <a:spcBef>
                <a:spcPts val="0"/>
              </a:spcBef>
              <a:spcAft>
                <a:spcPts val="0"/>
              </a:spcAft>
              <a:buNone/>
            </a:pPr>
            <a:r>
              <a:rPr lang="en-US" sz="900">
                <a:solidFill>
                  <a:srgbClr val="D8D8D8"/>
                </a:solidFill>
                <a:latin typeface="Arial"/>
                <a:ea typeface="Arial"/>
                <a:cs typeface="Arial"/>
                <a:sym typeface="Arial"/>
              </a:rPr>
              <a:t>with permission</a:t>
            </a:r>
            <a:endParaRPr/>
          </a:p>
        </p:txBody>
      </p:sp>
      <p:sp>
        <p:nvSpPr>
          <p:cNvPr id="2029" name="Google Shape;2029;p114"/>
          <p:cNvSpPr/>
          <p:nvPr/>
        </p:nvSpPr>
        <p:spPr>
          <a:xfrm>
            <a:off x="4499992" y="3068960"/>
            <a:ext cx="274320" cy="13716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030" name="Google Shape;2030;p114"/>
          <p:cNvSpPr/>
          <p:nvPr/>
        </p:nvSpPr>
        <p:spPr>
          <a:xfrm rot="-5400000">
            <a:off x="4495408" y="2795776"/>
            <a:ext cx="274320" cy="128016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031" name="Google Shape;2031;p114"/>
          <p:cNvSpPr txBox="1"/>
          <p:nvPr/>
        </p:nvSpPr>
        <p:spPr>
          <a:xfrm>
            <a:off x="3923928" y="3212976"/>
            <a:ext cx="1440160" cy="43088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200" b="1">
              <a:solidFill>
                <a:schemeClr val="lt1"/>
              </a:solidFill>
              <a:latin typeface="Arial"/>
              <a:ea typeface="Arial"/>
              <a:cs typeface="Arial"/>
              <a:sym typeface="Arial"/>
            </a:endParaRPr>
          </a:p>
          <a:p>
            <a:pPr marL="0" marR="0" lvl="0" indent="0" algn="ctr" rtl="0">
              <a:spcBef>
                <a:spcPts val="0"/>
              </a:spcBef>
              <a:spcAft>
                <a:spcPts val="0"/>
              </a:spcAft>
              <a:buNone/>
            </a:pPr>
            <a:r>
              <a:rPr lang="en-US" sz="2000" b="1">
                <a:solidFill>
                  <a:schemeClr val="lt1"/>
                </a:solidFill>
                <a:latin typeface="Calibri"/>
                <a:ea typeface="Calibri"/>
                <a:cs typeface="Calibri"/>
                <a:sym typeface="Calibri"/>
              </a:rPr>
              <a:t>Je fais pour</a:t>
            </a:r>
            <a:endParaRPr sz="2000" b="1">
              <a:solidFill>
                <a:schemeClr val="lt1"/>
              </a:solidFill>
              <a:latin typeface="Calibri"/>
              <a:ea typeface="Calibri"/>
              <a:cs typeface="Calibri"/>
              <a:sym typeface="Calibri"/>
            </a:endParaRPr>
          </a:p>
        </p:txBody>
      </p:sp>
      <p:sp>
        <p:nvSpPr>
          <p:cNvPr id="2032" name="Google Shape;2032;p114"/>
          <p:cNvSpPr txBox="1"/>
          <p:nvPr/>
        </p:nvSpPr>
        <p:spPr>
          <a:xfrm>
            <a:off x="4436368" y="3573016"/>
            <a:ext cx="423664" cy="80021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600" b="1">
              <a:solidFill>
                <a:schemeClr val="lt1"/>
              </a:solidFill>
              <a:latin typeface="Calibri"/>
              <a:ea typeface="Calibri"/>
              <a:cs typeface="Calibri"/>
              <a:sym typeface="Calibri"/>
            </a:endParaRPr>
          </a:p>
          <a:p>
            <a:pPr marL="0" marR="0" lvl="0" indent="0" algn="ctr" rtl="0">
              <a:lnSpc>
                <a:spcPct val="80000"/>
              </a:lnSpc>
              <a:spcBef>
                <a:spcPts val="0"/>
              </a:spcBef>
              <a:spcAft>
                <a:spcPts val="0"/>
              </a:spcAft>
              <a:buNone/>
            </a:pPr>
            <a:r>
              <a:rPr lang="en-US" sz="2000" b="1">
                <a:solidFill>
                  <a:schemeClr val="lt1"/>
                </a:solidFill>
                <a:latin typeface="Calibri"/>
                <a:ea typeface="Calibri"/>
                <a:cs typeface="Calibri"/>
                <a:sym typeface="Calibri"/>
              </a:rPr>
              <a:t>t</a:t>
            </a:r>
            <a:endParaRPr/>
          </a:p>
          <a:p>
            <a:pPr marL="0" marR="0" lvl="0" indent="0" algn="ctr" rtl="0">
              <a:lnSpc>
                <a:spcPct val="80000"/>
              </a:lnSpc>
              <a:spcBef>
                <a:spcPts val="0"/>
              </a:spcBef>
              <a:spcAft>
                <a:spcPts val="0"/>
              </a:spcAft>
              <a:buNone/>
            </a:pPr>
            <a:r>
              <a:rPr lang="en-US" sz="2000" b="1">
                <a:solidFill>
                  <a:schemeClr val="lt1"/>
                </a:solidFill>
                <a:latin typeface="Calibri"/>
                <a:ea typeface="Calibri"/>
                <a:cs typeface="Calibri"/>
                <a:sym typeface="Calibri"/>
              </a:rPr>
              <a:t>o</a:t>
            </a:r>
            <a:endParaRPr/>
          </a:p>
          <a:p>
            <a:pPr marL="0" marR="0" lvl="0" indent="0" algn="ctr" rtl="0">
              <a:lnSpc>
                <a:spcPct val="80000"/>
              </a:lnSpc>
              <a:spcBef>
                <a:spcPts val="0"/>
              </a:spcBef>
              <a:spcAft>
                <a:spcPts val="0"/>
              </a:spcAft>
              <a:buNone/>
            </a:pPr>
            <a:r>
              <a:rPr lang="en-US" sz="2000" b="1">
                <a:solidFill>
                  <a:schemeClr val="lt1"/>
                </a:solidFill>
                <a:latin typeface="Calibri"/>
                <a:ea typeface="Calibri"/>
                <a:cs typeface="Calibri"/>
                <a:sym typeface="Calibri"/>
              </a:rPr>
              <a:t>i</a:t>
            </a:r>
            <a:endParaRPr sz="2000" b="1">
              <a:solidFill>
                <a:schemeClr val="lt1"/>
              </a:solidFill>
              <a:latin typeface="Calibri"/>
              <a:ea typeface="Calibri"/>
              <a:cs typeface="Calibri"/>
              <a:sym typeface="Calibri"/>
            </a:endParaRPr>
          </a:p>
        </p:txBody>
      </p:sp>
      <p:sp>
        <p:nvSpPr>
          <p:cNvPr id="10" name="Text Box 5"/>
          <p:cNvSpPr txBox="1">
            <a:spLocks noChangeArrowheads="1"/>
          </p:cNvSpPr>
          <p:nvPr/>
        </p:nvSpPr>
        <p:spPr bwMode="auto">
          <a:xfrm>
            <a:off x="333700" y="18733"/>
            <a:ext cx="8341111"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fontAlgn="base">
              <a:lnSpc>
                <a:spcPts val="1400"/>
              </a:lnSpc>
            </a:pPr>
            <a:r>
              <a:rPr lang="fr-CA" b="1" dirty="0" smtClean="0">
                <a:solidFill>
                  <a:schemeClr val="bg2"/>
                </a:solidFill>
                <a:latin typeface="Calibri" pitchFamily="34" charset="0"/>
                <a:cs typeface="Calibri" pitchFamily="34" charset="0"/>
              </a:rPr>
              <a:t>déclaré juste  en Christ la justice de Dieu</a:t>
            </a:r>
            <a:endParaRPr lang="en-US" b="1" dirty="0" smtClean="0">
              <a:solidFill>
                <a:schemeClr val="bg2"/>
              </a:solidFill>
              <a:latin typeface="Calibri" pitchFamily="34" charset="0"/>
              <a:cs typeface="Calibri" pitchFamily="34" charset="0"/>
            </a:endParaRPr>
          </a:p>
          <a:p>
            <a:pPr algn="ctr">
              <a:lnSpc>
                <a:spcPts val="1400"/>
              </a:lnSpc>
            </a:pP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rançon</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racheté</a:t>
            </a:r>
            <a:r>
              <a:rPr lang="en-US" dirty="0" smtClean="0">
                <a:solidFill>
                  <a:schemeClr val="bg2"/>
                </a:solidFill>
                <a:latin typeface="Calibri" pitchFamily="34" charset="0"/>
                <a:cs typeface="Calibri" pitchFamily="34" charset="0"/>
              </a:rPr>
              <a:t>         P</a:t>
            </a:r>
            <a:r>
              <a:rPr lang="fr-FR" dirty="0" err="1" smtClean="0">
                <a:solidFill>
                  <a:schemeClr val="bg2"/>
                </a:solidFill>
                <a:latin typeface="Calibri" pitchFamily="34" charset="0"/>
                <a:cs typeface="Calibri" pitchFamily="34" charset="0"/>
              </a:rPr>
              <a:t>âques</a:t>
            </a:r>
            <a:r>
              <a:rPr lang="fr-FR"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péché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expié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colère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détournée</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pardonné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paix</a:t>
            </a:r>
            <a:r>
              <a:rPr lang="en-US" dirty="0" smtClean="0">
                <a:solidFill>
                  <a:schemeClr val="bg2"/>
                </a:solidFill>
                <a:latin typeface="Calibri" pitchFamily="34" charset="0"/>
                <a:cs typeface="Calibri" pitchFamily="34" charset="0"/>
              </a:rPr>
              <a:t> avec </a:t>
            </a:r>
            <a:r>
              <a:rPr lang="en-US" dirty="0" err="1" smtClean="0">
                <a:solidFill>
                  <a:schemeClr val="bg2"/>
                </a:solidFill>
                <a:latin typeface="Calibri" pitchFamily="34" charset="0"/>
                <a:cs typeface="Calibri" pitchFamily="34" charset="0"/>
              </a:rPr>
              <a:t>Dieu</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réconcilié</a:t>
            </a:r>
            <a:r>
              <a:rPr lang="en-US" dirty="0" smtClean="0">
                <a:solidFill>
                  <a:schemeClr val="bg2"/>
                </a:solidFill>
                <a:latin typeface="Calibri" pitchFamily="34" charset="0"/>
                <a:cs typeface="Calibri" pitchFamily="34" charset="0"/>
              </a:rPr>
              <a:t>   vie </a:t>
            </a:r>
            <a:r>
              <a:rPr lang="en-US" dirty="0" err="1" smtClean="0">
                <a:solidFill>
                  <a:schemeClr val="bg2"/>
                </a:solidFill>
                <a:latin typeface="Calibri" pitchFamily="34" charset="0"/>
                <a:cs typeface="Calibri" pitchFamily="34" charset="0"/>
              </a:rPr>
              <a:t>éternelle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adopté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accueilli</a:t>
            </a:r>
            <a:endParaRPr lang="en-US" dirty="0" smtClean="0">
              <a:solidFill>
                <a:schemeClr val="bg2"/>
              </a:solidFill>
              <a:latin typeface="Calibri" pitchFamily="34" charset="0"/>
              <a:cs typeface="Calibri" pitchFamily="34" charset="0"/>
            </a:endParaRPr>
          </a:p>
          <a:p>
            <a:pPr algn="ctr">
              <a:lnSpc>
                <a:spcPts val="1400"/>
              </a:lnSpc>
            </a:pPr>
            <a:r>
              <a:rPr kumimoji="0" lang="en-CA" altLang="ko-KR" b="0" i="0" u="none" strike="noStrike" cap="none" normalizeH="0" baseline="0" dirty="0" smtClean="0">
                <a:ln>
                  <a:noFill/>
                </a:ln>
                <a:solidFill>
                  <a:schemeClr val="bg2"/>
                </a:solidFill>
                <a:effectLst/>
                <a:latin typeface="Calibri" pitchFamily="34" charset="0"/>
                <a:ea typeface="Malgun Gothic" pitchFamily="34" charset="-127"/>
                <a:cs typeface="Calibri" pitchFamily="34" charset="0"/>
              </a:rPr>
              <a:t> </a:t>
            </a:r>
            <a:r>
              <a:rPr lang="fr-FR" dirty="0" smtClean="0">
                <a:solidFill>
                  <a:schemeClr val="bg2"/>
                </a:solidFill>
                <a:latin typeface="Calibri" pitchFamily="34" charset="0"/>
                <a:cs typeface="Calibri" pitchFamily="34" charset="0"/>
              </a:rPr>
              <a:t>rempli et complet en Christ la plénitude de Dieu     </a:t>
            </a:r>
            <a:r>
              <a:rPr lang="fr-CA" dirty="0" smtClean="0">
                <a:solidFill>
                  <a:schemeClr val="bg2"/>
                </a:solidFill>
                <a:latin typeface="Calibri" pitchFamily="34" charset="0"/>
                <a:cs typeface="Calibri" pitchFamily="34" charset="0"/>
              </a:rPr>
              <a:t>béni de toute bénédiction</a:t>
            </a:r>
            <a:endParaRPr lang="en-US" dirty="0" smtClean="0">
              <a:solidFill>
                <a:schemeClr val="bg2"/>
              </a:solidFill>
              <a:latin typeface="Calibri" pitchFamily="34" charset="0"/>
              <a:cs typeface="Calibri" pitchFamily="34" charset="0"/>
            </a:endParaRPr>
          </a:p>
          <a:p>
            <a:pPr algn="ctr">
              <a:lnSpc>
                <a:spcPts val="1400"/>
              </a:lnSpc>
            </a:pPr>
            <a:r>
              <a:rPr lang="en-US" dirty="0" smtClean="0">
                <a:solidFill>
                  <a:schemeClr val="bg2"/>
                </a:solidFill>
                <a:latin typeface="Calibri" pitchFamily="34" charset="0"/>
                <a:cs typeface="Calibri" pitchFamily="34" charset="0"/>
              </a:rPr>
              <a:t>Christ ma </a:t>
            </a:r>
            <a:r>
              <a:rPr lang="en-US" dirty="0" err="1" smtClean="0">
                <a:solidFill>
                  <a:schemeClr val="bg2"/>
                </a:solidFill>
                <a:latin typeface="Calibri" pitchFamily="34" charset="0"/>
                <a:cs typeface="Calibri" pitchFamily="34" charset="0"/>
              </a:rPr>
              <a:t>sagesse</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Dieu</a:t>
            </a:r>
            <a:r>
              <a:rPr lang="en-US" dirty="0" smtClean="0">
                <a:solidFill>
                  <a:schemeClr val="bg2"/>
                </a:solidFill>
                <a:latin typeface="Calibri" pitchFamily="34" charset="0"/>
                <a:cs typeface="Calibri" pitchFamily="34" charset="0"/>
              </a:rPr>
              <a:t>, justice et sanctification et </a:t>
            </a:r>
            <a:r>
              <a:rPr lang="en-US" dirty="0" err="1" smtClean="0">
                <a:solidFill>
                  <a:schemeClr val="bg2"/>
                </a:solidFill>
                <a:latin typeface="Calibri" pitchFamily="34" charset="0"/>
                <a:cs typeface="Calibri" pitchFamily="34" charset="0"/>
              </a:rPr>
              <a:t>rédemption</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délivré</a:t>
            </a:r>
            <a:r>
              <a:rPr lang="en-US" dirty="0" smtClean="0">
                <a:solidFill>
                  <a:schemeClr val="bg2"/>
                </a:solidFill>
                <a:latin typeface="Calibri" pitchFamily="34" charset="0"/>
                <a:cs typeface="Calibri" pitchFamily="34" charset="0"/>
              </a:rPr>
              <a:t> des </a:t>
            </a:r>
            <a:r>
              <a:rPr lang="en-US" dirty="0" err="1" smtClean="0">
                <a:solidFill>
                  <a:schemeClr val="bg2"/>
                </a:solidFill>
                <a:latin typeface="Calibri" pitchFamily="34" charset="0"/>
                <a:cs typeface="Calibri" pitchFamily="34" charset="0"/>
              </a:rPr>
              <a:t>ténèbres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dans</a:t>
            </a:r>
            <a:r>
              <a:rPr lang="fr-FR" dirty="0" smtClean="0">
                <a:solidFill>
                  <a:schemeClr val="bg2"/>
                </a:solidFill>
                <a:latin typeface="Calibri" pitchFamily="34" charset="0"/>
                <a:cs typeface="Calibri" pitchFamily="34" charset="0"/>
              </a:rPr>
              <a:t> la lumière du royaume du Fils           </a:t>
            </a:r>
            <a:r>
              <a:rPr lang="en-US" dirty="0" smtClean="0">
                <a:solidFill>
                  <a:schemeClr val="bg2"/>
                </a:solidFill>
                <a:latin typeface="Calibri" pitchFamily="34" charset="0"/>
                <a:cs typeface="Calibri" pitchFamily="34" charset="0"/>
              </a:rPr>
              <a:t>en Christ et Christ en nous</a:t>
            </a:r>
          </a:p>
          <a:p>
            <a:pPr algn="ctr">
              <a:lnSpc>
                <a:spcPts val="1400"/>
              </a:lnSpc>
            </a:pPr>
            <a:r>
              <a:rPr lang="en-US" dirty="0" smtClean="0">
                <a:solidFill>
                  <a:schemeClr val="bg2"/>
                </a:solidFill>
                <a:latin typeface="Calibri" pitchFamily="34" charset="0"/>
                <a:cs typeface="Calibri" pitchFamily="34" charset="0"/>
              </a:rPr>
              <a:t>en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Saint et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en nous, le temple de </a:t>
            </a:r>
            <a:r>
              <a:rPr lang="en-US" dirty="0" err="1" smtClean="0">
                <a:solidFill>
                  <a:schemeClr val="bg2"/>
                </a:solidFill>
                <a:latin typeface="Calibri" pitchFamily="34" charset="0"/>
                <a:cs typeface="Calibri" pitchFamily="34" charset="0"/>
              </a:rPr>
              <a:t>Dieu</a:t>
            </a:r>
            <a:r>
              <a:rPr lang="en-US" dirty="0" smtClean="0">
                <a:solidFill>
                  <a:schemeClr val="bg2"/>
                </a:solidFill>
                <a:latin typeface="Calibri" pitchFamily="34" charset="0"/>
                <a:cs typeface="Calibri" pitchFamily="34" charset="0"/>
              </a:rPr>
              <a:t>                  en le </a:t>
            </a:r>
            <a:r>
              <a:rPr lang="en-US" dirty="0" err="1" smtClean="0">
                <a:solidFill>
                  <a:schemeClr val="bg2"/>
                </a:solidFill>
                <a:latin typeface="Calibri" pitchFamily="34" charset="0"/>
                <a:cs typeface="Calibri" pitchFamily="34" charset="0"/>
              </a:rPr>
              <a:t>Père</a:t>
            </a:r>
            <a:r>
              <a:rPr lang="en-US" dirty="0" smtClean="0">
                <a:solidFill>
                  <a:schemeClr val="bg2"/>
                </a:solidFill>
                <a:latin typeface="Calibri" pitchFamily="34" charset="0"/>
                <a:cs typeface="Calibri" pitchFamily="34" charset="0"/>
              </a:rPr>
              <a:t> et le </a:t>
            </a:r>
            <a:r>
              <a:rPr lang="en-US" dirty="0" err="1" smtClean="0">
                <a:solidFill>
                  <a:schemeClr val="bg2"/>
                </a:solidFill>
                <a:latin typeface="Calibri" pitchFamily="34" charset="0"/>
                <a:cs typeface="Calibri" pitchFamily="34" charset="0"/>
              </a:rPr>
              <a:t>Père</a:t>
            </a:r>
            <a:r>
              <a:rPr lang="en-US" dirty="0" smtClean="0">
                <a:solidFill>
                  <a:schemeClr val="bg2"/>
                </a:solidFill>
                <a:latin typeface="Calibri" pitchFamily="34" charset="0"/>
                <a:cs typeface="Calibri" pitchFamily="34" charset="0"/>
              </a:rPr>
              <a:t> en nous</a:t>
            </a:r>
          </a:p>
          <a:p>
            <a:pPr algn="ctr">
              <a:lnSpc>
                <a:spcPts val="1400"/>
              </a:lnSpc>
            </a:pPr>
            <a:r>
              <a:rPr lang="en-US" dirty="0" err="1" smtClean="0">
                <a:solidFill>
                  <a:schemeClr val="bg2"/>
                </a:solidFill>
                <a:latin typeface="Calibri" pitchFamily="34" charset="0"/>
                <a:cs typeface="Calibri" pitchFamily="34" charset="0"/>
              </a:rPr>
              <a:t>immergé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dans</a:t>
            </a:r>
            <a:r>
              <a:rPr lang="en-US" dirty="0" smtClean="0">
                <a:solidFill>
                  <a:schemeClr val="bg2"/>
                </a:solidFill>
                <a:latin typeface="Calibri" pitchFamily="34" charset="0"/>
                <a:cs typeface="Calibri" pitchFamily="34" charset="0"/>
              </a:rPr>
              <a:t> le </a:t>
            </a:r>
            <a:r>
              <a:rPr lang="en-US" dirty="0" err="1" smtClean="0">
                <a:solidFill>
                  <a:schemeClr val="bg2"/>
                </a:solidFill>
                <a:latin typeface="Calibri" pitchFamily="34" charset="0"/>
                <a:cs typeface="Calibri" pitchFamily="34" charset="0"/>
              </a:rPr>
              <a:t>Père</a:t>
            </a:r>
            <a:r>
              <a:rPr lang="en-US" dirty="0" smtClean="0">
                <a:solidFill>
                  <a:schemeClr val="bg2"/>
                </a:solidFill>
                <a:latin typeface="Calibri" pitchFamily="34" charset="0"/>
                <a:cs typeface="Calibri" pitchFamily="34" charset="0"/>
              </a:rPr>
              <a:t>, le </a:t>
            </a:r>
            <a:r>
              <a:rPr lang="en-US" dirty="0" err="1" smtClean="0">
                <a:solidFill>
                  <a:schemeClr val="bg2"/>
                </a:solidFill>
                <a:latin typeface="Calibri" pitchFamily="34" charset="0"/>
                <a:cs typeface="Calibri" pitchFamily="34" charset="0"/>
              </a:rPr>
              <a:t>Fils</a:t>
            </a:r>
            <a:r>
              <a:rPr lang="en-US"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communion avec le </a:t>
            </a:r>
            <a:r>
              <a:rPr lang="en-US" dirty="0" err="1" smtClean="0">
                <a:solidFill>
                  <a:schemeClr val="bg2"/>
                </a:solidFill>
                <a:latin typeface="Calibri" pitchFamily="34" charset="0"/>
                <a:cs typeface="Calibri" pitchFamily="34" charset="0"/>
              </a:rPr>
              <a:t>Père</a:t>
            </a:r>
            <a:r>
              <a:rPr lang="en-US" dirty="0" smtClean="0">
                <a:solidFill>
                  <a:schemeClr val="bg2"/>
                </a:solidFill>
                <a:latin typeface="Calibri" pitchFamily="34" charset="0"/>
                <a:cs typeface="Calibri" pitchFamily="34" charset="0"/>
              </a:rPr>
              <a:t>, le </a:t>
            </a:r>
            <a:r>
              <a:rPr lang="en-US" dirty="0" err="1" smtClean="0">
                <a:solidFill>
                  <a:schemeClr val="bg2"/>
                </a:solidFill>
                <a:latin typeface="Calibri" pitchFamily="34" charset="0"/>
                <a:cs typeface="Calibri" pitchFamily="34" charset="0"/>
              </a:rPr>
              <a:t>Fils</a:t>
            </a:r>
            <a:r>
              <a:rPr lang="en-US"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ils</a:t>
            </a:r>
            <a:r>
              <a:rPr lang="en-US" dirty="0" smtClean="0">
                <a:solidFill>
                  <a:schemeClr val="bg2"/>
                </a:solidFill>
                <a:latin typeface="Calibri" pitchFamily="34" charset="0"/>
                <a:cs typeface="Calibri" pitchFamily="34" charset="0"/>
              </a:rPr>
              <a:t> avec nous   </a:t>
            </a:r>
          </a:p>
          <a:p>
            <a:pPr algn="ctr">
              <a:lnSpc>
                <a:spcPts val="1400"/>
              </a:lnSpc>
            </a:pPr>
            <a:r>
              <a:rPr lang="en-US" dirty="0" err="1" smtClean="0">
                <a:solidFill>
                  <a:schemeClr val="bg2"/>
                </a:solidFill>
                <a:latin typeface="Calibri" pitchFamily="34" charset="0"/>
                <a:cs typeface="Calibri" pitchFamily="34" charset="0"/>
              </a:rPr>
              <a:t>accès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prières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exaucées</a:t>
            </a:r>
            <a:r>
              <a:rPr lang="en-US" dirty="0" smtClean="0">
                <a:solidFill>
                  <a:schemeClr val="bg2"/>
                </a:solidFill>
                <a:latin typeface="Calibri" pitchFamily="34" charset="0"/>
                <a:cs typeface="Calibri" pitchFamily="34" charset="0"/>
              </a:rPr>
              <a:t> au nom de </a:t>
            </a:r>
            <a:r>
              <a:rPr lang="en-US" dirty="0" err="1" smtClean="0">
                <a:solidFill>
                  <a:schemeClr val="bg2"/>
                </a:solidFill>
                <a:latin typeface="Calibri" pitchFamily="34" charset="0"/>
                <a:cs typeface="Calibri" pitchFamily="34" charset="0"/>
              </a:rPr>
              <a:t>Jésus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miséricorde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grâce</a:t>
            </a:r>
            <a:r>
              <a:rPr lang="en-US"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secours</a:t>
            </a:r>
            <a:r>
              <a:rPr lang="en-US" dirty="0" smtClean="0">
                <a:solidFill>
                  <a:schemeClr val="bg2"/>
                </a:solidFill>
                <a:latin typeface="Calibri" pitchFamily="34" charset="0"/>
                <a:cs typeface="Calibri" pitchFamily="34" charset="0"/>
              </a:rPr>
              <a:t> au </a:t>
            </a:r>
            <a:r>
              <a:rPr lang="en-US" dirty="0" err="1" smtClean="0">
                <a:solidFill>
                  <a:schemeClr val="bg2"/>
                </a:solidFill>
                <a:latin typeface="Calibri" pitchFamily="34" charset="0"/>
                <a:cs typeface="Calibri" pitchFamily="34" charset="0"/>
              </a:rPr>
              <a:t>trône</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grâce</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Dieu</a:t>
            </a:r>
            <a:endParaRPr lang="en-US" dirty="0" smtClean="0">
              <a:solidFill>
                <a:schemeClr val="bg2"/>
              </a:solidFill>
              <a:latin typeface="Calibri" pitchFamily="34" charset="0"/>
              <a:cs typeface="Calibri" pitchFamily="34" charset="0"/>
            </a:endParaRPr>
          </a:p>
          <a:p>
            <a:pPr algn="ctr">
              <a:lnSpc>
                <a:spcPts val="1400"/>
              </a:lnSpc>
            </a:pPr>
            <a:r>
              <a:rPr lang="en-US" dirty="0" smtClean="0">
                <a:solidFill>
                  <a:schemeClr val="bg2"/>
                </a:solidFill>
                <a:latin typeface="Calibri" pitchFamily="34" charset="0"/>
                <a:cs typeface="Calibri" pitchFamily="34" charset="0"/>
              </a:rPr>
              <a:t>tout </a:t>
            </a:r>
            <a:r>
              <a:rPr lang="en-US" dirty="0" err="1" smtClean="0">
                <a:solidFill>
                  <a:schemeClr val="bg2"/>
                </a:solidFill>
                <a:latin typeface="Calibri" pitchFamily="34" charset="0"/>
                <a:cs typeface="Calibri" pitchFamily="34" charset="0"/>
              </a:rPr>
              <a:t>besoin</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comblé</a:t>
            </a:r>
            <a:r>
              <a:rPr lang="en-US" dirty="0" smtClean="0">
                <a:solidFill>
                  <a:schemeClr val="bg2"/>
                </a:solidFill>
                <a:latin typeface="Calibri" pitchFamily="34" charset="0"/>
                <a:cs typeface="Calibri" pitchFamily="34" charset="0"/>
              </a:rPr>
              <a:t>            </a:t>
            </a:r>
            <a:r>
              <a:rPr lang="fr-CA" dirty="0" smtClean="0">
                <a:solidFill>
                  <a:schemeClr val="bg2"/>
                </a:solidFill>
                <a:latin typeface="Calibri" pitchFamily="34" charset="0"/>
                <a:cs typeface="Calibri" pitchFamily="34" charset="0"/>
              </a:rPr>
              <a:t>l’Esprit prie pour nous et nous aide à prier par l’Esprit avec la parole de Dieu </a:t>
            </a:r>
            <a:endParaRPr lang="en-US" dirty="0" smtClean="0">
              <a:solidFill>
                <a:schemeClr val="bg2"/>
              </a:solidFill>
              <a:latin typeface="Calibri" pitchFamily="34" charset="0"/>
              <a:cs typeface="Calibri" pitchFamily="34" charset="0"/>
            </a:endParaRPr>
          </a:p>
          <a:p>
            <a:pPr algn="ctr">
              <a:lnSpc>
                <a:spcPts val="1400"/>
              </a:lnSpc>
            </a:pPr>
            <a:r>
              <a:rPr lang="fr-FR" dirty="0" smtClean="0">
                <a:solidFill>
                  <a:schemeClr val="bg2"/>
                </a:solidFill>
                <a:latin typeface="Calibri" pitchFamily="34" charset="0"/>
                <a:cs typeface="Calibri" pitchFamily="34" charset="0"/>
              </a:rPr>
              <a:t>notre Souverain Sacrificateur intercède pour nous en tant que notre seul médiateur et rançon pour tous</a:t>
            </a:r>
          </a:p>
          <a:p>
            <a:pPr algn="ctr">
              <a:lnSpc>
                <a:spcPts val="1400"/>
              </a:lnSpc>
            </a:pPr>
            <a:r>
              <a:rPr lang="fr-FR" dirty="0" smtClean="0">
                <a:solidFill>
                  <a:schemeClr val="bg2"/>
                </a:solidFill>
                <a:latin typeface="Calibri" pitchFamily="34" charset="0"/>
                <a:cs typeface="Calibri" pitchFamily="34" charset="0"/>
              </a:rPr>
              <a:t>notre Souverain Sacrificateur est notre avocat avec sa seul propitiation pour nos péchés dans notre défense</a:t>
            </a:r>
            <a:endParaRPr lang="fr-CA" dirty="0" smtClean="0">
              <a:solidFill>
                <a:schemeClr val="bg2"/>
              </a:solidFill>
              <a:latin typeface="Calibri" pitchFamily="34" charset="0"/>
              <a:cs typeface="Calibri" pitchFamily="34" charset="0"/>
            </a:endParaRPr>
          </a:p>
          <a:p>
            <a:pPr>
              <a:lnSpc>
                <a:spcPts val="1400"/>
              </a:lnSpc>
            </a:pPr>
            <a:r>
              <a:rPr lang="en-US" dirty="0" smtClean="0">
                <a:latin typeface="Calibri" pitchFamily="34" charset="0"/>
                <a:cs typeface="Calibri" pitchFamily="34" charset="0"/>
              </a:rPr>
              <a:t>    </a:t>
            </a:r>
            <a:r>
              <a:rPr lang="en-US" dirty="0" err="1" smtClean="0">
                <a:latin typeface="Calibri" pitchFamily="34" charset="0"/>
                <a:cs typeface="Calibri" pitchFamily="34" charset="0"/>
              </a:rPr>
              <a:t>immergé</a:t>
            </a:r>
            <a:r>
              <a:rPr lang="en-US" dirty="0" smtClean="0">
                <a:latin typeface="Calibri" pitchFamily="34" charset="0"/>
                <a:cs typeface="Calibri" pitchFamily="34" charset="0"/>
              </a:rPr>
              <a:t> et </a:t>
            </a:r>
            <a:r>
              <a:rPr lang="en-US" dirty="0" err="1" smtClean="0">
                <a:latin typeface="Calibri" pitchFamily="34" charset="0"/>
                <a:cs typeface="Calibri" pitchFamily="34" charset="0"/>
              </a:rPr>
              <a:t>une</a:t>
            </a:r>
            <a:r>
              <a:rPr lang="en-US" dirty="0" smtClean="0">
                <a:latin typeface="Calibri" pitchFamily="34" charset="0"/>
                <a:cs typeface="Calibri" pitchFamily="34" charset="0"/>
              </a:rPr>
              <a:t> </a:t>
            </a:r>
            <a:r>
              <a:rPr lang="fr-FR" dirty="0" smtClean="0">
                <a:latin typeface="Calibri" pitchFamily="34" charset="0"/>
                <a:cs typeface="Calibri" pitchFamily="34" charset="0"/>
              </a:rPr>
              <a:t>même plante </a:t>
            </a:r>
            <a:r>
              <a:rPr lang="en-US" dirty="0" smtClean="0">
                <a:latin typeface="Calibri" pitchFamily="34" charset="0"/>
                <a:cs typeface="Calibri" pitchFamily="34" charset="0"/>
              </a:rPr>
              <a:t>avec                                                                 Christ </a:t>
            </a:r>
            <a:r>
              <a:rPr lang="en-US" dirty="0" err="1" smtClean="0">
                <a:latin typeface="Calibri" pitchFamily="34" charset="0"/>
                <a:cs typeface="Calibri" pitchFamily="34" charset="0"/>
              </a:rPr>
              <a:t>dans</a:t>
            </a:r>
            <a:r>
              <a:rPr lang="en-US" dirty="0" smtClean="0">
                <a:latin typeface="Calibri" pitchFamily="34" charset="0"/>
                <a:cs typeface="Calibri" pitchFamily="34" charset="0"/>
              </a:rPr>
              <a:t> </a:t>
            </a:r>
            <a:r>
              <a:rPr lang="en-US" dirty="0" err="1" smtClean="0">
                <a:latin typeface="Calibri" pitchFamily="34" charset="0"/>
                <a:cs typeface="Calibri" pitchFamily="34" charset="0"/>
              </a:rPr>
              <a:t>sa</a:t>
            </a:r>
            <a:r>
              <a:rPr lang="en-US" dirty="0" smtClean="0">
                <a:latin typeface="Calibri" pitchFamily="34" charset="0"/>
                <a:cs typeface="Calibri" pitchFamily="34" charset="0"/>
              </a:rPr>
              <a:t> mort et </a:t>
            </a:r>
            <a:r>
              <a:rPr lang="en-US" dirty="0" err="1" smtClean="0">
                <a:latin typeface="Calibri" pitchFamily="34" charset="0"/>
                <a:cs typeface="Calibri" pitchFamily="34" charset="0"/>
              </a:rPr>
              <a:t>sa</a:t>
            </a:r>
            <a:r>
              <a:rPr lang="en-US" dirty="0" smtClean="0">
                <a:latin typeface="Calibri" pitchFamily="34" charset="0"/>
                <a:cs typeface="Calibri" pitchFamily="34" charset="0"/>
              </a:rPr>
              <a:t> </a:t>
            </a:r>
            <a:r>
              <a:rPr lang="en-US" dirty="0" err="1" smtClean="0">
                <a:latin typeface="Calibri" pitchFamily="34" charset="0"/>
                <a:cs typeface="Calibri" pitchFamily="34" charset="0"/>
              </a:rPr>
              <a:t>résurrection</a:t>
            </a:r>
            <a:r>
              <a:rPr lang="en-US" dirty="0" smtClean="0">
                <a:latin typeface="Calibri" pitchFamily="34" charset="0"/>
                <a:cs typeface="Calibri" pitchFamily="34" charset="0"/>
              </a:rPr>
              <a:t> </a:t>
            </a:r>
          </a:p>
          <a:p>
            <a:pPr algn="ctr">
              <a:lnSpc>
                <a:spcPts val="1400"/>
              </a:lnSpc>
            </a:pP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vieil</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homme</a:t>
            </a:r>
            <a:r>
              <a:rPr lang="en-US" dirty="0" smtClean="0">
                <a:solidFill>
                  <a:schemeClr val="bg2"/>
                </a:solidFill>
                <a:latin typeface="Calibri" pitchFamily="34" charset="0"/>
                <a:cs typeface="Calibri" pitchFamily="34" charset="0"/>
              </a:rPr>
              <a:t> c</a:t>
            </a:r>
            <a:r>
              <a:rPr lang="fr-CA" dirty="0" err="1" smtClean="0">
                <a:solidFill>
                  <a:schemeClr val="bg2"/>
                </a:solidFill>
                <a:latin typeface="Calibri" pitchFamily="34" charset="0"/>
                <a:cs typeface="Calibri" pitchFamily="34" charset="0"/>
              </a:rPr>
              <a:t>rucifié</a:t>
            </a:r>
            <a:r>
              <a:rPr lang="fr-CA" dirty="0" smtClean="0">
                <a:solidFill>
                  <a:schemeClr val="bg2"/>
                </a:solidFill>
                <a:latin typeface="Calibri" pitchFamily="34" charset="0"/>
                <a:cs typeface="Calibri" pitchFamily="34" charset="0"/>
              </a:rPr>
              <a:t> et enseveli avec Christ                                     nouvel homme ressuscité et vivant avec Christ</a:t>
            </a:r>
            <a:endParaRPr lang="en-US" dirty="0" smtClean="0">
              <a:solidFill>
                <a:schemeClr val="bg2"/>
              </a:solidFill>
              <a:latin typeface="Calibri" pitchFamily="34" charset="0"/>
              <a:cs typeface="Calibri" pitchFamily="34" charset="0"/>
            </a:endParaRPr>
          </a:p>
          <a:p>
            <a:pPr algn="ctr">
              <a:lnSpc>
                <a:spcPts val="1400"/>
              </a:lnSpc>
            </a:pPr>
            <a:r>
              <a:rPr lang="en-US" dirty="0" smtClean="0">
                <a:solidFill>
                  <a:schemeClr val="bg2"/>
                </a:solidFill>
                <a:latin typeface="Calibri" pitchFamily="34" charset="0"/>
                <a:cs typeface="Calibri" pitchFamily="34" charset="0"/>
              </a:rPr>
              <a:t>mort au </a:t>
            </a:r>
            <a:r>
              <a:rPr lang="en-US" dirty="0" err="1" smtClean="0">
                <a:solidFill>
                  <a:schemeClr val="bg2"/>
                </a:solidFill>
                <a:latin typeface="Calibri" pitchFamily="34" charset="0"/>
                <a:cs typeface="Calibri" pitchFamily="34" charset="0"/>
              </a:rPr>
              <a:t>péché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libéré</a:t>
            </a:r>
            <a:r>
              <a:rPr lang="en-US" dirty="0" smtClean="0">
                <a:solidFill>
                  <a:schemeClr val="bg2"/>
                </a:solidFill>
                <a:latin typeface="Calibri" pitchFamily="34" charset="0"/>
                <a:cs typeface="Calibri" pitchFamily="34" charset="0"/>
              </a:rPr>
              <a:t> du </a:t>
            </a:r>
            <a:r>
              <a:rPr lang="en-US" dirty="0" err="1" smtClean="0">
                <a:solidFill>
                  <a:schemeClr val="bg2"/>
                </a:solidFill>
                <a:latin typeface="Calibri" pitchFamily="34" charset="0"/>
                <a:cs typeface="Calibri" pitchFamily="34" charset="0"/>
              </a:rPr>
              <a:t>péché</a:t>
            </a:r>
            <a:r>
              <a:rPr lang="en-US" dirty="0" smtClean="0">
                <a:solidFill>
                  <a:schemeClr val="bg2"/>
                </a:solidFill>
                <a:latin typeface="Calibri" pitchFamily="34" charset="0"/>
                <a:cs typeface="Calibri" pitchFamily="34" charset="0"/>
              </a:rPr>
              <a:t>                                                                                                          instrument de justice </a:t>
            </a:r>
          </a:p>
          <a:p>
            <a:pPr algn="ctr">
              <a:lnSpc>
                <a:spcPts val="1400"/>
              </a:lnSpc>
            </a:pPr>
            <a:r>
              <a:rPr lang="en-US" dirty="0" err="1" smtClean="0">
                <a:solidFill>
                  <a:schemeClr val="bg2"/>
                </a:solidFill>
                <a:latin typeface="Calibri" pitchFamily="34" charset="0"/>
                <a:cs typeface="Calibri" pitchFamily="34" charset="0"/>
              </a:rPr>
              <a:t>sous</a:t>
            </a:r>
            <a:r>
              <a:rPr lang="en-US" dirty="0" smtClean="0">
                <a:solidFill>
                  <a:schemeClr val="bg2"/>
                </a:solidFill>
                <a:latin typeface="Calibri" pitchFamily="34" charset="0"/>
                <a:cs typeface="Calibri" pitchFamily="34" charset="0"/>
              </a:rPr>
              <a:t> Christ et </a:t>
            </a:r>
            <a:r>
              <a:rPr lang="en-US" dirty="0" err="1" smtClean="0">
                <a:solidFill>
                  <a:schemeClr val="bg2"/>
                </a:solidFill>
                <a:latin typeface="Calibri" pitchFamily="34" charset="0"/>
                <a:cs typeface="Calibri" pitchFamily="34" charset="0"/>
              </a:rPr>
              <a:t>sa</a:t>
            </a:r>
            <a:r>
              <a:rPr lang="en-US" dirty="0" smtClean="0">
                <a:solidFill>
                  <a:schemeClr val="bg2"/>
                </a:solidFill>
                <a:latin typeface="Calibri" pitchFamily="34" charset="0"/>
                <a:cs typeface="Calibri" pitchFamily="34" charset="0"/>
              </a:rPr>
              <a:t> grace </a:t>
            </a:r>
            <a:r>
              <a:rPr lang="en-US" dirty="0" err="1" smtClean="0">
                <a:solidFill>
                  <a:schemeClr val="bg2"/>
                </a:solidFill>
                <a:latin typeface="Calibri" pitchFamily="34" charset="0"/>
                <a:cs typeface="Calibri" pitchFamily="34" charset="0"/>
              </a:rPr>
              <a:t>abondante</a:t>
            </a:r>
            <a:r>
              <a:rPr lang="en-US" dirty="0" smtClean="0">
                <a:solidFill>
                  <a:schemeClr val="bg2"/>
                </a:solidFill>
                <a:latin typeface="Calibri" pitchFamily="34" charset="0"/>
                <a:cs typeface="Calibri" pitchFamily="34" charset="0"/>
              </a:rPr>
              <a:t>                                                                                      </a:t>
            </a:r>
            <a:r>
              <a:rPr lang="fr-FR" dirty="0" smtClean="0">
                <a:solidFill>
                  <a:schemeClr val="bg2"/>
                </a:solidFill>
                <a:latin typeface="Calibri" pitchFamily="34" charset="0"/>
                <a:cs typeface="Calibri" pitchFamily="34" charset="0"/>
              </a:rPr>
              <a:t>esclaves du Christ pas le péché</a:t>
            </a:r>
            <a:endParaRPr lang="en-US" dirty="0" smtClean="0">
              <a:solidFill>
                <a:schemeClr val="bg2"/>
              </a:solidFill>
              <a:latin typeface="Calibri" pitchFamily="34" charset="0"/>
              <a:cs typeface="Calibri" pitchFamily="34" charset="0"/>
            </a:endParaRPr>
          </a:p>
          <a:p>
            <a:pPr algn="ctr">
              <a:lnSpc>
                <a:spcPts val="1400"/>
              </a:lnSpc>
            </a:pPr>
            <a:r>
              <a:rPr lang="fr-FR" dirty="0" smtClean="0">
                <a:solidFill>
                  <a:schemeClr val="bg2"/>
                </a:solidFill>
                <a:latin typeface="Calibri" pitchFamily="34" charset="0"/>
                <a:cs typeface="Calibri" pitchFamily="34" charset="0"/>
              </a:rPr>
              <a:t>attaché au Christ                                                                                                                                                   </a:t>
            </a:r>
            <a:r>
              <a:rPr lang="fr-CA" dirty="0" smtClean="0">
                <a:solidFill>
                  <a:schemeClr val="bg2"/>
                </a:solidFill>
                <a:latin typeface="Calibri" pitchFamily="34" charset="0"/>
                <a:cs typeface="Calibri" pitchFamily="34" charset="0"/>
              </a:rPr>
              <a:t>un avec Christ </a:t>
            </a:r>
          </a:p>
          <a:p>
            <a:pPr algn="ctr">
              <a:lnSpc>
                <a:spcPts val="1400"/>
              </a:lnSpc>
            </a:pPr>
            <a:r>
              <a:rPr lang="fr-CA" dirty="0" smtClean="0">
                <a:solidFill>
                  <a:schemeClr val="bg2"/>
                </a:solidFill>
                <a:latin typeface="Calibri" pitchFamily="34" charset="0"/>
                <a:cs typeface="Calibri" pitchFamily="34" charset="0"/>
              </a:rPr>
              <a:t>assis avec Christ                                                                                                                                caché avec Christ en Dieu                                                                                                                 </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dégagés</a:t>
            </a:r>
            <a:r>
              <a:rPr lang="en-US" dirty="0" smtClean="0">
                <a:solidFill>
                  <a:schemeClr val="bg2"/>
                </a:solidFill>
                <a:latin typeface="Calibri" pitchFamily="34" charset="0"/>
                <a:cs typeface="Calibri" pitchFamily="34" charset="0"/>
              </a:rPr>
              <a:t> de la </a:t>
            </a:r>
            <a:r>
              <a:rPr lang="en-US" dirty="0" err="1" smtClean="0">
                <a:solidFill>
                  <a:schemeClr val="bg2"/>
                </a:solidFill>
                <a:latin typeface="Calibri" pitchFamily="34" charset="0"/>
                <a:cs typeface="Calibri" pitchFamily="34" charset="0"/>
              </a:rPr>
              <a:t>loi</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marié</a:t>
            </a:r>
            <a:r>
              <a:rPr lang="en-US" dirty="0" smtClean="0">
                <a:solidFill>
                  <a:schemeClr val="bg2"/>
                </a:solidFill>
                <a:latin typeface="Calibri" pitchFamily="34" charset="0"/>
                <a:cs typeface="Calibri" pitchFamily="34" charset="0"/>
              </a:rPr>
              <a:t> à Christ                                                                                                             </a:t>
            </a:r>
            <a:r>
              <a:rPr lang="en-US" dirty="0" err="1" smtClean="0">
                <a:solidFill>
                  <a:schemeClr val="bg2"/>
                </a:solidFill>
                <a:latin typeface="Calibri" pitchFamily="34" charset="0"/>
                <a:cs typeface="Calibri" pitchFamily="34" charset="0"/>
              </a:rPr>
              <a:t>sous</a:t>
            </a:r>
            <a:r>
              <a:rPr lang="en-US" dirty="0" smtClean="0">
                <a:solidFill>
                  <a:schemeClr val="bg2"/>
                </a:solidFill>
                <a:latin typeface="Calibri" pitchFamily="34" charset="0"/>
                <a:cs typeface="Calibri" pitchFamily="34" charset="0"/>
              </a:rPr>
              <a:t> la </a:t>
            </a:r>
            <a:r>
              <a:rPr lang="en-US" dirty="0" err="1" smtClean="0">
                <a:solidFill>
                  <a:schemeClr val="bg2"/>
                </a:solidFill>
                <a:latin typeface="Calibri" pitchFamily="34" charset="0"/>
                <a:cs typeface="Calibri" pitchFamily="34" charset="0"/>
              </a:rPr>
              <a:t>loi</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a:t>
            </a:r>
          </a:p>
          <a:p>
            <a:pPr algn="ctr">
              <a:lnSpc>
                <a:spcPts val="1400"/>
              </a:lnSpc>
            </a:pP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l’amour</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Dieu</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répandu</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né</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a:t>
            </a:r>
            <a:r>
              <a:rPr lang="fr-FR" dirty="0" smtClean="0">
                <a:solidFill>
                  <a:schemeClr val="bg2"/>
                </a:solidFill>
                <a:latin typeface="Calibri" pitchFamily="34" charset="0"/>
                <a:cs typeface="Calibri" pitchFamily="34" charset="0"/>
              </a:rPr>
              <a:t>né de Dieu</a:t>
            </a:r>
            <a:endParaRPr lang="en-US" dirty="0" smtClean="0">
              <a:solidFill>
                <a:schemeClr val="bg2"/>
              </a:solidFill>
              <a:latin typeface="Calibri" pitchFamily="34" charset="0"/>
              <a:cs typeface="Calibri" pitchFamily="34" charset="0"/>
            </a:endParaRPr>
          </a:p>
          <a:p>
            <a:pPr algn="ctr">
              <a:lnSpc>
                <a:spcPts val="1400"/>
              </a:lnSpc>
            </a:pPr>
            <a:r>
              <a:rPr lang="fr-CA" dirty="0" smtClean="0">
                <a:solidFill>
                  <a:schemeClr val="bg2"/>
                </a:solidFill>
                <a:latin typeface="Calibri" pitchFamily="34" charset="0"/>
                <a:cs typeface="Calibri" pitchFamily="34" charset="0"/>
              </a:rPr>
              <a:t>donné, recevoir, avoir le don de l'Esprit                                                                          </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fleuves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d'eau</a:t>
            </a:r>
            <a:r>
              <a:rPr lang="en-US" dirty="0" smtClean="0">
                <a:solidFill>
                  <a:schemeClr val="bg2"/>
                </a:solidFill>
                <a:latin typeface="Calibri" pitchFamily="34" charset="0"/>
                <a:cs typeface="Calibri" pitchFamily="34" charset="0"/>
              </a:rPr>
              <a:t> vive de </a:t>
            </a:r>
            <a:r>
              <a:rPr lang="en-US" dirty="0" err="1" smtClean="0">
                <a:solidFill>
                  <a:schemeClr val="bg2"/>
                </a:solidFill>
                <a:latin typeface="Calibri" pitchFamily="34" charset="0"/>
                <a:cs typeface="Calibri" pitchFamily="34" charset="0"/>
              </a:rPr>
              <a:t>l'Esprit</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immergé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dans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a:t>
            </a:r>
            <a:r>
              <a:rPr lang="fr-CA" dirty="0" smtClean="0">
                <a:solidFill>
                  <a:schemeClr val="bg2"/>
                </a:solidFill>
                <a:latin typeface="Calibri" pitchFamily="34" charset="0"/>
                <a:cs typeface="Calibri" pitchFamily="34" charset="0"/>
              </a:rPr>
              <a:t>l'Esprit vient et descend sur nous</a:t>
            </a:r>
          </a:p>
          <a:p>
            <a:pPr algn="ctr">
              <a:lnSpc>
                <a:spcPts val="1400"/>
              </a:lnSpc>
            </a:pPr>
            <a:r>
              <a:rPr lang="fr-FR" dirty="0" smtClean="0">
                <a:solidFill>
                  <a:schemeClr val="bg2"/>
                </a:solidFill>
                <a:latin typeface="Calibri" pitchFamily="34" charset="0"/>
                <a:cs typeface="Calibri" pitchFamily="34" charset="0"/>
              </a:rPr>
              <a:t>puissance de l'Esprit être ambassadeurs                                                                </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oint</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scellé</a:t>
            </a:r>
            <a:r>
              <a:rPr lang="en-US"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garantie</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l’Esprit</a:t>
            </a:r>
            <a:endParaRPr lang="en-US" dirty="0" smtClean="0">
              <a:solidFill>
                <a:schemeClr val="bg2"/>
              </a:solidFill>
              <a:latin typeface="Calibri" pitchFamily="34" charset="0"/>
              <a:cs typeface="Calibri" pitchFamily="34" charset="0"/>
            </a:endParaRPr>
          </a:p>
          <a:p>
            <a:pPr algn="ctr">
              <a:lnSpc>
                <a:spcPts val="1400"/>
              </a:lnSpc>
            </a:pPr>
            <a:r>
              <a:rPr lang="fr-FR" dirty="0" smtClean="0">
                <a:solidFill>
                  <a:schemeClr val="bg2"/>
                </a:solidFill>
                <a:latin typeface="Calibri" pitchFamily="34" charset="0"/>
                <a:cs typeface="Calibri" pitchFamily="34" charset="0"/>
              </a:rPr>
              <a:t>c</a:t>
            </a:r>
            <a:r>
              <a:rPr lang="en-US" dirty="0" err="1" smtClean="0">
                <a:solidFill>
                  <a:schemeClr val="bg2"/>
                </a:solidFill>
                <a:latin typeface="Calibri" pitchFamily="34" charset="0"/>
                <a:cs typeface="Calibri" pitchFamily="34" charset="0"/>
              </a:rPr>
              <a:t>onsolé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enseigné</a:t>
            </a:r>
            <a:r>
              <a:rPr lang="en-US" dirty="0" smtClean="0">
                <a:solidFill>
                  <a:schemeClr val="bg2"/>
                </a:solidFill>
                <a:latin typeface="Calibri" pitchFamily="34" charset="0"/>
                <a:cs typeface="Calibri" pitchFamily="34" charset="0"/>
              </a:rPr>
              <a:t> par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conduit par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a:t>
            </a:r>
          </a:p>
          <a:p>
            <a:pPr algn="ctr">
              <a:lnSpc>
                <a:spcPts val="1400"/>
              </a:lnSpc>
            </a:pPr>
            <a:r>
              <a:rPr lang="en-US" dirty="0" err="1" smtClean="0">
                <a:solidFill>
                  <a:schemeClr val="bg2"/>
                </a:solidFill>
                <a:latin typeface="Calibri" pitchFamily="34" charset="0"/>
                <a:cs typeface="Calibri" pitchFamily="34" charset="0"/>
              </a:rPr>
              <a:t>sanctifié</a:t>
            </a:r>
            <a:r>
              <a:rPr lang="en-US" dirty="0" smtClean="0">
                <a:solidFill>
                  <a:schemeClr val="bg2"/>
                </a:solidFill>
                <a:latin typeface="Calibri" pitchFamily="34" charset="0"/>
                <a:cs typeface="Calibri" pitchFamily="34" charset="0"/>
              </a:rPr>
              <a:t> par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dons par </a:t>
            </a:r>
            <a:r>
              <a:rPr lang="en-US" dirty="0" err="1" smtClean="0">
                <a:solidFill>
                  <a:schemeClr val="bg2"/>
                </a:solidFill>
                <a:latin typeface="Calibri" pitchFamily="34" charset="0"/>
                <a:cs typeface="Calibri" pitchFamily="34" charset="0"/>
              </a:rPr>
              <a:t>l’Esprit</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rempli</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circoncis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dans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l'Esprit</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grande</a:t>
            </a:r>
            <a:r>
              <a:rPr lang="en-US" dirty="0" smtClean="0">
                <a:solidFill>
                  <a:schemeClr val="bg2"/>
                </a:solidFill>
                <a:latin typeface="Calibri" pitchFamily="34" charset="0"/>
                <a:cs typeface="Calibri" pitchFamily="34" charset="0"/>
              </a:rPr>
              <a:t> puissance de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l’ouvrage</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Dieu</a:t>
            </a:r>
            <a:r>
              <a:rPr lang="en-US" dirty="0" smtClean="0">
                <a:solidFill>
                  <a:schemeClr val="bg2"/>
                </a:solidFill>
                <a:latin typeface="Calibri" pitchFamily="34" charset="0"/>
                <a:cs typeface="Calibri" pitchFamily="34" charset="0"/>
              </a:rPr>
              <a:t> par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conduit en </a:t>
            </a:r>
            <a:r>
              <a:rPr lang="en-US" dirty="0" err="1" smtClean="0">
                <a:solidFill>
                  <a:schemeClr val="bg2"/>
                </a:solidFill>
                <a:latin typeface="Calibri" pitchFamily="34" charset="0"/>
                <a:cs typeface="Calibri" pitchFamily="34" charset="0"/>
              </a:rPr>
              <a:t>triomphe</a:t>
            </a:r>
            <a:r>
              <a:rPr lang="en-US"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victoire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nike</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membres</a:t>
            </a:r>
            <a:r>
              <a:rPr lang="en-US" dirty="0" smtClean="0">
                <a:solidFill>
                  <a:schemeClr val="bg2"/>
                </a:solidFill>
                <a:latin typeface="Calibri" pitchFamily="34" charset="0"/>
                <a:cs typeface="Calibri" pitchFamily="34" charset="0"/>
              </a:rPr>
              <a:t> du corps de Christ                   </a:t>
            </a:r>
            <a:r>
              <a:rPr lang="fr-FR" dirty="0" smtClean="0">
                <a:solidFill>
                  <a:schemeClr val="bg2"/>
                </a:solidFill>
                <a:latin typeface="Calibri" pitchFamily="34" charset="0"/>
                <a:cs typeface="Calibri" pitchFamily="34" charset="0"/>
              </a:rPr>
              <a:t>frères et </a:t>
            </a:r>
            <a:r>
              <a:rPr lang="fr-FR" dirty="0" err="1" smtClean="0">
                <a:solidFill>
                  <a:schemeClr val="bg2"/>
                </a:solidFill>
                <a:latin typeface="Calibri" pitchFamily="34" charset="0"/>
                <a:cs typeface="Calibri" pitchFamily="34" charset="0"/>
              </a:rPr>
              <a:t>soeurs</a:t>
            </a:r>
            <a:r>
              <a:rPr lang="fr-FR" dirty="0" smtClean="0">
                <a:solidFill>
                  <a:schemeClr val="bg2"/>
                </a:solidFill>
                <a:latin typeface="Calibri" pitchFamily="34" charset="0"/>
                <a:cs typeface="Calibri" pitchFamily="34" charset="0"/>
              </a:rPr>
              <a:t> en Christ</a:t>
            </a:r>
            <a:r>
              <a:rPr lang="en-US" dirty="0" smtClean="0">
                <a:solidFill>
                  <a:schemeClr val="bg2"/>
                </a:solidFill>
                <a:latin typeface="Calibri" pitchFamily="34" charset="0"/>
                <a:cs typeface="Calibri" pitchFamily="34" charset="0"/>
              </a:rPr>
              <a:t>                               branches de Christ </a:t>
            </a:r>
          </a:p>
          <a:p>
            <a:pPr algn="ctr">
              <a:lnSpc>
                <a:spcPts val="1400"/>
              </a:lnSpc>
            </a:pPr>
            <a:r>
              <a:rPr lang="en-US" dirty="0" err="1" smtClean="0">
                <a:solidFill>
                  <a:schemeClr val="bg2"/>
                </a:solidFill>
                <a:latin typeface="Calibri" pitchFamily="34" charset="0"/>
                <a:cs typeface="Calibri" pitchFamily="34" charset="0"/>
              </a:rPr>
              <a:t>une</a:t>
            </a:r>
            <a:r>
              <a:rPr lang="en-US" dirty="0" smtClean="0">
                <a:solidFill>
                  <a:schemeClr val="bg2"/>
                </a:solidFill>
                <a:latin typeface="Calibri" pitchFamily="34" charset="0"/>
                <a:cs typeface="Calibri" pitchFamily="34" charset="0"/>
              </a:rPr>
              <a:t> race </a:t>
            </a:r>
            <a:r>
              <a:rPr lang="en-US" dirty="0" err="1" smtClean="0">
                <a:solidFill>
                  <a:schemeClr val="bg2"/>
                </a:solidFill>
                <a:latin typeface="Calibri" pitchFamily="34" charset="0"/>
                <a:cs typeface="Calibri" pitchFamily="34" charset="0"/>
              </a:rPr>
              <a:t>élue</a:t>
            </a:r>
            <a:r>
              <a:rPr lang="en-US" dirty="0" smtClean="0">
                <a:solidFill>
                  <a:schemeClr val="bg2"/>
                </a:solidFill>
                <a:latin typeface="Calibri" pitchFamily="34" charset="0"/>
                <a:cs typeface="Calibri" pitchFamily="34" charset="0"/>
              </a:rPr>
              <a:t>, un </a:t>
            </a:r>
            <a:r>
              <a:rPr lang="en-US" dirty="0" err="1" smtClean="0">
                <a:solidFill>
                  <a:schemeClr val="bg2"/>
                </a:solidFill>
                <a:latin typeface="Calibri" pitchFamily="34" charset="0"/>
                <a:cs typeface="Calibri" pitchFamily="34" charset="0"/>
              </a:rPr>
              <a:t>sacerdoce</a:t>
            </a:r>
            <a:r>
              <a:rPr lang="en-US" dirty="0" smtClean="0">
                <a:solidFill>
                  <a:schemeClr val="bg2"/>
                </a:solidFill>
                <a:latin typeface="Calibri" pitchFamily="34" charset="0"/>
                <a:cs typeface="Calibri" pitchFamily="34" charset="0"/>
              </a:rPr>
              <a:t> royal, </a:t>
            </a:r>
            <a:r>
              <a:rPr lang="en-US" dirty="0" err="1" smtClean="0">
                <a:solidFill>
                  <a:schemeClr val="bg2"/>
                </a:solidFill>
                <a:latin typeface="Calibri" pitchFamily="34" charset="0"/>
                <a:cs typeface="Calibri" pitchFamily="34" charset="0"/>
              </a:rPr>
              <a:t>une</a:t>
            </a:r>
            <a:r>
              <a:rPr lang="en-US" dirty="0" smtClean="0">
                <a:solidFill>
                  <a:schemeClr val="bg2"/>
                </a:solidFill>
                <a:latin typeface="Calibri" pitchFamily="34" charset="0"/>
                <a:cs typeface="Calibri" pitchFamily="34" charset="0"/>
              </a:rPr>
              <a:t> nation </a:t>
            </a:r>
            <a:r>
              <a:rPr lang="en-US" dirty="0" err="1" smtClean="0">
                <a:solidFill>
                  <a:schemeClr val="bg2"/>
                </a:solidFill>
                <a:latin typeface="Calibri" pitchFamily="34" charset="0"/>
                <a:cs typeface="Calibri" pitchFamily="34" charset="0"/>
              </a:rPr>
              <a:t>sainte</a:t>
            </a:r>
            <a:r>
              <a:rPr lang="en-US" dirty="0" smtClean="0">
                <a:solidFill>
                  <a:schemeClr val="bg2"/>
                </a:solidFill>
                <a:latin typeface="Calibri" pitchFamily="34" charset="0"/>
                <a:cs typeface="Calibri" pitchFamily="34" charset="0"/>
              </a:rPr>
              <a:t>, un </a:t>
            </a:r>
            <a:r>
              <a:rPr lang="en-US" dirty="0" err="1" smtClean="0">
                <a:solidFill>
                  <a:schemeClr val="bg2"/>
                </a:solidFill>
                <a:latin typeface="Calibri" pitchFamily="34" charset="0"/>
                <a:cs typeface="Calibri" pitchFamily="34" charset="0"/>
              </a:rPr>
              <a:t>peuple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acquis</a:t>
            </a:r>
            <a:r>
              <a:rPr lang="en-US" dirty="0" smtClean="0">
                <a:solidFill>
                  <a:schemeClr val="bg2"/>
                </a:solidFill>
                <a:latin typeface="Calibri" pitchFamily="34" charset="0"/>
                <a:cs typeface="Calibri" pitchFamily="34" charset="0"/>
              </a:rPr>
              <a:t>, le </a:t>
            </a:r>
            <a:r>
              <a:rPr lang="en-US" dirty="0" err="1" smtClean="0">
                <a:solidFill>
                  <a:schemeClr val="bg2"/>
                </a:solidFill>
                <a:latin typeface="Calibri" pitchFamily="34" charset="0"/>
                <a:cs typeface="Calibri" pitchFamily="34" charset="0"/>
              </a:rPr>
              <a:t>peuple</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Dieu</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concitoyens</a:t>
            </a:r>
            <a:r>
              <a:rPr lang="en-US" dirty="0" smtClean="0">
                <a:solidFill>
                  <a:schemeClr val="bg2"/>
                </a:solidFill>
                <a:latin typeface="Calibri" pitchFamily="34" charset="0"/>
                <a:cs typeface="Calibri" pitchFamily="34" charset="0"/>
              </a:rPr>
              <a:t> des saints, gens de la </a:t>
            </a:r>
            <a:r>
              <a:rPr lang="en-US" dirty="0" err="1" smtClean="0">
                <a:solidFill>
                  <a:schemeClr val="bg2"/>
                </a:solidFill>
                <a:latin typeface="Calibri" pitchFamily="34" charset="0"/>
                <a:cs typeface="Calibri" pitchFamily="34" charset="0"/>
              </a:rPr>
              <a:t>maison</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Dieu</a:t>
            </a:r>
            <a:endParaRPr lang="en-US" dirty="0" smtClean="0">
              <a:solidFill>
                <a:schemeClr val="bg2"/>
              </a:solidFill>
              <a:latin typeface="Calibri" pitchFamily="34" charset="0"/>
              <a:cs typeface="Calibri" pitchFamily="34" charset="0"/>
            </a:endParaRPr>
          </a:p>
          <a:p>
            <a:pPr algn="ctr">
              <a:lnSpc>
                <a:spcPts val="1400"/>
              </a:lnSpc>
            </a:pP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citoyenneté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dans</a:t>
            </a:r>
            <a:r>
              <a:rPr lang="en-US" dirty="0" smtClean="0">
                <a:solidFill>
                  <a:schemeClr val="bg2"/>
                </a:solidFill>
                <a:latin typeface="Calibri" pitchFamily="34" charset="0"/>
                <a:cs typeface="Calibri" pitchFamily="34" charset="0"/>
              </a:rPr>
              <a:t> les </a:t>
            </a:r>
            <a:r>
              <a:rPr lang="en-US" dirty="0" err="1" smtClean="0">
                <a:solidFill>
                  <a:schemeClr val="bg2"/>
                </a:solidFill>
                <a:latin typeface="Calibri" pitchFamily="34" charset="0"/>
                <a:cs typeface="Calibri" pitchFamily="34" charset="0"/>
              </a:rPr>
              <a:t>cieux</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l'espérance</a:t>
            </a:r>
            <a:r>
              <a:rPr lang="en-US" dirty="0" smtClean="0">
                <a:solidFill>
                  <a:schemeClr val="bg2"/>
                </a:solidFill>
                <a:latin typeface="Calibri" pitchFamily="34" charset="0"/>
                <a:cs typeface="Calibri" pitchFamily="34" charset="0"/>
              </a:rPr>
              <a:t> de la </a:t>
            </a:r>
            <a:r>
              <a:rPr lang="en-US" dirty="0" err="1" smtClean="0">
                <a:solidFill>
                  <a:schemeClr val="bg2"/>
                </a:solidFill>
                <a:latin typeface="Calibri" pitchFamily="34" charset="0"/>
                <a:cs typeface="Calibri" pitchFamily="34" charset="0"/>
              </a:rPr>
              <a:t>gloire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héritage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héritier</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cohéritier</a:t>
            </a:r>
            <a:endParaRPr lang="en-US" dirty="0" smtClean="0">
              <a:solidFill>
                <a:schemeClr val="bg2"/>
              </a:solidFill>
              <a:latin typeface="Calibri" pitchFamily="34" charset="0"/>
              <a:cs typeface="Calibri" pitchFamily="34" charset="0"/>
            </a:endParaRPr>
          </a:p>
          <a:p>
            <a:pPr algn="ctr">
              <a:lnSpc>
                <a:spcPts val="1400"/>
              </a:lnSpc>
            </a:pPr>
            <a:r>
              <a:rPr lang="en-US" dirty="0" smtClean="0">
                <a:solidFill>
                  <a:schemeClr val="bg2"/>
                </a:solidFill>
                <a:latin typeface="Calibri" pitchFamily="34" charset="0"/>
                <a:cs typeface="Calibri" pitchFamily="34" charset="0"/>
              </a:rPr>
              <a:t>avec Christ à  mort     la perfection en </a:t>
            </a:r>
            <a:r>
              <a:rPr lang="en-US" dirty="0" err="1" smtClean="0">
                <a:solidFill>
                  <a:schemeClr val="bg2"/>
                </a:solidFill>
                <a:latin typeface="Calibri" pitchFamily="34" charset="0"/>
                <a:cs typeface="Calibri" pitchFamily="34" charset="0"/>
              </a:rPr>
              <a:t>sa</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présence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glorifié</a:t>
            </a:r>
            <a:r>
              <a:rPr lang="en-US" dirty="0" smtClean="0">
                <a:solidFill>
                  <a:schemeClr val="bg2"/>
                </a:solidFill>
                <a:latin typeface="Calibri" pitchFamily="34" charset="0"/>
                <a:cs typeface="Calibri" pitchFamily="34" charset="0"/>
              </a:rPr>
              <a:t> pour </a:t>
            </a:r>
            <a:r>
              <a:rPr lang="en-US" dirty="0" err="1" smtClean="0">
                <a:solidFill>
                  <a:schemeClr val="bg2"/>
                </a:solidFill>
                <a:latin typeface="Calibri" pitchFamily="34" charset="0"/>
                <a:cs typeface="Calibri" pitchFamily="34" charset="0"/>
              </a:rPr>
              <a:t>ressembler</a:t>
            </a:r>
            <a:r>
              <a:rPr lang="en-US" dirty="0" smtClean="0">
                <a:solidFill>
                  <a:schemeClr val="bg2"/>
                </a:solidFill>
                <a:latin typeface="Calibri" pitchFamily="34" charset="0"/>
                <a:cs typeface="Calibri" pitchFamily="34" charset="0"/>
              </a:rPr>
              <a:t> à </a:t>
            </a:r>
            <a:r>
              <a:rPr lang="en-US" dirty="0" err="1" smtClean="0">
                <a:solidFill>
                  <a:schemeClr val="bg2"/>
                </a:solidFill>
                <a:latin typeface="Calibri" pitchFamily="34" charset="0"/>
                <a:cs typeface="Calibri" pitchFamily="34" charset="0"/>
              </a:rPr>
              <a:t>Jésus</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dans</a:t>
            </a:r>
            <a:r>
              <a:rPr lang="en-US" dirty="0" smtClean="0">
                <a:solidFill>
                  <a:schemeClr val="bg2"/>
                </a:solidFill>
                <a:latin typeface="Calibri" pitchFamily="34" charset="0"/>
                <a:cs typeface="Calibri" pitchFamily="34" charset="0"/>
              </a:rPr>
              <a:t> le </a:t>
            </a:r>
            <a:r>
              <a:rPr lang="en-US" dirty="0" err="1" smtClean="0">
                <a:solidFill>
                  <a:schemeClr val="bg2"/>
                </a:solidFill>
                <a:latin typeface="Calibri" pitchFamily="34" charset="0"/>
                <a:cs typeface="Calibri" pitchFamily="34" charset="0"/>
              </a:rPr>
              <a:t>royaume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céleste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entrer</a:t>
            </a:r>
            <a:r>
              <a:rPr lang="en-US" dirty="0" smtClean="0">
                <a:solidFill>
                  <a:schemeClr val="bg2"/>
                </a:solidFill>
                <a:latin typeface="Calibri" pitchFamily="34" charset="0"/>
                <a:cs typeface="Calibri" pitchFamily="34" charset="0"/>
              </a:rPr>
              <a:t> joie du Seigneur   </a:t>
            </a:r>
            <a:r>
              <a:rPr lang="en-US" dirty="0" err="1" smtClean="0">
                <a:solidFill>
                  <a:schemeClr val="bg2"/>
                </a:solidFill>
                <a:latin typeface="Calibri" pitchFamily="34" charset="0"/>
                <a:cs typeface="Calibri" pitchFamily="34" charset="0"/>
              </a:rPr>
              <a:t>délivré</a:t>
            </a:r>
            <a:r>
              <a:rPr lang="en-US" dirty="0" smtClean="0">
                <a:solidFill>
                  <a:schemeClr val="bg2"/>
                </a:solidFill>
                <a:latin typeface="Calibri" pitchFamily="34" charset="0"/>
                <a:cs typeface="Calibri" pitchFamily="34" charset="0"/>
              </a:rPr>
              <a:t> de la </a:t>
            </a:r>
            <a:r>
              <a:rPr lang="en-US" dirty="0" err="1" smtClean="0">
                <a:solidFill>
                  <a:schemeClr val="bg2"/>
                </a:solidFill>
                <a:latin typeface="Calibri" pitchFamily="34" charset="0"/>
                <a:cs typeface="Calibri" pitchFamily="34" charset="0"/>
              </a:rPr>
              <a:t>colère</a:t>
            </a:r>
            <a:r>
              <a:rPr lang="en-US" dirty="0" smtClean="0">
                <a:solidFill>
                  <a:schemeClr val="bg2"/>
                </a:solidFill>
                <a:latin typeface="Calibri" pitchFamily="34" charset="0"/>
                <a:cs typeface="Calibri" pitchFamily="34" charset="0"/>
              </a:rPr>
              <a:t> à </a:t>
            </a:r>
            <a:r>
              <a:rPr lang="en-US" dirty="0" err="1" smtClean="0">
                <a:solidFill>
                  <a:schemeClr val="bg2"/>
                </a:solidFill>
                <a:latin typeface="Calibri" pitchFamily="34" charset="0"/>
                <a:cs typeface="Calibri" pitchFamily="34" charset="0"/>
              </a:rPr>
              <a:t>venir</a:t>
            </a:r>
            <a:r>
              <a:rPr lang="en-US" dirty="0" smtClean="0">
                <a:solidFill>
                  <a:schemeClr val="bg2"/>
                </a:solidFill>
                <a:latin typeface="Calibri" pitchFamily="34" charset="0"/>
                <a:cs typeface="Calibri" pitchFamily="34" charset="0"/>
              </a:rPr>
              <a:t>      </a:t>
            </a:r>
          </a:p>
          <a:p>
            <a:pPr algn="ctr">
              <a:lnSpc>
                <a:spcPts val="1400"/>
              </a:lnSpc>
            </a:pPr>
            <a:r>
              <a:rPr lang="en-US" dirty="0" err="1" smtClean="0">
                <a:solidFill>
                  <a:schemeClr val="bg2"/>
                </a:solidFill>
                <a:latin typeface="Calibri" pitchFamily="34" charset="0"/>
                <a:cs typeface="Calibri" pitchFamily="34" charset="0"/>
              </a:rPr>
              <a:t>sa</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bonne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œuvre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rendu</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parfaite</a:t>
            </a:r>
            <a:r>
              <a:rPr lang="en-US" dirty="0" smtClean="0">
                <a:solidFill>
                  <a:schemeClr val="bg2"/>
                </a:solidFill>
                <a:latin typeface="Calibri" pitchFamily="34" charset="0"/>
                <a:cs typeface="Calibri" pitchFamily="34" charset="0"/>
              </a:rPr>
              <a:t>      </a:t>
            </a:r>
            <a:r>
              <a:rPr lang="fr-FR" dirty="0" smtClean="0">
                <a:solidFill>
                  <a:schemeClr val="bg2"/>
                </a:solidFill>
                <a:latin typeface="Calibri" pitchFamily="34" charset="0"/>
                <a:cs typeface="Calibri" pitchFamily="34" charset="0"/>
              </a:rPr>
              <a:t>  </a:t>
            </a:r>
            <a:r>
              <a:rPr lang="en-US" dirty="0" smtClean="0">
                <a:solidFill>
                  <a:schemeClr val="bg2"/>
                </a:solidFill>
                <a:latin typeface="Calibri" pitchFamily="34" charset="0"/>
                <a:cs typeface="Calibri" pitchFamily="34" charset="0"/>
              </a:rPr>
              <a:t>corps de </a:t>
            </a:r>
            <a:r>
              <a:rPr lang="en-US" dirty="0" err="1" smtClean="0">
                <a:solidFill>
                  <a:schemeClr val="bg2"/>
                </a:solidFill>
                <a:latin typeface="Calibri" pitchFamily="34" charset="0"/>
                <a:cs typeface="Calibri" pitchFamily="34" charset="0"/>
              </a:rPr>
              <a:t>résurrection</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comme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Jésus</a:t>
            </a:r>
            <a:endParaRPr lang="en-US" dirty="0" smtClean="0">
              <a:solidFill>
                <a:schemeClr val="bg2"/>
              </a:solidFill>
              <a:latin typeface="Calibri" pitchFamily="34" charset="0"/>
              <a:cs typeface="Calibri" pitchFamily="34" charset="0"/>
            </a:endParaRPr>
          </a:p>
          <a:p>
            <a:pPr algn="ctr">
              <a:lnSpc>
                <a:spcPts val="1400"/>
              </a:lnSpc>
            </a:pPr>
            <a:r>
              <a:rPr lang="en-US" dirty="0" smtClean="0">
                <a:solidFill>
                  <a:schemeClr val="bg2"/>
                </a:solidFill>
                <a:latin typeface="Calibri" pitchFamily="34" charset="0"/>
                <a:cs typeface="Calibri" pitchFamily="34" charset="0"/>
              </a:rPr>
              <a:t>marriage de </a:t>
            </a:r>
            <a:r>
              <a:rPr lang="en-US" dirty="0" err="1" smtClean="0">
                <a:solidFill>
                  <a:schemeClr val="bg2"/>
                </a:solidFill>
                <a:latin typeface="Calibri" pitchFamily="34" charset="0"/>
                <a:cs typeface="Calibri" pitchFamily="34" charset="0"/>
              </a:rPr>
              <a:t>l'Agneau</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toute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larme</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nos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yeux</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essuyée</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voir</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sa</a:t>
            </a:r>
            <a:r>
              <a:rPr lang="en-US" dirty="0" smtClean="0">
                <a:solidFill>
                  <a:schemeClr val="bg2"/>
                </a:solidFill>
                <a:latin typeface="Calibri" pitchFamily="34" charset="0"/>
                <a:cs typeface="Calibri" pitchFamily="34" charset="0"/>
              </a:rPr>
              <a:t> face                                    </a:t>
            </a:r>
            <a:r>
              <a:rPr lang="en-US" dirty="0" err="1" smtClean="0">
                <a:solidFill>
                  <a:schemeClr val="bg2"/>
                </a:solidFill>
                <a:latin typeface="Calibri" pitchFamily="34" charset="0"/>
                <a:cs typeface="Calibri" pitchFamily="34" charset="0"/>
              </a:rPr>
              <a:t>règne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éternellement</a:t>
            </a:r>
            <a:r>
              <a:rPr lang="en-US" dirty="0" smtClean="0">
                <a:solidFill>
                  <a:schemeClr val="bg2"/>
                </a:solidFill>
                <a:latin typeface="Calibri" pitchFamily="34" charset="0"/>
                <a:cs typeface="Calibri" pitchFamily="34" charset="0"/>
              </a:rPr>
              <a:t>    </a:t>
            </a:r>
          </a:p>
          <a:p>
            <a:pPr algn="ctr">
              <a:lnSpc>
                <a:spcPts val="1400"/>
              </a:lnSpc>
            </a:pPr>
            <a:r>
              <a:rPr lang="fr-CA" b="1" dirty="0" smtClean="0">
                <a:solidFill>
                  <a:schemeClr val="bg2"/>
                </a:solidFill>
                <a:latin typeface="Calibri" pitchFamily="34" charset="0"/>
                <a:cs typeface="Calibri" pitchFamily="34" charset="0"/>
              </a:rPr>
              <a:t>aimé et sauvé</a:t>
            </a:r>
            <a:r>
              <a:rPr lang="fr-CA" dirty="0" smtClean="0">
                <a:solidFill>
                  <a:schemeClr val="bg2"/>
                </a:solidFill>
                <a:latin typeface="Calibri" pitchFamily="34" charset="0"/>
                <a:cs typeface="Calibri" pitchFamily="34" charset="0"/>
              </a:rPr>
              <a:t> </a:t>
            </a:r>
          </a:p>
          <a:p>
            <a:pPr algn="ctr">
              <a:lnSpc>
                <a:spcPts val="1400"/>
              </a:lnSpc>
            </a:pPr>
            <a:r>
              <a:rPr lang="fr-CA" b="1" dirty="0" smtClean="0">
                <a:solidFill>
                  <a:schemeClr val="bg2"/>
                </a:solidFill>
                <a:latin typeface="Calibri" pitchFamily="34" charset="0"/>
                <a:cs typeface="Calibri" pitchFamily="34" charset="0"/>
              </a:rPr>
              <a:t>dans</a:t>
            </a:r>
            <a:r>
              <a:rPr lang="en-US" b="1" dirty="0" smtClean="0">
                <a:solidFill>
                  <a:schemeClr val="bg2"/>
                </a:solidFill>
                <a:latin typeface="Calibri" pitchFamily="34" charset="0"/>
                <a:cs typeface="Calibri" pitchFamily="34" charset="0"/>
              </a:rPr>
              <a:t> la nouvelle alliance</a:t>
            </a:r>
          </a:p>
          <a:p>
            <a:pPr algn="ctr">
              <a:lnSpc>
                <a:spcPts val="1400"/>
              </a:lnSpc>
            </a:pPr>
            <a:r>
              <a:rPr lang="en-US" dirty="0" smtClean="0">
                <a:solidFill>
                  <a:schemeClr val="bg2"/>
                </a:solidFill>
                <a:latin typeface="Calibri" pitchFamily="34" charset="0"/>
                <a:cs typeface="Calibri" pitchFamily="34" charset="0"/>
              </a:rPr>
              <a:t> </a:t>
            </a:r>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2036"/>
        <p:cNvGrpSpPr/>
        <p:nvPr/>
      </p:nvGrpSpPr>
      <p:grpSpPr>
        <a:xfrm>
          <a:off x="0" y="0"/>
          <a:ext cx="0" cy="0"/>
          <a:chOff x="0" y="0"/>
          <a:chExt cx="0" cy="0"/>
        </a:xfrm>
      </p:grpSpPr>
      <p:sp>
        <p:nvSpPr>
          <p:cNvPr id="2037" name="Google Shape;2037;p115"/>
          <p:cNvSpPr/>
          <p:nvPr/>
        </p:nvSpPr>
        <p:spPr>
          <a:xfrm>
            <a:off x="1187624" y="99392"/>
            <a:ext cx="7128792" cy="6713984"/>
          </a:xfrm>
          <a:prstGeom prst="ellipse">
            <a:avLst/>
          </a:prstGeom>
          <a:solidFill>
            <a:srgbClr val="FF00FF"/>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038" name="Google Shape;2038;p115"/>
          <p:cNvSpPr txBox="1"/>
          <p:nvPr/>
        </p:nvSpPr>
        <p:spPr>
          <a:xfrm>
            <a:off x="1115616" y="620688"/>
            <a:ext cx="7236900" cy="6126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accès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prières exaucées au nom de Jésus    </a:t>
            </a:r>
            <a:r>
              <a:rPr lang="en-US" sz="2800" b="1">
                <a:solidFill>
                  <a:schemeClr val="dk2"/>
                </a:solidFill>
                <a:latin typeface="Calibri"/>
                <a:ea typeface="Calibri"/>
                <a:cs typeface="Calibri"/>
                <a:sym typeface="Calibri"/>
              </a:rPr>
              <a:t>miséricorde, grâce et secours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au trône de la grâce</a:t>
            </a:r>
            <a:endParaRPr sz="2800" b="1">
              <a:solidFill>
                <a:schemeClr val="dk2"/>
              </a:solidFill>
              <a:latin typeface="Calibri"/>
              <a:ea typeface="Calibri"/>
              <a:cs typeface="Calibri"/>
              <a:sym typeface="Calibri"/>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tout besoin comblé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l’Esprit prie pour nous et nous aide à prier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par l’Esprit avec la parole de Dieu </a:t>
            </a:r>
            <a:endParaRPr sz="2800" b="1">
              <a:solidFill>
                <a:schemeClr val="dk2"/>
              </a:solidFill>
              <a:latin typeface="Calibri"/>
              <a:ea typeface="Calibri"/>
              <a:cs typeface="Calibri"/>
              <a:sym typeface="Calibri"/>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notre Souverain Sacrificateur intercède pour nous en tant que notre seul médiateur et rançon pour tous</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notre Souverain Sacrificateur est notre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avocat par sa  propitiation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pour nos péchés dans</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 notre défense</a:t>
            </a:r>
            <a:endParaRPr sz="2800" b="1">
              <a:solidFill>
                <a:schemeClr val="dk2"/>
              </a:solidFill>
              <a:latin typeface="Calibri"/>
              <a:ea typeface="Calibri"/>
              <a:cs typeface="Calibri"/>
              <a:sym typeface="Calibri"/>
            </a:endParaRPr>
          </a:p>
        </p:txBody>
      </p:sp>
      <p:sp>
        <p:nvSpPr>
          <p:cNvPr id="2039" name="Google Shape;2039;p115"/>
          <p:cNvSpPr/>
          <p:nvPr/>
        </p:nvSpPr>
        <p:spPr>
          <a:xfrm>
            <a:off x="467544" y="1340768"/>
            <a:ext cx="1584176" cy="504056"/>
          </a:xfrm>
          <a:prstGeom prst="rightArrow">
            <a:avLst>
              <a:gd name="adj1" fmla="val 50000"/>
              <a:gd name="adj2" fmla="val 500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040" name="Google Shape;2040;p115"/>
          <p:cNvSpPr txBox="1"/>
          <p:nvPr/>
        </p:nvSpPr>
        <p:spPr>
          <a:xfrm>
            <a:off x="-108520" y="548680"/>
            <a:ext cx="2592388"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lt1"/>
                </a:solidFill>
                <a:latin typeface="Arial Black"/>
                <a:ea typeface="Arial Black"/>
                <a:cs typeface="Arial Black"/>
                <a:sym typeface="Arial Black"/>
              </a:rPr>
              <a:t>foi </a:t>
            </a:r>
            <a:endParaRPr/>
          </a:p>
          <a:p>
            <a:pPr marL="0" marR="0" lvl="0" indent="0" algn="ctr" rtl="0">
              <a:spcBef>
                <a:spcPts val="0"/>
              </a:spcBef>
              <a:spcAft>
                <a:spcPts val="0"/>
              </a:spcAft>
              <a:buNone/>
            </a:pPr>
            <a:r>
              <a:rPr lang="en-US" sz="2400">
                <a:solidFill>
                  <a:schemeClr val="lt1"/>
                </a:solidFill>
                <a:latin typeface="Arial Black"/>
                <a:ea typeface="Arial Black"/>
                <a:cs typeface="Arial Black"/>
                <a:sym typeface="Arial Black"/>
              </a:rPr>
              <a:t>en Christ</a:t>
            </a:r>
            <a:endParaRPr sz="2400">
              <a:solidFill>
                <a:schemeClr val="lt1"/>
              </a:solidFill>
              <a:latin typeface="Arial Black"/>
              <a:ea typeface="Arial Black"/>
              <a:cs typeface="Arial Black"/>
              <a:sym typeface="Arial Black"/>
            </a:endParaRPr>
          </a:p>
        </p:txBody>
      </p:sp>
      <p:sp>
        <p:nvSpPr>
          <p:cNvPr id="2041" name="Google Shape;2041;p115"/>
          <p:cNvSpPr txBox="1"/>
          <p:nvPr/>
        </p:nvSpPr>
        <p:spPr>
          <a:xfrm>
            <a:off x="3203848" y="44624"/>
            <a:ext cx="3168352"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800" b="1">
                <a:solidFill>
                  <a:schemeClr val="dk2"/>
                </a:solidFill>
                <a:latin typeface="Calibri"/>
                <a:ea typeface="Calibri"/>
                <a:cs typeface="Calibri"/>
                <a:sym typeface="Calibri"/>
              </a:rPr>
              <a:t>en Christ</a:t>
            </a:r>
            <a:endParaRPr sz="4800" b="1">
              <a:solidFill>
                <a:schemeClr val="dk2"/>
              </a:solidFill>
              <a:latin typeface="Calibri"/>
              <a:ea typeface="Calibri"/>
              <a:cs typeface="Calibri"/>
              <a:sym typeface="Calibri"/>
            </a:endParaRPr>
          </a:p>
        </p:txBody>
      </p:sp>
      <p:sp>
        <p:nvSpPr>
          <p:cNvPr id="2042" name="Google Shape;2042;p115"/>
          <p:cNvSpPr txBox="1"/>
          <p:nvPr/>
        </p:nvSpPr>
        <p:spPr>
          <a:xfrm>
            <a:off x="7164288" y="159023"/>
            <a:ext cx="1944216"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lt1"/>
                </a:solidFill>
                <a:latin typeface="Calibri"/>
                <a:ea typeface="Calibri"/>
                <a:cs typeface="Calibri"/>
                <a:sym typeface="Calibri"/>
              </a:rPr>
              <a:t>Dons 24-31</a:t>
            </a:r>
            <a:endParaRPr sz="2400">
              <a:solidFill>
                <a:schemeClr val="lt1"/>
              </a:solidFill>
              <a:latin typeface="Calibri"/>
              <a:ea typeface="Calibri"/>
              <a:cs typeface="Calibri"/>
              <a:sym typeface="Calibri"/>
            </a:endParaRPr>
          </a:p>
        </p:txBody>
      </p:sp>
      <p:sp>
        <p:nvSpPr>
          <p:cNvPr id="2043" name="Google Shape;2043;p115"/>
          <p:cNvSpPr/>
          <p:nvPr/>
        </p:nvSpPr>
        <p:spPr>
          <a:xfrm>
            <a:off x="7020272" y="5733256"/>
            <a:ext cx="2232248" cy="954107"/>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2800" b="1">
                <a:solidFill>
                  <a:schemeClr val="lt1"/>
                </a:solidFill>
                <a:latin typeface="Calibri"/>
                <a:ea typeface="Calibri"/>
                <a:cs typeface="Calibri"/>
                <a:sym typeface="Calibri"/>
              </a:rPr>
              <a:t>Merci, Seigneur !</a:t>
            </a:r>
            <a:endParaRPr sz="2800" b="1">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2048"/>
        <p:cNvGrpSpPr/>
        <p:nvPr/>
      </p:nvGrpSpPr>
      <p:grpSpPr>
        <a:xfrm>
          <a:off x="0" y="0"/>
          <a:ext cx="0" cy="0"/>
          <a:chOff x="0" y="0"/>
          <a:chExt cx="0" cy="0"/>
        </a:xfrm>
      </p:grpSpPr>
      <p:pic>
        <p:nvPicPr>
          <p:cNvPr id="2049" name="Google Shape;2049;p116" descr="www.clipartfest.com aaf199e4e5444100a944d574457b2f7a_animated-powerpoint-templates-free-animated-clipart-for-ppt_1024-768.gif"/>
          <p:cNvPicPr preferRelativeResize="0"/>
          <p:nvPr/>
        </p:nvPicPr>
        <p:blipFill rotWithShape="1">
          <a:blip r:embed="rId3">
            <a:alphaModFix/>
          </a:blip>
          <a:srcRect/>
          <a:stretch/>
        </p:blipFill>
        <p:spPr>
          <a:xfrm>
            <a:off x="0" y="428620"/>
            <a:ext cx="4480560" cy="3360420"/>
          </a:xfrm>
          <a:prstGeom prst="rect">
            <a:avLst/>
          </a:prstGeom>
          <a:noFill/>
          <a:ln>
            <a:noFill/>
          </a:ln>
        </p:spPr>
      </p:pic>
      <p:sp>
        <p:nvSpPr>
          <p:cNvPr id="2050" name="Google Shape;2050;p116"/>
          <p:cNvSpPr/>
          <p:nvPr/>
        </p:nvSpPr>
        <p:spPr>
          <a:xfrm>
            <a:off x="2195736" y="1844824"/>
            <a:ext cx="182880" cy="9144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051" name="Google Shape;2051;p116"/>
          <p:cNvSpPr/>
          <p:nvPr/>
        </p:nvSpPr>
        <p:spPr>
          <a:xfrm>
            <a:off x="1835696" y="2021984"/>
            <a:ext cx="914400" cy="1828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052" name="Google Shape;2052;p116" descr="DSCN9624e.JPG"/>
          <p:cNvPicPr preferRelativeResize="0"/>
          <p:nvPr/>
        </p:nvPicPr>
        <p:blipFill rotWithShape="1">
          <a:blip r:embed="rId4">
            <a:alphaModFix/>
          </a:blip>
          <a:srcRect/>
          <a:stretch/>
        </p:blipFill>
        <p:spPr>
          <a:xfrm>
            <a:off x="8174672" y="-99392"/>
            <a:ext cx="1005840" cy="1865905"/>
          </a:xfrm>
          <a:prstGeom prst="rect">
            <a:avLst/>
          </a:prstGeom>
          <a:noFill/>
          <a:ln>
            <a:noFill/>
          </a:ln>
        </p:spPr>
      </p:pic>
      <p:pic>
        <p:nvPicPr>
          <p:cNvPr id="2053" name="Google Shape;2053;p116" descr="https://encrypted-tbn2.google.com/images?q=tbn:ANd9GcSDMCJexFU6n6yHn1MnQUaifzXjbrz6B6D0RDJvSqC3oRqNUmHbKw"/>
          <p:cNvPicPr preferRelativeResize="0"/>
          <p:nvPr/>
        </p:nvPicPr>
        <p:blipFill rotWithShape="1">
          <a:blip r:embed="rId5">
            <a:alphaModFix/>
          </a:blip>
          <a:srcRect t="21085" b="19015"/>
          <a:stretch/>
        </p:blipFill>
        <p:spPr>
          <a:xfrm>
            <a:off x="7452320" y="4149080"/>
            <a:ext cx="2112263" cy="1224136"/>
          </a:xfrm>
          <a:prstGeom prst="rect">
            <a:avLst/>
          </a:prstGeom>
          <a:noFill/>
          <a:ln>
            <a:noFill/>
          </a:ln>
        </p:spPr>
      </p:pic>
      <p:pic>
        <p:nvPicPr>
          <p:cNvPr id="2054" name="Google Shape;2054;p116" descr="couple Korean TV.png"/>
          <p:cNvPicPr preferRelativeResize="0"/>
          <p:nvPr/>
        </p:nvPicPr>
        <p:blipFill rotWithShape="1">
          <a:blip r:embed="rId6">
            <a:alphaModFix/>
          </a:blip>
          <a:srcRect l="136" t="10083" r="7133" b="22118"/>
          <a:stretch/>
        </p:blipFill>
        <p:spPr>
          <a:xfrm>
            <a:off x="6156176" y="3140968"/>
            <a:ext cx="1447140" cy="1368152"/>
          </a:xfrm>
          <a:prstGeom prst="rect">
            <a:avLst/>
          </a:prstGeom>
          <a:noFill/>
          <a:ln>
            <a:noFill/>
          </a:ln>
        </p:spPr>
      </p:pic>
      <p:pic>
        <p:nvPicPr>
          <p:cNvPr id="2055" name="Google Shape;2055;p116" descr="Girls' Generation's Jessica Jung Soo Yeon wallpapers 1024x1024 (04).jpg"/>
          <p:cNvPicPr preferRelativeResize="0"/>
          <p:nvPr/>
        </p:nvPicPr>
        <p:blipFill rotWithShape="1">
          <a:blip r:embed="rId7">
            <a:alphaModFix/>
          </a:blip>
          <a:srcRect l="11230" r="4546"/>
          <a:stretch/>
        </p:blipFill>
        <p:spPr>
          <a:xfrm>
            <a:off x="4499992" y="-27384"/>
            <a:ext cx="1371600" cy="1664490"/>
          </a:xfrm>
          <a:prstGeom prst="rect">
            <a:avLst/>
          </a:prstGeom>
          <a:noFill/>
          <a:ln>
            <a:noFill/>
          </a:ln>
        </p:spPr>
      </p:pic>
      <p:pic>
        <p:nvPicPr>
          <p:cNvPr id="2056" name="Google Shape;2056;p116" descr="hyundai-yf1.jpg"/>
          <p:cNvPicPr preferRelativeResize="0"/>
          <p:nvPr/>
        </p:nvPicPr>
        <p:blipFill rotWithShape="1">
          <a:blip r:embed="rId8">
            <a:alphaModFix/>
          </a:blip>
          <a:srcRect l="12199" t="34460" r="-2203" b="12688"/>
          <a:stretch/>
        </p:blipFill>
        <p:spPr>
          <a:xfrm>
            <a:off x="6660232" y="1628799"/>
            <a:ext cx="2570702" cy="1005840"/>
          </a:xfrm>
          <a:prstGeom prst="rect">
            <a:avLst/>
          </a:prstGeom>
          <a:noFill/>
          <a:ln>
            <a:noFill/>
          </a:ln>
        </p:spPr>
      </p:pic>
      <p:pic>
        <p:nvPicPr>
          <p:cNvPr id="2057" name="Google Shape;2057;p116" descr="http://www.google.com/url?source=imglanding&amp;ct=img&amp;q=http://cache2.allpostersimages.com/p/LRG/16/1654/TCJGD00Z/posters/beer-bottles-decisions.jpg&amp;sa=X&amp;ei=xujJT9z8GaHNmAWMsPXuDg&amp;ved=0CAkQ8wc&amp;usg=AFQjCNGDhNEbmBD9d4OHc8y-kcZnSmI-NA"/>
          <p:cNvPicPr preferRelativeResize="0"/>
          <p:nvPr/>
        </p:nvPicPr>
        <p:blipFill rotWithShape="1">
          <a:blip r:embed="rId9">
            <a:alphaModFix/>
          </a:blip>
          <a:srcRect t="29936" r="31382" b="44067"/>
          <a:stretch/>
        </p:blipFill>
        <p:spPr>
          <a:xfrm>
            <a:off x="4499992" y="4509120"/>
            <a:ext cx="3108960" cy="1080120"/>
          </a:xfrm>
          <a:prstGeom prst="rect">
            <a:avLst/>
          </a:prstGeom>
          <a:noFill/>
          <a:ln>
            <a:noFill/>
          </a:ln>
        </p:spPr>
      </p:pic>
      <p:pic>
        <p:nvPicPr>
          <p:cNvPr id="2058" name="Google Shape;2058;p116" descr="riches stacked US dollars.jpg"/>
          <p:cNvPicPr preferRelativeResize="0"/>
          <p:nvPr/>
        </p:nvPicPr>
        <p:blipFill rotWithShape="1">
          <a:blip r:embed="rId10">
            <a:alphaModFix/>
          </a:blip>
          <a:srcRect l="12704" t="16368" r="17870" b="52792"/>
          <a:stretch/>
        </p:blipFill>
        <p:spPr>
          <a:xfrm>
            <a:off x="6660232" y="2420887"/>
            <a:ext cx="2483768" cy="792089"/>
          </a:xfrm>
          <a:prstGeom prst="rect">
            <a:avLst/>
          </a:prstGeom>
          <a:noFill/>
          <a:ln>
            <a:noFill/>
          </a:ln>
        </p:spPr>
      </p:pic>
      <p:pic>
        <p:nvPicPr>
          <p:cNvPr id="2059" name="Google Shape;2059;p116" descr="http://cache4.asset-cache.net/gc/452113368-philipp-lahm-of-germany-holds-the-world-cup-gettyimages.jpg?v=1&amp;c=IWSAsset&amp;k=2&amp;d=GkZZ8bf5zL1ZiijUmxa7QZhQ0rQ%2fYe7v%2bPK7US7rq7vinQsGaUwE3vvTp7oTPLLi2Eo6ymE4YM%2bveykwdW7r2XnVy9kQB7Ub22PJf2bGfBA%3d"/>
          <p:cNvPicPr preferRelativeResize="0"/>
          <p:nvPr/>
        </p:nvPicPr>
        <p:blipFill rotWithShape="1">
          <a:blip r:embed="rId11">
            <a:alphaModFix/>
          </a:blip>
          <a:srcRect l="20591" t="5066" r="19933" b="32217"/>
          <a:stretch/>
        </p:blipFill>
        <p:spPr>
          <a:xfrm>
            <a:off x="4479385" y="1628800"/>
            <a:ext cx="2226329" cy="1554480"/>
          </a:xfrm>
          <a:prstGeom prst="rect">
            <a:avLst/>
          </a:prstGeom>
          <a:noFill/>
          <a:ln>
            <a:noFill/>
          </a:ln>
        </p:spPr>
      </p:pic>
      <p:pic>
        <p:nvPicPr>
          <p:cNvPr id="2060" name="Google Shape;2060;p116" descr="www.clipartkid.com free-music-clip-art-081510-vector-clip-art-free-clipart-images-qxAPdD-clipart.jpg"/>
          <p:cNvPicPr preferRelativeResize="0"/>
          <p:nvPr/>
        </p:nvPicPr>
        <p:blipFill rotWithShape="1">
          <a:blip r:embed="rId12">
            <a:alphaModFix/>
          </a:blip>
          <a:srcRect/>
          <a:stretch/>
        </p:blipFill>
        <p:spPr>
          <a:xfrm>
            <a:off x="5868144" y="-27384"/>
            <a:ext cx="2338576" cy="1673604"/>
          </a:xfrm>
          <a:prstGeom prst="rect">
            <a:avLst/>
          </a:prstGeom>
          <a:noFill/>
          <a:ln>
            <a:noFill/>
          </a:ln>
        </p:spPr>
      </p:pic>
      <p:pic>
        <p:nvPicPr>
          <p:cNvPr id="2061" name="Google Shape;2061;p116" descr="happy children www.gospelgifs.com.gif"/>
          <p:cNvPicPr preferRelativeResize="0"/>
          <p:nvPr/>
        </p:nvPicPr>
        <p:blipFill rotWithShape="1">
          <a:blip r:embed="rId13">
            <a:alphaModFix/>
          </a:blip>
          <a:srcRect l="6251" t="6486" r="7500" b="4922"/>
          <a:stretch/>
        </p:blipFill>
        <p:spPr>
          <a:xfrm>
            <a:off x="4489581" y="3212976"/>
            <a:ext cx="1666595" cy="1296144"/>
          </a:xfrm>
          <a:prstGeom prst="rect">
            <a:avLst/>
          </a:prstGeom>
          <a:noFill/>
          <a:ln>
            <a:noFill/>
          </a:ln>
        </p:spPr>
      </p:pic>
      <p:pic>
        <p:nvPicPr>
          <p:cNvPr id="2062" name="Google Shape;2062;p116" descr="101 email.jpg"/>
          <p:cNvPicPr preferRelativeResize="0"/>
          <p:nvPr/>
        </p:nvPicPr>
        <p:blipFill rotWithShape="1">
          <a:blip r:embed="rId14">
            <a:alphaModFix/>
          </a:blip>
          <a:srcRect l="45386" t="62018" r="30208" b="15947"/>
          <a:stretch/>
        </p:blipFill>
        <p:spPr>
          <a:xfrm>
            <a:off x="7596336" y="3212976"/>
            <a:ext cx="1554480" cy="936104"/>
          </a:xfrm>
          <a:prstGeom prst="rect">
            <a:avLst/>
          </a:prstGeom>
          <a:noFill/>
          <a:ln>
            <a:noFill/>
          </a:ln>
        </p:spPr>
      </p:pic>
      <p:pic>
        <p:nvPicPr>
          <p:cNvPr id="2064" name="Google Shape;2064;p116" descr="egyptian.gif"/>
          <p:cNvPicPr preferRelativeResize="0"/>
          <p:nvPr/>
        </p:nvPicPr>
        <p:blipFill rotWithShape="1">
          <a:blip r:embed="rId15">
            <a:alphaModFix/>
          </a:blip>
          <a:srcRect/>
          <a:stretch/>
        </p:blipFill>
        <p:spPr>
          <a:xfrm>
            <a:off x="1156174" y="844151"/>
            <a:ext cx="2286000" cy="1360713"/>
          </a:xfrm>
          <a:prstGeom prst="rect">
            <a:avLst/>
          </a:prstGeom>
          <a:noFill/>
          <a:ln>
            <a:noFill/>
          </a:ln>
        </p:spPr>
      </p:pic>
      <p:pic>
        <p:nvPicPr>
          <p:cNvPr id="2065" name="Google Shape;2065;p116" descr="egyptian.gif"/>
          <p:cNvPicPr preferRelativeResize="0"/>
          <p:nvPr/>
        </p:nvPicPr>
        <p:blipFill rotWithShape="1">
          <a:blip r:embed="rId15">
            <a:alphaModFix/>
          </a:blip>
          <a:srcRect/>
          <a:stretch/>
        </p:blipFill>
        <p:spPr>
          <a:xfrm rot="7200000">
            <a:off x="1781395" y="1918449"/>
            <a:ext cx="2286000" cy="1360713"/>
          </a:xfrm>
          <a:prstGeom prst="rect">
            <a:avLst/>
          </a:prstGeom>
          <a:noFill/>
          <a:ln>
            <a:noFill/>
          </a:ln>
        </p:spPr>
      </p:pic>
      <p:pic>
        <p:nvPicPr>
          <p:cNvPr id="2066" name="Google Shape;2066;p116" descr="egyptian.gif"/>
          <p:cNvPicPr preferRelativeResize="0"/>
          <p:nvPr/>
        </p:nvPicPr>
        <p:blipFill rotWithShape="1">
          <a:blip r:embed="rId15">
            <a:alphaModFix/>
          </a:blip>
          <a:srcRect/>
          <a:stretch/>
        </p:blipFill>
        <p:spPr>
          <a:xfrm rot="-7200000" flipH="1">
            <a:off x="540101" y="1918449"/>
            <a:ext cx="2286000" cy="1360713"/>
          </a:xfrm>
          <a:prstGeom prst="rect">
            <a:avLst/>
          </a:prstGeom>
          <a:noFill/>
          <a:ln>
            <a:noFill/>
          </a:ln>
        </p:spPr>
      </p:pic>
      <p:pic>
        <p:nvPicPr>
          <p:cNvPr id="2067" name="Google Shape;2067;p116" descr="www.fg-a.com valentine 2-jumping-heart.gif"/>
          <p:cNvPicPr preferRelativeResize="0"/>
          <p:nvPr/>
        </p:nvPicPr>
        <p:blipFill rotWithShape="1">
          <a:blip r:embed="rId16">
            <a:alphaModFix/>
          </a:blip>
          <a:srcRect/>
          <a:stretch/>
        </p:blipFill>
        <p:spPr>
          <a:xfrm>
            <a:off x="1700808" y="1412776"/>
            <a:ext cx="1143000" cy="1333500"/>
          </a:xfrm>
          <a:prstGeom prst="rect">
            <a:avLst/>
          </a:prstGeom>
          <a:noFill/>
          <a:ln>
            <a:noFill/>
          </a:ln>
        </p:spPr>
      </p:pic>
      <p:sp>
        <p:nvSpPr>
          <p:cNvPr id="2068" name="Google Shape;2068;p116"/>
          <p:cNvSpPr txBox="1"/>
          <p:nvPr/>
        </p:nvSpPr>
        <p:spPr>
          <a:xfrm>
            <a:off x="0" y="5239464"/>
            <a:ext cx="9144000" cy="1645920"/>
          </a:xfrm>
          <a:prstGeom prst="rect">
            <a:avLst/>
          </a:prstGeom>
          <a:solidFill>
            <a:srgbClr val="002060"/>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600" b="1">
                <a:solidFill>
                  <a:schemeClr val="lt1"/>
                </a:solidFill>
                <a:latin typeface="Calibri"/>
                <a:ea typeface="Calibri"/>
                <a:cs typeface="Calibri"/>
                <a:sym typeface="Calibri"/>
              </a:rPr>
              <a:t>La joie et la satisfaction sont en Christ, pas la beauté, la musique, </a:t>
            </a:r>
            <a:endParaRPr/>
          </a:p>
          <a:p>
            <a:pPr marL="0" marR="0" lvl="0" indent="0" algn="ctr" rtl="0">
              <a:spcBef>
                <a:spcPts val="0"/>
              </a:spcBef>
              <a:spcAft>
                <a:spcPts val="0"/>
              </a:spcAft>
              <a:buNone/>
            </a:pPr>
            <a:r>
              <a:rPr lang="en-US" sz="2600" b="1">
                <a:solidFill>
                  <a:schemeClr val="lt1"/>
                </a:solidFill>
                <a:latin typeface="Calibri"/>
                <a:ea typeface="Calibri"/>
                <a:cs typeface="Calibri"/>
                <a:sym typeface="Calibri"/>
              </a:rPr>
              <a:t>les smartphones, les sports, les voitures, l'argent, les amis, </a:t>
            </a:r>
            <a:endParaRPr/>
          </a:p>
          <a:p>
            <a:pPr marL="0" marR="0" lvl="0" indent="0" algn="ctr" rtl="0">
              <a:spcBef>
                <a:spcPts val="0"/>
              </a:spcBef>
              <a:spcAft>
                <a:spcPts val="0"/>
              </a:spcAft>
              <a:buNone/>
            </a:pPr>
            <a:r>
              <a:rPr lang="en-US" sz="2600" b="1">
                <a:solidFill>
                  <a:schemeClr val="lt1"/>
                </a:solidFill>
                <a:latin typeface="Calibri"/>
                <a:ea typeface="Calibri"/>
                <a:cs typeface="Calibri"/>
                <a:sym typeface="Calibri"/>
              </a:rPr>
              <a:t>la romance, le sexe, la nourriture, les beuveries, les maisons ou </a:t>
            </a:r>
            <a:endParaRPr/>
          </a:p>
          <a:p>
            <a:pPr marL="0" marR="0" lvl="0" indent="0" algn="ctr" rtl="0">
              <a:spcBef>
                <a:spcPts val="0"/>
              </a:spcBef>
              <a:spcAft>
                <a:spcPts val="0"/>
              </a:spcAft>
              <a:buNone/>
            </a:pPr>
            <a:r>
              <a:rPr lang="en-US" sz="2600" b="1">
                <a:solidFill>
                  <a:schemeClr val="lt1"/>
                </a:solidFill>
                <a:latin typeface="Calibri"/>
                <a:ea typeface="Calibri"/>
                <a:cs typeface="Calibri"/>
                <a:sym typeface="Calibri"/>
              </a:rPr>
              <a:t>les emplois !   Jésus avait la joie suprême sans sexe ni argent !</a:t>
            </a:r>
            <a:endParaRPr sz="2600" b="1" i="0" u="none" strike="noStrike" cap="none">
              <a:solidFill>
                <a:schemeClr val="lt1"/>
              </a:solidFill>
              <a:latin typeface="Calibri"/>
              <a:ea typeface="Calibri"/>
              <a:cs typeface="Calibri"/>
              <a:sym typeface="Calibri"/>
            </a:endParaRPr>
          </a:p>
        </p:txBody>
      </p:sp>
      <p:sp>
        <p:nvSpPr>
          <p:cNvPr id="2069" name="Google Shape;2069;p116"/>
          <p:cNvSpPr txBox="1"/>
          <p:nvPr/>
        </p:nvSpPr>
        <p:spPr>
          <a:xfrm>
            <a:off x="72008" y="3789040"/>
            <a:ext cx="4427984" cy="1288967"/>
          </a:xfrm>
          <a:prstGeom prst="rect">
            <a:avLst/>
          </a:prstGeom>
          <a:noFill/>
          <a:ln>
            <a:noFill/>
          </a:ln>
        </p:spPr>
        <p:txBody>
          <a:bodyPr spcFirstLastPara="1" wrap="square" lIns="91425" tIns="45700" rIns="91425" bIns="45700" anchor="t" anchorCtr="0">
            <a:spAutoFit/>
          </a:bodyPr>
          <a:lstStyle/>
          <a:p>
            <a:pPr marL="0" marR="0" lvl="0" indent="0" algn="ctr" rtl="0">
              <a:lnSpc>
                <a:spcPct val="108333"/>
              </a:lnSpc>
              <a:spcBef>
                <a:spcPts val="0"/>
              </a:spcBef>
              <a:spcAft>
                <a:spcPts val="0"/>
              </a:spcAft>
              <a:buNone/>
            </a:pPr>
            <a:r>
              <a:rPr lang="en-US" sz="2400" b="1" dirty="0">
                <a:solidFill>
                  <a:schemeClr val="lt1"/>
                </a:solidFill>
                <a:latin typeface="Calibri" pitchFamily="34" charset="0"/>
                <a:ea typeface="Calibri"/>
                <a:cs typeface="Calibri" pitchFamily="34" charset="0"/>
                <a:sym typeface="Calibri"/>
              </a:rPr>
              <a:t>Le </a:t>
            </a:r>
            <a:r>
              <a:rPr lang="en-US" sz="2400" b="1" dirty="0" err="1">
                <a:solidFill>
                  <a:schemeClr val="lt1"/>
                </a:solidFill>
                <a:latin typeface="Calibri" pitchFamily="34" charset="0"/>
                <a:ea typeface="Calibri"/>
                <a:cs typeface="Calibri" pitchFamily="34" charset="0"/>
                <a:sym typeface="Calibri"/>
              </a:rPr>
              <a:t>chemin</a:t>
            </a:r>
            <a:r>
              <a:rPr lang="en-US" sz="2400" b="1" dirty="0">
                <a:solidFill>
                  <a:schemeClr val="lt1"/>
                </a:solidFill>
                <a:latin typeface="Calibri" pitchFamily="34" charset="0"/>
                <a:ea typeface="Calibri"/>
                <a:cs typeface="Calibri" pitchFamily="34" charset="0"/>
                <a:sym typeface="Calibri"/>
              </a:rPr>
              <a:t> </a:t>
            </a:r>
            <a:r>
              <a:rPr lang="en-US" sz="2400" b="1" dirty="0" err="1">
                <a:solidFill>
                  <a:schemeClr val="lt1"/>
                </a:solidFill>
                <a:latin typeface="Calibri" pitchFamily="34" charset="0"/>
                <a:ea typeface="Calibri"/>
                <a:cs typeface="Calibri" pitchFamily="34" charset="0"/>
                <a:sym typeface="Calibri"/>
              </a:rPr>
              <a:t>complètement</a:t>
            </a:r>
            <a:r>
              <a:rPr lang="en-US" sz="2400" b="1" dirty="0">
                <a:solidFill>
                  <a:schemeClr val="lt1"/>
                </a:solidFill>
                <a:latin typeface="Calibri" pitchFamily="34" charset="0"/>
                <a:ea typeface="Calibri"/>
                <a:cs typeface="Calibri" pitchFamily="34" charset="0"/>
                <a:sym typeface="Calibri"/>
              </a:rPr>
              <a:t> </a:t>
            </a:r>
            <a:r>
              <a:rPr lang="en-US" sz="2400" b="1" dirty="0" err="1">
                <a:solidFill>
                  <a:schemeClr val="lt1"/>
                </a:solidFill>
                <a:latin typeface="Calibri" pitchFamily="34" charset="0"/>
                <a:ea typeface="Calibri"/>
                <a:cs typeface="Calibri" pitchFamily="34" charset="0"/>
                <a:sym typeface="Calibri"/>
              </a:rPr>
              <a:t>différent</a:t>
            </a:r>
            <a:r>
              <a:rPr lang="en-US" sz="2400" b="1" dirty="0">
                <a:solidFill>
                  <a:schemeClr val="lt1"/>
                </a:solidFill>
                <a:latin typeface="Calibri" pitchFamily="34" charset="0"/>
                <a:ea typeface="Calibri"/>
                <a:cs typeface="Calibri" pitchFamily="34" charset="0"/>
                <a:sym typeface="Calibri"/>
              </a:rPr>
              <a:t> de </a:t>
            </a:r>
            <a:r>
              <a:rPr lang="en-US" sz="2400" b="1" dirty="0" err="1">
                <a:solidFill>
                  <a:schemeClr val="lt1"/>
                </a:solidFill>
                <a:latin typeface="Calibri" pitchFamily="34" charset="0"/>
                <a:ea typeface="Calibri"/>
                <a:cs typeface="Calibri" pitchFamily="34" charset="0"/>
                <a:sym typeface="Calibri"/>
              </a:rPr>
              <a:t>Dieu</a:t>
            </a:r>
            <a:r>
              <a:rPr lang="en-US" sz="2400" b="1" dirty="0">
                <a:solidFill>
                  <a:schemeClr val="lt1"/>
                </a:solidFill>
                <a:latin typeface="Calibri" pitchFamily="34" charset="0"/>
                <a:ea typeface="Calibri"/>
                <a:cs typeface="Calibri" pitchFamily="34" charset="0"/>
                <a:sym typeface="Calibri"/>
              </a:rPr>
              <a:t> </a:t>
            </a:r>
            <a:endParaRPr sz="2400" b="1" dirty="0">
              <a:latin typeface="Calibri" pitchFamily="34" charset="0"/>
              <a:cs typeface="Calibri" pitchFamily="34" charset="0"/>
            </a:endParaRPr>
          </a:p>
          <a:p>
            <a:pPr marL="0" marR="0" lvl="0" indent="0" algn="ctr" rtl="0">
              <a:lnSpc>
                <a:spcPct val="108333"/>
              </a:lnSpc>
              <a:spcBef>
                <a:spcPts val="0"/>
              </a:spcBef>
              <a:spcAft>
                <a:spcPts val="0"/>
              </a:spcAft>
              <a:buNone/>
            </a:pPr>
            <a:r>
              <a:rPr lang="en-US" sz="2400" b="1" dirty="0" err="1">
                <a:solidFill>
                  <a:schemeClr val="lt1"/>
                </a:solidFill>
                <a:latin typeface="Calibri" pitchFamily="34" charset="0"/>
                <a:ea typeface="Calibri"/>
                <a:cs typeface="Calibri" pitchFamily="34" charset="0"/>
                <a:sym typeface="Calibri"/>
              </a:rPr>
              <a:t>vers</a:t>
            </a:r>
            <a:r>
              <a:rPr lang="en-US" sz="2400" b="1" dirty="0">
                <a:solidFill>
                  <a:schemeClr val="lt1"/>
                </a:solidFill>
                <a:latin typeface="Calibri" pitchFamily="34" charset="0"/>
                <a:ea typeface="Calibri"/>
                <a:cs typeface="Calibri" pitchFamily="34" charset="0"/>
                <a:sym typeface="Calibri"/>
              </a:rPr>
              <a:t> la joie et la </a:t>
            </a:r>
            <a:r>
              <a:rPr lang="en-US" sz="2400" b="1" dirty="0" smtClean="0">
                <a:solidFill>
                  <a:schemeClr val="lt1"/>
                </a:solidFill>
                <a:latin typeface="Calibri" pitchFamily="34" charset="0"/>
                <a:ea typeface="Calibri"/>
                <a:cs typeface="Calibri" pitchFamily="34" charset="0"/>
                <a:sym typeface="Calibri"/>
              </a:rPr>
              <a:t>satisfaction</a:t>
            </a:r>
            <a:endParaRPr sz="2400" b="1" dirty="0">
              <a:solidFill>
                <a:schemeClr val="lt1"/>
              </a:solidFill>
              <a:latin typeface="Calibri" pitchFamily="34" charset="0"/>
              <a:ea typeface="Calibri"/>
              <a:cs typeface="Calibri" pitchFamily="34" charset="0"/>
              <a:sym typeface="Calibri"/>
            </a:endParaRPr>
          </a:p>
        </p:txBody>
      </p:sp>
      <p:sp>
        <p:nvSpPr>
          <p:cNvPr id="2070" name="Google Shape;2070;p116"/>
          <p:cNvSpPr txBox="1"/>
          <p:nvPr/>
        </p:nvSpPr>
        <p:spPr>
          <a:xfrm>
            <a:off x="0" y="-27384"/>
            <a:ext cx="442798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smiley © sherv.net                Jumping heart © www.fg-a.com </a:t>
            </a:r>
            <a:endParaRPr/>
          </a:p>
          <a:p>
            <a:pPr marL="0" marR="0" lvl="0" indent="0" algn="ctr" rtl="0">
              <a:spcBef>
                <a:spcPts val="0"/>
              </a:spcBef>
              <a:spcAft>
                <a:spcPts val="0"/>
              </a:spcAft>
              <a:buNone/>
            </a:pPr>
            <a:r>
              <a:rPr lang="en-US" sz="1000">
                <a:solidFill>
                  <a:srgbClr val="D8D8D8"/>
                </a:solidFill>
                <a:latin typeface="Arial"/>
                <a:ea typeface="Arial"/>
                <a:cs typeface="Arial"/>
                <a:sym typeface="Arial"/>
              </a:rPr>
              <a:t>People circle © clipartfest.com</a:t>
            </a:r>
            <a:endParaRPr sz="1800">
              <a:solidFill>
                <a:srgbClr val="D8D8D8"/>
              </a:solidFill>
              <a:latin typeface="Arial"/>
              <a:ea typeface="Arial"/>
              <a:cs typeface="Arial"/>
              <a:sym typeface="Arial"/>
            </a:endParaRPr>
          </a:p>
        </p:txBody>
      </p:sp>
      <p:sp>
        <p:nvSpPr>
          <p:cNvPr id="24" name="WordArt 2"/>
          <p:cNvSpPr>
            <a:spLocks noChangeArrowheads="1" noChangeShapeType="1" noTextEdit="1"/>
          </p:cNvSpPr>
          <p:nvPr/>
        </p:nvSpPr>
        <p:spPr bwMode="auto">
          <a:xfrm>
            <a:off x="1240325" y="722941"/>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Le Seigneur</a:t>
            </a:r>
            <a:endParaRPr lang="en-CA" sz="1200" kern="10" spc="0" dirty="0">
              <a:ln w="9525">
                <a:solidFill>
                  <a:srgbClr val="000000"/>
                </a:solidFill>
                <a:round/>
                <a:headEnd/>
                <a:tailEnd/>
              </a:ln>
              <a:solidFill>
                <a:srgbClr val="FFC000"/>
              </a:solidFill>
              <a:effectLst/>
            </a:endParaRPr>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2074"/>
        <p:cNvGrpSpPr/>
        <p:nvPr/>
      </p:nvGrpSpPr>
      <p:grpSpPr>
        <a:xfrm>
          <a:off x="0" y="0"/>
          <a:ext cx="0" cy="0"/>
          <a:chOff x="0" y="0"/>
          <a:chExt cx="0" cy="0"/>
        </a:xfrm>
      </p:grpSpPr>
      <p:pic>
        <p:nvPicPr>
          <p:cNvPr id="17" name="Picture 16" descr="saml size, gifts inside.jpg"/>
          <p:cNvPicPr>
            <a:picLocks noChangeAspect="1"/>
          </p:cNvPicPr>
          <p:nvPr/>
        </p:nvPicPr>
        <p:blipFill>
          <a:blip r:embed="rId3" cstate="print"/>
          <a:srcRect l="11151" t="26376" r="13251" b="7475"/>
          <a:stretch>
            <a:fillRect/>
          </a:stretch>
        </p:blipFill>
        <p:spPr>
          <a:xfrm rot="5400000">
            <a:off x="1106488" y="-1143000"/>
            <a:ext cx="6858000" cy="9144000"/>
          </a:xfrm>
          <a:prstGeom prst="rect">
            <a:avLst/>
          </a:prstGeom>
        </p:spPr>
      </p:pic>
      <p:sp>
        <p:nvSpPr>
          <p:cNvPr id="2077" name="Google Shape;2077;p117"/>
          <p:cNvSpPr txBox="1"/>
          <p:nvPr/>
        </p:nvSpPr>
        <p:spPr>
          <a:xfrm>
            <a:off x="2699792" y="404664"/>
            <a:ext cx="2304256"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ta justice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de Dieu, ta justification</a:t>
            </a:r>
            <a:endParaRPr sz="1800" b="1">
              <a:solidFill>
                <a:schemeClr val="lt1"/>
              </a:solidFill>
              <a:latin typeface="Arial"/>
              <a:ea typeface="Arial"/>
              <a:cs typeface="Arial"/>
              <a:sym typeface="Arial"/>
            </a:endParaRPr>
          </a:p>
        </p:txBody>
      </p:sp>
      <p:sp>
        <p:nvSpPr>
          <p:cNvPr id="2078" name="Google Shape;2078;p117"/>
          <p:cNvSpPr txBox="1"/>
          <p:nvPr/>
        </p:nvSpPr>
        <p:spPr>
          <a:xfrm>
            <a:off x="7848872" y="766445"/>
            <a:ext cx="1475656"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ta paix avec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Dieu</a:t>
            </a:r>
            <a:endParaRPr sz="1800" b="1">
              <a:solidFill>
                <a:schemeClr val="lt1"/>
              </a:solidFill>
              <a:latin typeface="Arial"/>
              <a:ea typeface="Arial"/>
              <a:cs typeface="Arial"/>
              <a:sym typeface="Arial"/>
            </a:endParaRPr>
          </a:p>
        </p:txBody>
      </p:sp>
      <p:sp>
        <p:nvSpPr>
          <p:cNvPr id="2079" name="Google Shape;2079;p117"/>
          <p:cNvSpPr txBox="1"/>
          <p:nvPr/>
        </p:nvSpPr>
        <p:spPr>
          <a:xfrm>
            <a:off x="4211960" y="5301208"/>
            <a:ext cx="3528392"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FF0000"/>
                </a:solidFill>
                <a:latin typeface="Arial"/>
                <a:ea typeface="Arial"/>
                <a:cs typeface="Arial"/>
                <a:sym typeface="Arial"/>
              </a:rPr>
              <a:t>Je suis ton sacrifice </a:t>
            </a:r>
            <a:endParaRPr/>
          </a:p>
          <a:p>
            <a:pPr marL="0" marR="0" lvl="0" indent="0" algn="ctr" rtl="0">
              <a:spcBef>
                <a:spcPts val="0"/>
              </a:spcBef>
              <a:spcAft>
                <a:spcPts val="0"/>
              </a:spcAft>
              <a:buNone/>
            </a:pPr>
            <a:r>
              <a:rPr lang="en-US" sz="1800" b="1">
                <a:solidFill>
                  <a:srgbClr val="FF0000"/>
                </a:solidFill>
                <a:latin typeface="Arial"/>
                <a:ea typeface="Arial"/>
                <a:cs typeface="Arial"/>
                <a:sym typeface="Arial"/>
              </a:rPr>
              <a:t>expiatoire détournant </a:t>
            </a:r>
            <a:endParaRPr/>
          </a:p>
          <a:p>
            <a:pPr marL="0" marR="0" lvl="0" indent="0" algn="ctr" rtl="0">
              <a:spcBef>
                <a:spcPts val="0"/>
              </a:spcBef>
              <a:spcAft>
                <a:spcPts val="0"/>
              </a:spcAft>
              <a:buNone/>
            </a:pPr>
            <a:r>
              <a:rPr lang="en-US" sz="1800" b="1">
                <a:solidFill>
                  <a:srgbClr val="FF0000"/>
                </a:solidFill>
                <a:latin typeface="Arial"/>
                <a:ea typeface="Arial"/>
                <a:cs typeface="Arial"/>
                <a:sym typeface="Arial"/>
              </a:rPr>
              <a:t>la colère de Dieu</a:t>
            </a:r>
            <a:endParaRPr sz="1800" b="1">
              <a:solidFill>
                <a:srgbClr val="FF0000"/>
              </a:solidFill>
              <a:latin typeface="Arial"/>
              <a:ea typeface="Arial"/>
              <a:cs typeface="Arial"/>
              <a:sym typeface="Arial"/>
            </a:endParaRPr>
          </a:p>
        </p:txBody>
      </p:sp>
      <p:sp>
        <p:nvSpPr>
          <p:cNvPr id="2080" name="Google Shape;2080;p117"/>
          <p:cNvSpPr txBox="1"/>
          <p:nvPr/>
        </p:nvSpPr>
        <p:spPr>
          <a:xfrm>
            <a:off x="4664854" y="-27384"/>
            <a:ext cx="3579554"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FF0000"/>
                </a:solidFill>
                <a:latin typeface="Arial"/>
                <a:ea typeface="Arial"/>
                <a:cs typeface="Arial"/>
                <a:sym typeface="Arial"/>
              </a:rPr>
              <a:t>Je suis ta rançon </a:t>
            </a:r>
            <a:endParaRPr/>
          </a:p>
          <a:p>
            <a:pPr marL="0" marR="0" lvl="0" indent="0" algn="ctr" rtl="0">
              <a:spcBef>
                <a:spcPts val="0"/>
              </a:spcBef>
              <a:spcAft>
                <a:spcPts val="0"/>
              </a:spcAft>
              <a:buNone/>
            </a:pPr>
            <a:r>
              <a:rPr lang="en-US" sz="1800" b="1">
                <a:solidFill>
                  <a:srgbClr val="FF0000"/>
                </a:solidFill>
                <a:latin typeface="Arial"/>
                <a:ea typeface="Arial"/>
                <a:cs typeface="Arial"/>
                <a:sym typeface="Arial"/>
              </a:rPr>
              <a:t>et ta rédemption</a:t>
            </a:r>
            <a:endParaRPr sz="1800" b="1">
              <a:solidFill>
                <a:srgbClr val="FF0000"/>
              </a:solidFill>
              <a:latin typeface="Arial"/>
              <a:ea typeface="Arial"/>
              <a:cs typeface="Arial"/>
              <a:sym typeface="Arial"/>
            </a:endParaRPr>
          </a:p>
        </p:txBody>
      </p:sp>
      <p:sp>
        <p:nvSpPr>
          <p:cNvPr id="2081" name="Google Shape;2081;p117"/>
          <p:cNvSpPr txBox="1"/>
          <p:nvPr/>
        </p:nvSpPr>
        <p:spPr>
          <a:xfrm>
            <a:off x="0" y="5229200"/>
            <a:ext cx="1224136"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la vie éternelle</a:t>
            </a:r>
            <a:endParaRPr sz="1800" b="1">
              <a:solidFill>
                <a:schemeClr val="lt1"/>
              </a:solidFill>
              <a:latin typeface="Arial"/>
              <a:ea typeface="Arial"/>
              <a:cs typeface="Arial"/>
              <a:sym typeface="Arial"/>
            </a:endParaRPr>
          </a:p>
        </p:txBody>
      </p:sp>
      <p:sp>
        <p:nvSpPr>
          <p:cNvPr id="2082" name="Google Shape;2082;p117"/>
          <p:cNvSpPr txBox="1"/>
          <p:nvPr/>
        </p:nvSpPr>
        <p:spPr>
          <a:xfrm>
            <a:off x="7596336" y="3068960"/>
            <a:ext cx="1512168" cy="23083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FF0000"/>
                </a:solidFill>
                <a:latin typeface="Arial"/>
                <a:ea typeface="Arial"/>
                <a:cs typeface="Arial"/>
                <a:sym typeface="Arial"/>
              </a:rPr>
              <a:t>Je suis votre délivrance des ténèbres dans le royaume du Fils de Dieu</a:t>
            </a:r>
            <a:endParaRPr sz="1800" b="1">
              <a:solidFill>
                <a:srgbClr val="FF0000"/>
              </a:solidFill>
              <a:latin typeface="Arial"/>
              <a:ea typeface="Arial"/>
              <a:cs typeface="Arial"/>
              <a:sym typeface="Arial"/>
            </a:endParaRPr>
          </a:p>
        </p:txBody>
      </p:sp>
      <p:sp>
        <p:nvSpPr>
          <p:cNvPr id="2083" name="Google Shape;2083;p117"/>
          <p:cNvSpPr txBox="1"/>
          <p:nvPr/>
        </p:nvSpPr>
        <p:spPr>
          <a:xfrm>
            <a:off x="7128792" y="5685055"/>
            <a:ext cx="2267744"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la plénitude de la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bénédiction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de Dieu</a:t>
            </a:r>
            <a:endParaRPr sz="1800" b="1">
              <a:solidFill>
                <a:schemeClr val="lt1"/>
              </a:solidFill>
              <a:latin typeface="Arial"/>
              <a:ea typeface="Arial"/>
              <a:cs typeface="Arial"/>
              <a:sym typeface="Arial"/>
            </a:endParaRPr>
          </a:p>
        </p:txBody>
      </p:sp>
      <p:sp>
        <p:nvSpPr>
          <p:cNvPr id="2084" name="Google Shape;2084;p117"/>
          <p:cNvSpPr txBox="1"/>
          <p:nvPr/>
        </p:nvSpPr>
        <p:spPr>
          <a:xfrm>
            <a:off x="1259632" y="417438"/>
            <a:ext cx="1512168"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ton pardon des péchés</a:t>
            </a:r>
            <a:endParaRPr sz="1800" b="1">
              <a:solidFill>
                <a:schemeClr val="lt1"/>
              </a:solidFill>
              <a:latin typeface="Arial"/>
              <a:ea typeface="Arial"/>
              <a:cs typeface="Arial"/>
              <a:sym typeface="Arial"/>
            </a:endParaRPr>
          </a:p>
        </p:txBody>
      </p:sp>
      <p:sp>
        <p:nvSpPr>
          <p:cNvPr id="2085" name="Google Shape;2085;p117"/>
          <p:cNvSpPr txBox="1"/>
          <p:nvPr/>
        </p:nvSpPr>
        <p:spPr>
          <a:xfrm>
            <a:off x="1128646" y="1988840"/>
            <a:ext cx="2147210"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ton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espoir de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gloire</a:t>
            </a:r>
            <a:endParaRPr sz="1800" b="1">
              <a:solidFill>
                <a:schemeClr val="lt1"/>
              </a:solidFill>
              <a:latin typeface="Arial"/>
              <a:ea typeface="Arial"/>
              <a:cs typeface="Arial"/>
              <a:sym typeface="Arial"/>
            </a:endParaRPr>
          </a:p>
        </p:txBody>
      </p:sp>
      <p:sp>
        <p:nvSpPr>
          <p:cNvPr id="2086" name="Google Shape;2086;p117"/>
          <p:cNvSpPr txBox="1"/>
          <p:nvPr/>
        </p:nvSpPr>
        <p:spPr>
          <a:xfrm>
            <a:off x="-252536" y="2383720"/>
            <a:ext cx="1944216" cy="147732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ton adoption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pour être l'enfant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de Dieu</a:t>
            </a:r>
            <a:endParaRPr sz="1800" b="1">
              <a:solidFill>
                <a:schemeClr val="lt1"/>
              </a:solidFill>
              <a:latin typeface="Arial"/>
              <a:ea typeface="Arial"/>
              <a:cs typeface="Arial"/>
              <a:sym typeface="Arial"/>
            </a:endParaRPr>
          </a:p>
        </p:txBody>
      </p:sp>
      <p:sp>
        <p:nvSpPr>
          <p:cNvPr id="2087" name="Google Shape;2087;p117"/>
          <p:cNvSpPr txBox="1"/>
          <p:nvPr/>
        </p:nvSpPr>
        <p:spPr>
          <a:xfrm>
            <a:off x="1259632" y="5734997"/>
            <a:ext cx="3135456"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FF0000"/>
                </a:solidFill>
                <a:latin typeface="Arial"/>
                <a:ea typeface="Arial"/>
                <a:cs typeface="Arial"/>
                <a:sym typeface="Arial"/>
              </a:rPr>
              <a:t>Je suis la plénitude spirituelle en Dieu</a:t>
            </a:r>
            <a:endParaRPr sz="1800" b="1">
              <a:solidFill>
                <a:srgbClr val="FF0000"/>
              </a:solidFill>
              <a:latin typeface="Arial"/>
              <a:ea typeface="Arial"/>
              <a:cs typeface="Arial"/>
              <a:sym typeface="Arial"/>
            </a:endParaRPr>
          </a:p>
        </p:txBody>
      </p:sp>
      <p:sp>
        <p:nvSpPr>
          <p:cNvPr id="2088" name="Google Shape;2088;p117"/>
          <p:cNvSpPr txBox="1"/>
          <p:nvPr/>
        </p:nvSpPr>
        <p:spPr>
          <a:xfrm>
            <a:off x="5580112" y="3862789"/>
            <a:ext cx="2016224"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vie </a:t>
            </a:r>
            <a:endParaRPr/>
          </a:p>
          <a:p>
            <a:pPr marL="0" marR="0" lvl="0" indent="0" algn="l" rtl="0">
              <a:spcBef>
                <a:spcPts val="0"/>
              </a:spcBef>
              <a:spcAft>
                <a:spcPts val="0"/>
              </a:spcAft>
              <a:buNone/>
            </a:pPr>
            <a:r>
              <a:rPr lang="en-US" sz="1800" b="1">
                <a:solidFill>
                  <a:schemeClr val="lt1"/>
                </a:solidFill>
                <a:latin typeface="Arial"/>
                <a:ea typeface="Arial"/>
                <a:cs typeface="Arial"/>
                <a:sym typeface="Arial"/>
              </a:rPr>
              <a:t>dans l’Esprit</a:t>
            </a:r>
            <a:endParaRPr sz="1800" b="1">
              <a:solidFill>
                <a:schemeClr val="lt1"/>
              </a:solidFill>
              <a:latin typeface="Arial"/>
              <a:ea typeface="Arial"/>
              <a:cs typeface="Arial"/>
              <a:sym typeface="Arial"/>
            </a:endParaRPr>
          </a:p>
        </p:txBody>
      </p:sp>
      <p:sp>
        <p:nvSpPr>
          <p:cNvPr id="2089" name="Google Shape;2089;p117"/>
          <p:cNvSpPr txBox="1"/>
          <p:nvPr/>
        </p:nvSpPr>
        <p:spPr>
          <a:xfrm rot="-1641654">
            <a:off x="1433939" y="1820242"/>
            <a:ext cx="6492240" cy="2651760"/>
          </a:xfrm>
          <a:prstGeom prst="rect">
            <a:avLst/>
          </a:prstGeom>
          <a:solidFill>
            <a:srgbClr val="FF00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a:solidFill>
                  <a:schemeClr val="dk2"/>
                </a:solidFill>
                <a:latin typeface="Arial Black"/>
                <a:ea typeface="Arial Black"/>
                <a:cs typeface="Arial Black"/>
                <a:sym typeface="Arial Black"/>
              </a:rPr>
              <a:t>La joie et la satisfaction sont en Dieu. Ouvrez les dons de Christ pour profiter du Seigneur par la foi dans les promesses de Dieu exprimées dans la louange! Promesses - Foi - Louange</a:t>
            </a:r>
            <a:endParaRPr sz="2800" b="0" i="0" u="none" strike="noStrike" cap="none">
              <a:solidFill>
                <a:schemeClr val="dk2"/>
              </a:solidFill>
              <a:latin typeface="Arial Black"/>
              <a:ea typeface="Arial Black"/>
              <a:cs typeface="Arial Black"/>
              <a:sym typeface="Arial Black"/>
            </a:endParaRPr>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bg>
      <p:bgPr>
        <a:solidFill>
          <a:srgbClr val="CC00CC"/>
        </a:solidFill>
        <a:effectLst/>
      </p:bgPr>
    </p:bg>
    <p:spTree>
      <p:nvGrpSpPr>
        <p:cNvPr id="1" name="Shape 2093"/>
        <p:cNvGrpSpPr/>
        <p:nvPr/>
      </p:nvGrpSpPr>
      <p:grpSpPr>
        <a:xfrm>
          <a:off x="0" y="0"/>
          <a:ext cx="0" cy="0"/>
          <a:chOff x="0" y="0"/>
          <a:chExt cx="0" cy="0"/>
        </a:xfrm>
      </p:grpSpPr>
      <p:sp>
        <p:nvSpPr>
          <p:cNvPr id="2094" name="Google Shape;2094;p118"/>
          <p:cNvSpPr txBox="1">
            <a:spLocks noGrp="1"/>
          </p:cNvSpPr>
          <p:nvPr>
            <p:ph type="title"/>
          </p:nvPr>
        </p:nvSpPr>
        <p:spPr>
          <a:xfrm>
            <a:off x="179512" y="2852936"/>
            <a:ext cx="8784976" cy="114300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None/>
            </a:pPr>
            <a:r>
              <a:rPr lang="en-US" sz="2900" b="1">
                <a:solidFill>
                  <a:schemeClr val="dk2"/>
                </a:solidFill>
                <a:latin typeface="Calibri"/>
                <a:ea typeface="Calibri"/>
                <a:cs typeface="Calibri"/>
                <a:sym typeface="Calibri"/>
              </a:rPr>
              <a:t>Pourquoi Jésus a-t-il eu la plus grande joie de tous ? </a:t>
            </a:r>
            <a:br>
              <a:rPr lang="en-US" sz="2900" b="1">
                <a:solidFill>
                  <a:schemeClr val="dk2"/>
                </a:solidFill>
                <a:latin typeface="Calibri"/>
                <a:ea typeface="Calibri"/>
                <a:cs typeface="Calibri"/>
                <a:sym typeface="Calibri"/>
              </a:rPr>
            </a:br>
            <a:r>
              <a:rPr lang="en-US" sz="900" b="1">
                <a:solidFill>
                  <a:schemeClr val="dk2"/>
                </a:solidFill>
                <a:latin typeface="Calibri"/>
                <a:ea typeface="Calibri"/>
                <a:cs typeface="Calibri"/>
                <a:sym typeface="Calibri"/>
              </a:rPr>
              <a:t/>
            </a:r>
            <a:br>
              <a:rPr lang="en-US" sz="900" b="1">
                <a:solidFill>
                  <a:schemeClr val="dk2"/>
                </a:solidFill>
                <a:latin typeface="Calibri"/>
                <a:ea typeface="Calibri"/>
                <a:cs typeface="Calibri"/>
                <a:sym typeface="Calibri"/>
              </a:rPr>
            </a:br>
            <a:r>
              <a:rPr lang="en-US" sz="2900" b="1">
                <a:solidFill>
                  <a:schemeClr val="lt1"/>
                </a:solidFill>
                <a:latin typeface="Calibri"/>
                <a:ea typeface="Calibri"/>
                <a:cs typeface="Calibri"/>
                <a:sym typeface="Calibri"/>
              </a:rPr>
              <a:t>Jésus n'avait et ne recherchait aucune des joies du monde comme une belle maison et de l'argent, mais il était la personne la plus heureuse jamais sur terre parce que plus que tous les autres, il avait la plus grande joie en Dieu. </a:t>
            </a:r>
            <a:br>
              <a:rPr lang="en-US" sz="2900" b="1">
                <a:solidFill>
                  <a:schemeClr val="lt1"/>
                </a:solidFill>
                <a:latin typeface="Calibri"/>
                <a:ea typeface="Calibri"/>
                <a:cs typeface="Calibri"/>
                <a:sym typeface="Calibri"/>
              </a:rPr>
            </a:br>
            <a:r>
              <a:rPr lang="en-US" sz="900" b="1">
                <a:solidFill>
                  <a:schemeClr val="lt1"/>
                </a:solidFill>
                <a:latin typeface="Calibri"/>
                <a:ea typeface="Calibri"/>
                <a:cs typeface="Calibri"/>
                <a:sym typeface="Calibri"/>
              </a:rPr>
              <a:t/>
            </a:r>
            <a:br>
              <a:rPr lang="en-US" sz="900" b="1">
                <a:solidFill>
                  <a:schemeClr val="lt1"/>
                </a:solidFill>
                <a:latin typeface="Calibri"/>
                <a:ea typeface="Calibri"/>
                <a:cs typeface="Calibri"/>
                <a:sym typeface="Calibri"/>
              </a:rPr>
            </a:br>
            <a:r>
              <a:rPr lang="en-US" sz="2900" b="1">
                <a:solidFill>
                  <a:schemeClr val="dk2"/>
                </a:solidFill>
                <a:latin typeface="Calibri"/>
                <a:ea typeface="Calibri"/>
                <a:cs typeface="Calibri"/>
                <a:sym typeface="Calibri"/>
              </a:rPr>
              <a:t>Lorsque nous cessons de rechercher la joie dans les choses terrestres et temporaires, et recherchons la joie dans le Dieu éternel qui est meilleur que tout le reste, nous trouverons une joie et une satisfaction en Christ qui sont différentes et meilleures que la joie dans toute autre chose. </a:t>
            </a:r>
            <a:r>
              <a:rPr lang="en-US" sz="3100" b="1">
                <a:solidFill>
                  <a:schemeClr val="dk2"/>
                </a:solidFill>
                <a:latin typeface="Calibri"/>
                <a:ea typeface="Calibri"/>
                <a:cs typeface="Calibri"/>
                <a:sym typeface="Calibri"/>
              </a:rPr>
              <a:t/>
            </a:r>
            <a:br>
              <a:rPr lang="en-US" sz="3100" b="1">
                <a:solidFill>
                  <a:schemeClr val="dk2"/>
                </a:solidFill>
                <a:latin typeface="Calibri"/>
                <a:ea typeface="Calibri"/>
                <a:cs typeface="Calibri"/>
                <a:sym typeface="Calibri"/>
              </a:rPr>
            </a:br>
            <a:r>
              <a:rPr lang="en-US" sz="900" b="1">
                <a:solidFill>
                  <a:schemeClr val="dk2"/>
                </a:solidFill>
                <a:latin typeface="Calibri"/>
                <a:ea typeface="Calibri"/>
                <a:cs typeface="Calibri"/>
                <a:sym typeface="Calibri"/>
              </a:rPr>
              <a:t/>
            </a:r>
            <a:br>
              <a:rPr lang="en-US" sz="900" b="1">
                <a:solidFill>
                  <a:schemeClr val="dk2"/>
                </a:solidFill>
                <a:latin typeface="Calibri"/>
                <a:ea typeface="Calibri"/>
                <a:cs typeface="Calibri"/>
                <a:sym typeface="Calibri"/>
              </a:rPr>
            </a:br>
            <a:r>
              <a:rPr lang="en-US" sz="2900" b="1">
                <a:solidFill>
                  <a:srgbClr val="FFFF00"/>
                </a:solidFill>
                <a:latin typeface="Calibri"/>
                <a:ea typeface="Calibri"/>
                <a:cs typeface="Calibri"/>
                <a:sym typeface="Calibri"/>
              </a:rPr>
              <a:t>Jésus est mort «</a:t>
            </a:r>
            <a:r>
              <a:rPr lang="en-US" sz="2900">
                <a:solidFill>
                  <a:srgbClr val="FFFF00"/>
                </a:solidFill>
              </a:rPr>
              <a:t> </a:t>
            </a:r>
            <a:r>
              <a:rPr lang="en-US" sz="2900" b="1">
                <a:solidFill>
                  <a:srgbClr val="FFFF00"/>
                </a:solidFill>
                <a:latin typeface="Calibri"/>
                <a:ea typeface="Calibri"/>
                <a:cs typeface="Calibri"/>
                <a:sym typeface="Calibri"/>
              </a:rPr>
              <a:t>afin que ma joie soit en vous, et que votre joie soit parfaite. . . . afin qu'ils aient en eux ma joie parfaite » (Jean 15:11; 17:13).</a:t>
            </a:r>
            <a:r>
              <a:rPr lang="en-US" sz="2900" b="1">
                <a:solidFill>
                  <a:schemeClr val="dk2"/>
                </a:solidFill>
                <a:latin typeface="Calibri"/>
                <a:ea typeface="Calibri"/>
                <a:cs typeface="Calibri"/>
                <a:sym typeface="Calibri"/>
              </a:rPr>
              <a:t> </a:t>
            </a:r>
            <a:r>
              <a:rPr lang="en-US" sz="1300" b="1">
                <a:solidFill>
                  <a:schemeClr val="lt1"/>
                </a:solidFill>
                <a:latin typeface="Calibri"/>
                <a:ea typeface="Calibri"/>
                <a:cs typeface="Calibri"/>
                <a:sym typeface="Calibri"/>
              </a:rPr>
              <a:t/>
            </a:r>
            <a:br>
              <a:rPr lang="en-US" sz="1300" b="1">
                <a:solidFill>
                  <a:schemeClr val="lt1"/>
                </a:solidFill>
                <a:latin typeface="Calibri"/>
                <a:ea typeface="Calibri"/>
                <a:cs typeface="Calibri"/>
                <a:sym typeface="Calibri"/>
              </a:rPr>
            </a:br>
            <a:r>
              <a:rPr lang="en-US" sz="900" b="1">
                <a:latin typeface="Calibri"/>
                <a:ea typeface="Calibri"/>
                <a:cs typeface="Calibri"/>
                <a:sym typeface="Calibri"/>
              </a:rPr>
              <a:t/>
            </a:r>
            <a:br>
              <a:rPr lang="en-US" sz="900" b="1">
                <a:latin typeface="Calibri"/>
                <a:ea typeface="Calibri"/>
                <a:cs typeface="Calibri"/>
                <a:sym typeface="Calibri"/>
              </a:rPr>
            </a:br>
            <a:r>
              <a:rPr lang="en-US" sz="3100" b="1">
                <a:solidFill>
                  <a:srgbClr val="FFFF00"/>
                </a:solidFill>
                <a:latin typeface="Calibri"/>
                <a:ea typeface="Calibri"/>
                <a:cs typeface="Calibri"/>
                <a:sym typeface="Calibri"/>
              </a:rPr>
              <a:t> </a:t>
            </a:r>
            <a:r>
              <a:rPr lang="en-US" sz="2200">
                <a:solidFill>
                  <a:schemeClr val="lt1"/>
                </a:solidFill>
                <a:latin typeface="Calibri"/>
                <a:ea typeface="Calibri"/>
                <a:cs typeface="Calibri"/>
                <a:sym typeface="Calibri"/>
              </a:rPr>
              <a:t> From “Know Your God,” John’s </a:t>
            </a:r>
            <a:r>
              <a:rPr lang="en-US" sz="2200" i="1">
                <a:solidFill>
                  <a:schemeClr val="lt1"/>
                </a:solidFill>
                <a:latin typeface="Calibri"/>
                <a:ea typeface="Calibri"/>
                <a:cs typeface="Calibri"/>
                <a:sym typeface="Calibri"/>
              </a:rPr>
              <a:t>e</a:t>
            </a:r>
            <a:r>
              <a:rPr lang="en-US" sz="2200">
                <a:solidFill>
                  <a:schemeClr val="lt1"/>
                </a:solidFill>
                <a:latin typeface="Calibri"/>
                <a:ea typeface="Calibri"/>
                <a:cs typeface="Calibri"/>
                <a:sym typeface="Calibri"/>
              </a:rPr>
              <a:t>Book on God’s attributes, page 40, and</a:t>
            </a:r>
            <a:br>
              <a:rPr lang="en-US" sz="2200">
                <a:solidFill>
                  <a:schemeClr val="lt1"/>
                </a:solidFill>
                <a:latin typeface="Calibri"/>
                <a:ea typeface="Calibri"/>
                <a:cs typeface="Calibri"/>
                <a:sym typeface="Calibri"/>
              </a:rPr>
            </a:br>
            <a:r>
              <a:rPr lang="en-US" sz="2200">
                <a:solidFill>
                  <a:schemeClr val="lt1"/>
                </a:solidFill>
                <a:latin typeface="Calibri"/>
                <a:ea typeface="Calibri"/>
                <a:cs typeface="Calibri"/>
                <a:sym typeface="Calibri"/>
              </a:rPr>
              <a:t>“The Grace of God in Christ,” page 129, both at www.GraceGodChrist.com</a:t>
            </a:r>
            <a:endParaRPr sz="2200" b="1" u="sng">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bg>
      <p:bgPr>
        <a:solidFill>
          <a:srgbClr val="66FFFF"/>
        </a:solidFill>
        <a:effectLst/>
      </p:bgPr>
    </p:bg>
    <p:spTree>
      <p:nvGrpSpPr>
        <p:cNvPr id="1" name="Shape 2099"/>
        <p:cNvGrpSpPr/>
        <p:nvPr/>
      </p:nvGrpSpPr>
      <p:grpSpPr>
        <a:xfrm>
          <a:off x="0" y="0"/>
          <a:ext cx="0" cy="0"/>
          <a:chOff x="0" y="0"/>
          <a:chExt cx="0" cy="0"/>
        </a:xfrm>
      </p:grpSpPr>
      <p:sp>
        <p:nvSpPr>
          <p:cNvPr id="2100" name="Google Shape;2100;p119"/>
          <p:cNvSpPr txBox="1"/>
          <p:nvPr/>
        </p:nvSpPr>
        <p:spPr>
          <a:xfrm>
            <a:off x="152400" y="228600"/>
            <a:ext cx="8915400" cy="61247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rgbClr val="FF0000"/>
                </a:solidFill>
                <a:latin typeface="Arial"/>
                <a:ea typeface="Arial"/>
                <a:cs typeface="Arial"/>
                <a:sym typeface="Arial"/>
              </a:rPr>
              <a:t>Hautement recommandé</a:t>
            </a:r>
            <a:endParaRPr/>
          </a:p>
          <a:p>
            <a:pPr marL="0" marR="0" lvl="0" indent="0" algn="l" rtl="0">
              <a:spcBef>
                <a:spcPts val="0"/>
              </a:spcBef>
              <a:spcAft>
                <a:spcPts val="0"/>
              </a:spcAft>
              <a:buNone/>
            </a:pPr>
            <a:endParaRPr sz="1600" b="1">
              <a:solidFill>
                <a:schemeClr val="dk2"/>
              </a:solidFill>
              <a:latin typeface="Arial"/>
              <a:ea typeface="Arial"/>
              <a:cs typeface="Arial"/>
              <a:sym typeface="Arial"/>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Prenez l'habitude de louer le SEIGNEUR chaque jour pour sa grâce en Christ. Développez un esprit et un cœur qui reposent en Christ pour tous. </a:t>
            </a:r>
            <a:endParaRPr/>
          </a:p>
          <a:p>
            <a:pPr marL="0" marR="0" lvl="0" indent="0" algn="l" rtl="0">
              <a:spcBef>
                <a:spcPts val="0"/>
              </a:spcBef>
              <a:spcAft>
                <a:spcPts val="0"/>
              </a:spcAft>
              <a:buNone/>
            </a:pPr>
            <a:endParaRPr sz="1600" b="1">
              <a:solidFill>
                <a:schemeClr val="dk2"/>
              </a:solidFill>
              <a:latin typeface="Arial"/>
              <a:ea typeface="Arial"/>
              <a:cs typeface="Arial"/>
              <a:sym typeface="Arial"/>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Pendant votre temps de prière chacun des sept jours de la semaine, louez le Seigneur à travers la section 1 du jour 1, section deux le jour 2, . . . sept le jour 7 !</a:t>
            </a:r>
            <a:endParaRPr/>
          </a:p>
          <a:p>
            <a:pPr marL="0" marR="0" lvl="0" indent="0" algn="l" rtl="0">
              <a:spcBef>
                <a:spcPts val="0"/>
              </a:spcBef>
              <a:spcAft>
                <a:spcPts val="0"/>
              </a:spcAft>
              <a:buNone/>
            </a:pPr>
            <a:endParaRPr sz="1600" b="1">
              <a:solidFill>
                <a:schemeClr val="dk2"/>
              </a:solidFill>
              <a:latin typeface="Arial"/>
              <a:ea typeface="Arial"/>
              <a:cs typeface="Arial"/>
              <a:sym typeface="Arial"/>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Lundi – Section 1</a:t>
            </a:r>
            <a:endParaRPr sz="2400" b="1">
              <a:solidFill>
                <a:srgbClr val="7030A0"/>
              </a:solidFill>
              <a:latin typeface="Arial"/>
              <a:ea typeface="Arial"/>
              <a:cs typeface="Arial"/>
              <a:sym typeface="Arial"/>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Mardi – Section 2  </a:t>
            </a:r>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Mercredi – Section 3</a:t>
            </a:r>
            <a:endParaRPr sz="2800" b="1">
              <a:solidFill>
                <a:srgbClr val="FF0000"/>
              </a:solidFill>
              <a:latin typeface="Arial"/>
              <a:ea typeface="Arial"/>
              <a:cs typeface="Arial"/>
              <a:sym typeface="Arial"/>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Jeudi – Section 4  </a:t>
            </a:r>
            <a:r>
              <a:rPr lang="en-US" sz="2800" b="1">
                <a:solidFill>
                  <a:srgbClr val="FF0000"/>
                </a:solidFill>
                <a:latin typeface="Calibri"/>
                <a:ea typeface="Calibri"/>
                <a:cs typeface="Calibri"/>
                <a:sym typeface="Calibri"/>
              </a:rPr>
              <a:t>Dons d'être libéré du péché 32-48 </a:t>
            </a:r>
            <a:endParaRPr sz="2800" b="1">
              <a:solidFill>
                <a:srgbClr val="FF0000"/>
              </a:solidFill>
              <a:latin typeface="Arial"/>
              <a:ea typeface="Arial"/>
              <a:cs typeface="Arial"/>
              <a:sym typeface="Arial"/>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Vendredi – Section 5</a:t>
            </a:r>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Samedi – Section 6</a:t>
            </a:r>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Dimanche – Section 7</a:t>
            </a:r>
            <a:endParaRPr sz="2400" b="1">
              <a:solidFill>
                <a:schemeClr val="dk2"/>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2104"/>
        <p:cNvGrpSpPr/>
        <p:nvPr/>
      </p:nvGrpSpPr>
      <p:grpSpPr>
        <a:xfrm>
          <a:off x="0" y="0"/>
          <a:ext cx="0" cy="0"/>
          <a:chOff x="0" y="0"/>
          <a:chExt cx="0" cy="0"/>
        </a:xfrm>
      </p:grpSpPr>
      <p:sp>
        <p:nvSpPr>
          <p:cNvPr id="2105" name="Google Shape;2105;p120"/>
          <p:cNvSpPr txBox="1">
            <a:spLocks noGrp="1"/>
          </p:cNvSpPr>
          <p:nvPr>
            <p:ph type="title"/>
          </p:nvPr>
        </p:nvSpPr>
        <p:spPr>
          <a:xfrm>
            <a:off x="0" y="3366120"/>
            <a:ext cx="91440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200" b="1" dirty="0">
                <a:solidFill>
                  <a:srgbClr val="FFFF00"/>
                </a:solidFill>
                <a:latin typeface="Calibri"/>
                <a:ea typeface="Calibri"/>
                <a:cs typeface="Calibri"/>
                <a:sym typeface="Calibri"/>
              </a:rPr>
              <a:t>La </a:t>
            </a:r>
            <a:r>
              <a:rPr lang="en-US" sz="3200" b="1" dirty="0" err="1">
                <a:solidFill>
                  <a:srgbClr val="FFFF00"/>
                </a:solidFill>
                <a:latin typeface="Calibri"/>
                <a:ea typeface="Calibri"/>
                <a:cs typeface="Calibri"/>
                <a:sym typeface="Calibri"/>
              </a:rPr>
              <a:t>grâce</a:t>
            </a:r>
            <a:r>
              <a:rPr lang="en-US" sz="3200" b="1" dirty="0">
                <a:solidFill>
                  <a:srgbClr val="FFFF00"/>
                </a:solidFill>
                <a:latin typeface="Calibri"/>
                <a:ea typeface="Calibri"/>
                <a:cs typeface="Calibri"/>
                <a:sym typeface="Calibri"/>
              </a:rPr>
              <a:t> de </a:t>
            </a:r>
            <a:r>
              <a:rPr lang="en-US" sz="3200" b="1" dirty="0" err="1">
                <a:solidFill>
                  <a:srgbClr val="FFFF00"/>
                </a:solidFill>
                <a:latin typeface="Calibri"/>
                <a:ea typeface="Calibri"/>
                <a:cs typeface="Calibri"/>
                <a:sym typeface="Calibri"/>
              </a:rPr>
              <a:t>Dieu</a:t>
            </a:r>
            <a:r>
              <a:rPr lang="en-US" sz="3200" b="1" dirty="0">
                <a:solidFill>
                  <a:srgbClr val="FFFF00"/>
                </a:solidFill>
                <a:latin typeface="Calibri"/>
                <a:ea typeface="Calibri"/>
                <a:cs typeface="Calibri"/>
                <a:sym typeface="Calibri"/>
              </a:rPr>
              <a:t> en Christ </a:t>
            </a:r>
            <a:br>
              <a:rPr lang="en-US" sz="3200" b="1" dirty="0">
                <a:solidFill>
                  <a:srgbClr val="FFFF00"/>
                </a:solidFill>
                <a:latin typeface="Calibri"/>
                <a:ea typeface="Calibri"/>
                <a:cs typeface="Calibri"/>
                <a:sym typeface="Calibri"/>
              </a:rPr>
            </a:br>
            <a:r>
              <a:rPr lang="en-US" sz="2400" b="1" dirty="0">
                <a:solidFill>
                  <a:srgbClr val="FFFF00"/>
                </a:solidFill>
                <a:latin typeface="Calibri"/>
                <a:ea typeface="Calibri"/>
                <a:cs typeface="Calibri"/>
                <a:sym typeface="Calibri"/>
              </a:rPr>
              <a:t>100 dons de </a:t>
            </a:r>
            <a:r>
              <a:rPr lang="en-US" sz="2400" b="1" dirty="0" err="1">
                <a:solidFill>
                  <a:srgbClr val="FFFF00"/>
                </a:solidFill>
                <a:latin typeface="Calibri"/>
                <a:ea typeface="Calibri"/>
                <a:cs typeface="Calibri"/>
                <a:sym typeface="Calibri"/>
              </a:rPr>
              <a:t>délices</a:t>
            </a:r>
            <a:r>
              <a:rPr lang="en-US" sz="2400" b="1" dirty="0">
                <a:solidFill>
                  <a:srgbClr val="FFFF00"/>
                </a:solidFill>
                <a:latin typeface="Calibri"/>
                <a:ea typeface="Calibri"/>
                <a:cs typeface="Calibri"/>
                <a:sym typeface="Calibri"/>
              </a:rPr>
              <a:t> </a:t>
            </a:r>
            <a:r>
              <a:rPr lang="en-US" sz="2400" b="1" dirty="0" err="1">
                <a:solidFill>
                  <a:srgbClr val="FFFF00"/>
                </a:solidFill>
                <a:latin typeface="Calibri"/>
                <a:ea typeface="Calibri"/>
                <a:cs typeface="Calibri"/>
                <a:sym typeface="Calibri"/>
              </a:rPr>
              <a:t>que</a:t>
            </a:r>
            <a:r>
              <a:rPr lang="en-US" sz="2400" b="1" dirty="0">
                <a:solidFill>
                  <a:srgbClr val="FFFF00"/>
                </a:solidFill>
                <a:latin typeface="Calibri"/>
                <a:ea typeface="Calibri"/>
                <a:cs typeface="Calibri"/>
                <a:sym typeface="Calibri"/>
              </a:rPr>
              <a:t> nous </a:t>
            </a:r>
            <a:r>
              <a:rPr lang="en-US" sz="2400" b="1" dirty="0" err="1">
                <a:solidFill>
                  <a:srgbClr val="FFFF00"/>
                </a:solidFill>
                <a:latin typeface="Calibri"/>
                <a:ea typeface="Calibri"/>
                <a:cs typeface="Calibri"/>
                <a:sym typeface="Calibri"/>
              </a:rPr>
              <a:t>recevons</a:t>
            </a:r>
            <a:r>
              <a:rPr lang="en-US" sz="2400" b="1" dirty="0">
                <a:solidFill>
                  <a:srgbClr val="FFFF00"/>
                </a:solidFill>
                <a:latin typeface="Calibri"/>
                <a:ea typeface="Calibri"/>
                <a:cs typeface="Calibri"/>
                <a:sym typeface="Calibri"/>
              </a:rPr>
              <a:t> </a:t>
            </a:r>
            <a:r>
              <a:rPr lang="en-US" sz="2400" b="1" dirty="0" err="1">
                <a:solidFill>
                  <a:srgbClr val="FFFF00"/>
                </a:solidFill>
                <a:latin typeface="Calibri"/>
                <a:ea typeface="Calibri"/>
                <a:cs typeface="Calibri"/>
                <a:sym typeface="Calibri"/>
              </a:rPr>
              <a:t>dans</a:t>
            </a:r>
            <a:r>
              <a:rPr lang="en-US" sz="2400" b="1" dirty="0">
                <a:solidFill>
                  <a:srgbClr val="FFFF00"/>
                </a:solidFill>
                <a:latin typeface="Calibri"/>
                <a:ea typeface="Calibri"/>
                <a:cs typeface="Calibri"/>
                <a:sym typeface="Calibri"/>
              </a:rPr>
              <a:t> </a:t>
            </a:r>
            <a:br>
              <a:rPr lang="en-US" sz="2400" b="1" dirty="0">
                <a:solidFill>
                  <a:srgbClr val="FFFF00"/>
                </a:solidFill>
                <a:latin typeface="Calibri"/>
                <a:ea typeface="Calibri"/>
                <a:cs typeface="Calibri"/>
                <a:sym typeface="Calibri"/>
              </a:rPr>
            </a:br>
            <a:r>
              <a:rPr lang="en-US" sz="2400" b="1" dirty="0">
                <a:solidFill>
                  <a:srgbClr val="FFFF00"/>
                </a:solidFill>
                <a:latin typeface="Calibri"/>
                <a:ea typeface="Calibri"/>
                <a:cs typeface="Calibri"/>
                <a:sym typeface="Calibri"/>
              </a:rPr>
              <a:t>le don du Seigneur du Christ </a:t>
            </a:r>
            <a:r>
              <a:rPr lang="en-US" sz="2400" b="1" dirty="0" err="1">
                <a:solidFill>
                  <a:srgbClr val="FFFF00"/>
                </a:solidFill>
                <a:latin typeface="Calibri"/>
                <a:ea typeface="Calibri"/>
                <a:cs typeface="Calibri"/>
                <a:sym typeface="Calibri"/>
              </a:rPr>
              <a:t>crucifié</a:t>
            </a:r>
            <a:r>
              <a:rPr lang="en-US" sz="3200" b="1" dirty="0">
                <a:solidFill>
                  <a:srgbClr val="FFFF00"/>
                </a:solidFill>
                <a:latin typeface="Calibri"/>
                <a:ea typeface="Calibri"/>
                <a:cs typeface="Calibri"/>
                <a:sym typeface="Calibri"/>
              </a:rPr>
              <a:t> </a:t>
            </a:r>
            <a:br>
              <a:rPr lang="en-US" sz="3200" b="1" dirty="0">
                <a:solidFill>
                  <a:srgbClr val="FFFF00"/>
                </a:solidFill>
                <a:latin typeface="Calibri"/>
                <a:ea typeface="Calibri"/>
                <a:cs typeface="Calibri"/>
                <a:sym typeface="Calibri"/>
              </a:rPr>
            </a:br>
            <a:r>
              <a:rPr lang="en-US" sz="1200" b="1" dirty="0">
                <a:solidFill>
                  <a:srgbClr val="FFFF00"/>
                </a:solidFill>
                <a:latin typeface="Calibri"/>
                <a:ea typeface="Calibri"/>
                <a:cs typeface="Calibri"/>
                <a:sym typeface="Calibri"/>
              </a:rPr>
              <a:t/>
            </a:r>
            <a:br>
              <a:rPr lang="en-US" sz="1200" b="1" dirty="0">
                <a:solidFill>
                  <a:srgbClr val="FFFF00"/>
                </a:solidFill>
                <a:latin typeface="Calibri"/>
                <a:ea typeface="Calibri"/>
                <a:cs typeface="Calibri"/>
                <a:sym typeface="Calibri"/>
              </a:rPr>
            </a:br>
            <a:r>
              <a:rPr lang="en-US" sz="2800" b="1" dirty="0">
                <a:solidFill>
                  <a:schemeClr val="lt1"/>
                </a:solidFill>
                <a:latin typeface="Calibri"/>
                <a:ea typeface="Calibri"/>
                <a:cs typeface="Calibri"/>
                <a:sym typeface="Calibri"/>
              </a:rPr>
              <a:t>Dons qui </a:t>
            </a:r>
            <a:r>
              <a:rPr lang="en-US" sz="2800" b="1" dirty="0" err="1">
                <a:solidFill>
                  <a:schemeClr val="lt1"/>
                </a:solidFill>
                <a:latin typeface="Calibri"/>
                <a:ea typeface="Calibri"/>
                <a:cs typeface="Calibri"/>
                <a:sym typeface="Calibri"/>
              </a:rPr>
              <a:t>sont</a:t>
            </a:r>
            <a:r>
              <a:rPr lang="en-US" sz="2800" b="1" dirty="0">
                <a:solidFill>
                  <a:schemeClr val="lt1"/>
                </a:solidFill>
                <a:latin typeface="Calibri"/>
                <a:ea typeface="Calibri"/>
                <a:cs typeface="Calibri"/>
                <a:sym typeface="Calibri"/>
              </a:rPr>
              <a:t> un </a:t>
            </a:r>
            <a:r>
              <a:rPr lang="en-US" sz="2800" b="1" dirty="0" err="1">
                <a:solidFill>
                  <a:schemeClr val="lt1"/>
                </a:solidFill>
                <a:latin typeface="Calibri"/>
                <a:ea typeface="Calibri"/>
                <a:cs typeface="Calibri"/>
                <a:sym typeface="Calibri"/>
              </a:rPr>
              <a:t>fondement</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solide</a:t>
            </a:r>
            <a:r>
              <a:rPr lang="en-US" sz="2800" b="1" dirty="0">
                <a:solidFill>
                  <a:schemeClr val="lt1"/>
                </a:solidFill>
                <a:latin typeface="Calibri"/>
                <a:ea typeface="Calibri"/>
                <a:cs typeface="Calibri"/>
                <a:sym typeface="Calibri"/>
              </a:rPr>
              <a:t> 1-14 </a:t>
            </a:r>
            <a:br>
              <a:rPr lang="en-US" sz="2800" b="1" dirty="0">
                <a:solidFill>
                  <a:schemeClr val="lt1"/>
                </a:solidFill>
                <a:latin typeface="Calibri"/>
                <a:ea typeface="Calibri"/>
                <a:cs typeface="Calibri"/>
                <a:sym typeface="Calibri"/>
              </a:rPr>
            </a:br>
            <a:r>
              <a:rPr lang="en-US" sz="2800" b="1" dirty="0">
                <a:solidFill>
                  <a:schemeClr val="lt1"/>
                </a:solidFill>
                <a:latin typeface="Calibri"/>
                <a:ea typeface="Calibri"/>
                <a:cs typeface="Calibri"/>
                <a:sym typeface="Calibri"/>
              </a:rPr>
              <a:t>Dons de </a:t>
            </a:r>
            <a:r>
              <a:rPr lang="en-US" sz="2800" b="1" dirty="0" err="1">
                <a:solidFill>
                  <a:schemeClr val="lt1"/>
                </a:solidFill>
                <a:latin typeface="Calibri"/>
                <a:ea typeface="Calibri"/>
                <a:cs typeface="Calibri"/>
                <a:sym typeface="Calibri"/>
              </a:rPr>
              <a:t>connexion</a:t>
            </a:r>
            <a:r>
              <a:rPr lang="en-US" sz="2800" b="1" dirty="0">
                <a:solidFill>
                  <a:schemeClr val="lt1"/>
                </a:solidFill>
                <a:latin typeface="Calibri"/>
                <a:ea typeface="Calibri"/>
                <a:cs typeface="Calibri"/>
                <a:sym typeface="Calibri"/>
              </a:rPr>
              <a:t> avec le </a:t>
            </a:r>
            <a:r>
              <a:rPr lang="en-US" sz="2800" b="1" dirty="0" err="1">
                <a:solidFill>
                  <a:schemeClr val="lt1"/>
                </a:solidFill>
                <a:latin typeface="Calibri"/>
                <a:ea typeface="Calibri"/>
                <a:cs typeface="Calibri"/>
                <a:sym typeface="Calibri"/>
              </a:rPr>
              <a:t>Père</a:t>
            </a:r>
            <a:r>
              <a:rPr lang="en-US" sz="2800" b="1" dirty="0">
                <a:solidFill>
                  <a:schemeClr val="lt1"/>
                </a:solidFill>
                <a:latin typeface="Calibri"/>
                <a:ea typeface="Calibri"/>
                <a:cs typeface="Calibri"/>
                <a:sym typeface="Calibri"/>
              </a:rPr>
              <a:t>, le </a:t>
            </a:r>
            <a:r>
              <a:rPr lang="en-US" sz="2800" b="1" dirty="0" err="1">
                <a:solidFill>
                  <a:schemeClr val="lt1"/>
                </a:solidFill>
                <a:latin typeface="Calibri"/>
                <a:ea typeface="Calibri"/>
                <a:cs typeface="Calibri"/>
                <a:sym typeface="Calibri"/>
              </a:rPr>
              <a:t>Fils</a:t>
            </a:r>
            <a:r>
              <a:rPr lang="en-US" sz="2800" b="1" dirty="0">
                <a:solidFill>
                  <a:schemeClr val="lt1"/>
                </a:solidFill>
                <a:latin typeface="Calibri"/>
                <a:ea typeface="Calibri"/>
                <a:cs typeface="Calibri"/>
                <a:sym typeface="Calibri"/>
              </a:rPr>
              <a:t> et </a:t>
            </a:r>
            <a:r>
              <a:rPr lang="en-US" sz="2800" b="1" dirty="0" err="1">
                <a:solidFill>
                  <a:schemeClr val="lt1"/>
                </a:solidFill>
                <a:latin typeface="Calibri"/>
                <a:ea typeface="Calibri"/>
                <a:cs typeface="Calibri"/>
                <a:sym typeface="Calibri"/>
              </a:rPr>
              <a:t>l'Esprit</a:t>
            </a:r>
            <a:r>
              <a:rPr lang="en-US" sz="2800" b="1" dirty="0">
                <a:solidFill>
                  <a:schemeClr val="lt1"/>
                </a:solidFill>
                <a:latin typeface="Calibri"/>
                <a:ea typeface="Calibri"/>
                <a:cs typeface="Calibri"/>
                <a:sym typeface="Calibri"/>
              </a:rPr>
              <a:t> 15-23 </a:t>
            </a:r>
            <a:br>
              <a:rPr lang="en-US" sz="2800" b="1" dirty="0">
                <a:solidFill>
                  <a:schemeClr val="lt1"/>
                </a:solidFill>
                <a:latin typeface="Calibri"/>
                <a:ea typeface="Calibri"/>
                <a:cs typeface="Calibri"/>
                <a:sym typeface="Calibri"/>
              </a:rPr>
            </a:br>
            <a:r>
              <a:rPr lang="en-US" sz="2800" b="1" dirty="0">
                <a:solidFill>
                  <a:schemeClr val="lt1"/>
                </a:solidFill>
                <a:latin typeface="Calibri"/>
                <a:ea typeface="Calibri"/>
                <a:cs typeface="Calibri"/>
                <a:sym typeface="Calibri"/>
              </a:rPr>
              <a:t>Dons de vie </a:t>
            </a:r>
            <a:r>
              <a:rPr lang="en-US" sz="2800" b="1" dirty="0" err="1">
                <a:solidFill>
                  <a:schemeClr val="lt1"/>
                </a:solidFill>
                <a:latin typeface="Calibri"/>
                <a:ea typeface="Calibri"/>
                <a:cs typeface="Calibri"/>
                <a:sym typeface="Calibri"/>
              </a:rPr>
              <a:t>sur</a:t>
            </a:r>
            <a:r>
              <a:rPr lang="en-US" sz="2800" b="1" dirty="0">
                <a:solidFill>
                  <a:schemeClr val="lt1"/>
                </a:solidFill>
                <a:latin typeface="Calibri"/>
                <a:ea typeface="Calibri"/>
                <a:cs typeface="Calibri"/>
                <a:sym typeface="Calibri"/>
              </a:rPr>
              <a:t> le </a:t>
            </a:r>
            <a:r>
              <a:rPr lang="en-US" sz="2800" b="1" dirty="0" err="1">
                <a:solidFill>
                  <a:schemeClr val="lt1"/>
                </a:solidFill>
                <a:latin typeface="Calibri"/>
                <a:ea typeface="Calibri"/>
                <a:cs typeface="Calibri"/>
                <a:sym typeface="Calibri"/>
              </a:rPr>
              <a:t>trône</a:t>
            </a:r>
            <a:r>
              <a:rPr lang="en-US" sz="2800" b="1" dirty="0">
                <a:solidFill>
                  <a:schemeClr val="lt1"/>
                </a:solidFill>
                <a:latin typeface="Calibri"/>
                <a:ea typeface="Calibri"/>
                <a:cs typeface="Calibri"/>
                <a:sym typeface="Calibri"/>
              </a:rPr>
              <a:t> de </a:t>
            </a:r>
            <a:r>
              <a:rPr lang="en-US" sz="2800" b="1" dirty="0" err="1">
                <a:solidFill>
                  <a:schemeClr val="lt1"/>
                </a:solidFill>
                <a:latin typeface="Calibri"/>
                <a:ea typeface="Calibri"/>
                <a:cs typeface="Calibri"/>
                <a:sym typeface="Calibri"/>
              </a:rPr>
              <a:t>Dieu</a:t>
            </a:r>
            <a:r>
              <a:rPr lang="en-US" sz="2800" b="1" dirty="0">
                <a:solidFill>
                  <a:schemeClr val="lt1"/>
                </a:solidFill>
                <a:latin typeface="Calibri"/>
                <a:ea typeface="Calibri"/>
                <a:cs typeface="Calibri"/>
                <a:sym typeface="Calibri"/>
              </a:rPr>
              <a:t> 24-31 </a:t>
            </a:r>
            <a:br>
              <a:rPr lang="en-US" sz="2800" b="1" dirty="0">
                <a:solidFill>
                  <a:schemeClr val="lt1"/>
                </a:solidFill>
                <a:latin typeface="Calibri"/>
                <a:ea typeface="Calibri"/>
                <a:cs typeface="Calibri"/>
                <a:sym typeface="Calibri"/>
              </a:rPr>
            </a:br>
            <a:r>
              <a:rPr lang="en-US" sz="2800" b="1" dirty="0">
                <a:solidFill>
                  <a:srgbClr val="00FF00"/>
                </a:solidFill>
                <a:latin typeface="Calibri"/>
                <a:ea typeface="Calibri"/>
                <a:cs typeface="Calibri"/>
                <a:sym typeface="Calibri"/>
              </a:rPr>
              <a:t>Dons d'être </a:t>
            </a:r>
            <a:r>
              <a:rPr lang="en-US" sz="2800" b="1" dirty="0" err="1">
                <a:solidFill>
                  <a:srgbClr val="00FF00"/>
                </a:solidFill>
                <a:latin typeface="Calibri"/>
                <a:ea typeface="Calibri"/>
                <a:cs typeface="Calibri"/>
                <a:sym typeface="Calibri"/>
              </a:rPr>
              <a:t>libéré</a:t>
            </a:r>
            <a:r>
              <a:rPr lang="en-US" sz="2800" b="1" dirty="0">
                <a:solidFill>
                  <a:srgbClr val="00FF00"/>
                </a:solidFill>
                <a:latin typeface="Calibri"/>
                <a:ea typeface="Calibri"/>
                <a:cs typeface="Calibri"/>
                <a:sym typeface="Calibri"/>
              </a:rPr>
              <a:t> du </a:t>
            </a:r>
            <a:r>
              <a:rPr lang="en-US" sz="2800" b="1" dirty="0" err="1">
                <a:solidFill>
                  <a:srgbClr val="00FF00"/>
                </a:solidFill>
                <a:latin typeface="Calibri"/>
                <a:ea typeface="Calibri"/>
                <a:cs typeface="Calibri"/>
                <a:sym typeface="Calibri"/>
              </a:rPr>
              <a:t>péché</a:t>
            </a:r>
            <a:r>
              <a:rPr lang="en-US" sz="2800" b="1" dirty="0">
                <a:solidFill>
                  <a:srgbClr val="00FF00"/>
                </a:solidFill>
                <a:latin typeface="Calibri"/>
                <a:ea typeface="Calibri"/>
                <a:cs typeface="Calibri"/>
                <a:sym typeface="Calibri"/>
              </a:rPr>
              <a:t> 32-48 </a:t>
            </a:r>
            <a:r>
              <a:rPr lang="en-US" sz="2800" b="1" dirty="0">
                <a:solidFill>
                  <a:schemeClr val="lt1"/>
                </a:solidFill>
                <a:latin typeface="Calibri"/>
                <a:ea typeface="Calibri"/>
                <a:cs typeface="Calibri"/>
                <a:sym typeface="Calibri"/>
              </a:rPr>
              <a:t/>
            </a:r>
            <a:br>
              <a:rPr lang="en-US" sz="2800" b="1" dirty="0">
                <a:solidFill>
                  <a:schemeClr val="lt1"/>
                </a:solidFill>
                <a:latin typeface="Calibri"/>
                <a:ea typeface="Calibri"/>
                <a:cs typeface="Calibri"/>
                <a:sym typeface="Calibri"/>
              </a:rPr>
            </a:br>
            <a:r>
              <a:rPr lang="en-US" sz="2800" b="1" dirty="0">
                <a:solidFill>
                  <a:schemeClr val="lt1"/>
                </a:solidFill>
                <a:latin typeface="Calibri"/>
                <a:ea typeface="Calibri"/>
                <a:cs typeface="Calibri"/>
                <a:sym typeface="Calibri"/>
              </a:rPr>
              <a:t>Dons de vie </a:t>
            </a:r>
            <a:r>
              <a:rPr lang="en-US" sz="2800" b="1" dirty="0" err="1">
                <a:solidFill>
                  <a:schemeClr val="lt1"/>
                </a:solidFill>
                <a:latin typeface="Calibri"/>
                <a:ea typeface="Calibri"/>
                <a:cs typeface="Calibri"/>
                <a:sym typeface="Calibri"/>
              </a:rPr>
              <a:t>dans</a:t>
            </a:r>
            <a:r>
              <a:rPr lang="en-US" sz="2800" b="1" dirty="0">
                <a:solidFill>
                  <a:schemeClr val="lt1"/>
                </a:solidFill>
                <a:latin typeface="Calibri"/>
                <a:ea typeface="Calibri"/>
                <a:cs typeface="Calibri"/>
                <a:sym typeface="Calibri"/>
              </a:rPr>
              <a:t> le Saint-Esprit 48-71 </a:t>
            </a:r>
            <a:br>
              <a:rPr lang="en-US" sz="2800" b="1" dirty="0">
                <a:solidFill>
                  <a:schemeClr val="lt1"/>
                </a:solidFill>
                <a:latin typeface="Calibri"/>
                <a:ea typeface="Calibri"/>
                <a:cs typeface="Calibri"/>
                <a:sym typeface="Calibri"/>
              </a:rPr>
            </a:br>
            <a:r>
              <a:rPr lang="en-US" sz="2800" b="1" dirty="0">
                <a:solidFill>
                  <a:schemeClr val="lt1"/>
                </a:solidFill>
                <a:latin typeface="Calibri"/>
                <a:ea typeface="Calibri"/>
                <a:cs typeface="Calibri"/>
                <a:sym typeface="Calibri"/>
              </a:rPr>
              <a:t>Dons d'être le corps du Christ 72-82 </a:t>
            </a:r>
            <a:br>
              <a:rPr lang="en-US" sz="2800" b="1" dirty="0">
                <a:solidFill>
                  <a:schemeClr val="lt1"/>
                </a:solidFill>
                <a:latin typeface="Calibri"/>
                <a:ea typeface="Calibri"/>
                <a:cs typeface="Calibri"/>
                <a:sym typeface="Calibri"/>
              </a:rPr>
            </a:br>
            <a:r>
              <a:rPr lang="en-US" sz="2800" b="1" dirty="0">
                <a:solidFill>
                  <a:schemeClr val="lt1"/>
                </a:solidFill>
                <a:latin typeface="Calibri"/>
                <a:ea typeface="Calibri"/>
                <a:cs typeface="Calibri"/>
                <a:sym typeface="Calibri"/>
              </a:rPr>
              <a:t>Dons de </a:t>
            </a:r>
            <a:r>
              <a:rPr lang="en-US" sz="2800" b="1" dirty="0" err="1">
                <a:solidFill>
                  <a:schemeClr val="lt1"/>
                </a:solidFill>
                <a:latin typeface="Calibri"/>
                <a:ea typeface="Calibri"/>
                <a:cs typeface="Calibri"/>
                <a:sym typeface="Calibri"/>
              </a:rPr>
              <a:t>gloire</a:t>
            </a:r>
            <a:r>
              <a:rPr lang="en-US" sz="2800" b="1" dirty="0">
                <a:solidFill>
                  <a:schemeClr val="lt1"/>
                </a:solidFill>
                <a:latin typeface="Calibri"/>
                <a:ea typeface="Calibri"/>
                <a:cs typeface="Calibri"/>
                <a:sym typeface="Calibri"/>
              </a:rPr>
              <a:t> future 83-97 </a:t>
            </a:r>
            <a:br>
              <a:rPr lang="en-US" sz="2800" b="1" dirty="0">
                <a:solidFill>
                  <a:schemeClr val="lt1"/>
                </a:solidFill>
                <a:latin typeface="Calibri"/>
                <a:ea typeface="Calibri"/>
                <a:cs typeface="Calibri"/>
                <a:sym typeface="Calibri"/>
              </a:rPr>
            </a:br>
            <a:r>
              <a:rPr lang="en-US" sz="2800" b="1" dirty="0" err="1">
                <a:solidFill>
                  <a:schemeClr val="lt1"/>
                </a:solidFill>
                <a:latin typeface="Calibri"/>
                <a:ea typeface="Calibri"/>
                <a:cs typeface="Calibri"/>
                <a:sym typeface="Calibri"/>
              </a:rPr>
              <a:t>Trois</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grands</a:t>
            </a:r>
            <a:r>
              <a:rPr lang="en-US" sz="2800" b="1" dirty="0">
                <a:solidFill>
                  <a:schemeClr val="lt1"/>
                </a:solidFill>
                <a:latin typeface="Calibri"/>
                <a:ea typeface="Calibri"/>
                <a:cs typeface="Calibri"/>
                <a:sym typeface="Calibri"/>
              </a:rPr>
              <a:t> dons qui </a:t>
            </a:r>
            <a:r>
              <a:rPr lang="en-US" sz="2800" b="1" dirty="0" err="1">
                <a:solidFill>
                  <a:schemeClr val="lt1"/>
                </a:solidFill>
                <a:latin typeface="Calibri"/>
                <a:ea typeface="Calibri"/>
                <a:cs typeface="Calibri"/>
                <a:sym typeface="Calibri"/>
              </a:rPr>
              <a:t>incluent</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tous</a:t>
            </a:r>
            <a:r>
              <a:rPr lang="en-US" sz="2800" b="1" dirty="0">
                <a:solidFill>
                  <a:schemeClr val="lt1"/>
                </a:solidFill>
                <a:latin typeface="Calibri"/>
                <a:ea typeface="Calibri"/>
                <a:cs typeface="Calibri"/>
                <a:sym typeface="Calibri"/>
              </a:rPr>
              <a:t> les </a:t>
            </a:r>
            <a:r>
              <a:rPr lang="en-US" sz="2800" b="1" dirty="0" err="1">
                <a:solidFill>
                  <a:schemeClr val="lt1"/>
                </a:solidFill>
                <a:latin typeface="Calibri"/>
                <a:ea typeface="Calibri"/>
                <a:cs typeface="Calibri"/>
                <a:sym typeface="Calibri"/>
              </a:rPr>
              <a:t>autres</a:t>
            </a:r>
            <a:r>
              <a:rPr lang="en-US" sz="2800" b="1" dirty="0">
                <a:solidFill>
                  <a:schemeClr val="lt1"/>
                </a:solidFill>
                <a:latin typeface="Calibri"/>
                <a:ea typeface="Calibri"/>
                <a:cs typeface="Calibri"/>
                <a:sym typeface="Calibri"/>
              </a:rPr>
              <a:t> 98-100 </a:t>
            </a:r>
            <a:br>
              <a:rPr lang="en-US" sz="2800" b="1" dirty="0">
                <a:solidFill>
                  <a:schemeClr val="lt1"/>
                </a:solidFill>
                <a:latin typeface="Calibri"/>
                <a:ea typeface="Calibri"/>
                <a:cs typeface="Calibri"/>
                <a:sym typeface="Calibri"/>
              </a:rPr>
            </a:br>
            <a:r>
              <a:rPr lang="en-US" sz="2800" b="1" dirty="0">
                <a:solidFill>
                  <a:schemeClr val="lt1"/>
                </a:solidFill>
                <a:latin typeface="Calibri"/>
                <a:ea typeface="Calibri"/>
                <a:cs typeface="Calibri"/>
                <a:sym typeface="Calibri"/>
              </a:rPr>
              <a:t/>
            </a:r>
            <a:br>
              <a:rPr lang="en-US" sz="2800" b="1" dirty="0">
                <a:solidFill>
                  <a:schemeClr val="lt1"/>
                </a:solidFill>
                <a:latin typeface="Calibri"/>
                <a:ea typeface="Calibri"/>
                <a:cs typeface="Calibri"/>
                <a:sym typeface="Calibri"/>
              </a:rPr>
            </a:br>
            <a:r>
              <a:rPr lang="en-US" sz="2800" b="1" dirty="0" err="1">
                <a:solidFill>
                  <a:srgbClr val="FF0000"/>
                </a:solidFill>
                <a:latin typeface="Calibri"/>
                <a:ea typeface="Calibri"/>
                <a:cs typeface="Calibri"/>
                <a:sym typeface="Calibri"/>
              </a:rPr>
              <a:t>Utilisez</a:t>
            </a:r>
            <a:r>
              <a:rPr lang="en-US" sz="2800" b="1" dirty="0">
                <a:solidFill>
                  <a:srgbClr val="FF0000"/>
                </a:solidFill>
                <a:latin typeface="Calibri"/>
                <a:ea typeface="Calibri"/>
                <a:cs typeface="Calibri"/>
                <a:sym typeface="Calibri"/>
              </a:rPr>
              <a:t> « </a:t>
            </a:r>
            <a:r>
              <a:rPr lang="en-US" sz="2800" b="1" dirty="0" err="1">
                <a:solidFill>
                  <a:srgbClr val="FF0000"/>
                </a:solidFill>
                <a:latin typeface="Calibri"/>
                <a:ea typeface="Calibri"/>
                <a:cs typeface="Calibri"/>
                <a:sym typeface="Calibri"/>
              </a:rPr>
              <a:t>recherche</a:t>
            </a:r>
            <a:r>
              <a:rPr lang="en-US" sz="2800" b="1" dirty="0">
                <a:solidFill>
                  <a:srgbClr val="FF0000"/>
                </a:solidFill>
                <a:latin typeface="Calibri"/>
                <a:ea typeface="Calibri"/>
                <a:cs typeface="Calibri"/>
                <a:sym typeface="Calibri"/>
              </a:rPr>
              <a:t> » </a:t>
            </a:r>
            <a:r>
              <a:rPr lang="en-US" sz="2800" b="1" dirty="0" err="1">
                <a:solidFill>
                  <a:srgbClr val="FF0000"/>
                </a:solidFill>
                <a:latin typeface="Calibri"/>
                <a:ea typeface="Calibri"/>
                <a:cs typeface="Calibri"/>
                <a:sym typeface="Calibri"/>
              </a:rPr>
              <a:t>sur</a:t>
            </a:r>
            <a:r>
              <a:rPr lang="en-US" sz="2800" b="1" dirty="0">
                <a:solidFill>
                  <a:srgbClr val="FF0000"/>
                </a:solidFill>
                <a:latin typeface="Calibri"/>
                <a:ea typeface="Calibri"/>
                <a:cs typeface="Calibri"/>
                <a:sym typeface="Calibri"/>
              </a:rPr>
              <a:t> </a:t>
            </a:r>
            <a:r>
              <a:rPr lang="en-US" sz="2800" b="1" dirty="0" err="1">
                <a:solidFill>
                  <a:srgbClr val="FF0000"/>
                </a:solidFill>
                <a:latin typeface="Calibri"/>
                <a:ea typeface="Calibri"/>
                <a:cs typeface="Calibri"/>
                <a:sym typeface="Calibri"/>
              </a:rPr>
              <a:t>votre</a:t>
            </a:r>
            <a:r>
              <a:rPr lang="en-US" sz="2800" b="1" dirty="0">
                <a:solidFill>
                  <a:srgbClr val="FF0000"/>
                </a:solidFill>
                <a:latin typeface="Calibri"/>
                <a:ea typeface="Calibri"/>
                <a:cs typeface="Calibri"/>
                <a:sym typeface="Calibri"/>
              </a:rPr>
              <a:t> </a:t>
            </a:r>
            <a:r>
              <a:rPr lang="en-US" sz="2800" b="1" dirty="0" err="1">
                <a:solidFill>
                  <a:srgbClr val="FF0000"/>
                </a:solidFill>
                <a:latin typeface="Calibri"/>
                <a:ea typeface="Calibri"/>
                <a:cs typeface="Calibri"/>
                <a:sym typeface="Calibri"/>
              </a:rPr>
              <a:t>smartphone</a:t>
            </a:r>
            <a:r>
              <a:rPr lang="en-US" sz="2800" b="1" dirty="0">
                <a:solidFill>
                  <a:srgbClr val="FF0000"/>
                </a:solidFill>
                <a:latin typeface="Calibri"/>
                <a:ea typeface="Calibri"/>
                <a:cs typeface="Calibri"/>
                <a:sym typeface="Calibri"/>
              </a:rPr>
              <a:t> </a:t>
            </a:r>
            <a:br>
              <a:rPr lang="en-US" sz="2800" b="1" dirty="0">
                <a:solidFill>
                  <a:srgbClr val="FF0000"/>
                </a:solidFill>
                <a:latin typeface="Calibri"/>
                <a:ea typeface="Calibri"/>
                <a:cs typeface="Calibri"/>
                <a:sym typeface="Calibri"/>
              </a:rPr>
            </a:br>
            <a:r>
              <a:rPr lang="en-US" sz="2800" b="1" dirty="0">
                <a:latin typeface="Arial"/>
                <a:ea typeface="Arial"/>
                <a:cs typeface="Arial"/>
                <a:sym typeface="Arial"/>
              </a:rPr>
              <a:t/>
            </a:r>
            <a:br>
              <a:rPr lang="en-US" sz="2800" b="1" dirty="0">
                <a:latin typeface="Arial"/>
                <a:ea typeface="Arial"/>
                <a:cs typeface="Arial"/>
                <a:sym typeface="Arial"/>
              </a:rPr>
            </a:br>
            <a:r>
              <a:rPr lang="en-US" sz="3200" dirty="0"/>
              <a:t/>
            </a:r>
            <a:br>
              <a:rPr lang="en-US" sz="3200" dirty="0"/>
            </a:br>
            <a:endParaRPr sz="3200" dirty="0"/>
          </a:p>
        </p:txBody>
      </p:sp>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2726"/>
        <p:cNvGrpSpPr/>
        <p:nvPr/>
      </p:nvGrpSpPr>
      <p:grpSpPr>
        <a:xfrm>
          <a:off x="0" y="0"/>
          <a:ext cx="0" cy="0"/>
          <a:chOff x="0" y="0"/>
          <a:chExt cx="0" cy="0"/>
        </a:xfrm>
      </p:grpSpPr>
      <p:sp>
        <p:nvSpPr>
          <p:cNvPr id="2727" name="Google Shape;2727;p151"/>
          <p:cNvSpPr/>
          <p:nvPr/>
        </p:nvSpPr>
        <p:spPr>
          <a:xfrm>
            <a:off x="827584" y="44624"/>
            <a:ext cx="7406640" cy="6715125"/>
          </a:xfrm>
          <a:prstGeom prst="ellipse">
            <a:avLst/>
          </a:prstGeom>
          <a:solidFill>
            <a:srgbClr val="FF00FF"/>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28" name="Google Shape;2728;p151"/>
          <p:cNvSpPr txBox="1"/>
          <p:nvPr/>
        </p:nvSpPr>
        <p:spPr>
          <a:xfrm>
            <a:off x="827575" y="301098"/>
            <a:ext cx="7406700" cy="5632271"/>
          </a:xfrm>
          <a:prstGeom prst="rect">
            <a:avLst/>
          </a:prstGeom>
          <a:noFill/>
          <a:ln>
            <a:noFill/>
          </a:ln>
        </p:spPr>
        <p:txBody>
          <a:bodyPr spcFirstLastPara="1" wrap="square" lIns="91425" tIns="45700" rIns="91425" bIns="45700" anchor="t" anchorCtr="0">
            <a:spAutoFit/>
          </a:bodyPr>
          <a:lstStyle/>
          <a:p>
            <a:pPr algn="ctr">
              <a:lnSpc>
                <a:spcPts val="2700"/>
              </a:lnSpc>
            </a:pPr>
            <a:r>
              <a:rPr lang="en-US" sz="2800" b="1" dirty="0" err="1" smtClean="0">
                <a:solidFill>
                  <a:schemeClr val="bg1"/>
                </a:solidFill>
                <a:latin typeface="Calibri" pitchFamily="34" charset="0"/>
                <a:cs typeface="Calibri" pitchFamily="34" charset="0"/>
              </a:rPr>
              <a:t>immergé</a:t>
            </a:r>
            <a:r>
              <a:rPr lang="en-US" sz="2800" b="1" dirty="0" smtClean="0">
                <a:solidFill>
                  <a:schemeClr val="bg1"/>
                </a:solidFill>
                <a:latin typeface="Calibri" pitchFamily="34" charset="0"/>
                <a:cs typeface="Calibri" pitchFamily="34" charset="0"/>
              </a:rPr>
              <a:t> et </a:t>
            </a:r>
            <a:r>
              <a:rPr lang="en-US" sz="2800" b="1" dirty="0" err="1" smtClean="0">
                <a:solidFill>
                  <a:schemeClr val="bg1"/>
                </a:solidFill>
                <a:latin typeface="Calibri" pitchFamily="34" charset="0"/>
                <a:cs typeface="Calibri" pitchFamily="34" charset="0"/>
              </a:rPr>
              <a:t>une</a:t>
            </a:r>
            <a:r>
              <a:rPr lang="en-US" sz="2800" b="1" dirty="0" smtClean="0">
                <a:solidFill>
                  <a:schemeClr val="bg1"/>
                </a:solidFill>
                <a:latin typeface="Calibri" pitchFamily="34" charset="0"/>
                <a:cs typeface="Calibri" pitchFamily="34" charset="0"/>
              </a:rPr>
              <a:t> </a:t>
            </a:r>
            <a:r>
              <a:rPr lang="fr-FR" sz="2800" b="1" dirty="0" smtClean="0">
                <a:solidFill>
                  <a:schemeClr val="bg1"/>
                </a:solidFill>
                <a:latin typeface="Calibri" pitchFamily="34" charset="0"/>
                <a:cs typeface="Calibri" pitchFamily="34" charset="0"/>
              </a:rPr>
              <a:t>même </a:t>
            </a:r>
          </a:p>
          <a:p>
            <a:pPr algn="ctr">
              <a:lnSpc>
                <a:spcPts val="2700"/>
              </a:lnSpc>
            </a:pPr>
            <a:r>
              <a:rPr lang="fr-FR" sz="2800" b="1" dirty="0" smtClean="0">
                <a:solidFill>
                  <a:schemeClr val="bg1"/>
                </a:solidFill>
                <a:latin typeface="Calibri" pitchFamily="34" charset="0"/>
                <a:cs typeface="Calibri" pitchFamily="34" charset="0"/>
              </a:rPr>
              <a:t>plante </a:t>
            </a:r>
            <a:r>
              <a:rPr lang="en-US" sz="2800" b="1" dirty="0" smtClean="0">
                <a:solidFill>
                  <a:schemeClr val="bg1"/>
                </a:solidFill>
                <a:latin typeface="Calibri" pitchFamily="34" charset="0"/>
                <a:cs typeface="Calibri" pitchFamily="34" charset="0"/>
              </a:rPr>
              <a:t>avec Christ </a:t>
            </a:r>
            <a:r>
              <a:rPr lang="en-US" sz="2800" b="1" dirty="0" err="1" smtClean="0">
                <a:solidFill>
                  <a:schemeClr val="bg1"/>
                </a:solidFill>
                <a:latin typeface="Calibri" pitchFamily="34" charset="0"/>
                <a:cs typeface="Calibri" pitchFamily="34" charset="0"/>
              </a:rPr>
              <a:t>dans</a:t>
            </a:r>
            <a:r>
              <a:rPr lang="en-US" sz="2800" b="1" dirty="0" smtClean="0">
                <a:solidFill>
                  <a:schemeClr val="bg1"/>
                </a:solidFill>
                <a:latin typeface="Calibri" pitchFamily="34" charset="0"/>
                <a:cs typeface="Calibri" pitchFamily="34" charset="0"/>
              </a:rPr>
              <a:t> </a:t>
            </a:r>
          </a:p>
          <a:p>
            <a:pPr algn="ctr">
              <a:lnSpc>
                <a:spcPts val="2700"/>
              </a:lnSpc>
            </a:pPr>
            <a:r>
              <a:rPr lang="en-US" sz="2800" b="1" dirty="0" err="1" smtClean="0">
                <a:solidFill>
                  <a:schemeClr val="bg1"/>
                </a:solidFill>
                <a:latin typeface="Calibri" pitchFamily="34" charset="0"/>
                <a:cs typeface="Calibri" pitchFamily="34" charset="0"/>
              </a:rPr>
              <a:t>sa</a:t>
            </a:r>
            <a:r>
              <a:rPr lang="en-US" sz="2800" b="1" dirty="0" smtClean="0">
                <a:solidFill>
                  <a:schemeClr val="bg1"/>
                </a:solidFill>
                <a:latin typeface="Calibri" pitchFamily="34" charset="0"/>
                <a:cs typeface="Calibri" pitchFamily="34" charset="0"/>
              </a:rPr>
              <a:t> mort et </a:t>
            </a:r>
            <a:r>
              <a:rPr lang="en-US" sz="2800" b="1" dirty="0" err="1" smtClean="0">
                <a:solidFill>
                  <a:schemeClr val="bg1"/>
                </a:solidFill>
                <a:latin typeface="Calibri" pitchFamily="34" charset="0"/>
                <a:cs typeface="Calibri" pitchFamily="34" charset="0"/>
              </a:rPr>
              <a:t>sa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résurrection</a:t>
            </a:r>
            <a:r>
              <a:rPr lang="en-US" sz="2800" b="1" dirty="0" smtClean="0">
                <a:solidFill>
                  <a:schemeClr val="bg1"/>
                </a:solidFill>
                <a:latin typeface="Calibri" pitchFamily="34" charset="0"/>
                <a:cs typeface="Calibri" pitchFamily="34" charset="0"/>
              </a:rPr>
              <a:t> </a:t>
            </a:r>
          </a:p>
          <a:p>
            <a:pPr marL="0" marR="0" lvl="0" indent="0" algn="ctr" rtl="0">
              <a:lnSpc>
                <a:spcPts val="2700"/>
              </a:lnSpc>
              <a:spcBef>
                <a:spcPts val="0"/>
              </a:spcBef>
              <a:spcAft>
                <a:spcPts val="0"/>
              </a:spcAft>
              <a:buNone/>
            </a:pPr>
            <a:r>
              <a:rPr lang="en-US" sz="2800" b="1" dirty="0" err="1" smtClean="0">
                <a:solidFill>
                  <a:schemeClr val="dk2"/>
                </a:solidFill>
                <a:latin typeface="Calibri" pitchFamily="34" charset="0"/>
                <a:ea typeface="Calibri"/>
                <a:cs typeface="Calibri" pitchFamily="34" charset="0"/>
                <a:sym typeface="Calibri"/>
              </a:rPr>
              <a:t>vieil</a:t>
            </a:r>
            <a:r>
              <a:rPr lang="en-US" sz="2800" b="1" dirty="0" smtClean="0">
                <a:solidFill>
                  <a:schemeClr val="dk2"/>
                </a:solidFill>
                <a:latin typeface="Calibri" pitchFamily="34" charset="0"/>
                <a:ea typeface="Calibri"/>
                <a:cs typeface="Calibri" pitchFamily="34" charset="0"/>
                <a:sym typeface="Calibri"/>
              </a:rPr>
              <a:t> </a:t>
            </a:r>
            <a:r>
              <a:rPr lang="en-US" sz="2800" b="1" dirty="0" err="1">
                <a:solidFill>
                  <a:schemeClr val="dk2"/>
                </a:solidFill>
                <a:latin typeface="Calibri" pitchFamily="34" charset="0"/>
                <a:ea typeface="Calibri"/>
                <a:cs typeface="Calibri" pitchFamily="34" charset="0"/>
                <a:sym typeface="Calibri"/>
              </a:rPr>
              <a:t>homme</a:t>
            </a:r>
            <a:r>
              <a:rPr lang="en-US" sz="2800" b="1" dirty="0">
                <a:solidFill>
                  <a:schemeClr val="dk2"/>
                </a:solidFill>
                <a:latin typeface="Calibri" pitchFamily="34" charset="0"/>
                <a:ea typeface="Calibri"/>
                <a:cs typeface="Calibri" pitchFamily="34" charset="0"/>
                <a:sym typeface="Calibri"/>
              </a:rPr>
              <a:t> en Adam </a:t>
            </a:r>
            <a:r>
              <a:rPr lang="en-US" sz="2800" b="1" dirty="0" err="1">
                <a:solidFill>
                  <a:schemeClr val="dk2"/>
                </a:solidFill>
                <a:latin typeface="Calibri" pitchFamily="34" charset="0"/>
                <a:ea typeface="Calibri"/>
                <a:cs typeface="Calibri" pitchFamily="34" charset="0"/>
                <a:sym typeface="Calibri"/>
              </a:rPr>
              <a:t>crucifié</a:t>
            </a:r>
            <a:r>
              <a:rPr lang="en-US" sz="2800" b="1" dirty="0">
                <a:solidFill>
                  <a:schemeClr val="dk2"/>
                </a:solidFill>
                <a:latin typeface="Calibri" pitchFamily="34" charset="0"/>
                <a:ea typeface="Calibri"/>
                <a:cs typeface="Calibri" pitchFamily="34" charset="0"/>
                <a:sym typeface="Calibri"/>
              </a:rPr>
              <a:t> </a:t>
            </a:r>
            <a:r>
              <a:rPr lang="en-US" sz="2800" b="1" dirty="0" smtClean="0">
                <a:solidFill>
                  <a:schemeClr val="dk2"/>
                </a:solidFill>
                <a:latin typeface="Calibri" pitchFamily="34" charset="0"/>
                <a:ea typeface="Calibri"/>
                <a:cs typeface="Calibri" pitchFamily="34" charset="0"/>
                <a:sym typeface="Calibri"/>
              </a:rPr>
              <a:t> </a:t>
            </a:r>
            <a:endParaRPr dirty="0">
              <a:latin typeface="Calibri" pitchFamily="34" charset="0"/>
              <a:cs typeface="Calibri" pitchFamily="34" charset="0"/>
            </a:endParaRPr>
          </a:p>
          <a:p>
            <a:pPr marL="0" marR="0" lvl="0" indent="0" algn="ctr" rtl="0">
              <a:lnSpc>
                <a:spcPts val="2700"/>
              </a:lnSpc>
              <a:spcBef>
                <a:spcPts val="0"/>
              </a:spcBef>
              <a:spcAft>
                <a:spcPts val="0"/>
              </a:spcAft>
              <a:buNone/>
            </a:pPr>
            <a:r>
              <a:rPr lang="en-US" sz="2800" b="1" dirty="0" smtClean="0">
                <a:solidFill>
                  <a:schemeClr val="dk2"/>
                </a:solidFill>
                <a:latin typeface="Calibri" pitchFamily="34" charset="0"/>
                <a:ea typeface="Calibri"/>
                <a:cs typeface="Calibri" pitchFamily="34" charset="0"/>
                <a:sym typeface="Calibri"/>
              </a:rPr>
              <a:t>et </a:t>
            </a:r>
            <a:r>
              <a:rPr lang="en-US" sz="2800" b="1" dirty="0" err="1" smtClean="0">
                <a:solidFill>
                  <a:schemeClr val="dk2"/>
                </a:solidFill>
                <a:latin typeface="Calibri" pitchFamily="34" charset="0"/>
                <a:ea typeface="Calibri"/>
                <a:cs typeface="Calibri" pitchFamily="34" charset="0"/>
                <a:sym typeface="Calibri"/>
              </a:rPr>
              <a:t>enseveli</a:t>
            </a:r>
            <a:r>
              <a:rPr lang="en-US" sz="2800" b="1" dirty="0" smtClean="0">
                <a:solidFill>
                  <a:schemeClr val="dk2"/>
                </a:solidFill>
                <a:latin typeface="Calibri" pitchFamily="34" charset="0"/>
                <a:ea typeface="Calibri"/>
                <a:cs typeface="Calibri" pitchFamily="34" charset="0"/>
                <a:sym typeface="Calibri"/>
              </a:rPr>
              <a:t> avec </a:t>
            </a:r>
            <a:r>
              <a:rPr lang="en-US" sz="2800" b="1" dirty="0">
                <a:solidFill>
                  <a:schemeClr val="dk2"/>
                </a:solidFill>
                <a:latin typeface="Calibri" pitchFamily="34" charset="0"/>
                <a:ea typeface="Calibri"/>
                <a:cs typeface="Calibri" pitchFamily="34" charset="0"/>
                <a:sym typeface="Calibri"/>
              </a:rPr>
              <a:t>Christ</a:t>
            </a:r>
            <a:endParaRPr sz="2800" b="1" dirty="0">
              <a:solidFill>
                <a:schemeClr val="dk2"/>
              </a:solidFill>
              <a:latin typeface="Calibri" pitchFamily="34" charset="0"/>
              <a:ea typeface="Calibri"/>
              <a:cs typeface="Calibri" pitchFamily="34" charset="0"/>
              <a:sym typeface="Calibri"/>
            </a:endParaRPr>
          </a:p>
          <a:p>
            <a:pPr marL="0" marR="0" lvl="0" indent="0" algn="ctr" rtl="0">
              <a:lnSpc>
                <a:spcPts val="2700"/>
              </a:lnSpc>
              <a:spcBef>
                <a:spcPts val="0"/>
              </a:spcBef>
              <a:spcAft>
                <a:spcPts val="0"/>
              </a:spcAft>
              <a:buNone/>
            </a:pPr>
            <a:r>
              <a:rPr lang="en-US" sz="2800" b="1" dirty="0" err="1" smtClean="0">
                <a:solidFill>
                  <a:schemeClr val="lt1"/>
                </a:solidFill>
                <a:latin typeface="Calibri" pitchFamily="34" charset="0"/>
                <a:ea typeface="Calibri"/>
                <a:cs typeface="Calibri" pitchFamily="34" charset="0"/>
                <a:sym typeface="Calibri"/>
              </a:rPr>
              <a:t>nouvel</a:t>
            </a:r>
            <a:r>
              <a:rPr lang="en-US" sz="2800" b="1" dirty="0" smtClean="0">
                <a:solidFill>
                  <a:schemeClr val="lt1"/>
                </a:solidFill>
                <a:latin typeface="Calibri" pitchFamily="34" charset="0"/>
                <a:ea typeface="Calibri"/>
                <a:cs typeface="Calibri" pitchFamily="34" charset="0"/>
                <a:sym typeface="Calibri"/>
              </a:rPr>
              <a:t> </a:t>
            </a:r>
            <a:r>
              <a:rPr lang="en-US" sz="2800" b="1" dirty="0" err="1" smtClean="0">
                <a:solidFill>
                  <a:schemeClr val="lt1"/>
                </a:solidFill>
                <a:latin typeface="Calibri" pitchFamily="34" charset="0"/>
                <a:ea typeface="Calibri"/>
                <a:cs typeface="Calibri" pitchFamily="34" charset="0"/>
                <a:sym typeface="Calibri"/>
              </a:rPr>
              <a:t>homme</a:t>
            </a:r>
            <a:r>
              <a:rPr lang="en-US" sz="2800" b="1" dirty="0" smtClean="0">
                <a:solidFill>
                  <a:schemeClr val="lt1"/>
                </a:solidFill>
                <a:latin typeface="Calibri" pitchFamily="34" charset="0"/>
                <a:ea typeface="Calibri"/>
                <a:cs typeface="Calibri" pitchFamily="34" charset="0"/>
                <a:sym typeface="Calibri"/>
              </a:rPr>
              <a:t> </a:t>
            </a:r>
            <a:r>
              <a:rPr lang="en-US" sz="2800" b="1" dirty="0">
                <a:solidFill>
                  <a:schemeClr val="lt1"/>
                </a:solidFill>
                <a:latin typeface="Calibri" pitchFamily="34" charset="0"/>
                <a:ea typeface="Calibri"/>
                <a:cs typeface="Calibri" pitchFamily="34" charset="0"/>
                <a:sym typeface="Calibri"/>
              </a:rPr>
              <a:t>en Christ </a:t>
            </a:r>
            <a:r>
              <a:rPr lang="en-US" sz="2800" b="1" dirty="0" err="1">
                <a:solidFill>
                  <a:schemeClr val="lt1"/>
                </a:solidFill>
                <a:latin typeface="Calibri" pitchFamily="34" charset="0"/>
                <a:ea typeface="Calibri"/>
                <a:cs typeface="Calibri" pitchFamily="34" charset="0"/>
                <a:sym typeface="Calibri"/>
              </a:rPr>
              <a:t>ressuscité</a:t>
            </a:r>
            <a:r>
              <a:rPr lang="en-US" sz="2800" b="1" dirty="0">
                <a:solidFill>
                  <a:schemeClr val="lt1"/>
                </a:solidFill>
                <a:latin typeface="Calibri" pitchFamily="34" charset="0"/>
                <a:ea typeface="Calibri"/>
                <a:cs typeface="Calibri" pitchFamily="34" charset="0"/>
                <a:sym typeface="Calibri"/>
              </a:rPr>
              <a:t> </a:t>
            </a:r>
            <a:endParaRPr lang="en-US" sz="2800" b="1" dirty="0" smtClean="0">
              <a:solidFill>
                <a:schemeClr val="lt1"/>
              </a:solidFill>
              <a:latin typeface="Calibri" pitchFamily="34" charset="0"/>
              <a:ea typeface="Calibri"/>
              <a:cs typeface="Calibri" pitchFamily="34" charset="0"/>
              <a:sym typeface="Calibri"/>
            </a:endParaRPr>
          </a:p>
          <a:p>
            <a:pPr marL="0" marR="0" lvl="0" indent="0" algn="ctr" rtl="0">
              <a:lnSpc>
                <a:spcPts val="2700"/>
              </a:lnSpc>
              <a:spcBef>
                <a:spcPts val="0"/>
              </a:spcBef>
              <a:spcAft>
                <a:spcPts val="0"/>
              </a:spcAft>
              <a:buNone/>
            </a:pPr>
            <a:r>
              <a:rPr lang="en-US" sz="2800" b="1" dirty="0" smtClean="0">
                <a:solidFill>
                  <a:schemeClr val="lt1"/>
                </a:solidFill>
                <a:latin typeface="Calibri" pitchFamily="34" charset="0"/>
                <a:ea typeface="Calibri"/>
                <a:cs typeface="Calibri" pitchFamily="34" charset="0"/>
                <a:sym typeface="Calibri"/>
              </a:rPr>
              <a:t>et </a:t>
            </a:r>
            <a:r>
              <a:rPr lang="en-US" sz="2800" b="1" dirty="0">
                <a:solidFill>
                  <a:schemeClr val="lt1"/>
                </a:solidFill>
                <a:latin typeface="Calibri" pitchFamily="34" charset="0"/>
                <a:ea typeface="Calibri"/>
                <a:cs typeface="Calibri" pitchFamily="34" charset="0"/>
                <a:sym typeface="Calibri"/>
              </a:rPr>
              <a:t>vivant avec Christ</a:t>
            </a:r>
            <a:endParaRPr dirty="0">
              <a:latin typeface="Calibri" pitchFamily="34" charset="0"/>
              <a:cs typeface="Calibri" pitchFamily="34" charset="0"/>
            </a:endParaRPr>
          </a:p>
          <a:p>
            <a:pPr marL="0" marR="0" lvl="0" indent="0" algn="ctr" rtl="0">
              <a:lnSpc>
                <a:spcPts val="2700"/>
              </a:lnSpc>
              <a:spcBef>
                <a:spcPts val="0"/>
              </a:spcBef>
              <a:spcAft>
                <a:spcPts val="0"/>
              </a:spcAft>
              <a:buNone/>
            </a:pPr>
            <a:r>
              <a:rPr lang="en-US" sz="2800" b="1" dirty="0" err="1">
                <a:solidFill>
                  <a:schemeClr val="dk2"/>
                </a:solidFill>
                <a:latin typeface="Calibri" pitchFamily="34" charset="0"/>
                <a:ea typeface="Calibri"/>
                <a:cs typeface="Calibri" pitchFamily="34" charset="0"/>
                <a:sym typeface="Calibri"/>
              </a:rPr>
              <a:t>libérer</a:t>
            </a:r>
            <a:r>
              <a:rPr lang="en-US" sz="2800" b="1" dirty="0">
                <a:solidFill>
                  <a:schemeClr val="dk2"/>
                </a:solidFill>
                <a:latin typeface="Calibri" pitchFamily="34" charset="0"/>
                <a:ea typeface="Calibri"/>
                <a:cs typeface="Calibri" pitchFamily="34" charset="0"/>
                <a:sym typeface="Calibri"/>
              </a:rPr>
              <a:t> de </a:t>
            </a:r>
            <a:r>
              <a:rPr lang="en-US" sz="2800" b="1" dirty="0" err="1">
                <a:solidFill>
                  <a:schemeClr val="dk2"/>
                </a:solidFill>
                <a:latin typeface="Calibri" pitchFamily="34" charset="0"/>
                <a:ea typeface="Calibri"/>
                <a:cs typeface="Calibri" pitchFamily="34" charset="0"/>
                <a:sym typeface="Calibri"/>
              </a:rPr>
              <a:t>l'esclavage</a:t>
            </a:r>
            <a:r>
              <a:rPr lang="en-US" sz="2800" b="1" dirty="0">
                <a:solidFill>
                  <a:schemeClr val="dk2"/>
                </a:solidFill>
                <a:latin typeface="Calibri" pitchFamily="34" charset="0"/>
                <a:ea typeface="Calibri"/>
                <a:cs typeface="Calibri" pitchFamily="34" charset="0"/>
                <a:sym typeface="Calibri"/>
              </a:rPr>
              <a:t> du </a:t>
            </a:r>
            <a:r>
              <a:rPr lang="en-US" sz="2800" b="1" dirty="0" err="1">
                <a:solidFill>
                  <a:schemeClr val="dk2"/>
                </a:solidFill>
                <a:latin typeface="Calibri" pitchFamily="34" charset="0"/>
                <a:ea typeface="Calibri"/>
                <a:cs typeface="Calibri" pitchFamily="34" charset="0"/>
                <a:sym typeface="Calibri"/>
              </a:rPr>
              <a:t>péché</a:t>
            </a:r>
            <a:r>
              <a:rPr lang="en-US" sz="2800" b="1" dirty="0">
                <a:solidFill>
                  <a:schemeClr val="dk2"/>
                </a:solidFill>
                <a:latin typeface="Calibri" pitchFamily="34" charset="0"/>
                <a:ea typeface="Calibri"/>
                <a:cs typeface="Calibri" pitchFamily="34" charset="0"/>
                <a:sym typeface="Calibri"/>
              </a:rPr>
              <a:t> </a:t>
            </a:r>
            <a:endParaRPr dirty="0">
              <a:latin typeface="Calibri" pitchFamily="34" charset="0"/>
              <a:cs typeface="Calibri" pitchFamily="34" charset="0"/>
            </a:endParaRPr>
          </a:p>
          <a:p>
            <a:pPr marL="0" marR="0" lvl="0" indent="0" algn="ctr" rtl="0">
              <a:lnSpc>
                <a:spcPts val="2700"/>
              </a:lnSpc>
              <a:spcBef>
                <a:spcPts val="0"/>
              </a:spcBef>
              <a:spcAft>
                <a:spcPts val="0"/>
              </a:spcAft>
              <a:buNone/>
            </a:pPr>
            <a:r>
              <a:rPr lang="en-US" sz="2800" b="1" dirty="0">
                <a:solidFill>
                  <a:schemeClr val="lt1"/>
                </a:solidFill>
                <a:latin typeface="Calibri" pitchFamily="34" charset="0"/>
                <a:ea typeface="Calibri"/>
                <a:cs typeface="Calibri" pitchFamily="34" charset="0"/>
                <a:sym typeface="Calibri"/>
              </a:rPr>
              <a:t>les </a:t>
            </a:r>
            <a:r>
              <a:rPr lang="en-US" sz="2800" b="1" dirty="0" err="1">
                <a:solidFill>
                  <a:schemeClr val="lt1"/>
                </a:solidFill>
                <a:latin typeface="Calibri" pitchFamily="34" charset="0"/>
                <a:ea typeface="Calibri"/>
                <a:cs typeface="Calibri" pitchFamily="34" charset="0"/>
                <a:sym typeface="Calibri"/>
              </a:rPr>
              <a:t>membres</a:t>
            </a:r>
            <a:r>
              <a:rPr lang="en-US" sz="2800" b="1" dirty="0">
                <a:solidFill>
                  <a:schemeClr val="lt1"/>
                </a:solidFill>
                <a:latin typeface="Calibri" pitchFamily="34" charset="0"/>
                <a:ea typeface="Calibri"/>
                <a:cs typeface="Calibri" pitchFamily="34" charset="0"/>
                <a:sym typeface="Calibri"/>
              </a:rPr>
              <a:t> du corps instruments de justice</a:t>
            </a:r>
            <a:r>
              <a:rPr lang="en-US" sz="2800" b="1" dirty="0">
                <a:solidFill>
                  <a:schemeClr val="dk2"/>
                </a:solidFill>
                <a:latin typeface="Calibri" pitchFamily="34" charset="0"/>
                <a:ea typeface="Calibri"/>
                <a:cs typeface="Calibri" pitchFamily="34" charset="0"/>
                <a:sym typeface="Calibri"/>
              </a:rPr>
              <a:t> </a:t>
            </a:r>
            <a:r>
              <a:rPr lang="en-US" sz="2800" b="1" dirty="0" err="1">
                <a:solidFill>
                  <a:schemeClr val="dk2"/>
                </a:solidFill>
                <a:latin typeface="Calibri" pitchFamily="34" charset="0"/>
                <a:ea typeface="Calibri"/>
                <a:cs typeface="Calibri" pitchFamily="34" charset="0"/>
                <a:sym typeface="Calibri"/>
              </a:rPr>
              <a:t>sous</a:t>
            </a:r>
            <a:r>
              <a:rPr lang="en-US" sz="2800" b="1" dirty="0">
                <a:solidFill>
                  <a:schemeClr val="dk2"/>
                </a:solidFill>
                <a:latin typeface="Calibri" pitchFamily="34" charset="0"/>
                <a:ea typeface="Calibri"/>
                <a:cs typeface="Calibri" pitchFamily="34" charset="0"/>
                <a:sym typeface="Calibri"/>
              </a:rPr>
              <a:t> Christ et </a:t>
            </a:r>
            <a:r>
              <a:rPr lang="en-US" sz="2800" b="1" dirty="0" err="1">
                <a:solidFill>
                  <a:schemeClr val="dk2"/>
                </a:solidFill>
                <a:latin typeface="Calibri" pitchFamily="34" charset="0"/>
                <a:ea typeface="Calibri"/>
                <a:cs typeface="Calibri" pitchFamily="34" charset="0"/>
                <a:sym typeface="Calibri"/>
              </a:rPr>
              <a:t>sa</a:t>
            </a:r>
            <a:r>
              <a:rPr lang="en-US" sz="2800" b="1" dirty="0">
                <a:solidFill>
                  <a:schemeClr val="dk2"/>
                </a:solidFill>
                <a:latin typeface="Calibri" pitchFamily="34" charset="0"/>
                <a:ea typeface="Calibri"/>
                <a:cs typeface="Calibri" pitchFamily="34" charset="0"/>
                <a:sym typeface="Calibri"/>
              </a:rPr>
              <a:t> </a:t>
            </a:r>
            <a:r>
              <a:rPr lang="en-US" sz="2800" b="1" dirty="0" err="1">
                <a:solidFill>
                  <a:schemeClr val="dk2"/>
                </a:solidFill>
                <a:latin typeface="Calibri" pitchFamily="34" charset="0"/>
                <a:ea typeface="Calibri"/>
                <a:cs typeface="Calibri" pitchFamily="34" charset="0"/>
                <a:sym typeface="Calibri"/>
              </a:rPr>
              <a:t>grâce</a:t>
            </a:r>
            <a:r>
              <a:rPr lang="en-US" sz="2800" b="1" dirty="0">
                <a:solidFill>
                  <a:schemeClr val="dk2"/>
                </a:solidFill>
                <a:latin typeface="Calibri" pitchFamily="34" charset="0"/>
                <a:ea typeface="Calibri"/>
                <a:cs typeface="Calibri" pitchFamily="34" charset="0"/>
                <a:sym typeface="Calibri"/>
              </a:rPr>
              <a:t> </a:t>
            </a:r>
            <a:r>
              <a:rPr lang="en-US" sz="2800" b="1" dirty="0" err="1">
                <a:solidFill>
                  <a:schemeClr val="dk2"/>
                </a:solidFill>
                <a:latin typeface="Calibri" pitchFamily="34" charset="0"/>
                <a:ea typeface="Calibri"/>
                <a:cs typeface="Calibri" pitchFamily="34" charset="0"/>
                <a:sym typeface="Calibri"/>
              </a:rPr>
              <a:t>abondante</a:t>
            </a:r>
            <a:r>
              <a:rPr lang="en-US" sz="2800" b="1" dirty="0">
                <a:solidFill>
                  <a:schemeClr val="dk2"/>
                </a:solidFill>
                <a:latin typeface="Calibri" pitchFamily="34" charset="0"/>
                <a:ea typeface="Calibri"/>
                <a:cs typeface="Calibri" pitchFamily="34" charset="0"/>
                <a:sym typeface="Calibri"/>
              </a:rPr>
              <a:t> non le </a:t>
            </a:r>
            <a:r>
              <a:rPr lang="en-US" sz="2800" b="1" dirty="0" err="1">
                <a:solidFill>
                  <a:schemeClr val="dk2"/>
                </a:solidFill>
                <a:latin typeface="Calibri" pitchFamily="34" charset="0"/>
                <a:ea typeface="Calibri"/>
                <a:cs typeface="Calibri" pitchFamily="34" charset="0"/>
                <a:sym typeface="Calibri"/>
              </a:rPr>
              <a:t>péché</a:t>
            </a:r>
            <a:r>
              <a:rPr lang="en-US" sz="2800" b="1" dirty="0">
                <a:solidFill>
                  <a:schemeClr val="dk2"/>
                </a:solidFill>
                <a:latin typeface="Calibri" pitchFamily="34" charset="0"/>
                <a:ea typeface="Calibri"/>
                <a:cs typeface="Calibri" pitchFamily="34" charset="0"/>
                <a:sym typeface="Calibri"/>
              </a:rPr>
              <a:t> </a:t>
            </a:r>
            <a:endParaRPr sz="2800" b="1" dirty="0">
              <a:solidFill>
                <a:schemeClr val="dk2"/>
              </a:solidFill>
              <a:latin typeface="Calibri" pitchFamily="34" charset="0"/>
              <a:ea typeface="Calibri"/>
              <a:cs typeface="Calibri" pitchFamily="34" charset="0"/>
              <a:sym typeface="Calibri"/>
            </a:endParaRPr>
          </a:p>
          <a:p>
            <a:pPr marL="0" marR="0" lvl="0" indent="0" algn="ctr" rtl="0">
              <a:lnSpc>
                <a:spcPts val="2700"/>
              </a:lnSpc>
              <a:spcBef>
                <a:spcPts val="0"/>
              </a:spcBef>
              <a:spcAft>
                <a:spcPts val="0"/>
              </a:spcAft>
              <a:buNone/>
            </a:pPr>
            <a:r>
              <a:rPr lang="en-US" sz="2800" b="1" dirty="0" err="1">
                <a:solidFill>
                  <a:schemeClr val="lt1"/>
                </a:solidFill>
                <a:latin typeface="Calibri" pitchFamily="34" charset="0"/>
                <a:ea typeface="Calibri"/>
                <a:cs typeface="Calibri" pitchFamily="34" charset="0"/>
                <a:sym typeface="Calibri"/>
              </a:rPr>
              <a:t>sous</a:t>
            </a:r>
            <a:r>
              <a:rPr lang="en-US" sz="2800" b="1" dirty="0">
                <a:solidFill>
                  <a:schemeClr val="lt1"/>
                </a:solidFill>
                <a:latin typeface="Calibri" pitchFamily="34" charset="0"/>
                <a:ea typeface="Calibri"/>
                <a:cs typeface="Calibri" pitchFamily="34" charset="0"/>
                <a:sym typeface="Calibri"/>
              </a:rPr>
              <a:t> Christ </a:t>
            </a:r>
            <a:r>
              <a:rPr lang="en-US" sz="2800" b="1" dirty="0" err="1">
                <a:solidFill>
                  <a:schemeClr val="lt1"/>
                </a:solidFill>
                <a:latin typeface="Calibri" pitchFamily="34" charset="0"/>
                <a:ea typeface="Calibri"/>
                <a:cs typeface="Calibri" pitchFamily="34" charset="0"/>
                <a:sym typeface="Calibri"/>
              </a:rPr>
              <a:t>comme</a:t>
            </a:r>
            <a:r>
              <a:rPr lang="en-US" sz="2800" b="1" dirty="0">
                <a:solidFill>
                  <a:schemeClr val="lt1"/>
                </a:solidFill>
                <a:latin typeface="Calibri" pitchFamily="34" charset="0"/>
                <a:ea typeface="Calibri"/>
                <a:cs typeface="Calibri" pitchFamily="34" charset="0"/>
                <a:sym typeface="Calibri"/>
              </a:rPr>
              <a:t> </a:t>
            </a:r>
            <a:r>
              <a:rPr lang="en-US" sz="2800" b="1" dirty="0" err="1">
                <a:solidFill>
                  <a:schemeClr val="lt1"/>
                </a:solidFill>
                <a:latin typeface="Calibri" pitchFamily="34" charset="0"/>
                <a:ea typeface="Calibri"/>
                <a:cs typeface="Calibri" pitchFamily="34" charset="0"/>
                <a:sym typeface="Calibri"/>
              </a:rPr>
              <a:t>esclaves</a:t>
            </a:r>
            <a:r>
              <a:rPr lang="en-US" sz="2800" b="1" dirty="0">
                <a:solidFill>
                  <a:schemeClr val="lt1"/>
                </a:solidFill>
                <a:latin typeface="Calibri" pitchFamily="34" charset="0"/>
                <a:ea typeface="Calibri"/>
                <a:cs typeface="Calibri" pitchFamily="34" charset="0"/>
                <a:sym typeface="Calibri"/>
              </a:rPr>
              <a:t> de Christ </a:t>
            </a:r>
            <a:endParaRPr dirty="0">
              <a:latin typeface="Calibri" pitchFamily="34" charset="0"/>
              <a:cs typeface="Calibri" pitchFamily="34" charset="0"/>
            </a:endParaRPr>
          </a:p>
          <a:p>
            <a:pPr marL="0" marR="0" lvl="0" indent="0" algn="ctr" rtl="0">
              <a:lnSpc>
                <a:spcPts val="2700"/>
              </a:lnSpc>
              <a:spcBef>
                <a:spcPts val="0"/>
              </a:spcBef>
              <a:spcAft>
                <a:spcPts val="0"/>
              </a:spcAft>
              <a:buNone/>
            </a:pPr>
            <a:r>
              <a:rPr lang="en-US" sz="2800" b="1" dirty="0">
                <a:solidFill>
                  <a:schemeClr val="lt1"/>
                </a:solidFill>
                <a:latin typeface="Calibri" pitchFamily="34" charset="0"/>
                <a:ea typeface="Calibri"/>
                <a:cs typeface="Calibri" pitchFamily="34" charset="0"/>
                <a:sym typeface="Calibri"/>
              </a:rPr>
              <a:t>et de </a:t>
            </a:r>
            <a:r>
              <a:rPr lang="en-US" sz="2800" b="1" dirty="0" err="1">
                <a:solidFill>
                  <a:schemeClr val="lt1"/>
                </a:solidFill>
                <a:latin typeface="Calibri" pitchFamily="34" charset="0"/>
                <a:ea typeface="Calibri"/>
                <a:cs typeface="Calibri" pitchFamily="34" charset="0"/>
                <a:sym typeface="Calibri"/>
              </a:rPr>
              <a:t>Dieu</a:t>
            </a:r>
            <a:r>
              <a:rPr lang="en-US" sz="2800" b="1" dirty="0">
                <a:solidFill>
                  <a:schemeClr val="lt1"/>
                </a:solidFill>
                <a:latin typeface="Calibri" pitchFamily="34" charset="0"/>
                <a:ea typeface="Calibri"/>
                <a:cs typeface="Calibri" pitchFamily="34" charset="0"/>
                <a:sym typeface="Calibri"/>
              </a:rPr>
              <a:t> pour la justice</a:t>
            </a:r>
            <a:endParaRPr sz="2800" b="1" dirty="0">
              <a:solidFill>
                <a:schemeClr val="lt1"/>
              </a:solidFill>
              <a:latin typeface="Calibri" pitchFamily="34" charset="0"/>
              <a:ea typeface="Calibri"/>
              <a:cs typeface="Calibri" pitchFamily="34" charset="0"/>
              <a:sym typeface="Calibri"/>
            </a:endParaRPr>
          </a:p>
          <a:p>
            <a:pPr marL="0" marR="0" lvl="0" indent="0" algn="ctr" rtl="0">
              <a:lnSpc>
                <a:spcPts val="2700"/>
              </a:lnSpc>
              <a:spcBef>
                <a:spcPts val="0"/>
              </a:spcBef>
              <a:spcAft>
                <a:spcPts val="0"/>
              </a:spcAft>
              <a:buNone/>
            </a:pPr>
            <a:r>
              <a:rPr lang="en-US" sz="2800" b="1" dirty="0">
                <a:solidFill>
                  <a:schemeClr val="dk2"/>
                </a:solidFill>
                <a:latin typeface="Calibri" pitchFamily="34" charset="0"/>
                <a:ea typeface="Calibri"/>
                <a:cs typeface="Calibri" pitchFamily="34" charset="0"/>
                <a:sym typeface="Calibri"/>
              </a:rPr>
              <a:t>attaché au Christ, un avec Christ, </a:t>
            </a:r>
            <a:r>
              <a:rPr lang="en-US" sz="2800" b="1" dirty="0" err="1">
                <a:solidFill>
                  <a:schemeClr val="dk2"/>
                </a:solidFill>
                <a:latin typeface="Calibri" pitchFamily="34" charset="0"/>
                <a:ea typeface="Calibri"/>
                <a:cs typeface="Calibri" pitchFamily="34" charset="0"/>
                <a:sym typeface="Calibri"/>
              </a:rPr>
              <a:t>assis</a:t>
            </a:r>
            <a:r>
              <a:rPr lang="en-US" sz="2800" b="1" dirty="0">
                <a:solidFill>
                  <a:schemeClr val="dk2"/>
                </a:solidFill>
                <a:latin typeface="Calibri" pitchFamily="34" charset="0"/>
                <a:ea typeface="Calibri"/>
                <a:cs typeface="Calibri" pitchFamily="34" charset="0"/>
                <a:sym typeface="Calibri"/>
              </a:rPr>
              <a:t> </a:t>
            </a:r>
            <a:endParaRPr dirty="0">
              <a:latin typeface="Calibri" pitchFamily="34" charset="0"/>
              <a:cs typeface="Calibri" pitchFamily="34" charset="0"/>
            </a:endParaRPr>
          </a:p>
          <a:p>
            <a:pPr marL="0" marR="0" lvl="0" indent="0" algn="ctr" rtl="0">
              <a:lnSpc>
                <a:spcPts val="2700"/>
              </a:lnSpc>
              <a:spcBef>
                <a:spcPts val="0"/>
              </a:spcBef>
              <a:spcAft>
                <a:spcPts val="0"/>
              </a:spcAft>
              <a:buNone/>
            </a:pPr>
            <a:r>
              <a:rPr lang="en-US" sz="2800" b="1" dirty="0">
                <a:solidFill>
                  <a:schemeClr val="dk2"/>
                </a:solidFill>
                <a:latin typeface="Calibri" pitchFamily="34" charset="0"/>
                <a:ea typeface="Calibri"/>
                <a:cs typeface="Calibri" pitchFamily="34" charset="0"/>
                <a:sym typeface="Calibri"/>
              </a:rPr>
              <a:t>avec Christ, </a:t>
            </a:r>
            <a:r>
              <a:rPr lang="en-US" sz="2800" b="1" dirty="0" err="1">
                <a:solidFill>
                  <a:schemeClr val="dk2"/>
                </a:solidFill>
                <a:latin typeface="Calibri" pitchFamily="34" charset="0"/>
                <a:ea typeface="Calibri"/>
                <a:cs typeface="Calibri" pitchFamily="34" charset="0"/>
                <a:sym typeface="Calibri"/>
              </a:rPr>
              <a:t>caché</a:t>
            </a:r>
            <a:r>
              <a:rPr lang="en-US" sz="2800" b="1" dirty="0">
                <a:solidFill>
                  <a:schemeClr val="dk2"/>
                </a:solidFill>
                <a:latin typeface="Calibri" pitchFamily="34" charset="0"/>
                <a:ea typeface="Calibri"/>
                <a:cs typeface="Calibri" pitchFamily="34" charset="0"/>
                <a:sym typeface="Calibri"/>
              </a:rPr>
              <a:t> avec Christ en </a:t>
            </a:r>
            <a:r>
              <a:rPr lang="en-US" sz="2800" b="1" dirty="0" err="1">
                <a:solidFill>
                  <a:schemeClr val="dk2"/>
                </a:solidFill>
                <a:latin typeface="Calibri" pitchFamily="34" charset="0"/>
                <a:ea typeface="Calibri"/>
                <a:cs typeface="Calibri" pitchFamily="34" charset="0"/>
                <a:sym typeface="Calibri"/>
              </a:rPr>
              <a:t>Dieu</a:t>
            </a:r>
            <a:r>
              <a:rPr lang="en-US" sz="2800" b="1" dirty="0">
                <a:solidFill>
                  <a:schemeClr val="dk2"/>
                </a:solidFill>
                <a:latin typeface="Calibri" pitchFamily="34" charset="0"/>
                <a:ea typeface="Calibri"/>
                <a:cs typeface="Calibri" pitchFamily="34" charset="0"/>
                <a:sym typeface="Calibri"/>
              </a:rPr>
              <a:t> </a:t>
            </a:r>
            <a:endParaRPr sz="2800" b="1" dirty="0">
              <a:solidFill>
                <a:schemeClr val="dk2"/>
              </a:solidFill>
              <a:latin typeface="Calibri" pitchFamily="34" charset="0"/>
              <a:ea typeface="Calibri"/>
              <a:cs typeface="Calibri" pitchFamily="34" charset="0"/>
              <a:sym typeface="Calibri"/>
            </a:endParaRPr>
          </a:p>
          <a:p>
            <a:pPr marL="0" marR="0" lvl="0" indent="0" algn="ctr" rtl="0">
              <a:lnSpc>
                <a:spcPts val="2700"/>
              </a:lnSpc>
              <a:spcBef>
                <a:spcPts val="0"/>
              </a:spcBef>
              <a:spcAft>
                <a:spcPts val="0"/>
              </a:spcAft>
              <a:buNone/>
            </a:pPr>
            <a:r>
              <a:rPr lang="en-US" sz="2800" b="1" dirty="0" err="1">
                <a:solidFill>
                  <a:schemeClr val="lt1"/>
                </a:solidFill>
                <a:latin typeface="Calibri" pitchFamily="34" charset="0"/>
                <a:ea typeface="Calibri"/>
                <a:cs typeface="Calibri" pitchFamily="34" charset="0"/>
                <a:sym typeface="Calibri"/>
              </a:rPr>
              <a:t>libéré</a:t>
            </a:r>
            <a:r>
              <a:rPr lang="en-US" sz="2800" b="1" dirty="0">
                <a:solidFill>
                  <a:schemeClr val="lt1"/>
                </a:solidFill>
                <a:latin typeface="Calibri" pitchFamily="34" charset="0"/>
                <a:ea typeface="Calibri"/>
                <a:cs typeface="Calibri" pitchFamily="34" charset="0"/>
                <a:sym typeface="Calibri"/>
              </a:rPr>
              <a:t> de la </a:t>
            </a:r>
            <a:r>
              <a:rPr lang="en-US" sz="2800" b="1" dirty="0" err="1">
                <a:solidFill>
                  <a:schemeClr val="lt1"/>
                </a:solidFill>
                <a:latin typeface="Calibri" pitchFamily="34" charset="0"/>
                <a:ea typeface="Calibri"/>
                <a:cs typeface="Calibri" pitchFamily="34" charset="0"/>
                <a:sym typeface="Calibri"/>
              </a:rPr>
              <a:t>loi</a:t>
            </a:r>
            <a:r>
              <a:rPr lang="en-US" sz="2800" b="1" dirty="0">
                <a:solidFill>
                  <a:schemeClr val="lt1"/>
                </a:solidFill>
                <a:latin typeface="Calibri" pitchFamily="34" charset="0"/>
                <a:ea typeface="Calibri"/>
                <a:cs typeface="Calibri" pitchFamily="34" charset="0"/>
                <a:sym typeface="Calibri"/>
              </a:rPr>
              <a:t> pour </a:t>
            </a:r>
            <a:r>
              <a:rPr lang="en-US" sz="2800" b="1" dirty="0" err="1">
                <a:solidFill>
                  <a:schemeClr val="lt1"/>
                </a:solidFill>
                <a:latin typeface="Calibri" pitchFamily="34" charset="0"/>
                <a:ea typeface="Calibri"/>
                <a:cs typeface="Calibri" pitchFamily="34" charset="0"/>
                <a:sym typeface="Calibri"/>
              </a:rPr>
              <a:t>épouser</a:t>
            </a:r>
            <a:r>
              <a:rPr lang="en-US" sz="2800" b="1" dirty="0">
                <a:solidFill>
                  <a:schemeClr val="lt1"/>
                </a:solidFill>
                <a:latin typeface="Calibri" pitchFamily="34" charset="0"/>
                <a:ea typeface="Calibri"/>
                <a:cs typeface="Calibri" pitchFamily="34" charset="0"/>
                <a:sym typeface="Calibri"/>
              </a:rPr>
              <a:t> Christ</a:t>
            </a:r>
            <a:endParaRPr sz="2800" b="1" dirty="0">
              <a:solidFill>
                <a:schemeClr val="lt1"/>
              </a:solidFill>
              <a:latin typeface="Calibri" pitchFamily="34" charset="0"/>
              <a:ea typeface="Calibri"/>
              <a:cs typeface="Calibri" pitchFamily="34" charset="0"/>
              <a:sym typeface="Calibri"/>
            </a:endParaRPr>
          </a:p>
          <a:p>
            <a:pPr marL="0" marR="0" lvl="0" indent="0" algn="ctr" rtl="0">
              <a:lnSpc>
                <a:spcPts val="2700"/>
              </a:lnSpc>
              <a:spcBef>
                <a:spcPts val="0"/>
              </a:spcBef>
              <a:spcAft>
                <a:spcPts val="0"/>
              </a:spcAft>
              <a:buNone/>
            </a:pPr>
            <a:r>
              <a:rPr lang="en-US" sz="2800" b="1" dirty="0" err="1">
                <a:solidFill>
                  <a:schemeClr val="dk2"/>
                </a:solidFill>
                <a:latin typeface="Calibri" pitchFamily="34" charset="0"/>
                <a:ea typeface="Calibri"/>
                <a:cs typeface="Calibri" pitchFamily="34" charset="0"/>
                <a:sym typeface="Calibri"/>
              </a:rPr>
              <a:t>sous</a:t>
            </a:r>
            <a:r>
              <a:rPr lang="en-US" sz="2800" b="1" dirty="0">
                <a:solidFill>
                  <a:schemeClr val="dk2"/>
                </a:solidFill>
                <a:latin typeface="Calibri" pitchFamily="34" charset="0"/>
                <a:ea typeface="Calibri"/>
                <a:cs typeface="Calibri" pitchFamily="34" charset="0"/>
                <a:sym typeface="Calibri"/>
              </a:rPr>
              <a:t> la </a:t>
            </a:r>
            <a:r>
              <a:rPr lang="en-US" sz="2800" b="1" dirty="0" err="1">
                <a:solidFill>
                  <a:schemeClr val="dk2"/>
                </a:solidFill>
                <a:latin typeface="Calibri" pitchFamily="34" charset="0"/>
                <a:ea typeface="Calibri"/>
                <a:cs typeface="Calibri" pitchFamily="34" charset="0"/>
                <a:sym typeface="Calibri"/>
              </a:rPr>
              <a:t>loi</a:t>
            </a:r>
            <a:r>
              <a:rPr lang="en-US" sz="2800" b="1" dirty="0">
                <a:solidFill>
                  <a:schemeClr val="dk2"/>
                </a:solidFill>
                <a:latin typeface="Calibri" pitchFamily="34" charset="0"/>
                <a:ea typeface="Calibri"/>
                <a:cs typeface="Calibri" pitchFamily="34" charset="0"/>
                <a:sym typeface="Calibri"/>
              </a:rPr>
              <a:t> de </a:t>
            </a:r>
            <a:r>
              <a:rPr lang="en-US" sz="2800" b="1" dirty="0" err="1">
                <a:solidFill>
                  <a:schemeClr val="dk2"/>
                </a:solidFill>
                <a:latin typeface="Calibri" pitchFamily="34" charset="0"/>
                <a:ea typeface="Calibri"/>
                <a:cs typeface="Calibri" pitchFamily="34" charset="0"/>
                <a:sym typeface="Calibri"/>
              </a:rPr>
              <a:t>l‘Esprit</a:t>
            </a:r>
            <a:endParaRPr sz="2800" b="1" dirty="0">
              <a:solidFill>
                <a:schemeClr val="dk2"/>
              </a:solidFill>
              <a:latin typeface="Calibri" pitchFamily="34" charset="0"/>
              <a:ea typeface="Calibri"/>
              <a:cs typeface="Calibri" pitchFamily="34" charset="0"/>
              <a:sym typeface="Calibri"/>
            </a:endParaRPr>
          </a:p>
        </p:txBody>
      </p:sp>
      <p:sp>
        <p:nvSpPr>
          <p:cNvPr id="2729" name="Google Shape;2729;p151"/>
          <p:cNvSpPr txBox="1"/>
          <p:nvPr/>
        </p:nvSpPr>
        <p:spPr>
          <a:xfrm>
            <a:off x="467544" y="5856345"/>
            <a:ext cx="8280900" cy="985200"/>
          </a:xfrm>
          <a:prstGeom prst="rect">
            <a:avLst/>
          </a:prstGeom>
          <a:solidFill>
            <a:srgbClr val="7030A0"/>
          </a:solidFill>
          <a:ln>
            <a:noFill/>
          </a:ln>
        </p:spPr>
        <p:txBody>
          <a:bodyPr spcFirstLastPara="1" wrap="square" lIns="91425" tIns="45700" rIns="91425" bIns="45700" anchor="t" anchorCtr="0">
            <a:spAutoFit/>
          </a:bodyPr>
          <a:lstStyle/>
          <a:p>
            <a:pPr marL="0" marR="0" lvl="0" indent="0" algn="ctr" rtl="0">
              <a:lnSpc>
                <a:spcPct val="107142"/>
              </a:lnSpc>
              <a:spcBef>
                <a:spcPts val="0"/>
              </a:spcBef>
              <a:spcAft>
                <a:spcPts val="0"/>
              </a:spcAft>
              <a:buNone/>
            </a:pPr>
            <a:r>
              <a:rPr lang="en-US" sz="2800" b="1">
                <a:solidFill>
                  <a:schemeClr val="lt1"/>
                </a:solidFill>
                <a:latin typeface="Calibri"/>
                <a:ea typeface="Calibri"/>
                <a:cs typeface="Calibri"/>
                <a:sym typeface="Calibri"/>
              </a:rPr>
              <a:t>Seigneur, merci que Jésus soit mort pour nous donner une abondance de dons qui nous libèrent du péché !</a:t>
            </a:r>
            <a:endParaRPr sz="2800" b="1">
              <a:solidFill>
                <a:schemeClr val="lt1"/>
              </a:solidFill>
              <a:latin typeface="Calibri"/>
              <a:ea typeface="Calibri"/>
              <a:cs typeface="Calibri"/>
              <a:sym typeface="Calibri"/>
            </a:endParaRPr>
          </a:p>
        </p:txBody>
      </p:sp>
      <p:sp>
        <p:nvSpPr>
          <p:cNvPr id="2730" name="Google Shape;2730;p151"/>
          <p:cNvSpPr txBox="1"/>
          <p:nvPr/>
        </p:nvSpPr>
        <p:spPr>
          <a:xfrm>
            <a:off x="-252536" y="332656"/>
            <a:ext cx="2592388"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lt1"/>
                </a:solidFill>
                <a:latin typeface="Arial Black"/>
                <a:ea typeface="Arial Black"/>
                <a:cs typeface="Arial Black"/>
                <a:sym typeface="Arial Black"/>
              </a:rPr>
              <a:t>foi </a:t>
            </a:r>
            <a:endParaRPr/>
          </a:p>
          <a:p>
            <a:pPr marL="0" marR="0" lvl="0" indent="0" algn="ctr" rtl="0">
              <a:spcBef>
                <a:spcPts val="0"/>
              </a:spcBef>
              <a:spcAft>
                <a:spcPts val="0"/>
              </a:spcAft>
              <a:buNone/>
            </a:pPr>
            <a:r>
              <a:rPr lang="en-US" sz="2400">
                <a:solidFill>
                  <a:schemeClr val="lt1"/>
                </a:solidFill>
                <a:latin typeface="Arial Black"/>
                <a:ea typeface="Arial Black"/>
                <a:cs typeface="Arial Black"/>
                <a:sym typeface="Arial Black"/>
              </a:rPr>
              <a:t>en Christ</a:t>
            </a:r>
            <a:endParaRPr sz="2400">
              <a:solidFill>
                <a:schemeClr val="lt1"/>
              </a:solidFill>
              <a:latin typeface="Arial Black"/>
              <a:ea typeface="Arial Black"/>
              <a:cs typeface="Arial Black"/>
              <a:sym typeface="Arial Black"/>
            </a:endParaRPr>
          </a:p>
        </p:txBody>
      </p:sp>
      <p:sp>
        <p:nvSpPr>
          <p:cNvPr id="2731" name="Google Shape;2731;p151"/>
          <p:cNvSpPr/>
          <p:nvPr/>
        </p:nvSpPr>
        <p:spPr>
          <a:xfrm>
            <a:off x="179512" y="1124744"/>
            <a:ext cx="1728192" cy="504056"/>
          </a:xfrm>
          <a:prstGeom prst="rightArrow">
            <a:avLst>
              <a:gd name="adj1" fmla="val 50000"/>
              <a:gd name="adj2" fmla="val 500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32" name="Google Shape;2732;p151"/>
          <p:cNvSpPr txBox="1"/>
          <p:nvPr/>
        </p:nvSpPr>
        <p:spPr>
          <a:xfrm>
            <a:off x="6300192" y="44624"/>
            <a:ext cx="2736304" cy="120032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2400" b="1" dirty="0" err="1">
                <a:solidFill>
                  <a:schemeClr val="lt1"/>
                </a:solidFill>
                <a:latin typeface="Calibri"/>
                <a:ea typeface="Calibri"/>
                <a:cs typeface="Calibri"/>
                <a:sym typeface="Calibri"/>
              </a:rPr>
              <a:t>Notez</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que</a:t>
            </a:r>
            <a:r>
              <a:rPr lang="en-US" sz="2400" b="1" dirty="0">
                <a:solidFill>
                  <a:schemeClr val="lt1"/>
                </a:solidFill>
                <a:latin typeface="Calibri"/>
                <a:ea typeface="Calibri"/>
                <a:cs typeface="Calibri"/>
                <a:sym typeface="Calibri"/>
              </a:rPr>
              <a:t> la </a:t>
            </a:r>
            <a:r>
              <a:rPr lang="en-US" sz="2400" b="1" dirty="0" err="1">
                <a:solidFill>
                  <a:schemeClr val="lt1"/>
                </a:solidFill>
                <a:latin typeface="Calibri"/>
                <a:ea typeface="Calibri"/>
                <a:cs typeface="Calibri"/>
                <a:sym typeface="Calibri"/>
              </a:rPr>
              <a:t>plupart</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sont</a:t>
            </a:r>
            <a:r>
              <a:rPr lang="en-US" sz="2400" b="1" dirty="0">
                <a:solidFill>
                  <a:schemeClr val="lt1"/>
                </a:solidFill>
                <a:latin typeface="Calibri"/>
                <a:ea typeface="Calibri"/>
                <a:cs typeface="Calibri"/>
                <a:sym typeface="Calibri"/>
              </a:rPr>
              <a:t> en Romains 6-8</a:t>
            </a:r>
            <a:endParaRPr sz="2400" b="1" dirty="0">
              <a:solidFill>
                <a:schemeClr val="lt1"/>
              </a:solidFill>
              <a:latin typeface="Arial"/>
              <a:ea typeface="Arial"/>
              <a:cs typeface="Arial"/>
              <a:sym typeface="Arial"/>
            </a:endParaRPr>
          </a:p>
        </p:txBody>
      </p:sp>
      <p:sp>
        <p:nvSpPr>
          <p:cNvPr id="2733" name="Google Shape;2733;p151"/>
          <p:cNvSpPr txBox="1"/>
          <p:nvPr/>
        </p:nvSpPr>
        <p:spPr>
          <a:xfrm>
            <a:off x="7308304" y="5415607"/>
            <a:ext cx="1944216"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lt1"/>
                </a:solidFill>
                <a:latin typeface="Calibri"/>
                <a:ea typeface="Calibri"/>
                <a:cs typeface="Calibri"/>
                <a:sym typeface="Calibri"/>
              </a:rPr>
              <a:t>Dons 32-48</a:t>
            </a:r>
            <a:endParaRPr sz="2400" b="1">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2121"/>
        <p:cNvGrpSpPr/>
        <p:nvPr/>
      </p:nvGrpSpPr>
      <p:grpSpPr>
        <a:xfrm>
          <a:off x="0" y="0"/>
          <a:ext cx="0" cy="0"/>
          <a:chOff x="0" y="0"/>
          <a:chExt cx="0" cy="0"/>
        </a:xfrm>
      </p:grpSpPr>
      <p:sp>
        <p:nvSpPr>
          <p:cNvPr id="2122" name="Google Shape;2122;p122"/>
          <p:cNvSpPr txBox="1">
            <a:spLocks noGrp="1"/>
          </p:cNvSpPr>
          <p:nvPr>
            <p:ph type="title"/>
          </p:nvPr>
        </p:nvSpPr>
        <p:spPr>
          <a:xfrm>
            <a:off x="5137720" y="2924944"/>
            <a:ext cx="3682752"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600" b="1">
                <a:solidFill>
                  <a:schemeClr val="lt1"/>
                </a:solidFill>
              </a:rPr>
              <a:t> Les dons de grâce en Christ que Dieu accorde pour vaincre la tentation.</a:t>
            </a:r>
            <a:br>
              <a:rPr lang="en-US" sz="3600" b="1">
                <a:solidFill>
                  <a:schemeClr val="lt1"/>
                </a:solidFill>
              </a:rPr>
            </a:br>
            <a:r>
              <a:rPr lang="en-US" sz="1800" b="1">
                <a:solidFill>
                  <a:schemeClr val="lt1"/>
                </a:solidFill>
              </a:rPr>
              <a:t/>
            </a:r>
            <a:br>
              <a:rPr lang="en-US" sz="1800" b="1">
                <a:solidFill>
                  <a:schemeClr val="lt1"/>
                </a:solidFill>
              </a:rPr>
            </a:br>
            <a:endParaRPr sz="3600">
              <a:solidFill>
                <a:schemeClr val="lt1"/>
              </a:solidFill>
            </a:endParaRPr>
          </a:p>
        </p:txBody>
      </p:sp>
      <p:pic>
        <p:nvPicPr>
          <p:cNvPr id="2123" name="Google Shape;2123;p122" descr="temptation.jpg"/>
          <p:cNvPicPr preferRelativeResize="0"/>
          <p:nvPr/>
        </p:nvPicPr>
        <p:blipFill rotWithShape="1">
          <a:blip r:embed="rId3">
            <a:alphaModFix/>
          </a:blip>
          <a:srcRect/>
          <a:stretch/>
        </p:blipFill>
        <p:spPr>
          <a:xfrm>
            <a:off x="-36512" y="44624"/>
            <a:ext cx="5200650" cy="6697662"/>
          </a:xfrm>
          <a:prstGeom prst="rect">
            <a:avLst/>
          </a:prstGeom>
          <a:noFill/>
          <a:ln>
            <a:noFill/>
          </a:ln>
        </p:spPr>
      </p:pic>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2127"/>
        <p:cNvGrpSpPr/>
        <p:nvPr/>
      </p:nvGrpSpPr>
      <p:grpSpPr>
        <a:xfrm>
          <a:off x="0" y="0"/>
          <a:ext cx="0" cy="0"/>
          <a:chOff x="0" y="0"/>
          <a:chExt cx="0" cy="0"/>
        </a:xfrm>
      </p:grpSpPr>
      <p:pic>
        <p:nvPicPr>
          <p:cNvPr id="2128" name="Google Shape;2128;p123" descr="Resurrection pic by Yoon Namsun.jpg"/>
          <p:cNvPicPr preferRelativeResize="0"/>
          <p:nvPr/>
        </p:nvPicPr>
        <p:blipFill rotWithShape="1">
          <a:blip r:embed="rId3">
            <a:alphaModFix/>
          </a:blip>
          <a:srcRect t="10100"/>
          <a:stretch/>
        </p:blipFill>
        <p:spPr>
          <a:xfrm>
            <a:off x="0" y="396"/>
            <a:ext cx="9144000" cy="6884988"/>
          </a:xfrm>
          <a:prstGeom prst="rect">
            <a:avLst/>
          </a:prstGeom>
          <a:noFill/>
          <a:ln>
            <a:noFill/>
          </a:ln>
        </p:spPr>
      </p:pic>
      <p:sp>
        <p:nvSpPr>
          <p:cNvPr id="2129" name="Google Shape;2129;p123"/>
          <p:cNvSpPr txBox="1"/>
          <p:nvPr/>
        </p:nvSpPr>
        <p:spPr>
          <a:xfrm>
            <a:off x="7236296" y="4797152"/>
            <a:ext cx="1619672"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009999"/>
                </a:solidFill>
                <a:latin typeface="Arial"/>
                <a:ea typeface="Arial"/>
                <a:cs typeface="Arial"/>
                <a:sym typeface="Arial"/>
              </a:rPr>
              <a:t>©</a:t>
            </a:r>
            <a:r>
              <a:rPr lang="en-US" sz="1200">
                <a:solidFill>
                  <a:srgbClr val="66CCFF"/>
                </a:solidFill>
                <a:latin typeface="Arial"/>
                <a:ea typeface="Arial"/>
                <a:cs typeface="Arial"/>
                <a:sym typeface="Arial"/>
              </a:rPr>
              <a:t> </a:t>
            </a:r>
            <a:r>
              <a:rPr lang="en-US" sz="1200" i="1">
                <a:solidFill>
                  <a:srgbClr val="009999"/>
                </a:solidFill>
                <a:latin typeface="Calibri"/>
                <a:ea typeface="Calibri"/>
                <a:cs typeface="Calibri"/>
                <a:sym typeface="Calibri"/>
              </a:rPr>
              <a:t>Yoon Nam Sun</a:t>
            </a:r>
            <a:endParaRPr sz="1200">
              <a:solidFill>
                <a:srgbClr val="009999"/>
              </a:solidFill>
              <a:latin typeface="Arial"/>
              <a:ea typeface="Arial"/>
              <a:cs typeface="Arial"/>
              <a:sym typeface="Arial"/>
            </a:endParaRPr>
          </a:p>
        </p:txBody>
      </p:sp>
      <p:sp>
        <p:nvSpPr>
          <p:cNvPr id="2130" name="Google Shape;2130;p123"/>
          <p:cNvSpPr txBox="1"/>
          <p:nvPr/>
        </p:nvSpPr>
        <p:spPr>
          <a:xfrm>
            <a:off x="107504" y="12680"/>
            <a:ext cx="8892480" cy="33547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dk2"/>
                </a:solidFill>
                <a:latin typeface="Calibri"/>
                <a:ea typeface="Calibri"/>
                <a:cs typeface="Calibri"/>
                <a:sym typeface="Calibri"/>
              </a:rPr>
              <a:t>« Ignorez-vous que nous tous qui avons été baptisés (immergés) en Jésus Christ, c'est en sa mort que nous avons été baptisés (immergés)?</a:t>
            </a:r>
            <a:endParaRPr/>
          </a:p>
          <a:p>
            <a:pPr marL="0" marR="0" lvl="0" indent="0" algn="l" rtl="0">
              <a:spcBef>
                <a:spcPts val="0"/>
              </a:spcBef>
              <a:spcAft>
                <a:spcPts val="0"/>
              </a:spcAft>
              <a:buNone/>
            </a:pPr>
            <a:r>
              <a:rPr lang="en-US" sz="2400" b="1">
                <a:solidFill>
                  <a:schemeClr val="dk2"/>
                </a:solidFill>
                <a:latin typeface="Calibri"/>
                <a:ea typeface="Calibri"/>
                <a:cs typeface="Calibri"/>
                <a:sym typeface="Calibri"/>
              </a:rPr>
              <a:t>Nous avons donc été ensevelis avec lui par </a:t>
            </a:r>
            <a:endParaRPr/>
          </a:p>
          <a:p>
            <a:pPr marL="0" marR="0" lvl="0" indent="0" algn="l" rtl="0">
              <a:spcBef>
                <a:spcPts val="0"/>
              </a:spcBef>
              <a:spcAft>
                <a:spcPts val="0"/>
              </a:spcAft>
              <a:buNone/>
            </a:pPr>
            <a:r>
              <a:rPr lang="en-US" sz="2400" b="1">
                <a:solidFill>
                  <a:schemeClr val="dk2"/>
                </a:solidFill>
                <a:latin typeface="Calibri"/>
                <a:ea typeface="Calibri"/>
                <a:cs typeface="Calibri"/>
                <a:sym typeface="Calibri"/>
              </a:rPr>
              <a:t>le baptême (immersion) en sa mort, afin que, </a:t>
            </a:r>
            <a:endParaRPr/>
          </a:p>
          <a:p>
            <a:pPr marL="0" marR="0" lvl="0" indent="0" algn="l" rtl="0">
              <a:spcBef>
                <a:spcPts val="0"/>
              </a:spcBef>
              <a:spcAft>
                <a:spcPts val="0"/>
              </a:spcAft>
              <a:buNone/>
            </a:pPr>
            <a:r>
              <a:rPr lang="en-US" sz="2400" b="1">
                <a:solidFill>
                  <a:schemeClr val="dk2"/>
                </a:solidFill>
                <a:latin typeface="Calibri"/>
                <a:ea typeface="Calibri"/>
                <a:cs typeface="Calibri"/>
                <a:sym typeface="Calibri"/>
              </a:rPr>
              <a:t>comme Christ est ressuscité des morts par </a:t>
            </a:r>
            <a:endParaRPr/>
          </a:p>
          <a:p>
            <a:pPr marL="0" marR="0" lvl="0" indent="0" algn="l" rtl="0">
              <a:spcBef>
                <a:spcPts val="0"/>
              </a:spcBef>
              <a:spcAft>
                <a:spcPts val="0"/>
              </a:spcAft>
              <a:buNone/>
            </a:pPr>
            <a:r>
              <a:rPr lang="en-US" sz="2400" b="1">
                <a:solidFill>
                  <a:schemeClr val="dk2"/>
                </a:solidFill>
                <a:latin typeface="Calibri"/>
                <a:ea typeface="Calibri"/>
                <a:cs typeface="Calibri"/>
                <a:sym typeface="Calibri"/>
              </a:rPr>
              <a:t>la gloire du Père, de même nous aussi </a:t>
            </a:r>
            <a:endParaRPr/>
          </a:p>
          <a:p>
            <a:pPr marL="0" marR="0" lvl="0" indent="0" algn="l" rtl="0">
              <a:spcBef>
                <a:spcPts val="0"/>
              </a:spcBef>
              <a:spcAft>
                <a:spcPts val="0"/>
              </a:spcAft>
              <a:buNone/>
            </a:pPr>
            <a:r>
              <a:rPr lang="en-US" sz="2400" b="1">
                <a:solidFill>
                  <a:schemeClr val="dk2"/>
                </a:solidFill>
                <a:latin typeface="Calibri"/>
                <a:ea typeface="Calibri"/>
                <a:cs typeface="Calibri"/>
                <a:sym typeface="Calibri"/>
              </a:rPr>
              <a:t>nous marchions en nouveauté de vie »</a:t>
            </a:r>
            <a:endParaRPr/>
          </a:p>
          <a:p>
            <a:pPr marL="0" marR="0" lvl="0" indent="0" algn="l" rtl="0">
              <a:spcBef>
                <a:spcPts val="0"/>
              </a:spcBef>
              <a:spcAft>
                <a:spcPts val="0"/>
              </a:spcAft>
              <a:buNone/>
            </a:pPr>
            <a:r>
              <a:rPr lang="en-US" sz="2400" b="1">
                <a:solidFill>
                  <a:schemeClr val="dk2"/>
                </a:solidFill>
                <a:latin typeface="Calibri"/>
                <a:ea typeface="Calibri"/>
                <a:cs typeface="Calibri"/>
                <a:sym typeface="Calibri"/>
              </a:rPr>
              <a:t>Rom 6:3-4 </a:t>
            </a:r>
            <a:r>
              <a:rPr lang="en-US" sz="2000" b="1">
                <a:solidFill>
                  <a:schemeClr val="dk2"/>
                </a:solidFill>
                <a:latin typeface="Calibri"/>
                <a:ea typeface="Calibri"/>
                <a:cs typeface="Calibri"/>
                <a:sym typeface="Calibri"/>
              </a:rPr>
              <a:t>(parenthèses ajoutées, </a:t>
            </a:r>
            <a:endParaRPr/>
          </a:p>
          <a:p>
            <a:pPr marL="0" marR="0" lvl="0" indent="0" algn="l" rtl="0">
              <a:spcBef>
                <a:spcPts val="0"/>
              </a:spcBef>
              <a:spcAft>
                <a:spcPts val="0"/>
              </a:spcAft>
              <a:buNone/>
            </a:pPr>
            <a:r>
              <a:rPr lang="en-US" sz="2000" b="1">
                <a:solidFill>
                  <a:schemeClr val="dk2"/>
                </a:solidFill>
                <a:latin typeface="Calibri"/>
                <a:ea typeface="Calibri"/>
                <a:cs typeface="Calibri"/>
                <a:sym typeface="Calibri"/>
              </a:rPr>
              <a:t>voir aussi Gal 3:27)</a:t>
            </a:r>
            <a:endParaRPr sz="2000" b="1">
              <a:solidFill>
                <a:schemeClr val="lt1"/>
              </a:solidFill>
              <a:latin typeface="Calibri"/>
              <a:ea typeface="Calibri"/>
              <a:cs typeface="Calibri"/>
              <a:sym typeface="Calibri"/>
            </a:endParaRPr>
          </a:p>
        </p:txBody>
      </p:sp>
      <p:sp>
        <p:nvSpPr>
          <p:cNvPr id="2131" name="Google Shape;2131;p123"/>
          <p:cNvSpPr txBox="1"/>
          <p:nvPr/>
        </p:nvSpPr>
        <p:spPr>
          <a:xfrm>
            <a:off x="1204332" y="5826968"/>
            <a:ext cx="7955280" cy="954067"/>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rgbClr val="FF0000"/>
                </a:solidFill>
                <a:latin typeface="Calibri"/>
                <a:ea typeface="Calibri"/>
                <a:cs typeface="Calibri"/>
                <a:sym typeface="Calibri"/>
              </a:rPr>
              <a:t>32. </a:t>
            </a:r>
            <a:r>
              <a:rPr lang="en-US" sz="2800" b="1" dirty="0" err="1">
                <a:solidFill>
                  <a:srgbClr val="FF0000"/>
                </a:solidFill>
                <a:latin typeface="Calibri"/>
                <a:ea typeface="Calibri"/>
                <a:cs typeface="Calibri"/>
                <a:sym typeface="Calibri"/>
              </a:rPr>
              <a:t>Immergé</a:t>
            </a:r>
            <a:r>
              <a:rPr lang="en-US" sz="2800" b="1" dirty="0">
                <a:solidFill>
                  <a:srgbClr val="FF0000"/>
                </a:solidFill>
                <a:latin typeface="Calibri"/>
                <a:ea typeface="Calibri"/>
                <a:cs typeface="Calibri"/>
                <a:sym typeface="Calibri"/>
              </a:rPr>
              <a:t> </a:t>
            </a:r>
            <a:r>
              <a:rPr lang="en-US" sz="2800" b="1" dirty="0" err="1" smtClean="0">
                <a:solidFill>
                  <a:srgbClr val="FF0000"/>
                </a:solidFill>
                <a:latin typeface="Calibri"/>
                <a:ea typeface="Calibri"/>
                <a:cs typeface="Calibri"/>
                <a:sym typeface="Calibri"/>
              </a:rPr>
              <a:t>dans</a:t>
            </a:r>
            <a:r>
              <a:rPr lang="en-US" sz="2800" b="1" dirty="0" smtClean="0">
                <a:solidFill>
                  <a:srgbClr val="FF0000"/>
                </a:solidFill>
                <a:latin typeface="Calibri"/>
                <a:ea typeface="Calibri"/>
                <a:cs typeface="Calibri"/>
                <a:sym typeface="Calibri"/>
              </a:rPr>
              <a:t> le Christ </a:t>
            </a:r>
            <a:r>
              <a:rPr lang="en-US" sz="2800" b="1" dirty="0" err="1" smtClean="0">
                <a:solidFill>
                  <a:srgbClr val="FF0000"/>
                </a:solidFill>
                <a:latin typeface="Calibri"/>
                <a:ea typeface="Calibri"/>
                <a:cs typeface="Calibri"/>
                <a:sym typeface="Calibri"/>
              </a:rPr>
              <a:t>dans</a:t>
            </a:r>
            <a:r>
              <a:rPr lang="en-US" sz="2800" b="1" dirty="0" smtClean="0">
                <a:solidFill>
                  <a:srgbClr val="FF0000"/>
                </a:solidFill>
                <a:latin typeface="Calibri"/>
                <a:ea typeface="Calibri"/>
                <a:cs typeface="Calibri"/>
                <a:sym typeface="Calibri"/>
              </a:rPr>
              <a:t> </a:t>
            </a:r>
            <a:r>
              <a:rPr lang="en-US" sz="2800" b="1" dirty="0" err="1" smtClean="0">
                <a:solidFill>
                  <a:srgbClr val="FF0000"/>
                </a:solidFill>
                <a:latin typeface="Calibri"/>
                <a:ea typeface="Calibri"/>
                <a:cs typeface="Calibri"/>
                <a:sym typeface="Calibri"/>
              </a:rPr>
              <a:t>sa</a:t>
            </a:r>
            <a:r>
              <a:rPr lang="en-US" sz="2800" b="1" dirty="0" smtClean="0">
                <a:solidFill>
                  <a:srgbClr val="FF0000"/>
                </a:solidFill>
                <a:latin typeface="Calibri"/>
                <a:ea typeface="Calibri"/>
                <a:cs typeface="Calibri"/>
                <a:sym typeface="Calibri"/>
              </a:rPr>
              <a:t> </a:t>
            </a:r>
            <a:r>
              <a:rPr lang="en-US" sz="2800" b="1" dirty="0">
                <a:solidFill>
                  <a:srgbClr val="FF0000"/>
                </a:solidFill>
                <a:latin typeface="Calibri"/>
                <a:ea typeface="Calibri"/>
                <a:cs typeface="Calibri"/>
                <a:sym typeface="Calibri"/>
              </a:rPr>
              <a:t>mort </a:t>
            </a:r>
            <a:r>
              <a:rPr lang="en-US" sz="2800" b="1" dirty="0" smtClean="0">
                <a:solidFill>
                  <a:srgbClr val="FF0000"/>
                </a:solidFill>
                <a:latin typeface="Calibri"/>
                <a:ea typeface="Calibri"/>
                <a:cs typeface="Calibri"/>
                <a:sym typeface="Calibri"/>
              </a:rPr>
              <a:t>et </a:t>
            </a:r>
            <a:r>
              <a:rPr lang="en-US" sz="2800" b="1" dirty="0" err="1" smtClean="0">
                <a:solidFill>
                  <a:srgbClr val="FF0000"/>
                </a:solidFill>
                <a:latin typeface="Calibri"/>
                <a:ea typeface="Calibri"/>
                <a:cs typeface="Calibri"/>
                <a:sym typeface="Calibri"/>
              </a:rPr>
              <a:t>sa</a:t>
            </a:r>
            <a:r>
              <a:rPr lang="en-US" sz="2800" b="1" dirty="0" smtClean="0">
                <a:solidFill>
                  <a:srgbClr val="FF0000"/>
                </a:solidFill>
                <a:latin typeface="Calibri"/>
                <a:ea typeface="Calibri"/>
                <a:cs typeface="Calibri"/>
                <a:sym typeface="Calibri"/>
              </a:rPr>
              <a:t> </a:t>
            </a:r>
            <a:r>
              <a:rPr lang="en-US" sz="2800" b="1" dirty="0" err="1" smtClean="0">
                <a:solidFill>
                  <a:srgbClr val="FF0000"/>
                </a:solidFill>
                <a:latin typeface="Calibri"/>
                <a:ea typeface="Calibri"/>
                <a:cs typeface="Calibri"/>
                <a:sym typeface="Calibri"/>
              </a:rPr>
              <a:t>résurrection</a:t>
            </a:r>
            <a:r>
              <a:rPr lang="en-US" sz="2800" b="1" dirty="0" smtClean="0">
                <a:solidFill>
                  <a:srgbClr val="FF0000"/>
                </a:solidFill>
                <a:latin typeface="Calibri"/>
                <a:ea typeface="Calibri"/>
                <a:cs typeface="Calibri"/>
                <a:sym typeface="Calibri"/>
              </a:rPr>
              <a:t>.  </a:t>
            </a:r>
            <a:r>
              <a:rPr lang="en-US" sz="2800" b="1" dirty="0">
                <a:solidFill>
                  <a:srgbClr val="FF0000"/>
                </a:solidFill>
                <a:latin typeface="Calibri"/>
                <a:ea typeface="Calibri"/>
                <a:cs typeface="Calibri"/>
                <a:sym typeface="Calibri"/>
              </a:rPr>
              <a:t>Merci, Seigneur!</a:t>
            </a:r>
            <a:endParaRPr sz="2800" b="1" dirty="0">
              <a:solidFill>
                <a:srgbClr val="FF0000"/>
              </a:solidFill>
              <a:latin typeface="Calibri"/>
              <a:ea typeface="Calibri"/>
              <a:cs typeface="Calibri"/>
              <a:sym typeface="Calibri"/>
            </a:endParaRPr>
          </a:p>
        </p:txBody>
      </p:sp>
      <p:pic>
        <p:nvPicPr>
          <p:cNvPr id="2132" name="Google Shape;2132;p123" descr="dove and sword large cropped.png"/>
          <p:cNvPicPr preferRelativeResize="0"/>
          <p:nvPr/>
        </p:nvPicPr>
        <p:blipFill rotWithShape="1">
          <a:blip r:embed="rId4">
            <a:alphaModFix/>
          </a:blip>
          <a:srcRect/>
          <a:stretch/>
        </p:blipFill>
        <p:spPr>
          <a:xfrm>
            <a:off x="5220072" y="2852936"/>
            <a:ext cx="983450" cy="1017658"/>
          </a:xfrm>
          <a:prstGeom prst="rect">
            <a:avLst/>
          </a:prstGeom>
          <a:noFill/>
          <a:ln>
            <a:noFill/>
          </a:ln>
        </p:spPr>
      </p:pic>
      <p:sp>
        <p:nvSpPr>
          <p:cNvPr id="2133" name="Google Shape;2133;p123"/>
          <p:cNvSpPr txBox="1"/>
          <p:nvPr/>
        </p:nvSpPr>
        <p:spPr>
          <a:xfrm>
            <a:off x="5724128" y="4005064"/>
            <a:ext cx="1872208"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6D6D6D"/>
                </a:solidFill>
                <a:latin typeface="Arial"/>
                <a:ea typeface="Arial"/>
                <a:cs typeface="Arial"/>
                <a:sym typeface="Arial"/>
              </a:rPr>
              <a:t>Dove and Bible</a:t>
            </a:r>
            <a:endParaRPr/>
          </a:p>
          <a:p>
            <a:pPr marL="0" marR="0" lvl="0" indent="0" algn="ctr" rtl="0">
              <a:spcBef>
                <a:spcPts val="0"/>
              </a:spcBef>
              <a:spcAft>
                <a:spcPts val="0"/>
              </a:spcAft>
              <a:buNone/>
            </a:pPr>
            <a:r>
              <a:rPr lang="en-US" sz="800">
                <a:solidFill>
                  <a:srgbClr val="6D6D6D"/>
                </a:solidFill>
                <a:latin typeface="Arial"/>
                <a:ea typeface="Arial"/>
                <a:cs typeface="Arial"/>
                <a:sym typeface="Arial"/>
              </a:rPr>
              <a:t>Microsoft clip art © 2013 </a:t>
            </a:r>
            <a:endParaRPr/>
          </a:p>
          <a:p>
            <a:pPr marL="0" marR="0" lvl="0" indent="0" algn="ctr" rtl="0">
              <a:spcBef>
                <a:spcPts val="0"/>
              </a:spcBef>
              <a:spcAft>
                <a:spcPts val="0"/>
              </a:spcAft>
              <a:buNone/>
            </a:pPr>
            <a:r>
              <a:rPr lang="en-US" sz="800">
                <a:solidFill>
                  <a:srgbClr val="6D6D6D"/>
                </a:solidFill>
                <a:latin typeface="Arial"/>
                <a:ea typeface="Arial"/>
                <a:cs typeface="Arial"/>
                <a:sym typeface="Arial"/>
              </a:rPr>
              <a:t>Microsoft Corporation. </a:t>
            </a:r>
            <a:endParaRPr sz="800">
              <a:solidFill>
                <a:srgbClr val="6D6D6D"/>
              </a:solidFill>
              <a:latin typeface="Arial"/>
              <a:ea typeface="Arial"/>
              <a:cs typeface="Arial"/>
              <a:sym typeface="Arial"/>
            </a:endParaRPr>
          </a:p>
        </p:txBody>
      </p:sp>
      <p:pic>
        <p:nvPicPr>
          <p:cNvPr id="2134" name="Google Shape;2134;p123" descr="angry-face-01s.gif"/>
          <p:cNvPicPr preferRelativeResize="0"/>
          <p:nvPr/>
        </p:nvPicPr>
        <p:blipFill rotWithShape="1">
          <a:blip r:embed="rId5">
            <a:alphaModFix/>
          </a:blip>
          <a:srcRect/>
          <a:stretch/>
        </p:blipFill>
        <p:spPr>
          <a:xfrm>
            <a:off x="179512" y="5877272"/>
            <a:ext cx="864096" cy="864096"/>
          </a:xfrm>
          <a:prstGeom prst="ellipse">
            <a:avLst/>
          </a:prstGeom>
          <a:noFill/>
          <a:ln>
            <a:noFill/>
          </a:ln>
        </p:spPr>
      </p:pic>
      <p:sp>
        <p:nvSpPr>
          <p:cNvPr id="2135" name="Google Shape;2135;p123"/>
          <p:cNvSpPr txBox="1"/>
          <p:nvPr/>
        </p:nvSpPr>
        <p:spPr>
          <a:xfrm>
            <a:off x="179512" y="5805264"/>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2136" name="Google Shape;2136;p123"/>
          <p:cNvSpPr txBox="1"/>
          <p:nvPr/>
        </p:nvSpPr>
        <p:spPr>
          <a:xfrm>
            <a:off x="107504" y="6669940"/>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F2F2F2"/>
                </a:solidFill>
                <a:latin typeface="Arial"/>
                <a:ea typeface="Arial"/>
                <a:cs typeface="Arial"/>
                <a:sym typeface="Arial"/>
              </a:rPr>
              <a:t>© GospelGifs.com </a:t>
            </a:r>
            <a:endParaRPr sz="800">
              <a:solidFill>
                <a:srgbClr val="F2F2F2"/>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2140"/>
        <p:cNvGrpSpPr/>
        <p:nvPr/>
      </p:nvGrpSpPr>
      <p:grpSpPr>
        <a:xfrm>
          <a:off x="0" y="0"/>
          <a:ext cx="0" cy="0"/>
          <a:chOff x="0" y="0"/>
          <a:chExt cx="0" cy="0"/>
        </a:xfrm>
      </p:grpSpPr>
      <p:pic>
        <p:nvPicPr>
          <p:cNvPr id="2141" name="Google Shape;2141;p124" descr="Resurrection pic by Yoon Namsun.jpg"/>
          <p:cNvPicPr preferRelativeResize="0"/>
          <p:nvPr/>
        </p:nvPicPr>
        <p:blipFill rotWithShape="1">
          <a:blip r:embed="rId3">
            <a:alphaModFix/>
          </a:blip>
          <a:srcRect t="10100"/>
          <a:stretch/>
        </p:blipFill>
        <p:spPr>
          <a:xfrm>
            <a:off x="0" y="396"/>
            <a:ext cx="9144000" cy="6884988"/>
          </a:xfrm>
          <a:prstGeom prst="rect">
            <a:avLst/>
          </a:prstGeom>
          <a:noFill/>
          <a:ln>
            <a:noFill/>
          </a:ln>
        </p:spPr>
      </p:pic>
      <p:sp>
        <p:nvSpPr>
          <p:cNvPr id="2142" name="Google Shape;2142;p124"/>
          <p:cNvSpPr txBox="1"/>
          <p:nvPr/>
        </p:nvSpPr>
        <p:spPr>
          <a:xfrm>
            <a:off x="7236296" y="4797152"/>
            <a:ext cx="1619672"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009999"/>
                </a:solidFill>
                <a:latin typeface="Arial"/>
                <a:ea typeface="Arial"/>
                <a:cs typeface="Arial"/>
                <a:sym typeface="Arial"/>
              </a:rPr>
              <a:t>©</a:t>
            </a:r>
            <a:r>
              <a:rPr lang="en-US" sz="1200">
                <a:solidFill>
                  <a:srgbClr val="66CCFF"/>
                </a:solidFill>
                <a:latin typeface="Arial"/>
                <a:ea typeface="Arial"/>
                <a:cs typeface="Arial"/>
                <a:sym typeface="Arial"/>
              </a:rPr>
              <a:t> </a:t>
            </a:r>
            <a:r>
              <a:rPr lang="en-US" sz="1200" i="1">
                <a:solidFill>
                  <a:srgbClr val="009999"/>
                </a:solidFill>
                <a:latin typeface="Calibri"/>
                <a:ea typeface="Calibri"/>
                <a:cs typeface="Calibri"/>
                <a:sym typeface="Calibri"/>
              </a:rPr>
              <a:t>Yoon Nam Sun</a:t>
            </a:r>
            <a:endParaRPr sz="1200">
              <a:solidFill>
                <a:srgbClr val="009999"/>
              </a:solidFill>
              <a:latin typeface="Arial"/>
              <a:ea typeface="Arial"/>
              <a:cs typeface="Arial"/>
              <a:sym typeface="Arial"/>
            </a:endParaRPr>
          </a:p>
        </p:txBody>
      </p:sp>
      <p:sp>
        <p:nvSpPr>
          <p:cNvPr id="2143" name="Google Shape;2143;p124"/>
          <p:cNvSpPr txBox="1"/>
          <p:nvPr/>
        </p:nvSpPr>
        <p:spPr>
          <a:xfrm>
            <a:off x="179512" y="123984"/>
            <a:ext cx="8892480" cy="242117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dirty="0">
                <a:solidFill>
                  <a:schemeClr val="dk2"/>
                </a:solidFill>
                <a:latin typeface="Calibri"/>
                <a:ea typeface="Calibri"/>
                <a:cs typeface="Calibri"/>
                <a:sym typeface="Calibri"/>
              </a:rPr>
              <a:t>« En </a:t>
            </a:r>
            <a:r>
              <a:rPr lang="en-US" sz="2400" b="1" dirty="0" err="1">
                <a:solidFill>
                  <a:schemeClr val="dk2"/>
                </a:solidFill>
                <a:latin typeface="Calibri"/>
                <a:ea typeface="Calibri"/>
                <a:cs typeface="Calibri"/>
                <a:sym typeface="Calibri"/>
              </a:rPr>
              <a:t>effet</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si</a:t>
            </a:r>
            <a:r>
              <a:rPr lang="en-US" sz="2400" b="1" dirty="0">
                <a:solidFill>
                  <a:schemeClr val="dk2"/>
                </a:solidFill>
                <a:latin typeface="Calibri"/>
                <a:ea typeface="Calibri"/>
                <a:cs typeface="Calibri"/>
                <a:sym typeface="Calibri"/>
              </a:rPr>
              <a:t> nous </a:t>
            </a:r>
            <a:r>
              <a:rPr lang="en-US" sz="2400" b="1" dirty="0" err="1">
                <a:solidFill>
                  <a:schemeClr val="dk2"/>
                </a:solidFill>
                <a:latin typeface="Calibri"/>
                <a:ea typeface="Calibri"/>
                <a:cs typeface="Calibri"/>
                <a:sym typeface="Calibri"/>
              </a:rPr>
              <a:t>sommes</a:t>
            </a:r>
            <a:r>
              <a:rPr lang="en-US" sz="2400" b="1" dirty="0">
                <a:solidFill>
                  <a:schemeClr val="dk2"/>
                </a:solidFill>
                <a:latin typeface="Calibri"/>
                <a:ea typeface="Calibri"/>
                <a:cs typeface="Calibri"/>
                <a:sym typeface="Calibri"/>
              </a:rPr>
              <a:t> </a:t>
            </a:r>
            <a:r>
              <a:rPr lang="en-US" sz="2400" b="1" u="sng" dirty="0" err="1">
                <a:solidFill>
                  <a:schemeClr val="dk2"/>
                </a:solidFill>
                <a:latin typeface="Calibri"/>
                <a:ea typeface="Calibri"/>
                <a:cs typeface="Calibri"/>
                <a:sym typeface="Calibri"/>
              </a:rPr>
              <a:t>devenus</a:t>
            </a:r>
            <a:r>
              <a:rPr lang="en-US" sz="2400" b="1" u="sng" dirty="0">
                <a:solidFill>
                  <a:schemeClr val="dk2"/>
                </a:solidFill>
                <a:latin typeface="Calibri"/>
                <a:ea typeface="Calibri"/>
                <a:cs typeface="Calibri"/>
                <a:sym typeface="Calibri"/>
              </a:rPr>
              <a:t> </a:t>
            </a:r>
            <a:r>
              <a:rPr lang="en-US" sz="2400" b="1" u="sng" dirty="0" err="1">
                <a:solidFill>
                  <a:schemeClr val="dk2"/>
                </a:solidFill>
                <a:latin typeface="Calibri"/>
                <a:ea typeface="Calibri"/>
                <a:cs typeface="Calibri"/>
                <a:sym typeface="Calibri"/>
              </a:rPr>
              <a:t>une</a:t>
            </a:r>
            <a:r>
              <a:rPr lang="en-US" sz="2400" b="1" u="sng" dirty="0">
                <a:solidFill>
                  <a:schemeClr val="dk2"/>
                </a:solidFill>
                <a:latin typeface="Calibri"/>
                <a:ea typeface="Calibri"/>
                <a:cs typeface="Calibri"/>
                <a:sym typeface="Calibri"/>
              </a:rPr>
              <a:t> </a:t>
            </a:r>
            <a:r>
              <a:rPr lang="en-US" sz="2400" b="1" u="sng" dirty="0" err="1">
                <a:solidFill>
                  <a:schemeClr val="dk2"/>
                </a:solidFill>
                <a:latin typeface="Calibri"/>
                <a:ea typeface="Calibri"/>
                <a:cs typeface="Calibri"/>
                <a:sym typeface="Calibri"/>
              </a:rPr>
              <a:t>même</a:t>
            </a:r>
            <a:r>
              <a:rPr lang="en-US" sz="2400" b="1" u="sng" dirty="0">
                <a:solidFill>
                  <a:schemeClr val="dk2"/>
                </a:solidFill>
                <a:latin typeface="Calibri"/>
                <a:ea typeface="Calibri"/>
                <a:cs typeface="Calibri"/>
                <a:sym typeface="Calibri"/>
              </a:rPr>
              <a:t> </a:t>
            </a:r>
            <a:r>
              <a:rPr lang="en-US" sz="2400" b="1" u="sng" dirty="0" err="1">
                <a:solidFill>
                  <a:schemeClr val="dk2"/>
                </a:solidFill>
                <a:latin typeface="Calibri"/>
                <a:ea typeface="Calibri"/>
                <a:cs typeface="Calibri"/>
                <a:sym typeface="Calibri"/>
              </a:rPr>
              <a:t>plante</a:t>
            </a:r>
            <a:r>
              <a:rPr lang="en-US" sz="2400" b="1" dirty="0">
                <a:solidFill>
                  <a:schemeClr val="dk2"/>
                </a:solidFill>
                <a:latin typeface="Calibri"/>
                <a:ea typeface="Calibri"/>
                <a:cs typeface="Calibri"/>
                <a:sym typeface="Calibri"/>
              </a:rPr>
              <a:t> avec </a:t>
            </a:r>
            <a:r>
              <a:rPr lang="en-US" sz="2400" b="1" dirty="0" err="1">
                <a:solidFill>
                  <a:schemeClr val="dk2"/>
                </a:solidFill>
                <a:latin typeface="Calibri"/>
                <a:ea typeface="Calibri"/>
                <a:cs typeface="Calibri"/>
                <a:sym typeface="Calibri"/>
              </a:rPr>
              <a:t>lui</a:t>
            </a:r>
            <a:r>
              <a:rPr lang="en-US" sz="2400" b="1" dirty="0">
                <a:solidFill>
                  <a:schemeClr val="dk2"/>
                </a:solidFill>
                <a:latin typeface="Calibri"/>
                <a:ea typeface="Calibri"/>
                <a:cs typeface="Calibri"/>
                <a:sym typeface="Calibri"/>
              </a:rPr>
              <a:t> par la </a:t>
            </a:r>
            <a:r>
              <a:rPr lang="en-US" sz="2400" b="1" dirty="0" err="1">
                <a:solidFill>
                  <a:schemeClr val="dk2"/>
                </a:solidFill>
                <a:latin typeface="Calibri"/>
                <a:ea typeface="Calibri"/>
                <a:cs typeface="Calibri"/>
                <a:sym typeface="Calibri"/>
              </a:rPr>
              <a:t>conformité</a:t>
            </a:r>
            <a:r>
              <a:rPr lang="en-US" sz="2400" b="1" dirty="0">
                <a:solidFill>
                  <a:schemeClr val="dk2"/>
                </a:solidFill>
                <a:latin typeface="Calibri"/>
                <a:ea typeface="Calibri"/>
                <a:cs typeface="Calibri"/>
                <a:sym typeface="Calibri"/>
              </a:rPr>
              <a:t> à </a:t>
            </a:r>
            <a:r>
              <a:rPr lang="en-US" sz="2400" b="1" dirty="0" err="1">
                <a:solidFill>
                  <a:schemeClr val="dk2"/>
                </a:solidFill>
                <a:latin typeface="Calibri"/>
                <a:ea typeface="Calibri"/>
                <a:cs typeface="Calibri"/>
                <a:sym typeface="Calibri"/>
              </a:rPr>
              <a:t>sa</a:t>
            </a:r>
            <a:r>
              <a:rPr lang="en-US" sz="2400" b="1" dirty="0">
                <a:solidFill>
                  <a:schemeClr val="dk2"/>
                </a:solidFill>
                <a:latin typeface="Calibri"/>
                <a:ea typeface="Calibri"/>
                <a:cs typeface="Calibri"/>
                <a:sym typeface="Calibri"/>
              </a:rPr>
              <a:t> </a:t>
            </a:r>
            <a:r>
              <a:rPr lang="en-US" sz="2400" b="1" u="sng" dirty="0">
                <a:solidFill>
                  <a:schemeClr val="dk2"/>
                </a:solidFill>
                <a:latin typeface="Calibri"/>
                <a:ea typeface="Calibri"/>
                <a:cs typeface="Calibri"/>
                <a:sym typeface="Calibri"/>
              </a:rPr>
              <a:t>mort</a:t>
            </a:r>
            <a:r>
              <a:rPr lang="en-US" sz="2400" b="1" dirty="0">
                <a:solidFill>
                  <a:schemeClr val="dk2"/>
                </a:solidFill>
                <a:latin typeface="Calibri"/>
                <a:ea typeface="Calibri"/>
                <a:cs typeface="Calibri"/>
                <a:sym typeface="Calibri"/>
              </a:rPr>
              <a:t>, nous le </a:t>
            </a:r>
            <a:r>
              <a:rPr lang="en-US" sz="2400" b="1" dirty="0" err="1">
                <a:solidFill>
                  <a:schemeClr val="dk2"/>
                </a:solidFill>
                <a:latin typeface="Calibri"/>
                <a:ea typeface="Calibri"/>
                <a:cs typeface="Calibri"/>
                <a:sym typeface="Calibri"/>
              </a:rPr>
              <a:t>serons</a:t>
            </a:r>
            <a:r>
              <a:rPr lang="en-US" sz="2400" b="1" dirty="0">
                <a:solidFill>
                  <a:schemeClr val="dk2"/>
                </a:solidFill>
                <a:latin typeface="Calibri"/>
                <a:ea typeface="Calibri"/>
                <a:cs typeface="Calibri"/>
                <a:sym typeface="Calibri"/>
              </a:rPr>
              <a:t> </a:t>
            </a:r>
            <a:r>
              <a:rPr lang="en-US" sz="2400" b="1" u="sng" dirty="0" err="1">
                <a:solidFill>
                  <a:schemeClr val="dk2"/>
                </a:solidFill>
                <a:latin typeface="Calibri"/>
                <a:ea typeface="Calibri"/>
                <a:cs typeface="Calibri"/>
                <a:sym typeface="Calibri"/>
              </a:rPr>
              <a:t>aussi</a:t>
            </a:r>
            <a:r>
              <a:rPr lang="en-US" sz="2400" b="1" dirty="0">
                <a:solidFill>
                  <a:schemeClr val="dk2"/>
                </a:solidFill>
                <a:latin typeface="Calibri"/>
                <a:ea typeface="Calibri"/>
                <a:cs typeface="Calibri"/>
                <a:sym typeface="Calibri"/>
              </a:rPr>
              <a:t> </a:t>
            </a:r>
            <a:endParaRPr dirty="0"/>
          </a:p>
          <a:p>
            <a:pPr marL="0" marR="0" lvl="0" indent="0" algn="l" rtl="0">
              <a:spcBef>
                <a:spcPts val="0"/>
              </a:spcBef>
              <a:spcAft>
                <a:spcPts val="0"/>
              </a:spcAft>
              <a:buNone/>
            </a:pPr>
            <a:r>
              <a:rPr lang="en-US" sz="2400" b="1" dirty="0">
                <a:solidFill>
                  <a:schemeClr val="dk2"/>
                </a:solidFill>
                <a:latin typeface="Calibri"/>
                <a:ea typeface="Calibri"/>
                <a:cs typeface="Calibri"/>
                <a:sym typeface="Calibri"/>
              </a:rPr>
              <a:t>par la </a:t>
            </a:r>
            <a:r>
              <a:rPr lang="en-US" sz="2400" b="1" dirty="0" err="1">
                <a:solidFill>
                  <a:schemeClr val="dk2"/>
                </a:solidFill>
                <a:latin typeface="Calibri"/>
                <a:ea typeface="Calibri"/>
                <a:cs typeface="Calibri"/>
                <a:sym typeface="Calibri"/>
              </a:rPr>
              <a:t>conformité</a:t>
            </a:r>
            <a:r>
              <a:rPr lang="en-US" sz="2400" b="1" dirty="0">
                <a:solidFill>
                  <a:schemeClr val="dk2"/>
                </a:solidFill>
                <a:latin typeface="Calibri"/>
                <a:ea typeface="Calibri"/>
                <a:cs typeface="Calibri"/>
                <a:sym typeface="Calibri"/>
              </a:rPr>
              <a:t> à </a:t>
            </a:r>
            <a:r>
              <a:rPr lang="en-US" sz="2400" b="1" dirty="0" err="1">
                <a:solidFill>
                  <a:schemeClr val="dk2"/>
                </a:solidFill>
                <a:latin typeface="Calibri"/>
                <a:ea typeface="Calibri"/>
                <a:cs typeface="Calibri"/>
                <a:sym typeface="Calibri"/>
              </a:rPr>
              <a:t>sa</a:t>
            </a:r>
            <a:r>
              <a:rPr lang="en-US" sz="2400" b="1" dirty="0">
                <a:solidFill>
                  <a:schemeClr val="dk2"/>
                </a:solidFill>
                <a:latin typeface="Calibri"/>
                <a:ea typeface="Calibri"/>
                <a:cs typeface="Calibri"/>
                <a:sym typeface="Calibri"/>
              </a:rPr>
              <a:t> </a:t>
            </a:r>
            <a:r>
              <a:rPr lang="en-US" sz="2400" b="1" u="sng" dirty="0" err="1">
                <a:solidFill>
                  <a:schemeClr val="dk2"/>
                </a:solidFill>
                <a:latin typeface="Calibri"/>
                <a:ea typeface="Calibri"/>
                <a:cs typeface="Calibri"/>
                <a:sym typeface="Calibri"/>
              </a:rPr>
              <a:t>résurrection</a:t>
            </a:r>
            <a:r>
              <a:rPr lang="en-US" sz="2400" b="1" dirty="0">
                <a:solidFill>
                  <a:schemeClr val="dk2"/>
                </a:solidFill>
                <a:latin typeface="Calibri"/>
                <a:ea typeface="Calibri"/>
                <a:cs typeface="Calibri"/>
                <a:sym typeface="Calibri"/>
              </a:rPr>
              <a:t> »  Rom 6:5 </a:t>
            </a:r>
            <a:endParaRPr sz="800" dirty="0">
              <a:solidFill>
                <a:schemeClr val="dk2"/>
              </a:solidFill>
              <a:latin typeface="Calibri"/>
              <a:ea typeface="Calibri"/>
              <a:cs typeface="Calibri"/>
              <a:sym typeface="Calibri"/>
            </a:endParaRPr>
          </a:p>
          <a:p>
            <a:pPr marL="0" marR="0" lvl="0" indent="0" algn="l" rtl="0">
              <a:spcBef>
                <a:spcPts val="0"/>
              </a:spcBef>
              <a:spcAft>
                <a:spcPts val="0"/>
              </a:spcAft>
              <a:buNone/>
            </a:pPr>
            <a:endParaRPr sz="800" dirty="0">
              <a:solidFill>
                <a:schemeClr val="dk2"/>
              </a:solidFill>
              <a:latin typeface="Calibri"/>
              <a:ea typeface="Calibri"/>
              <a:cs typeface="Calibri"/>
              <a:sym typeface="Calibri"/>
            </a:endParaRPr>
          </a:p>
          <a:p>
            <a:pPr marL="0" marR="0" lvl="0" indent="0" algn="l" rtl="0">
              <a:spcBef>
                <a:spcPts val="0"/>
              </a:spcBef>
              <a:spcAft>
                <a:spcPts val="0"/>
              </a:spcAft>
              <a:buNone/>
            </a:pPr>
            <a:r>
              <a:rPr lang="en-US" sz="2400" b="1" dirty="0">
                <a:solidFill>
                  <a:schemeClr val="dk2"/>
                </a:solidFill>
                <a:latin typeface="Calibri"/>
                <a:ea typeface="Calibri"/>
                <a:cs typeface="Calibri"/>
                <a:sym typeface="Calibri"/>
              </a:rPr>
              <a:t>« Or, </a:t>
            </a:r>
            <a:r>
              <a:rPr lang="en-US" sz="2400" b="1" dirty="0" err="1">
                <a:solidFill>
                  <a:schemeClr val="dk2"/>
                </a:solidFill>
                <a:latin typeface="Calibri"/>
                <a:ea typeface="Calibri"/>
                <a:cs typeface="Calibri"/>
                <a:sym typeface="Calibri"/>
              </a:rPr>
              <a:t>si</a:t>
            </a:r>
            <a:r>
              <a:rPr lang="en-US" sz="2400" b="1" dirty="0">
                <a:solidFill>
                  <a:schemeClr val="dk2"/>
                </a:solidFill>
                <a:latin typeface="Calibri"/>
                <a:ea typeface="Calibri"/>
                <a:cs typeface="Calibri"/>
                <a:sym typeface="Calibri"/>
              </a:rPr>
              <a:t> nous </a:t>
            </a:r>
            <a:r>
              <a:rPr lang="en-US" sz="2400" b="1" dirty="0" err="1">
                <a:solidFill>
                  <a:schemeClr val="dk2"/>
                </a:solidFill>
                <a:latin typeface="Calibri"/>
                <a:ea typeface="Calibri"/>
                <a:cs typeface="Calibri"/>
                <a:sym typeface="Calibri"/>
              </a:rPr>
              <a:t>sommes</a:t>
            </a:r>
            <a:r>
              <a:rPr lang="en-US" sz="2400" b="1" dirty="0">
                <a:solidFill>
                  <a:schemeClr val="dk2"/>
                </a:solidFill>
                <a:latin typeface="Calibri"/>
                <a:ea typeface="Calibri"/>
                <a:cs typeface="Calibri"/>
                <a:sym typeface="Calibri"/>
              </a:rPr>
              <a:t> </a:t>
            </a:r>
            <a:r>
              <a:rPr lang="en-US" sz="2400" b="1" u="sng" dirty="0" err="1">
                <a:solidFill>
                  <a:schemeClr val="dk2"/>
                </a:solidFill>
                <a:latin typeface="Calibri"/>
                <a:ea typeface="Calibri"/>
                <a:cs typeface="Calibri"/>
                <a:sym typeface="Calibri"/>
              </a:rPr>
              <a:t>morts</a:t>
            </a:r>
            <a:r>
              <a:rPr lang="en-US" sz="2400" b="1" dirty="0">
                <a:solidFill>
                  <a:schemeClr val="dk2"/>
                </a:solidFill>
                <a:latin typeface="Calibri"/>
                <a:ea typeface="Calibri"/>
                <a:cs typeface="Calibri"/>
                <a:sym typeface="Calibri"/>
              </a:rPr>
              <a:t> avec Christ, </a:t>
            </a:r>
            <a:endParaRPr dirty="0"/>
          </a:p>
          <a:p>
            <a:pPr marL="0" marR="0" lvl="0" indent="0" algn="l" rtl="0">
              <a:spcBef>
                <a:spcPts val="0"/>
              </a:spcBef>
              <a:spcAft>
                <a:spcPts val="0"/>
              </a:spcAft>
              <a:buNone/>
            </a:pPr>
            <a:r>
              <a:rPr lang="en-US" sz="2400" b="1" dirty="0">
                <a:solidFill>
                  <a:schemeClr val="dk2"/>
                </a:solidFill>
                <a:latin typeface="Calibri"/>
                <a:ea typeface="Calibri"/>
                <a:cs typeface="Calibri"/>
                <a:sym typeface="Calibri"/>
              </a:rPr>
              <a:t>nous </a:t>
            </a:r>
            <a:r>
              <a:rPr lang="en-US" sz="2400" b="1" dirty="0" err="1">
                <a:solidFill>
                  <a:schemeClr val="dk2"/>
                </a:solidFill>
                <a:latin typeface="Calibri"/>
                <a:ea typeface="Calibri"/>
                <a:cs typeface="Calibri"/>
                <a:sym typeface="Calibri"/>
              </a:rPr>
              <a:t>croyons</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que</a:t>
            </a:r>
            <a:r>
              <a:rPr lang="en-US" sz="2400" b="1" dirty="0">
                <a:solidFill>
                  <a:schemeClr val="dk2"/>
                </a:solidFill>
                <a:latin typeface="Calibri"/>
                <a:ea typeface="Calibri"/>
                <a:cs typeface="Calibri"/>
                <a:sym typeface="Calibri"/>
              </a:rPr>
              <a:t> nous </a:t>
            </a:r>
            <a:r>
              <a:rPr lang="en-US" sz="2400" b="1" u="sng" dirty="0" err="1">
                <a:solidFill>
                  <a:schemeClr val="dk2"/>
                </a:solidFill>
                <a:latin typeface="Calibri"/>
                <a:ea typeface="Calibri"/>
                <a:cs typeface="Calibri"/>
                <a:sym typeface="Calibri"/>
              </a:rPr>
              <a:t>vivrons</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aussi</a:t>
            </a:r>
            <a:r>
              <a:rPr lang="en-US" sz="2400" b="1" dirty="0">
                <a:solidFill>
                  <a:schemeClr val="dk2"/>
                </a:solidFill>
                <a:latin typeface="Calibri"/>
                <a:ea typeface="Calibri"/>
                <a:cs typeface="Calibri"/>
                <a:sym typeface="Calibri"/>
              </a:rPr>
              <a:t> avec </a:t>
            </a:r>
            <a:r>
              <a:rPr lang="en-US" sz="2400" b="1" dirty="0" err="1">
                <a:solidFill>
                  <a:schemeClr val="dk2"/>
                </a:solidFill>
                <a:latin typeface="Calibri"/>
                <a:ea typeface="Calibri"/>
                <a:cs typeface="Calibri"/>
                <a:sym typeface="Calibri"/>
              </a:rPr>
              <a:t>lui</a:t>
            </a:r>
            <a:r>
              <a:rPr lang="en-US" sz="2400" b="1" dirty="0">
                <a:solidFill>
                  <a:schemeClr val="dk2"/>
                </a:solidFill>
                <a:latin typeface="Calibri"/>
                <a:ea typeface="Calibri"/>
                <a:cs typeface="Calibri"/>
                <a:sym typeface="Calibri"/>
              </a:rPr>
              <a:t> »</a:t>
            </a:r>
            <a:endParaRPr dirty="0"/>
          </a:p>
          <a:p>
            <a:pPr marL="0" marR="0" lvl="0" indent="0" algn="l" rtl="0">
              <a:lnSpc>
                <a:spcPct val="116666"/>
              </a:lnSpc>
              <a:spcBef>
                <a:spcPts val="0"/>
              </a:spcBef>
              <a:spcAft>
                <a:spcPts val="0"/>
              </a:spcAft>
              <a:buNone/>
            </a:pPr>
            <a:r>
              <a:rPr lang="en-US" sz="2400" b="1" dirty="0">
                <a:solidFill>
                  <a:schemeClr val="dk2"/>
                </a:solidFill>
                <a:latin typeface="Calibri"/>
                <a:ea typeface="Calibri"/>
                <a:cs typeface="Calibri"/>
                <a:sym typeface="Calibri"/>
              </a:rPr>
              <a:t>Rom 6:8 </a:t>
            </a:r>
            <a:endParaRPr dirty="0"/>
          </a:p>
        </p:txBody>
      </p:sp>
      <p:sp>
        <p:nvSpPr>
          <p:cNvPr id="2144" name="Google Shape;2144;p124"/>
          <p:cNvSpPr txBox="1"/>
          <p:nvPr/>
        </p:nvSpPr>
        <p:spPr>
          <a:xfrm>
            <a:off x="1271243" y="5871572"/>
            <a:ext cx="7863840" cy="954067"/>
          </a:xfrm>
          <a:prstGeom prst="rect">
            <a:avLst/>
          </a:prstGeom>
          <a:solidFill>
            <a:schemeClr val="lt1"/>
          </a:solidFill>
          <a:ln>
            <a:noFill/>
          </a:ln>
        </p:spPr>
        <p:txBody>
          <a:bodyPr spcFirstLastPara="1" wrap="square" lIns="91425" tIns="45700" rIns="91425" bIns="45700" anchor="t" anchorCtr="0">
            <a:spAutoFit/>
          </a:bodyPr>
          <a:lstStyle/>
          <a:p>
            <a:pPr lvl="0" algn="ctr"/>
            <a:r>
              <a:rPr lang="en-US" sz="2800" b="1" dirty="0">
                <a:solidFill>
                  <a:srgbClr val="FF0000"/>
                </a:solidFill>
                <a:latin typeface="Calibri"/>
                <a:ea typeface="Calibri"/>
                <a:cs typeface="Calibri"/>
                <a:sym typeface="Calibri"/>
              </a:rPr>
              <a:t>33. </a:t>
            </a:r>
            <a:r>
              <a:rPr lang="en-US" sz="2800" b="1" dirty="0" err="1" smtClean="0">
                <a:solidFill>
                  <a:srgbClr val="FF0000"/>
                </a:solidFill>
                <a:latin typeface="Calibri"/>
                <a:ea typeface="Calibri"/>
                <a:cs typeface="Calibri"/>
                <a:sym typeface="Calibri"/>
              </a:rPr>
              <a:t>Une</a:t>
            </a:r>
            <a:r>
              <a:rPr lang="fr-FR" sz="2800" b="1" dirty="0" smtClean="0">
                <a:solidFill>
                  <a:srgbClr val="FF0000"/>
                </a:solidFill>
                <a:latin typeface="Calibri"/>
                <a:ea typeface="Calibri"/>
                <a:cs typeface="Calibri"/>
                <a:sym typeface="Calibri"/>
              </a:rPr>
              <a:t> même plante avec Christ dans sa mort </a:t>
            </a:r>
          </a:p>
          <a:p>
            <a:pPr lvl="0" algn="ctr"/>
            <a:r>
              <a:rPr lang="fr-FR" sz="2800" b="1" dirty="0" smtClean="0">
                <a:solidFill>
                  <a:srgbClr val="FF0000"/>
                </a:solidFill>
                <a:latin typeface="Calibri"/>
                <a:ea typeface="Calibri"/>
                <a:cs typeface="Calibri"/>
                <a:sym typeface="Calibri"/>
              </a:rPr>
              <a:t>et sa résurrection</a:t>
            </a:r>
            <a:r>
              <a:rPr lang="en-US" sz="2800" b="1" dirty="0" smtClean="0">
                <a:solidFill>
                  <a:srgbClr val="FF0000"/>
                </a:solidFill>
                <a:latin typeface="Calibri"/>
                <a:ea typeface="Calibri"/>
                <a:cs typeface="Calibri"/>
                <a:sym typeface="Calibri"/>
              </a:rPr>
              <a:t>.  </a:t>
            </a:r>
            <a:r>
              <a:rPr lang="en-US" sz="2800" b="1" dirty="0" err="1">
                <a:solidFill>
                  <a:srgbClr val="FF0000"/>
                </a:solidFill>
                <a:latin typeface="Calibri"/>
                <a:ea typeface="Calibri"/>
                <a:cs typeface="Calibri"/>
                <a:sym typeface="Calibri"/>
              </a:rPr>
              <a:t>Louez</a:t>
            </a:r>
            <a:r>
              <a:rPr lang="en-US" sz="2800" b="1" dirty="0">
                <a:solidFill>
                  <a:srgbClr val="FF0000"/>
                </a:solidFill>
                <a:latin typeface="Calibri"/>
                <a:ea typeface="Calibri"/>
                <a:cs typeface="Calibri"/>
                <a:sym typeface="Calibri"/>
              </a:rPr>
              <a:t> </a:t>
            </a:r>
            <a:r>
              <a:rPr lang="en-US" sz="2800" b="1" dirty="0" err="1">
                <a:solidFill>
                  <a:srgbClr val="FF0000"/>
                </a:solidFill>
                <a:latin typeface="Calibri"/>
                <a:ea typeface="Calibri"/>
                <a:cs typeface="Calibri"/>
                <a:sym typeface="Calibri"/>
              </a:rPr>
              <a:t>l'Éternel</a:t>
            </a:r>
            <a:r>
              <a:rPr lang="en-US" sz="2800" b="1" dirty="0">
                <a:solidFill>
                  <a:srgbClr val="FF0000"/>
                </a:solidFill>
                <a:latin typeface="Calibri"/>
                <a:ea typeface="Calibri"/>
                <a:cs typeface="Calibri"/>
                <a:sym typeface="Calibri"/>
              </a:rPr>
              <a:t>!</a:t>
            </a:r>
            <a:endParaRPr sz="2800" b="1" dirty="0">
              <a:solidFill>
                <a:srgbClr val="FF0000"/>
              </a:solidFill>
              <a:latin typeface="Calibri"/>
              <a:ea typeface="Calibri"/>
              <a:cs typeface="Calibri"/>
              <a:sym typeface="Calibri"/>
            </a:endParaRPr>
          </a:p>
        </p:txBody>
      </p:sp>
      <p:pic>
        <p:nvPicPr>
          <p:cNvPr id="2145" name="Google Shape;2145;p124" descr="dove and sword large cropped.png"/>
          <p:cNvPicPr preferRelativeResize="0"/>
          <p:nvPr/>
        </p:nvPicPr>
        <p:blipFill rotWithShape="1">
          <a:blip r:embed="rId4">
            <a:alphaModFix/>
          </a:blip>
          <a:srcRect/>
          <a:stretch/>
        </p:blipFill>
        <p:spPr>
          <a:xfrm>
            <a:off x="5220072" y="2852936"/>
            <a:ext cx="983450" cy="1017658"/>
          </a:xfrm>
          <a:prstGeom prst="rect">
            <a:avLst/>
          </a:prstGeom>
          <a:noFill/>
          <a:ln>
            <a:noFill/>
          </a:ln>
        </p:spPr>
      </p:pic>
      <p:sp>
        <p:nvSpPr>
          <p:cNvPr id="2146" name="Google Shape;2146;p124"/>
          <p:cNvSpPr txBox="1"/>
          <p:nvPr/>
        </p:nvSpPr>
        <p:spPr>
          <a:xfrm>
            <a:off x="5724128" y="4005064"/>
            <a:ext cx="1872208"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6D6D6D"/>
                </a:solidFill>
                <a:latin typeface="Arial"/>
                <a:ea typeface="Arial"/>
                <a:cs typeface="Arial"/>
                <a:sym typeface="Arial"/>
              </a:rPr>
              <a:t>Dove and Bible</a:t>
            </a:r>
            <a:endParaRPr/>
          </a:p>
          <a:p>
            <a:pPr marL="0" marR="0" lvl="0" indent="0" algn="ctr" rtl="0">
              <a:spcBef>
                <a:spcPts val="0"/>
              </a:spcBef>
              <a:spcAft>
                <a:spcPts val="0"/>
              </a:spcAft>
              <a:buNone/>
            </a:pPr>
            <a:r>
              <a:rPr lang="en-US" sz="800">
                <a:solidFill>
                  <a:srgbClr val="6D6D6D"/>
                </a:solidFill>
                <a:latin typeface="Arial"/>
                <a:ea typeface="Arial"/>
                <a:cs typeface="Arial"/>
                <a:sym typeface="Arial"/>
              </a:rPr>
              <a:t>Microsoft clip art © 2013 </a:t>
            </a:r>
            <a:endParaRPr/>
          </a:p>
          <a:p>
            <a:pPr marL="0" marR="0" lvl="0" indent="0" algn="ctr" rtl="0">
              <a:spcBef>
                <a:spcPts val="0"/>
              </a:spcBef>
              <a:spcAft>
                <a:spcPts val="0"/>
              </a:spcAft>
              <a:buNone/>
            </a:pPr>
            <a:r>
              <a:rPr lang="en-US" sz="800">
                <a:solidFill>
                  <a:srgbClr val="6D6D6D"/>
                </a:solidFill>
                <a:latin typeface="Arial"/>
                <a:ea typeface="Arial"/>
                <a:cs typeface="Arial"/>
                <a:sym typeface="Arial"/>
              </a:rPr>
              <a:t>Microsoft Corporation. </a:t>
            </a:r>
            <a:endParaRPr sz="800">
              <a:solidFill>
                <a:srgbClr val="6D6D6D"/>
              </a:solidFill>
              <a:latin typeface="Arial"/>
              <a:ea typeface="Arial"/>
              <a:cs typeface="Arial"/>
              <a:sym typeface="Arial"/>
            </a:endParaRPr>
          </a:p>
        </p:txBody>
      </p:sp>
      <p:pic>
        <p:nvPicPr>
          <p:cNvPr id="2147" name="Google Shape;2147;p124" descr="angry-face-01s.gif"/>
          <p:cNvPicPr preferRelativeResize="0"/>
          <p:nvPr/>
        </p:nvPicPr>
        <p:blipFill rotWithShape="1">
          <a:blip r:embed="rId5">
            <a:alphaModFix/>
          </a:blip>
          <a:srcRect/>
          <a:stretch/>
        </p:blipFill>
        <p:spPr>
          <a:xfrm>
            <a:off x="179512" y="5877272"/>
            <a:ext cx="864096" cy="864096"/>
          </a:xfrm>
          <a:prstGeom prst="ellipse">
            <a:avLst/>
          </a:prstGeom>
          <a:noFill/>
          <a:ln>
            <a:noFill/>
          </a:ln>
        </p:spPr>
      </p:pic>
      <p:sp>
        <p:nvSpPr>
          <p:cNvPr id="2148" name="Google Shape;2148;p124"/>
          <p:cNvSpPr txBox="1"/>
          <p:nvPr/>
        </p:nvSpPr>
        <p:spPr>
          <a:xfrm>
            <a:off x="179512" y="5805264"/>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2149" name="Google Shape;2149;p124"/>
          <p:cNvSpPr txBox="1"/>
          <p:nvPr/>
        </p:nvSpPr>
        <p:spPr>
          <a:xfrm>
            <a:off x="107504" y="6669940"/>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F2F2F2"/>
                </a:solidFill>
                <a:latin typeface="Arial"/>
                <a:ea typeface="Arial"/>
                <a:cs typeface="Arial"/>
                <a:sym typeface="Arial"/>
              </a:rPr>
              <a:t>© GospelGifs.com </a:t>
            </a:r>
            <a:endParaRPr sz="800">
              <a:solidFill>
                <a:srgbClr val="F2F2F2"/>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descr="Resurrection pic by Yoon Namsun.jpg"/>
          <p:cNvPicPr>
            <a:picLocks noChangeAspect="1"/>
          </p:cNvPicPr>
          <p:nvPr/>
        </p:nvPicPr>
        <p:blipFill>
          <a:blip r:embed="rId2" cstate="print">
            <a:lum bright="10000" contrast="20000"/>
          </a:blip>
          <a:srcRect t="10101"/>
          <a:stretch>
            <a:fillRect/>
          </a:stretch>
        </p:blipFill>
        <p:spPr bwMode="auto">
          <a:xfrm>
            <a:off x="-36512" y="396"/>
            <a:ext cx="9180512" cy="6884988"/>
          </a:xfrm>
          <a:prstGeom prst="rect">
            <a:avLst/>
          </a:prstGeom>
          <a:noFill/>
          <a:ln w="9525">
            <a:noFill/>
            <a:miter lim="800000"/>
            <a:headEnd/>
            <a:tailEnd/>
          </a:ln>
        </p:spPr>
      </p:pic>
      <p:sp>
        <p:nvSpPr>
          <p:cNvPr id="4" name="Text Box 3"/>
          <p:cNvSpPr txBox="1">
            <a:spLocks noChangeArrowheads="1"/>
          </p:cNvSpPr>
          <p:nvPr/>
        </p:nvSpPr>
        <p:spPr bwMode="auto">
          <a:xfrm>
            <a:off x="6156176" y="4766955"/>
            <a:ext cx="1619672" cy="246221"/>
          </a:xfrm>
          <a:prstGeom prst="rect">
            <a:avLst/>
          </a:prstGeom>
          <a:noFill/>
          <a:ln w="9525">
            <a:noFill/>
            <a:miter lim="800000"/>
            <a:headEnd/>
            <a:tailEnd/>
          </a:ln>
        </p:spPr>
        <p:txBody>
          <a:bodyPr wrap="square">
            <a:spAutoFit/>
          </a:bodyPr>
          <a:lstStyle/>
          <a:p>
            <a:pPr>
              <a:spcAft>
                <a:spcPts val="1000"/>
              </a:spcAft>
            </a:pPr>
            <a:r>
              <a:rPr lang="en-CA" sz="1000" dirty="0" smtClean="0">
                <a:solidFill>
                  <a:srgbClr val="009999"/>
                </a:solidFill>
                <a:latin typeface="Calibri" pitchFamily="34" charset="0"/>
                <a:cs typeface="Calibri" pitchFamily="34" charset="0"/>
              </a:rPr>
              <a:t>artwork by </a:t>
            </a:r>
            <a:r>
              <a:rPr lang="en-CA" altLang="ko-KR" sz="1000" i="1" dirty="0" smtClean="0">
                <a:solidFill>
                  <a:srgbClr val="009999"/>
                </a:solidFill>
                <a:latin typeface="Calibri" pitchFamily="34" charset="0"/>
                <a:ea typeface="Gulim" pitchFamily="34" charset="-127"/>
                <a:cs typeface="Calibri" pitchFamily="34" charset="0"/>
              </a:rPr>
              <a:t>Yoon Nam Sun</a:t>
            </a:r>
            <a:endParaRPr lang="en-US" altLang="ko-KR" sz="1000" dirty="0">
              <a:solidFill>
                <a:srgbClr val="009999"/>
              </a:solidFill>
              <a:latin typeface="Calibri" pitchFamily="34" charset="0"/>
              <a:ea typeface="Gulim" pitchFamily="34" charset="-127"/>
              <a:cs typeface="Calibri" pitchFamily="34" charset="0"/>
            </a:endParaRPr>
          </a:p>
        </p:txBody>
      </p:sp>
      <p:pic>
        <p:nvPicPr>
          <p:cNvPr id="7" name="Picture 6" descr="dove and sword large cropped.png"/>
          <p:cNvPicPr>
            <a:picLocks noChangeAspect="1"/>
          </p:cNvPicPr>
          <p:nvPr/>
        </p:nvPicPr>
        <p:blipFill>
          <a:blip r:embed="rId3" cstate="print"/>
          <a:stretch>
            <a:fillRect/>
          </a:stretch>
        </p:blipFill>
        <p:spPr>
          <a:xfrm>
            <a:off x="5148064" y="2636912"/>
            <a:ext cx="983450" cy="1017658"/>
          </a:xfrm>
          <a:prstGeom prst="rect">
            <a:avLst/>
          </a:prstGeom>
        </p:spPr>
      </p:pic>
      <p:sp>
        <p:nvSpPr>
          <p:cNvPr id="9" name="TextBox 8"/>
          <p:cNvSpPr txBox="1"/>
          <p:nvPr/>
        </p:nvSpPr>
        <p:spPr>
          <a:xfrm>
            <a:off x="1900689" y="4459690"/>
            <a:ext cx="4968552" cy="667299"/>
          </a:xfrm>
          <a:prstGeom prst="rect">
            <a:avLst/>
          </a:prstGeom>
          <a:noFill/>
        </p:spPr>
        <p:txBody>
          <a:bodyPr wrap="square" rtlCol="0">
            <a:spAutoFit/>
          </a:bodyPr>
          <a:lstStyle/>
          <a:p>
            <a:pPr>
              <a:lnSpc>
                <a:spcPts val="2200"/>
              </a:lnSpc>
            </a:pPr>
            <a:r>
              <a:rPr lang="fr-FR" sz="2400" b="1" dirty="0" smtClean="0">
                <a:solidFill>
                  <a:schemeClr val="bg1"/>
                </a:solidFill>
                <a:latin typeface="Calibri" pitchFamily="34" charset="0"/>
                <a:cs typeface="Calibri" pitchFamily="34" charset="0"/>
              </a:rPr>
              <a:t>vieil homme en Adam crucifié </a:t>
            </a:r>
          </a:p>
          <a:p>
            <a:pPr>
              <a:lnSpc>
                <a:spcPts val="2200"/>
              </a:lnSpc>
            </a:pPr>
            <a:r>
              <a:rPr lang="fr-FR" sz="2400" b="1" dirty="0" smtClean="0">
                <a:solidFill>
                  <a:schemeClr val="bg1"/>
                </a:solidFill>
                <a:latin typeface="Calibri" pitchFamily="34" charset="0"/>
                <a:cs typeface="Calibri" pitchFamily="34" charset="0"/>
              </a:rPr>
              <a:t>et </a:t>
            </a:r>
            <a:r>
              <a:rPr lang="en-US" sz="2400" b="1" dirty="0" err="1" smtClean="0">
                <a:solidFill>
                  <a:schemeClr val="bg1"/>
                </a:solidFill>
                <a:latin typeface="Calibri" pitchFamily="34" charset="0"/>
                <a:cs typeface="Calibri" pitchFamily="34" charset="0"/>
              </a:rPr>
              <a:t>ensevelis</a:t>
            </a:r>
            <a:r>
              <a:rPr lang="en-US" sz="2400" b="1" dirty="0" smtClean="0">
                <a:solidFill>
                  <a:schemeClr val="bg1"/>
                </a:solidFill>
                <a:latin typeface="Calibri" pitchFamily="34" charset="0"/>
                <a:cs typeface="Calibri" pitchFamily="34" charset="0"/>
              </a:rPr>
              <a:t> </a:t>
            </a:r>
            <a:r>
              <a:rPr lang="fr-FR" sz="2400" b="1" dirty="0" smtClean="0">
                <a:solidFill>
                  <a:schemeClr val="bg1"/>
                </a:solidFill>
                <a:latin typeface="Calibri" pitchFamily="34" charset="0"/>
                <a:cs typeface="Calibri" pitchFamily="34" charset="0"/>
              </a:rPr>
              <a:t>avec Christ</a:t>
            </a:r>
            <a:endParaRPr lang="en-US" sz="2400" b="1" dirty="0">
              <a:solidFill>
                <a:schemeClr val="bg1"/>
              </a:solidFill>
              <a:latin typeface="Calibri" pitchFamily="34" charset="0"/>
              <a:cs typeface="Calibri" pitchFamily="34" charset="0"/>
            </a:endParaRPr>
          </a:p>
        </p:txBody>
      </p:sp>
      <p:sp>
        <p:nvSpPr>
          <p:cNvPr id="10" name="TextBox 3"/>
          <p:cNvSpPr txBox="1">
            <a:spLocks noChangeArrowheads="1"/>
          </p:cNvSpPr>
          <p:nvPr/>
        </p:nvSpPr>
        <p:spPr bwMode="auto">
          <a:xfrm>
            <a:off x="-180528" y="-27384"/>
            <a:ext cx="9540552" cy="954107"/>
          </a:xfrm>
          <a:prstGeom prst="rect">
            <a:avLst/>
          </a:prstGeom>
          <a:noFill/>
          <a:ln w="9525">
            <a:noFill/>
            <a:miter lim="800000"/>
            <a:headEnd/>
            <a:tailEnd/>
          </a:ln>
        </p:spPr>
        <p:txBody>
          <a:bodyPr wrap="square">
            <a:spAutoFit/>
          </a:bodyPr>
          <a:lstStyle/>
          <a:p>
            <a:pPr algn="ctr"/>
            <a:r>
              <a:rPr lang="en-US" sz="2800" b="1" dirty="0" err="1" smtClean="0">
                <a:solidFill>
                  <a:srgbClr val="FF0000"/>
                </a:solidFill>
                <a:latin typeface="Calibri"/>
                <a:ea typeface="Calibri"/>
                <a:cs typeface="Calibri"/>
                <a:sym typeface="Calibri"/>
              </a:rPr>
              <a:t>Immergé</a:t>
            </a:r>
            <a:r>
              <a:rPr lang="en-US" sz="2800" b="1" dirty="0" smtClean="0">
                <a:solidFill>
                  <a:srgbClr val="FF0000"/>
                </a:solidFill>
                <a:latin typeface="Calibri"/>
                <a:ea typeface="Calibri"/>
                <a:cs typeface="Calibri"/>
                <a:sym typeface="Calibri"/>
              </a:rPr>
              <a:t> et </a:t>
            </a:r>
            <a:r>
              <a:rPr lang="en-US" sz="2800" b="1" dirty="0" err="1" smtClean="0">
                <a:solidFill>
                  <a:srgbClr val="FF0000"/>
                </a:solidFill>
                <a:latin typeface="Calibri"/>
                <a:ea typeface="Calibri"/>
                <a:cs typeface="Calibri"/>
                <a:sym typeface="Calibri"/>
              </a:rPr>
              <a:t>une</a:t>
            </a:r>
            <a:r>
              <a:rPr lang="fr-FR" sz="2800" b="1" dirty="0" smtClean="0">
                <a:solidFill>
                  <a:srgbClr val="FF0000"/>
                </a:solidFill>
                <a:latin typeface="Calibri"/>
                <a:ea typeface="Calibri"/>
                <a:cs typeface="Calibri"/>
                <a:sym typeface="Calibri"/>
              </a:rPr>
              <a:t> même plante avec Christ</a:t>
            </a:r>
            <a:r>
              <a:rPr lang="en-US" sz="2800" b="1" dirty="0" smtClean="0">
                <a:solidFill>
                  <a:srgbClr val="FF0000"/>
                </a:solidFill>
                <a:latin typeface="Calibri"/>
                <a:ea typeface="Calibri"/>
                <a:cs typeface="Calibri"/>
                <a:sym typeface="Calibri"/>
              </a:rPr>
              <a:t> </a:t>
            </a:r>
            <a:r>
              <a:rPr lang="en-US" sz="2800" b="1" dirty="0" err="1" smtClean="0">
                <a:solidFill>
                  <a:srgbClr val="FF0000"/>
                </a:solidFill>
                <a:latin typeface="Calibri"/>
                <a:ea typeface="Calibri"/>
                <a:cs typeface="Calibri"/>
                <a:sym typeface="Calibri"/>
              </a:rPr>
              <a:t>dans</a:t>
            </a:r>
            <a:r>
              <a:rPr lang="en-US" sz="2800" b="1" dirty="0" smtClean="0">
                <a:solidFill>
                  <a:srgbClr val="FF0000"/>
                </a:solidFill>
                <a:latin typeface="Calibri"/>
                <a:ea typeface="Calibri"/>
                <a:cs typeface="Calibri"/>
                <a:sym typeface="Calibri"/>
              </a:rPr>
              <a:t> </a:t>
            </a:r>
            <a:r>
              <a:rPr lang="en-US" sz="2800" b="1" dirty="0" err="1" smtClean="0">
                <a:solidFill>
                  <a:srgbClr val="FF0000"/>
                </a:solidFill>
                <a:latin typeface="Calibri"/>
                <a:ea typeface="Calibri"/>
                <a:cs typeface="Calibri"/>
                <a:sym typeface="Calibri"/>
              </a:rPr>
              <a:t>sa</a:t>
            </a:r>
            <a:r>
              <a:rPr lang="en-US" sz="2800" b="1" dirty="0" smtClean="0">
                <a:solidFill>
                  <a:srgbClr val="FF0000"/>
                </a:solidFill>
                <a:latin typeface="Calibri"/>
                <a:ea typeface="Calibri"/>
                <a:cs typeface="Calibri"/>
                <a:sym typeface="Calibri"/>
              </a:rPr>
              <a:t> mort </a:t>
            </a:r>
          </a:p>
          <a:p>
            <a:r>
              <a:rPr lang="en-US" sz="2800" b="1" dirty="0" smtClean="0">
                <a:solidFill>
                  <a:srgbClr val="FF0000"/>
                </a:solidFill>
                <a:latin typeface="Calibri"/>
                <a:ea typeface="Calibri"/>
                <a:cs typeface="Calibri"/>
                <a:sym typeface="Calibri"/>
              </a:rPr>
              <a:t>                           et </a:t>
            </a:r>
            <a:r>
              <a:rPr lang="en-US" sz="2800" b="1" dirty="0" err="1" smtClean="0">
                <a:solidFill>
                  <a:srgbClr val="FF0000"/>
                </a:solidFill>
                <a:latin typeface="Calibri"/>
                <a:ea typeface="Calibri"/>
                <a:cs typeface="Calibri"/>
                <a:sym typeface="Calibri"/>
              </a:rPr>
              <a:t>sa</a:t>
            </a:r>
            <a:r>
              <a:rPr lang="en-US" sz="2800" b="1" dirty="0" smtClean="0">
                <a:solidFill>
                  <a:srgbClr val="FF0000"/>
                </a:solidFill>
                <a:latin typeface="Calibri"/>
                <a:ea typeface="Calibri"/>
                <a:cs typeface="Calibri"/>
                <a:sym typeface="Calibri"/>
              </a:rPr>
              <a:t> </a:t>
            </a:r>
            <a:r>
              <a:rPr lang="en-US" sz="2800" b="1" dirty="0" err="1" smtClean="0">
                <a:solidFill>
                  <a:srgbClr val="FF0000"/>
                </a:solidFill>
                <a:latin typeface="Calibri"/>
                <a:ea typeface="Calibri"/>
                <a:cs typeface="Calibri"/>
                <a:sym typeface="Calibri"/>
              </a:rPr>
              <a:t>résurrection</a:t>
            </a:r>
            <a:r>
              <a:rPr lang="en-US" sz="2800" b="1" dirty="0" smtClean="0">
                <a:solidFill>
                  <a:srgbClr val="FF0000"/>
                </a:solidFill>
                <a:latin typeface="Calibri"/>
                <a:ea typeface="Calibri"/>
                <a:cs typeface="Calibri"/>
                <a:sym typeface="Calibri"/>
              </a:rPr>
              <a:t> </a:t>
            </a:r>
            <a:r>
              <a:rPr lang="en-CA" sz="2800" b="1" spc="-20" dirty="0" smtClean="0">
                <a:solidFill>
                  <a:srgbClr val="FF0000"/>
                </a:solidFill>
                <a:latin typeface="Calibri" pitchFamily="34" charset="0"/>
              </a:rPr>
              <a:t>Romains 6</a:t>
            </a:r>
            <a:endParaRPr lang="en-CA" sz="2800" b="1" spc="-20" dirty="0">
              <a:solidFill>
                <a:srgbClr val="FF0000"/>
              </a:solidFill>
              <a:latin typeface="Calibri" pitchFamily="34" charset="0"/>
            </a:endParaRPr>
          </a:p>
        </p:txBody>
      </p:sp>
      <p:sp>
        <p:nvSpPr>
          <p:cNvPr id="11" name="TextBox 10"/>
          <p:cNvSpPr txBox="1"/>
          <p:nvPr/>
        </p:nvSpPr>
        <p:spPr>
          <a:xfrm>
            <a:off x="3680178" y="1352962"/>
            <a:ext cx="2980054" cy="707886"/>
          </a:xfrm>
          <a:prstGeom prst="rect">
            <a:avLst/>
          </a:prstGeom>
          <a:noFill/>
        </p:spPr>
        <p:txBody>
          <a:bodyPr wrap="square" rtlCol="0">
            <a:spAutoFit/>
          </a:bodyPr>
          <a:lstStyle/>
          <a:p>
            <a:pPr>
              <a:lnSpc>
                <a:spcPts val="2400"/>
              </a:lnSpc>
            </a:pPr>
            <a:r>
              <a:rPr lang="fr-FR" sz="2400" b="1" dirty="0" smtClean="0">
                <a:solidFill>
                  <a:schemeClr val="bg2"/>
                </a:solidFill>
                <a:latin typeface="Calibri" pitchFamily="34" charset="0"/>
                <a:cs typeface="Calibri" pitchFamily="34" charset="0"/>
              </a:rPr>
              <a:t>nouvel homme élevé et vivant avec Christ</a:t>
            </a:r>
            <a:endParaRPr lang="en-US" sz="2400" b="1" dirty="0">
              <a:solidFill>
                <a:schemeClr val="bg2"/>
              </a:solidFill>
              <a:latin typeface="Calibri" pitchFamily="34" charset="0"/>
              <a:cs typeface="Calibri" pitchFamily="34" charset="0"/>
            </a:endParaRPr>
          </a:p>
        </p:txBody>
      </p:sp>
      <p:sp>
        <p:nvSpPr>
          <p:cNvPr id="13" name="TextBox 12"/>
          <p:cNvSpPr txBox="1"/>
          <p:nvPr/>
        </p:nvSpPr>
        <p:spPr>
          <a:xfrm rot="5400000">
            <a:off x="5310529" y="3227458"/>
            <a:ext cx="6688668" cy="707886"/>
          </a:xfrm>
          <a:prstGeom prst="rect">
            <a:avLst/>
          </a:prstGeom>
          <a:noFill/>
        </p:spPr>
        <p:txBody>
          <a:bodyPr wrap="square" rtlCol="0">
            <a:spAutoFit/>
          </a:bodyPr>
          <a:lstStyle/>
          <a:p>
            <a:pPr algn="ctr">
              <a:lnSpc>
                <a:spcPts val="2400"/>
              </a:lnSpc>
            </a:pPr>
            <a:r>
              <a:rPr lang="fr-FR" sz="2400" b="1" spc="-20" dirty="0" smtClean="0">
                <a:solidFill>
                  <a:schemeClr val="bg2"/>
                </a:solidFill>
                <a:latin typeface="Calibri" pitchFamily="34" charset="0"/>
                <a:cs typeface="Calibri" pitchFamily="34" charset="0"/>
              </a:rPr>
              <a:t>Mort au péché, libéré du péché en tant que Maître Sous l'autorité et la grâce de Christ dans l'Esprit</a:t>
            </a:r>
            <a:endParaRPr lang="en-US" sz="2400" b="1" spc="-20" dirty="0">
              <a:solidFill>
                <a:schemeClr val="bg2"/>
              </a:solidFill>
              <a:latin typeface="Calibri" pitchFamily="34" charset="0"/>
              <a:cs typeface="Calibri" pitchFamily="34" charset="0"/>
            </a:endParaRPr>
          </a:p>
        </p:txBody>
      </p:sp>
      <p:sp>
        <p:nvSpPr>
          <p:cNvPr id="14" name="TextBox 13"/>
          <p:cNvSpPr txBox="1"/>
          <p:nvPr/>
        </p:nvSpPr>
        <p:spPr>
          <a:xfrm rot="1740000">
            <a:off x="-459453" y="1784998"/>
            <a:ext cx="4049017" cy="461665"/>
          </a:xfrm>
          <a:prstGeom prst="rect">
            <a:avLst/>
          </a:prstGeom>
          <a:noFill/>
        </p:spPr>
        <p:txBody>
          <a:bodyPr wrap="square" rtlCol="0">
            <a:spAutoFit/>
          </a:bodyPr>
          <a:lstStyle/>
          <a:p>
            <a:pPr algn="ctr"/>
            <a:r>
              <a:rPr lang="en-US" sz="2400" b="1" spc="-60" dirty="0" err="1" smtClean="0">
                <a:solidFill>
                  <a:schemeClr val="bg2"/>
                </a:solidFill>
                <a:latin typeface="Calibri" pitchFamily="34" charset="0"/>
                <a:cs typeface="Calibri" pitchFamily="34" charset="0"/>
              </a:rPr>
              <a:t>Foi</a:t>
            </a:r>
            <a:r>
              <a:rPr lang="en-US" sz="2400" b="1" spc="-60" dirty="0" smtClean="0">
                <a:solidFill>
                  <a:schemeClr val="bg2"/>
                </a:solidFill>
                <a:latin typeface="Calibri" pitchFamily="34" charset="0"/>
                <a:cs typeface="Calibri" pitchFamily="34" charset="0"/>
              </a:rPr>
              <a:t> en Christ </a:t>
            </a:r>
            <a:r>
              <a:rPr lang="en-US" sz="2400" b="1" spc="-60" dirty="0" err="1" smtClean="0">
                <a:solidFill>
                  <a:schemeClr val="bg2"/>
                </a:solidFill>
                <a:latin typeface="Calibri" pitchFamily="34" charset="0"/>
                <a:cs typeface="Calibri" pitchFamily="34" charset="0"/>
              </a:rPr>
              <a:t>crucifié</a:t>
            </a:r>
            <a:endParaRPr lang="en-US" sz="2400" b="1" spc="-60" dirty="0">
              <a:solidFill>
                <a:schemeClr val="bg2"/>
              </a:solidFill>
              <a:latin typeface="Calibri" pitchFamily="34" charset="0"/>
              <a:cs typeface="Calibri" pitchFamily="34" charset="0"/>
            </a:endParaRPr>
          </a:p>
        </p:txBody>
      </p:sp>
      <p:sp>
        <p:nvSpPr>
          <p:cNvPr id="15" name="TextBox 14"/>
          <p:cNvSpPr txBox="1"/>
          <p:nvPr/>
        </p:nvSpPr>
        <p:spPr>
          <a:xfrm>
            <a:off x="3851920" y="3068960"/>
            <a:ext cx="1872208" cy="338554"/>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p:txBody>
      </p:sp>
      <p:sp>
        <p:nvSpPr>
          <p:cNvPr id="16" name="TextBox 15"/>
          <p:cNvSpPr txBox="1"/>
          <p:nvPr/>
        </p:nvSpPr>
        <p:spPr>
          <a:xfrm>
            <a:off x="1105183" y="5733256"/>
            <a:ext cx="7180856" cy="1015663"/>
          </a:xfrm>
          <a:prstGeom prst="rect">
            <a:avLst/>
          </a:prstGeom>
          <a:noFill/>
        </p:spPr>
        <p:txBody>
          <a:bodyPr wrap="square" rtlCol="0">
            <a:spAutoFit/>
          </a:bodyPr>
          <a:lstStyle/>
          <a:p>
            <a:pPr algn="ctr">
              <a:lnSpc>
                <a:spcPts val="2400"/>
              </a:lnSpc>
            </a:pPr>
            <a:r>
              <a:rPr lang="fr-FR" sz="2400" b="1" dirty="0" smtClean="0">
                <a:solidFill>
                  <a:srgbClr val="0000FF"/>
                </a:solidFill>
                <a:latin typeface="Calibri" pitchFamily="34" charset="0"/>
                <a:cs typeface="Calibri" pitchFamily="34" charset="0"/>
              </a:rPr>
              <a:t>Marcher avec Christ dans l'Esprit dans l'amour agapè, la fraternité et la soumission, jouissant du SEIGNEUR comme notre trésor suprême</a:t>
            </a:r>
            <a:endParaRPr lang="en-US" sz="2400" b="1" dirty="0">
              <a:solidFill>
                <a:srgbClr val="0000FF"/>
              </a:solidFill>
              <a:latin typeface="Calibri" pitchFamily="34" charset="0"/>
              <a:cs typeface="Calibri" pitchFamily="34" charset="0"/>
            </a:endParaRPr>
          </a:p>
        </p:txBody>
      </p:sp>
      <p:sp>
        <p:nvSpPr>
          <p:cNvPr id="18" name="TextBox 17"/>
          <p:cNvSpPr txBox="1"/>
          <p:nvPr/>
        </p:nvSpPr>
        <p:spPr>
          <a:xfrm rot="16200000">
            <a:off x="-2159867" y="3972370"/>
            <a:ext cx="4852394" cy="461665"/>
          </a:xfrm>
          <a:prstGeom prst="rect">
            <a:avLst/>
          </a:prstGeom>
          <a:noFill/>
        </p:spPr>
        <p:txBody>
          <a:bodyPr wrap="square" rtlCol="0">
            <a:spAutoFit/>
          </a:bodyPr>
          <a:lstStyle/>
          <a:p>
            <a:pPr algn="ctr"/>
            <a:r>
              <a:rPr lang="fr-FR" sz="2400" b="1" spc="-30" dirty="0" smtClean="0">
                <a:solidFill>
                  <a:schemeClr val="bg2"/>
                </a:solidFill>
                <a:latin typeface="Calibri" pitchFamily="34" charset="0"/>
                <a:cs typeface="Calibri" pitchFamily="34" charset="0"/>
              </a:rPr>
              <a:t>sans Christ, le péché règne en maître</a:t>
            </a:r>
            <a:endParaRPr lang="en-US" sz="2400" b="1" spc="-30" dirty="0">
              <a:solidFill>
                <a:schemeClr val="bg2"/>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2153"/>
        <p:cNvGrpSpPr/>
        <p:nvPr/>
      </p:nvGrpSpPr>
      <p:grpSpPr>
        <a:xfrm>
          <a:off x="0" y="0"/>
          <a:ext cx="0" cy="0"/>
          <a:chOff x="0" y="0"/>
          <a:chExt cx="0" cy="0"/>
        </a:xfrm>
      </p:grpSpPr>
      <p:pic>
        <p:nvPicPr>
          <p:cNvPr id="2154" name="Google Shape;2154;p125" descr="Resurrection pic by Yoon Namsun.jpg"/>
          <p:cNvPicPr preferRelativeResize="0"/>
          <p:nvPr/>
        </p:nvPicPr>
        <p:blipFill rotWithShape="1">
          <a:blip r:embed="rId3">
            <a:alphaModFix/>
          </a:blip>
          <a:srcRect t="10100"/>
          <a:stretch/>
        </p:blipFill>
        <p:spPr>
          <a:xfrm>
            <a:off x="0" y="396"/>
            <a:ext cx="9144000" cy="6884988"/>
          </a:xfrm>
          <a:prstGeom prst="rect">
            <a:avLst/>
          </a:prstGeom>
          <a:noFill/>
          <a:ln>
            <a:noFill/>
          </a:ln>
        </p:spPr>
      </p:pic>
      <p:sp>
        <p:nvSpPr>
          <p:cNvPr id="2155" name="Google Shape;2155;p125"/>
          <p:cNvSpPr txBox="1"/>
          <p:nvPr/>
        </p:nvSpPr>
        <p:spPr>
          <a:xfrm>
            <a:off x="7236296" y="4797152"/>
            <a:ext cx="1619672"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009999"/>
                </a:solidFill>
                <a:latin typeface="Arial"/>
                <a:ea typeface="Arial"/>
                <a:cs typeface="Arial"/>
                <a:sym typeface="Arial"/>
              </a:rPr>
              <a:t>©</a:t>
            </a:r>
            <a:r>
              <a:rPr lang="en-US" sz="1200">
                <a:solidFill>
                  <a:srgbClr val="66CCFF"/>
                </a:solidFill>
                <a:latin typeface="Arial"/>
                <a:ea typeface="Arial"/>
                <a:cs typeface="Arial"/>
                <a:sym typeface="Arial"/>
              </a:rPr>
              <a:t> </a:t>
            </a:r>
            <a:r>
              <a:rPr lang="en-US" sz="1200" i="1">
                <a:solidFill>
                  <a:srgbClr val="009999"/>
                </a:solidFill>
                <a:latin typeface="Calibri"/>
                <a:ea typeface="Calibri"/>
                <a:cs typeface="Calibri"/>
                <a:sym typeface="Calibri"/>
              </a:rPr>
              <a:t>Yoon Nam Sun</a:t>
            </a:r>
            <a:endParaRPr sz="1200">
              <a:solidFill>
                <a:srgbClr val="009999"/>
              </a:solidFill>
              <a:latin typeface="Arial"/>
              <a:ea typeface="Arial"/>
              <a:cs typeface="Arial"/>
              <a:sym typeface="Arial"/>
            </a:endParaRPr>
          </a:p>
        </p:txBody>
      </p:sp>
      <p:sp>
        <p:nvSpPr>
          <p:cNvPr id="2156" name="Google Shape;2156;p125"/>
          <p:cNvSpPr txBox="1"/>
          <p:nvPr/>
        </p:nvSpPr>
        <p:spPr>
          <a:xfrm>
            <a:off x="179512" y="5714866"/>
            <a:ext cx="8892600" cy="892800"/>
          </a:xfrm>
          <a:prstGeom prst="rect">
            <a:avLst/>
          </a:prstGeom>
          <a:noFill/>
          <a:ln>
            <a:noFill/>
          </a:ln>
        </p:spPr>
        <p:txBody>
          <a:bodyPr spcFirstLastPara="1" wrap="square" lIns="91425" tIns="45700" rIns="91425" bIns="45700" anchor="t" anchorCtr="0">
            <a:spAutoFit/>
          </a:bodyPr>
          <a:lstStyle/>
          <a:p>
            <a:pPr marL="0" marR="0" lvl="0" indent="0" algn="ctr" rtl="0">
              <a:lnSpc>
                <a:spcPct val="116666"/>
              </a:lnSpc>
              <a:spcBef>
                <a:spcPts val="0"/>
              </a:spcBef>
              <a:spcAft>
                <a:spcPts val="0"/>
              </a:spcAft>
              <a:buNone/>
            </a:pPr>
            <a:r>
              <a:rPr lang="en-US" sz="2400" b="1">
                <a:solidFill>
                  <a:schemeClr val="dk2"/>
                </a:solidFill>
                <a:latin typeface="Calibri"/>
                <a:ea typeface="Calibri"/>
                <a:cs typeface="Calibri"/>
                <a:sym typeface="Calibri"/>
              </a:rPr>
              <a:t>Est-ce que quelqu'un d'autre est mort pour que tu te libères de l'esclavage du PÉCHÉ, le cruel maître de tous les pécheurs ?</a:t>
            </a:r>
            <a:endParaRPr sz="2400" b="1">
              <a:solidFill>
                <a:schemeClr val="dk2"/>
              </a:solidFill>
              <a:latin typeface="Calibri"/>
              <a:ea typeface="Calibri"/>
              <a:cs typeface="Calibri"/>
              <a:sym typeface="Calibri"/>
            </a:endParaRPr>
          </a:p>
        </p:txBody>
      </p:sp>
      <p:pic>
        <p:nvPicPr>
          <p:cNvPr id="2157" name="Google Shape;2157;p125" descr="dove and sword large cropped.png"/>
          <p:cNvPicPr preferRelativeResize="0"/>
          <p:nvPr/>
        </p:nvPicPr>
        <p:blipFill rotWithShape="1">
          <a:blip r:embed="rId4">
            <a:alphaModFix/>
          </a:blip>
          <a:srcRect/>
          <a:stretch/>
        </p:blipFill>
        <p:spPr>
          <a:xfrm>
            <a:off x="5220072" y="2852936"/>
            <a:ext cx="983450" cy="1017658"/>
          </a:xfrm>
          <a:prstGeom prst="rect">
            <a:avLst/>
          </a:prstGeom>
          <a:noFill/>
          <a:ln>
            <a:noFill/>
          </a:ln>
        </p:spPr>
      </p:pic>
      <p:sp>
        <p:nvSpPr>
          <p:cNvPr id="2158" name="Google Shape;2158;p125"/>
          <p:cNvSpPr txBox="1"/>
          <p:nvPr/>
        </p:nvSpPr>
        <p:spPr>
          <a:xfrm>
            <a:off x="5724128" y="4005064"/>
            <a:ext cx="1872208"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6D6D6D"/>
                </a:solidFill>
                <a:latin typeface="Arial"/>
                <a:ea typeface="Arial"/>
                <a:cs typeface="Arial"/>
                <a:sym typeface="Arial"/>
              </a:rPr>
              <a:t>Dove and Bible</a:t>
            </a:r>
            <a:endParaRPr/>
          </a:p>
          <a:p>
            <a:pPr marL="0" marR="0" lvl="0" indent="0" algn="ctr" rtl="0">
              <a:spcBef>
                <a:spcPts val="0"/>
              </a:spcBef>
              <a:spcAft>
                <a:spcPts val="0"/>
              </a:spcAft>
              <a:buNone/>
            </a:pPr>
            <a:r>
              <a:rPr lang="en-US" sz="800">
                <a:solidFill>
                  <a:srgbClr val="6D6D6D"/>
                </a:solidFill>
                <a:latin typeface="Arial"/>
                <a:ea typeface="Arial"/>
                <a:cs typeface="Arial"/>
                <a:sym typeface="Arial"/>
              </a:rPr>
              <a:t>Microsoft clip art © 2013 </a:t>
            </a:r>
            <a:endParaRPr/>
          </a:p>
          <a:p>
            <a:pPr marL="0" marR="0" lvl="0" indent="0" algn="ctr" rtl="0">
              <a:spcBef>
                <a:spcPts val="0"/>
              </a:spcBef>
              <a:spcAft>
                <a:spcPts val="0"/>
              </a:spcAft>
              <a:buNone/>
            </a:pPr>
            <a:r>
              <a:rPr lang="en-US" sz="800">
                <a:solidFill>
                  <a:srgbClr val="6D6D6D"/>
                </a:solidFill>
                <a:latin typeface="Arial"/>
                <a:ea typeface="Arial"/>
                <a:cs typeface="Arial"/>
                <a:sym typeface="Arial"/>
              </a:rPr>
              <a:t>Microsoft Corporation. </a:t>
            </a:r>
            <a:endParaRPr sz="800">
              <a:solidFill>
                <a:srgbClr val="6D6D6D"/>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2162"/>
        <p:cNvGrpSpPr/>
        <p:nvPr/>
      </p:nvGrpSpPr>
      <p:grpSpPr>
        <a:xfrm>
          <a:off x="0" y="0"/>
          <a:ext cx="0" cy="0"/>
          <a:chOff x="0" y="0"/>
          <a:chExt cx="0" cy="0"/>
        </a:xfrm>
      </p:grpSpPr>
      <p:pic>
        <p:nvPicPr>
          <p:cNvPr id="2163" name="Google Shape;2163;p126" descr="Resurrection pic by Yoon Namsun.jpg"/>
          <p:cNvPicPr preferRelativeResize="0"/>
          <p:nvPr/>
        </p:nvPicPr>
        <p:blipFill rotWithShape="1">
          <a:blip r:embed="rId3">
            <a:alphaModFix/>
          </a:blip>
          <a:srcRect t="10100"/>
          <a:stretch/>
        </p:blipFill>
        <p:spPr>
          <a:xfrm>
            <a:off x="0" y="396"/>
            <a:ext cx="9144000" cy="6884988"/>
          </a:xfrm>
          <a:prstGeom prst="rect">
            <a:avLst/>
          </a:prstGeom>
          <a:noFill/>
          <a:ln>
            <a:noFill/>
          </a:ln>
        </p:spPr>
      </p:pic>
      <p:sp>
        <p:nvSpPr>
          <p:cNvPr id="2164" name="Google Shape;2164;p126"/>
          <p:cNvSpPr txBox="1"/>
          <p:nvPr/>
        </p:nvSpPr>
        <p:spPr>
          <a:xfrm>
            <a:off x="7236296" y="4797152"/>
            <a:ext cx="1619672"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009999"/>
                </a:solidFill>
                <a:latin typeface="Arial"/>
                <a:ea typeface="Arial"/>
                <a:cs typeface="Arial"/>
                <a:sym typeface="Arial"/>
              </a:rPr>
              <a:t>©</a:t>
            </a:r>
            <a:r>
              <a:rPr lang="en-US" sz="1200">
                <a:solidFill>
                  <a:srgbClr val="66CCFF"/>
                </a:solidFill>
                <a:latin typeface="Arial"/>
                <a:ea typeface="Arial"/>
                <a:cs typeface="Arial"/>
                <a:sym typeface="Arial"/>
              </a:rPr>
              <a:t> </a:t>
            </a:r>
            <a:r>
              <a:rPr lang="en-US" sz="1200" i="1">
                <a:solidFill>
                  <a:srgbClr val="009999"/>
                </a:solidFill>
                <a:latin typeface="Calibri"/>
                <a:ea typeface="Calibri"/>
                <a:cs typeface="Calibri"/>
                <a:sym typeface="Calibri"/>
              </a:rPr>
              <a:t>Yoon Nam Sun</a:t>
            </a:r>
            <a:endParaRPr sz="1200">
              <a:solidFill>
                <a:srgbClr val="009999"/>
              </a:solidFill>
              <a:latin typeface="Arial"/>
              <a:ea typeface="Arial"/>
              <a:cs typeface="Arial"/>
              <a:sym typeface="Arial"/>
            </a:endParaRPr>
          </a:p>
        </p:txBody>
      </p:sp>
      <p:pic>
        <p:nvPicPr>
          <p:cNvPr id="2165" name="Google Shape;2165;p126" descr="dove and sword large cropped.png"/>
          <p:cNvPicPr preferRelativeResize="0"/>
          <p:nvPr/>
        </p:nvPicPr>
        <p:blipFill rotWithShape="1">
          <a:blip r:embed="rId4">
            <a:alphaModFix/>
          </a:blip>
          <a:srcRect/>
          <a:stretch/>
        </p:blipFill>
        <p:spPr>
          <a:xfrm>
            <a:off x="5220072" y="2852936"/>
            <a:ext cx="983450" cy="1017658"/>
          </a:xfrm>
          <a:prstGeom prst="rect">
            <a:avLst/>
          </a:prstGeom>
          <a:noFill/>
          <a:ln>
            <a:noFill/>
          </a:ln>
        </p:spPr>
      </p:pic>
      <p:sp>
        <p:nvSpPr>
          <p:cNvPr id="2166" name="Google Shape;2166;p126"/>
          <p:cNvSpPr txBox="1"/>
          <p:nvPr/>
        </p:nvSpPr>
        <p:spPr>
          <a:xfrm>
            <a:off x="5724128" y="4005064"/>
            <a:ext cx="1872208"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6D6D6D"/>
                </a:solidFill>
                <a:latin typeface="Arial"/>
                <a:ea typeface="Arial"/>
                <a:cs typeface="Arial"/>
                <a:sym typeface="Arial"/>
              </a:rPr>
              <a:t>Dove and Bible</a:t>
            </a:r>
            <a:endParaRPr/>
          </a:p>
          <a:p>
            <a:pPr marL="0" marR="0" lvl="0" indent="0" algn="ctr" rtl="0">
              <a:spcBef>
                <a:spcPts val="0"/>
              </a:spcBef>
              <a:spcAft>
                <a:spcPts val="0"/>
              </a:spcAft>
              <a:buNone/>
            </a:pPr>
            <a:r>
              <a:rPr lang="en-US" sz="800">
                <a:solidFill>
                  <a:srgbClr val="6D6D6D"/>
                </a:solidFill>
                <a:latin typeface="Arial"/>
                <a:ea typeface="Arial"/>
                <a:cs typeface="Arial"/>
                <a:sym typeface="Arial"/>
              </a:rPr>
              <a:t>Microsoft clip art © 2013 </a:t>
            </a:r>
            <a:endParaRPr/>
          </a:p>
          <a:p>
            <a:pPr marL="0" marR="0" lvl="0" indent="0" algn="ctr" rtl="0">
              <a:spcBef>
                <a:spcPts val="0"/>
              </a:spcBef>
              <a:spcAft>
                <a:spcPts val="0"/>
              </a:spcAft>
              <a:buNone/>
            </a:pPr>
            <a:r>
              <a:rPr lang="en-US" sz="800">
                <a:solidFill>
                  <a:srgbClr val="6D6D6D"/>
                </a:solidFill>
                <a:latin typeface="Arial"/>
                <a:ea typeface="Arial"/>
                <a:cs typeface="Arial"/>
                <a:sym typeface="Arial"/>
              </a:rPr>
              <a:t>Microsoft Corporation. </a:t>
            </a:r>
            <a:endParaRPr sz="800">
              <a:solidFill>
                <a:srgbClr val="6D6D6D"/>
              </a:solidFill>
              <a:latin typeface="Arial"/>
              <a:ea typeface="Arial"/>
              <a:cs typeface="Arial"/>
              <a:sym typeface="Arial"/>
            </a:endParaRPr>
          </a:p>
        </p:txBody>
      </p:sp>
      <p:pic>
        <p:nvPicPr>
          <p:cNvPr id="2167" name="Google Shape;2167;p126" descr="angry-face-01s.gif"/>
          <p:cNvPicPr preferRelativeResize="0"/>
          <p:nvPr/>
        </p:nvPicPr>
        <p:blipFill rotWithShape="1">
          <a:blip r:embed="rId5">
            <a:alphaModFix/>
          </a:blip>
          <a:srcRect/>
          <a:stretch/>
        </p:blipFill>
        <p:spPr>
          <a:xfrm>
            <a:off x="179512" y="5877272"/>
            <a:ext cx="864096" cy="864096"/>
          </a:xfrm>
          <a:prstGeom prst="ellipse">
            <a:avLst/>
          </a:prstGeom>
          <a:noFill/>
          <a:ln>
            <a:noFill/>
          </a:ln>
        </p:spPr>
      </p:pic>
      <p:sp>
        <p:nvSpPr>
          <p:cNvPr id="2168" name="Google Shape;2168;p126"/>
          <p:cNvSpPr txBox="1"/>
          <p:nvPr/>
        </p:nvSpPr>
        <p:spPr>
          <a:xfrm>
            <a:off x="179512" y="5805264"/>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2169" name="Google Shape;2169;p126"/>
          <p:cNvSpPr txBox="1"/>
          <p:nvPr/>
        </p:nvSpPr>
        <p:spPr>
          <a:xfrm>
            <a:off x="107504" y="6669940"/>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F2F2F2"/>
                </a:solidFill>
                <a:latin typeface="Arial"/>
                <a:ea typeface="Arial"/>
                <a:cs typeface="Arial"/>
                <a:sym typeface="Arial"/>
              </a:rPr>
              <a:t>© GospelGifs.com </a:t>
            </a:r>
            <a:endParaRPr sz="800">
              <a:solidFill>
                <a:srgbClr val="F2F2F2"/>
              </a:solidFill>
              <a:latin typeface="Arial"/>
              <a:ea typeface="Arial"/>
              <a:cs typeface="Arial"/>
              <a:sym typeface="Arial"/>
            </a:endParaRPr>
          </a:p>
        </p:txBody>
      </p:sp>
      <p:sp>
        <p:nvSpPr>
          <p:cNvPr id="2170" name="Google Shape;2170;p126"/>
          <p:cNvSpPr txBox="1"/>
          <p:nvPr/>
        </p:nvSpPr>
        <p:spPr>
          <a:xfrm>
            <a:off x="1443150" y="5828513"/>
            <a:ext cx="7680960" cy="1005840"/>
          </a:xfrm>
          <a:prstGeom prst="rect">
            <a:avLst/>
          </a:prstGeom>
          <a:solidFill>
            <a:schemeClr val="lt1"/>
          </a:solidFill>
          <a:ln>
            <a:noFill/>
          </a:ln>
        </p:spPr>
        <p:txBody>
          <a:bodyPr spcFirstLastPara="1" wrap="square" lIns="91425" tIns="45700" rIns="91425" bIns="45700" anchor="ctr" anchorCtr="0">
            <a:noAutofit/>
          </a:bodyPr>
          <a:lstStyle/>
          <a:p>
            <a:pPr lvl="0" algn="ctr"/>
            <a:r>
              <a:rPr lang="en-US" sz="2800" b="1" i="0" u="none" strike="noStrike" cap="none" dirty="0">
                <a:solidFill>
                  <a:srgbClr val="FF0000"/>
                </a:solidFill>
                <a:latin typeface="Calibri"/>
                <a:ea typeface="Calibri"/>
                <a:cs typeface="Calibri"/>
                <a:sym typeface="Calibri"/>
              </a:rPr>
              <a:t>34-35. </a:t>
            </a:r>
            <a:r>
              <a:rPr lang="fr-FR" sz="2800" b="1" dirty="0" smtClean="0">
                <a:solidFill>
                  <a:srgbClr val="FF0000"/>
                </a:solidFill>
                <a:latin typeface="Calibri"/>
                <a:ea typeface="Calibri"/>
                <a:cs typeface="Calibri"/>
                <a:sym typeface="Calibri"/>
              </a:rPr>
              <a:t>vieil homme en Adam crucifié et enseveli avec </a:t>
            </a:r>
            <a:r>
              <a:rPr lang="en-US" sz="2800" b="1" dirty="0" smtClean="0">
                <a:solidFill>
                  <a:srgbClr val="FF0000"/>
                </a:solidFill>
                <a:latin typeface="Calibri"/>
                <a:ea typeface="Calibri"/>
                <a:cs typeface="Calibri"/>
                <a:sym typeface="Calibri"/>
              </a:rPr>
              <a:t>Christ</a:t>
            </a:r>
            <a:r>
              <a:rPr lang="en-US" sz="2800" b="1" dirty="0">
                <a:solidFill>
                  <a:srgbClr val="FF0000"/>
                </a:solidFill>
                <a:latin typeface="Calibri"/>
                <a:ea typeface="Calibri"/>
                <a:cs typeface="Calibri"/>
                <a:sym typeface="Calibri"/>
              </a:rPr>
              <a:t>.  Merci, Seigneur!</a:t>
            </a:r>
            <a:endParaRPr dirty="0"/>
          </a:p>
        </p:txBody>
      </p:sp>
      <p:sp>
        <p:nvSpPr>
          <p:cNvPr id="2171" name="Google Shape;2171;p126"/>
          <p:cNvSpPr txBox="1"/>
          <p:nvPr/>
        </p:nvSpPr>
        <p:spPr>
          <a:xfrm>
            <a:off x="251520" y="44624"/>
            <a:ext cx="8352928" cy="193899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dk2"/>
                </a:solidFill>
                <a:latin typeface="Calibri"/>
                <a:ea typeface="Calibri"/>
                <a:cs typeface="Calibri"/>
                <a:sym typeface="Calibri"/>
              </a:rPr>
              <a:t>Rom 6:4  Nous avons donc été </a:t>
            </a:r>
            <a:r>
              <a:rPr lang="en-US" sz="2400" b="1" u="sng">
                <a:solidFill>
                  <a:schemeClr val="dk2"/>
                </a:solidFill>
                <a:latin typeface="Calibri"/>
                <a:ea typeface="Calibri"/>
                <a:cs typeface="Calibri"/>
                <a:sym typeface="Calibri"/>
              </a:rPr>
              <a:t>ensevelis</a:t>
            </a:r>
            <a:r>
              <a:rPr lang="en-US" sz="2400" b="1">
                <a:solidFill>
                  <a:schemeClr val="dk2"/>
                </a:solidFill>
                <a:latin typeface="Calibri"/>
                <a:ea typeface="Calibri"/>
                <a:cs typeface="Calibri"/>
                <a:sym typeface="Calibri"/>
              </a:rPr>
              <a:t> avec lui par le baptême en sa </a:t>
            </a:r>
            <a:r>
              <a:rPr lang="en-US" sz="2400" b="1" u="sng">
                <a:solidFill>
                  <a:schemeClr val="dk2"/>
                </a:solidFill>
                <a:latin typeface="Calibri"/>
                <a:ea typeface="Calibri"/>
                <a:cs typeface="Calibri"/>
                <a:sym typeface="Calibri"/>
              </a:rPr>
              <a:t>mort</a:t>
            </a:r>
            <a:r>
              <a:rPr lang="en-US" sz="2400" b="1">
                <a:solidFill>
                  <a:schemeClr val="dk2"/>
                </a:solidFill>
                <a:latin typeface="Calibri"/>
                <a:ea typeface="Calibri"/>
                <a:cs typeface="Calibri"/>
                <a:sym typeface="Calibri"/>
              </a:rPr>
              <a:t> . . . notre vieil homme a été </a:t>
            </a:r>
            <a:r>
              <a:rPr lang="en-US" sz="2400" b="1" u="sng">
                <a:solidFill>
                  <a:schemeClr val="dk2"/>
                </a:solidFill>
                <a:latin typeface="Calibri"/>
                <a:ea typeface="Calibri"/>
                <a:cs typeface="Calibri"/>
                <a:sym typeface="Calibri"/>
              </a:rPr>
              <a:t>crucifié </a:t>
            </a:r>
            <a:endParaRPr/>
          </a:p>
          <a:p>
            <a:pPr marL="0" marR="0" lvl="0" indent="0" algn="l" rtl="0">
              <a:spcBef>
                <a:spcPts val="0"/>
              </a:spcBef>
              <a:spcAft>
                <a:spcPts val="0"/>
              </a:spcAft>
              <a:buNone/>
            </a:pPr>
            <a:r>
              <a:rPr lang="en-US" sz="2400" b="1">
                <a:solidFill>
                  <a:schemeClr val="dk2"/>
                </a:solidFill>
                <a:latin typeface="Calibri"/>
                <a:ea typeface="Calibri"/>
                <a:cs typeface="Calibri"/>
                <a:sym typeface="Calibri"/>
              </a:rPr>
              <a:t>avec lui . . . celui qui est </a:t>
            </a:r>
            <a:r>
              <a:rPr lang="en-US" sz="2400" b="1" u="sng">
                <a:solidFill>
                  <a:schemeClr val="dk2"/>
                </a:solidFill>
                <a:latin typeface="Calibri"/>
                <a:ea typeface="Calibri"/>
                <a:cs typeface="Calibri"/>
                <a:sym typeface="Calibri"/>
              </a:rPr>
              <a:t>mort</a:t>
            </a:r>
            <a:r>
              <a:rPr lang="en-US" sz="2400" b="1">
                <a:solidFill>
                  <a:schemeClr val="dk2"/>
                </a:solidFill>
                <a:latin typeface="Calibri"/>
                <a:ea typeface="Calibri"/>
                <a:cs typeface="Calibri"/>
                <a:sym typeface="Calibri"/>
              </a:rPr>
              <a:t> est libre du </a:t>
            </a:r>
            <a:endParaRPr/>
          </a:p>
          <a:p>
            <a:pPr marL="0" marR="0" lvl="0" indent="0" algn="l" rtl="0">
              <a:spcBef>
                <a:spcPts val="0"/>
              </a:spcBef>
              <a:spcAft>
                <a:spcPts val="0"/>
              </a:spcAft>
              <a:buNone/>
            </a:pPr>
            <a:r>
              <a:rPr lang="en-US" sz="2400" b="1">
                <a:solidFill>
                  <a:schemeClr val="dk2"/>
                </a:solidFill>
                <a:latin typeface="Calibri"/>
                <a:ea typeface="Calibri"/>
                <a:cs typeface="Calibri"/>
                <a:sym typeface="Calibri"/>
              </a:rPr>
              <a:t>péché.  Or, si nous sommes </a:t>
            </a:r>
            <a:r>
              <a:rPr lang="en-US" sz="2400" b="1" u="sng">
                <a:solidFill>
                  <a:schemeClr val="dk2"/>
                </a:solidFill>
                <a:latin typeface="Calibri"/>
                <a:ea typeface="Calibri"/>
                <a:cs typeface="Calibri"/>
                <a:sym typeface="Calibri"/>
              </a:rPr>
              <a:t>morts</a:t>
            </a:r>
            <a:r>
              <a:rPr lang="en-US" sz="2400" b="1">
                <a:solidFill>
                  <a:schemeClr val="dk2"/>
                </a:solidFill>
                <a:latin typeface="Calibri"/>
                <a:ea typeface="Calibri"/>
                <a:cs typeface="Calibri"/>
                <a:sym typeface="Calibri"/>
              </a:rPr>
              <a:t> avec Christ” </a:t>
            </a:r>
            <a:endParaRPr/>
          </a:p>
          <a:p>
            <a:pPr marL="0" marR="0" lvl="0" indent="0" algn="l" rtl="0">
              <a:spcBef>
                <a:spcPts val="0"/>
              </a:spcBef>
              <a:spcAft>
                <a:spcPts val="0"/>
              </a:spcAft>
              <a:buNone/>
            </a:pPr>
            <a:r>
              <a:rPr lang="en-US" sz="2400" b="1">
                <a:solidFill>
                  <a:schemeClr val="dk2"/>
                </a:solidFill>
                <a:latin typeface="Calibri"/>
                <a:ea typeface="Calibri"/>
                <a:cs typeface="Calibri"/>
                <a:sym typeface="Calibri"/>
              </a:rPr>
              <a:t>Rom 6:4,6,8</a:t>
            </a:r>
            <a:endParaRPr sz="1200">
              <a:solidFill>
                <a:schemeClr val="dk2"/>
              </a:solidFill>
              <a:latin typeface="Calibri"/>
              <a:ea typeface="Calibri"/>
              <a:cs typeface="Calibri"/>
              <a:sym typeface="Calibri"/>
            </a:endParaRPr>
          </a:p>
        </p:txBody>
      </p:sp>
      <p:sp>
        <p:nvSpPr>
          <p:cNvPr id="2172" name="Google Shape;2172;p126"/>
          <p:cNvSpPr txBox="1"/>
          <p:nvPr/>
        </p:nvSpPr>
        <p:spPr>
          <a:xfrm>
            <a:off x="1547664" y="4365104"/>
            <a:ext cx="5994077"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lt1"/>
                </a:solidFill>
                <a:latin typeface="Arial"/>
                <a:ea typeface="Arial"/>
                <a:cs typeface="Arial"/>
                <a:sym typeface="Arial"/>
              </a:rPr>
              <a:t>Voir aussi Gal 2:20; Éph 4:21-22 ;Rom 5:12,19 en Adam;</a:t>
            </a:r>
            <a:endParaRPr/>
          </a:p>
          <a:p>
            <a:pPr marL="0" marR="0" lvl="0" indent="0" algn="l" rtl="0">
              <a:spcBef>
                <a:spcPts val="0"/>
              </a:spcBef>
              <a:spcAft>
                <a:spcPts val="0"/>
              </a:spcAft>
              <a:buNone/>
            </a:pPr>
            <a:r>
              <a:rPr lang="en-US" sz="1800">
                <a:solidFill>
                  <a:schemeClr val="lt1"/>
                </a:solidFill>
                <a:latin typeface="Arial"/>
                <a:ea typeface="Arial"/>
                <a:cs typeface="Arial"/>
                <a:sym typeface="Arial"/>
              </a:rPr>
              <a:t> Col 2:12 enterré; Col 3:3,9</a:t>
            </a:r>
            <a:endParaRPr sz="1800">
              <a:solidFill>
                <a:schemeClr val="lt1"/>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2177"/>
        <p:cNvGrpSpPr/>
        <p:nvPr/>
      </p:nvGrpSpPr>
      <p:grpSpPr>
        <a:xfrm>
          <a:off x="0" y="0"/>
          <a:ext cx="0" cy="0"/>
          <a:chOff x="0" y="0"/>
          <a:chExt cx="0" cy="0"/>
        </a:xfrm>
      </p:grpSpPr>
      <p:pic>
        <p:nvPicPr>
          <p:cNvPr id="2178" name="Google Shape;2178;p127" descr="Resurrection pic by Yoon Namsun.jpg"/>
          <p:cNvPicPr preferRelativeResize="0"/>
          <p:nvPr/>
        </p:nvPicPr>
        <p:blipFill rotWithShape="1">
          <a:blip r:embed="rId3">
            <a:alphaModFix/>
          </a:blip>
          <a:srcRect t="10100"/>
          <a:stretch/>
        </p:blipFill>
        <p:spPr>
          <a:xfrm>
            <a:off x="0" y="396"/>
            <a:ext cx="9144000" cy="6884988"/>
          </a:xfrm>
          <a:prstGeom prst="rect">
            <a:avLst/>
          </a:prstGeom>
          <a:noFill/>
          <a:ln>
            <a:noFill/>
          </a:ln>
        </p:spPr>
      </p:pic>
      <p:sp>
        <p:nvSpPr>
          <p:cNvPr id="2179" name="Google Shape;2179;p127"/>
          <p:cNvSpPr txBox="1"/>
          <p:nvPr/>
        </p:nvSpPr>
        <p:spPr>
          <a:xfrm>
            <a:off x="7236296" y="4797152"/>
            <a:ext cx="1619672"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009999"/>
                </a:solidFill>
                <a:latin typeface="Arial"/>
                <a:ea typeface="Arial"/>
                <a:cs typeface="Arial"/>
                <a:sym typeface="Arial"/>
              </a:rPr>
              <a:t>©</a:t>
            </a:r>
            <a:r>
              <a:rPr lang="en-US" sz="1200">
                <a:solidFill>
                  <a:srgbClr val="66CCFF"/>
                </a:solidFill>
                <a:latin typeface="Arial"/>
                <a:ea typeface="Arial"/>
                <a:cs typeface="Arial"/>
                <a:sym typeface="Arial"/>
              </a:rPr>
              <a:t> </a:t>
            </a:r>
            <a:r>
              <a:rPr lang="en-US" sz="1200" i="1">
                <a:solidFill>
                  <a:srgbClr val="009999"/>
                </a:solidFill>
                <a:latin typeface="Calibri"/>
                <a:ea typeface="Calibri"/>
                <a:cs typeface="Calibri"/>
                <a:sym typeface="Calibri"/>
              </a:rPr>
              <a:t>Yoon Nam Sun</a:t>
            </a:r>
            <a:endParaRPr sz="1200">
              <a:solidFill>
                <a:srgbClr val="009999"/>
              </a:solidFill>
              <a:latin typeface="Arial"/>
              <a:ea typeface="Arial"/>
              <a:cs typeface="Arial"/>
              <a:sym typeface="Arial"/>
            </a:endParaRPr>
          </a:p>
        </p:txBody>
      </p:sp>
      <p:pic>
        <p:nvPicPr>
          <p:cNvPr id="2180" name="Google Shape;2180;p127" descr="dove and sword large cropped.png"/>
          <p:cNvPicPr preferRelativeResize="0"/>
          <p:nvPr/>
        </p:nvPicPr>
        <p:blipFill rotWithShape="1">
          <a:blip r:embed="rId4">
            <a:alphaModFix/>
          </a:blip>
          <a:srcRect/>
          <a:stretch/>
        </p:blipFill>
        <p:spPr>
          <a:xfrm>
            <a:off x="5220072" y="2852936"/>
            <a:ext cx="983450" cy="1017658"/>
          </a:xfrm>
          <a:prstGeom prst="rect">
            <a:avLst/>
          </a:prstGeom>
          <a:noFill/>
          <a:ln>
            <a:noFill/>
          </a:ln>
        </p:spPr>
      </p:pic>
      <p:sp>
        <p:nvSpPr>
          <p:cNvPr id="2181" name="Google Shape;2181;p127"/>
          <p:cNvSpPr txBox="1"/>
          <p:nvPr/>
        </p:nvSpPr>
        <p:spPr>
          <a:xfrm>
            <a:off x="5724128" y="4005064"/>
            <a:ext cx="1872208"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6D6D6D"/>
                </a:solidFill>
                <a:latin typeface="Arial"/>
                <a:ea typeface="Arial"/>
                <a:cs typeface="Arial"/>
                <a:sym typeface="Arial"/>
              </a:rPr>
              <a:t>Dove and Bible</a:t>
            </a:r>
            <a:endParaRPr/>
          </a:p>
          <a:p>
            <a:pPr marL="0" marR="0" lvl="0" indent="0" algn="ctr" rtl="0">
              <a:spcBef>
                <a:spcPts val="0"/>
              </a:spcBef>
              <a:spcAft>
                <a:spcPts val="0"/>
              </a:spcAft>
              <a:buNone/>
            </a:pPr>
            <a:r>
              <a:rPr lang="en-US" sz="800">
                <a:solidFill>
                  <a:srgbClr val="6D6D6D"/>
                </a:solidFill>
                <a:latin typeface="Arial"/>
                <a:ea typeface="Arial"/>
                <a:cs typeface="Arial"/>
                <a:sym typeface="Arial"/>
              </a:rPr>
              <a:t>Microsoft clip art © 2013 </a:t>
            </a:r>
            <a:endParaRPr/>
          </a:p>
          <a:p>
            <a:pPr marL="0" marR="0" lvl="0" indent="0" algn="ctr" rtl="0">
              <a:spcBef>
                <a:spcPts val="0"/>
              </a:spcBef>
              <a:spcAft>
                <a:spcPts val="0"/>
              </a:spcAft>
              <a:buNone/>
            </a:pPr>
            <a:r>
              <a:rPr lang="en-US" sz="800">
                <a:solidFill>
                  <a:srgbClr val="6D6D6D"/>
                </a:solidFill>
                <a:latin typeface="Arial"/>
                <a:ea typeface="Arial"/>
                <a:cs typeface="Arial"/>
                <a:sym typeface="Arial"/>
              </a:rPr>
              <a:t>Microsoft Corporation. </a:t>
            </a:r>
            <a:endParaRPr sz="800">
              <a:solidFill>
                <a:srgbClr val="6D6D6D"/>
              </a:solidFill>
              <a:latin typeface="Arial"/>
              <a:ea typeface="Arial"/>
              <a:cs typeface="Arial"/>
              <a:sym typeface="Arial"/>
            </a:endParaRPr>
          </a:p>
        </p:txBody>
      </p:sp>
      <p:pic>
        <p:nvPicPr>
          <p:cNvPr id="2182" name="Google Shape;2182;p127" descr="angry-face-01s.gif"/>
          <p:cNvPicPr preferRelativeResize="0"/>
          <p:nvPr/>
        </p:nvPicPr>
        <p:blipFill rotWithShape="1">
          <a:blip r:embed="rId5">
            <a:alphaModFix/>
          </a:blip>
          <a:srcRect/>
          <a:stretch/>
        </p:blipFill>
        <p:spPr>
          <a:xfrm>
            <a:off x="179512" y="5877272"/>
            <a:ext cx="864096" cy="864096"/>
          </a:xfrm>
          <a:prstGeom prst="ellipse">
            <a:avLst/>
          </a:prstGeom>
          <a:noFill/>
          <a:ln>
            <a:noFill/>
          </a:ln>
        </p:spPr>
      </p:pic>
      <p:sp>
        <p:nvSpPr>
          <p:cNvPr id="2183" name="Google Shape;2183;p127"/>
          <p:cNvSpPr txBox="1"/>
          <p:nvPr/>
        </p:nvSpPr>
        <p:spPr>
          <a:xfrm>
            <a:off x="179512" y="5805264"/>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2184" name="Google Shape;2184;p127"/>
          <p:cNvSpPr txBox="1"/>
          <p:nvPr/>
        </p:nvSpPr>
        <p:spPr>
          <a:xfrm>
            <a:off x="107504" y="6669940"/>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F2F2F2"/>
                </a:solidFill>
                <a:latin typeface="Arial"/>
                <a:ea typeface="Arial"/>
                <a:cs typeface="Arial"/>
                <a:sym typeface="Arial"/>
              </a:rPr>
              <a:t>© GospelGifs.com </a:t>
            </a:r>
            <a:endParaRPr sz="800">
              <a:solidFill>
                <a:srgbClr val="F2F2F2"/>
              </a:solidFill>
              <a:latin typeface="Arial"/>
              <a:ea typeface="Arial"/>
              <a:cs typeface="Arial"/>
              <a:sym typeface="Arial"/>
            </a:endParaRPr>
          </a:p>
        </p:txBody>
      </p:sp>
      <p:sp>
        <p:nvSpPr>
          <p:cNvPr id="2185" name="Google Shape;2185;p127"/>
          <p:cNvSpPr txBox="1"/>
          <p:nvPr/>
        </p:nvSpPr>
        <p:spPr>
          <a:xfrm>
            <a:off x="107504" y="-27384"/>
            <a:ext cx="8964488" cy="36009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dk2"/>
                </a:solidFill>
                <a:latin typeface="Calibri"/>
                <a:ea typeface="Calibri"/>
                <a:cs typeface="Calibri"/>
                <a:sym typeface="Calibri"/>
              </a:rPr>
              <a:t>« comme Christ est ressuscité . . . de même nous aussi nous marchions en nouveauté de vie. . . . nous le serons aussi par la conformité à sa résurrection . . . nous ne soyons </a:t>
            </a:r>
            <a:endParaRPr/>
          </a:p>
          <a:p>
            <a:pPr marL="0" marR="0" lvl="0" indent="0" algn="l" rtl="0">
              <a:spcBef>
                <a:spcPts val="0"/>
              </a:spcBef>
              <a:spcAft>
                <a:spcPts val="0"/>
              </a:spcAft>
              <a:buNone/>
            </a:pPr>
            <a:r>
              <a:rPr lang="en-US" sz="2400" b="1">
                <a:solidFill>
                  <a:schemeClr val="dk2"/>
                </a:solidFill>
                <a:latin typeface="Calibri"/>
                <a:ea typeface="Calibri"/>
                <a:cs typeface="Calibri"/>
                <a:sym typeface="Calibri"/>
              </a:rPr>
              <a:t>plus esclaves du péché . . . nous vivrons aussi </a:t>
            </a:r>
            <a:endParaRPr/>
          </a:p>
          <a:p>
            <a:pPr marL="0" marR="0" lvl="0" indent="0" algn="l" rtl="0">
              <a:spcBef>
                <a:spcPts val="0"/>
              </a:spcBef>
              <a:spcAft>
                <a:spcPts val="0"/>
              </a:spcAft>
              <a:buNone/>
            </a:pPr>
            <a:r>
              <a:rPr lang="en-US" sz="2400" b="1">
                <a:solidFill>
                  <a:schemeClr val="dk2"/>
                </a:solidFill>
                <a:latin typeface="Calibri"/>
                <a:ea typeface="Calibri"/>
                <a:cs typeface="Calibri"/>
                <a:sym typeface="Calibri"/>
              </a:rPr>
              <a:t>avec lui . . . c'est pour Dieu qu'il vit. </a:t>
            </a:r>
            <a:endParaRPr/>
          </a:p>
          <a:p>
            <a:pPr marL="0" marR="0" lvl="0" indent="0" algn="l" rtl="0">
              <a:spcBef>
                <a:spcPts val="0"/>
              </a:spcBef>
              <a:spcAft>
                <a:spcPts val="0"/>
              </a:spcAft>
              <a:buNone/>
            </a:pPr>
            <a:r>
              <a:rPr lang="en-US" sz="2400" b="1">
                <a:solidFill>
                  <a:schemeClr val="dk2"/>
                </a:solidFill>
                <a:latin typeface="Calibri"/>
                <a:ea typeface="Calibri"/>
                <a:cs typeface="Calibri"/>
                <a:sym typeface="Calibri"/>
              </a:rPr>
              <a:t>Ainsi vous-mêmes, regardez-vous </a:t>
            </a:r>
            <a:endParaRPr/>
          </a:p>
          <a:p>
            <a:pPr marL="0" marR="0" lvl="0" indent="0" algn="l" rtl="0">
              <a:spcBef>
                <a:spcPts val="0"/>
              </a:spcBef>
              <a:spcAft>
                <a:spcPts val="0"/>
              </a:spcAft>
              <a:buNone/>
            </a:pPr>
            <a:r>
              <a:rPr lang="en-US" sz="2400" b="1">
                <a:solidFill>
                  <a:schemeClr val="dk2"/>
                </a:solidFill>
                <a:latin typeface="Calibri"/>
                <a:ea typeface="Calibri"/>
                <a:cs typeface="Calibri"/>
                <a:sym typeface="Calibri"/>
              </a:rPr>
              <a:t>comme morts au péché, et comme </a:t>
            </a:r>
            <a:endParaRPr/>
          </a:p>
          <a:p>
            <a:pPr marL="0" marR="0" lvl="0" indent="0" algn="l" rtl="0">
              <a:spcBef>
                <a:spcPts val="0"/>
              </a:spcBef>
              <a:spcAft>
                <a:spcPts val="0"/>
              </a:spcAft>
              <a:buNone/>
            </a:pPr>
            <a:r>
              <a:rPr lang="en-US" sz="2400" b="1">
                <a:solidFill>
                  <a:schemeClr val="dk2"/>
                </a:solidFill>
                <a:latin typeface="Calibri"/>
                <a:ea typeface="Calibri"/>
                <a:cs typeface="Calibri"/>
                <a:sym typeface="Calibri"/>
              </a:rPr>
              <a:t>vivants pour Dieu en Jésus Christ. »</a:t>
            </a:r>
            <a:endParaRPr/>
          </a:p>
          <a:p>
            <a:pPr marL="0" marR="0" lvl="0" indent="0" algn="l" rtl="0">
              <a:spcBef>
                <a:spcPts val="0"/>
              </a:spcBef>
              <a:spcAft>
                <a:spcPts val="0"/>
              </a:spcAft>
              <a:buNone/>
            </a:pPr>
            <a:r>
              <a:rPr lang="en-US" sz="2400" b="1">
                <a:solidFill>
                  <a:schemeClr val="dk2"/>
                </a:solidFill>
                <a:latin typeface="Calibri"/>
                <a:ea typeface="Calibri"/>
                <a:cs typeface="Calibri"/>
                <a:sym typeface="Calibri"/>
              </a:rPr>
              <a:t>Rom 6:4,5,6,8,10,11</a:t>
            </a:r>
            <a:endParaRPr/>
          </a:p>
          <a:p>
            <a:pPr marL="0" marR="0" lvl="0" indent="0" algn="l" rtl="0">
              <a:spcBef>
                <a:spcPts val="0"/>
              </a:spcBef>
              <a:spcAft>
                <a:spcPts val="0"/>
              </a:spcAft>
              <a:buNone/>
            </a:pPr>
            <a:endParaRPr sz="1200">
              <a:solidFill>
                <a:schemeClr val="dk2"/>
              </a:solidFill>
              <a:latin typeface="Calibri"/>
              <a:ea typeface="Calibri"/>
              <a:cs typeface="Calibri"/>
              <a:sym typeface="Calibri"/>
            </a:endParaRPr>
          </a:p>
        </p:txBody>
      </p:sp>
      <p:sp>
        <p:nvSpPr>
          <p:cNvPr id="2186" name="Google Shape;2186;p127"/>
          <p:cNvSpPr txBox="1"/>
          <p:nvPr/>
        </p:nvSpPr>
        <p:spPr>
          <a:xfrm>
            <a:off x="1444097" y="5828513"/>
            <a:ext cx="7680960" cy="10058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dirty="0">
                <a:solidFill>
                  <a:srgbClr val="FF0000"/>
                </a:solidFill>
                <a:latin typeface="Calibri"/>
                <a:ea typeface="Calibri"/>
                <a:cs typeface="Calibri"/>
                <a:sym typeface="Calibri"/>
              </a:rPr>
              <a:t>36-37.  </a:t>
            </a:r>
            <a:r>
              <a:rPr lang="en-US" sz="2800" b="1" dirty="0" err="1" smtClean="0">
                <a:solidFill>
                  <a:srgbClr val="FF0000"/>
                </a:solidFill>
                <a:latin typeface="Calibri"/>
                <a:ea typeface="Calibri"/>
                <a:cs typeface="Calibri"/>
                <a:sym typeface="Calibri"/>
              </a:rPr>
              <a:t>nouvel</a:t>
            </a:r>
            <a:r>
              <a:rPr lang="en-US" sz="2800" b="1" dirty="0" smtClean="0">
                <a:solidFill>
                  <a:srgbClr val="FF0000"/>
                </a:solidFill>
                <a:latin typeface="Calibri"/>
                <a:ea typeface="Calibri"/>
                <a:cs typeface="Calibri"/>
                <a:sym typeface="Calibri"/>
              </a:rPr>
              <a:t> </a:t>
            </a:r>
            <a:r>
              <a:rPr lang="en-US" sz="2800" b="1" dirty="0" err="1" smtClean="0">
                <a:solidFill>
                  <a:srgbClr val="FF0000"/>
                </a:solidFill>
                <a:latin typeface="Calibri"/>
                <a:ea typeface="Calibri"/>
                <a:cs typeface="Calibri"/>
                <a:sym typeface="Calibri"/>
              </a:rPr>
              <a:t>homme</a:t>
            </a:r>
            <a:r>
              <a:rPr lang="en-US" sz="2800" b="1" dirty="0" smtClean="0">
                <a:solidFill>
                  <a:srgbClr val="FF0000"/>
                </a:solidFill>
                <a:latin typeface="Calibri"/>
                <a:ea typeface="Calibri"/>
                <a:cs typeface="Calibri"/>
                <a:sym typeface="Calibri"/>
              </a:rPr>
              <a:t> </a:t>
            </a:r>
            <a:r>
              <a:rPr lang="en-US" sz="2800" b="1" dirty="0">
                <a:solidFill>
                  <a:srgbClr val="FF0000"/>
                </a:solidFill>
                <a:latin typeface="Calibri"/>
                <a:ea typeface="Calibri"/>
                <a:cs typeface="Calibri"/>
                <a:sym typeface="Calibri"/>
              </a:rPr>
              <a:t>en Christ </a:t>
            </a:r>
            <a:r>
              <a:rPr lang="en-US" sz="2800" b="1" dirty="0" err="1">
                <a:solidFill>
                  <a:srgbClr val="FF0000"/>
                </a:solidFill>
                <a:latin typeface="Calibri"/>
                <a:ea typeface="Calibri"/>
                <a:cs typeface="Calibri"/>
                <a:sym typeface="Calibri"/>
              </a:rPr>
              <a:t>ressuscité</a:t>
            </a:r>
            <a:r>
              <a:rPr lang="en-US" sz="2800" b="1" dirty="0">
                <a:solidFill>
                  <a:srgbClr val="FF0000"/>
                </a:solidFill>
                <a:latin typeface="Calibri"/>
                <a:ea typeface="Calibri"/>
                <a:cs typeface="Calibri"/>
                <a:sym typeface="Calibri"/>
              </a:rPr>
              <a:t> </a:t>
            </a:r>
            <a:r>
              <a:rPr lang="en-US" sz="2800" b="1" dirty="0" smtClean="0">
                <a:solidFill>
                  <a:srgbClr val="FF0000"/>
                </a:solidFill>
                <a:latin typeface="Calibri"/>
                <a:ea typeface="Calibri"/>
                <a:cs typeface="Calibri"/>
                <a:sym typeface="Calibri"/>
              </a:rPr>
              <a:t>et </a:t>
            </a:r>
            <a:r>
              <a:rPr lang="en-US" sz="2800" b="1" dirty="0">
                <a:solidFill>
                  <a:srgbClr val="FF0000"/>
                </a:solidFill>
                <a:latin typeface="Calibri"/>
                <a:ea typeface="Calibri"/>
                <a:cs typeface="Calibri"/>
                <a:sym typeface="Calibri"/>
              </a:rPr>
              <a:t>vivant avec </a:t>
            </a:r>
            <a:r>
              <a:rPr lang="en-US" sz="2800" b="1" dirty="0" smtClean="0">
                <a:solidFill>
                  <a:srgbClr val="FF0000"/>
                </a:solidFill>
                <a:latin typeface="Calibri"/>
                <a:ea typeface="Calibri"/>
                <a:cs typeface="Calibri"/>
                <a:sym typeface="Calibri"/>
              </a:rPr>
              <a:t>Christ.  </a:t>
            </a:r>
            <a:r>
              <a:rPr lang="en-US" sz="2800" b="1" dirty="0">
                <a:solidFill>
                  <a:srgbClr val="FF0000"/>
                </a:solidFill>
                <a:latin typeface="Calibri"/>
                <a:ea typeface="Calibri"/>
                <a:cs typeface="Calibri"/>
                <a:sym typeface="Calibri"/>
              </a:rPr>
              <a:t>Je </a:t>
            </a:r>
            <a:r>
              <a:rPr lang="en-US" sz="2800" b="1" dirty="0" err="1">
                <a:solidFill>
                  <a:srgbClr val="FF0000"/>
                </a:solidFill>
                <a:latin typeface="Calibri"/>
                <a:ea typeface="Calibri"/>
                <a:cs typeface="Calibri"/>
                <a:sym typeface="Calibri"/>
              </a:rPr>
              <a:t>te</a:t>
            </a:r>
            <a:r>
              <a:rPr lang="en-US" sz="2800" b="1" dirty="0">
                <a:solidFill>
                  <a:srgbClr val="FF0000"/>
                </a:solidFill>
                <a:latin typeface="Calibri"/>
                <a:ea typeface="Calibri"/>
                <a:cs typeface="Calibri"/>
                <a:sym typeface="Calibri"/>
              </a:rPr>
              <a:t> </a:t>
            </a:r>
            <a:r>
              <a:rPr lang="en-US" sz="2800" b="1" dirty="0" err="1">
                <a:solidFill>
                  <a:srgbClr val="FF0000"/>
                </a:solidFill>
                <a:latin typeface="Calibri"/>
                <a:ea typeface="Calibri"/>
                <a:cs typeface="Calibri"/>
                <a:sym typeface="Calibri"/>
              </a:rPr>
              <a:t>loue</a:t>
            </a:r>
            <a:r>
              <a:rPr lang="en-US" sz="2800" b="1" dirty="0">
                <a:solidFill>
                  <a:srgbClr val="FF0000"/>
                </a:solidFill>
                <a:latin typeface="Calibri"/>
                <a:ea typeface="Calibri"/>
                <a:cs typeface="Calibri"/>
                <a:sym typeface="Calibri"/>
              </a:rPr>
              <a:t>, </a:t>
            </a:r>
            <a:r>
              <a:rPr lang="en-US" sz="2800" b="1" dirty="0" err="1">
                <a:solidFill>
                  <a:srgbClr val="FF0000"/>
                </a:solidFill>
                <a:latin typeface="Calibri"/>
                <a:ea typeface="Calibri"/>
                <a:cs typeface="Calibri"/>
                <a:sym typeface="Calibri"/>
              </a:rPr>
              <a:t>Père</a:t>
            </a:r>
            <a:r>
              <a:rPr lang="en-US" sz="2800" b="1" dirty="0">
                <a:solidFill>
                  <a:srgbClr val="FF0000"/>
                </a:solidFill>
                <a:latin typeface="Calibri"/>
                <a:ea typeface="Calibri"/>
                <a:cs typeface="Calibri"/>
                <a:sym typeface="Calibri"/>
              </a:rPr>
              <a:t>!</a:t>
            </a:r>
            <a:endParaRPr dirty="0"/>
          </a:p>
        </p:txBody>
      </p:sp>
      <p:sp>
        <p:nvSpPr>
          <p:cNvPr id="2187" name="Google Shape;2187;p127"/>
          <p:cNvSpPr txBox="1"/>
          <p:nvPr/>
        </p:nvSpPr>
        <p:spPr>
          <a:xfrm>
            <a:off x="1887944" y="4449886"/>
            <a:ext cx="3480505"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lt1"/>
                </a:solidFill>
                <a:latin typeface="Arial"/>
                <a:ea typeface="Arial"/>
                <a:cs typeface="Arial"/>
                <a:sym typeface="Arial"/>
              </a:rPr>
              <a:t>Voir aussi Éph 2:4-7; 4:22-24; </a:t>
            </a:r>
            <a:endParaRPr/>
          </a:p>
          <a:p>
            <a:pPr marL="0" marR="0" lvl="0" indent="0" algn="l" rtl="0">
              <a:spcBef>
                <a:spcPts val="0"/>
              </a:spcBef>
              <a:spcAft>
                <a:spcPts val="0"/>
              </a:spcAft>
              <a:buNone/>
            </a:pPr>
            <a:r>
              <a:rPr lang="en-US" sz="1800">
                <a:solidFill>
                  <a:schemeClr val="lt1"/>
                </a:solidFill>
                <a:latin typeface="Arial"/>
                <a:ea typeface="Arial"/>
                <a:cs typeface="Arial"/>
                <a:sym typeface="Arial"/>
              </a:rPr>
              <a:t>Col 2:12; 3:1-4; 9-11; 2 Cor 5:17</a:t>
            </a:r>
            <a:endParaRPr sz="1800">
              <a:solidFill>
                <a:schemeClr val="lt1"/>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2191"/>
        <p:cNvGrpSpPr/>
        <p:nvPr/>
      </p:nvGrpSpPr>
      <p:grpSpPr>
        <a:xfrm>
          <a:off x="0" y="0"/>
          <a:ext cx="0" cy="0"/>
          <a:chOff x="0" y="0"/>
          <a:chExt cx="0" cy="0"/>
        </a:xfrm>
      </p:grpSpPr>
      <p:pic>
        <p:nvPicPr>
          <p:cNvPr id="2192" name="Google Shape;2192;p128" descr="Resurrection pic by Yoon Namsun.jpg"/>
          <p:cNvPicPr preferRelativeResize="0"/>
          <p:nvPr/>
        </p:nvPicPr>
        <p:blipFill rotWithShape="1">
          <a:blip r:embed="rId3">
            <a:alphaModFix/>
          </a:blip>
          <a:srcRect t="10100"/>
          <a:stretch/>
        </p:blipFill>
        <p:spPr>
          <a:xfrm>
            <a:off x="0" y="-10755"/>
            <a:ext cx="9144000" cy="6884988"/>
          </a:xfrm>
          <a:prstGeom prst="rect">
            <a:avLst/>
          </a:prstGeom>
          <a:noFill/>
          <a:ln>
            <a:noFill/>
          </a:ln>
        </p:spPr>
      </p:pic>
      <p:sp>
        <p:nvSpPr>
          <p:cNvPr id="2193" name="Google Shape;2193;p128"/>
          <p:cNvSpPr txBox="1"/>
          <p:nvPr/>
        </p:nvSpPr>
        <p:spPr>
          <a:xfrm>
            <a:off x="7236296" y="4797152"/>
            <a:ext cx="1619672"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009999"/>
                </a:solidFill>
                <a:latin typeface="Arial"/>
                <a:ea typeface="Arial"/>
                <a:cs typeface="Arial"/>
                <a:sym typeface="Arial"/>
              </a:rPr>
              <a:t>©</a:t>
            </a:r>
            <a:r>
              <a:rPr lang="en-US" sz="1200">
                <a:solidFill>
                  <a:srgbClr val="66CCFF"/>
                </a:solidFill>
                <a:latin typeface="Arial"/>
                <a:ea typeface="Arial"/>
                <a:cs typeface="Arial"/>
                <a:sym typeface="Arial"/>
              </a:rPr>
              <a:t> </a:t>
            </a:r>
            <a:r>
              <a:rPr lang="en-US" sz="1200" i="1">
                <a:solidFill>
                  <a:srgbClr val="009999"/>
                </a:solidFill>
                <a:latin typeface="Calibri"/>
                <a:ea typeface="Calibri"/>
                <a:cs typeface="Calibri"/>
                <a:sym typeface="Calibri"/>
              </a:rPr>
              <a:t>Yoon Nam Sun</a:t>
            </a:r>
            <a:endParaRPr sz="1200">
              <a:solidFill>
                <a:srgbClr val="009999"/>
              </a:solidFill>
              <a:latin typeface="Arial"/>
              <a:ea typeface="Arial"/>
              <a:cs typeface="Arial"/>
              <a:sym typeface="Arial"/>
            </a:endParaRPr>
          </a:p>
        </p:txBody>
      </p:sp>
      <p:pic>
        <p:nvPicPr>
          <p:cNvPr id="2194" name="Google Shape;2194;p128" descr="dove and sword large cropped.png"/>
          <p:cNvPicPr preferRelativeResize="0"/>
          <p:nvPr/>
        </p:nvPicPr>
        <p:blipFill rotWithShape="1">
          <a:blip r:embed="rId4">
            <a:alphaModFix/>
          </a:blip>
          <a:srcRect/>
          <a:stretch/>
        </p:blipFill>
        <p:spPr>
          <a:xfrm>
            <a:off x="5220072" y="2852936"/>
            <a:ext cx="983450" cy="1017658"/>
          </a:xfrm>
          <a:prstGeom prst="rect">
            <a:avLst/>
          </a:prstGeom>
          <a:noFill/>
          <a:ln>
            <a:noFill/>
          </a:ln>
        </p:spPr>
      </p:pic>
      <p:sp>
        <p:nvSpPr>
          <p:cNvPr id="2195" name="Google Shape;2195;p128"/>
          <p:cNvSpPr txBox="1"/>
          <p:nvPr/>
        </p:nvSpPr>
        <p:spPr>
          <a:xfrm>
            <a:off x="5724128" y="4005064"/>
            <a:ext cx="1872208"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6D6D6D"/>
                </a:solidFill>
                <a:latin typeface="Arial"/>
                <a:ea typeface="Arial"/>
                <a:cs typeface="Arial"/>
                <a:sym typeface="Arial"/>
              </a:rPr>
              <a:t>Dove and Bible</a:t>
            </a:r>
            <a:endParaRPr/>
          </a:p>
          <a:p>
            <a:pPr marL="0" marR="0" lvl="0" indent="0" algn="ctr" rtl="0">
              <a:spcBef>
                <a:spcPts val="0"/>
              </a:spcBef>
              <a:spcAft>
                <a:spcPts val="0"/>
              </a:spcAft>
              <a:buNone/>
            </a:pPr>
            <a:r>
              <a:rPr lang="en-US" sz="800">
                <a:solidFill>
                  <a:srgbClr val="6D6D6D"/>
                </a:solidFill>
                <a:latin typeface="Arial"/>
                <a:ea typeface="Arial"/>
                <a:cs typeface="Arial"/>
                <a:sym typeface="Arial"/>
              </a:rPr>
              <a:t>Microsoft clip art © 2013 </a:t>
            </a:r>
            <a:endParaRPr/>
          </a:p>
          <a:p>
            <a:pPr marL="0" marR="0" lvl="0" indent="0" algn="ctr" rtl="0">
              <a:spcBef>
                <a:spcPts val="0"/>
              </a:spcBef>
              <a:spcAft>
                <a:spcPts val="0"/>
              </a:spcAft>
              <a:buNone/>
            </a:pPr>
            <a:r>
              <a:rPr lang="en-US" sz="800">
                <a:solidFill>
                  <a:srgbClr val="6D6D6D"/>
                </a:solidFill>
                <a:latin typeface="Arial"/>
                <a:ea typeface="Arial"/>
                <a:cs typeface="Arial"/>
                <a:sym typeface="Arial"/>
              </a:rPr>
              <a:t>Microsoft Corporation. </a:t>
            </a:r>
            <a:endParaRPr sz="800">
              <a:solidFill>
                <a:srgbClr val="6D6D6D"/>
              </a:solidFill>
              <a:latin typeface="Arial"/>
              <a:ea typeface="Arial"/>
              <a:cs typeface="Arial"/>
              <a:sym typeface="Arial"/>
            </a:endParaRPr>
          </a:p>
        </p:txBody>
      </p:sp>
      <p:pic>
        <p:nvPicPr>
          <p:cNvPr id="2196" name="Google Shape;2196;p128" descr="angry-face-01s.gif"/>
          <p:cNvPicPr preferRelativeResize="0"/>
          <p:nvPr/>
        </p:nvPicPr>
        <p:blipFill rotWithShape="1">
          <a:blip r:embed="rId5">
            <a:alphaModFix/>
          </a:blip>
          <a:srcRect/>
          <a:stretch/>
        </p:blipFill>
        <p:spPr>
          <a:xfrm>
            <a:off x="179512" y="5877272"/>
            <a:ext cx="864096" cy="864096"/>
          </a:xfrm>
          <a:prstGeom prst="ellipse">
            <a:avLst/>
          </a:prstGeom>
          <a:noFill/>
          <a:ln>
            <a:noFill/>
          </a:ln>
        </p:spPr>
      </p:pic>
      <p:sp>
        <p:nvSpPr>
          <p:cNvPr id="2197" name="Google Shape;2197;p128"/>
          <p:cNvSpPr txBox="1"/>
          <p:nvPr/>
        </p:nvSpPr>
        <p:spPr>
          <a:xfrm>
            <a:off x="179512" y="5805264"/>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2198" name="Google Shape;2198;p128"/>
          <p:cNvSpPr txBox="1"/>
          <p:nvPr/>
        </p:nvSpPr>
        <p:spPr>
          <a:xfrm>
            <a:off x="107504" y="6669940"/>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F2F2F2"/>
                </a:solidFill>
                <a:latin typeface="Arial"/>
                <a:ea typeface="Arial"/>
                <a:cs typeface="Arial"/>
                <a:sym typeface="Arial"/>
              </a:rPr>
              <a:t>© GospelGifs.com </a:t>
            </a:r>
            <a:endParaRPr sz="800">
              <a:solidFill>
                <a:srgbClr val="F2F2F2"/>
              </a:solidFill>
              <a:latin typeface="Arial"/>
              <a:ea typeface="Arial"/>
              <a:cs typeface="Arial"/>
              <a:sym typeface="Arial"/>
            </a:endParaRPr>
          </a:p>
        </p:txBody>
      </p:sp>
      <p:sp>
        <p:nvSpPr>
          <p:cNvPr id="2199" name="Google Shape;2199;p128"/>
          <p:cNvSpPr txBox="1"/>
          <p:nvPr/>
        </p:nvSpPr>
        <p:spPr>
          <a:xfrm>
            <a:off x="1092367" y="5583869"/>
            <a:ext cx="8046720" cy="1280160"/>
          </a:xfrm>
          <a:prstGeom prst="rect">
            <a:avLst/>
          </a:prstGeom>
          <a:noFill/>
          <a:ln>
            <a:noFill/>
          </a:ln>
        </p:spPr>
        <p:txBody>
          <a:bodyPr spcFirstLastPara="1" wrap="square" lIns="91425" tIns="45700" rIns="91425" bIns="45700" anchor="ctr" anchorCtr="0">
            <a:noAutofit/>
          </a:bodyPr>
          <a:lstStyle/>
          <a:p>
            <a:pPr marL="0" marR="0" lvl="0" indent="0" algn="ctr" rtl="0">
              <a:lnSpc>
                <a:spcPts val="3200"/>
              </a:lnSpc>
              <a:spcBef>
                <a:spcPts val="0"/>
              </a:spcBef>
              <a:spcAft>
                <a:spcPts val="0"/>
              </a:spcAft>
              <a:buNone/>
            </a:pPr>
            <a:r>
              <a:rPr lang="en-US" sz="2800" b="1" dirty="0" err="1" smtClean="0">
                <a:solidFill>
                  <a:srgbClr val="FF0000"/>
                </a:solidFill>
                <a:latin typeface="Calibri"/>
                <a:ea typeface="Calibri"/>
                <a:cs typeface="Calibri"/>
                <a:sym typeface="Calibri"/>
              </a:rPr>
              <a:t>nouvel</a:t>
            </a:r>
            <a:r>
              <a:rPr lang="en-US" sz="2800" b="1" dirty="0" smtClean="0">
                <a:solidFill>
                  <a:srgbClr val="FF0000"/>
                </a:solidFill>
                <a:latin typeface="Calibri"/>
                <a:ea typeface="Calibri"/>
                <a:cs typeface="Calibri"/>
                <a:sym typeface="Calibri"/>
              </a:rPr>
              <a:t> </a:t>
            </a:r>
            <a:r>
              <a:rPr lang="en-US" sz="2800" b="1" dirty="0" err="1" smtClean="0">
                <a:solidFill>
                  <a:srgbClr val="FF0000"/>
                </a:solidFill>
                <a:latin typeface="Calibri"/>
                <a:ea typeface="Calibri"/>
                <a:cs typeface="Calibri"/>
                <a:sym typeface="Calibri"/>
              </a:rPr>
              <a:t>homme</a:t>
            </a:r>
            <a:r>
              <a:rPr lang="en-US" sz="2800" b="1" dirty="0" smtClean="0">
                <a:solidFill>
                  <a:srgbClr val="FF0000"/>
                </a:solidFill>
                <a:latin typeface="Calibri"/>
                <a:ea typeface="Calibri"/>
                <a:cs typeface="Calibri"/>
                <a:sym typeface="Calibri"/>
              </a:rPr>
              <a:t> en </a:t>
            </a:r>
            <a:r>
              <a:rPr lang="en-US" sz="2800" b="1" dirty="0">
                <a:solidFill>
                  <a:srgbClr val="FF0000"/>
                </a:solidFill>
                <a:latin typeface="Calibri"/>
                <a:ea typeface="Calibri"/>
                <a:cs typeface="Calibri"/>
                <a:sym typeface="Calibri"/>
              </a:rPr>
              <a:t>Christ </a:t>
            </a:r>
            <a:r>
              <a:rPr lang="en-US" sz="2800" b="1" dirty="0" err="1">
                <a:solidFill>
                  <a:srgbClr val="FF0000"/>
                </a:solidFill>
                <a:latin typeface="Calibri"/>
                <a:ea typeface="Calibri"/>
                <a:cs typeface="Calibri"/>
                <a:sym typeface="Calibri"/>
              </a:rPr>
              <a:t>ressuscité</a:t>
            </a:r>
            <a:r>
              <a:rPr lang="en-US" sz="2800" b="1" dirty="0">
                <a:solidFill>
                  <a:srgbClr val="FF0000"/>
                </a:solidFill>
                <a:latin typeface="Calibri"/>
                <a:ea typeface="Calibri"/>
                <a:cs typeface="Calibri"/>
                <a:sym typeface="Calibri"/>
              </a:rPr>
              <a:t> </a:t>
            </a:r>
            <a:r>
              <a:rPr lang="en-US" sz="2800" b="1" dirty="0" smtClean="0">
                <a:solidFill>
                  <a:srgbClr val="FF0000"/>
                </a:solidFill>
                <a:latin typeface="Calibri"/>
                <a:ea typeface="Calibri"/>
                <a:cs typeface="Calibri"/>
                <a:sym typeface="Calibri"/>
              </a:rPr>
              <a:t>et </a:t>
            </a:r>
            <a:r>
              <a:rPr lang="en-US" sz="2800" b="1" dirty="0">
                <a:solidFill>
                  <a:srgbClr val="FF0000"/>
                </a:solidFill>
                <a:latin typeface="Calibri"/>
                <a:ea typeface="Calibri"/>
                <a:cs typeface="Calibri"/>
                <a:sym typeface="Calibri"/>
              </a:rPr>
              <a:t>vivant avec Christ </a:t>
            </a:r>
            <a:r>
              <a:rPr lang="en-US" sz="2800" b="1" dirty="0" smtClean="0">
                <a:solidFill>
                  <a:srgbClr val="FF0000"/>
                </a:solidFill>
                <a:latin typeface="Calibri"/>
                <a:ea typeface="Calibri"/>
                <a:cs typeface="Calibri"/>
                <a:sym typeface="Calibri"/>
              </a:rPr>
              <a:t>pour </a:t>
            </a:r>
            <a:r>
              <a:rPr lang="en-US" sz="2800" b="1" dirty="0">
                <a:solidFill>
                  <a:srgbClr val="FF0000"/>
                </a:solidFill>
                <a:latin typeface="Calibri"/>
                <a:ea typeface="Calibri"/>
                <a:cs typeface="Calibri"/>
                <a:sym typeface="Calibri"/>
              </a:rPr>
              <a:t>marcher avec Christ en </a:t>
            </a:r>
            <a:r>
              <a:rPr lang="en-US" sz="2800" b="1" dirty="0" err="1">
                <a:solidFill>
                  <a:srgbClr val="FF0000"/>
                </a:solidFill>
                <a:latin typeface="Calibri"/>
                <a:ea typeface="Calibri"/>
                <a:cs typeface="Calibri"/>
                <a:sym typeface="Calibri"/>
              </a:rPr>
              <a:t>nouveauté</a:t>
            </a:r>
            <a:r>
              <a:rPr lang="en-US" sz="2800" b="1" dirty="0">
                <a:solidFill>
                  <a:srgbClr val="FF0000"/>
                </a:solidFill>
                <a:latin typeface="Calibri"/>
                <a:ea typeface="Calibri"/>
                <a:cs typeface="Calibri"/>
                <a:sym typeface="Calibri"/>
              </a:rPr>
              <a:t> de vie, mort au </a:t>
            </a:r>
            <a:r>
              <a:rPr lang="en-US" sz="2800" b="1" dirty="0" err="1">
                <a:solidFill>
                  <a:srgbClr val="FF0000"/>
                </a:solidFill>
                <a:latin typeface="Calibri"/>
                <a:ea typeface="Calibri"/>
                <a:cs typeface="Calibri"/>
                <a:sym typeface="Calibri"/>
              </a:rPr>
              <a:t>péché</a:t>
            </a:r>
            <a:r>
              <a:rPr lang="en-US" sz="2800" b="1" dirty="0">
                <a:solidFill>
                  <a:srgbClr val="FF0000"/>
                </a:solidFill>
                <a:latin typeface="Calibri"/>
                <a:ea typeface="Calibri"/>
                <a:cs typeface="Calibri"/>
                <a:sym typeface="Calibri"/>
              </a:rPr>
              <a:t> et vivant pour </a:t>
            </a:r>
            <a:r>
              <a:rPr lang="en-US" sz="2800" b="1" dirty="0" err="1">
                <a:solidFill>
                  <a:srgbClr val="FF0000"/>
                </a:solidFill>
                <a:latin typeface="Calibri"/>
                <a:ea typeface="Calibri"/>
                <a:cs typeface="Calibri"/>
                <a:sym typeface="Calibri"/>
              </a:rPr>
              <a:t>Dieu</a:t>
            </a:r>
            <a:r>
              <a:rPr lang="en-US" sz="2800" b="1" dirty="0">
                <a:solidFill>
                  <a:srgbClr val="FF0000"/>
                </a:solidFill>
                <a:latin typeface="Calibri"/>
                <a:ea typeface="Calibri"/>
                <a:cs typeface="Calibri"/>
                <a:sym typeface="Calibri"/>
              </a:rPr>
              <a:t> en Christ!</a:t>
            </a:r>
            <a:endParaRPr dirty="0"/>
          </a:p>
        </p:txBody>
      </p:sp>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2203"/>
        <p:cNvGrpSpPr/>
        <p:nvPr/>
      </p:nvGrpSpPr>
      <p:grpSpPr>
        <a:xfrm>
          <a:off x="0" y="0"/>
          <a:ext cx="0" cy="0"/>
          <a:chOff x="0" y="0"/>
          <a:chExt cx="0" cy="0"/>
        </a:xfrm>
      </p:grpSpPr>
      <p:pic>
        <p:nvPicPr>
          <p:cNvPr id="2204" name="Google Shape;2204;p129" descr="Resurrection pic by Yoon Namsun.jpg"/>
          <p:cNvPicPr preferRelativeResize="0"/>
          <p:nvPr/>
        </p:nvPicPr>
        <p:blipFill rotWithShape="1">
          <a:blip r:embed="rId3">
            <a:alphaModFix/>
          </a:blip>
          <a:srcRect t="10100"/>
          <a:stretch/>
        </p:blipFill>
        <p:spPr>
          <a:xfrm>
            <a:off x="0" y="396"/>
            <a:ext cx="9144000" cy="6884988"/>
          </a:xfrm>
          <a:prstGeom prst="rect">
            <a:avLst/>
          </a:prstGeom>
          <a:noFill/>
          <a:ln>
            <a:noFill/>
          </a:ln>
        </p:spPr>
      </p:pic>
      <p:sp>
        <p:nvSpPr>
          <p:cNvPr id="2205" name="Google Shape;2205;p129"/>
          <p:cNvSpPr txBox="1"/>
          <p:nvPr/>
        </p:nvSpPr>
        <p:spPr>
          <a:xfrm>
            <a:off x="7236296" y="4797152"/>
            <a:ext cx="1619672"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009999"/>
                </a:solidFill>
                <a:latin typeface="Arial"/>
                <a:ea typeface="Arial"/>
                <a:cs typeface="Arial"/>
                <a:sym typeface="Arial"/>
              </a:rPr>
              <a:t>©</a:t>
            </a:r>
            <a:r>
              <a:rPr lang="en-US" sz="1200">
                <a:solidFill>
                  <a:srgbClr val="66CCFF"/>
                </a:solidFill>
                <a:latin typeface="Arial"/>
                <a:ea typeface="Arial"/>
                <a:cs typeface="Arial"/>
                <a:sym typeface="Arial"/>
              </a:rPr>
              <a:t> </a:t>
            </a:r>
            <a:r>
              <a:rPr lang="en-US" sz="1200" i="1">
                <a:solidFill>
                  <a:srgbClr val="009999"/>
                </a:solidFill>
                <a:latin typeface="Calibri"/>
                <a:ea typeface="Calibri"/>
                <a:cs typeface="Calibri"/>
                <a:sym typeface="Calibri"/>
              </a:rPr>
              <a:t>Yoon Nam Sun</a:t>
            </a:r>
            <a:endParaRPr sz="1200">
              <a:solidFill>
                <a:srgbClr val="009999"/>
              </a:solidFill>
              <a:latin typeface="Arial"/>
              <a:ea typeface="Arial"/>
              <a:cs typeface="Arial"/>
              <a:sym typeface="Arial"/>
            </a:endParaRPr>
          </a:p>
        </p:txBody>
      </p:sp>
      <p:pic>
        <p:nvPicPr>
          <p:cNvPr id="2206" name="Google Shape;2206;p129" descr="dove and sword large cropped.png"/>
          <p:cNvPicPr preferRelativeResize="0"/>
          <p:nvPr/>
        </p:nvPicPr>
        <p:blipFill rotWithShape="1">
          <a:blip r:embed="rId4">
            <a:alphaModFix/>
          </a:blip>
          <a:srcRect/>
          <a:stretch/>
        </p:blipFill>
        <p:spPr>
          <a:xfrm>
            <a:off x="5220072" y="2852936"/>
            <a:ext cx="983450" cy="1017658"/>
          </a:xfrm>
          <a:prstGeom prst="rect">
            <a:avLst/>
          </a:prstGeom>
          <a:noFill/>
          <a:ln>
            <a:noFill/>
          </a:ln>
        </p:spPr>
      </p:pic>
      <p:sp>
        <p:nvSpPr>
          <p:cNvPr id="2207" name="Google Shape;2207;p129"/>
          <p:cNvSpPr txBox="1"/>
          <p:nvPr/>
        </p:nvSpPr>
        <p:spPr>
          <a:xfrm>
            <a:off x="5724128" y="4005064"/>
            <a:ext cx="1872208"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6D6D6D"/>
                </a:solidFill>
                <a:latin typeface="Arial"/>
                <a:ea typeface="Arial"/>
                <a:cs typeface="Arial"/>
                <a:sym typeface="Arial"/>
              </a:rPr>
              <a:t>Dove and Bible</a:t>
            </a:r>
            <a:endParaRPr/>
          </a:p>
          <a:p>
            <a:pPr marL="0" marR="0" lvl="0" indent="0" algn="ctr" rtl="0">
              <a:spcBef>
                <a:spcPts val="0"/>
              </a:spcBef>
              <a:spcAft>
                <a:spcPts val="0"/>
              </a:spcAft>
              <a:buNone/>
            </a:pPr>
            <a:r>
              <a:rPr lang="en-US" sz="800">
                <a:solidFill>
                  <a:srgbClr val="6D6D6D"/>
                </a:solidFill>
                <a:latin typeface="Arial"/>
                <a:ea typeface="Arial"/>
                <a:cs typeface="Arial"/>
                <a:sym typeface="Arial"/>
              </a:rPr>
              <a:t>Microsoft clip art © 2013 </a:t>
            </a:r>
            <a:endParaRPr/>
          </a:p>
          <a:p>
            <a:pPr marL="0" marR="0" lvl="0" indent="0" algn="ctr" rtl="0">
              <a:spcBef>
                <a:spcPts val="0"/>
              </a:spcBef>
              <a:spcAft>
                <a:spcPts val="0"/>
              </a:spcAft>
              <a:buNone/>
            </a:pPr>
            <a:r>
              <a:rPr lang="en-US" sz="800">
                <a:solidFill>
                  <a:srgbClr val="6D6D6D"/>
                </a:solidFill>
                <a:latin typeface="Arial"/>
                <a:ea typeface="Arial"/>
                <a:cs typeface="Arial"/>
                <a:sym typeface="Arial"/>
              </a:rPr>
              <a:t>Microsoft Corporation. </a:t>
            </a:r>
            <a:endParaRPr sz="800">
              <a:solidFill>
                <a:srgbClr val="6D6D6D"/>
              </a:solidFill>
              <a:latin typeface="Arial"/>
              <a:ea typeface="Arial"/>
              <a:cs typeface="Arial"/>
              <a:sym typeface="Arial"/>
            </a:endParaRPr>
          </a:p>
        </p:txBody>
      </p:sp>
      <p:pic>
        <p:nvPicPr>
          <p:cNvPr id="2208" name="Google Shape;2208;p129" descr="angry-face-01s.gif"/>
          <p:cNvPicPr preferRelativeResize="0"/>
          <p:nvPr/>
        </p:nvPicPr>
        <p:blipFill rotWithShape="1">
          <a:blip r:embed="rId5">
            <a:alphaModFix/>
          </a:blip>
          <a:srcRect/>
          <a:stretch/>
        </p:blipFill>
        <p:spPr>
          <a:xfrm>
            <a:off x="179512" y="5877272"/>
            <a:ext cx="864096" cy="864096"/>
          </a:xfrm>
          <a:prstGeom prst="ellipse">
            <a:avLst/>
          </a:prstGeom>
          <a:noFill/>
          <a:ln>
            <a:noFill/>
          </a:ln>
        </p:spPr>
      </p:pic>
      <p:sp>
        <p:nvSpPr>
          <p:cNvPr id="2209" name="Google Shape;2209;p129"/>
          <p:cNvSpPr txBox="1"/>
          <p:nvPr/>
        </p:nvSpPr>
        <p:spPr>
          <a:xfrm>
            <a:off x="179512" y="5805264"/>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2210" name="Google Shape;2210;p129"/>
          <p:cNvSpPr txBox="1"/>
          <p:nvPr/>
        </p:nvSpPr>
        <p:spPr>
          <a:xfrm>
            <a:off x="107504" y="6669940"/>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F2F2F2"/>
                </a:solidFill>
                <a:latin typeface="Arial"/>
                <a:ea typeface="Arial"/>
                <a:cs typeface="Arial"/>
                <a:sym typeface="Arial"/>
              </a:rPr>
              <a:t>© GospelGifs.com </a:t>
            </a:r>
            <a:endParaRPr sz="800">
              <a:solidFill>
                <a:srgbClr val="F2F2F2"/>
              </a:solidFill>
              <a:latin typeface="Arial"/>
              <a:ea typeface="Arial"/>
              <a:cs typeface="Arial"/>
              <a:sym typeface="Arial"/>
            </a:endParaRPr>
          </a:p>
        </p:txBody>
      </p:sp>
      <p:sp>
        <p:nvSpPr>
          <p:cNvPr id="2211" name="Google Shape;2211;p129"/>
          <p:cNvSpPr txBox="1"/>
          <p:nvPr/>
        </p:nvSpPr>
        <p:spPr>
          <a:xfrm>
            <a:off x="971600" y="5592448"/>
            <a:ext cx="8138160" cy="1280160"/>
          </a:xfrm>
          <a:prstGeom prst="rect">
            <a:avLst/>
          </a:prstGeom>
          <a:noFill/>
          <a:ln>
            <a:noFill/>
          </a:ln>
        </p:spPr>
        <p:txBody>
          <a:bodyPr spcFirstLastPara="1" wrap="square" lIns="91425" tIns="45700" rIns="91425" bIns="45700" anchor="ctr" anchorCtr="0">
            <a:noAutofit/>
          </a:bodyPr>
          <a:lstStyle/>
          <a:p>
            <a:pPr marL="0" marR="0" lvl="0" indent="0" algn="ctr" rtl="0">
              <a:lnSpc>
                <a:spcPts val="3200"/>
              </a:lnSpc>
              <a:spcBef>
                <a:spcPts val="0"/>
              </a:spcBef>
              <a:spcAft>
                <a:spcPts val="0"/>
              </a:spcAft>
              <a:buNone/>
            </a:pPr>
            <a:r>
              <a:rPr lang="en-US" sz="2800" b="1" dirty="0">
                <a:solidFill>
                  <a:srgbClr val="FF0000"/>
                </a:solidFill>
                <a:latin typeface="Calibri"/>
                <a:ea typeface="Calibri"/>
                <a:cs typeface="Calibri"/>
                <a:sym typeface="Calibri"/>
              </a:rPr>
              <a:t>La </a:t>
            </a:r>
            <a:r>
              <a:rPr lang="en-US" sz="2800" b="1" dirty="0" err="1">
                <a:solidFill>
                  <a:srgbClr val="FF0000"/>
                </a:solidFill>
                <a:latin typeface="Calibri"/>
                <a:ea typeface="Calibri"/>
                <a:cs typeface="Calibri"/>
                <a:sym typeface="Calibri"/>
              </a:rPr>
              <a:t>résurrection</a:t>
            </a:r>
            <a:r>
              <a:rPr lang="en-US" sz="2800" b="1" dirty="0">
                <a:solidFill>
                  <a:srgbClr val="FF0000"/>
                </a:solidFill>
                <a:latin typeface="Calibri"/>
                <a:ea typeface="Calibri"/>
                <a:cs typeface="Calibri"/>
                <a:sym typeface="Calibri"/>
              </a:rPr>
              <a:t> future avec Christ </a:t>
            </a:r>
            <a:r>
              <a:rPr lang="en-US" sz="2800" b="1" dirty="0" err="1">
                <a:solidFill>
                  <a:srgbClr val="FF0000"/>
                </a:solidFill>
                <a:latin typeface="Calibri"/>
                <a:ea typeface="Calibri"/>
                <a:cs typeface="Calibri"/>
                <a:sym typeface="Calibri"/>
              </a:rPr>
              <a:t>signifie</a:t>
            </a:r>
            <a:r>
              <a:rPr lang="en-US" sz="2800" b="1" dirty="0">
                <a:solidFill>
                  <a:srgbClr val="FF0000"/>
                </a:solidFill>
                <a:latin typeface="Calibri"/>
                <a:ea typeface="Calibri"/>
                <a:cs typeface="Calibri"/>
                <a:sym typeface="Calibri"/>
              </a:rPr>
              <a:t> </a:t>
            </a:r>
            <a:r>
              <a:rPr lang="en-US" sz="2800" b="1" dirty="0" err="1">
                <a:solidFill>
                  <a:srgbClr val="FF0000"/>
                </a:solidFill>
                <a:latin typeface="Calibri"/>
                <a:ea typeface="Calibri"/>
                <a:cs typeface="Calibri"/>
                <a:sym typeface="Calibri"/>
              </a:rPr>
              <a:t>être</a:t>
            </a:r>
            <a:r>
              <a:rPr lang="en-US" sz="2800" b="1" dirty="0">
                <a:solidFill>
                  <a:srgbClr val="FF0000"/>
                </a:solidFill>
                <a:latin typeface="Calibri"/>
                <a:ea typeface="Calibri"/>
                <a:cs typeface="Calibri"/>
                <a:sym typeface="Calibri"/>
              </a:rPr>
              <a:t> avec Christ à la mort #86 et </a:t>
            </a:r>
            <a:r>
              <a:rPr lang="en-US" sz="2800" b="1" dirty="0" err="1">
                <a:solidFill>
                  <a:srgbClr val="FF0000"/>
                </a:solidFill>
                <a:latin typeface="Calibri"/>
                <a:ea typeface="Calibri"/>
                <a:cs typeface="Calibri"/>
                <a:sym typeface="Calibri"/>
              </a:rPr>
              <a:t>recevoir</a:t>
            </a:r>
            <a:r>
              <a:rPr lang="en-US" sz="2800" b="1" dirty="0">
                <a:solidFill>
                  <a:srgbClr val="FF0000"/>
                </a:solidFill>
                <a:latin typeface="Calibri"/>
                <a:ea typeface="Calibri"/>
                <a:cs typeface="Calibri"/>
                <a:sym typeface="Calibri"/>
              </a:rPr>
              <a:t> un corps de </a:t>
            </a:r>
            <a:r>
              <a:rPr lang="en-US" sz="2800" b="1" dirty="0" err="1">
                <a:solidFill>
                  <a:srgbClr val="FF0000"/>
                </a:solidFill>
                <a:latin typeface="Calibri"/>
                <a:ea typeface="Calibri"/>
                <a:cs typeface="Calibri"/>
                <a:sym typeface="Calibri"/>
              </a:rPr>
              <a:t>résurrection</a:t>
            </a:r>
            <a:r>
              <a:rPr lang="en-US" sz="2800" b="1" dirty="0">
                <a:solidFill>
                  <a:srgbClr val="FF0000"/>
                </a:solidFill>
                <a:latin typeface="Calibri"/>
                <a:ea typeface="Calibri"/>
                <a:cs typeface="Calibri"/>
                <a:sym typeface="Calibri"/>
              </a:rPr>
              <a:t> au retour de Christ #93. Merci, Seigneur!</a:t>
            </a:r>
            <a:endParaRPr sz="2400" b="0" i="0" u="none" strike="noStrike" cap="none" dirty="0">
              <a:solidFill>
                <a:srgbClr val="FF0000"/>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Shape 2215"/>
        <p:cNvGrpSpPr/>
        <p:nvPr/>
      </p:nvGrpSpPr>
      <p:grpSpPr>
        <a:xfrm>
          <a:off x="0" y="0"/>
          <a:ext cx="0" cy="0"/>
          <a:chOff x="0" y="0"/>
          <a:chExt cx="0" cy="0"/>
        </a:xfrm>
      </p:grpSpPr>
      <p:pic>
        <p:nvPicPr>
          <p:cNvPr id="2216" name="Google Shape;2216;p130" descr="dove MB900048045.JPG"/>
          <p:cNvPicPr preferRelativeResize="0"/>
          <p:nvPr/>
        </p:nvPicPr>
        <p:blipFill rotWithShape="1">
          <a:blip r:embed="rId3">
            <a:alphaModFix/>
          </a:blip>
          <a:srcRect/>
          <a:stretch/>
        </p:blipFill>
        <p:spPr>
          <a:xfrm>
            <a:off x="6804025" y="2227263"/>
            <a:ext cx="554038" cy="554037"/>
          </a:xfrm>
          <a:prstGeom prst="rect">
            <a:avLst/>
          </a:prstGeom>
          <a:noFill/>
          <a:ln>
            <a:noFill/>
          </a:ln>
        </p:spPr>
      </p:pic>
      <p:pic>
        <p:nvPicPr>
          <p:cNvPr id="2217" name="Google Shape;2217;p130" descr="dove MB900048045.JPG"/>
          <p:cNvPicPr preferRelativeResize="0"/>
          <p:nvPr/>
        </p:nvPicPr>
        <p:blipFill rotWithShape="1">
          <a:blip r:embed="rId3">
            <a:alphaModFix/>
          </a:blip>
          <a:srcRect/>
          <a:stretch/>
        </p:blipFill>
        <p:spPr>
          <a:xfrm>
            <a:off x="7092950" y="1001713"/>
            <a:ext cx="554038" cy="555625"/>
          </a:xfrm>
          <a:prstGeom prst="rect">
            <a:avLst/>
          </a:prstGeom>
          <a:noFill/>
          <a:ln>
            <a:noFill/>
          </a:ln>
        </p:spPr>
      </p:pic>
      <p:pic>
        <p:nvPicPr>
          <p:cNvPr id="2218" name="Google Shape;2218;p130" descr="dove MB900048045.JPG"/>
          <p:cNvPicPr preferRelativeResize="0"/>
          <p:nvPr/>
        </p:nvPicPr>
        <p:blipFill rotWithShape="1">
          <a:blip r:embed="rId3">
            <a:alphaModFix/>
          </a:blip>
          <a:srcRect/>
          <a:stretch/>
        </p:blipFill>
        <p:spPr>
          <a:xfrm>
            <a:off x="6105525" y="1108075"/>
            <a:ext cx="554038" cy="554038"/>
          </a:xfrm>
          <a:prstGeom prst="rect">
            <a:avLst/>
          </a:prstGeom>
          <a:noFill/>
          <a:ln>
            <a:noFill/>
          </a:ln>
        </p:spPr>
      </p:pic>
      <p:pic>
        <p:nvPicPr>
          <p:cNvPr id="2219" name="Google Shape;2219;p130" descr="dove MB900048045.JPG"/>
          <p:cNvPicPr preferRelativeResize="0"/>
          <p:nvPr/>
        </p:nvPicPr>
        <p:blipFill rotWithShape="1">
          <a:blip r:embed="rId3">
            <a:alphaModFix/>
          </a:blip>
          <a:srcRect/>
          <a:stretch/>
        </p:blipFill>
        <p:spPr>
          <a:xfrm>
            <a:off x="4233863" y="1196975"/>
            <a:ext cx="554037" cy="554038"/>
          </a:xfrm>
          <a:prstGeom prst="rect">
            <a:avLst/>
          </a:prstGeom>
          <a:noFill/>
          <a:ln>
            <a:noFill/>
          </a:ln>
        </p:spPr>
      </p:pic>
      <p:pic>
        <p:nvPicPr>
          <p:cNvPr id="2220" name="Google Shape;2220;p130" descr="dove MB900048045.JPG"/>
          <p:cNvPicPr preferRelativeResize="0"/>
          <p:nvPr/>
        </p:nvPicPr>
        <p:blipFill rotWithShape="1">
          <a:blip r:embed="rId3">
            <a:alphaModFix/>
          </a:blip>
          <a:srcRect/>
          <a:stretch/>
        </p:blipFill>
        <p:spPr>
          <a:xfrm>
            <a:off x="1570038" y="1219200"/>
            <a:ext cx="554037" cy="554038"/>
          </a:xfrm>
          <a:prstGeom prst="rect">
            <a:avLst/>
          </a:prstGeom>
          <a:noFill/>
          <a:ln>
            <a:noFill/>
          </a:ln>
        </p:spPr>
      </p:pic>
      <p:pic>
        <p:nvPicPr>
          <p:cNvPr id="2221" name="Google Shape;2221;p130" descr="dove MB900048045.JPG"/>
          <p:cNvPicPr preferRelativeResize="0"/>
          <p:nvPr/>
        </p:nvPicPr>
        <p:blipFill rotWithShape="1">
          <a:blip r:embed="rId3">
            <a:alphaModFix/>
          </a:blip>
          <a:srcRect/>
          <a:stretch/>
        </p:blipFill>
        <p:spPr>
          <a:xfrm>
            <a:off x="1908175" y="2227263"/>
            <a:ext cx="554038" cy="554037"/>
          </a:xfrm>
          <a:prstGeom prst="rect">
            <a:avLst/>
          </a:prstGeom>
          <a:noFill/>
          <a:ln>
            <a:noFill/>
          </a:ln>
        </p:spPr>
      </p:pic>
      <p:pic>
        <p:nvPicPr>
          <p:cNvPr id="2222" name="Google Shape;2222;p130" descr="dove MB900048045.JPG"/>
          <p:cNvPicPr preferRelativeResize="0"/>
          <p:nvPr/>
        </p:nvPicPr>
        <p:blipFill rotWithShape="1">
          <a:blip r:embed="rId3">
            <a:alphaModFix/>
          </a:blip>
          <a:srcRect/>
          <a:stretch/>
        </p:blipFill>
        <p:spPr>
          <a:xfrm>
            <a:off x="3995738" y="2565400"/>
            <a:ext cx="554037" cy="554038"/>
          </a:xfrm>
          <a:prstGeom prst="rect">
            <a:avLst/>
          </a:prstGeom>
          <a:noFill/>
          <a:ln>
            <a:noFill/>
          </a:ln>
        </p:spPr>
      </p:pic>
      <p:sp>
        <p:nvSpPr>
          <p:cNvPr id="2223" name="Google Shape;2223;p130"/>
          <p:cNvSpPr txBox="1"/>
          <p:nvPr/>
        </p:nvSpPr>
        <p:spPr>
          <a:xfrm>
            <a:off x="205680" y="5229200"/>
            <a:ext cx="8686800" cy="1224136"/>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 Regardez-vous comme morts au péché, et comme vivants pour Dieu en Jésus Christ » Rom 6:11</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 celui qui est mort est libre du péché. . . . affranchis du péché . . . affranchis du péché »</a:t>
            </a:r>
            <a:r>
              <a:rPr lang="en-US" sz="2800" b="1" i="0" u="none" strike="noStrike" cap="none">
                <a:solidFill>
                  <a:schemeClr val="dk2"/>
                </a:solidFill>
                <a:latin typeface="Calibri"/>
                <a:ea typeface="Calibri"/>
                <a:cs typeface="Calibri"/>
                <a:sym typeface="Calibri"/>
              </a:rPr>
              <a:t>  Rom 6:7, 18, 22</a:t>
            </a:r>
            <a:endParaRPr sz="2800" b="0" i="0" u="none" strike="noStrike" cap="none">
              <a:solidFill>
                <a:schemeClr val="lt1"/>
              </a:solidFill>
              <a:latin typeface="Calibri"/>
              <a:ea typeface="Calibri"/>
              <a:cs typeface="Calibri"/>
              <a:sym typeface="Calibri"/>
            </a:endParaRPr>
          </a:p>
        </p:txBody>
      </p:sp>
      <p:pic>
        <p:nvPicPr>
          <p:cNvPr id="2224" name="Google Shape;2224;p130" descr="msotw9_temp0"/>
          <p:cNvPicPr preferRelativeResize="0"/>
          <p:nvPr/>
        </p:nvPicPr>
        <p:blipFill rotWithShape="1">
          <a:blip r:embed="rId4">
            <a:alphaModFix/>
          </a:blip>
          <a:srcRect b="1609"/>
          <a:stretch/>
        </p:blipFill>
        <p:spPr>
          <a:xfrm>
            <a:off x="0" y="980728"/>
            <a:ext cx="9144000" cy="3888432"/>
          </a:xfrm>
          <a:prstGeom prst="rect">
            <a:avLst/>
          </a:prstGeom>
          <a:noFill/>
          <a:ln>
            <a:noFill/>
          </a:ln>
        </p:spPr>
      </p:pic>
      <p:sp>
        <p:nvSpPr>
          <p:cNvPr id="2225" name="Google Shape;2225;p130"/>
          <p:cNvSpPr txBox="1"/>
          <p:nvPr/>
        </p:nvSpPr>
        <p:spPr>
          <a:xfrm>
            <a:off x="7200800" y="4221088"/>
            <a:ext cx="241176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rgbClr val="7F7F7F"/>
                </a:solidFill>
                <a:latin typeface="Arial"/>
                <a:ea typeface="Arial"/>
                <a:cs typeface="Arial"/>
                <a:sym typeface="Arial"/>
              </a:rPr>
              <a:t>soccer teams by Kim Graham</a:t>
            </a:r>
            <a:endParaRPr sz="800">
              <a:solidFill>
                <a:srgbClr val="7F7F7F"/>
              </a:solidFill>
              <a:latin typeface="Arial"/>
              <a:ea typeface="Arial"/>
              <a:cs typeface="Arial"/>
              <a:sym typeface="Arial"/>
            </a:endParaRPr>
          </a:p>
        </p:txBody>
      </p:sp>
      <p:sp>
        <p:nvSpPr>
          <p:cNvPr id="2226" name="Google Shape;2226;p130"/>
          <p:cNvSpPr txBox="1"/>
          <p:nvPr/>
        </p:nvSpPr>
        <p:spPr>
          <a:xfrm>
            <a:off x="323528" y="4469050"/>
            <a:ext cx="7488832"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chemeClr val="dk2"/>
                </a:solidFill>
                <a:latin typeface="Calibri"/>
                <a:ea typeface="Calibri"/>
                <a:cs typeface="Calibri"/>
                <a:sym typeface="Calibri"/>
              </a:rPr>
              <a:t>notre ancien entraîneur           n'a plus le pouvoir de nous gouverner</a:t>
            </a:r>
            <a:endParaRPr sz="2000" b="1">
              <a:solidFill>
                <a:schemeClr val="dk2"/>
              </a:solidFill>
              <a:latin typeface="Calibri"/>
              <a:ea typeface="Calibri"/>
              <a:cs typeface="Calibri"/>
              <a:sym typeface="Calibri"/>
            </a:endParaRPr>
          </a:p>
        </p:txBody>
      </p:sp>
      <p:sp>
        <p:nvSpPr>
          <p:cNvPr id="2227" name="Google Shape;2227;p130"/>
          <p:cNvSpPr txBox="1"/>
          <p:nvPr/>
        </p:nvSpPr>
        <p:spPr>
          <a:xfrm>
            <a:off x="35496" y="836712"/>
            <a:ext cx="8964488"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chemeClr val="dk2"/>
                </a:solidFill>
                <a:latin typeface="Calibri"/>
                <a:ea typeface="Calibri"/>
                <a:cs typeface="Calibri"/>
                <a:sym typeface="Calibri"/>
              </a:rPr>
              <a:t>Christ est l'entraîneur de l'équipe              des crucifiés et ressuscités avec le Christ</a:t>
            </a:r>
            <a:endParaRPr sz="2000" b="1">
              <a:solidFill>
                <a:schemeClr val="dk2"/>
              </a:solidFill>
              <a:latin typeface="Calibri"/>
              <a:ea typeface="Calibri"/>
              <a:cs typeface="Calibri"/>
              <a:sym typeface="Calibri"/>
            </a:endParaRPr>
          </a:p>
        </p:txBody>
      </p:sp>
      <p:sp>
        <p:nvSpPr>
          <p:cNvPr id="2228" name="Google Shape;2228;p130"/>
          <p:cNvSpPr txBox="1"/>
          <p:nvPr/>
        </p:nvSpPr>
        <p:spPr>
          <a:xfrm>
            <a:off x="2483768" y="1269340"/>
            <a:ext cx="1368152"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7F7F7F"/>
                </a:solidFill>
                <a:latin typeface="Arial"/>
                <a:ea typeface="Arial"/>
                <a:cs typeface="Arial"/>
                <a:sym typeface="Arial"/>
              </a:rPr>
              <a:t>© GospelGifs.com </a:t>
            </a:r>
            <a:endParaRPr/>
          </a:p>
        </p:txBody>
      </p:sp>
      <p:pic>
        <p:nvPicPr>
          <p:cNvPr id="2229" name="Google Shape;2229;p130" descr="lord-jesus-christ-coming-293608.gif"/>
          <p:cNvPicPr preferRelativeResize="0"/>
          <p:nvPr/>
        </p:nvPicPr>
        <p:blipFill rotWithShape="1">
          <a:blip r:embed="rId5">
            <a:alphaModFix/>
          </a:blip>
          <a:srcRect/>
          <a:stretch/>
        </p:blipFill>
        <p:spPr>
          <a:xfrm>
            <a:off x="3694113" y="628532"/>
            <a:ext cx="732536" cy="1066800"/>
          </a:xfrm>
          <a:prstGeom prst="rect">
            <a:avLst/>
          </a:prstGeom>
          <a:noFill/>
          <a:ln>
            <a:noFill/>
          </a:ln>
        </p:spPr>
      </p:pic>
      <p:sp>
        <p:nvSpPr>
          <p:cNvPr id="2230" name="Google Shape;2230;p130"/>
          <p:cNvSpPr txBox="1"/>
          <p:nvPr/>
        </p:nvSpPr>
        <p:spPr>
          <a:xfrm>
            <a:off x="323528" y="44624"/>
            <a:ext cx="8460432" cy="523180"/>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rgbClr val="FF0000"/>
                </a:solidFill>
                <a:latin typeface="Calibri"/>
                <a:ea typeface="Calibri"/>
                <a:cs typeface="Calibri"/>
                <a:sym typeface="Calibri"/>
              </a:rPr>
              <a:t>38.  </a:t>
            </a:r>
            <a:r>
              <a:rPr lang="en-US" sz="2800" b="1" dirty="0" err="1">
                <a:solidFill>
                  <a:srgbClr val="FF0000"/>
                </a:solidFill>
                <a:latin typeface="Calibri"/>
                <a:ea typeface="Calibri"/>
                <a:cs typeface="Calibri"/>
                <a:sym typeface="Calibri"/>
              </a:rPr>
              <a:t>libéré</a:t>
            </a:r>
            <a:r>
              <a:rPr lang="en-US" sz="2800" b="1" dirty="0">
                <a:solidFill>
                  <a:srgbClr val="FF0000"/>
                </a:solidFill>
                <a:latin typeface="Calibri"/>
                <a:ea typeface="Calibri"/>
                <a:cs typeface="Calibri"/>
                <a:sym typeface="Calibri"/>
              </a:rPr>
              <a:t> de </a:t>
            </a:r>
            <a:r>
              <a:rPr lang="en-US" sz="2800" b="1" dirty="0" err="1">
                <a:solidFill>
                  <a:srgbClr val="FF0000"/>
                </a:solidFill>
                <a:latin typeface="Calibri"/>
                <a:ea typeface="Calibri"/>
                <a:cs typeface="Calibri"/>
                <a:sym typeface="Calibri"/>
              </a:rPr>
              <a:t>l'esclavage</a:t>
            </a:r>
            <a:r>
              <a:rPr lang="en-US" sz="2800" b="1" dirty="0">
                <a:solidFill>
                  <a:srgbClr val="FF0000"/>
                </a:solidFill>
                <a:latin typeface="Calibri"/>
                <a:ea typeface="Calibri"/>
                <a:cs typeface="Calibri"/>
                <a:sym typeface="Calibri"/>
              </a:rPr>
              <a:t> au </a:t>
            </a:r>
            <a:r>
              <a:rPr lang="en-US" sz="2800" b="1" dirty="0" err="1">
                <a:solidFill>
                  <a:srgbClr val="FF0000"/>
                </a:solidFill>
                <a:latin typeface="Calibri"/>
                <a:ea typeface="Calibri"/>
                <a:cs typeface="Calibri"/>
                <a:sym typeface="Calibri"/>
              </a:rPr>
              <a:t>péché</a:t>
            </a:r>
            <a:r>
              <a:rPr lang="en-US" sz="2800" b="1" dirty="0">
                <a:solidFill>
                  <a:srgbClr val="FF0000"/>
                </a:solidFill>
                <a:latin typeface="Calibri"/>
                <a:ea typeface="Calibri"/>
                <a:cs typeface="Calibri"/>
                <a:sym typeface="Calibri"/>
              </a:rPr>
              <a:t>!  </a:t>
            </a:r>
            <a:r>
              <a:rPr lang="en-US" sz="2800" b="1" dirty="0" smtClean="0">
                <a:solidFill>
                  <a:srgbClr val="FF0000"/>
                </a:solidFill>
                <a:latin typeface="Calibri"/>
                <a:ea typeface="Calibri"/>
                <a:cs typeface="Calibri"/>
                <a:sym typeface="Calibri"/>
              </a:rPr>
              <a:t>Te </a:t>
            </a:r>
            <a:r>
              <a:rPr lang="en-US" sz="2800" b="1" dirty="0" err="1" smtClean="0">
                <a:solidFill>
                  <a:srgbClr val="FF0000"/>
                </a:solidFill>
                <a:latin typeface="Calibri"/>
                <a:ea typeface="Calibri"/>
                <a:cs typeface="Calibri"/>
                <a:sym typeface="Calibri"/>
              </a:rPr>
              <a:t>louer</a:t>
            </a:r>
            <a:r>
              <a:rPr lang="en-US" sz="2800" b="1" dirty="0" smtClean="0">
                <a:solidFill>
                  <a:srgbClr val="FF0000"/>
                </a:solidFill>
                <a:latin typeface="Calibri"/>
                <a:ea typeface="Calibri"/>
                <a:cs typeface="Calibri"/>
                <a:sym typeface="Calibri"/>
              </a:rPr>
              <a:t>, Seigneur!</a:t>
            </a:r>
            <a:endParaRPr sz="2800" b="1" dirty="0">
              <a:solidFill>
                <a:srgbClr val="FF0000"/>
              </a:solidFill>
              <a:latin typeface="Calibri"/>
              <a:ea typeface="Calibri"/>
              <a:cs typeface="Calibri"/>
              <a:sym typeface="Calibri"/>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Shape 2235"/>
        <p:cNvGrpSpPr/>
        <p:nvPr/>
      </p:nvGrpSpPr>
      <p:grpSpPr>
        <a:xfrm>
          <a:off x="0" y="0"/>
          <a:ext cx="0" cy="0"/>
          <a:chOff x="0" y="0"/>
          <a:chExt cx="0" cy="0"/>
        </a:xfrm>
      </p:grpSpPr>
      <p:pic>
        <p:nvPicPr>
          <p:cNvPr id="2236" name="Google Shape;2236;p131" descr="dove MB900048045.JPG"/>
          <p:cNvPicPr preferRelativeResize="0"/>
          <p:nvPr/>
        </p:nvPicPr>
        <p:blipFill rotWithShape="1">
          <a:blip r:embed="rId3">
            <a:alphaModFix/>
          </a:blip>
          <a:srcRect/>
          <a:stretch/>
        </p:blipFill>
        <p:spPr>
          <a:xfrm>
            <a:off x="6804025" y="2227263"/>
            <a:ext cx="554038" cy="554037"/>
          </a:xfrm>
          <a:prstGeom prst="rect">
            <a:avLst/>
          </a:prstGeom>
          <a:noFill/>
          <a:ln>
            <a:noFill/>
          </a:ln>
        </p:spPr>
      </p:pic>
      <p:pic>
        <p:nvPicPr>
          <p:cNvPr id="2237" name="Google Shape;2237;p131" descr="dove MB900048045.JPG"/>
          <p:cNvPicPr preferRelativeResize="0"/>
          <p:nvPr/>
        </p:nvPicPr>
        <p:blipFill rotWithShape="1">
          <a:blip r:embed="rId3">
            <a:alphaModFix/>
          </a:blip>
          <a:srcRect/>
          <a:stretch/>
        </p:blipFill>
        <p:spPr>
          <a:xfrm>
            <a:off x="7092950" y="1001713"/>
            <a:ext cx="554038" cy="555625"/>
          </a:xfrm>
          <a:prstGeom prst="rect">
            <a:avLst/>
          </a:prstGeom>
          <a:noFill/>
          <a:ln>
            <a:noFill/>
          </a:ln>
        </p:spPr>
      </p:pic>
      <p:pic>
        <p:nvPicPr>
          <p:cNvPr id="2238" name="Google Shape;2238;p131" descr="dove MB900048045.JPG"/>
          <p:cNvPicPr preferRelativeResize="0"/>
          <p:nvPr/>
        </p:nvPicPr>
        <p:blipFill rotWithShape="1">
          <a:blip r:embed="rId3">
            <a:alphaModFix/>
          </a:blip>
          <a:srcRect/>
          <a:stretch/>
        </p:blipFill>
        <p:spPr>
          <a:xfrm>
            <a:off x="6105525" y="1108075"/>
            <a:ext cx="554038" cy="554038"/>
          </a:xfrm>
          <a:prstGeom prst="rect">
            <a:avLst/>
          </a:prstGeom>
          <a:noFill/>
          <a:ln>
            <a:noFill/>
          </a:ln>
        </p:spPr>
      </p:pic>
      <p:pic>
        <p:nvPicPr>
          <p:cNvPr id="2239" name="Google Shape;2239;p131" descr="dove MB900048045.JPG"/>
          <p:cNvPicPr preferRelativeResize="0"/>
          <p:nvPr/>
        </p:nvPicPr>
        <p:blipFill rotWithShape="1">
          <a:blip r:embed="rId3">
            <a:alphaModFix/>
          </a:blip>
          <a:srcRect/>
          <a:stretch/>
        </p:blipFill>
        <p:spPr>
          <a:xfrm>
            <a:off x="4233863" y="1196975"/>
            <a:ext cx="554037" cy="554038"/>
          </a:xfrm>
          <a:prstGeom prst="rect">
            <a:avLst/>
          </a:prstGeom>
          <a:noFill/>
          <a:ln>
            <a:noFill/>
          </a:ln>
        </p:spPr>
      </p:pic>
      <p:pic>
        <p:nvPicPr>
          <p:cNvPr id="2240" name="Google Shape;2240;p131" descr="dove MB900048045.JPG"/>
          <p:cNvPicPr preferRelativeResize="0"/>
          <p:nvPr/>
        </p:nvPicPr>
        <p:blipFill rotWithShape="1">
          <a:blip r:embed="rId3">
            <a:alphaModFix/>
          </a:blip>
          <a:srcRect/>
          <a:stretch/>
        </p:blipFill>
        <p:spPr>
          <a:xfrm>
            <a:off x="1570038" y="1219200"/>
            <a:ext cx="554037" cy="554038"/>
          </a:xfrm>
          <a:prstGeom prst="rect">
            <a:avLst/>
          </a:prstGeom>
          <a:noFill/>
          <a:ln>
            <a:noFill/>
          </a:ln>
        </p:spPr>
      </p:pic>
      <p:pic>
        <p:nvPicPr>
          <p:cNvPr id="2241" name="Google Shape;2241;p131" descr="dove MB900048045.JPG"/>
          <p:cNvPicPr preferRelativeResize="0"/>
          <p:nvPr/>
        </p:nvPicPr>
        <p:blipFill rotWithShape="1">
          <a:blip r:embed="rId3">
            <a:alphaModFix/>
          </a:blip>
          <a:srcRect/>
          <a:stretch/>
        </p:blipFill>
        <p:spPr>
          <a:xfrm>
            <a:off x="1908175" y="2227263"/>
            <a:ext cx="554038" cy="554037"/>
          </a:xfrm>
          <a:prstGeom prst="rect">
            <a:avLst/>
          </a:prstGeom>
          <a:noFill/>
          <a:ln>
            <a:noFill/>
          </a:ln>
        </p:spPr>
      </p:pic>
      <p:pic>
        <p:nvPicPr>
          <p:cNvPr id="2242" name="Google Shape;2242;p131" descr="dove MB900048045.JPG"/>
          <p:cNvPicPr preferRelativeResize="0"/>
          <p:nvPr/>
        </p:nvPicPr>
        <p:blipFill rotWithShape="1">
          <a:blip r:embed="rId3">
            <a:alphaModFix/>
          </a:blip>
          <a:srcRect/>
          <a:stretch/>
        </p:blipFill>
        <p:spPr>
          <a:xfrm>
            <a:off x="3995738" y="2565400"/>
            <a:ext cx="554037" cy="554038"/>
          </a:xfrm>
          <a:prstGeom prst="rect">
            <a:avLst/>
          </a:prstGeom>
          <a:noFill/>
          <a:ln>
            <a:noFill/>
          </a:ln>
        </p:spPr>
      </p:pic>
      <p:sp>
        <p:nvSpPr>
          <p:cNvPr id="2243" name="Google Shape;2243;p131"/>
          <p:cNvSpPr txBox="1"/>
          <p:nvPr/>
        </p:nvSpPr>
        <p:spPr>
          <a:xfrm>
            <a:off x="205680" y="5013176"/>
            <a:ext cx="8686800" cy="1224136"/>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Quand le vieil entraîneur vous crie de frapper le ballon dans votre propre filet, qui devriez-vous écouter?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Dans quelle équipe êtes-vous maintenant?  Sous quelle autorité êtes-vous maintenant?  Qui est en vous pour vous donner les moyens de gagner et non de perdre?</a:t>
            </a:r>
            <a:endParaRPr sz="2800" b="0" i="0" u="none" strike="noStrike" cap="none">
              <a:solidFill>
                <a:schemeClr val="lt1"/>
              </a:solidFill>
              <a:latin typeface="Calibri"/>
              <a:ea typeface="Calibri"/>
              <a:cs typeface="Calibri"/>
              <a:sym typeface="Calibri"/>
            </a:endParaRPr>
          </a:p>
        </p:txBody>
      </p:sp>
      <p:pic>
        <p:nvPicPr>
          <p:cNvPr id="2244" name="Google Shape;2244;p131" descr="msotw9_temp0"/>
          <p:cNvPicPr preferRelativeResize="0"/>
          <p:nvPr/>
        </p:nvPicPr>
        <p:blipFill rotWithShape="1">
          <a:blip r:embed="rId4">
            <a:alphaModFix/>
          </a:blip>
          <a:srcRect b="1609"/>
          <a:stretch/>
        </p:blipFill>
        <p:spPr>
          <a:xfrm>
            <a:off x="0" y="548680"/>
            <a:ext cx="9144000" cy="3888432"/>
          </a:xfrm>
          <a:prstGeom prst="rect">
            <a:avLst/>
          </a:prstGeom>
          <a:noFill/>
          <a:ln>
            <a:noFill/>
          </a:ln>
        </p:spPr>
      </p:pic>
      <p:sp>
        <p:nvSpPr>
          <p:cNvPr id="2245" name="Google Shape;2245;p131"/>
          <p:cNvSpPr txBox="1"/>
          <p:nvPr/>
        </p:nvSpPr>
        <p:spPr>
          <a:xfrm>
            <a:off x="7200800" y="3789620"/>
            <a:ext cx="241176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rgbClr val="7F7F7F"/>
                </a:solidFill>
                <a:latin typeface="Arial"/>
                <a:ea typeface="Arial"/>
                <a:cs typeface="Arial"/>
                <a:sym typeface="Arial"/>
              </a:rPr>
              <a:t>soccer teams by Kim Graham</a:t>
            </a:r>
            <a:endParaRPr sz="800">
              <a:solidFill>
                <a:srgbClr val="7F7F7F"/>
              </a:solidFill>
              <a:latin typeface="Arial"/>
              <a:ea typeface="Arial"/>
              <a:cs typeface="Arial"/>
              <a:sym typeface="Arial"/>
            </a:endParaRPr>
          </a:p>
        </p:txBody>
      </p:sp>
      <p:sp>
        <p:nvSpPr>
          <p:cNvPr id="2246" name="Google Shape;2246;p131"/>
          <p:cNvSpPr txBox="1"/>
          <p:nvPr/>
        </p:nvSpPr>
        <p:spPr>
          <a:xfrm>
            <a:off x="2411760" y="836712"/>
            <a:ext cx="1368152"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7F7F7F"/>
                </a:solidFill>
                <a:latin typeface="Arial"/>
                <a:ea typeface="Arial"/>
                <a:cs typeface="Arial"/>
                <a:sym typeface="Arial"/>
              </a:rPr>
              <a:t>© GospelGifs.com </a:t>
            </a:r>
            <a:endParaRPr/>
          </a:p>
        </p:txBody>
      </p:sp>
      <p:pic>
        <p:nvPicPr>
          <p:cNvPr id="2247" name="Google Shape;2247;p131" descr="lord-jesus-christ-coming-293608.gif"/>
          <p:cNvPicPr preferRelativeResize="0"/>
          <p:nvPr/>
        </p:nvPicPr>
        <p:blipFill rotWithShape="1">
          <a:blip r:embed="rId5">
            <a:alphaModFix/>
          </a:blip>
          <a:srcRect/>
          <a:stretch/>
        </p:blipFill>
        <p:spPr>
          <a:xfrm>
            <a:off x="3635896" y="260648"/>
            <a:ext cx="732536" cy="1066800"/>
          </a:xfrm>
          <a:prstGeom prst="rect">
            <a:avLst/>
          </a:prstGeom>
          <a:noFill/>
          <a:ln>
            <a:noFill/>
          </a:ln>
        </p:spPr>
      </p:pic>
      <p:sp>
        <p:nvSpPr>
          <p:cNvPr id="2248" name="Google Shape;2248;p131"/>
          <p:cNvSpPr txBox="1"/>
          <p:nvPr/>
        </p:nvSpPr>
        <p:spPr>
          <a:xfrm>
            <a:off x="323528" y="4005064"/>
            <a:ext cx="7488832"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chemeClr val="dk2"/>
                </a:solidFill>
                <a:latin typeface="Calibri"/>
                <a:ea typeface="Calibri"/>
                <a:cs typeface="Calibri"/>
                <a:sym typeface="Calibri"/>
              </a:rPr>
              <a:t>notre ancien entraîneur           n'a plus le pouvoir de nous gouverner</a:t>
            </a:r>
            <a:endParaRPr sz="2000" b="1">
              <a:solidFill>
                <a:schemeClr val="dk2"/>
              </a:solidFill>
              <a:latin typeface="Calibri"/>
              <a:ea typeface="Calibri"/>
              <a:cs typeface="Calibri"/>
              <a:sym typeface="Calibri"/>
            </a:endParaRPr>
          </a:p>
        </p:txBody>
      </p:sp>
      <p:sp>
        <p:nvSpPr>
          <p:cNvPr id="2249" name="Google Shape;2249;p131"/>
          <p:cNvSpPr txBox="1"/>
          <p:nvPr/>
        </p:nvSpPr>
        <p:spPr>
          <a:xfrm>
            <a:off x="35496" y="332656"/>
            <a:ext cx="8964488"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chemeClr val="dk2"/>
                </a:solidFill>
                <a:latin typeface="Calibri"/>
                <a:ea typeface="Calibri"/>
                <a:cs typeface="Calibri"/>
                <a:sym typeface="Calibri"/>
              </a:rPr>
              <a:t>Christ est l'entraîneur de l'équipe              des crucifiés et ressuscités avec le Christ</a:t>
            </a:r>
            <a:endParaRPr sz="2000" b="1">
              <a:solidFill>
                <a:schemeClr val="dk2"/>
              </a:solidFill>
              <a:latin typeface="Calibri"/>
              <a:ea typeface="Calibri"/>
              <a:cs typeface="Calibri"/>
              <a:sym typeface="Calibri"/>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2253"/>
        <p:cNvGrpSpPr/>
        <p:nvPr/>
      </p:nvGrpSpPr>
      <p:grpSpPr>
        <a:xfrm>
          <a:off x="0" y="0"/>
          <a:ext cx="0" cy="0"/>
          <a:chOff x="0" y="0"/>
          <a:chExt cx="0" cy="0"/>
        </a:xfrm>
      </p:grpSpPr>
      <p:pic>
        <p:nvPicPr>
          <p:cNvPr id="2254" name="Google Shape;2254;p132" descr="Resurrection pic by Yoon Namsun.jpg"/>
          <p:cNvPicPr preferRelativeResize="0"/>
          <p:nvPr/>
        </p:nvPicPr>
        <p:blipFill rotWithShape="1">
          <a:blip r:embed="rId3">
            <a:alphaModFix/>
          </a:blip>
          <a:srcRect t="10100"/>
          <a:stretch/>
        </p:blipFill>
        <p:spPr>
          <a:xfrm>
            <a:off x="0" y="-27384"/>
            <a:ext cx="9144000" cy="6884988"/>
          </a:xfrm>
          <a:prstGeom prst="rect">
            <a:avLst/>
          </a:prstGeom>
          <a:noFill/>
          <a:ln>
            <a:noFill/>
          </a:ln>
        </p:spPr>
      </p:pic>
      <p:sp>
        <p:nvSpPr>
          <p:cNvPr id="2255" name="Google Shape;2255;p132"/>
          <p:cNvSpPr txBox="1"/>
          <p:nvPr/>
        </p:nvSpPr>
        <p:spPr>
          <a:xfrm>
            <a:off x="7236296" y="4797152"/>
            <a:ext cx="1619672"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009999"/>
                </a:solidFill>
                <a:latin typeface="Arial"/>
                <a:ea typeface="Arial"/>
                <a:cs typeface="Arial"/>
                <a:sym typeface="Arial"/>
              </a:rPr>
              <a:t>©</a:t>
            </a:r>
            <a:r>
              <a:rPr lang="en-US" sz="1200">
                <a:solidFill>
                  <a:srgbClr val="66CCFF"/>
                </a:solidFill>
                <a:latin typeface="Arial"/>
                <a:ea typeface="Arial"/>
                <a:cs typeface="Arial"/>
                <a:sym typeface="Arial"/>
              </a:rPr>
              <a:t> </a:t>
            </a:r>
            <a:r>
              <a:rPr lang="en-US" sz="1200" i="1">
                <a:solidFill>
                  <a:srgbClr val="009999"/>
                </a:solidFill>
                <a:latin typeface="Calibri"/>
                <a:ea typeface="Calibri"/>
                <a:cs typeface="Calibri"/>
                <a:sym typeface="Calibri"/>
              </a:rPr>
              <a:t>Yoon Nam Sun</a:t>
            </a:r>
            <a:endParaRPr sz="1200">
              <a:solidFill>
                <a:srgbClr val="009999"/>
              </a:solidFill>
              <a:latin typeface="Arial"/>
              <a:ea typeface="Arial"/>
              <a:cs typeface="Arial"/>
              <a:sym typeface="Arial"/>
            </a:endParaRPr>
          </a:p>
        </p:txBody>
      </p:sp>
      <p:pic>
        <p:nvPicPr>
          <p:cNvPr id="2256" name="Google Shape;2256;p132" descr="dove and sword large cropped.png"/>
          <p:cNvPicPr preferRelativeResize="0"/>
          <p:nvPr/>
        </p:nvPicPr>
        <p:blipFill rotWithShape="1">
          <a:blip r:embed="rId4">
            <a:alphaModFix/>
          </a:blip>
          <a:srcRect/>
          <a:stretch/>
        </p:blipFill>
        <p:spPr>
          <a:xfrm>
            <a:off x="5220072" y="2852936"/>
            <a:ext cx="983450" cy="1017658"/>
          </a:xfrm>
          <a:prstGeom prst="rect">
            <a:avLst/>
          </a:prstGeom>
          <a:noFill/>
          <a:ln>
            <a:noFill/>
          </a:ln>
        </p:spPr>
      </p:pic>
      <p:sp>
        <p:nvSpPr>
          <p:cNvPr id="2257" name="Google Shape;2257;p132"/>
          <p:cNvSpPr txBox="1"/>
          <p:nvPr/>
        </p:nvSpPr>
        <p:spPr>
          <a:xfrm>
            <a:off x="5724128" y="4005064"/>
            <a:ext cx="1872208"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6D6D6D"/>
                </a:solidFill>
                <a:latin typeface="Arial"/>
                <a:ea typeface="Arial"/>
                <a:cs typeface="Arial"/>
                <a:sym typeface="Arial"/>
              </a:rPr>
              <a:t>Dove and Bible</a:t>
            </a:r>
            <a:endParaRPr/>
          </a:p>
          <a:p>
            <a:pPr marL="0" marR="0" lvl="0" indent="0" algn="ctr" rtl="0">
              <a:spcBef>
                <a:spcPts val="0"/>
              </a:spcBef>
              <a:spcAft>
                <a:spcPts val="0"/>
              </a:spcAft>
              <a:buNone/>
            </a:pPr>
            <a:r>
              <a:rPr lang="en-US" sz="800">
                <a:solidFill>
                  <a:srgbClr val="6D6D6D"/>
                </a:solidFill>
                <a:latin typeface="Arial"/>
                <a:ea typeface="Arial"/>
                <a:cs typeface="Arial"/>
                <a:sym typeface="Arial"/>
              </a:rPr>
              <a:t>Microsoft clip art © 2013 </a:t>
            </a:r>
            <a:endParaRPr/>
          </a:p>
          <a:p>
            <a:pPr marL="0" marR="0" lvl="0" indent="0" algn="ctr" rtl="0">
              <a:spcBef>
                <a:spcPts val="0"/>
              </a:spcBef>
              <a:spcAft>
                <a:spcPts val="0"/>
              </a:spcAft>
              <a:buNone/>
            </a:pPr>
            <a:r>
              <a:rPr lang="en-US" sz="800">
                <a:solidFill>
                  <a:srgbClr val="6D6D6D"/>
                </a:solidFill>
                <a:latin typeface="Arial"/>
                <a:ea typeface="Arial"/>
                <a:cs typeface="Arial"/>
                <a:sym typeface="Arial"/>
              </a:rPr>
              <a:t>Microsoft Corporation. </a:t>
            </a:r>
            <a:endParaRPr sz="800">
              <a:solidFill>
                <a:srgbClr val="6D6D6D"/>
              </a:solidFill>
              <a:latin typeface="Arial"/>
              <a:ea typeface="Arial"/>
              <a:cs typeface="Arial"/>
              <a:sym typeface="Arial"/>
            </a:endParaRPr>
          </a:p>
        </p:txBody>
      </p:sp>
      <p:pic>
        <p:nvPicPr>
          <p:cNvPr id="2258" name="Google Shape;2258;p132" descr="angry-face-01s.gif"/>
          <p:cNvPicPr preferRelativeResize="0"/>
          <p:nvPr/>
        </p:nvPicPr>
        <p:blipFill rotWithShape="1">
          <a:blip r:embed="rId5">
            <a:alphaModFix/>
          </a:blip>
          <a:srcRect/>
          <a:stretch/>
        </p:blipFill>
        <p:spPr>
          <a:xfrm>
            <a:off x="179512" y="5877272"/>
            <a:ext cx="864096" cy="864096"/>
          </a:xfrm>
          <a:prstGeom prst="ellipse">
            <a:avLst/>
          </a:prstGeom>
          <a:noFill/>
          <a:ln>
            <a:noFill/>
          </a:ln>
        </p:spPr>
      </p:pic>
      <p:sp>
        <p:nvSpPr>
          <p:cNvPr id="2259" name="Google Shape;2259;p132"/>
          <p:cNvSpPr txBox="1"/>
          <p:nvPr/>
        </p:nvSpPr>
        <p:spPr>
          <a:xfrm>
            <a:off x="179512" y="5805264"/>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2260" name="Google Shape;2260;p132"/>
          <p:cNvSpPr txBox="1"/>
          <p:nvPr/>
        </p:nvSpPr>
        <p:spPr>
          <a:xfrm>
            <a:off x="107504" y="6669940"/>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F2F2F2"/>
                </a:solidFill>
                <a:latin typeface="Arial"/>
                <a:ea typeface="Arial"/>
                <a:cs typeface="Arial"/>
                <a:sym typeface="Arial"/>
              </a:rPr>
              <a:t>© GospelGifs.com </a:t>
            </a:r>
            <a:endParaRPr sz="800">
              <a:solidFill>
                <a:srgbClr val="F2F2F2"/>
              </a:solidFill>
              <a:latin typeface="Arial"/>
              <a:ea typeface="Arial"/>
              <a:cs typeface="Arial"/>
              <a:sym typeface="Arial"/>
            </a:endParaRPr>
          </a:p>
        </p:txBody>
      </p:sp>
      <p:sp>
        <p:nvSpPr>
          <p:cNvPr id="2261" name="Google Shape;2261;p132"/>
          <p:cNvSpPr txBox="1"/>
          <p:nvPr/>
        </p:nvSpPr>
        <p:spPr>
          <a:xfrm>
            <a:off x="1403648" y="163488"/>
            <a:ext cx="7272808" cy="4572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a:solidFill>
                  <a:srgbClr val="FF0000"/>
                </a:solidFill>
                <a:latin typeface="Calibri"/>
                <a:ea typeface="Calibri"/>
                <a:cs typeface="Calibri"/>
                <a:sym typeface="Calibri"/>
              </a:rPr>
              <a:t>Dans Romains 6, notez les différentes descriptions d'être libéré du péché en Christ</a:t>
            </a:r>
            <a:endParaRPr sz="2400" b="0" i="0" u="none" strike="noStrike" cap="none">
              <a:solidFill>
                <a:srgbClr val="FF0000"/>
              </a:solidFill>
              <a:latin typeface="Calibri"/>
              <a:ea typeface="Calibri"/>
              <a:cs typeface="Calibri"/>
              <a:sym typeface="Calibri"/>
            </a:endParaRPr>
          </a:p>
        </p:txBody>
      </p:sp>
      <p:sp>
        <p:nvSpPr>
          <p:cNvPr id="2262" name="Google Shape;2262;p132"/>
          <p:cNvSpPr txBox="1"/>
          <p:nvPr/>
        </p:nvSpPr>
        <p:spPr>
          <a:xfrm>
            <a:off x="179512" y="2611760"/>
            <a:ext cx="8640960" cy="457200"/>
          </a:xfrm>
          <a:prstGeom prst="rect">
            <a:avLst/>
          </a:prstGeom>
          <a:noFill/>
          <a:ln>
            <a:noFill/>
          </a:ln>
        </p:spPr>
        <p:txBody>
          <a:bodyPr spcFirstLastPara="1" wrap="square" lIns="91425" tIns="45700" rIns="91425" bIns="45700" anchor="ctr" anchorCtr="0">
            <a:noAutofit/>
          </a:bodyPr>
          <a:lstStyle/>
          <a:p>
            <a:pPr marL="0" marR="0" lvl="0" indent="0" algn="l" rtl="0">
              <a:lnSpc>
                <a:spcPct val="108333"/>
              </a:lnSpc>
              <a:spcBef>
                <a:spcPts val="0"/>
              </a:spcBef>
              <a:spcAft>
                <a:spcPts val="0"/>
              </a:spcAft>
              <a:buNone/>
            </a:pPr>
            <a:r>
              <a:rPr lang="en-US" sz="2400" b="1">
                <a:solidFill>
                  <a:schemeClr val="dk2"/>
                </a:solidFill>
                <a:latin typeface="Calibri"/>
                <a:ea typeface="Calibri"/>
                <a:cs typeface="Calibri"/>
                <a:sym typeface="Calibri"/>
              </a:rPr>
              <a:t>nous sommes morts au péché (2)</a:t>
            </a:r>
            <a:endParaRPr/>
          </a:p>
          <a:p>
            <a:pPr marL="0" marR="0" lvl="0" indent="0" algn="l" rtl="0">
              <a:lnSpc>
                <a:spcPct val="108333"/>
              </a:lnSpc>
              <a:spcBef>
                <a:spcPts val="0"/>
              </a:spcBef>
              <a:spcAft>
                <a:spcPts val="0"/>
              </a:spcAft>
              <a:buNone/>
            </a:pPr>
            <a:r>
              <a:rPr lang="en-US" sz="2400" b="1">
                <a:solidFill>
                  <a:schemeClr val="dk2"/>
                </a:solidFill>
                <a:latin typeface="Calibri"/>
                <a:ea typeface="Calibri"/>
                <a:cs typeface="Calibri"/>
                <a:sym typeface="Calibri"/>
              </a:rPr>
              <a:t>nous marchions en nouveauté de vie (4)</a:t>
            </a:r>
            <a:endParaRPr/>
          </a:p>
          <a:p>
            <a:pPr marL="0" marR="0" lvl="0" indent="0" algn="l" rtl="0">
              <a:lnSpc>
                <a:spcPct val="108333"/>
              </a:lnSpc>
              <a:spcBef>
                <a:spcPts val="0"/>
              </a:spcBef>
              <a:spcAft>
                <a:spcPts val="0"/>
              </a:spcAft>
              <a:buNone/>
            </a:pPr>
            <a:r>
              <a:rPr lang="en-US" sz="2400" b="1">
                <a:solidFill>
                  <a:schemeClr val="dk2"/>
                </a:solidFill>
                <a:latin typeface="Calibri"/>
                <a:ea typeface="Calibri"/>
                <a:cs typeface="Calibri"/>
                <a:sym typeface="Calibri"/>
              </a:rPr>
              <a:t>vieil homme a été crucifié avec lui, afin que </a:t>
            </a:r>
            <a:endParaRPr/>
          </a:p>
          <a:p>
            <a:pPr marL="0" marR="0" lvl="0" indent="0" algn="l" rtl="0">
              <a:lnSpc>
                <a:spcPct val="108333"/>
              </a:lnSpc>
              <a:spcBef>
                <a:spcPts val="0"/>
              </a:spcBef>
              <a:spcAft>
                <a:spcPts val="0"/>
              </a:spcAft>
              <a:buNone/>
            </a:pPr>
            <a:r>
              <a:rPr lang="en-US" sz="2400" b="1">
                <a:solidFill>
                  <a:schemeClr val="dk2"/>
                </a:solidFill>
                <a:latin typeface="Calibri"/>
                <a:ea typeface="Calibri"/>
                <a:cs typeface="Calibri"/>
                <a:sym typeface="Calibri"/>
              </a:rPr>
              <a:t>le corps du péché fût détruit, pour que nous </a:t>
            </a:r>
            <a:endParaRPr/>
          </a:p>
          <a:p>
            <a:pPr marL="0" marR="0" lvl="0" indent="0" algn="l" rtl="0">
              <a:lnSpc>
                <a:spcPct val="108333"/>
              </a:lnSpc>
              <a:spcBef>
                <a:spcPts val="0"/>
              </a:spcBef>
              <a:spcAft>
                <a:spcPts val="0"/>
              </a:spcAft>
              <a:buNone/>
            </a:pPr>
            <a:r>
              <a:rPr lang="en-US" sz="2400" b="1">
                <a:solidFill>
                  <a:schemeClr val="dk2"/>
                </a:solidFill>
                <a:latin typeface="Calibri"/>
                <a:ea typeface="Calibri"/>
                <a:cs typeface="Calibri"/>
                <a:sym typeface="Calibri"/>
              </a:rPr>
              <a:t>ne soyons plus esclaves du péché (6) </a:t>
            </a:r>
            <a:endParaRPr/>
          </a:p>
          <a:p>
            <a:pPr marL="0" marR="0" lvl="0" indent="0" algn="l" rtl="0">
              <a:lnSpc>
                <a:spcPct val="108333"/>
              </a:lnSpc>
              <a:spcBef>
                <a:spcPts val="0"/>
              </a:spcBef>
              <a:spcAft>
                <a:spcPts val="0"/>
              </a:spcAft>
              <a:buNone/>
            </a:pPr>
            <a:r>
              <a:rPr lang="en-US" sz="2400" b="1">
                <a:solidFill>
                  <a:schemeClr val="dk2"/>
                </a:solidFill>
                <a:latin typeface="Calibri"/>
                <a:ea typeface="Calibri"/>
                <a:cs typeface="Calibri"/>
                <a:sym typeface="Calibri"/>
              </a:rPr>
              <a:t>celui qui est mort est libre du péché (7)</a:t>
            </a:r>
            <a:endParaRPr/>
          </a:p>
          <a:p>
            <a:pPr marL="0" marR="0" lvl="0" indent="0" algn="l" rtl="0">
              <a:lnSpc>
                <a:spcPct val="108333"/>
              </a:lnSpc>
              <a:spcBef>
                <a:spcPts val="0"/>
              </a:spcBef>
              <a:spcAft>
                <a:spcPts val="0"/>
              </a:spcAft>
              <a:buNone/>
            </a:pPr>
            <a:r>
              <a:rPr lang="en-US" sz="2400" b="1">
                <a:solidFill>
                  <a:schemeClr val="dk2"/>
                </a:solidFill>
                <a:latin typeface="Calibri"/>
                <a:ea typeface="Calibri"/>
                <a:cs typeface="Calibri"/>
                <a:sym typeface="Calibri"/>
              </a:rPr>
              <a:t>nous sommes morts avec Christ (8)</a:t>
            </a:r>
            <a:endParaRPr/>
          </a:p>
          <a:p>
            <a:pPr marL="0" marR="0" lvl="0" indent="0" algn="l" rtl="0">
              <a:lnSpc>
                <a:spcPct val="108333"/>
              </a:lnSpc>
              <a:spcBef>
                <a:spcPts val="0"/>
              </a:spcBef>
              <a:spcAft>
                <a:spcPts val="0"/>
              </a:spcAft>
              <a:buNone/>
            </a:pPr>
            <a:r>
              <a:rPr lang="en-US" sz="2400" b="1">
                <a:solidFill>
                  <a:schemeClr val="dk2"/>
                </a:solidFill>
                <a:latin typeface="Calibri"/>
                <a:ea typeface="Calibri"/>
                <a:cs typeface="Calibri"/>
                <a:sym typeface="Calibri"/>
              </a:rPr>
              <a:t>morts au péché et vivants pour Dieu en Christ (11)</a:t>
            </a:r>
            <a:endParaRPr/>
          </a:p>
          <a:p>
            <a:pPr marL="0" marR="0" lvl="0" indent="0" algn="l" rtl="0">
              <a:lnSpc>
                <a:spcPct val="108333"/>
              </a:lnSpc>
              <a:spcBef>
                <a:spcPts val="0"/>
              </a:spcBef>
              <a:spcAft>
                <a:spcPts val="0"/>
              </a:spcAft>
              <a:buNone/>
            </a:pPr>
            <a:r>
              <a:rPr lang="en-US" sz="2400" b="1">
                <a:solidFill>
                  <a:schemeClr val="dk2"/>
                </a:solidFill>
                <a:latin typeface="Calibri"/>
                <a:ea typeface="Calibri"/>
                <a:cs typeface="Calibri"/>
                <a:sym typeface="Calibri"/>
              </a:rPr>
              <a:t>le péché n'aura point de pouvoir sur vous (14)</a:t>
            </a:r>
            <a:endParaRPr/>
          </a:p>
          <a:p>
            <a:pPr marL="0" marR="0" lvl="0" indent="0" algn="l" rtl="0">
              <a:lnSpc>
                <a:spcPct val="108333"/>
              </a:lnSpc>
              <a:spcBef>
                <a:spcPts val="0"/>
              </a:spcBef>
              <a:spcAft>
                <a:spcPts val="0"/>
              </a:spcAft>
              <a:buNone/>
            </a:pPr>
            <a:r>
              <a:rPr lang="en-US" sz="2400" b="1">
                <a:solidFill>
                  <a:schemeClr val="dk2"/>
                </a:solidFill>
                <a:latin typeface="Calibri"/>
                <a:ea typeface="Calibri"/>
                <a:cs typeface="Calibri"/>
                <a:sym typeface="Calibri"/>
              </a:rPr>
              <a:t/>
            </a:r>
            <a:br>
              <a:rPr lang="en-US" sz="2400" b="1">
                <a:solidFill>
                  <a:schemeClr val="dk2"/>
                </a:solidFill>
                <a:latin typeface="Calibri"/>
                <a:ea typeface="Calibri"/>
                <a:cs typeface="Calibri"/>
                <a:sym typeface="Calibri"/>
              </a:rPr>
            </a:br>
            <a:endParaRPr sz="2400" b="1">
              <a:solidFill>
                <a:schemeClr val="dk2"/>
              </a:solidFill>
              <a:latin typeface="Calibri"/>
              <a:ea typeface="Calibri"/>
              <a:cs typeface="Calibri"/>
              <a:sym typeface="Calibri"/>
            </a:endParaRPr>
          </a:p>
        </p:txBody>
      </p:sp>
      <p:sp>
        <p:nvSpPr>
          <p:cNvPr id="2263" name="Google Shape;2263;p132"/>
          <p:cNvSpPr txBox="1"/>
          <p:nvPr/>
        </p:nvSpPr>
        <p:spPr>
          <a:xfrm>
            <a:off x="1331640" y="5780112"/>
            <a:ext cx="7632848" cy="457200"/>
          </a:xfrm>
          <a:prstGeom prst="rect">
            <a:avLst/>
          </a:prstGeom>
          <a:noFill/>
          <a:ln>
            <a:noFill/>
          </a:ln>
        </p:spPr>
        <p:txBody>
          <a:bodyPr spcFirstLastPara="1" wrap="square" lIns="91425" tIns="45700" rIns="91425" bIns="45700" anchor="ctr" anchorCtr="0">
            <a:noAutofit/>
          </a:bodyPr>
          <a:lstStyle/>
          <a:p>
            <a:pPr marL="0" marR="0" lvl="0" indent="0" algn="l" rtl="0">
              <a:lnSpc>
                <a:spcPct val="108333"/>
              </a:lnSpc>
              <a:spcBef>
                <a:spcPts val="0"/>
              </a:spcBef>
              <a:spcAft>
                <a:spcPts val="0"/>
              </a:spcAft>
              <a:buNone/>
            </a:pPr>
            <a:r>
              <a:rPr lang="en-US" sz="2400" b="1">
                <a:solidFill>
                  <a:schemeClr val="dk2"/>
                </a:solidFill>
                <a:latin typeface="Calibri"/>
                <a:ea typeface="Calibri"/>
                <a:cs typeface="Calibri"/>
                <a:sym typeface="Calibri"/>
              </a:rPr>
              <a:t/>
            </a:r>
            <a:br>
              <a:rPr lang="en-US" sz="2400" b="1">
                <a:solidFill>
                  <a:schemeClr val="dk2"/>
                </a:solidFill>
                <a:latin typeface="Calibri"/>
                <a:ea typeface="Calibri"/>
                <a:cs typeface="Calibri"/>
                <a:sym typeface="Calibri"/>
              </a:rPr>
            </a:br>
            <a:r>
              <a:rPr lang="en-US" sz="2400" b="1">
                <a:solidFill>
                  <a:schemeClr val="dk2"/>
                </a:solidFill>
                <a:latin typeface="Calibri"/>
                <a:ea typeface="Calibri"/>
                <a:cs typeface="Calibri"/>
                <a:sym typeface="Calibri"/>
              </a:rPr>
              <a:t>après avoir été esclaves du péché (17)</a:t>
            </a:r>
            <a:endParaRPr/>
          </a:p>
          <a:p>
            <a:pPr marL="0" marR="0" lvl="0" indent="0" algn="l" rtl="0">
              <a:lnSpc>
                <a:spcPct val="108333"/>
              </a:lnSpc>
              <a:spcBef>
                <a:spcPts val="0"/>
              </a:spcBef>
              <a:spcAft>
                <a:spcPts val="0"/>
              </a:spcAft>
              <a:buNone/>
            </a:pPr>
            <a:r>
              <a:rPr lang="en-US" sz="2400" b="1">
                <a:solidFill>
                  <a:schemeClr val="dk2"/>
                </a:solidFill>
                <a:latin typeface="Calibri"/>
                <a:ea typeface="Calibri"/>
                <a:cs typeface="Calibri"/>
                <a:sym typeface="Calibri"/>
              </a:rPr>
              <a:t>ayant été affranchis du péché (18)</a:t>
            </a:r>
            <a:endParaRPr/>
          </a:p>
          <a:p>
            <a:pPr marL="0" marR="0" lvl="0" indent="0" algn="l" rtl="0">
              <a:lnSpc>
                <a:spcPct val="108333"/>
              </a:lnSpc>
              <a:spcBef>
                <a:spcPts val="0"/>
              </a:spcBef>
              <a:spcAft>
                <a:spcPts val="0"/>
              </a:spcAft>
              <a:buNone/>
            </a:pPr>
            <a:r>
              <a:rPr lang="en-US" sz="2400" b="1">
                <a:solidFill>
                  <a:schemeClr val="dk2"/>
                </a:solidFill>
                <a:latin typeface="Calibri"/>
                <a:ea typeface="Calibri"/>
                <a:cs typeface="Calibri"/>
                <a:sym typeface="Calibri"/>
              </a:rPr>
              <a:t>étant affranchis du péché (22)</a:t>
            </a:r>
            <a:endParaRPr/>
          </a:p>
        </p:txBody>
      </p:sp>
      <p:sp>
        <p:nvSpPr>
          <p:cNvPr id="2264" name="Google Shape;2264;p132"/>
          <p:cNvSpPr txBox="1"/>
          <p:nvPr/>
        </p:nvSpPr>
        <p:spPr>
          <a:xfrm>
            <a:off x="251520" y="2852936"/>
            <a:ext cx="5328592" cy="4572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2400" b="1">
                <a:solidFill>
                  <a:schemeClr val="dk2"/>
                </a:solidFill>
                <a:latin typeface="Calibri"/>
                <a:ea typeface="Calibri"/>
                <a:cs typeface="Calibri"/>
                <a:sym typeface="Calibri"/>
              </a:rPr>
              <a:t/>
            </a:r>
            <a:br>
              <a:rPr lang="en-US" sz="2400" b="1">
                <a:solidFill>
                  <a:schemeClr val="dk2"/>
                </a:solidFill>
                <a:latin typeface="Calibri"/>
                <a:ea typeface="Calibri"/>
                <a:cs typeface="Calibri"/>
                <a:sym typeface="Calibri"/>
              </a:rPr>
            </a:br>
            <a:endParaRPr sz="2400" b="1">
              <a:solidFill>
                <a:schemeClr val="dk2"/>
              </a:solidFill>
              <a:latin typeface="Calibri"/>
              <a:ea typeface="Calibri"/>
              <a:cs typeface="Calibri"/>
              <a:sym typeface="Calibri"/>
            </a:endParaRP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2268"/>
        <p:cNvGrpSpPr/>
        <p:nvPr/>
      </p:nvGrpSpPr>
      <p:grpSpPr>
        <a:xfrm>
          <a:off x="0" y="0"/>
          <a:ext cx="0" cy="0"/>
          <a:chOff x="0" y="0"/>
          <a:chExt cx="0" cy="0"/>
        </a:xfrm>
      </p:grpSpPr>
      <p:pic>
        <p:nvPicPr>
          <p:cNvPr id="2269" name="Google Shape;2269;p133" descr="angry-face-01s.gif"/>
          <p:cNvPicPr preferRelativeResize="0"/>
          <p:nvPr/>
        </p:nvPicPr>
        <p:blipFill rotWithShape="1">
          <a:blip r:embed="rId3">
            <a:alphaModFix/>
          </a:blip>
          <a:srcRect/>
          <a:stretch/>
        </p:blipFill>
        <p:spPr>
          <a:xfrm>
            <a:off x="8100392" y="5949280"/>
            <a:ext cx="864096" cy="864096"/>
          </a:xfrm>
          <a:prstGeom prst="ellipse">
            <a:avLst/>
          </a:prstGeom>
          <a:noFill/>
          <a:ln>
            <a:noFill/>
          </a:ln>
        </p:spPr>
      </p:pic>
      <p:pic>
        <p:nvPicPr>
          <p:cNvPr id="2270" name="Google Shape;2270;p133" descr="http://www.google.com/url?source=imglanding&amp;ct=img&amp;q=http://static.guim.co.uk/sys-images/Guardian/Pix/site_furniture/2011/2/1/1296576746200/surgeons-gloves-page.jpg&amp;sa=X&amp;ei=vx8AT8WPG-yHmQXjiPCIAg&amp;ved=0CAsQ8wc&amp;usg=AFQjCNF22fH9nDFBqpLgiJdBZY4SSRwRpg"/>
          <p:cNvPicPr preferRelativeResize="0"/>
          <p:nvPr/>
        </p:nvPicPr>
        <p:blipFill rotWithShape="1">
          <a:blip r:embed="rId4">
            <a:alphaModFix/>
          </a:blip>
          <a:srcRect l="13828" t="16844" r="14461" b="7838"/>
          <a:stretch/>
        </p:blipFill>
        <p:spPr>
          <a:xfrm>
            <a:off x="2786608" y="2420888"/>
            <a:ext cx="3628622" cy="2286000"/>
          </a:xfrm>
          <a:prstGeom prst="rect">
            <a:avLst/>
          </a:prstGeom>
          <a:noFill/>
          <a:ln>
            <a:noFill/>
          </a:ln>
        </p:spPr>
      </p:pic>
      <p:pic>
        <p:nvPicPr>
          <p:cNvPr id="2271" name="Google Shape;2271;p133" descr="piano instrument MP900404920.JPG"/>
          <p:cNvPicPr preferRelativeResize="0"/>
          <p:nvPr/>
        </p:nvPicPr>
        <p:blipFill rotWithShape="1">
          <a:blip r:embed="rId5">
            <a:alphaModFix/>
          </a:blip>
          <a:srcRect l="10499" t="8717" r="14915" b="4287"/>
          <a:stretch/>
        </p:blipFill>
        <p:spPr>
          <a:xfrm>
            <a:off x="6300192" y="44624"/>
            <a:ext cx="2743510" cy="2286000"/>
          </a:xfrm>
          <a:prstGeom prst="rect">
            <a:avLst/>
          </a:prstGeom>
          <a:noFill/>
          <a:ln>
            <a:noFill/>
          </a:ln>
        </p:spPr>
      </p:pic>
      <p:pic>
        <p:nvPicPr>
          <p:cNvPr id="2272" name="Google Shape;2272;p133" descr="msotw9_temp0"/>
          <p:cNvPicPr preferRelativeResize="0"/>
          <p:nvPr/>
        </p:nvPicPr>
        <p:blipFill rotWithShape="1">
          <a:blip r:embed="rId6">
            <a:alphaModFix/>
          </a:blip>
          <a:srcRect/>
          <a:stretch/>
        </p:blipFill>
        <p:spPr>
          <a:xfrm>
            <a:off x="108992" y="44623"/>
            <a:ext cx="2892056" cy="2286000"/>
          </a:xfrm>
          <a:prstGeom prst="rect">
            <a:avLst/>
          </a:prstGeom>
          <a:noFill/>
          <a:ln>
            <a:noFill/>
          </a:ln>
        </p:spPr>
      </p:pic>
      <p:sp>
        <p:nvSpPr>
          <p:cNvPr id="2273" name="Google Shape;2273;p133"/>
          <p:cNvSpPr txBox="1"/>
          <p:nvPr/>
        </p:nvSpPr>
        <p:spPr>
          <a:xfrm>
            <a:off x="3138656" y="44624"/>
            <a:ext cx="3017520" cy="2286000"/>
          </a:xfrm>
          <a:prstGeom prst="rect">
            <a:avLst/>
          </a:prstGeom>
          <a:solidFill>
            <a:schemeClr val="lt1"/>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39. les membres du corps sont instruments de justice. </a:t>
            </a:r>
            <a:endParaRPr sz="2800" b="1">
              <a:solidFill>
                <a:srgbClr val="FF0000"/>
              </a:solidFill>
              <a:latin typeface="Calibri"/>
              <a:ea typeface="Calibri"/>
              <a:cs typeface="Calibri"/>
              <a:sym typeface="Calibri"/>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Merci, Seigneur!</a:t>
            </a:r>
            <a:endParaRPr sz="2800">
              <a:solidFill>
                <a:srgbClr val="FF0000"/>
              </a:solidFill>
              <a:latin typeface="Calibri"/>
              <a:ea typeface="Calibri"/>
              <a:cs typeface="Calibri"/>
              <a:sym typeface="Calibri"/>
            </a:endParaRPr>
          </a:p>
        </p:txBody>
      </p:sp>
      <p:sp>
        <p:nvSpPr>
          <p:cNvPr id="2274" name="Google Shape;2274;p133"/>
          <p:cNvSpPr txBox="1"/>
          <p:nvPr/>
        </p:nvSpPr>
        <p:spPr>
          <a:xfrm>
            <a:off x="107504" y="5085184"/>
            <a:ext cx="8784976" cy="138499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chemeClr val="dk2"/>
                </a:solidFill>
                <a:latin typeface="Calibri"/>
                <a:ea typeface="Calibri"/>
                <a:cs typeface="Calibri"/>
                <a:sym typeface="Calibri"/>
              </a:rPr>
              <a:t>« donnez-vous vous-mêmes à Dieu, comme étant vivants de morts que vous étiez, et offrez à Dieu vos membres, comme des instruments de justice »  Rom 6:13</a:t>
            </a:r>
            <a:endParaRPr sz="2800">
              <a:solidFill>
                <a:schemeClr val="dk2"/>
              </a:solidFill>
              <a:latin typeface="Calibri"/>
              <a:ea typeface="Calibri"/>
              <a:cs typeface="Calibri"/>
              <a:sym typeface="Calibri"/>
            </a:endParaRPr>
          </a:p>
        </p:txBody>
      </p:sp>
      <p:sp>
        <p:nvSpPr>
          <p:cNvPr id="2275" name="Google Shape;2275;p133"/>
          <p:cNvSpPr txBox="1"/>
          <p:nvPr/>
        </p:nvSpPr>
        <p:spPr>
          <a:xfrm>
            <a:off x="1919972" y="4705917"/>
            <a:ext cx="5532348" cy="385170"/>
          </a:xfrm>
          <a:prstGeom prst="rect">
            <a:avLst/>
          </a:prstGeom>
          <a:noFill/>
          <a:ln>
            <a:noFill/>
          </a:ln>
        </p:spPr>
        <p:txBody>
          <a:bodyPr spcFirstLastPara="1" wrap="square" lIns="91425" tIns="45700" rIns="91425" bIns="45700" anchor="t" anchorCtr="0">
            <a:spAutoFit/>
          </a:bodyPr>
          <a:lstStyle/>
          <a:p>
            <a:pPr marL="0" marR="0" lvl="0" indent="0" algn="ctr" rtl="0">
              <a:lnSpc>
                <a:spcPct val="91666"/>
              </a:lnSpc>
              <a:spcBef>
                <a:spcPts val="0"/>
              </a:spcBef>
              <a:spcAft>
                <a:spcPts val="0"/>
              </a:spcAft>
              <a:buNone/>
            </a:pPr>
            <a:r>
              <a:rPr lang="en-US" sz="2400" b="1">
                <a:solidFill>
                  <a:schemeClr val="lt1"/>
                </a:solidFill>
                <a:latin typeface="Calibri"/>
                <a:ea typeface="Calibri"/>
                <a:cs typeface="Calibri"/>
                <a:sym typeface="Calibri"/>
              </a:rPr>
              <a:t>instruments comme des gants sur sa main</a:t>
            </a:r>
            <a:endParaRPr sz="2400" b="1">
              <a:solidFill>
                <a:schemeClr val="lt1"/>
              </a:solidFill>
              <a:latin typeface="Calibri"/>
              <a:ea typeface="Calibri"/>
              <a:cs typeface="Calibri"/>
              <a:sym typeface="Calibri"/>
            </a:endParaRPr>
          </a:p>
        </p:txBody>
      </p:sp>
      <p:sp>
        <p:nvSpPr>
          <p:cNvPr id="2276" name="Google Shape;2276;p133"/>
          <p:cNvSpPr txBox="1"/>
          <p:nvPr/>
        </p:nvSpPr>
        <p:spPr>
          <a:xfrm>
            <a:off x="-1272" y="2348880"/>
            <a:ext cx="2935804" cy="667299"/>
          </a:xfrm>
          <a:prstGeom prst="rect">
            <a:avLst/>
          </a:prstGeom>
          <a:noFill/>
          <a:ln>
            <a:noFill/>
          </a:ln>
        </p:spPr>
        <p:txBody>
          <a:bodyPr spcFirstLastPara="1" wrap="square" lIns="91425" tIns="45700" rIns="91425" bIns="45700" anchor="t" anchorCtr="0">
            <a:spAutoFit/>
          </a:bodyPr>
          <a:lstStyle/>
          <a:p>
            <a:pPr marL="0" marR="0" lvl="0" indent="0" algn="ctr" rtl="0">
              <a:lnSpc>
                <a:spcPct val="91666"/>
              </a:lnSpc>
              <a:spcBef>
                <a:spcPts val="0"/>
              </a:spcBef>
              <a:spcAft>
                <a:spcPts val="0"/>
              </a:spcAft>
              <a:buNone/>
            </a:pPr>
            <a:r>
              <a:rPr lang="en-US" sz="2400" b="1">
                <a:solidFill>
                  <a:schemeClr val="lt1"/>
                </a:solidFill>
                <a:latin typeface="Calibri"/>
                <a:ea typeface="Calibri"/>
                <a:cs typeface="Calibri"/>
                <a:sym typeface="Calibri"/>
              </a:rPr>
              <a:t>instruments pour</a:t>
            </a:r>
            <a:endParaRPr/>
          </a:p>
          <a:p>
            <a:pPr marL="0" marR="0" lvl="0" indent="0" algn="ctr" rtl="0">
              <a:lnSpc>
                <a:spcPct val="91666"/>
              </a:lnSpc>
              <a:spcBef>
                <a:spcPts val="0"/>
              </a:spcBef>
              <a:spcAft>
                <a:spcPts val="0"/>
              </a:spcAft>
              <a:buNone/>
            </a:pPr>
            <a:r>
              <a:rPr lang="en-US" sz="2400" b="1">
                <a:solidFill>
                  <a:schemeClr val="lt1"/>
                </a:solidFill>
                <a:latin typeface="Calibri"/>
                <a:ea typeface="Calibri"/>
                <a:cs typeface="Calibri"/>
                <a:sym typeface="Calibri"/>
              </a:rPr>
              <a:t>amour et témoignage</a:t>
            </a:r>
            <a:endParaRPr sz="2400" b="1">
              <a:solidFill>
                <a:schemeClr val="lt1"/>
              </a:solidFill>
              <a:latin typeface="Calibri"/>
              <a:ea typeface="Calibri"/>
              <a:cs typeface="Calibri"/>
              <a:sym typeface="Calibri"/>
            </a:endParaRPr>
          </a:p>
        </p:txBody>
      </p:sp>
      <p:sp>
        <p:nvSpPr>
          <p:cNvPr id="2277" name="Google Shape;2277;p133"/>
          <p:cNvSpPr txBox="1"/>
          <p:nvPr/>
        </p:nvSpPr>
        <p:spPr>
          <a:xfrm>
            <a:off x="6602817" y="2348880"/>
            <a:ext cx="2433679" cy="656590"/>
          </a:xfrm>
          <a:prstGeom prst="rect">
            <a:avLst/>
          </a:prstGeom>
          <a:noFill/>
          <a:ln>
            <a:noFill/>
          </a:ln>
        </p:spPr>
        <p:txBody>
          <a:bodyPr spcFirstLastPara="1" wrap="square" lIns="91425" tIns="45700" rIns="91425" bIns="45700" anchor="t" anchorCtr="0">
            <a:spAutoFit/>
          </a:bodyPr>
          <a:lstStyle/>
          <a:p>
            <a:pPr marL="0" marR="0" lvl="0" indent="0" algn="ctr" rtl="0">
              <a:lnSpc>
                <a:spcPct val="110000"/>
              </a:lnSpc>
              <a:spcBef>
                <a:spcPts val="0"/>
              </a:spcBef>
              <a:spcAft>
                <a:spcPts val="0"/>
              </a:spcAft>
              <a:buNone/>
            </a:pPr>
            <a:r>
              <a:rPr lang="en-US" sz="2000" b="1">
                <a:solidFill>
                  <a:schemeClr val="lt1"/>
                </a:solidFill>
                <a:latin typeface="Arial"/>
                <a:ea typeface="Arial"/>
                <a:cs typeface="Arial"/>
                <a:sym typeface="Arial"/>
              </a:rPr>
              <a:t>instruments pour</a:t>
            </a:r>
            <a:endParaRPr/>
          </a:p>
          <a:p>
            <a:pPr marL="0" marR="0" lvl="0" indent="0" algn="ctr" rtl="0">
              <a:lnSpc>
                <a:spcPct val="110000"/>
              </a:lnSpc>
              <a:spcBef>
                <a:spcPts val="0"/>
              </a:spcBef>
              <a:spcAft>
                <a:spcPts val="0"/>
              </a:spcAft>
              <a:buNone/>
            </a:pPr>
            <a:r>
              <a:rPr lang="en-US" sz="2000" b="1">
                <a:solidFill>
                  <a:schemeClr val="lt1"/>
                </a:solidFill>
                <a:latin typeface="Arial"/>
                <a:ea typeface="Arial"/>
                <a:cs typeface="Arial"/>
                <a:sym typeface="Arial"/>
              </a:rPr>
              <a:t>adoration et prière</a:t>
            </a:r>
            <a:endParaRPr/>
          </a:p>
        </p:txBody>
      </p:sp>
      <p:sp>
        <p:nvSpPr>
          <p:cNvPr id="2278" name="Google Shape;2278;p133"/>
          <p:cNvSpPr txBox="1"/>
          <p:nvPr/>
        </p:nvSpPr>
        <p:spPr>
          <a:xfrm>
            <a:off x="6012160" y="1988840"/>
            <a:ext cx="1872208"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A5A5A5"/>
                </a:solidFill>
                <a:latin typeface="Arial"/>
                <a:ea typeface="Arial"/>
                <a:cs typeface="Arial"/>
                <a:sym typeface="Arial"/>
              </a:rPr>
              <a:t>Microsoft clip art © 2013 </a:t>
            </a:r>
            <a:endParaRPr/>
          </a:p>
          <a:p>
            <a:pPr marL="0" marR="0" lvl="0" indent="0" algn="ctr" rtl="0">
              <a:spcBef>
                <a:spcPts val="0"/>
              </a:spcBef>
              <a:spcAft>
                <a:spcPts val="0"/>
              </a:spcAft>
              <a:buNone/>
            </a:pPr>
            <a:r>
              <a:rPr lang="en-US" sz="800">
                <a:solidFill>
                  <a:srgbClr val="A5A5A5"/>
                </a:solidFill>
                <a:latin typeface="Arial"/>
                <a:ea typeface="Arial"/>
                <a:cs typeface="Arial"/>
                <a:sym typeface="Arial"/>
              </a:rPr>
              <a:t>Microsoft Corporation. </a:t>
            </a:r>
            <a:endParaRPr sz="800">
              <a:solidFill>
                <a:srgbClr val="A5A5A5"/>
              </a:solidFill>
              <a:latin typeface="Arial"/>
              <a:ea typeface="Arial"/>
              <a:cs typeface="Arial"/>
              <a:sym typeface="Arial"/>
            </a:endParaRPr>
          </a:p>
        </p:txBody>
      </p:sp>
      <p:sp>
        <p:nvSpPr>
          <p:cNvPr id="2279" name="Google Shape;2279;p133"/>
          <p:cNvSpPr txBox="1"/>
          <p:nvPr/>
        </p:nvSpPr>
        <p:spPr>
          <a:xfrm>
            <a:off x="3707904" y="4242574"/>
            <a:ext cx="1872208"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709EFE"/>
                </a:solidFill>
                <a:latin typeface="Arial"/>
                <a:ea typeface="Arial"/>
                <a:cs typeface="Arial"/>
                <a:sym typeface="Arial"/>
              </a:rPr>
              <a:t>Microsoft clip art © 2013 </a:t>
            </a:r>
            <a:endParaRPr/>
          </a:p>
          <a:p>
            <a:pPr marL="0" marR="0" lvl="0" indent="0" algn="ctr" rtl="0">
              <a:spcBef>
                <a:spcPts val="0"/>
              </a:spcBef>
              <a:spcAft>
                <a:spcPts val="0"/>
              </a:spcAft>
              <a:buNone/>
            </a:pPr>
            <a:r>
              <a:rPr lang="en-US" sz="800">
                <a:solidFill>
                  <a:srgbClr val="709EFE"/>
                </a:solidFill>
                <a:latin typeface="Arial"/>
                <a:ea typeface="Arial"/>
                <a:cs typeface="Arial"/>
                <a:sym typeface="Arial"/>
              </a:rPr>
              <a:t>Microsoft Corporation. </a:t>
            </a:r>
            <a:endParaRPr sz="800">
              <a:solidFill>
                <a:srgbClr val="709EFE"/>
              </a:solidFill>
              <a:latin typeface="Arial"/>
              <a:ea typeface="Arial"/>
              <a:cs typeface="Arial"/>
              <a:sym typeface="Arial"/>
            </a:endParaRPr>
          </a:p>
        </p:txBody>
      </p:sp>
      <p:sp>
        <p:nvSpPr>
          <p:cNvPr id="2280" name="Google Shape;2280;p133"/>
          <p:cNvSpPr txBox="1"/>
          <p:nvPr/>
        </p:nvSpPr>
        <p:spPr>
          <a:xfrm>
            <a:off x="755576" y="29816"/>
            <a:ext cx="1872208" cy="2308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D8D8D8"/>
                </a:solidFill>
                <a:latin typeface="Arial"/>
                <a:ea typeface="Arial"/>
                <a:cs typeface="Arial"/>
                <a:sym typeface="Arial"/>
              </a:rPr>
              <a:t>johncrozieris@gmail.com</a:t>
            </a:r>
            <a:endParaRPr sz="900">
              <a:solidFill>
                <a:srgbClr val="D8D8D8"/>
              </a:solidFill>
              <a:latin typeface="Arial"/>
              <a:ea typeface="Arial"/>
              <a:cs typeface="Arial"/>
              <a:sym typeface="Arial"/>
            </a:endParaRPr>
          </a:p>
        </p:txBody>
      </p:sp>
      <p:sp>
        <p:nvSpPr>
          <p:cNvPr id="2281" name="Google Shape;2281;p133"/>
          <p:cNvSpPr/>
          <p:nvPr/>
        </p:nvSpPr>
        <p:spPr>
          <a:xfrm>
            <a:off x="1378496" y="1196752"/>
            <a:ext cx="457200" cy="457200"/>
          </a:xfrm>
          <a:prstGeom prst="smileyFace">
            <a:avLst>
              <a:gd name="adj" fmla="val 4653"/>
            </a:avLst>
          </a:prstGeom>
          <a:solidFill>
            <a:srgbClr val="FFFFFF"/>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282" name="Google Shape;2282;p133"/>
          <p:cNvSpPr txBox="1"/>
          <p:nvPr/>
        </p:nvSpPr>
        <p:spPr>
          <a:xfrm>
            <a:off x="8100392" y="5877272"/>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2283" name="Google Shape;2283;p133"/>
          <p:cNvSpPr txBox="1"/>
          <p:nvPr/>
        </p:nvSpPr>
        <p:spPr>
          <a:xfrm>
            <a:off x="8028384" y="6669940"/>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D8D8D8"/>
                </a:solidFill>
                <a:latin typeface="Arial"/>
                <a:ea typeface="Arial"/>
                <a:cs typeface="Arial"/>
                <a:sym typeface="Arial"/>
              </a:rPr>
              <a:t>© GospelGifs.com </a:t>
            </a:r>
            <a:endParaRPr sz="800">
              <a:solidFill>
                <a:srgbClr val="D8D8D8"/>
              </a:solidFill>
              <a:latin typeface="Arial"/>
              <a:ea typeface="Arial"/>
              <a:cs typeface="Arial"/>
              <a:sym typeface="Arial"/>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2287"/>
        <p:cNvGrpSpPr/>
        <p:nvPr/>
      </p:nvGrpSpPr>
      <p:grpSpPr>
        <a:xfrm>
          <a:off x="0" y="0"/>
          <a:ext cx="0" cy="0"/>
          <a:chOff x="0" y="0"/>
          <a:chExt cx="0" cy="0"/>
        </a:xfrm>
      </p:grpSpPr>
      <p:sp>
        <p:nvSpPr>
          <p:cNvPr id="2288" name="Google Shape;2288;p134"/>
          <p:cNvSpPr txBox="1"/>
          <p:nvPr/>
        </p:nvSpPr>
        <p:spPr>
          <a:xfrm>
            <a:off x="35496" y="116632"/>
            <a:ext cx="5400600" cy="288032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b="1" dirty="0" err="1">
                <a:solidFill>
                  <a:schemeClr val="dk2"/>
                </a:solidFill>
                <a:latin typeface="Calibri"/>
                <a:ea typeface="Calibri"/>
                <a:cs typeface="Calibri"/>
                <a:sym typeface="Calibri"/>
              </a:rPr>
              <a:t>Présentez</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vos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yeux</a:t>
            </a:r>
            <a:r>
              <a:rPr lang="en-US" sz="2800" b="1" dirty="0">
                <a:solidFill>
                  <a:schemeClr val="dk2"/>
                </a:solidFill>
                <a:latin typeface="Calibri"/>
                <a:ea typeface="Calibri"/>
                <a:cs typeface="Calibri"/>
                <a:sym typeface="Calibri"/>
              </a:rPr>
              <a:t> et </a:t>
            </a:r>
            <a:r>
              <a:rPr lang="en-US" sz="2800" b="1" dirty="0" err="1">
                <a:solidFill>
                  <a:schemeClr val="dk2"/>
                </a:solidFill>
                <a:latin typeface="Calibri"/>
                <a:ea typeface="Calibri"/>
                <a:cs typeface="Calibri"/>
                <a:sym typeface="Calibri"/>
              </a:rPr>
              <a:t>votre</a:t>
            </a:r>
            <a:r>
              <a:rPr lang="en-US" sz="2800" b="1" dirty="0">
                <a:solidFill>
                  <a:schemeClr val="dk2"/>
                </a:solidFill>
                <a:latin typeface="Calibri"/>
                <a:ea typeface="Calibri"/>
                <a:cs typeface="Calibri"/>
                <a:sym typeface="Calibri"/>
              </a:rPr>
              <a:t> esprit à </a:t>
            </a:r>
            <a:r>
              <a:rPr lang="en-US" sz="2800" b="1" dirty="0" err="1">
                <a:solidFill>
                  <a:schemeClr val="dk2"/>
                </a:solidFill>
                <a:latin typeface="Calibri"/>
                <a:ea typeface="Calibri"/>
                <a:cs typeface="Calibri"/>
                <a:sym typeface="Calibri"/>
              </a:rPr>
              <a:t>Dieu</a:t>
            </a:r>
            <a:r>
              <a:rPr lang="en-US" sz="2800" b="1" dirty="0">
                <a:solidFill>
                  <a:schemeClr val="dk2"/>
                </a:solidFill>
                <a:latin typeface="Calibri"/>
                <a:ea typeface="Calibri"/>
                <a:cs typeface="Calibri"/>
                <a:sym typeface="Calibri"/>
              </a:rPr>
              <a:t> pour </a:t>
            </a:r>
            <a:r>
              <a:rPr lang="en-US" sz="2800" b="1" dirty="0" err="1">
                <a:solidFill>
                  <a:schemeClr val="dk2"/>
                </a:solidFill>
                <a:latin typeface="Calibri"/>
                <a:ea typeface="Calibri"/>
                <a:cs typeface="Calibri"/>
                <a:sym typeface="Calibri"/>
              </a:rPr>
              <a:t>qu'ils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soient</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utilisés</a:t>
            </a:r>
            <a:r>
              <a:rPr lang="en-US" sz="2800" b="1" dirty="0">
                <a:solidFill>
                  <a:schemeClr val="dk2"/>
                </a:solidFill>
                <a:latin typeface="Calibri"/>
                <a:ea typeface="Calibri"/>
                <a:cs typeface="Calibri"/>
                <a:sym typeface="Calibri"/>
              </a:rPr>
              <a:t> pour la Parole de </a:t>
            </a:r>
            <a:r>
              <a:rPr lang="en-US" sz="2800" b="1" dirty="0" err="1">
                <a:solidFill>
                  <a:schemeClr val="dk2"/>
                </a:solidFill>
                <a:latin typeface="Calibri"/>
                <a:ea typeface="Calibri"/>
                <a:cs typeface="Calibri"/>
                <a:sym typeface="Calibri"/>
              </a:rPr>
              <a:t>Dieu</a:t>
            </a:r>
            <a:r>
              <a:rPr lang="en-US" sz="2800" b="1" dirty="0">
                <a:solidFill>
                  <a:schemeClr val="dk2"/>
                </a:solidFill>
                <a:latin typeface="Calibri"/>
                <a:ea typeface="Calibri"/>
                <a:cs typeface="Calibri"/>
                <a:sym typeface="Calibri"/>
              </a:rPr>
              <a:t>, pas de la </a:t>
            </a:r>
            <a:r>
              <a:rPr lang="en-US" sz="2800" b="1" dirty="0" err="1">
                <a:solidFill>
                  <a:schemeClr val="dk2"/>
                </a:solidFill>
                <a:latin typeface="Calibri"/>
                <a:ea typeface="Calibri"/>
                <a:cs typeface="Calibri"/>
                <a:sym typeface="Calibri"/>
              </a:rPr>
              <a:t>pornographie</a:t>
            </a:r>
            <a:r>
              <a:rPr lang="en-US" sz="2800" b="1" dirty="0">
                <a:solidFill>
                  <a:schemeClr val="dk2"/>
                </a:solidFill>
                <a:latin typeface="Calibri"/>
                <a:ea typeface="Calibri"/>
                <a:cs typeface="Calibri"/>
                <a:sym typeface="Calibri"/>
              </a:rPr>
              <a:t> ! Ne </a:t>
            </a:r>
            <a:r>
              <a:rPr lang="en-US" sz="2800" b="1" dirty="0" err="1">
                <a:solidFill>
                  <a:schemeClr val="dk2"/>
                </a:solidFill>
                <a:latin typeface="Calibri"/>
                <a:ea typeface="Calibri"/>
                <a:cs typeface="Calibri"/>
                <a:sym typeface="Calibri"/>
              </a:rPr>
              <a:t>donnez</a:t>
            </a:r>
            <a:r>
              <a:rPr lang="en-US" sz="2800" b="1" dirty="0">
                <a:solidFill>
                  <a:schemeClr val="dk2"/>
                </a:solidFill>
                <a:latin typeface="Calibri"/>
                <a:ea typeface="Calibri"/>
                <a:cs typeface="Calibri"/>
                <a:sym typeface="Calibri"/>
              </a:rPr>
              <a:t> pas </a:t>
            </a:r>
            <a:r>
              <a:rPr lang="en-US" sz="2800" b="1" dirty="0" err="1">
                <a:solidFill>
                  <a:schemeClr val="dk2"/>
                </a:solidFill>
                <a:latin typeface="Calibri"/>
                <a:ea typeface="Calibri"/>
                <a:cs typeface="Calibri"/>
                <a:sym typeface="Calibri"/>
              </a:rPr>
              <a:t>vos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yeux</a:t>
            </a:r>
            <a:r>
              <a:rPr lang="en-US" sz="2800" b="1" dirty="0">
                <a:solidFill>
                  <a:schemeClr val="dk2"/>
                </a:solidFill>
                <a:latin typeface="Calibri"/>
                <a:ea typeface="Calibri"/>
                <a:cs typeface="Calibri"/>
                <a:sym typeface="Calibri"/>
              </a:rPr>
              <a:t> et </a:t>
            </a:r>
            <a:r>
              <a:rPr lang="en-US" sz="2800" b="1" dirty="0" err="1">
                <a:solidFill>
                  <a:schemeClr val="dk2"/>
                </a:solidFill>
                <a:latin typeface="Calibri"/>
                <a:ea typeface="Calibri"/>
                <a:cs typeface="Calibri"/>
                <a:sym typeface="Calibri"/>
              </a:rPr>
              <a:t>votre</a:t>
            </a:r>
            <a:r>
              <a:rPr lang="en-US" sz="2800" b="1" dirty="0">
                <a:solidFill>
                  <a:schemeClr val="dk2"/>
                </a:solidFill>
                <a:latin typeface="Calibri"/>
                <a:ea typeface="Calibri"/>
                <a:cs typeface="Calibri"/>
                <a:sym typeface="Calibri"/>
              </a:rPr>
              <a:t> esprit </a:t>
            </a:r>
            <a:r>
              <a:rPr lang="en-US" sz="2800" b="1" dirty="0" err="1">
                <a:solidFill>
                  <a:schemeClr val="dk2"/>
                </a:solidFill>
                <a:latin typeface="Calibri"/>
                <a:ea typeface="Calibri"/>
                <a:cs typeface="Calibri"/>
                <a:sym typeface="Calibri"/>
              </a:rPr>
              <a:t>comme</a:t>
            </a:r>
            <a:r>
              <a:rPr lang="en-US" sz="2800" b="1" dirty="0">
                <a:solidFill>
                  <a:schemeClr val="dk2"/>
                </a:solidFill>
                <a:latin typeface="Calibri"/>
                <a:ea typeface="Calibri"/>
                <a:cs typeface="Calibri"/>
                <a:sym typeface="Calibri"/>
              </a:rPr>
              <a:t> instruments pour la porno !</a:t>
            </a:r>
            <a:endParaRPr sz="2800" dirty="0">
              <a:solidFill>
                <a:schemeClr val="dk2"/>
              </a:solidFill>
              <a:latin typeface="Calibri"/>
              <a:ea typeface="Calibri"/>
              <a:cs typeface="Calibri"/>
              <a:sym typeface="Calibri"/>
            </a:endParaRPr>
          </a:p>
        </p:txBody>
      </p:sp>
      <p:sp>
        <p:nvSpPr>
          <p:cNvPr id="2289" name="Google Shape;2289;p134"/>
          <p:cNvSpPr txBox="1"/>
          <p:nvPr/>
        </p:nvSpPr>
        <p:spPr>
          <a:xfrm>
            <a:off x="179512" y="5284365"/>
            <a:ext cx="8784976" cy="138499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lt1"/>
                </a:solidFill>
                <a:latin typeface="Calibri"/>
                <a:ea typeface="Calibri"/>
                <a:cs typeface="Calibri"/>
                <a:sym typeface="Calibri"/>
              </a:rPr>
              <a:t>« Ne livrez pas vos membres au péché, comme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des instruments d'iniquité; mais . . . offrez à Dieu vos membres, comme des instruments de justice »  Rom 6:13</a:t>
            </a:r>
            <a:endParaRPr sz="2800">
              <a:solidFill>
                <a:schemeClr val="dk2"/>
              </a:solidFill>
              <a:latin typeface="Calibri"/>
              <a:ea typeface="Calibri"/>
              <a:cs typeface="Calibri"/>
              <a:sym typeface="Calibri"/>
            </a:endParaRPr>
          </a:p>
        </p:txBody>
      </p:sp>
      <p:sp>
        <p:nvSpPr>
          <p:cNvPr id="2290" name="Google Shape;2290;p134"/>
          <p:cNvSpPr txBox="1"/>
          <p:nvPr/>
        </p:nvSpPr>
        <p:spPr>
          <a:xfrm>
            <a:off x="5724128" y="1988840"/>
            <a:ext cx="1872208"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F2F2F2"/>
                </a:solidFill>
                <a:latin typeface="Arial"/>
                <a:ea typeface="Arial"/>
                <a:cs typeface="Arial"/>
                <a:sym typeface="Arial"/>
              </a:rPr>
              <a:t>Microsoft clip art © 2013 </a:t>
            </a:r>
            <a:endParaRPr/>
          </a:p>
          <a:p>
            <a:pPr marL="0" marR="0" lvl="0" indent="0" algn="ctr" rtl="0">
              <a:spcBef>
                <a:spcPts val="0"/>
              </a:spcBef>
              <a:spcAft>
                <a:spcPts val="0"/>
              </a:spcAft>
              <a:buNone/>
            </a:pPr>
            <a:r>
              <a:rPr lang="en-US" sz="800">
                <a:solidFill>
                  <a:srgbClr val="F2F2F2"/>
                </a:solidFill>
                <a:latin typeface="Arial"/>
                <a:ea typeface="Arial"/>
                <a:cs typeface="Arial"/>
                <a:sym typeface="Arial"/>
              </a:rPr>
              <a:t>Microsoft Corporation. </a:t>
            </a:r>
            <a:endParaRPr sz="800">
              <a:solidFill>
                <a:srgbClr val="F2F2F2"/>
              </a:solidFill>
              <a:latin typeface="Arial"/>
              <a:ea typeface="Arial"/>
              <a:cs typeface="Arial"/>
              <a:sym typeface="Arial"/>
            </a:endParaRPr>
          </a:p>
        </p:txBody>
      </p:sp>
      <p:sp>
        <p:nvSpPr>
          <p:cNvPr id="2291" name="Google Shape;2291;p134"/>
          <p:cNvSpPr txBox="1"/>
          <p:nvPr/>
        </p:nvSpPr>
        <p:spPr>
          <a:xfrm>
            <a:off x="3707904" y="4242574"/>
            <a:ext cx="1872208"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709EFE"/>
                </a:solidFill>
                <a:latin typeface="Arial"/>
                <a:ea typeface="Arial"/>
                <a:cs typeface="Arial"/>
                <a:sym typeface="Arial"/>
              </a:rPr>
              <a:t>Microsoft clip art © 2013 </a:t>
            </a:r>
            <a:endParaRPr/>
          </a:p>
          <a:p>
            <a:pPr marL="0" marR="0" lvl="0" indent="0" algn="ctr" rtl="0">
              <a:spcBef>
                <a:spcPts val="0"/>
              </a:spcBef>
              <a:spcAft>
                <a:spcPts val="0"/>
              </a:spcAft>
              <a:buNone/>
            </a:pPr>
            <a:r>
              <a:rPr lang="en-US" sz="800">
                <a:solidFill>
                  <a:srgbClr val="709EFE"/>
                </a:solidFill>
                <a:latin typeface="Arial"/>
                <a:ea typeface="Arial"/>
                <a:cs typeface="Arial"/>
                <a:sym typeface="Arial"/>
              </a:rPr>
              <a:t>Microsoft Corporation. </a:t>
            </a:r>
            <a:endParaRPr sz="800">
              <a:solidFill>
                <a:srgbClr val="709EFE"/>
              </a:solidFill>
              <a:latin typeface="Arial"/>
              <a:ea typeface="Arial"/>
              <a:cs typeface="Arial"/>
              <a:sym typeface="Arial"/>
            </a:endParaRPr>
          </a:p>
        </p:txBody>
      </p:sp>
      <p:pic>
        <p:nvPicPr>
          <p:cNvPr id="2292" name="Google Shape;2292;p134" descr="eyes at freeclipart.com ojitos.png"/>
          <p:cNvPicPr preferRelativeResize="0"/>
          <p:nvPr/>
        </p:nvPicPr>
        <p:blipFill rotWithShape="1">
          <a:blip r:embed="rId3">
            <a:alphaModFix/>
          </a:blip>
          <a:srcRect l="6281" t="2520" r="5519" b="11800"/>
          <a:stretch/>
        </p:blipFill>
        <p:spPr>
          <a:xfrm flipH="1">
            <a:off x="5282912" y="188640"/>
            <a:ext cx="1737360" cy="1687723"/>
          </a:xfrm>
          <a:prstGeom prst="ellipse">
            <a:avLst/>
          </a:prstGeom>
          <a:noFill/>
          <a:ln>
            <a:noFill/>
          </a:ln>
        </p:spPr>
      </p:pic>
      <p:pic>
        <p:nvPicPr>
          <p:cNvPr id="2293" name="Google Shape;2293;p134" descr="mouth bing images.jpg"/>
          <p:cNvPicPr preferRelativeResize="0"/>
          <p:nvPr/>
        </p:nvPicPr>
        <p:blipFill rotWithShape="1">
          <a:blip r:embed="rId4">
            <a:alphaModFix/>
          </a:blip>
          <a:srcRect l="6720" b="39521"/>
          <a:stretch/>
        </p:blipFill>
        <p:spPr>
          <a:xfrm flipH="1">
            <a:off x="2303304" y="2852913"/>
            <a:ext cx="1737300" cy="1501800"/>
          </a:xfrm>
          <a:prstGeom prst="roundRect">
            <a:avLst>
              <a:gd name="adj" fmla="val 16667"/>
            </a:avLst>
          </a:prstGeom>
          <a:noFill/>
          <a:ln>
            <a:noFill/>
          </a:ln>
        </p:spPr>
      </p:pic>
      <p:pic>
        <p:nvPicPr>
          <p:cNvPr id="2294" name="Google Shape;2294;p134" descr="MH900315769.GIF"/>
          <p:cNvPicPr preferRelativeResize="0"/>
          <p:nvPr/>
        </p:nvPicPr>
        <p:blipFill rotWithShape="1">
          <a:blip r:embed="rId5">
            <a:alphaModFix/>
          </a:blip>
          <a:srcRect l="15727" t="20754" r="21365" b="4417"/>
          <a:stretch/>
        </p:blipFill>
        <p:spPr>
          <a:xfrm>
            <a:off x="7164288" y="666851"/>
            <a:ext cx="1645920" cy="1826045"/>
          </a:xfrm>
          <a:prstGeom prst="ellipse">
            <a:avLst/>
          </a:prstGeom>
          <a:noFill/>
          <a:ln>
            <a:noFill/>
          </a:ln>
        </p:spPr>
      </p:pic>
      <p:sp>
        <p:nvSpPr>
          <p:cNvPr id="2295" name="Google Shape;2295;p134"/>
          <p:cNvSpPr txBox="1"/>
          <p:nvPr/>
        </p:nvSpPr>
        <p:spPr>
          <a:xfrm>
            <a:off x="4018308" y="2880519"/>
            <a:ext cx="5103389" cy="20163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b="1" dirty="0" err="1">
                <a:solidFill>
                  <a:schemeClr val="dk2"/>
                </a:solidFill>
                <a:latin typeface="Calibri"/>
                <a:ea typeface="Calibri"/>
                <a:cs typeface="Calibri"/>
                <a:sym typeface="Calibri"/>
              </a:rPr>
              <a:t>Offrez</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votre</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bouche</a:t>
            </a:r>
            <a:r>
              <a:rPr lang="en-US" sz="2800" b="1" dirty="0">
                <a:solidFill>
                  <a:schemeClr val="dk2"/>
                </a:solidFill>
                <a:latin typeface="Calibri"/>
                <a:ea typeface="Calibri"/>
                <a:cs typeface="Calibri"/>
                <a:sym typeface="Calibri"/>
              </a:rPr>
              <a:t> et </a:t>
            </a:r>
            <a:r>
              <a:rPr lang="en-US" sz="2800" b="1" dirty="0" err="1">
                <a:solidFill>
                  <a:schemeClr val="dk2"/>
                </a:solidFill>
                <a:latin typeface="Calibri"/>
                <a:ea typeface="Calibri"/>
                <a:cs typeface="Calibri"/>
                <a:sym typeface="Calibri"/>
              </a:rPr>
              <a:t>vos</a:t>
            </a:r>
            <a:r>
              <a:rPr lang="en-US" sz="2800" b="1" dirty="0">
                <a:solidFill>
                  <a:schemeClr val="dk2"/>
                </a:solidFill>
                <a:latin typeface="Calibri"/>
                <a:ea typeface="Calibri"/>
                <a:cs typeface="Calibri"/>
                <a:sym typeface="Calibri"/>
              </a:rPr>
              <a:t> </a:t>
            </a:r>
            <a:endParaRPr lang="en-US" sz="2800" b="1" dirty="0" smtClean="0">
              <a:solidFill>
                <a:schemeClr val="dk2"/>
              </a:solidFill>
              <a:latin typeface="Calibri"/>
              <a:ea typeface="Calibri"/>
              <a:cs typeface="Calibri"/>
              <a:sym typeface="Calibri"/>
            </a:endParaRPr>
          </a:p>
          <a:p>
            <a:pPr marL="0" marR="0" lvl="0" indent="0" algn="ctr" rtl="0">
              <a:spcBef>
                <a:spcPts val="0"/>
              </a:spcBef>
              <a:spcAft>
                <a:spcPts val="0"/>
              </a:spcAft>
              <a:buNone/>
            </a:pPr>
            <a:r>
              <a:rPr lang="en-US" sz="2800" b="1" dirty="0" smtClean="0">
                <a:solidFill>
                  <a:schemeClr val="dk2"/>
                </a:solidFill>
                <a:latin typeface="Calibri"/>
                <a:ea typeface="Calibri"/>
                <a:cs typeface="Calibri"/>
                <a:sym typeface="Calibri"/>
              </a:rPr>
              <a:t>mains </a:t>
            </a:r>
            <a:r>
              <a:rPr lang="en-US" sz="2800" b="1" dirty="0">
                <a:solidFill>
                  <a:schemeClr val="dk2"/>
                </a:solidFill>
                <a:latin typeface="Calibri"/>
                <a:ea typeface="Calibri"/>
                <a:cs typeface="Calibri"/>
                <a:sym typeface="Calibri"/>
              </a:rPr>
              <a:t>pour </a:t>
            </a:r>
            <a:r>
              <a:rPr lang="en-US" sz="2800" b="1" dirty="0" err="1">
                <a:solidFill>
                  <a:schemeClr val="dk2"/>
                </a:solidFill>
                <a:latin typeface="Calibri"/>
                <a:ea typeface="Calibri"/>
                <a:cs typeface="Calibri"/>
                <a:sym typeface="Calibri"/>
              </a:rPr>
              <a:t>servir</a:t>
            </a:r>
            <a:r>
              <a:rPr lang="en-US" sz="2800" b="1" dirty="0">
                <a:solidFill>
                  <a:schemeClr val="dk2"/>
                </a:solidFill>
                <a:latin typeface="Calibri"/>
                <a:ea typeface="Calibri"/>
                <a:cs typeface="Calibri"/>
                <a:sym typeface="Calibri"/>
              </a:rPr>
              <a:t> les </a:t>
            </a:r>
            <a:r>
              <a:rPr lang="en-US" sz="2800" b="1" dirty="0" err="1">
                <a:solidFill>
                  <a:schemeClr val="dk2"/>
                </a:solidFill>
                <a:latin typeface="Calibri"/>
                <a:ea typeface="Calibri"/>
                <a:cs typeface="Calibri"/>
                <a:sym typeface="Calibri"/>
              </a:rPr>
              <a:t>autres</a:t>
            </a:r>
            <a:r>
              <a:rPr lang="en-US" sz="2800" b="1" dirty="0">
                <a:solidFill>
                  <a:schemeClr val="dk2"/>
                </a:solidFill>
                <a:latin typeface="Calibri"/>
                <a:ea typeface="Calibri"/>
                <a:cs typeface="Calibri"/>
                <a:sym typeface="Calibri"/>
              </a:rPr>
              <a:t>, pour aider, encourager et </a:t>
            </a:r>
            <a:r>
              <a:rPr lang="en-US" sz="2800" b="1" dirty="0" err="1">
                <a:solidFill>
                  <a:schemeClr val="dk2"/>
                </a:solidFill>
                <a:latin typeface="Calibri"/>
                <a:ea typeface="Calibri"/>
                <a:cs typeface="Calibri"/>
                <a:sym typeface="Calibri"/>
              </a:rPr>
              <a:t>donner</a:t>
            </a:r>
            <a:r>
              <a:rPr lang="en-US" sz="2800" b="1" dirty="0">
                <a:solidFill>
                  <a:schemeClr val="dk2"/>
                </a:solidFill>
                <a:latin typeface="Calibri"/>
                <a:ea typeface="Calibri"/>
                <a:cs typeface="Calibri"/>
                <a:sym typeface="Calibri"/>
              </a:rPr>
              <a:t> aux </a:t>
            </a:r>
            <a:r>
              <a:rPr lang="en-US" sz="2800" b="1" dirty="0" err="1">
                <a:solidFill>
                  <a:schemeClr val="dk2"/>
                </a:solidFill>
                <a:latin typeface="Calibri"/>
                <a:ea typeface="Calibri"/>
                <a:cs typeface="Calibri"/>
                <a:sym typeface="Calibri"/>
              </a:rPr>
              <a:t>autres</a:t>
            </a:r>
            <a:r>
              <a:rPr lang="en-US" sz="2800" b="1" dirty="0">
                <a:solidFill>
                  <a:schemeClr val="dk2"/>
                </a:solidFill>
                <a:latin typeface="Calibri"/>
                <a:ea typeface="Calibri"/>
                <a:cs typeface="Calibri"/>
                <a:sym typeface="Calibri"/>
              </a:rPr>
              <a:t>, sans </a:t>
            </a:r>
            <a:r>
              <a:rPr lang="en-US" sz="2800" b="1" dirty="0" err="1">
                <a:solidFill>
                  <a:schemeClr val="dk2"/>
                </a:solidFill>
                <a:latin typeface="Calibri"/>
                <a:ea typeface="Calibri"/>
                <a:cs typeface="Calibri"/>
                <a:sym typeface="Calibri"/>
              </a:rPr>
              <a:t>blesser</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ou</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prendre</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avantage</a:t>
            </a:r>
            <a:r>
              <a:rPr lang="en-US" sz="2800" b="1" dirty="0">
                <a:solidFill>
                  <a:schemeClr val="dk2"/>
                </a:solidFill>
                <a:latin typeface="Calibri"/>
                <a:ea typeface="Calibri"/>
                <a:cs typeface="Calibri"/>
                <a:sym typeface="Calibri"/>
              </a:rPr>
              <a:t> des </a:t>
            </a:r>
            <a:r>
              <a:rPr lang="en-US" sz="2800" b="1" dirty="0" err="1">
                <a:solidFill>
                  <a:schemeClr val="dk2"/>
                </a:solidFill>
                <a:latin typeface="Calibri"/>
                <a:ea typeface="Calibri"/>
                <a:cs typeface="Calibri"/>
                <a:sym typeface="Calibri"/>
              </a:rPr>
              <a:t>autres</a:t>
            </a:r>
            <a:r>
              <a:rPr lang="en-US" sz="2800" b="1" dirty="0">
                <a:solidFill>
                  <a:schemeClr val="dk2"/>
                </a:solidFill>
                <a:latin typeface="Calibri"/>
                <a:ea typeface="Calibri"/>
                <a:cs typeface="Calibri"/>
                <a:sym typeface="Calibri"/>
              </a:rPr>
              <a:t>.</a:t>
            </a:r>
            <a:endParaRPr sz="2800" dirty="0">
              <a:solidFill>
                <a:schemeClr val="dk2"/>
              </a:solidFill>
              <a:latin typeface="Calibri"/>
              <a:ea typeface="Calibri"/>
              <a:cs typeface="Calibri"/>
              <a:sym typeface="Calibri"/>
            </a:endParaRPr>
          </a:p>
        </p:txBody>
      </p:sp>
      <p:sp>
        <p:nvSpPr>
          <p:cNvPr id="2296" name="Google Shape;2296;p134"/>
          <p:cNvSpPr txBox="1"/>
          <p:nvPr/>
        </p:nvSpPr>
        <p:spPr>
          <a:xfrm>
            <a:off x="611560" y="2622104"/>
            <a:ext cx="1691680" cy="2308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F2F2F2"/>
                </a:solidFill>
                <a:latin typeface="Arial"/>
                <a:ea typeface="Arial"/>
                <a:cs typeface="Arial"/>
                <a:sym typeface="Arial"/>
              </a:rPr>
              <a:t>bing images</a:t>
            </a:r>
            <a:endParaRPr sz="900">
              <a:solidFill>
                <a:srgbClr val="F2F2F2"/>
              </a:solidFill>
              <a:latin typeface="Arial"/>
              <a:ea typeface="Arial"/>
              <a:cs typeface="Arial"/>
              <a:sym typeface="Arial"/>
            </a:endParaRPr>
          </a:p>
        </p:txBody>
      </p:sp>
      <p:sp>
        <p:nvSpPr>
          <p:cNvPr id="2297" name="Google Shape;2297;p134"/>
          <p:cNvSpPr txBox="1"/>
          <p:nvPr/>
        </p:nvSpPr>
        <p:spPr>
          <a:xfrm>
            <a:off x="6372200" y="173832"/>
            <a:ext cx="1691680" cy="2308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F2F2F2"/>
                </a:solidFill>
                <a:latin typeface="Arial"/>
                <a:ea typeface="Arial"/>
                <a:cs typeface="Arial"/>
                <a:sym typeface="Arial"/>
              </a:rPr>
              <a:t>freeclipart.com</a:t>
            </a:r>
            <a:endParaRPr sz="900">
              <a:solidFill>
                <a:srgbClr val="F2F2F2"/>
              </a:solidFill>
              <a:latin typeface="Arial"/>
              <a:ea typeface="Arial"/>
              <a:cs typeface="Arial"/>
              <a:sym typeface="Arial"/>
            </a:endParaRPr>
          </a:p>
        </p:txBody>
      </p:sp>
      <p:pic>
        <p:nvPicPr>
          <p:cNvPr id="2298" name="Google Shape;2298;p134" descr="John hand 6.JPG"/>
          <p:cNvPicPr preferRelativeResize="0"/>
          <p:nvPr/>
        </p:nvPicPr>
        <p:blipFill rotWithShape="1">
          <a:blip r:embed="rId6">
            <a:alphaModFix/>
          </a:blip>
          <a:srcRect/>
          <a:stretch/>
        </p:blipFill>
        <p:spPr>
          <a:xfrm rot="480081">
            <a:off x="683568" y="3861048"/>
            <a:ext cx="2011680" cy="1416429"/>
          </a:xfrm>
          <a:prstGeom prst="ellipse">
            <a:avLst/>
          </a:prstGeom>
          <a:noFill/>
          <a:ln>
            <a:noFill/>
          </a:ln>
        </p:spPr>
      </p:pic>
      <p:sp>
        <p:nvSpPr>
          <p:cNvPr id="2299" name="Google Shape;2299;p134"/>
          <p:cNvSpPr txBox="1"/>
          <p:nvPr/>
        </p:nvSpPr>
        <p:spPr>
          <a:xfrm>
            <a:off x="899592" y="4998368"/>
            <a:ext cx="1737360" cy="2308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F2F2F2"/>
                </a:solidFill>
                <a:latin typeface="Arial"/>
                <a:ea typeface="Arial"/>
                <a:cs typeface="Arial"/>
                <a:sym typeface="Arial"/>
              </a:rPr>
              <a:t>hand by John Crozier</a:t>
            </a:r>
            <a:endParaRPr sz="900">
              <a:solidFill>
                <a:srgbClr val="F2F2F2"/>
              </a:solidFill>
              <a:latin typeface="Arial"/>
              <a:ea typeface="Arial"/>
              <a:cs typeface="Arial"/>
              <a:sym typeface="Arial"/>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Shape 2303"/>
        <p:cNvGrpSpPr/>
        <p:nvPr/>
      </p:nvGrpSpPr>
      <p:grpSpPr>
        <a:xfrm>
          <a:off x="0" y="0"/>
          <a:ext cx="0" cy="0"/>
          <a:chOff x="0" y="0"/>
          <a:chExt cx="0" cy="0"/>
        </a:xfrm>
      </p:grpSpPr>
      <p:sp>
        <p:nvSpPr>
          <p:cNvPr id="2304" name="Google Shape;2304;p135"/>
          <p:cNvSpPr/>
          <p:nvPr/>
        </p:nvSpPr>
        <p:spPr>
          <a:xfrm>
            <a:off x="7571184" y="2708920"/>
            <a:ext cx="457200" cy="504827"/>
          </a:xfrm>
          <a:prstGeom prst="ellipse">
            <a:avLst/>
          </a:prstGeom>
          <a:solidFill>
            <a:srgbClr val="0000FF"/>
          </a:solidFill>
          <a:ln w="25400" cap="flat" cmpd="sng">
            <a:solidFill>
              <a:srgbClr val="0000FF"/>
            </a:solidFill>
            <a:prstDash val="solid"/>
            <a:round/>
            <a:headEnd type="none" w="sm" len="sm"/>
            <a:tailEnd type="none" w="sm" len="sm"/>
          </a:ln>
        </p:spPr>
        <p:txBody>
          <a:bodyPr spcFirstLastPara="1" wrap="square" lIns="45700" tIns="45700" rIns="45700"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305" name="Google Shape;2305;p135"/>
          <p:cNvSpPr/>
          <p:nvPr/>
        </p:nvSpPr>
        <p:spPr>
          <a:xfrm>
            <a:off x="7440880" y="3212976"/>
            <a:ext cx="731520" cy="935038"/>
          </a:xfrm>
          <a:prstGeom prst="roundRect">
            <a:avLst>
              <a:gd name="adj" fmla="val 16667"/>
            </a:avLst>
          </a:prstGeom>
          <a:solidFill>
            <a:srgbClr val="0000FF"/>
          </a:solidFill>
          <a:ln w="25400" cap="flat" cmpd="sng">
            <a:solidFill>
              <a:srgbClr val="0000FF"/>
            </a:solidFill>
            <a:prstDash val="solid"/>
            <a:round/>
            <a:headEnd type="none" w="sm" len="sm"/>
            <a:tailEnd type="none" w="sm" len="sm"/>
          </a:ln>
        </p:spPr>
        <p:txBody>
          <a:bodyPr spcFirstLastPara="1" wrap="square" lIns="45700" tIns="45700" rIns="45700"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306" name="Google Shape;2306;p135"/>
          <p:cNvSpPr/>
          <p:nvPr/>
        </p:nvSpPr>
        <p:spPr>
          <a:xfrm>
            <a:off x="7596336" y="4149080"/>
            <a:ext cx="144463" cy="647701"/>
          </a:xfrm>
          <a:prstGeom prst="rect">
            <a:avLst/>
          </a:prstGeom>
          <a:solidFill>
            <a:srgbClr val="0000FF"/>
          </a:solidFill>
          <a:ln w="25400" cap="flat" cmpd="sng">
            <a:solidFill>
              <a:srgbClr val="0000FF"/>
            </a:solidFill>
            <a:prstDash val="solid"/>
            <a:round/>
            <a:headEnd type="none" w="sm" len="sm"/>
            <a:tailEnd type="none" w="sm" len="sm"/>
          </a:ln>
        </p:spPr>
        <p:txBody>
          <a:bodyPr spcFirstLastPara="1" wrap="square" lIns="45700" tIns="45700" rIns="45700"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307" name="Google Shape;2307;p135"/>
          <p:cNvSpPr/>
          <p:nvPr/>
        </p:nvSpPr>
        <p:spPr>
          <a:xfrm>
            <a:off x="7883921" y="4149080"/>
            <a:ext cx="144463" cy="647701"/>
          </a:xfrm>
          <a:prstGeom prst="rect">
            <a:avLst/>
          </a:prstGeom>
          <a:solidFill>
            <a:srgbClr val="0000FF"/>
          </a:solidFill>
          <a:ln w="25400" cap="flat" cmpd="sng">
            <a:solidFill>
              <a:srgbClr val="0000FF"/>
            </a:solidFill>
            <a:prstDash val="solid"/>
            <a:round/>
            <a:headEnd type="none" w="sm" len="sm"/>
            <a:tailEnd type="none" w="sm" len="sm"/>
          </a:ln>
        </p:spPr>
        <p:txBody>
          <a:bodyPr spcFirstLastPara="1" wrap="square" lIns="45700" tIns="45700" rIns="45700"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308" name="Google Shape;2308;p135"/>
          <p:cNvSpPr/>
          <p:nvPr/>
        </p:nvSpPr>
        <p:spPr>
          <a:xfrm>
            <a:off x="1043608" y="2708920"/>
            <a:ext cx="457200" cy="504827"/>
          </a:xfrm>
          <a:prstGeom prst="ellipse">
            <a:avLst/>
          </a:prstGeom>
          <a:solidFill>
            <a:srgbClr val="0000FF"/>
          </a:solidFill>
          <a:ln w="25400" cap="flat" cmpd="sng">
            <a:solidFill>
              <a:srgbClr val="0000FF"/>
            </a:solidFill>
            <a:prstDash val="solid"/>
            <a:round/>
            <a:headEnd type="none" w="sm" len="sm"/>
            <a:tailEnd type="none" w="sm" len="sm"/>
          </a:ln>
        </p:spPr>
        <p:txBody>
          <a:bodyPr spcFirstLastPara="1" wrap="square" lIns="45700" tIns="45700" rIns="45700"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309" name="Google Shape;2309;p135"/>
          <p:cNvSpPr/>
          <p:nvPr/>
        </p:nvSpPr>
        <p:spPr>
          <a:xfrm>
            <a:off x="899592" y="3212976"/>
            <a:ext cx="731520" cy="935038"/>
          </a:xfrm>
          <a:prstGeom prst="roundRect">
            <a:avLst>
              <a:gd name="adj" fmla="val 16667"/>
            </a:avLst>
          </a:prstGeom>
          <a:solidFill>
            <a:srgbClr val="0000FF"/>
          </a:solidFill>
          <a:ln w="25400" cap="flat" cmpd="sng">
            <a:solidFill>
              <a:srgbClr val="0000FF"/>
            </a:solidFill>
            <a:prstDash val="solid"/>
            <a:round/>
            <a:headEnd type="none" w="sm" len="sm"/>
            <a:tailEnd type="none" w="sm" len="sm"/>
          </a:ln>
        </p:spPr>
        <p:txBody>
          <a:bodyPr spcFirstLastPara="1" wrap="square" lIns="45700" tIns="45700" rIns="45700"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310" name="Google Shape;2310;p135"/>
          <p:cNvSpPr/>
          <p:nvPr/>
        </p:nvSpPr>
        <p:spPr>
          <a:xfrm>
            <a:off x="1043608" y="4149080"/>
            <a:ext cx="144463" cy="647701"/>
          </a:xfrm>
          <a:prstGeom prst="rect">
            <a:avLst/>
          </a:prstGeom>
          <a:solidFill>
            <a:srgbClr val="0000FF"/>
          </a:solidFill>
          <a:ln w="25400" cap="flat" cmpd="sng">
            <a:solidFill>
              <a:srgbClr val="0000FF"/>
            </a:solidFill>
            <a:prstDash val="solid"/>
            <a:round/>
            <a:headEnd type="none" w="sm" len="sm"/>
            <a:tailEnd type="none" w="sm" len="sm"/>
          </a:ln>
        </p:spPr>
        <p:txBody>
          <a:bodyPr spcFirstLastPara="1" wrap="square" lIns="45700" tIns="45700" rIns="45700"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311" name="Google Shape;2311;p135"/>
          <p:cNvSpPr/>
          <p:nvPr/>
        </p:nvSpPr>
        <p:spPr>
          <a:xfrm>
            <a:off x="1331193" y="4149080"/>
            <a:ext cx="144463" cy="647701"/>
          </a:xfrm>
          <a:prstGeom prst="rect">
            <a:avLst/>
          </a:prstGeom>
          <a:solidFill>
            <a:srgbClr val="0000FF"/>
          </a:solidFill>
          <a:ln w="25400" cap="flat" cmpd="sng">
            <a:solidFill>
              <a:srgbClr val="0000FF"/>
            </a:solidFill>
            <a:prstDash val="solid"/>
            <a:round/>
            <a:headEnd type="none" w="sm" len="sm"/>
            <a:tailEnd type="none" w="sm" len="sm"/>
          </a:ln>
        </p:spPr>
        <p:txBody>
          <a:bodyPr spcFirstLastPara="1" wrap="square" lIns="45700" tIns="45700" rIns="45700"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2312" name="Google Shape;2312;p135"/>
          <p:cNvCxnSpPr/>
          <p:nvPr/>
        </p:nvCxnSpPr>
        <p:spPr>
          <a:xfrm>
            <a:off x="6660231" y="2204863"/>
            <a:ext cx="1" cy="360041"/>
          </a:xfrm>
          <a:prstGeom prst="straightConnector1">
            <a:avLst/>
          </a:prstGeom>
          <a:noFill/>
          <a:ln w="57150" cap="flat" cmpd="sng">
            <a:solidFill>
              <a:srgbClr val="00B0F0"/>
            </a:solidFill>
            <a:prstDash val="solid"/>
            <a:round/>
            <a:headEnd type="none" w="sm" len="sm"/>
            <a:tailEnd type="none" w="sm" len="sm"/>
          </a:ln>
        </p:spPr>
      </p:cxnSp>
      <p:cxnSp>
        <p:nvCxnSpPr>
          <p:cNvPr id="2313" name="Google Shape;2313;p135"/>
          <p:cNvCxnSpPr/>
          <p:nvPr/>
        </p:nvCxnSpPr>
        <p:spPr>
          <a:xfrm>
            <a:off x="7308303" y="1916832"/>
            <a:ext cx="1" cy="360041"/>
          </a:xfrm>
          <a:prstGeom prst="straightConnector1">
            <a:avLst/>
          </a:prstGeom>
          <a:noFill/>
          <a:ln w="57150" cap="flat" cmpd="sng">
            <a:solidFill>
              <a:srgbClr val="00B0F0"/>
            </a:solidFill>
            <a:prstDash val="solid"/>
            <a:round/>
            <a:headEnd type="none" w="sm" len="sm"/>
            <a:tailEnd type="none" w="sm" len="sm"/>
          </a:ln>
        </p:spPr>
      </p:cxnSp>
      <p:cxnSp>
        <p:nvCxnSpPr>
          <p:cNvPr id="2314" name="Google Shape;2314;p135"/>
          <p:cNvCxnSpPr/>
          <p:nvPr/>
        </p:nvCxnSpPr>
        <p:spPr>
          <a:xfrm>
            <a:off x="8676455" y="1916832"/>
            <a:ext cx="1" cy="360041"/>
          </a:xfrm>
          <a:prstGeom prst="straightConnector1">
            <a:avLst/>
          </a:prstGeom>
          <a:noFill/>
          <a:ln w="57150" cap="flat" cmpd="sng">
            <a:solidFill>
              <a:srgbClr val="00B0F0"/>
            </a:solidFill>
            <a:prstDash val="solid"/>
            <a:round/>
            <a:headEnd type="none" w="sm" len="sm"/>
            <a:tailEnd type="none" w="sm" len="sm"/>
          </a:ln>
        </p:spPr>
      </p:cxnSp>
      <p:cxnSp>
        <p:nvCxnSpPr>
          <p:cNvPr id="2315" name="Google Shape;2315;p135"/>
          <p:cNvCxnSpPr/>
          <p:nvPr/>
        </p:nvCxnSpPr>
        <p:spPr>
          <a:xfrm>
            <a:off x="6876255" y="1916832"/>
            <a:ext cx="1" cy="360041"/>
          </a:xfrm>
          <a:prstGeom prst="straightConnector1">
            <a:avLst/>
          </a:prstGeom>
          <a:noFill/>
          <a:ln w="57150" cap="flat" cmpd="sng">
            <a:solidFill>
              <a:srgbClr val="00B0F0"/>
            </a:solidFill>
            <a:prstDash val="solid"/>
            <a:round/>
            <a:headEnd type="none" w="sm" len="sm"/>
            <a:tailEnd type="none" w="sm" len="sm"/>
          </a:ln>
        </p:spPr>
      </p:cxnSp>
      <p:cxnSp>
        <p:nvCxnSpPr>
          <p:cNvPr id="2316" name="Google Shape;2316;p135"/>
          <p:cNvCxnSpPr/>
          <p:nvPr/>
        </p:nvCxnSpPr>
        <p:spPr>
          <a:xfrm>
            <a:off x="7092279" y="2348879"/>
            <a:ext cx="1" cy="360041"/>
          </a:xfrm>
          <a:prstGeom prst="straightConnector1">
            <a:avLst/>
          </a:prstGeom>
          <a:noFill/>
          <a:ln w="57150" cap="flat" cmpd="sng">
            <a:solidFill>
              <a:srgbClr val="00B0F0"/>
            </a:solidFill>
            <a:prstDash val="solid"/>
            <a:round/>
            <a:headEnd type="none" w="sm" len="sm"/>
            <a:tailEnd type="none" w="sm" len="sm"/>
          </a:ln>
        </p:spPr>
      </p:cxnSp>
      <p:cxnSp>
        <p:nvCxnSpPr>
          <p:cNvPr id="2317" name="Google Shape;2317;p135"/>
          <p:cNvCxnSpPr/>
          <p:nvPr/>
        </p:nvCxnSpPr>
        <p:spPr>
          <a:xfrm>
            <a:off x="7740351" y="1988839"/>
            <a:ext cx="1" cy="360041"/>
          </a:xfrm>
          <a:prstGeom prst="straightConnector1">
            <a:avLst/>
          </a:prstGeom>
          <a:noFill/>
          <a:ln w="57150" cap="flat" cmpd="sng">
            <a:solidFill>
              <a:srgbClr val="00B0F0"/>
            </a:solidFill>
            <a:prstDash val="solid"/>
            <a:round/>
            <a:headEnd type="none" w="sm" len="sm"/>
            <a:tailEnd type="none" w="sm" len="sm"/>
          </a:ln>
        </p:spPr>
      </p:cxnSp>
      <p:cxnSp>
        <p:nvCxnSpPr>
          <p:cNvPr id="2318" name="Google Shape;2318;p135"/>
          <p:cNvCxnSpPr/>
          <p:nvPr/>
        </p:nvCxnSpPr>
        <p:spPr>
          <a:xfrm>
            <a:off x="8388423" y="2348879"/>
            <a:ext cx="1" cy="360041"/>
          </a:xfrm>
          <a:prstGeom prst="straightConnector1">
            <a:avLst/>
          </a:prstGeom>
          <a:noFill/>
          <a:ln w="57150" cap="flat" cmpd="sng">
            <a:solidFill>
              <a:srgbClr val="00B0F0"/>
            </a:solidFill>
            <a:prstDash val="solid"/>
            <a:round/>
            <a:headEnd type="none" w="sm" len="sm"/>
            <a:tailEnd type="none" w="sm" len="sm"/>
          </a:ln>
        </p:spPr>
      </p:cxnSp>
      <p:cxnSp>
        <p:nvCxnSpPr>
          <p:cNvPr id="2319" name="Google Shape;2319;p135"/>
          <p:cNvCxnSpPr/>
          <p:nvPr/>
        </p:nvCxnSpPr>
        <p:spPr>
          <a:xfrm>
            <a:off x="7524327" y="2276871"/>
            <a:ext cx="1" cy="360041"/>
          </a:xfrm>
          <a:prstGeom prst="straightConnector1">
            <a:avLst/>
          </a:prstGeom>
          <a:noFill/>
          <a:ln w="57150" cap="flat" cmpd="sng">
            <a:solidFill>
              <a:srgbClr val="00B0F0"/>
            </a:solidFill>
            <a:prstDash val="solid"/>
            <a:round/>
            <a:headEnd type="none" w="sm" len="sm"/>
            <a:tailEnd type="none" w="sm" len="sm"/>
          </a:ln>
        </p:spPr>
      </p:cxnSp>
      <p:cxnSp>
        <p:nvCxnSpPr>
          <p:cNvPr id="2320" name="Google Shape;2320;p135"/>
          <p:cNvCxnSpPr/>
          <p:nvPr/>
        </p:nvCxnSpPr>
        <p:spPr>
          <a:xfrm>
            <a:off x="7308303" y="2708919"/>
            <a:ext cx="1" cy="360041"/>
          </a:xfrm>
          <a:prstGeom prst="straightConnector1">
            <a:avLst/>
          </a:prstGeom>
          <a:noFill/>
          <a:ln w="57150" cap="flat" cmpd="sng">
            <a:solidFill>
              <a:srgbClr val="00B0F0"/>
            </a:solidFill>
            <a:prstDash val="solid"/>
            <a:round/>
            <a:headEnd type="none" w="sm" len="sm"/>
            <a:tailEnd type="none" w="sm" len="sm"/>
          </a:ln>
        </p:spPr>
      </p:cxnSp>
      <p:cxnSp>
        <p:nvCxnSpPr>
          <p:cNvPr id="2321" name="Google Shape;2321;p135"/>
          <p:cNvCxnSpPr/>
          <p:nvPr/>
        </p:nvCxnSpPr>
        <p:spPr>
          <a:xfrm>
            <a:off x="8892479" y="2204864"/>
            <a:ext cx="1" cy="360041"/>
          </a:xfrm>
          <a:prstGeom prst="straightConnector1">
            <a:avLst/>
          </a:prstGeom>
          <a:noFill/>
          <a:ln w="57150" cap="flat" cmpd="sng">
            <a:solidFill>
              <a:srgbClr val="00B0F0"/>
            </a:solidFill>
            <a:prstDash val="solid"/>
            <a:round/>
            <a:headEnd type="none" w="sm" len="sm"/>
            <a:tailEnd type="none" w="sm" len="sm"/>
          </a:ln>
        </p:spPr>
      </p:cxnSp>
      <p:cxnSp>
        <p:nvCxnSpPr>
          <p:cNvPr id="2322" name="Google Shape;2322;p135"/>
          <p:cNvCxnSpPr/>
          <p:nvPr/>
        </p:nvCxnSpPr>
        <p:spPr>
          <a:xfrm>
            <a:off x="8172399" y="1916832"/>
            <a:ext cx="1" cy="360041"/>
          </a:xfrm>
          <a:prstGeom prst="straightConnector1">
            <a:avLst/>
          </a:prstGeom>
          <a:noFill/>
          <a:ln w="57150" cap="flat" cmpd="sng">
            <a:solidFill>
              <a:srgbClr val="00B0F0"/>
            </a:solidFill>
            <a:prstDash val="solid"/>
            <a:round/>
            <a:headEnd type="none" w="sm" len="sm"/>
            <a:tailEnd type="none" w="sm" len="sm"/>
          </a:ln>
        </p:spPr>
      </p:cxnSp>
      <p:cxnSp>
        <p:nvCxnSpPr>
          <p:cNvPr id="2323" name="Google Shape;2323;p135"/>
          <p:cNvCxnSpPr/>
          <p:nvPr/>
        </p:nvCxnSpPr>
        <p:spPr>
          <a:xfrm>
            <a:off x="7956375" y="2276871"/>
            <a:ext cx="1" cy="360041"/>
          </a:xfrm>
          <a:prstGeom prst="straightConnector1">
            <a:avLst/>
          </a:prstGeom>
          <a:noFill/>
          <a:ln w="57150" cap="flat" cmpd="sng">
            <a:solidFill>
              <a:srgbClr val="00B0F0"/>
            </a:solidFill>
            <a:prstDash val="solid"/>
            <a:round/>
            <a:headEnd type="none" w="sm" len="sm"/>
            <a:tailEnd type="none" w="sm" len="sm"/>
          </a:ln>
        </p:spPr>
      </p:cxnSp>
      <p:cxnSp>
        <p:nvCxnSpPr>
          <p:cNvPr id="2324" name="Google Shape;2324;p135"/>
          <p:cNvCxnSpPr/>
          <p:nvPr/>
        </p:nvCxnSpPr>
        <p:spPr>
          <a:xfrm>
            <a:off x="6876255" y="2636911"/>
            <a:ext cx="1" cy="360041"/>
          </a:xfrm>
          <a:prstGeom prst="straightConnector1">
            <a:avLst/>
          </a:prstGeom>
          <a:noFill/>
          <a:ln w="57150" cap="flat" cmpd="sng">
            <a:solidFill>
              <a:srgbClr val="00B0F0"/>
            </a:solidFill>
            <a:prstDash val="solid"/>
            <a:round/>
            <a:headEnd type="none" w="sm" len="sm"/>
            <a:tailEnd type="none" w="sm" len="sm"/>
          </a:ln>
        </p:spPr>
      </p:cxnSp>
      <p:cxnSp>
        <p:nvCxnSpPr>
          <p:cNvPr id="2325" name="Google Shape;2325;p135"/>
          <p:cNvCxnSpPr/>
          <p:nvPr/>
        </p:nvCxnSpPr>
        <p:spPr>
          <a:xfrm>
            <a:off x="7740351" y="2492895"/>
            <a:ext cx="1" cy="360041"/>
          </a:xfrm>
          <a:prstGeom prst="straightConnector1">
            <a:avLst/>
          </a:prstGeom>
          <a:noFill/>
          <a:ln w="57150" cap="flat" cmpd="sng">
            <a:solidFill>
              <a:srgbClr val="00B0F0"/>
            </a:solidFill>
            <a:prstDash val="solid"/>
            <a:round/>
            <a:headEnd type="none" w="sm" len="sm"/>
            <a:tailEnd type="none" w="sm" len="sm"/>
          </a:ln>
        </p:spPr>
      </p:cxnSp>
      <p:cxnSp>
        <p:nvCxnSpPr>
          <p:cNvPr id="2326" name="Google Shape;2326;p135"/>
          <p:cNvCxnSpPr/>
          <p:nvPr/>
        </p:nvCxnSpPr>
        <p:spPr>
          <a:xfrm>
            <a:off x="8172399" y="2708919"/>
            <a:ext cx="1" cy="360041"/>
          </a:xfrm>
          <a:prstGeom prst="straightConnector1">
            <a:avLst/>
          </a:prstGeom>
          <a:noFill/>
          <a:ln w="57150" cap="flat" cmpd="sng">
            <a:solidFill>
              <a:srgbClr val="00B0F0"/>
            </a:solidFill>
            <a:prstDash val="solid"/>
            <a:round/>
            <a:headEnd type="none" w="sm" len="sm"/>
            <a:tailEnd type="none" w="sm" len="sm"/>
          </a:ln>
        </p:spPr>
      </p:cxnSp>
      <p:cxnSp>
        <p:nvCxnSpPr>
          <p:cNvPr id="2327" name="Google Shape;2327;p135"/>
          <p:cNvCxnSpPr/>
          <p:nvPr/>
        </p:nvCxnSpPr>
        <p:spPr>
          <a:xfrm>
            <a:off x="8676455" y="2636911"/>
            <a:ext cx="1" cy="360041"/>
          </a:xfrm>
          <a:prstGeom prst="straightConnector1">
            <a:avLst/>
          </a:prstGeom>
          <a:noFill/>
          <a:ln w="57150" cap="flat" cmpd="sng">
            <a:solidFill>
              <a:srgbClr val="00B0F0"/>
            </a:solidFill>
            <a:prstDash val="solid"/>
            <a:round/>
            <a:headEnd type="none" w="sm" len="sm"/>
            <a:tailEnd type="none" w="sm" len="sm"/>
          </a:ln>
        </p:spPr>
      </p:cxnSp>
      <p:pic>
        <p:nvPicPr>
          <p:cNvPr id="2328" name="Google Shape;2328;p135" descr="chain MH900399019.JPG"/>
          <p:cNvPicPr preferRelativeResize="0"/>
          <p:nvPr/>
        </p:nvPicPr>
        <p:blipFill rotWithShape="1">
          <a:blip r:embed="rId3">
            <a:alphaModFix/>
          </a:blip>
          <a:srcRect l="22086" r="24413"/>
          <a:stretch/>
        </p:blipFill>
        <p:spPr>
          <a:xfrm>
            <a:off x="395536" y="1124744"/>
            <a:ext cx="751045" cy="1403798"/>
          </a:xfrm>
          <a:prstGeom prst="rect">
            <a:avLst/>
          </a:prstGeom>
          <a:noFill/>
          <a:ln>
            <a:noFill/>
          </a:ln>
        </p:spPr>
      </p:pic>
      <p:pic>
        <p:nvPicPr>
          <p:cNvPr id="2329" name="Google Shape;2329;p135" descr="chain MH900399019.JPG"/>
          <p:cNvPicPr preferRelativeResize="0"/>
          <p:nvPr/>
        </p:nvPicPr>
        <p:blipFill rotWithShape="1">
          <a:blip r:embed="rId3">
            <a:alphaModFix/>
          </a:blip>
          <a:srcRect l="22086" r="24413"/>
          <a:stretch/>
        </p:blipFill>
        <p:spPr>
          <a:xfrm>
            <a:off x="899592" y="1124744"/>
            <a:ext cx="751044" cy="1403798"/>
          </a:xfrm>
          <a:prstGeom prst="rect">
            <a:avLst/>
          </a:prstGeom>
          <a:noFill/>
          <a:ln>
            <a:noFill/>
          </a:ln>
        </p:spPr>
      </p:pic>
      <p:pic>
        <p:nvPicPr>
          <p:cNvPr id="2330" name="Google Shape;2330;p135" descr="chain MH900399019.JPG"/>
          <p:cNvPicPr preferRelativeResize="0"/>
          <p:nvPr/>
        </p:nvPicPr>
        <p:blipFill rotWithShape="1">
          <a:blip r:embed="rId3">
            <a:alphaModFix/>
          </a:blip>
          <a:srcRect l="22086" r="24413"/>
          <a:stretch/>
        </p:blipFill>
        <p:spPr>
          <a:xfrm>
            <a:off x="1475656" y="1124744"/>
            <a:ext cx="751044" cy="1403798"/>
          </a:xfrm>
          <a:prstGeom prst="rect">
            <a:avLst/>
          </a:prstGeom>
          <a:noFill/>
          <a:ln>
            <a:noFill/>
          </a:ln>
        </p:spPr>
      </p:pic>
      <p:sp>
        <p:nvSpPr>
          <p:cNvPr id="2331" name="Google Shape;2331;p135"/>
          <p:cNvSpPr/>
          <p:nvPr/>
        </p:nvSpPr>
        <p:spPr>
          <a:xfrm>
            <a:off x="395536" y="2204864"/>
            <a:ext cx="1872209" cy="316718"/>
          </a:xfrm>
          <a:prstGeom prst="rect">
            <a:avLst/>
          </a:prstGeom>
          <a:noFill/>
          <a:ln>
            <a:noFill/>
          </a:ln>
        </p:spPr>
        <p:txBody>
          <a:bodyPr spcFirstLastPara="1" wrap="square" lIns="45700" tIns="45700" rIns="45700" bIns="45700" anchor="t" anchorCtr="0">
            <a:spAutoFit/>
          </a:bodyPr>
          <a:lstStyle/>
          <a:p>
            <a:pPr marL="0" marR="0" lvl="0" indent="0" algn="ctr" rtl="0">
              <a:spcBef>
                <a:spcPts val="0"/>
              </a:spcBef>
              <a:spcAft>
                <a:spcPts val="0"/>
              </a:spcAft>
              <a:buNone/>
            </a:pPr>
            <a:r>
              <a:rPr lang="en-US" sz="800">
                <a:solidFill>
                  <a:srgbClr val="6D6D6D"/>
                </a:solidFill>
                <a:latin typeface="Arial"/>
                <a:ea typeface="Arial"/>
                <a:cs typeface="Arial"/>
                <a:sym typeface="Arial"/>
              </a:rPr>
              <a:t>Microsoft clip art © 2013 </a:t>
            </a:r>
            <a:endParaRPr sz="1800">
              <a:solidFill>
                <a:srgbClr val="FFFFFF"/>
              </a:solidFill>
              <a:latin typeface="Arial"/>
              <a:ea typeface="Arial"/>
              <a:cs typeface="Arial"/>
              <a:sym typeface="Arial"/>
            </a:endParaRPr>
          </a:p>
          <a:p>
            <a:pPr marL="0" marR="0" lvl="0" indent="0" algn="ctr" rtl="0">
              <a:spcBef>
                <a:spcPts val="0"/>
              </a:spcBef>
              <a:spcAft>
                <a:spcPts val="0"/>
              </a:spcAft>
              <a:buNone/>
            </a:pPr>
            <a:r>
              <a:rPr lang="en-US" sz="800">
                <a:solidFill>
                  <a:srgbClr val="6D6D6D"/>
                </a:solidFill>
                <a:latin typeface="Arial"/>
                <a:ea typeface="Arial"/>
                <a:cs typeface="Arial"/>
                <a:sym typeface="Arial"/>
              </a:rPr>
              <a:t>Microsoft Corporation. </a:t>
            </a:r>
            <a:endParaRPr/>
          </a:p>
        </p:txBody>
      </p:sp>
      <p:pic>
        <p:nvPicPr>
          <p:cNvPr id="2332" name="Google Shape;2332;p135" descr="4you.png"/>
          <p:cNvPicPr preferRelativeResize="0"/>
          <p:nvPr/>
        </p:nvPicPr>
        <p:blipFill rotWithShape="1">
          <a:blip r:embed="rId4">
            <a:alphaModFix/>
          </a:blip>
          <a:srcRect l="17780" t="14858" r="54067" b="44000"/>
          <a:stretch/>
        </p:blipFill>
        <p:spPr>
          <a:xfrm>
            <a:off x="3635896" y="2636912"/>
            <a:ext cx="1656184" cy="2208246"/>
          </a:xfrm>
          <a:prstGeom prst="rect">
            <a:avLst/>
          </a:prstGeom>
          <a:noFill/>
          <a:ln>
            <a:noFill/>
          </a:ln>
        </p:spPr>
      </p:pic>
      <p:sp>
        <p:nvSpPr>
          <p:cNvPr id="2333" name="Google Shape;2333;p135"/>
          <p:cNvSpPr/>
          <p:nvPr/>
        </p:nvSpPr>
        <p:spPr>
          <a:xfrm>
            <a:off x="4258816" y="3429000"/>
            <a:ext cx="457200" cy="457200"/>
          </a:xfrm>
          <a:prstGeom prst="smileyFace">
            <a:avLst>
              <a:gd name="adj" fmla="val -4653"/>
            </a:avLst>
          </a:prstGeom>
          <a:solidFill>
            <a:schemeClr val="dk2"/>
          </a:solidFill>
          <a:ln w="25400" cap="flat" cmpd="sng">
            <a:solidFill>
              <a:srgbClr val="FFCC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334" name="Google Shape;2334;p135"/>
          <p:cNvSpPr txBox="1"/>
          <p:nvPr/>
        </p:nvSpPr>
        <p:spPr>
          <a:xfrm>
            <a:off x="3635896" y="4437112"/>
            <a:ext cx="1656184"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264C72"/>
                </a:solidFill>
                <a:latin typeface="Arial"/>
                <a:ea typeface="Arial"/>
                <a:cs typeface="Arial"/>
                <a:sym typeface="Arial"/>
              </a:rPr>
              <a:t>© GospelGifs.com </a:t>
            </a:r>
            <a:endParaRPr/>
          </a:p>
          <a:p>
            <a:pPr marL="0" marR="0" lvl="0" indent="0" algn="ctr" rtl="0">
              <a:spcBef>
                <a:spcPts val="0"/>
              </a:spcBef>
              <a:spcAft>
                <a:spcPts val="0"/>
              </a:spcAft>
              <a:buNone/>
            </a:pPr>
            <a:r>
              <a:rPr lang="en-US" sz="900">
                <a:solidFill>
                  <a:srgbClr val="264C72"/>
                </a:solidFill>
                <a:latin typeface="Arial"/>
                <a:ea typeface="Arial"/>
                <a:cs typeface="Arial"/>
                <a:sym typeface="Arial"/>
              </a:rPr>
              <a:t>used with permission</a:t>
            </a:r>
            <a:endParaRPr sz="900">
              <a:solidFill>
                <a:srgbClr val="264C72"/>
              </a:solidFill>
              <a:latin typeface="Arial"/>
              <a:ea typeface="Arial"/>
              <a:cs typeface="Arial"/>
              <a:sym typeface="Arial"/>
            </a:endParaRPr>
          </a:p>
        </p:txBody>
      </p:sp>
      <p:cxnSp>
        <p:nvCxnSpPr>
          <p:cNvPr id="2335" name="Google Shape;2335;p135"/>
          <p:cNvCxnSpPr/>
          <p:nvPr/>
        </p:nvCxnSpPr>
        <p:spPr>
          <a:xfrm>
            <a:off x="2267744" y="3645024"/>
            <a:ext cx="792088" cy="0"/>
          </a:xfrm>
          <a:prstGeom prst="straightConnector1">
            <a:avLst/>
          </a:prstGeom>
          <a:noFill/>
          <a:ln w="57150" cap="flat" cmpd="sng">
            <a:solidFill>
              <a:srgbClr val="0000FF"/>
            </a:solidFill>
            <a:prstDash val="solid"/>
            <a:round/>
            <a:headEnd type="none" w="sm" len="sm"/>
            <a:tailEnd type="stealth" w="med" len="med"/>
          </a:ln>
        </p:spPr>
      </p:cxnSp>
      <p:cxnSp>
        <p:nvCxnSpPr>
          <p:cNvPr id="2336" name="Google Shape;2336;p135"/>
          <p:cNvCxnSpPr/>
          <p:nvPr/>
        </p:nvCxnSpPr>
        <p:spPr>
          <a:xfrm>
            <a:off x="5940152" y="3645024"/>
            <a:ext cx="792088" cy="0"/>
          </a:xfrm>
          <a:prstGeom prst="straightConnector1">
            <a:avLst/>
          </a:prstGeom>
          <a:noFill/>
          <a:ln w="57150" cap="flat" cmpd="sng">
            <a:solidFill>
              <a:srgbClr val="0000FF"/>
            </a:solidFill>
            <a:prstDash val="solid"/>
            <a:round/>
            <a:headEnd type="none" w="sm" len="sm"/>
            <a:tailEnd type="stealth" w="med" len="med"/>
          </a:ln>
        </p:spPr>
      </p:cxnSp>
      <p:sp>
        <p:nvSpPr>
          <p:cNvPr id="2337" name="Google Shape;2337;p135"/>
          <p:cNvSpPr/>
          <p:nvPr/>
        </p:nvSpPr>
        <p:spPr>
          <a:xfrm>
            <a:off x="306187" y="509771"/>
            <a:ext cx="1949572"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0070C0"/>
                </a:solidFill>
                <a:latin typeface="Arial"/>
                <a:ea typeface="Arial"/>
                <a:cs typeface="Arial"/>
                <a:sym typeface="Arial"/>
              </a:rPr>
              <a:t>PÉCHÉ</a:t>
            </a:r>
            <a:endParaRPr sz="4000" b="1" dirty="0">
              <a:solidFill>
                <a:srgbClr val="0070C0"/>
              </a:solidFill>
              <a:latin typeface="Arial"/>
              <a:ea typeface="Arial"/>
              <a:cs typeface="Arial"/>
              <a:sym typeface="Arial"/>
            </a:endParaRPr>
          </a:p>
        </p:txBody>
      </p:sp>
      <p:sp>
        <p:nvSpPr>
          <p:cNvPr id="2339" name="Google Shape;2339;p135"/>
          <p:cNvSpPr txBox="1"/>
          <p:nvPr/>
        </p:nvSpPr>
        <p:spPr>
          <a:xfrm>
            <a:off x="728213" y="3203600"/>
            <a:ext cx="1105500" cy="831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Arial Narrow"/>
                <a:ea typeface="Arial Narrow"/>
                <a:cs typeface="Arial Narrow"/>
                <a:sym typeface="Arial Narrow"/>
              </a:rPr>
              <a:t>en </a:t>
            </a:r>
            <a:endParaRPr dirty="0"/>
          </a:p>
          <a:p>
            <a:pPr marL="0" marR="0" lvl="0" indent="0" algn="ctr" rtl="0">
              <a:spcBef>
                <a:spcPts val="0"/>
              </a:spcBef>
              <a:spcAft>
                <a:spcPts val="0"/>
              </a:spcAft>
              <a:buNone/>
            </a:pPr>
            <a:r>
              <a:rPr lang="en-US" sz="2400" b="1" dirty="0">
                <a:solidFill>
                  <a:schemeClr val="lt1"/>
                </a:solidFill>
                <a:latin typeface="Arial Narrow"/>
                <a:ea typeface="Arial Narrow"/>
                <a:cs typeface="Arial Narrow"/>
                <a:sym typeface="Arial Narrow"/>
              </a:rPr>
              <a:t>Adam</a:t>
            </a:r>
            <a:endParaRPr sz="2400" b="1" dirty="0">
              <a:solidFill>
                <a:schemeClr val="lt1"/>
              </a:solidFill>
              <a:latin typeface="Arial Narrow"/>
              <a:ea typeface="Arial Narrow"/>
              <a:cs typeface="Arial Narrow"/>
              <a:sym typeface="Arial Narrow"/>
            </a:endParaRPr>
          </a:p>
        </p:txBody>
      </p:sp>
      <p:pic>
        <p:nvPicPr>
          <p:cNvPr id="2340" name="Google Shape;2340;p135" descr="lord-jesus-christ-coming-293608.gif"/>
          <p:cNvPicPr preferRelativeResize="0"/>
          <p:nvPr/>
        </p:nvPicPr>
        <p:blipFill rotWithShape="1">
          <a:blip r:embed="rId5">
            <a:alphaModFix/>
          </a:blip>
          <a:srcRect t="2048" b="38563"/>
          <a:stretch/>
        </p:blipFill>
        <p:spPr>
          <a:xfrm>
            <a:off x="6697920" y="173752"/>
            <a:ext cx="2194560" cy="1898022"/>
          </a:xfrm>
          <a:prstGeom prst="ellipse">
            <a:avLst/>
          </a:prstGeom>
          <a:noFill/>
          <a:ln>
            <a:noFill/>
          </a:ln>
        </p:spPr>
      </p:pic>
      <p:sp>
        <p:nvSpPr>
          <p:cNvPr id="2341" name="Google Shape;2341;p135"/>
          <p:cNvSpPr/>
          <p:nvPr/>
        </p:nvSpPr>
        <p:spPr>
          <a:xfrm>
            <a:off x="6713003" y="692696"/>
            <a:ext cx="2178802"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0070C0"/>
                </a:solidFill>
                <a:latin typeface="Arial"/>
                <a:ea typeface="Arial"/>
                <a:cs typeface="Arial"/>
                <a:sym typeface="Arial"/>
              </a:rPr>
              <a:t>GRÂCE </a:t>
            </a:r>
            <a:endParaRPr sz="4000" b="1" dirty="0">
              <a:solidFill>
                <a:srgbClr val="0070C0"/>
              </a:solidFill>
              <a:latin typeface="Arial"/>
              <a:ea typeface="Arial"/>
              <a:cs typeface="Arial"/>
              <a:sym typeface="Arial"/>
            </a:endParaRPr>
          </a:p>
        </p:txBody>
      </p:sp>
      <p:sp>
        <p:nvSpPr>
          <p:cNvPr id="2342" name="Google Shape;2342;p135"/>
          <p:cNvSpPr txBox="1"/>
          <p:nvPr/>
        </p:nvSpPr>
        <p:spPr>
          <a:xfrm>
            <a:off x="6732240" y="1628800"/>
            <a:ext cx="2088233"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00B0F0"/>
                </a:solidFill>
                <a:latin typeface="Arial"/>
                <a:ea typeface="Arial"/>
                <a:cs typeface="Arial"/>
                <a:sym typeface="Arial"/>
              </a:rPr>
              <a:t>© GospelGifs.com </a:t>
            </a:r>
            <a:endParaRPr/>
          </a:p>
          <a:p>
            <a:pPr marL="0" marR="0" lvl="0" indent="0" algn="ctr" rtl="0">
              <a:spcBef>
                <a:spcPts val="0"/>
              </a:spcBef>
              <a:spcAft>
                <a:spcPts val="0"/>
              </a:spcAft>
              <a:buNone/>
            </a:pPr>
            <a:r>
              <a:rPr lang="en-US" sz="900">
                <a:solidFill>
                  <a:srgbClr val="00B0F0"/>
                </a:solidFill>
                <a:latin typeface="Arial"/>
                <a:ea typeface="Arial"/>
                <a:cs typeface="Arial"/>
                <a:sym typeface="Arial"/>
              </a:rPr>
              <a:t>used with permission</a:t>
            </a:r>
            <a:endParaRPr sz="900">
              <a:solidFill>
                <a:srgbClr val="00B0F0"/>
              </a:solidFill>
              <a:latin typeface="Arial"/>
              <a:ea typeface="Arial"/>
              <a:cs typeface="Arial"/>
              <a:sym typeface="Arial"/>
            </a:endParaRPr>
          </a:p>
        </p:txBody>
      </p:sp>
      <p:sp>
        <p:nvSpPr>
          <p:cNvPr id="2343" name="Google Shape;2343;p135"/>
          <p:cNvSpPr/>
          <p:nvPr/>
        </p:nvSpPr>
        <p:spPr>
          <a:xfrm>
            <a:off x="6660232" y="2124145"/>
            <a:ext cx="2254143"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dirty="0" err="1">
                <a:solidFill>
                  <a:srgbClr val="0070C0"/>
                </a:solidFill>
                <a:latin typeface="Arial"/>
                <a:ea typeface="Arial"/>
                <a:cs typeface="Arial"/>
                <a:sym typeface="Arial"/>
              </a:rPr>
              <a:t>abondante</a:t>
            </a:r>
            <a:endParaRPr sz="3200" b="1" dirty="0">
              <a:solidFill>
                <a:srgbClr val="0070C0"/>
              </a:solidFill>
              <a:latin typeface="Arial"/>
              <a:ea typeface="Arial"/>
              <a:cs typeface="Arial"/>
              <a:sym typeface="Arial"/>
            </a:endParaRPr>
          </a:p>
        </p:txBody>
      </p:sp>
      <p:sp>
        <p:nvSpPr>
          <p:cNvPr id="2344" name="Google Shape;2344;p135"/>
          <p:cNvSpPr txBox="1"/>
          <p:nvPr/>
        </p:nvSpPr>
        <p:spPr>
          <a:xfrm>
            <a:off x="2627784" y="260648"/>
            <a:ext cx="3672408" cy="1815882"/>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40. sous Christ et </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sa grâce abondante, non le péché et la loi.</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Merci, Seigneur!</a:t>
            </a:r>
            <a:endParaRPr sz="2800" b="1">
              <a:solidFill>
                <a:srgbClr val="FF0000"/>
              </a:solidFill>
              <a:latin typeface="Calibri"/>
              <a:ea typeface="Calibri"/>
              <a:cs typeface="Calibri"/>
              <a:sym typeface="Calibri"/>
            </a:endParaRPr>
          </a:p>
        </p:txBody>
      </p:sp>
      <p:sp>
        <p:nvSpPr>
          <p:cNvPr id="2345" name="Google Shape;2345;p135"/>
          <p:cNvSpPr txBox="1"/>
          <p:nvPr/>
        </p:nvSpPr>
        <p:spPr>
          <a:xfrm>
            <a:off x="0" y="5258896"/>
            <a:ext cx="9144000" cy="1554480"/>
          </a:xfrm>
          <a:prstGeom prst="rect">
            <a:avLst/>
          </a:prstGeom>
          <a:noFill/>
          <a:ln>
            <a:noFill/>
          </a:ln>
        </p:spPr>
        <p:txBody>
          <a:bodyPr spcFirstLastPara="1" wrap="square" lIns="91425" tIns="45700" rIns="91425" bIns="45700" anchor="t" anchorCtr="0">
            <a:noAutofit/>
          </a:bodyPr>
          <a:lstStyle/>
          <a:p>
            <a:pPr marL="342900" marR="0" lvl="0" indent="-342900" algn="ctr" rtl="0">
              <a:spcBef>
                <a:spcPts val="0"/>
              </a:spcBef>
              <a:spcAft>
                <a:spcPts val="0"/>
              </a:spcAft>
              <a:buNone/>
            </a:pPr>
            <a:r>
              <a:rPr lang="en-US" sz="2800" b="1">
                <a:solidFill>
                  <a:schemeClr val="dk2"/>
                </a:solidFill>
                <a:latin typeface="Calibri"/>
                <a:ea typeface="Calibri"/>
                <a:cs typeface="Calibri"/>
                <a:sym typeface="Calibri"/>
              </a:rPr>
              <a:t>« Car le péché n'aura point de pouvoir sur vous, puisque vous êtes, non sous la loi, mais sous la grâce »  Rom 6:14 </a:t>
            </a:r>
            <a:endParaRPr/>
          </a:p>
          <a:p>
            <a:pPr marL="342900" marR="0" lvl="0" indent="-342900" algn="ctr" rtl="0">
              <a:spcBef>
                <a:spcPts val="0"/>
              </a:spcBef>
              <a:spcAft>
                <a:spcPts val="0"/>
              </a:spcAft>
              <a:buNone/>
            </a:pPr>
            <a:r>
              <a:rPr lang="en-US" sz="2800" b="1">
                <a:solidFill>
                  <a:schemeClr val="dk2"/>
                </a:solidFill>
                <a:latin typeface="Calibri"/>
                <a:ea typeface="Calibri"/>
                <a:cs typeface="Calibri"/>
                <a:sym typeface="Calibri"/>
              </a:rPr>
              <a:t>« l'abondance de la grâce »</a:t>
            </a:r>
            <a:r>
              <a:rPr lang="en-US" sz="2800" b="1" i="0" u="none" strike="noStrike" cap="none">
                <a:solidFill>
                  <a:schemeClr val="dk2"/>
                </a:solidFill>
                <a:latin typeface="Calibri"/>
                <a:ea typeface="Calibri"/>
                <a:cs typeface="Calibri"/>
                <a:sym typeface="Calibri"/>
              </a:rPr>
              <a:t>  Rom 5:17</a:t>
            </a:r>
            <a:endParaRPr sz="3200" b="1" i="0" u="none" strike="noStrike" cap="none">
              <a:solidFill>
                <a:schemeClr val="dk2"/>
              </a:solidFill>
              <a:latin typeface="Calibri"/>
              <a:ea typeface="Calibri"/>
              <a:cs typeface="Calibri"/>
              <a:sym typeface="Calibri"/>
            </a:endParaRPr>
          </a:p>
        </p:txBody>
      </p:sp>
      <p:sp>
        <p:nvSpPr>
          <p:cNvPr id="44" name="Google Shape;2384;p136"/>
          <p:cNvSpPr txBox="1"/>
          <p:nvPr/>
        </p:nvSpPr>
        <p:spPr>
          <a:xfrm>
            <a:off x="7324556" y="3212976"/>
            <a:ext cx="971951" cy="83095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Arial Narrow" pitchFamily="34" charset="0"/>
                <a:ea typeface="Arial Narrow"/>
                <a:cs typeface="Calibri" pitchFamily="34" charset="0"/>
                <a:sym typeface="Arial Narrow"/>
              </a:rPr>
              <a:t>en </a:t>
            </a:r>
            <a:endParaRPr sz="2400" dirty="0">
              <a:latin typeface="Arial Narrow" pitchFamily="34" charset="0"/>
              <a:cs typeface="Calibri" pitchFamily="34" charset="0"/>
            </a:endParaRPr>
          </a:p>
          <a:p>
            <a:pPr marL="0" marR="0" lvl="0" indent="0" algn="ctr" rtl="0">
              <a:spcBef>
                <a:spcPts val="0"/>
              </a:spcBef>
              <a:spcAft>
                <a:spcPts val="0"/>
              </a:spcAft>
              <a:buNone/>
            </a:pPr>
            <a:r>
              <a:rPr lang="en-US" sz="2400" b="1" dirty="0">
                <a:solidFill>
                  <a:schemeClr val="lt1"/>
                </a:solidFill>
                <a:latin typeface="Arial Narrow" pitchFamily="34" charset="0"/>
                <a:ea typeface="Arial Narrow"/>
                <a:cs typeface="Calibri" pitchFamily="34" charset="0"/>
                <a:sym typeface="Arial Narrow"/>
              </a:rPr>
              <a:t>Christ</a:t>
            </a:r>
            <a:endParaRPr sz="2400" b="1" dirty="0">
              <a:solidFill>
                <a:schemeClr val="lt1"/>
              </a:solidFill>
              <a:latin typeface="Arial Narrow" pitchFamily="34" charset="0"/>
              <a:ea typeface="Arial Narrow"/>
              <a:cs typeface="Calibri" pitchFamily="34" charset="0"/>
              <a:sym typeface="Arial Narrow"/>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Shape 2349"/>
        <p:cNvGrpSpPr/>
        <p:nvPr/>
      </p:nvGrpSpPr>
      <p:grpSpPr>
        <a:xfrm>
          <a:off x="0" y="0"/>
          <a:ext cx="0" cy="0"/>
          <a:chOff x="0" y="0"/>
          <a:chExt cx="0" cy="0"/>
        </a:xfrm>
      </p:grpSpPr>
      <p:sp>
        <p:nvSpPr>
          <p:cNvPr id="2350" name="Google Shape;2350;p136"/>
          <p:cNvSpPr/>
          <p:nvPr/>
        </p:nvSpPr>
        <p:spPr>
          <a:xfrm>
            <a:off x="7571184" y="2708920"/>
            <a:ext cx="457200" cy="504827"/>
          </a:xfrm>
          <a:prstGeom prst="ellipse">
            <a:avLst/>
          </a:prstGeom>
          <a:solidFill>
            <a:srgbClr val="0000FF"/>
          </a:solidFill>
          <a:ln w="25400" cap="flat" cmpd="sng">
            <a:solidFill>
              <a:srgbClr val="0000FF"/>
            </a:solidFill>
            <a:prstDash val="solid"/>
            <a:round/>
            <a:headEnd type="none" w="sm" len="sm"/>
            <a:tailEnd type="none" w="sm" len="sm"/>
          </a:ln>
        </p:spPr>
        <p:txBody>
          <a:bodyPr spcFirstLastPara="1" wrap="square" lIns="45700" tIns="45700" rIns="45700"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351" name="Google Shape;2351;p136"/>
          <p:cNvSpPr/>
          <p:nvPr/>
        </p:nvSpPr>
        <p:spPr>
          <a:xfrm>
            <a:off x="7440880" y="3212976"/>
            <a:ext cx="731520" cy="935038"/>
          </a:xfrm>
          <a:prstGeom prst="roundRect">
            <a:avLst>
              <a:gd name="adj" fmla="val 16667"/>
            </a:avLst>
          </a:prstGeom>
          <a:solidFill>
            <a:srgbClr val="0000FF"/>
          </a:solidFill>
          <a:ln w="25400" cap="flat" cmpd="sng">
            <a:solidFill>
              <a:srgbClr val="0000FF"/>
            </a:solidFill>
            <a:prstDash val="solid"/>
            <a:round/>
            <a:headEnd type="none" w="sm" len="sm"/>
            <a:tailEnd type="none" w="sm" len="sm"/>
          </a:ln>
        </p:spPr>
        <p:txBody>
          <a:bodyPr spcFirstLastPara="1" wrap="square" lIns="45700" tIns="45700" rIns="45700"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352" name="Google Shape;2352;p136"/>
          <p:cNvSpPr/>
          <p:nvPr/>
        </p:nvSpPr>
        <p:spPr>
          <a:xfrm>
            <a:off x="7596336" y="4149080"/>
            <a:ext cx="144463" cy="647701"/>
          </a:xfrm>
          <a:prstGeom prst="rect">
            <a:avLst/>
          </a:prstGeom>
          <a:solidFill>
            <a:srgbClr val="0000FF"/>
          </a:solidFill>
          <a:ln w="25400" cap="flat" cmpd="sng">
            <a:solidFill>
              <a:srgbClr val="0000FF"/>
            </a:solidFill>
            <a:prstDash val="solid"/>
            <a:round/>
            <a:headEnd type="none" w="sm" len="sm"/>
            <a:tailEnd type="none" w="sm" len="sm"/>
          </a:ln>
        </p:spPr>
        <p:txBody>
          <a:bodyPr spcFirstLastPara="1" wrap="square" lIns="45700" tIns="45700" rIns="45700"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353" name="Google Shape;2353;p136"/>
          <p:cNvSpPr/>
          <p:nvPr/>
        </p:nvSpPr>
        <p:spPr>
          <a:xfrm>
            <a:off x="7883921" y="4149080"/>
            <a:ext cx="144463" cy="647701"/>
          </a:xfrm>
          <a:prstGeom prst="rect">
            <a:avLst/>
          </a:prstGeom>
          <a:solidFill>
            <a:srgbClr val="0000FF"/>
          </a:solidFill>
          <a:ln w="25400" cap="flat" cmpd="sng">
            <a:solidFill>
              <a:srgbClr val="0000FF"/>
            </a:solidFill>
            <a:prstDash val="solid"/>
            <a:round/>
            <a:headEnd type="none" w="sm" len="sm"/>
            <a:tailEnd type="none" w="sm" len="sm"/>
          </a:ln>
        </p:spPr>
        <p:txBody>
          <a:bodyPr spcFirstLastPara="1" wrap="square" lIns="45700" tIns="45700" rIns="45700"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354" name="Google Shape;2354;p136"/>
          <p:cNvSpPr/>
          <p:nvPr/>
        </p:nvSpPr>
        <p:spPr>
          <a:xfrm>
            <a:off x="1043608" y="2708920"/>
            <a:ext cx="457200" cy="504827"/>
          </a:xfrm>
          <a:prstGeom prst="ellipse">
            <a:avLst/>
          </a:prstGeom>
          <a:solidFill>
            <a:srgbClr val="0000FF"/>
          </a:solidFill>
          <a:ln w="25400" cap="flat" cmpd="sng">
            <a:solidFill>
              <a:srgbClr val="0000FF"/>
            </a:solidFill>
            <a:prstDash val="solid"/>
            <a:round/>
            <a:headEnd type="none" w="sm" len="sm"/>
            <a:tailEnd type="none" w="sm" len="sm"/>
          </a:ln>
        </p:spPr>
        <p:txBody>
          <a:bodyPr spcFirstLastPara="1" wrap="square" lIns="45700" tIns="45700" rIns="45700"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355" name="Google Shape;2355;p136"/>
          <p:cNvSpPr/>
          <p:nvPr/>
        </p:nvSpPr>
        <p:spPr>
          <a:xfrm>
            <a:off x="899592" y="3212976"/>
            <a:ext cx="731520" cy="935038"/>
          </a:xfrm>
          <a:prstGeom prst="roundRect">
            <a:avLst>
              <a:gd name="adj" fmla="val 16667"/>
            </a:avLst>
          </a:prstGeom>
          <a:solidFill>
            <a:srgbClr val="0000FF"/>
          </a:solidFill>
          <a:ln w="25400" cap="flat" cmpd="sng">
            <a:solidFill>
              <a:srgbClr val="0000FF"/>
            </a:solidFill>
            <a:prstDash val="solid"/>
            <a:round/>
            <a:headEnd type="none" w="sm" len="sm"/>
            <a:tailEnd type="none" w="sm" len="sm"/>
          </a:ln>
        </p:spPr>
        <p:txBody>
          <a:bodyPr spcFirstLastPara="1" wrap="square" lIns="45700" tIns="45700" rIns="45700"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356" name="Google Shape;2356;p136"/>
          <p:cNvSpPr/>
          <p:nvPr/>
        </p:nvSpPr>
        <p:spPr>
          <a:xfrm>
            <a:off x="1043608" y="4149080"/>
            <a:ext cx="144463" cy="647701"/>
          </a:xfrm>
          <a:prstGeom prst="rect">
            <a:avLst/>
          </a:prstGeom>
          <a:solidFill>
            <a:srgbClr val="0000FF"/>
          </a:solidFill>
          <a:ln w="25400" cap="flat" cmpd="sng">
            <a:solidFill>
              <a:srgbClr val="0000FF"/>
            </a:solidFill>
            <a:prstDash val="solid"/>
            <a:round/>
            <a:headEnd type="none" w="sm" len="sm"/>
            <a:tailEnd type="none" w="sm" len="sm"/>
          </a:ln>
        </p:spPr>
        <p:txBody>
          <a:bodyPr spcFirstLastPara="1" wrap="square" lIns="45700" tIns="45700" rIns="45700"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357" name="Google Shape;2357;p136"/>
          <p:cNvSpPr/>
          <p:nvPr/>
        </p:nvSpPr>
        <p:spPr>
          <a:xfrm>
            <a:off x="1331193" y="4149080"/>
            <a:ext cx="144463" cy="647701"/>
          </a:xfrm>
          <a:prstGeom prst="rect">
            <a:avLst/>
          </a:prstGeom>
          <a:solidFill>
            <a:srgbClr val="0000FF"/>
          </a:solidFill>
          <a:ln w="25400" cap="flat" cmpd="sng">
            <a:solidFill>
              <a:srgbClr val="0000FF"/>
            </a:solidFill>
            <a:prstDash val="solid"/>
            <a:round/>
            <a:headEnd type="none" w="sm" len="sm"/>
            <a:tailEnd type="none" w="sm" len="sm"/>
          </a:ln>
        </p:spPr>
        <p:txBody>
          <a:bodyPr spcFirstLastPara="1" wrap="square" lIns="45700" tIns="45700" rIns="45700"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2358" name="Google Shape;2358;p136"/>
          <p:cNvCxnSpPr/>
          <p:nvPr/>
        </p:nvCxnSpPr>
        <p:spPr>
          <a:xfrm>
            <a:off x="6660231" y="2204863"/>
            <a:ext cx="1" cy="360041"/>
          </a:xfrm>
          <a:prstGeom prst="straightConnector1">
            <a:avLst/>
          </a:prstGeom>
          <a:noFill/>
          <a:ln w="57150" cap="flat" cmpd="sng">
            <a:solidFill>
              <a:srgbClr val="00B0F0"/>
            </a:solidFill>
            <a:prstDash val="solid"/>
            <a:round/>
            <a:headEnd type="none" w="sm" len="sm"/>
            <a:tailEnd type="none" w="sm" len="sm"/>
          </a:ln>
        </p:spPr>
      </p:cxnSp>
      <p:cxnSp>
        <p:nvCxnSpPr>
          <p:cNvPr id="2359" name="Google Shape;2359;p136"/>
          <p:cNvCxnSpPr/>
          <p:nvPr/>
        </p:nvCxnSpPr>
        <p:spPr>
          <a:xfrm>
            <a:off x="7308303" y="1916832"/>
            <a:ext cx="1" cy="360041"/>
          </a:xfrm>
          <a:prstGeom prst="straightConnector1">
            <a:avLst/>
          </a:prstGeom>
          <a:noFill/>
          <a:ln w="57150" cap="flat" cmpd="sng">
            <a:solidFill>
              <a:srgbClr val="00B0F0"/>
            </a:solidFill>
            <a:prstDash val="solid"/>
            <a:round/>
            <a:headEnd type="none" w="sm" len="sm"/>
            <a:tailEnd type="none" w="sm" len="sm"/>
          </a:ln>
        </p:spPr>
      </p:cxnSp>
      <p:cxnSp>
        <p:nvCxnSpPr>
          <p:cNvPr id="2360" name="Google Shape;2360;p136"/>
          <p:cNvCxnSpPr/>
          <p:nvPr/>
        </p:nvCxnSpPr>
        <p:spPr>
          <a:xfrm>
            <a:off x="8676455" y="1916832"/>
            <a:ext cx="1" cy="360041"/>
          </a:xfrm>
          <a:prstGeom prst="straightConnector1">
            <a:avLst/>
          </a:prstGeom>
          <a:noFill/>
          <a:ln w="57150" cap="flat" cmpd="sng">
            <a:solidFill>
              <a:srgbClr val="00B0F0"/>
            </a:solidFill>
            <a:prstDash val="solid"/>
            <a:round/>
            <a:headEnd type="none" w="sm" len="sm"/>
            <a:tailEnd type="none" w="sm" len="sm"/>
          </a:ln>
        </p:spPr>
      </p:cxnSp>
      <p:cxnSp>
        <p:nvCxnSpPr>
          <p:cNvPr id="2361" name="Google Shape;2361;p136"/>
          <p:cNvCxnSpPr/>
          <p:nvPr/>
        </p:nvCxnSpPr>
        <p:spPr>
          <a:xfrm>
            <a:off x="6876255" y="1916832"/>
            <a:ext cx="1" cy="360041"/>
          </a:xfrm>
          <a:prstGeom prst="straightConnector1">
            <a:avLst/>
          </a:prstGeom>
          <a:noFill/>
          <a:ln w="57150" cap="flat" cmpd="sng">
            <a:solidFill>
              <a:srgbClr val="00B0F0"/>
            </a:solidFill>
            <a:prstDash val="solid"/>
            <a:round/>
            <a:headEnd type="none" w="sm" len="sm"/>
            <a:tailEnd type="none" w="sm" len="sm"/>
          </a:ln>
        </p:spPr>
      </p:cxnSp>
      <p:cxnSp>
        <p:nvCxnSpPr>
          <p:cNvPr id="2362" name="Google Shape;2362;p136"/>
          <p:cNvCxnSpPr/>
          <p:nvPr/>
        </p:nvCxnSpPr>
        <p:spPr>
          <a:xfrm>
            <a:off x="7092279" y="2348879"/>
            <a:ext cx="1" cy="360041"/>
          </a:xfrm>
          <a:prstGeom prst="straightConnector1">
            <a:avLst/>
          </a:prstGeom>
          <a:noFill/>
          <a:ln w="57150" cap="flat" cmpd="sng">
            <a:solidFill>
              <a:srgbClr val="00B0F0"/>
            </a:solidFill>
            <a:prstDash val="solid"/>
            <a:round/>
            <a:headEnd type="none" w="sm" len="sm"/>
            <a:tailEnd type="none" w="sm" len="sm"/>
          </a:ln>
        </p:spPr>
      </p:cxnSp>
      <p:cxnSp>
        <p:nvCxnSpPr>
          <p:cNvPr id="2363" name="Google Shape;2363;p136"/>
          <p:cNvCxnSpPr/>
          <p:nvPr/>
        </p:nvCxnSpPr>
        <p:spPr>
          <a:xfrm>
            <a:off x="7740351" y="1988839"/>
            <a:ext cx="1" cy="360041"/>
          </a:xfrm>
          <a:prstGeom prst="straightConnector1">
            <a:avLst/>
          </a:prstGeom>
          <a:noFill/>
          <a:ln w="57150" cap="flat" cmpd="sng">
            <a:solidFill>
              <a:srgbClr val="00B0F0"/>
            </a:solidFill>
            <a:prstDash val="solid"/>
            <a:round/>
            <a:headEnd type="none" w="sm" len="sm"/>
            <a:tailEnd type="none" w="sm" len="sm"/>
          </a:ln>
        </p:spPr>
      </p:cxnSp>
      <p:cxnSp>
        <p:nvCxnSpPr>
          <p:cNvPr id="2364" name="Google Shape;2364;p136"/>
          <p:cNvCxnSpPr/>
          <p:nvPr/>
        </p:nvCxnSpPr>
        <p:spPr>
          <a:xfrm>
            <a:off x="8388423" y="2348879"/>
            <a:ext cx="1" cy="360041"/>
          </a:xfrm>
          <a:prstGeom prst="straightConnector1">
            <a:avLst/>
          </a:prstGeom>
          <a:noFill/>
          <a:ln w="57150" cap="flat" cmpd="sng">
            <a:solidFill>
              <a:srgbClr val="00B0F0"/>
            </a:solidFill>
            <a:prstDash val="solid"/>
            <a:round/>
            <a:headEnd type="none" w="sm" len="sm"/>
            <a:tailEnd type="none" w="sm" len="sm"/>
          </a:ln>
        </p:spPr>
      </p:cxnSp>
      <p:cxnSp>
        <p:nvCxnSpPr>
          <p:cNvPr id="2365" name="Google Shape;2365;p136"/>
          <p:cNvCxnSpPr/>
          <p:nvPr/>
        </p:nvCxnSpPr>
        <p:spPr>
          <a:xfrm>
            <a:off x="7524327" y="2276871"/>
            <a:ext cx="1" cy="360041"/>
          </a:xfrm>
          <a:prstGeom prst="straightConnector1">
            <a:avLst/>
          </a:prstGeom>
          <a:noFill/>
          <a:ln w="57150" cap="flat" cmpd="sng">
            <a:solidFill>
              <a:srgbClr val="00B0F0"/>
            </a:solidFill>
            <a:prstDash val="solid"/>
            <a:round/>
            <a:headEnd type="none" w="sm" len="sm"/>
            <a:tailEnd type="none" w="sm" len="sm"/>
          </a:ln>
        </p:spPr>
      </p:cxnSp>
      <p:cxnSp>
        <p:nvCxnSpPr>
          <p:cNvPr id="2366" name="Google Shape;2366;p136"/>
          <p:cNvCxnSpPr/>
          <p:nvPr/>
        </p:nvCxnSpPr>
        <p:spPr>
          <a:xfrm>
            <a:off x="7308303" y="2708919"/>
            <a:ext cx="1" cy="360041"/>
          </a:xfrm>
          <a:prstGeom prst="straightConnector1">
            <a:avLst/>
          </a:prstGeom>
          <a:noFill/>
          <a:ln w="57150" cap="flat" cmpd="sng">
            <a:solidFill>
              <a:srgbClr val="00B0F0"/>
            </a:solidFill>
            <a:prstDash val="solid"/>
            <a:round/>
            <a:headEnd type="none" w="sm" len="sm"/>
            <a:tailEnd type="none" w="sm" len="sm"/>
          </a:ln>
        </p:spPr>
      </p:cxnSp>
      <p:cxnSp>
        <p:nvCxnSpPr>
          <p:cNvPr id="2367" name="Google Shape;2367;p136"/>
          <p:cNvCxnSpPr/>
          <p:nvPr/>
        </p:nvCxnSpPr>
        <p:spPr>
          <a:xfrm>
            <a:off x="8892479" y="2204864"/>
            <a:ext cx="1" cy="360041"/>
          </a:xfrm>
          <a:prstGeom prst="straightConnector1">
            <a:avLst/>
          </a:prstGeom>
          <a:noFill/>
          <a:ln w="57150" cap="flat" cmpd="sng">
            <a:solidFill>
              <a:srgbClr val="00B0F0"/>
            </a:solidFill>
            <a:prstDash val="solid"/>
            <a:round/>
            <a:headEnd type="none" w="sm" len="sm"/>
            <a:tailEnd type="none" w="sm" len="sm"/>
          </a:ln>
        </p:spPr>
      </p:cxnSp>
      <p:cxnSp>
        <p:nvCxnSpPr>
          <p:cNvPr id="2368" name="Google Shape;2368;p136"/>
          <p:cNvCxnSpPr/>
          <p:nvPr/>
        </p:nvCxnSpPr>
        <p:spPr>
          <a:xfrm>
            <a:off x="8172399" y="1916832"/>
            <a:ext cx="1" cy="360041"/>
          </a:xfrm>
          <a:prstGeom prst="straightConnector1">
            <a:avLst/>
          </a:prstGeom>
          <a:noFill/>
          <a:ln w="57150" cap="flat" cmpd="sng">
            <a:solidFill>
              <a:srgbClr val="00B0F0"/>
            </a:solidFill>
            <a:prstDash val="solid"/>
            <a:round/>
            <a:headEnd type="none" w="sm" len="sm"/>
            <a:tailEnd type="none" w="sm" len="sm"/>
          </a:ln>
        </p:spPr>
      </p:cxnSp>
      <p:cxnSp>
        <p:nvCxnSpPr>
          <p:cNvPr id="2369" name="Google Shape;2369;p136"/>
          <p:cNvCxnSpPr/>
          <p:nvPr/>
        </p:nvCxnSpPr>
        <p:spPr>
          <a:xfrm>
            <a:off x="7956375" y="2276871"/>
            <a:ext cx="1" cy="360041"/>
          </a:xfrm>
          <a:prstGeom prst="straightConnector1">
            <a:avLst/>
          </a:prstGeom>
          <a:noFill/>
          <a:ln w="57150" cap="flat" cmpd="sng">
            <a:solidFill>
              <a:srgbClr val="00B0F0"/>
            </a:solidFill>
            <a:prstDash val="solid"/>
            <a:round/>
            <a:headEnd type="none" w="sm" len="sm"/>
            <a:tailEnd type="none" w="sm" len="sm"/>
          </a:ln>
        </p:spPr>
      </p:cxnSp>
      <p:cxnSp>
        <p:nvCxnSpPr>
          <p:cNvPr id="2370" name="Google Shape;2370;p136"/>
          <p:cNvCxnSpPr/>
          <p:nvPr/>
        </p:nvCxnSpPr>
        <p:spPr>
          <a:xfrm>
            <a:off x="6876255" y="2636911"/>
            <a:ext cx="1" cy="360041"/>
          </a:xfrm>
          <a:prstGeom prst="straightConnector1">
            <a:avLst/>
          </a:prstGeom>
          <a:noFill/>
          <a:ln w="57150" cap="flat" cmpd="sng">
            <a:solidFill>
              <a:srgbClr val="00B0F0"/>
            </a:solidFill>
            <a:prstDash val="solid"/>
            <a:round/>
            <a:headEnd type="none" w="sm" len="sm"/>
            <a:tailEnd type="none" w="sm" len="sm"/>
          </a:ln>
        </p:spPr>
      </p:cxnSp>
      <p:cxnSp>
        <p:nvCxnSpPr>
          <p:cNvPr id="2371" name="Google Shape;2371;p136"/>
          <p:cNvCxnSpPr/>
          <p:nvPr/>
        </p:nvCxnSpPr>
        <p:spPr>
          <a:xfrm>
            <a:off x="7740351" y="2492895"/>
            <a:ext cx="1" cy="360041"/>
          </a:xfrm>
          <a:prstGeom prst="straightConnector1">
            <a:avLst/>
          </a:prstGeom>
          <a:noFill/>
          <a:ln w="57150" cap="flat" cmpd="sng">
            <a:solidFill>
              <a:srgbClr val="00B0F0"/>
            </a:solidFill>
            <a:prstDash val="solid"/>
            <a:round/>
            <a:headEnd type="none" w="sm" len="sm"/>
            <a:tailEnd type="none" w="sm" len="sm"/>
          </a:ln>
        </p:spPr>
      </p:cxnSp>
      <p:cxnSp>
        <p:nvCxnSpPr>
          <p:cNvPr id="2372" name="Google Shape;2372;p136"/>
          <p:cNvCxnSpPr/>
          <p:nvPr/>
        </p:nvCxnSpPr>
        <p:spPr>
          <a:xfrm>
            <a:off x="8172399" y="2708919"/>
            <a:ext cx="1" cy="360041"/>
          </a:xfrm>
          <a:prstGeom prst="straightConnector1">
            <a:avLst/>
          </a:prstGeom>
          <a:noFill/>
          <a:ln w="57150" cap="flat" cmpd="sng">
            <a:solidFill>
              <a:srgbClr val="00B0F0"/>
            </a:solidFill>
            <a:prstDash val="solid"/>
            <a:round/>
            <a:headEnd type="none" w="sm" len="sm"/>
            <a:tailEnd type="none" w="sm" len="sm"/>
          </a:ln>
        </p:spPr>
      </p:cxnSp>
      <p:cxnSp>
        <p:nvCxnSpPr>
          <p:cNvPr id="2373" name="Google Shape;2373;p136"/>
          <p:cNvCxnSpPr/>
          <p:nvPr/>
        </p:nvCxnSpPr>
        <p:spPr>
          <a:xfrm>
            <a:off x="8676455" y="2636911"/>
            <a:ext cx="1" cy="360041"/>
          </a:xfrm>
          <a:prstGeom prst="straightConnector1">
            <a:avLst/>
          </a:prstGeom>
          <a:noFill/>
          <a:ln w="57150" cap="flat" cmpd="sng">
            <a:solidFill>
              <a:srgbClr val="00B0F0"/>
            </a:solidFill>
            <a:prstDash val="solid"/>
            <a:round/>
            <a:headEnd type="none" w="sm" len="sm"/>
            <a:tailEnd type="none" w="sm" len="sm"/>
          </a:ln>
        </p:spPr>
      </p:cxnSp>
      <p:pic>
        <p:nvPicPr>
          <p:cNvPr id="2374" name="Google Shape;2374;p136" descr="chain MH900399019.JPG"/>
          <p:cNvPicPr preferRelativeResize="0"/>
          <p:nvPr/>
        </p:nvPicPr>
        <p:blipFill rotWithShape="1">
          <a:blip r:embed="rId3">
            <a:alphaModFix/>
          </a:blip>
          <a:srcRect l="22086" r="24413"/>
          <a:stretch/>
        </p:blipFill>
        <p:spPr>
          <a:xfrm>
            <a:off x="395536" y="1124744"/>
            <a:ext cx="751045" cy="1403798"/>
          </a:xfrm>
          <a:prstGeom prst="rect">
            <a:avLst/>
          </a:prstGeom>
          <a:noFill/>
          <a:ln>
            <a:noFill/>
          </a:ln>
        </p:spPr>
      </p:pic>
      <p:pic>
        <p:nvPicPr>
          <p:cNvPr id="2375" name="Google Shape;2375;p136" descr="chain MH900399019.JPG"/>
          <p:cNvPicPr preferRelativeResize="0"/>
          <p:nvPr/>
        </p:nvPicPr>
        <p:blipFill rotWithShape="1">
          <a:blip r:embed="rId3">
            <a:alphaModFix/>
          </a:blip>
          <a:srcRect l="22086" r="24413"/>
          <a:stretch/>
        </p:blipFill>
        <p:spPr>
          <a:xfrm>
            <a:off x="899592" y="1124744"/>
            <a:ext cx="751044" cy="1403798"/>
          </a:xfrm>
          <a:prstGeom prst="rect">
            <a:avLst/>
          </a:prstGeom>
          <a:noFill/>
          <a:ln>
            <a:noFill/>
          </a:ln>
        </p:spPr>
      </p:pic>
      <p:pic>
        <p:nvPicPr>
          <p:cNvPr id="2376" name="Google Shape;2376;p136" descr="chain MH900399019.JPG"/>
          <p:cNvPicPr preferRelativeResize="0"/>
          <p:nvPr/>
        </p:nvPicPr>
        <p:blipFill rotWithShape="1">
          <a:blip r:embed="rId3">
            <a:alphaModFix/>
          </a:blip>
          <a:srcRect l="22086" r="24413"/>
          <a:stretch/>
        </p:blipFill>
        <p:spPr>
          <a:xfrm>
            <a:off x="1475656" y="1124744"/>
            <a:ext cx="751044" cy="1403798"/>
          </a:xfrm>
          <a:prstGeom prst="rect">
            <a:avLst/>
          </a:prstGeom>
          <a:noFill/>
          <a:ln>
            <a:noFill/>
          </a:ln>
        </p:spPr>
      </p:pic>
      <p:sp>
        <p:nvSpPr>
          <p:cNvPr id="2377" name="Google Shape;2377;p136"/>
          <p:cNvSpPr/>
          <p:nvPr/>
        </p:nvSpPr>
        <p:spPr>
          <a:xfrm>
            <a:off x="395536" y="2204864"/>
            <a:ext cx="1872209" cy="316718"/>
          </a:xfrm>
          <a:prstGeom prst="rect">
            <a:avLst/>
          </a:prstGeom>
          <a:noFill/>
          <a:ln>
            <a:noFill/>
          </a:ln>
        </p:spPr>
        <p:txBody>
          <a:bodyPr spcFirstLastPara="1" wrap="square" lIns="45700" tIns="45700" rIns="45700" bIns="45700" anchor="t" anchorCtr="0">
            <a:spAutoFit/>
          </a:bodyPr>
          <a:lstStyle/>
          <a:p>
            <a:pPr marL="0" marR="0" lvl="0" indent="0" algn="ctr" rtl="0">
              <a:spcBef>
                <a:spcPts val="0"/>
              </a:spcBef>
              <a:spcAft>
                <a:spcPts val="0"/>
              </a:spcAft>
              <a:buNone/>
            </a:pPr>
            <a:r>
              <a:rPr lang="en-US" sz="800">
                <a:solidFill>
                  <a:srgbClr val="6D6D6D"/>
                </a:solidFill>
                <a:latin typeface="Arial"/>
                <a:ea typeface="Arial"/>
                <a:cs typeface="Arial"/>
                <a:sym typeface="Arial"/>
              </a:rPr>
              <a:t>Microsoft clip art © 2013 </a:t>
            </a:r>
            <a:endParaRPr sz="1800">
              <a:solidFill>
                <a:srgbClr val="FFFFFF"/>
              </a:solidFill>
              <a:latin typeface="Arial"/>
              <a:ea typeface="Arial"/>
              <a:cs typeface="Arial"/>
              <a:sym typeface="Arial"/>
            </a:endParaRPr>
          </a:p>
          <a:p>
            <a:pPr marL="0" marR="0" lvl="0" indent="0" algn="ctr" rtl="0">
              <a:spcBef>
                <a:spcPts val="0"/>
              </a:spcBef>
              <a:spcAft>
                <a:spcPts val="0"/>
              </a:spcAft>
              <a:buNone/>
            </a:pPr>
            <a:r>
              <a:rPr lang="en-US" sz="800">
                <a:solidFill>
                  <a:srgbClr val="6D6D6D"/>
                </a:solidFill>
                <a:latin typeface="Arial"/>
                <a:ea typeface="Arial"/>
                <a:cs typeface="Arial"/>
                <a:sym typeface="Arial"/>
              </a:rPr>
              <a:t>Microsoft Corporation. </a:t>
            </a:r>
            <a:endParaRPr/>
          </a:p>
        </p:txBody>
      </p:sp>
      <p:pic>
        <p:nvPicPr>
          <p:cNvPr id="2378" name="Google Shape;2378;p136" descr="4you.png"/>
          <p:cNvPicPr preferRelativeResize="0"/>
          <p:nvPr/>
        </p:nvPicPr>
        <p:blipFill rotWithShape="1">
          <a:blip r:embed="rId4">
            <a:alphaModFix/>
          </a:blip>
          <a:srcRect l="17780" t="14858" r="54067" b="44000"/>
          <a:stretch/>
        </p:blipFill>
        <p:spPr>
          <a:xfrm>
            <a:off x="3635896" y="2636912"/>
            <a:ext cx="1656184" cy="2208246"/>
          </a:xfrm>
          <a:prstGeom prst="rect">
            <a:avLst/>
          </a:prstGeom>
          <a:noFill/>
          <a:ln>
            <a:noFill/>
          </a:ln>
        </p:spPr>
      </p:pic>
      <p:sp>
        <p:nvSpPr>
          <p:cNvPr id="2379" name="Google Shape;2379;p136"/>
          <p:cNvSpPr/>
          <p:nvPr/>
        </p:nvSpPr>
        <p:spPr>
          <a:xfrm>
            <a:off x="4258816" y="3429000"/>
            <a:ext cx="457200" cy="457200"/>
          </a:xfrm>
          <a:prstGeom prst="smileyFace">
            <a:avLst>
              <a:gd name="adj" fmla="val -4653"/>
            </a:avLst>
          </a:prstGeom>
          <a:solidFill>
            <a:schemeClr val="dk2"/>
          </a:solidFill>
          <a:ln w="25400" cap="flat" cmpd="sng">
            <a:solidFill>
              <a:srgbClr val="FFCC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380" name="Google Shape;2380;p136"/>
          <p:cNvSpPr txBox="1"/>
          <p:nvPr/>
        </p:nvSpPr>
        <p:spPr>
          <a:xfrm>
            <a:off x="3635896" y="4437112"/>
            <a:ext cx="1656184"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264C72"/>
                </a:solidFill>
                <a:latin typeface="Arial"/>
                <a:ea typeface="Arial"/>
                <a:cs typeface="Arial"/>
                <a:sym typeface="Arial"/>
              </a:rPr>
              <a:t>© GospelGifs.com </a:t>
            </a:r>
            <a:endParaRPr/>
          </a:p>
          <a:p>
            <a:pPr marL="0" marR="0" lvl="0" indent="0" algn="ctr" rtl="0">
              <a:spcBef>
                <a:spcPts val="0"/>
              </a:spcBef>
              <a:spcAft>
                <a:spcPts val="0"/>
              </a:spcAft>
              <a:buNone/>
            </a:pPr>
            <a:r>
              <a:rPr lang="en-US" sz="900">
                <a:solidFill>
                  <a:srgbClr val="264C72"/>
                </a:solidFill>
                <a:latin typeface="Arial"/>
                <a:ea typeface="Arial"/>
                <a:cs typeface="Arial"/>
                <a:sym typeface="Arial"/>
              </a:rPr>
              <a:t>used with permission</a:t>
            </a:r>
            <a:endParaRPr sz="900">
              <a:solidFill>
                <a:srgbClr val="264C72"/>
              </a:solidFill>
              <a:latin typeface="Arial"/>
              <a:ea typeface="Arial"/>
              <a:cs typeface="Arial"/>
              <a:sym typeface="Arial"/>
            </a:endParaRPr>
          </a:p>
        </p:txBody>
      </p:sp>
      <p:cxnSp>
        <p:nvCxnSpPr>
          <p:cNvPr id="2381" name="Google Shape;2381;p136"/>
          <p:cNvCxnSpPr/>
          <p:nvPr/>
        </p:nvCxnSpPr>
        <p:spPr>
          <a:xfrm>
            <a:off x="2267744" y="3645024"/>
            <a:ext cx="792088" cy="0"/>
          </a:xfrm>
          <a:prstGeom prst="straightConnector1">
            <a:avLst/>
          </a:prstGeom>
          <a:noFill/>
          <a:ln w="57150" cap="flat" cmpd="sng">
            <a:solidFill>
              <a:srgbClr val="0000FF"/>
            </a:solidFill>
            <a:prstDash val="solid"/>
            <a:round/>
            <a:headEnd type="none" w="sm" len="sm"/>
            <a:tailEnd type="stealth" w="med" len="med"/>
          </a:ln>
        </p:spPr>
      </p:cxnSp>
      <p:cxnSp>
        <p:nvCxnSpPr>
          <p:cNvPr id="2382" name="Google Shape;2382;p136"/>
          <p:cNvCxnSpPr/>
          <p:nvPr/>
        </p:nvCxnSpPr>
        <p:spPr>
          <a:xfrm>
            <a:off x="5940152" y="3645024"/>
            <a:ext cx="792088" cy="0"/>
          </a:xfrm>
          <a:prstGeom prst="straightConnector1">
            <a:avLst/>
          </a:prstGeom>
          <a:noFill/>
          <a:ln w="57150" cap="flat" cmpd="sng">
            <a:solidFill>
              <a:srgbClr val="0000FF"/>
            </a:solidFill>
            <a:prstDash val="solid"/>
            <a:round/>
            <a:headEnd type="none" w="sm" len="sm"/>
            <a:tailEnd type="stealth" w="med" len="med"/>
          </a:ln>
        </p:spPr>
      </p:cxnSp>
      <p:sp>
        <p:nvSpPr>
          <p:cNvPr id="2383" name="Google Shape;2383;p136"/>
          <p:cNvSpPr/>
          <p:nvPr/>
        </p:nvSpPr>
        <p:spPr>
          <a:xfrm>
            <a:off x="306187" y="509771"/>
            <a:ext cx="1949572"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0070C0"/>
                </a:solidFill>
                <a:latin typeface="Arial"/>
                <a:ea typeface="Arial"/>
                <a:cs typeface="Arial"/>
                <a:sym typeface="Arial"/>
              </a:rPr>
              <a:t>PÉCHÉ</a:t>
            </a:r>
            <a:endParaRPr sz="4000" b="1" dirty="0">
              <a:solidFill>
                <a:srgbClr val="0070C0"/>
              </a:solidFill>
              <a:latin typeface="Arial"/>
              <a:ea typeface="Arial"/>
              <a:cs typeface="Arial"/>
              <a:sym typeface="Arial"/>
            </a:endParaRPr>
          </a:p>
        </p:txBody>
      </p:sp>
      <p:sp>
        <p:nvSpPr>
          <p:cNvPr id="2384" name="Google Shape;2384;p136"/>
          <p:cNvSpPr txBox="1"/>
          <p:nvPr/>
        </p:nvSpPr>
        <p:spPr>
          <a:xfrm>
            <a:off x="7324556" y="3212976"/>
            <a:ext cx="971951" cy="83095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Arial Narrow" pitchFamily="34" charset="0"/>
                <a:ea typeface="Arial Narrow"/>
                <a:cs typeface="Calibri" pitchFamily="34" charset="0"/>
                <a:sym typeface="Arial Narrow"/>
              </a:rPr>
              <a:t>en </a:t>
            </a:r>
            <a:endParaRPr sz="2400" dirty="0">
              <a:latin typeface="Arial Narrow" pitchFamily="34" charset="0"/>
              <a:cs typeface="Calibri" pitchFamily="34" charset="0"/>
            </a:endParaRPr>
          </a:p>
          <a:p>
            <a:pPr marL="0" marR="0" lvl="0" indent="0" algn="ctr" rtl="0">
              <a:spcBef>
                <a:spcPts val="0"/>
              </a:spcBef>
              <a:spcAft>
                <a:spcPts val="0"/>
              </a:spcAft>
              <a:buNone/>
            </a:pPr>
            <a:r>
              <a:rPr lang="en-US" sz="2400" b="1" dirty="0">
                <a:solidFill>
                  <a:schemeClr val="lt1"/>
                </a:solidFill>
                <a:latin typeface="Arial Narrow" pitchFamily="34" charset="0"/>
                <a:ea typeface="Arial Narrow"/>
                <a:cs typeface="Calibri" pitchFamily="34" charset="0"/>
                <a:sym typeface="Arial Narrow"/>
              </a:rPr>
              <a:t>Christ</a:t>
            </a:r>
            <a:endParaRPr sz="2400" b="1" dirty="0">
              <a:solidFill>
                <a:schemeClr val="lt1"/>
              </a:solidFill>
              <a:latin typeface="Arial Narrow" pitchFamily="34" charset="0"/>
              <a:ea typeface="Arial Narrow"/>
              <a:cs typeface="Calibri" pitchFamily="34" charset="0"/>
              <a:sym typeface="Arial Narrow"/>
            </a:endParaRPr>
          </a:p>
        </p:txBody>
      </p:sp>
      <p:pic>
        <p:nvPicPr>
          <p:cNvPr id="2386" name="Google Shape;2386;p136" descr="lord-jesus-christ-coming-293608.gif"/>
          <p:cNvPicPr preferRelativeResize="0"/>
          <p:nvPr/>
        </p:nvPicPr>
        <p:blipFill rotWithShape="1">
          <a:blip r:embed="rId5">
            <a:alphaModFix/>
          </a:blip>
          <a:srcRect t="2048" b="38563"/>
          <a:stretch/>
        </p:blipFill>
        <p:spPr>
          <a:xfrm>
            <a:off x="6697920" y="173752"/>
            <a:ext cx="2194560" cy="1898022"/>
          </a:xfrm>
          <a:prstGeom prst="ellipse">
            <a:avLst/>
          </a:prstGeom>
          <a:noFill/>
          <a:ln>
            <a:noFill/>
          </a:ln>
        </p:spPr>
      </p:pic>
      <p:sp>
        <p:nvSpPr>
          <p:cNvPr id="2387" name="Google Shape;2387;p136"/>
          <p:cNvSpPr/>
          <p:nvPr/>
        </p:nvSpPr>
        <p:spPr>
          <a:xfrm>
            <a:off x="6713003" y="692696"/>
            <a:ext cx="2178802"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0070C0"/>
                </a:solidFill>
                <a:latin typeface="Arial"/>
                <a:ea typeface="Arial"/>
                <a:cs typeface="Arial"/>
                <a:sym typeface="Arial"/>
              </a:rPr>
              <a:t>GRÂCE </a:t>
            </a:r>
            <a:endParaRPr sz="4000" b="1" dirty="0">
              <a:solidFill>
                <a:srgbClr val="0070C0"/>
              </a:solidFill>
              <a:latin typeface="Arial"/>
              <a:ea typeface="Arial"/>
              <a:cs typeface="Arial"/>
              <a:sym typeface="Arial"/>
            </a:endParaRPr>
          </a:p>
        </p:txBody>
      </p:sp>
      <p:sp>
        <p:nvSpPr>
          <p:cNvPr id="2388" name="Google Shape;2388;p136"/>
          <p:cNvSpPr txBox="1"/>
          <p:nvPr/>
        </p:nvSpPr>
        <p:spPr>
          <a:xfrm>
            <a:off x="6732240" y="1628800"/>
            <a:ext cx="2088233"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00B0F0"/>
                </a:solidFill>
                <a:latin typeface="Arial"/>
                <a:ea typeface="Arial"/>
                <a:cs typeface="Arial"/>
                <a:sym typeface="Arial"/>
              </a:rPr>
              <a:t>© GospelGifs.com </a:t>
            </a:r>
            <a:endParaRPr/>
          </a:p>
          <a:p>
            <a:pPr marL="0" marR="0" lvl="0" indent="0" algn="ctr" rtl="0">
              <a:spcBef>
                <a:spcPts val="0"/>
              </a:spcBef>
              <a:spcAft>
                <a:spcPts val="0"/>
              </a:spcAft>
              <a:buNone/>
            </a:pPr>
            <a:r>
              <a:rPr lang="en-US" sz="900">
                <a:solidFill>
                  <a:srgbClr val="00B0F0"/>
                </a:solidFill>
                <a:latin typeface="Arial"/>
                <a:ea typeface="Arial"/>
                <a:cs typeface="Arial"/>
                <a:sym typeface="Arial"/>
              </a:rPr>
              <a:t>used with permission</a:t>
            </a:r>
            <a:endParaRPr sz="900">
              <a:solidFill>
                <a:srgbClr val="00B0F0"/>
              </a:solidFill>
              <a:latin typeface="Arial"/>
              <a:ea typeface="Arial"/>
              <a:cs typeface="Arial"/>
              <a:sym typeface="Arial"/>
            </a:endParaRPr>
          </a:p>
        </p:txBody>
      </p:sp>
      <p:sp>
        <p:nvSpPr>
          <p:cNvPr id="2389" name="Google Shape;2389;p136"/>
          <p:cNvSpPr/>
          <p:nvPr/>
        </p:nvSpPr>
        <p:spPr>
          <a:xfrm>
            <a:off x="6660232" y="2124145"/>
            <a:ext cx="2254143"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dirty="0" err="1">
                <a:solidFill>
                  <a:srgbClr val="0070C0"/>
                </a:solidFill>
                <a:latin typeface="Arial"/>
                <a:ea typeface="Arial"/>
                <a:cs typeface="Arial"/>
                <a:sym typeface="Arial"/>
              </a:rPr>
              <a:t>abondante</a:t>
            </a:r>
            <a:endParaRPr sz="3200" b="1" dirty="0">
              <a:solidFill>
                <a:srgbClr val="0070C0"/>
              </a:solidFill>
              <a:latin typeface="Arial"/>
              <a:ea typeface="Arial"/>
              <a:cs typeface="Arial"/>
              <a:sym typeface="Arial"/>
            </a:endParaRPr>
          </a:p>
        </p:txBody>
      </p:sp>
      <p:sp>
        <p:nvSpPr>
          <p:cNvPr id="2390" name="Google Shape;2390;p136"/>
          <p:cNvSpPr txBox="1"/>
          <p:nvPr/>
        </p:nvSpPr>
        <p:spPr>
          <a:xfrm>
            <a:off x="2627784" y="244966"/>
            <a:ext cx="3672408" cy="1815882"/>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41. sous Christ comme esclaves de Christ et </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de Dieu pour la justice.</a:t>
            </a:r>
            <a:endParaRPr sz="2800" b="1">
              <a:solidFill>
                <a:srgbClr val="FF0000"/>
              </a:solidFill>
              <a:latin typeface="Calibri"/>
              <a:ea typeface="Calibri"/>
              <a:cs typeface="Calibri"/>
              <a:sym typeface="Calibri"/>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Merci, Seigneur!</a:t>
            </a:r>
            <a:endParaRPr sz="2800" b="1">
              <a:solidFill>
                <a:srgbClr val="FF0000"/>
              </a:solidFill>
              <a:latin typeface="Calibri"/>
              <a:ea typeface="Calibri"/>
              <a:cs typeface="Calibri"/>
              <a:sym typeface="Calibri"/>
            </a:endParaRPr>
          </a:p>
        </p:txBody>
      </p:sp>
      <p:sp>
        <p:nvSpPr>
          <p:cNvPr id="2391" name="Google Shape;2391;p136"/>
          <p:cNvSpPr txBox="1"/>
          <p:nvPr/>
        </p:nvSpPr>
        <p:spPr>
          <a:xfrm>
            <a:off x="0" y="5085184"/>
            <a:ext cx="9144000" cy="155448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400" b="1">
                <a:solidFill>
                  <a:schemeClr val="dk2"/>
                </a:solidFill>
                <a:latin typeface="Calibri"/>
                <a:ea typeface="Calibri"/>
                <a:cs typeface="Calibri"/>
                <a:sym typeface="Calibri"/>
              </a:rPr>
              <a:t>« si je plaisais encore aux hommes, je ne serais pas serviteur (esclave) de Christ » Gal 1:10 </a:t>
            </a:r>
            <a:r>
              <a:rPr lang="en-US" sz="1800">
                <a:solidFill>
                  <a:schemeClr val="dk2"/>
                </a:solidFill>
                <a:latin typeface="Calibri"/>
                <a:ea typeface="Calibri"/>
                <a:cs typeface="Calibri"/>
                <a:sym typeface="Calibri"/>
              </a:rPr>
              <a:t>(à cause de l'esclavage, «serviteur» a été substitué à «esclave»)</a:t>
            </a:r>
            <a:endParaRPr sz="1800">
              <a:solidFill>
                <a:schemeClr val="dk2"/>
              </a:solidFill>
              <a:latin typeface="Calibri"/>
              <a:ea typeface="Calibri"/>
              <a:cs typeface="Calibri"/>
              <a:sym typeface="Calibri"/>
            </a:endParaRPr>
          </a:p>
          <a:p>
            <a:pPr marL="0" marR="0" lvl="0" indent="0" algn="ctr" rtl="0">
              <a:spcBef>
                <a:spcPts val="0"/>
              </a:spcBef>
              <a:spcAft>
                <a:spcPts val="0"/>
              </a:spcAft>
              <a:buNone/>
            </a:pPr>
            <a:r>
              <a:rPr lang="en-US" sz="2400" b="1">
                <a:solidFill>
                  <a:schemeClr val="dk2"/>
                </a:solidFill>
                <a:latin typeface="Calibri"/>
                <a:ea typeface="Calibri"/>
                <a:cs typeface="Calibri"/>
                <a:sym typeface="Calibri"/>
              </a:rPr>
              <a:t>« Épaphras . . . serviteur (esclave) de Jésus Christ » Col 4:12</a:t>
            </a:r>
            <a:endParaRPr/>
          </a:p>
          <a:p>
            <a:pPr marL="0" marR="0" lvl="0" indent="0" algn="ctr" rtl="0">
              <a:spcBef>
                <a:spcPts val="0"/>
              </a:spcBef>
              <a:spcAft>
                <a:spcPts val="0"/>
              </a:spcAft>
              <a:buNone/>
            </a:pPr>
            <a:r>
              <a:rPr lang="en-US" sz="2400" b="1">
                <a:solidFill>
                  <a:schemeClr val="dk2"/>
                </a:solidFill>
                <a:latin typeface="Calibri"/>
                <a:ea typeface="Calibri"/>
                <a:cs typeface="Calibri"/>
                <a:sym typeface="Calibri"/>
              </a:rPr>
              <a:t>« Jude, serviteur (esclave) de Jésus Christ » Jude 1  </a:t>
            </a:r>
            <a:endParaRPr sz="2400" b="1">
              <a:solidFill>
                <a:schemeClr val="dk2"/>
              </a:solidFill>
              <a:latin typeface="Calibri"/>
              <a:ea typeface="Calibri"/>
              <a:cs typeface="Calibri"/>
              <a:sym typeface="Calibri"/>
            </a:endParaRPr>
          </a:p>
        </p:txBody>
      </p:sp>
      <p:sp>
        <p:nvSpPr>
          <p:cNvPr id="44" name="Google Shape;2339;p135"/>
          <p:cNvSpPr txBox="1"/>
          <p:nvPr/>
        </p:nvSpPr>
        <p:spPr>
          <a:xfrm>
            <a:off x="728213" y="3203600"/>
            <a:ext cx="1105500" cy="831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Arial Narrow"/>
                <a:ea typeface="Arial Narrow"/>
                <a:cs typeface="Arial Narrow"/>
                <a:sym typeface="Arial Narrow"/>
              </a:rPr>
              <a:t>en </a:t>
            </a:r>
            <a:endParaRPr dirty="0"/>
          </a:p>
          <a:p>
            <a:pPr marL="0" marR="0" lvl="0" indent="0" algn="ctr" rtl="0">
              <a:spcBef>
                <a:spcPts val="0"/>
              </a:spcBef>
              <a:spcAft>
                <a:spcPts val="0"/>
              </a:spcAft>
              <a:buNone/>
            </a:pPr>
            <a:r>
              <a:rPr lang="en-US" sz="2400" b="1" dirty="0">
                <a:solidFill>
                  <a:schemeClr val="lt1"/>
                </a:solidFill>
                <a:latin typeface="Arial Narrow"/>
                <a:ea typeface="Arial Narrow"/>
                <a:cs typeface="Arial Narrow"/>
                <a:sym typeface="Arial Narrow"/>
              </a:rPr>
              <a:t>Adam</a:t>
            </a:r>
            <a:endParaRPr sz="2400" b="1" dirty="0">
              <a:solidFill>
                <a:schemeClr val="lt1"/>
              </a:solidFill>
              <a:latin typeface="Arial Narrow"/>
              <a:ea typeface="Arial Narrow"/>
              <a:cs typeface="Arial Narrow"/>
              <a:sym typeface="Arial Narrow"/>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Shape 2395"/>
        <p:cNvGrpSpPr/>
        <p:nvPr/>
      </p:nvGrpSpPr>
      <p:grpSpPr>
        <a:xfrm>
          <a:off x="0" y="0"/>
          <a:ext cx="0" cy="0"/>
          <a:chOff x="0" y="0"/>
          <a:chExt cx="0" cy="0"/>
        </a:xfrm>
      </p:grpSpPr>
      <p:sp>
        <p:nvSpPr>
          <p:cNvPr id="2396" name="Google Shape;2396;p137"/>
          <p:cNvSpPr/>
          <p:nvPr/>
        </p:nvSpPr>
        <p:spPr>
          <a:xfrm>
            <a:off x="7571184" y="2708920"/>
            <a:ext cx="457200" cy="504827"/>
          </a:xfrm>
          <a:prstGeom prst="ellipse">
            <a:avLst/>
          </a:prstGeom>
          <a:solidFill>
            <a:srgbClr val="0000FF"/>
          </a:solidFill>
          <a:ln w="25400" cap="flat" cmpd="sng">
            <a:solidFill>
              <a:srgbClr val="0000FF"/>
            </a:solidFill>
            <a:prstDash val="solid"/>
            <a:round/>
            <a:headEnd type="none" w="sm" len="sm"/>
            <a:tailEnd type="none" w="sm" len="sm"/>
          </a:ln>
        </p:spPr>
        <p:txBody>
          <a:bodyPr spcFirstLastPara="1" wrap="square" lIns="45700" tIns="45700" rIns="45700"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397" name="Google Shape;2397;p137"/>
          <p:cNvSpPr/>
          <p:nvPr/>
        </p:nvSpPr>
        <p:spPr>
          <a:xfrm>
            <a:off x="7440880" y="3212976"/>
            <a:ext cx="731520" cy="935038"/>
          </a:xfrm>
          <a:prstGeom prst="roundRect">
            <a:avLst>
              <a:gd name="adj" fmla="val 16667"/>
            </a:avLst>
          </a:prstGeom>
          <a:solidFill>
            <a:srgbClr val="0000FF"/>
          </a:solidFill>
          <a:ln w="25400" cap="flat" cmpd="sng">
            <a:solidFill>
              <a:srgbClr val="0000FF"/>
            </a:solidFill>
            <a:prstDash val="solid"/>
            <a:round/>
            <a:headEnd type="none" w="sm" len="sm"/>
            <a:tailEnd type="none" w="sm" len="sm"/>
          </a:ln>
        </p:spPr>
        <p:txBody>
          <a:bodyPr spcFirstLastPara="1" wrap="square" lIns="45700" tIns="45700" rIns="45700"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398" name="Google Shape;2398;p137"/>
          <p:cNvSpPr/>
          <p:nvPr/>
        </p:nvSpPr>
        <p:spPr>
          <a:xfrm>
            <a:off x="7596336" y="4149080"/>
            <a:ext cx="144463" cy="647701"/>
          </a:xfrm>
          <a:prstGeom prst="rect">
            <a:avLst/>
          </a:prstGeom>
          <a:solidFill>
            <a:srgbClr val="0000FF"/>
          </a:solidFill>
          <a:ln w="25400" cap="flat" cmpd="sng">
            <a:solidFill>
              <a:srgbClr val="0000FF"/>
            </a:solidFill>
            <a:prstDash val="solid"/>
            <a:round/>
            <a:headEnd type="none" w="sm" len="sm"/>
            <a:tailEnd type="none" w="sm" len="sm"/>
          </a:ln>
        </p:spPr>
        <p:txBody>
          <a:bodyPr spcFirstLastPara="1" wrap="square" lIns="45700" tIns="45700" rIns="45700"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399" name="Google Shape;2399;p137"/>
          <p:cNvSpPr/>
          <p:nvPr/>
        </p:nvSpPr>
        <p:spPr>
          <a:xfrm>
            <a:off x="7883921" y="4149080"/>
            <a:ext cx="144463" cy="647701"/>
          </a:xfrm>
          <a:prstGeom prst="rect">
            <a:avLst/>
          </a:prstGeom>
          <a:solidFill>
            <a:srgbClr val="0000FF"/>
          </a:solidFill>
          <a:ln w="25400" cap="flat" cmpd="sng">
            <a:solidFill>
              <a:srgbClr val="0000FF"/>
            </a:solidFill>
            <a:prstDash val="solid"/>
            <a:round/>
            <a:headEnd type="none" w="sm" len="sm"/>
            <a:tailEnd type="none" w="sm" len="sm"/>
          </a:ln>
        </p:spPr>
        <p:txBody>
          <a:bodyPr spcFirstLastPara="1" wrap="square" lIns="45700" tIns="45700" rIns="45700"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400" name="Google Shape;2400;p137"/>
          <p:cNvSpPr/>
          <p:nvPr/>
        </p:nvSpPr>
        <p:spPr>
          <a:xfrm>
            <a:off x="1043608" y="2708920"/>
            <a:ext cx="457200" cy="504827"/>
          </a:xfrm>
          <a:prstGeom prst="ellipse">
            <a:avLst/>
          </a:prstGeom>
          <a:solidFill>
            <a:srgbClr val="0000FF"/>
          </a:solidFill>
          <a:ln w="25400" cap="flat" cmpd="sng">
            <a:solidFill>
              <a:srgbClr val="0000FF"/>
            </a:solidFill>
            <a:prstDash val="solid"/>
            <a:round/>
            <a:headEnd type="none" w="sm" len="sm"/>
            <a:tailEnd type="none" w="sm" len="sm"/>
          </a:ln>
        </p:spPr>
        <p:txBody>
          <a:bodyPr spcFirstLastPara="1" wrap="square" lIns="45700" tIns="45700" rIns="45700"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401" name="Google Shape;2401;p137"/>
          <p:cNvSpPr/>
          <p:nvPr/>
        </p:nvSpPr>
        <p:spPr>
          <a:xfrm>
            <a:off x="899592" y="3212976"/>
            <a:ext cx="731520" cy="935038"/>
          </a:xfrm>
          <a:prstGeom prst="roundRect">
            <a:avLst>
              <a:gd name="adj" fmla="val 16667"/>
            </a:avLst>
          </a:prstGeom>
          <a:solidFill>
            <a:srgbClr val="0000FF"/>
          </a:solidFill>
          <a:ln w="25400" cap="flat" cmpd="sng">
            <a:solidFill>
              <a:srgbClr val="0000FF"/>
            </a:solidFill>
            <a:prstDash val="solid"/>
            <a:round/>
            <a:headEnd type="none" w="sm" len="sm"/>
            <a:tailEnd type="none" w="sm" len="sm"/>
          </a:ln>
        </p:spPr>
        <p:txBody>
          <a:bodyPr spcFirstLastPara="1" wrap="square" lIns="45700" tIns="45700" rIns="45700"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402" name="Google Shape;2402;p137"/>
          <p:cNvSpPr/>
          <p:nvPr/>
        </p:nvSpPr>
        <p:spPr>
          <a:xfrm>
            <a:off x="1043608" y="4149080"/>
            <a:ext cx="144463" cy="647701"/>
          </a:xfrm>
          <a:prstGeom prst="rect">
            <a:avLst/>
          </a:prstGeom>
          <a:solidFill>
            <a:srgbClr val="0000FF"/>
          </a:solidFill>
          <a:ln w="25400" cap="flat" cmpd="sng">
            <a:solidFill>
              <a:srgbClr val="0000FF"/>
            </a:solidFill>
            <a:prstDash val="solid"/>
            <a:round/>
            <a:headEnd type="none" w="sm" len="sm"/>
            <a:tailEnd type="none" w="sm" len="sm"/>
          </a:ln>
        </p:spPr>
        <p:txBody>
          <a:bodyPr spcFirstLastPara="1" wrap="square" lIns="45700" tIns="45700" rIns="45700"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403" name="Google Shape;2403;p137"/>
          <p:cNvSpPr/>
          <p:nvPr/>
        </p:nvSpPr>
        <p:spPr>
          <a:xfrm>
            <a:off x="1331193" y="4149080"/>
            <a:ext cx="144463" cy="647701"/>
          </a:xfrm>
          <a:prstGeom prst="rect">
            <a:avLst/>
          </a:prstGeom>
          <a:solidFill>
            <a:srgbClr val="0000FF"/>
          </a:solidFill>
          <a:ln w="25400" cap="flat" cmpd="sng">
            <a:solidFill>
              <a:srgbClr val="0000FF"/>
            </a:solidFill>
            <a:prstDash val="solid"/>
            <a:round/>
            <a:headEnd type="none" w="sm" len="sm"/>
            <a:tailEnd type="none" w="sm" len="sm"/>
          </a:ln>
        </p:spPr>
        <p:txBody>
          <a:bodyPr spcFirstLastPara="1" wrap="square" lIns="45700" tIns="45700" rIns="45700"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2404" name="Google Shape;2404;p137"/>
          <p:cNvCxnSpPr/>
          <p:nvPr/>
        </p:nvCxnSpPr>
        <p:spPr>
          <a:xfrm>
            <a:off x="6660231" y="2204863"/>
            <a:ext cx="1" cy="360041"/>
          </a:xfrm>
          <a:prstGeom prst="straightConnector1">
            <a:avLst/>
          </a:prstGeom>
          <a:noFill/>
          <a:ln w="57150" cap="flat" cmpd="sng">
            <a:solidFill>
              <a:srgbClr val="00B0F0"/>
            </a:solidFill>
            <a:prstDash val="solid"/>
            <a:round/>
            <a:headEnd type="none" w="sm" len="sm"/>
            <a:tailEnd type="none" w="sm" len="sm"/>
          </a:ln>
        </p:spPr>
      </p:cxnSp>
      <p:cxnSp>
        <p:nvCxnSpPr>
          <p:cNvPr id="2405" name="Google Shape;2405;p137"/>
          <p:cNvCxnSpPr/>
          <p:nvPr/>
        </p:nvCxnSpPr>
        <p:spPr>
          <a:xfrm>
            <a:off x="7308303" y="1916832"/>
            <a:ext cx="1" cy="360041"/>
          </a:xfrm>
          <a:prstGeom prst="straightConnector1">
            <a:avLst/>
          </a:prstGeom>
          <a:noFill/>
          <a:ln w="57150" cap="flat" cmpd="sng">
            <a:solidFill>
              <a:srgbClr val="00B0F0"/>
            </a:solidFill>
            <a:prstDash val="solid"/>
            <a:round/>
            <a:headEnd type="none" w="sm" len="sm"/>
            <a:tailEnd type="none" w="sm" len="sm"/>
          </a:ln>
        </p:spPr>
      </p:cxnSp>
      <p:cxnSp>
        <p:nvCxnSpPr>
          <p:cNvPr id="2406" name="Google Shape;2406;p137"/>
          <p:cNvCxnSpPr/>
          <p:nvPr/>
        </p:nvCxnSpPr>
        <p:spPr>
          <a:xfrm>
            <a:off x="8676455" y="1916832"/>
            <a:ext cx="1" cy="360041"/>
          </a:xfrm>
          <a:prstGeom prst="straightConnector1">
            <a:avLst/>
          </a:prstGeom>
          <a:noFill/>
          <a:ln w="57150" cap="flat" cmpd="sng">
            <a:solidFill>
              <a:srgbClr val="00B0F0"/>
            </a:solidFill>
            <a:prstDash val="solid"/>
            <a:round/>
            <a:headEnd type="none" w="sm" len="sm"/>
            <a:tailEnd type="none" w="sm" len="sm"/>
          </a:ln>
        </p:spPr>
      </p:cxnSp>
      <p:cxnSp>
        <p:nvCxnSpPr>
          <p:cNvPr id="2407" name="Google Shape;2407;p137"/>
          <p:cNvCxnSpPr/>
          <p:nvPr/>
        </p:nvCxnSpPr>
        <p:spPr>
          <a:xfrm>
            <a:off x="6876255" y="1916832"/>
            <a:ext cx="1" cy="360041"/>
          </a:xfrm>
          <a:prstGeom prst="straightConnector1">
            <a:avLst/>
          </a:prstGeom>
          <a:noFill/>
          <a:ln w="57150" cap="flat" cmpd="sng">
            <a:solidFill>
              <a:srgbClr val="00B0F0"/>
            </a:solidFill>
            <a:prstDash val="solid"/>
            <a:round/>
            <a:headEnd type="none" w="sm" len="sm"/>
            <a:tailEnd type="none" w="sm" len="sm"/>
          </a:ln>
        </p:spPr>
      </p:cxnSp>
      <p:cxnSp>
        <p:nvCxnSpPr>
          <p:cNvPr id="2408" name="Google Shape;2408;p137"/>
          <p:cNvCxnSpPr/>
          <p:nvPr/>
        </p:nvCxnSpPr>
        <p:spPr>
          <a:xfrm>
            <a:off x="7092279" y="2348879"/>
            <a:ext cx="1" cy="360041"/>
          </a:xfrm>
          <a:prstGeom prst="straightConnector1">
            <a:avLst/>
          </a:prstGeom>
          <a:noFill/>
          <a:ln w="57150" cap="flat" cmpd="sng">
            <a:solidFill>
              <a:srgbClr val="00B0F0"/>
            </a:solidFill>
            <a:prstDash val="solid"/>
            <a:round/>
            <a:headEnd type="none" w="sm" len="sm"/>
            <a:tailEnd type="none" w="sm" len="sm"/>
          </a:ln>
        </p:spPr>
      </p:cxnSp>
      <p:cxnSp>
        <p:nvCxnSpPr>
          <p:cNvPr id="2409" name="Google Shape;2409;p137"/>
          <p:cNvCxnSpPr/>
          <p:nvPr/>
        </p:nvCxnSpPr>
        <p:spPr>
          <a:xfrm>
            <a:off x="7740351" y="1988839"/>
            <a:ext cx="1" cy="360041"/>
          </a:xfrm>
          <a:prstGeom prst="straightConnector1">
            <a:avLst/>
          </a:prstGeom>
          <a:noFill/>
          <a:ln w="57150" cap="flat" cmpd="sng">
            <a:solidFill>
              <a:srgbClr val="00B0F0"/>
            </a:solidFill>
            <a:prstDash val="solid"/>
            <a:round/>
            <a:headEnd type="none" w="sm" len="sm"/>
            <a:tailEnd type="none" w="sm" len="sm"/>
          </a:ln>
        </p:spPr>
      </p:cxnSp>
      <p:cxnSp>
        <p:nvCxnSpPr>
          <p:cNvPr id="2410" name="Google Shape;2410;p137"/>
          <p:cNvCxnSpPr/>
          <p:nvPr/>
        </p:nvCxnSpPr>
        <p:spPr>
          <a:xfrm>
            <a:off x="8388423" y="2348879"/>
            <a:ext cx="1" cy="360041"/>
          </a:xfrm>
          <a:prstGeom prst="straightConnector1">
            <a:avLst/>
          </a:prstGeom>
          <a:noFill/>
          <a:ln w="57150" cap="flat" cmpd="sng">
            <a:solidFill>
              <a:srgbClr val="00B0F0"/>
            </a:solidFill>
            <a:prstDash val="solid"/>
            <a:round/>
            <a:headEnd type="none" w="sm" len="sm"/>
            <a:tailEnd type="none" w="sm" len="sm"/>
          </a:ln>
        </p:spPr>
      </p:cxnSp>
      <p:cxnSp>
        <p:nvCxnSpPr>
          <p:cNvPr id="2411" name="Google Shape;2411;p137"/>
          <p:cNvCxnSpPr/>
          <p:nvPr/>
        </p:nvCxnSpPr>
        <p:spPr>
          <a:xfrm>
            <a:off x="7524327" y="2276871"/>
            <a:ext cx="1" cy="360041"/>
          </a:xfrm>
          <a:prstGeom prst="straightConnector1">
            <a:avLst/>
          </a:prstGeom>
          <a:noFill/>
          <a:ln w="57150" cap="flat" cmpd="sng">
            <a:solidFill>
              <a:srgbClr val="00B0F0"/>
            </a:solidFill>
            <a:prstDash val="solid"/>
            <a:round/>
            <a:headEnd type="none" w="sm" len="sm"/>
            <a:tailEnd type="none" w="sm" len="sm"/>
          </a:ln>
        </p:spPr>
      </p:cxnSp>
      <p:cxnSp>
        <p:nvCxnSpPr>
          <p:cNvPr id="2412" name="Google Shape;2412;p137"/>
          <p:cNvCxnSpPr/>
          <p:nvPr/>
        </p:nvCxnSpPr>
        <p:spPr>
          <a:xfrm>
            <a:off x="7308303" y="2708919"/>
            <a:ext cx="1" cy="360041"/>
          </a:xfrm>
          <a:prstGeom prst="straightConnector1">
            <a:avLst/>
          </a:prstGeom>
          <a:noFill/>
          <a:ln w="57150" cap="flat" cmpd="sng">
            <a:solidFill>
              <a:srgbClr val="00B0F0"/>
            </a:solidFill>
            <a:prstDash val="solid"/>
            <a:round/>
            <a:headEnd type="none" w="sm" len="sm"/>
            <a:tailEnd type="none" w="sm" len="sm"/>
          </a:ln>
        </p:spPr>
      </p:cxnSp>
      <p:cxnSp>
        <p:nvCxnSpPr>
          <p:cNvPr id="2413" name="Google Shape;2413;p137"/>
          <p:cNvCxnSpPr/>
          <p:nvPr/>
        </p:nvCxnSpPr>
        <p:spPr>
          <a:xfrm>
            <a:off x="8892479" y="2204864"/>
            <a:ext cx="1" cy="360041"/>
          </a:xfrm>
          <a:prstGeom prst="straightConnector1">
            <a:avLst/>
          </a:prstGeom>
          <a:noFill/>
          <a:ln w="57150" cap="flat" cmpd="sng">
            <a:solidFill>
              <a:srgbClr val="00B0F0"/>
            </a:solidFill>
            <a:prstDash val="solid"/>
            <a:round/>
            <a:headEnd type="none" w="sm" len="sm"/>
            <a:tailEnd type="none" w="sm" len="sm"/>
          </a:ln>
        </p:spPr>
      </p:cxnSp>
      <p:cxnSp>
        <p:nvCxnSpPr>
          <p:cNvPr id="2414" name="Google Shape;2414;p137"/>
          <p:cNvCxnSpPr/>
          <p:nvPr/>
        </p:nvCxnSpPr>
        <p:spPr>
          <a:xfrm>
            <a:off x="8172399" y="1916832"/>
            <a:ext cx="1" cy="360041"/>
          </a:xfrm>
          <a:prstGeom prst="straightConnector1">
            <a:avLst/>
          </a:prstGeom>
          <a:noFill/>
          <a:ln w="57150" cap="flat" cmpd="sng">
            <a:solidFill>
              <a:srgbClr val="00B0F0"/>
            </a:solidFill>
            <a:prstDash val="solid"/>
            <a:round/>
            <a:headEnd type="none" w="sm" len="sm"/>
            <a:tailEnd type="none" w="sm" len="sm"/>
          </a:ln>
        </p:spPr>
      </p:cxnSp>
      <p:cxnSp>
        <p:nvCxnSpPr>
          <p:cNvPr id="2415" name="Google Shape;2415;p137"/>
          <p:cNvCxnSpPr/>
          <p:nvPr/>
        </p:nvCxnSpPr>
        <p:spPr>
          <a:xfrm>
            <a:off x="7956375" y="2276871"/>
            <a:ext cx="1" cy="360041"/>
          </a:xfrm>
          <a:prstGeom prst="straightConnector1">
            <a:avLst/>
          </a:prstGeom>
          <a:noFill/>
          <a:ln w="57150" cap="flat" cmpd="sng">
            <a:solidFill>
              <a:srgbClr val="00B0F0"/>
            </a:solidFill>
            <a:prstDash val="solid"/>
            <a:round/>
            <a:headEnd type="none" w="sm" len="sm"/>
            <a:tailEnd type="none" w="sm" len="sm"/>
          </a:ln>
        </p:spPr>
      </p:cxnSp>
      <p:cxnSp>
        <p:nvCxnSpPr>
          <p:cNvPr id="2416" name="Google Shape;2416;p137"/>
          <p:cNvCxnSpPr/>
          <p:nvPr/>
        </p:nvCxnSpPr>
        <p:spPr>
          <a:xfrm>
            <a:off x="6876255" y="2636911"/>
            <a:ext cx="1" cy="360041"/>
          </a:xfrm>
          <a:prstGeom prst="straightConnector1">
            <a:avLst/>
          </a:prstGeom>
          <a:noFill/>
          <a:ln w="57150" cap="flat" cmpd="sng">
            <a:solidFill>
              <a:srgbClr val="00B0F0"/>
            </a:solidFill>
            <a:prstDash val="solid"/>
            <a:round/>
            <a:headEnd type="none" w="sm" len="sm"/>
            <a:tailEnd type="none" w="sm" len="sm"/>
          </a:ln>
        </p:spPr>
      </p:cxnSp>
      <p:cxnSp>
        <p:nvCxnSpPr>
          <p:cNvPr id="2417" name="Google Shape;2417;p137"/>
          <p:cNvCxnSpPr/>
          <p:nvPr/>
        </p:nvCxnSpPr>
        <p:spPr>
          <a:xfrm>
            <a:off x="7740351" y="2492895"/>
            <a:ext cx="1" cy="360041"/>
          </a:xfrm>
          <a:prstGeom prst="straightConnector1">
            <a:avLst/>
          </a:prstGeom>
          <a:noFill/>
          <a:ln w="57150" cap="flat" cmpd="sng">
            <a:solidFill>
              <a:srgbClr val="00B0F0"/>
            </a:solidFill>
            <a:prstDash val="solid"/>
            <a:round/>
            <a:headEnd type="none" w="sm" len="sm"/>
            <a:tailEnd type="none" w="sm" len="sm"/>
          </a:ln>
        </p:spPr>
      </p:cxnSp>
      <p:cxnSp>
        <p:nvCxnSpPr>
          <p:cNvPr id="2418" name="Google Shape;2418;p137"/>
          <p:cNvCxnSpPr/>
          <p:nvPr/>
        </p:nvCxnSpPr>
        <p:spPr>
          <a:xfrm>
            <a:off x="8172399" y="2708919"/>
            <a:ext cx="1" cy="360041"/>
          </a:xfrm>
          <a:prstGeom prst="straightConnector1">
            <a:avLst/>
          </a:prstGeom>
          <a:noFill/>
          <a:ln w="57150" cap="flat" cmpd="sng">
            <a:solidFill>
              <a:srgbClr val="00B0F0"/>
            </a:solidFill>
            <a:prstDash val="solid"/>
            <a:round/>
            <a:headEnd type="none" w="sm" len="sm"/>
            <a:tailEnd type="none" w="sm" len="sm"/>
          </a:ln>
        </p:spPr>
      </p:cxnSp>
      <p:cxnSp>
        <p:nvCxnSpPr>
          <p:cNvPr id="2419" name="Google Shape;2419;p137"/>
          <p:cNvCxnSpPr/>
          <p:nvPr/>
        </p:nvCxnSpPr>
        <p:spPr>
          <a:xfrm>
            <a:off x="8676455" y="2636911"/>
            <a:ext cx="1" cy="360041"/>
          </a:xfrm>
          <a:prstGeom prst="straightConnector1">
            <a:avLst/>
          </a:prstGeom>
          <a:noFill/>
          <a:ln w="57150" cap="flat" cmpd="sng">
            <a:solidFill>
              <a:srgbClr val="00B0F0"/>
            </a:solidFill>
            <a:prstDash val="solid"/>
            <a:round/>
            <a:headEnd type="none" w="sm" len="sm"/>
            <a:tailEnd type="none" w="sm" len="sm"/>
          </a:ln>
        </p:spPr>
      </p:cxnSp>
      <p:pic>
        <p:nvPicPr>
          <p:cNvPr id="2420" name="Google Shape;2420;p137" descr="chain MH900399019.JPG"/>
          <p:cNvPicPr preferRelativeResize="0"/>
          <p:nvPr/>
        </p:nvPicPr>
        <p:blipFill rotWithShape="1">
          <a:blip r:embed="rId3">
            <a:alphaModFix/>
          </a:blip>
          <a:srcRect l="22086" r="24413"/>
          <a:stretch/>
        </p:blipFill>
        <p:spPr>
          <a:xfrm>
            <a:off x="395536" y="1124744"/>
            <a:ext cx="751045" cy="1403798"/>
          </a:xfrm>
          <a:prstGeom prst="rect">
            <a:avLst/>
          </a:prstGeom>
          <a:noFill/>
          <a:ln>
            <a:noFill/>
          </a:ln>
        </p:spPr>
      </p:pic>
      <p:pic>
        <p:nvPicPr>
          <p:cNvPr id="2421" name="Google Shape;2421;p137" descr="chain MH900399019.JPG"/>
          <p:cNvPicPr preferRelativeResize="0"/>
          <p:nvPr/>
        </p:nvPicPr>
        <p:blipFill rotWithShape="1">
          <a:blip r:embed="rId3">
            <a:alphaModFix/>
          </a:blip>
          <a:srcRect l="22086" r="24413"/>
          <a:stretch/>
        </p:blipFill>
        <p:spPr>
          <a:xfrm>
            <a:off x="899592" y="1124744"/>
            <a:ext cx="751044" cy="1403798"/>
          </a:xfrm>
          <a:prstGeom prst="rect">
            <a:avLst/>
          </a:prstGeom>
          <a:noFill/>
          <a:ln>
            <a:noFill/>
          </a:ln>
        </p:spPr>
      </p:pic>
      <p:pic>
        <p:nvPicPr>
          <p:cNvPr id="2422" name="Google Shape;2422;p137" descr="chain MH900399019.JPG"/>
          <p:cNvPicPr preferRelativeResize="0"/>
          <p:nvPr/>
        </p:nvPicPr>
        <p:blipFill rotWithShape="1">
          <a:blip r:embed="rId3">
            <a:alphaModFix/>
          </a:blip>
          <a:srcRect l="22086" r="24413"/>
          <a:stretch/>
        </p:blipFill>
        <p:spPr>
          <a:xfrm>
            <a:off x="1475656" y="1124744"/>
            <a:ext cx="751044" cy="1403798"/>
          </a:xfrm>
          <a:prstGeom prst="rect">
            <a:avLst/>
          </a:prstGeom>
          <a:noFill/>
          <a:ln>
            <a:noFill/>
          </a:ln>
        </p:spPr>
      </p:pic>
      <p:sp>
        <p:nvSpPr>
          <p:cNvPr id="2423" name="Google Shape;2423;p137"/>
          <p:cNvSpPr/>
          <p:nvPr/>
        </p:nvSpPr>
        <p:spPr>
          <a:xfrm>
            <a:off x="395536" y="2204864"/>
            <a:ext cx="1872209" cy="316718"/>
          </a:xfrm>
          <a:prstGeom prst="rect">
            <a:avLst/>
          </a:prstGeom>
          <a:noFill/>
          <a:ln>
            <a:noFill/>
          </a:ln>
        </p:spPr>
        <p:txBody>
          <a:bodyPr spcFirstLastPara="1" wrap="square" lIns="45700" tIns="45700" rIns="45700" bIns="45700" anchor="t" anchorCtr="0">
            <a:spAutoFit/>
          </a:bodyPr>
          <a:lstStyle/>
          <a:p>
            <a:pPr marL="0" marR="0" lvl="0" indent="0" algn="ctr" rtl="0">
              <a:spcBef>
                <a:spcPts val="0"/>
              </a:spcBef>
              <a:spcAft>
                <a:spcPts val="0"/>
              </a:spcAft>
              <a:buNone/>
            </a:pPr>
            <a:r>
              <a:rPr lang="en-US" sz="800">
                <a:solidFill>
                  <a:srgbClr val="6D6D6D"/>
                </a:solidFill>
                <a:latin typeface="Arial"/>
                <a:ea typeface="Arial"/>
                <a:cs typeface="Arial"/>
                <a:sym typeface="Arial"/>
              </a:rPr>
              <a:t>Microsoft clip art © 2013 </a:t>
            </a:r>
            <a:endParaRPr sz="1800">
              <a:solidFill>
                <a:srgbClr val="FFFFFF"/>
              </a:solidFill>
              <a:latin typeface="Arial"/>
              <a:ea typeface="Arial"/>
              <a:cs typeface="Arial"/>
              <a:sym typeface="Arial"/>
            </a:endParaRPr>
          </a:p>
          <a:p>
            <a:pPr marL="0" marR="0" lvl="0" indent="0" algn="ctr" rtl="0">
              <a:spcBef>
                <a:spcPts val="0"/>
              </a:spcBef>
              <a:spcAft>
                <a:spcPts val="0"/>
              </a:spcAft>
              <a:buNone/>
            </a:pPr>
            <a:r>
              <a:rPr lang="en-US" sz="800">
                <a:solidFill>
                  <a:srgbClr val="6D6D6D"/>
                </a:solidFill>
                <a:latin typeface="Arial"/>
                <a:ea typeface="Arial"/>
                <a:cs typeface="Arial"/>
                <a:sym typeface="Arial"/>
              </a:rPr>
              <a:t>Microsoft Corporation. </a:t>
            </a:r>
            <a:endParaRPr/>
          </a:p>
        </p:txBody>
      </p:sp>
      <p:pic>
        <p:nvPicPr>
          <p:cNvPr id="2424" name="Google Shape;2424;p137" descr="4you.png"/>
          <p:cNvPicPr preferRelativeResize="0"/>
          <p:nvPr/>
        </p:nvPicPr>
        <p:blipFill rotWithShape="1">
          <a:blip r:embed="rId4">
            <a:alphaModFix/>
          </a:blip>
          <a:srcRect l="17780" t="14858" r="54067" b="44000"/>
          <a:stretch/>
        </p:blipFill>
        <p:spPr>
          <a:xfrm>
            <a:off x="3635896" y="2636912"/>
            <a:ext cx="1656184" cy="2208246"/>
          </a:xfrm>
          <a:prstGeom prst="rect">
            <a:avLst/>
          </a:prstGeom>
          <a:noFill/>
          <a:ln>
            <a:noFill/>
          </a:ln>
        </p:spPr>
      </p:pic>
      <p:sp>
        <p:nvSpPr>
          <p:cNvPr id="2425" name="Google Shape;2425;p137"/>
          <p:cNvSpPr/>
          <p:nvPr/>
        </p:nvSpPr>
        <p:spPr>
          <a:xfrm>
            <a:off x="4258816" y="3429000"/>
            <a:ext cx="457200" cy="457200"/>
          </a:xfrm>
          <a:prstGeom prst="smileyFace">
            <a:avLst>
              <a:gd name="adj" fmla="val -4653"/>
            </a:avLst>
          </a:prstGeom>
          <a:solidFill>
            <a:schemeClr val="dk2"/>
          </a:solidFill>
          <a:ln w="25400" cap="flat" cmpd="sng">
            <a:solidFill>
              <a:srgbClr val="FFCC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426" name="Google Shape;2426;p137"/>
          <p:cNvSpPr txBox="1"/>
          <p:nvPr/>
        </p:nvSpPr>
        <p:spPr>
          <a:xfrm>
            <a:off x="3635896" y="4437112"/>
            <a:ext cx="1656184"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264C72"/>
                </a:solidFill>
                <a:latin typeface="Arial"/>
                <a:ea typeface="Arial"/>
                <a:cs typeface="Arial"/>
                <a:sym typeface="Arial"/>
              </a:rPr>
              <a:t>© GospelGifs.com </a:t>
            </a:r>
            <a:endParaRPr/>
          </a:p>
          <a:p>
            <a:pPr marL="0" marR="0" lvl="0" indent="0" algn="ctr" rtl="0">
              <a:spcBef>
                <a:spcPts val="0"/>
              </a:spcBef>
              <a:spcAft>
                <a:spcPts val="0"/>
              </a:spcAft>
              <a:buNone/>
            </a:pPr>
            <a:r>
              <a:rPr lang="en-US" sz="900">
                <a:solidFill>
                  <a:srgbClr val="264C72"/>
                </a:solidFill>
                <a:latin typeface="Arial"/>
                <a:ea typeface="Arial"/>
                <a:cs typeface="Arial"/>
                <a:sym typeface="Arial"/>
              </a:rPr>
              <a:t>used with permission</a:t>
            </a:r>
            <a:endParaRPr sz="900">
              <a:solidFill>
                <a:srgbClr val="264C72"/>
              </a:solidFill>
              <a:latin typeface="Arial"/>
              <a:ea typeface="Arial"/>
              <a:cs typeface="Arial"/>
              <a:sym typeface="Arial"/>
            </a:endParaRPr>
          </a:p>
        </p:txBody>
      </p:sp>
      <p:cxnSp>
        <p:nvCxnSpPr>
          <p:cNvPr id="2427" name="Google Shape;2427;p137"/>
          <p:cNvCxnSpPr/>
          <p:nvPr/>
        </p:nvCxnSpPr>
        <p:spPr>
          <a:xfrm>
            <a:off x="2267744" y="3645024"/>
            <a:ext cx="792088" cy="0"/>
          </a:xfrm>
          <a:prstGeom prst="straightConnector1">
            <a:avLst/>
          </a:prstGeom>
          <a:noFill/>
          <a:ln w="57150" cap="flat" cmpd="sng">
            <a:solidFill>
              <a:srgbClr val="0000FF"/>
            </a:solidFill>
            <a:prstDash val="solid"/>
            <a:round/>
            <a:headEnd type="none" w="sm" len="sm"/>
            <a:tailEnd type="stealth" w="med" len="med"/>
          </a:ln>
        </p:spPr>
      </p:cxnSp>
      <p:cxnSp>
        <p:nvCxnSpPr>
          <p:cNvPr id="2428" name="Google Shape;2428;p137"/>
          <p:cNvCxnSpPr/>
          <p:nvPr/>
        </p:nvCxnSpPr>
        <p:spPr>
          <a:xfrm>
            <a:off x="5940152" y="3645024"/>
            <a:ext cx="792088" cy="0"/>
          </a:xfrm>
          <a:prstGeom prst="straightConnector1">
            <a:avLst/>
          </a:prstGeom>
          <a:noFill/>
          <a:ln w="57150" cap="flat" cmpd="sng">
            <a:solidFill>
              <a:srgbClr val="0000FF"/>
            </a:solidFill>
            <a:prstDash val="solid"/>
            <a:round/>
            <a:headEnd type="none" w="sm" len="sm"/>
            <a:tailEnd type="stealth" w="med" len="med"/>
          </a:ln>
        </p:spPr>
      </p:cxnSp>
      <p:sp>
        <p:nvSpPr>
          <p:cNvPr id="2429" name="Google Shape;2429;p137"/>
          <p:cNvSpPr/>
          <p:nvPr/>
        </p:nvSpPr>
        <p:spPr>
          <a:xfrm>
            <a:off x="306187" y="509771"/>
            <a:ext cx="1949572"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0070C0"/>
                </a:solidFill>
                <a:latin typeface="Arial"/>
                <a:ea typeface="Arial"/>
                <a:cs typeface="Arial"/>
                <a:sym typeface="Arial"/>
              </a:rPr>
              <a:t>PÉCHÉ</a:t>
            </a:r>
            <a:endParaRPr sz="4000" b="1" dirty="0">
              <a:solidFill>
                <a:srgbClr val="0070C0"/>
              </a:solidFill>
              <a:latin typeface="Arial"/>
              <a:ea typeface="Arial"/>
              <a:cs typeface="Arial"/>
              <a:sym typeface="Arial"/>
            </a:endParaRPr>
          </a:p>
        </p:txBody>
      </p:sp>
      <p:pic>
        <p:nvPicPr>
          <p:cNvPr id="2432" name="Google Shape;2432;p137" descr="lord-jesus-christ-coming-293608.gif"/>
          <p:cNvPicPr preferRelativeResize="0"/>
          <p:nvPr/>
        </p:nvPicPr>
        <p:blipFill rotWithShape="1">
          <a:blip r:embed="rId5">
            <a:alphaModFix/>
          </a:blip>
          <a:srcRect t="2048" b="38563"/>
          <a:stretch/>
        </p:blipFill>
        <p:spPr>
          <a:xfrm>
            <a:off x="6697920" y="173752"/>
            <a:ext cx="2194560" cy="1898022"/>
          </a:xfrm>
          <a:prstGeom prst="ellipse">
            <a:avLst/>
          </a:prstGeom>
          <a:noFill/>
          <a:ln>
            <a:noFill/>
          </a:ln>
        </p:spPr>
      </p:pic>
      <p:sp>
        <p:nvSpPr>
          <p:cNvPr id="2433" name="Google Shape;2433;p137"/>
          <p:cNvSpPr/>
          <p:nvPr/>
        </p:nvSpPr>
        <p:spPr>
          <a:xfrm>
            <a:off x="6713003" y="692696"/>
            <a:ext cx="2178802"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0070C0"/>
                </a:solidFill>
                <a:latin typeface="Arial"/>
                <a:ea typeface="Arial"/>
                <a:cs typeface="Arial"/>
                <a:sym typeface="Arial"/>
              </a:rPr>
              <a:t>GRÂCE </a:t>
            </a:r>
            <a:endParaRPr sz="4000" b="1" dirty="0">
              <a:solidFill>
                <a:srgbClr val="0070C0"/>
              </a:solidFill>
              <a:latin typeface="Arial"/>
              <a:ea typeface="Arial"/>
              <a:cs typeface="Arial"/>
              <a:sym typeface="Arial"/>
            </a:endParaRPr>
          </a:p>
        </p:txBody>
      </p:sp>
      <p:sp>
        <p:nvSpPr>
          <p:cNvPr id="2434" name="Google Shape;2434;p137"/>
          <p:cNvSpPr txBox="1"/>
          <p:nvPr/>
        </p:nvSpPr>
        <p:spPr>
          <a:xfrm>
            <a:off x="6732240" y="1628800"/>
            <a:ext cx="2088233"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00B0F0"/>
                </a:solidFill>
                <a:latin typeface="Arial"/>
                <a:ea typeface="Arial"/>
                <a:cs typeface="Arial"/>
                <a:sym typeface="Arial"/>
              </a:rPr>
              <a:t>© GospelGifs.com </a:t>
            </a:r>
            <a:endParaRPr/>
          </a:p>
          <a:p>
            <a:pPr marL="0" marR="0" lvl="0" indent="0" algn="ctr" rtl="0">
              <a:spcBef>
                <a:spcPts val="0"/>
              </a:spcBef>
              <a:spcAft>
                <a:spcPts val="0"/>
              </a:spcAft>
              <a:buNone/>
            </a:pPr>
            <a:r>
              <a:rPr lang="en-US" sz="900">
                <a:solidFill>
                  <a:srgbClr val="00B0F0"/>
                </a:solidFill>
                <a:latin typeface="Arial"/>
                <a:ea typeface="Arial"/>
                <a:cs typeface="Arial"/>
                <a:sym typeface="Arial"/>
              </a:rPr>
              <a:t>used with permission</a:t>
            </a:r>
            <a:endParaRPr sz="900">
              <a:solidFill>
                <a:srgbClr val="00B0F0"/>
              </a:solidFill>
              <a:latin typeface="Arial"/>
              <a:ea typeface="Arial"/>
              <a:cs typeface="Arial"/>
              <a:sym typeface="Arial"/>
            </a:endParaRPr>
          </a:p>
        </p:txBody>
      </p:sp>
      <p:sp>
        <p:nvSpPr>
          <p:cNvPr id="2435" name="Google Shape;2435;p137"/>
          <p:cNvSpPr/>
          <p:nvPr/>
        </p:nvSpPr>
        <p:spPr>
          <a:xfrm>
            <a:off x="6660232" y="2124145"/>
            <a:ext cx="2254143"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dirty="0" err="1">
                <a:solidFill>
                  <a:srgbClr val="0070C0"/>
                </a:solidFill>
                <a:latin typeface="Arial"/>
                <a:ea typeface="Arial"/>
                <a:cs typeface="Arial"/>
                <a:sym typeface="Arial"/>
              </a:rPr>
              <a:t>abondante</a:t>
            </a:r>
            <a:endParaRPr sz="3200" b="1" dirty="0">
              <a:solidFill>
                <a:srgbClr val="0070C0"/>
              </a:solidFill>
              <a:latin typeface="Arial"/>
              <a:ea typeface="Arial"/>
              <a:cs typeface="Arial"/>
              <a:sym typeface="Arial"/>
            </a:endParaRPr>
          </a:p>
        </p:txBody>
      </p:sp>
      <p:sp>
        <p:nvSpPr>
          <p:cNvPr id="2436" name="Google Shape;2436;p137"/>
          <p:cNvSpPr txBox="1"/>
          <p:nvPr/>
        </p:nvSpPr>
        <p:spPr>
          <a:xfrm>
            <a:off x="2627784" y="244966"/>
            <a:ext cx="3672408" cy="1815882"/>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41. sous Christ comme esclaves de Christ et </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de Dieu pour la justice.</a:t>
            </a:r>
            <a:endParaRPr sz="2800" b="1">
              <a:solidFill>
                <a:srgbClr val="FF0000"/>
              </a:solidFill>
              <a:latin typeface="Calibri"/>
              <a:ea typeface="Calibri"/>
              <a:cs typeface="Calibri"/>
              <a:sym typeface="Calibri"/>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Merci, Seigneur!</a:t>
            </a:r>
            <a:endParaRPr sz="2800" b="1">
              <a:solidFill>
                <a:srgbClr val="FF0000"/>
              </a:solidFill>
              <a:latin typeface="Calibri"/>
              <a:ea typeface="Calibri"/>
              <a:cs typeface="Calibri"/>
              <a:sym typeface="Calibri"/>
            </a:endParaRPr>
          </a:p>
        </p:txBody>
      </p:sp>
      <p:sp>
        <p:nvSpPr>
          <p:cNvPr id="2437" name="Google Shape;2437;p137"/>
          <p:cNvSpPr txBox="1"/>
          <p:nvPr/>
        </p:nvSpPr>
        <p:spPr>
          <a:xfrm>
            <a:off x="0" y="4754840"/>
            <a:ext cx="9144000" cy="155448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200" b="1" dirty="0">
                <a:solidFill>
                  <a:schemeClr val="dk2"/>
                </a:solidFill>
                <a:latin typeface="Calibri"/>
                <a:ea typeface="Calibri"/>
                <a:cs typeface="Calibri"/>
                <a:sym typeface="Calibri"/>
              </a:rPr>
              <a:t>Beaucoup de premiers </a:t>
            </a:r>
            <a:r>
              <a:rPr lang="en-US" sz="2200" b="1" dirty="0" err="1">
                <a:solidFill>
                  <a:schemeClr val="dk2"/>
                </a:solidFill>
                <a:latin typeface="Calibri"/>
                <a:ea typeface="Calibri"/>
                <a:cs typeface="Calibri"/>
                <a:sym typeface="Calibri"/>
              </a:rPr>
              <a:t>chrétiens</a:t>
            </a:r>
            <a:r>
              <a:rPr lang="en-US" sz="2200" b="1" dirty="0">
                <a:solidFill>
                  <a:schemeClr val="dk2"/>
                </a:solidFill>
                <a:latin typeface="Calibri"/>
                <a:ea typeface="Calibri"/>
                <a:cs typeface="Calibri"/>
                <a:sym typeface="Calibri"/>
              </a:rPr>
              <a:t> </a:t>
            </a:r>
            <a:r>
              <a:rPr lang="en-US" sz="2200" b="1" dirty="0" err="1">
                <a:solidFill>
                  <a:schemeClr val="dk2"/>
                </a:solidFill>
                <a:latin typeface="Calibri"/>
                <a:ea typeface="Calibri"/>
                <a:cs typeface="Calibri"/>
                <a:sym typeface="Calibri"/>
              </a:rPr>
              <a:t>étaient</a:t>
            </a:r>
            <a:r>
              <a:rPr lang="en-US" sz="2200" b="1" dirty="0">
                <a:solidFill>
                  <a:schemeClr val="dk2"/>
                </a:solidFill>
                <a:latin typeface="Calibri"/>
                <a:ea typeface="Calibri"/>
                <a:cs typeface="Calibri"/>
                <a:sym typeface="Calibri"/>
              </a:rPr>
              <a:t> des </a:t>
            </a:r>
            <a:r>
              <a:rPr lang="en-US" sz="2200" b="1" dirty="0" err="1">
                <a:solidFill>
                  <a:schemeClr val="dk2"/>
                </a:solidFill>
                <a:latin typeface="Calibri"/>
                <a:ea typeface="Calibri"/>
                <a:cs typeface="Calibri"/>
                <a:sym typeface="Calibri"/>
              </a:rPr>
              <a:t>esclaves</a:t>
            </a:r>
            <a:r>
              <a:rPr lang="en-US" sz="2200" b="1" dirty="0">
                <a:solidFill>
                  <a:schemeClr val="dk2"/>
                </a:solidFill>
                <a:latin typeface="Calibri"/>
                <a:ea typeface="Calibri"/>
                <a:cs typeface="Calibri"/>
                <a:sym typeface="Calibri"/>
              </a:rPr>
              <a:t> </a:t>
            </a:r>
            <a:r>
              <a:rPr lang="en-US" sz="2200" b="1" dirty="0" err="1" smtClean="0">
                <a:solidFill>
                  <a:schemeClr val="dk2"/>
                </a:solidFill>
                <a:latin typeface="Calibri"/>
                <a:ea typeface="Calibri"/>
                <a:cs typeface="Calibri"/>
                <a:sym typeface="Calibri"/>
              </a:rPr>
              <a:t>romains</a:t>
            </a:r>
            <a:r>
              <a:rPr lang="en-US" sz="2200" b="1" dirty="0">
                <a:solidFill>
                  <a:schemeClr val="dk2"/>
                </a:solidFill>
                <a:latin typeface="Calibri"/>
                <a:ea typeface="Calibri"/>
                <a:cs typeface="Calibri"/>
                <a:sym typeface="Calibri"/>
              </a:rPr>
              <a:t>. </a:t>
            </a:r>
            <a:endParaRPr dirty="0"/>
          </a:p>
          <a:p>
            <a:pPr marL="0" marR="0" lvl="0" indent="0" algn="ctr" rtl="0">
              <a:spcBef>
                <a:spcPts val="0"/>
              </a:spcBef>
              <a:spcAft>
                <a:spcPts val="0"/>
              </a:spcAft>
              <a:buNone/>
            </a:pPr>
            <a:r>
              <a:rPr lang="en-US" sz="2200" b="1" dirty="0">
                <a:solidFill>
                  <a:schemeClr val="dk2"/>
                </a:solidFill>
                <a:latin typeface="Calibri"/>
                <a:ea typeface="Calibri"/>
                <a:cs typeface="Calibri"/>
                <a:sym typeface="Calibri"/>
              </a:rPr>
              <a:t>Les </a:t>
            </a:r>
            <a:r>
              <a:rPr lang="en-US" sz="2200" b="1" dirty="0" err="1">
                <a:solidFill>
                  <a:schemeClr val="dk2"/>
                </a:solidFill>
                <a:latin typeface="Calibri"/>
                <a:ea typeface="Calibri"/>
                <a:cs typeface="Calibri"/>
                <a:sym typeface="Calibri"/>
              </a:rPr>
              <a:t>maîtres</a:t>
            </a:r>
            <a:r>
              <a:rPr lang="en-US" sz="2200" b="1" dirty="0">
                <a:solidFill>
                  <a:schemeClr val="dk2"/>
                </a:solidFill>
                <a:latin typeface="Calibri"/>
                <a:ea typeface="Calibri"/>
                <a:cs typeface="Calibri"/>
                <a:sym typeface="Calibri"/>
              </a:rPr>
              <a:t> </a:t>
            </a:r>
            <a:r>
              <a:rPr lang="en-US" sz="2200" b="1" dirty="0" err="1">
                <a:solidFill>
                  <a:schemeClr val="dk2"/>
                </a:solidFill>
                <a:latin typeface="Calibri"/>
                <a:ea typeface="Calibri"/>
                <a:cs typeface="Calibri"/>
                <a:sym typeface="Calibri"/>
              </a:rPr>
              <a:t>romains</a:t>
            </a:r>
            <a:r>
              <a:rPr lang="en-US" sz="2200" b="1" dirty="0">
                <a:solidFill>
                  <a:schemeClr val="dk2"/>
                </a:solidFill>
                <a:latin typeface="Calibri"/>
                <a:ea typeface="Calibri"/>
                <a:cs typeface="Calibri"/>
                <a:sym typeface="Calibri"/>
              </a:rPr>
              <a:t> </a:t>
            </a:r>
            <a:r>
              <a:rPr lang="en-US" sz="2200" b="1" dirty="0" err="1">
                <a:solidFill>
                  <a:schemeClr val="dk2"/>
                </a:solidFill>
                <a:latin typeface="Calibri"/>
                <a:ea typeface="Calibri"/>
                <a:cs typeface="Calibri"/>
                <a:sym typeface="Calibri"/>
              </a:rPr>
              <a:t>fournissaient</a:t>
            </a:r>
            <a:r>
              <a:rPr lang="en-US" sz="2200" b="1" dirty="0">
                <a:solidFill>
                  <a:schemeClr val="dk2"/>
                </a:solidFill>
                <a:latin typeface="Calibri"/>
                <a:ea typeface="Calibri"/>
                <a:cs typeface="Calibri"/>
                <a:sym typeface="Calibri"/>
              </a:rPr>
              <a:t> la </a:t>
            </a:r>
            <a:r>
              <a:rPr lang="en-US" sz="2200" b="1" dirty="0" err="1">
                <a:solidFill>
                  <a:schemeClr val="dk2"/>
                </a:solidFill>
                <a:latin typeface="Calibri"/>
                <a:ea typeface="Calibri"/>
                <a:cs typeface="Calibri"/>
                <a:sym typeface="Calibri"/>
              </a:rPr>
              <a:t>nourriture</a:t>
            </a:r>
            <a:r>
              <a:rPr lang="en-US" sz="2200" b="1" dirty="0">
                <a:solidFill>
                  <a:schemeClr val="dk2"/>
                </a:solidFill>
                <a:latin typeface="Calibri"/>
                <a:ea typeface="Calibri"/>
                <a:cs typeface="Calibri"/>
                <a:sym typeface="Calibri"/>
              </a:rPr>
              <a:t>, les </a:t>
            </a:r>
            <a:r>
              <a:rPr lang="en-US" sz="2200" b="1" dirty="0" err="1">
                <a:solidFill>
                  <a:schemeClr val="dk2"/>
                </a:solidFill>
                <a:latin typeface="Calibri"/>
                <a:ea typeface="Calibri"/>
                <a:cs typeface="Calibri"/>
                <a:sym typeface="Calibri"/>
              </a:rPr>
              <a:t>vêtements</a:t>
            </a:r>
            <a:r>
              <a:rPr lang="en-US" sz="2200" b="1" dirty="0">
                <a:solidFill>
                  <a:schemeClr val="dk2"/>
                </a:solidFill>
                <a:latin typeface="Calibri"/>
                <a:ea typeface="Calibri"/>
                <a:cs typeface="Calibri"/>
                <a:sym typeface="Calibri"/>
              </a:rPr>
              <a:t>, le </a:t>
            </a:r>
            <a:r>
              <a:rPr lang="en-US" sz="2200" b="1" dirty="0" err="1">
                <a:solidFill>
                  <a:schemeClr val="dk2"/>
                </a:solidFill>
                <a:latin typeface="Calibri"/>
                <a:ea typeface="Calibri"/>
                <a:cs typeface="Calibri"/>
                <a:sym typeface="Calibri"/>
              </a:rPr>
              <a:t>logement</a:t>
            </a:r>
            <a:r>
              <a:rPr lang="en-US" sz="2200" b="1" dirty="0">
                <a:solidFill>
                  <a:schemeClr val="dk2"/>
                </a:solidFill>
                <a:latin typeface="Calibri"/>
                <a:ea typeface="Calibri"/>
                <a:cs typeface="Calibri"/>
                <a:sym typeface="Calibri"/>
              </a:rPr>
              <a:t> </a:t>
            </a:r>
            <a:endParaRPr dirty="0"/>
          </a:p>
          <a:p>
            <a:pPr marL="0" marR="0" lvl="0" indent="0" algn="ctr" rtl="0">
              <a:spcBef>
                <a:spcPts val="0"/>
              </a:spcBef>
              <a:spcAft>
                <a:spcPts val="0"/>
              </a:spcAft>
              <a:buNone/>
            </a:pPr>
            <a:r>
              <a:rPr lang="en-US" sz="2200" b="1" dirty="0">
                <a:solidFill>
                  <a:schemeClr val="dk2"/>
                </a:solidFill>
                <a:latin typeface="Calibri"/>
                <a:ea typeface="Calibri"/>
                <a:cs typeface="Calibri"/>
                <a:sym typeface="Calibri"/>
              </a:rPr>
              <a:t>et la protection </a:t>
            </a:r>
            <a:r>
              <a:rPr lang="en-US" sz="2200" b="1" dirty="0" err="1">
                <a:solidFill>
                  <a:schemeClr val="dk2"/>
                </a:solidFill>
                <a:latin typeface="Calibri"/>
                <a:ea typeface="Calibri"/>
                <a:cs typeface="Calibri"/>
                <a:sym typeface="Calibri"/>
              </a:rPr>
              <a:t>tandis</a:t>
            </a:r>
            <a:r>
              <a:rPr lang="en-US" sz="2200" b="1" dirty="0">
                <a:solidFill>
                  <a:schemeClr val="dk2"/>
                </a:solidFill>
                <a:latin typeface="Calibri"/>
                <a:ea typeface="Calibri"/>
                <a:cs typeface="Calibri"/>
                <a:sym typeface="Calibri"/>
              </a:rPr>
              <a:t> </a:t>
            </a:r>
            <a:r>
              <a:rPr lang="en-US" sz="2200" b="1" dirty="0" err="1">
                <a:solidFill>
                  <a:schemeClr val="dk2"/>
                </a:solidFill>
                <a:latin typeface="Calibri"/>
                <a:ea typeface="Calibri"/>
                <a:cs typeface="Calibri"/>
                <a:sym typeface="Calibri"/>
              </a:rPr>
              <a:t>que</a:t>
            </a:r>
            <a:r>
              <a:rPr lang="en-US" sz="2200" b="1" dirty="0">
                <a:solidFill>
                  <a:schemeClr val="dk2"/>
                </a:solidFill>
                <a:latin typeface="Calibri"/>
                <a:ea typeface="Calibri"/>
                <a:cs typeface="Calibri"/>
                <a:sym typeface="Calibri"/>
              </a:rPr>
              <a:t> les </a:t>
            </a:r>
            <a:r>
              <a:rPr lang="en-US" sz="2200" b="1" dirty="0" err="1">
                <a:solidFill>
                  <a:schemeClr val="dk2"/>
                </a:solidFill>
                <a:latin typeface="Calibri"/>
                <a:ea typeface="Calibri"/>
                <a:cs typeface="Calibri"/>
                <a:sym typeface="Calibri"/>
              </a:rPr>
              <a:t>esclaves</a:t>
            </a:r>
            <a:r>
              <a:rPr lang="en-US" sz="2200" b="1" dirty="0">
                <a:solidFill>
                  <a:schemeClr val="dk2"/>
                </a:solidFill>
                <a:latin typeface="Calibri"/>
                <a:ea typeface="Calibri"/>
                <a:cs typeface="Calibri"/>
                <a:sym typeface="Calibri"/>
              </a:rPr>
              <a:t> </a:t>
            </a:r>
            <a:r>
              <a:rPr lang="en-US" sz="2200" b="1" dirty="0" err="1">
                <a:solidFill>
                  <a:schemeClr val="dk2"/>
                </a:solidFill>
                <a:latin typeface="Calibri"/>
                <a:ea typeface="Calibri"/>
                <a:cs typeface="Calibri"/>
                <a:sym typeface="Calibri"/>
              </a:rPr>
              <a:t>servaient</a:t>
            </a:r>
            <a:r>
              <a:rPr lang="en-US" sz="2200" b="1" dirty="0">
                <a:solidFill>
                  <a:schemeClr val="dk2"/>
                </a:solidFill>
                <a:latin typeface="Calibri"/>
                <a:ea typeface="Calibri"/>
                <a:cs typeface="Calibri"/>
                <a:sym typeface="Calibri"/>
              </a:rPr>
              <a:t> </a:t>
            </a:r>
            <a:r>
              <a:rPr lang="en-US" sz="2200" b="1" dirty="0" err="1">
                <a:solidFill>
                  <a:schemeClr val="dk2"/>
                </a:solidFill>
                <a:latin typeface="Calibri"/>
                <a:ea typeface="Calibri"/>
                <a:cs typeface="Calibri"/>
                <a:sym typeface="Calibri"/>
              </a:rPr>
              <a:t>selon</a:t>
            </a:r>
            <a:r>
              <a:rPr lang="en-US" sz="2200" b="1" dirty="0">
                <a:solidFill>
                  <a:schemeClr val="dk2"/>
                </a:solidFill>
                <a:latin typeface="Calibri"/>
                <a:ea typeface="Calibri"/>
                <a:cs typeface="Calibri"/>
                <a:sym typeface="Calibri"/>
              </a:rPr>
              <a:t> les instructions.  </a:t>
            </a:r>
            <a:endParaRPr dirty="0"/>
          </a:p>
          <a:p>
            <a:pPr marL="0" marR="0" lvl="0" indent="0" algn="ctr" rtl="0">
              <a:spcBef>
                <a:spcPts val="0"/>
              </a:spcBef>
              <a:spcAft>
                <a:spcPts val="0"/>
              </a:spcAft>
              <a:buNone/>
            </a:pPr>
            <a:r>
              <a:rPr lang="en-US" sz="2200" b="1" dirty="0" err="1">
                <a:solidFill>
                  <a:schemeClr val="dk2"/>
                </a:solidFill>
                <a:latin typeface="Calibri"/>
                <a:ea typeface="Calibri"/>
                <a:cs typeface="Calibri"/>
                <a:sym typeface="Calibri"/>
              </a:rPr>
              <a:t>C'était</a:t>
            </a:r>
            <a:r>
              <a:rPr lang="en-US" sz="2200" b="1" dirty="0">
                <a:solidFill>
                  <a:schemeClr val="dk2"/>
                </a:solidFill>
                <a:latin typeface="Calibri"/>
                <a:ea typeface="Calibri"/>
                <a:cs typeface="Calibri"/>
                <a:sym typeface="Calibri"/>
              </a:rPr>
              <a:t> </a:t>
            </a:r>
            <a:r>
              <a:rPr lang="en-US" sz="2200" b="1" dirty="0" err="1">
                <a:solidFill>
                  <a:schemeClr val="dk2"/>
                </a:solidFill>
                <a:latin typeface="Calibri"/>
                <a:ea typeface="Calibri"/>
                <a:cs typeface="Calibri"/>
                <a:sym typeface="Calibri"/>
              </a:rPr>
              <a:t>très</a:t>
            </a:r>
            <a:r>
              <a:rPr lang="en-US" sz="2200" b="1" dirty="0">
                <a:solidFill>
                  <a:schemeClr val="dk2"/>
                </a:solidFill>
                <a:latin typeface="Calibri"/>
                <a:ea typeface="Calibri"/>
                <a:cs typeface="Calibri"/>
                <a:sym typeface="Calibri"/>
              </a:rPr>
              <a:t> </a:t>
            </a:r>
            <a:r>
              <a:rPr lang="en-US" sz="2200" b="1" dirty="0" err="1">
                <a:solidFill>
                  <a:schemeClr val="dk2"/>
                </a:solidFill>
                <a:latin typeface="Calibri"/>
                <a:ea typeface="Calibri"/>
                <a:cs typeface="Calibri"/>
                <a:sym typeface="Calibri"/>
              </a:rPr>
              <a:t>positif</a:t>
            </a:r>
            <a:r>
              <a:rPr lang="en-US" sz="2200" b="1" dirty="0">
                <a:solidFill>
                  <a:schemeClr val="dk2"/>
                </a:solidFill>
                <a:latin typeface="Calibri"/>
                <a:ea typeface="Calibri"/>
                <a:cs typeface="Calibri"/>
                <a:sym typeface="Calibri"/>
              </a:rPr>
              <a:t> d'être un </a:t>
            </a:r>
            <a:r>
              <a:rPr lang="en-US" sz="2200" b="1" dirty="0" err="1">
                <a:solidFill>
                  <a:schemeClr val="dk2"/>
                </a:solidFill>
                <a:latin typeface="Calibri"/>
                <a:ea typeface="Calibri"/>
                <a:cs typeface="Calibri"/>
                <a:sym typeface="Calibri"/>
              </a:rPr>
              <a:t>esclave</a:t>
            </a:r>
            <a:r>
              <a:rPr lang="en-US" sz="2200" b="1" dirty="0">
                <a:solidFill>
                  <a:schemeClr val="dk2"/>
                </a:solidFill>
                <a:latin typeface="Calibri"/>
                <a:ea typeface="Calibri"/>
                <a:cs typeface="Calibri"/>
                <a:sym typeface="Calibri"/>
              </a:rPr>
              <a:t> du </a:t>
            </a:r>
            <a:r>
              <a:rPr lang="en-US" sz="2200" b="1" dirty="0" err="1">
                <a:solidFill>
                  <a:schemeClr val="dk2"/>
                </a:solidFill>
                <a:latin typeface="Calibri"/>
                <a:ea typeface="Calibri"/>
                <a:cs typeface="Calibri"/>
                <a:sym typeface="Calibri"/>
              </a:rPr>
              <a:t>roi</a:t>
            </a:r>
            <a:r>
              <a:rPr lang="en-US" sz="2200" b="1" dirty="0">
                <a:solidFill>
                  <a:schemeClr val="dk2"/>
                </a:solidFill>
                <a:latin typeface="Calibri"/>
                <a:ea typeface="Calibri"/>
                <a:cs typeface="Calibri"/>
                <a:sym typeface="Calibri"/>
              </a:rPr>
              <a:t> </a:t>
            </a:r>
            <a:r>
              <a:rPr lang="en-US" sz="2200" b="1" dirty="0" err="1">
                <a:solidFill>
                  <a:schemeClr val="dk2"/>
                </a:solidFill>
                <a:latin typeface="Calibri"/>
                <a:ea typeface="Calibri"/>
                <a:cs typeface="Calibri"/>
                <a:sym typeface="Calibri"/>
              </a:rPr>
              <a:t>Messie</a:t>
            </a:r>
            <a:r>
              <a:rPr lang="en-US" sz="2200" b="1" dirty="0">
                <a:solidFill>
                  <a:schemeClr val="dk2"/>
                </a:solidFill>
                <a:latin typeface="Calibri"/>
                <a:ea typeface="Calibri"/>
                <a:cs typeface="Calibri"/>
                <a:sym typeface="Calibri"/>
              </a:rPr>
              <a:t> </a:t>
            </a:r>
            <a:r>
              <a:rPr lang="en-US" sz="2200" b="1" dirty="0" err="1">
                <a:solidFill>
                  <a:schemeClr val="dk2"/>
                </a:solidFill>
                <a:latin typeface="Calibri"/>
                <a:ea typeface="Calibri"/>
                <a:cs typeface="Calibri"/>
                <a:sym typeface="Calibri"/>
              </a:rPr>
              <a:t>suprêmement</a:t>
            </a:r>
            <a:r>
              <a:rPr lang="en-US" sz="2200" b="1" dirty="0">
                <a:solidFill>
                  <a:schemeClr val="dk2"/>
                </a:solidFill>
                <a:latin typeface="Calibri"/>
                <a:ea typeface="Calibri"/>
                <a:cs typeface="Calibri"/>
                <a:sym typeface="Calibri"/>
              </a:rPr>
              <a:t> bon </a:t>
            </a:r>
            <a:r>
              <a:rPr lang="en-US" sz="2200" b="1" dirty="0" err="1">
                <a:solidFill>
                  <a:schemeClr val="dk2"/>
                </a:solidFill>
                <a:latin typeface="Calibri"/>
                <a:ea typeface="Calibri"/>
                <a:cs typeface="Calibri"/>
                <a:sym typeface="Calibri"/>
              </a:rPr>
              <a:t>plutôt</a:t>
            </a:r>
            <a:r>
              <a:rPr lang="en-US" sz="2200" b="1" dirty="0">
                <a:solidFill>
                  <a:schemeClr val="dk2"/>
                </a:solidFill>
                <a:latin typeface="Calibri"/>
                <a:ea typeface="Calibri"/>
                <a:cs typeface="Calibri"/>
                <a:sym typeface="Calibri"/>
              </a:rPr>
              <a:t> </a:t>
            </a:r>
            <a:r>
              <a:rPr lang="en-US" sz="2200" b="1" dirty="0" err="1">
                <a:solidFill>
                  <a:schemeClr val="dk2"/>
                </a:solidFill>
                <a:latin typeface="Calibri"/>
                <a:ea typeface="Calibri"/>
                <a:cs typeface="Calibri"/>
                <a:sym typeface="Calibri"/>
              </a:rPr>
              <a:t>qu'un</a:t>
            </a:r>
            <a:r>
              <a:rPr lang="en-US" sz="2200" b="1" dirty="0">
                <a:solidFill>
                  <a:schemeClr val="dk2"/>
                </a:solidFill>
                <a:latin typeface="Calibri"/>
                <a:ea typeface="Calibri"/>
                <a:cs typeface="Calibri"/>
                <a:sym typeface="Calibri"/>
              </a:rPr>
              <a:t> </a:t>
            </a:r>
            <a:r>
              <a:rPr lang="en-US" sz="2200" b="1" dirty="0" err="1">
                <a:solidFill>
                  <a:schemeClr val="dk2"/>
                </a:solidFill>
                <a:latin typeface="Calibri"/>
                <a:ea typeface="Calibri"/>
                <a:cs typeface="Calibri"/>
                <a:sym typeface="Calibri"/>
              </a:rPr>
              <a:t>esclave</a:t>
            </a:r>
            <a:r>
              <a:rPr lang="en-US" sz="2200" b="1" dirty="0">
                <a:solidFill>
                  <a:schemeClr val="dk2"/>
                </a:solidFill>
                <a:latin typeface="Calibri"/>
                <a:ea typeface="Calibri"/>
                <a:cs typeface="Calibri"/>
                <a:sym typeface="Calibri"/>
              </a:rPr>
              <a:t> de Satan et du </a:t>
            </a:r>
            <a:r>
              <a:rPr lang="en-US" sz="2200" b="1" dirty="0" err="1">
                <a:solidFill>
                  <a:schemeClr val="dk2"/>
                </a:solidFill>
                <a:latin typeface="Calibri"/>
                <a:ea typeface="Calibri"/>
                <a:cs typeface="Calibri"/>
                <a:sym typeface="Calibri"/>
              </a:rPr>
              <a:t>péché</a:t>
            </a:r>
            <a:r>
              <a:rPr lang="en-US" sz="2200" b="1" dirty="0">
                <a:solidFill>
                  <a:schemeClr val="dk2"/>
                </a:solidFill>
                <a:latin typeface="Calibri"/>
                <a:ea typeface="Calibri"/>
                <a:cs typeface="Calibri"/>
                <a:sym typeface="Calibri"/>
              </a:rPr>
              <a:t>!  Christ a tout </a:t>
            </a:r>
            <a:r>
              <a:rPr lang="en-US" sz="2200" b="1" dirty="0" err="1">
                <a:solidFill>
                  <a:schemeClr val="dk2"/>
                </a:solidFill>
                <a:latin typeface="Calibri"/>
                <a:ea typeface="Calibri"/>
                <a:cs typeface="Calibri"/>
                <a:sym typeface="Calibri"/>
              </a:rPr>
              <a:t>pourvu</a:t>
            </a:r>
            <a:r>
              <a:rPr lang="en-US" sz="2200" b="1" dirty="0">
                <a:solidFill>
                  <a:schemeClr val="dk2"/>
                </a:solidFill>
                <a:latin typeface="Calibri"/>
                <a:ea typeface="Calibri"/>
                <a:cs typeface="Calibri"/>
                <a:sym typeface="Calibri"/>
              </a:rPr>
              <a:t>, et </a:t>
            </a:r>
            <a:r>
              <a:rPr lang="en-US" sz="2200" b="1" dirty="0" err="1">
                <a:solidFill>
                  <a:schemeClr val="dk2"/>
                </a:solidFill>
                <a:latin typeface="Calibri"/>
                <a:ea typeface="Calibri"/>
                <a:cs typeface="Calibri"/>
                <a:sym typeface="Calibri"/>
              </a:rPr>
              <a:t>leur</a:t>
            </a:r>
            <a:r>
              <a:rPr lang="en-US" sz="2200" b="1" dirty="0">
                <a:solidFill>
                  <a:schemeClr val="dk2"/>
                </a:solidFill>
                <a:latin typeface="Calibri"/>
                <a:ea typeface="Calibri"/>
                <a:cs typeface="Calibri"/>
                <a:sym typeface="Calibri"/>
              </a:rPr>
              <a:t> </a:t>
            </a:r>
            <a:r>
              <a:rPr lang="en-US" sz="2200" b="1" dirty="0" err="1">
                <a:solidFill>
                  <a:schemeClr val="dk2"/>
                </a:solidFill>
                <a:latin typeface="Calibri"/>
                <a:ea typeface="Calibri"/>
                <a:cs typeface="Calibri"/>
                <a:sym typeface="Calibri"/>
              </a:rPr>
              <a:t>seul</a:t>
            </a:r>
            <a:r>
              <a:rPr lang="en-US" sz="2200" b="1" dirty="0">
                <a:solidFill>
                  <a:schemeClr val="dk2"/>
                </a:solidFill>
                <a:latin typeface="Calibri"/>
                <a:ea typeface="Calibri"/>
                <a:cs typeface="Calibri"/>
                <a:sym typeface="Calibri"/>
              </a:rPr>
              <a:t> souci </a:t>
            </a:r>
            <a:r>
              <a:rPr lang="en-US" sz="2200" b="1" dirty="0" err="1">
                <a:solidFill>
                  <a:schemeClr val="dk2"/>
                </a:solidFill>
                <a:latin typeface="Calibri"/>
                <a:ea typeface="Calibri"/>
                <a:cs typeface="Calibri"/>
                <a:sym typeface="Calibri"/>
              </a:rPr>
              <a:t>dans</a:t>
            </a:r>
            <a:r>
              <a:rPr lang="en-US" sz="2200" b="1" dirty="0">
                <a:solidFill>
                  <a:schemeClr val="dk2"/>
                </a:solidFill>
                <a:latin typeface="Calibri"/>
                <a:ea typeface="Calibri"/>
                <a:cs typeface="Calibri"/>
                <a:sym typeface="Calibri"/>
              </a:rPr>
              <a:t> la vie </a:t>
            </a:r>
            <a:r>
              <a:rPr lang="en-US" sz="2200" b="1" dirty="0" err="1">
                <a:solidFill>
                  <a:schemeClr val="dk2"/>
                </a:solidFill>
                <a:latin typeface="Calibri"/>
                <a:ea typeface="Calibri"/>
                <a:cs typeface="Calibri"/>
                <a:sym typeface="Calibri"/>
              </a:rPr>
              <a:t>était</a:t>
            </a:r>
            <a:r>
              <a:rPr lang="en-US" sz="2200" b="1" dirty="0">
                <a:solidFill>
                  <a:schemeClr val="dk2"/>
                </a:solidFill>
                <a:latin typeface="Calibri"/>
                <a:ea typeface="Calibri"/>
                <a:cs typeface="Calibri"/>
                <a:sym typeface="Calibri"/>
              </a:rPr>
              <a:t> de faire </a:t>
            </a:r>
            <a:r>
              <a:rPr lang="en-US" sz="2200" b="1" dirty="0" err="1">
                <a:solidFill>
                  <a:schemeClr val="dk2"/>
                </a:solidFill>
                <a:latin typeface="Calibri"/>
                <a:ea typeface="Calibri"/>
                <a:cs typeface="Calibri"/>
                <a:sym typeface="Calibri"/>
              </a:rPr>
              <a:t>ce</a:t>
            </a:r>
            <a:r>
              <a:rPr lang="en-US" sz="2200" b="1" dirty="0">
                <a:solidFill>
                  <a:schemeClr val="dk2"/>
                </a:solidFill>
                <a:latin typeface="Calibri"/>
                <a:ea typeface="Calibri"/>
                <a:cs typeface="Calibri"/>
                <a:sym typeface="Calibri"/>
              </a:rPr>
              <a:t> qui </a:t>
            </a:r>
            <a:r>
              <a:rPr lang="en-US" sz="2200" b="1" dirty="0" err="1">
                <a:solidFill>
                  <a:schemeClr val="dk2"/>
                </a:solidFill>
                <a:latin typeface="Calibri"/>
                <a:ea typeface="Calibri"/>
                <a:cs typeface="Calibri"/>
                <a:sym typeface="Calibri"/>
              </a:rPr>
              <a:t>était</a:t>
            </a:r>
            <a:r>
              <a:rPr lang="en-US" sz="2200" b="1" dirty="0">
                <a:solidFill>
                  <a:schemeClr val="dk2"/>
                </a:solidFill>
                <a:latin typeface="Calibri"/>
                <a:ea typeface="Calibri"/>
                <a:cs typeface="Calibri"/>
                <a:sym typeface="Calibri"/>
              </a:rPr>
              <a:t> </a:t>
            </a:r>
            <a:r>
              <a:rPr lang="en-US" sz="2200" b="1" dirty="0" err="1">
                <a:solidFill>
                  <a:schemeClr val="dk2"/>
                </a:solidFill>
                <a:latin typeface="Calibri"/>
                <a:ea typeface="Calibri"/>
                <a:cs typeface="Calibri"/>
                <a:sym typeface="Calibri"/>
              </a:rPr>
              <a:t>indiqué</a:t>
            </a:r>
            <a:r>
              <a:rPr lang="en-US" sz="2200" b="1" dirty="0">
                <a:solidFill>
                  <a:schemeClr val="dk2"/>
                </a:solidFill>
                <a:latin typeface="Calibri"/>
                <a:ea typeface="Calibri"/>
                <a:cs typeface="Calibri"/>
                <a:sym typeface="Calibri"/>
              </a:rPr>
              <a:t>, en attendant le retour du </a:t>
            </a:r>
            <a:r>
              <a:rPr lang="en-US" sz="2200" b="1" dirty="0" err="1">
                <a:solidFill>
                  <a:schemeClr val="dk2"/>
                </a:solidFill>
                <a:latin typeface="Calibri"/>
                <a:ea typeface="Calibri"/>
                <a:cs typeface="Calibri"/>
                <a:sym typeface="Calibri"/>
              </a:rPr>
              <a:t>roi</a:t>
            </a:r>
            <a:r>
              <a:rPr lang="en-US" sz="2200" b="1" dirty="0">
                <a:solidFill>
                  <a:schemeClr val="dk2"/>
                </a:solidFill>
                <a:latin typeface="Calibri"/>
                <a:ea typeface="Calibri"/>
                <a:cs typeface="Calibri"/>
                <a:sym typeface="Calibri"/>
              </a:rPr>
              <a:t>.</a:t>
            </a:r>
            <a:endParaRPr sz="2200" b="1" dirty="0">
              <a:solidFill>
                <a:schemeClr val="dk2"/>
              </a:solidFill>
              <a:latin typeface="Calibri"/>
              <a:ea typeface="Calibri"/>
              <a:cs typeface="Calibri"/>
              <a:sym typeface="Calibri"/>
            </a:endParaRPr>
          </a:p>
        </p:txBody>
      </p:sp>
      <p:sp>
        <p:nvSpPr>
          <p:cNvPr id="44" name="Google Shape;2384;p136"/>
          <p:cNvSpPr txBox="1"/>
          <p:nvPr/>
        </p:nvSpPr>
        <p:spPr>
          <a:xfrm>
            <a:off x="7324556" y="3212976"/>
            <a:ext cx="971951" cy="83095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Arial Narrow" pitchFamily="34" charset="0"/>
                <a:ea typeface="Arial Narrow"/>
                <a:cs typeface="Calibri" pitchFamily="34" charset="0"/>
                <a:sym typeface="Arial Narrow"/>
              </a:rPr>
              <a:t>en </a:t>
            </a:r>
            <a:endParaRPr sz="2400" dirty="0">
              <a:latin typeface="Arial Narrow" pitchFamily="34" charset="0"/>
              <a:cs typeface="Calibri" pitchFamily="34" charset="0"/>
            </a:endParaRPr>
          </a:p>
          <a:p>
            <a:pPr marL="0" marR="0" lvl="0" indent="0" algn="ctr" rtl="0">
              <a:spcBef>
                <a:spcPts val="0"/>
              </a:spcBef>
              <a:spcAft>
                <a:spcPts val="0"/>
              </a:spcAft>
              <a:buNone/>
            </a:pPr>
            <a:r>
              <a:rPr lang="en-US" sz="2400" b="1" dirty="0">
                <a:solidFill>
                  <a:schemeClr val="lt1"/>
                </a:solidFill>
                <a:latin typeface="Arial Narrow" pitchFamily="34" charset="0"/>
                <a:ea typeface="Arial Narrow"/>
                <a:cs typeface="Calibri" pitchFamily="34" charset="0"/>
                <a:sym typeface="Arial Narrow"/>
              </a:rPr>
              <a:t>Christ</a:t>
            </a:r>
            <a:endParaRPr sz="2400" b="1" dirty="0">
              <a:solidFill>
                <a:schemeClr val="lt1"/>
              </a:solidFill>
              <a:latin typeface="Arial Narrow" pitchFamily="34" charset="0"/>
              <a:ea typeface="Arial Narrow"/>
              <a:cs typeface="Calibri" pitchFamily="34" charset="0"/>
              <a:sym typeface="Arial Narrow"/>
            </a:endParaRPr>
          </a:p>
        </p:txBody>
      </p:sp>
      <p:sp>
        <p:nvSpPr>
          <p:cNvPr id="46" name="Google Shape;2339;p135"/>
          <p:cNvSpPr txBox="1"/>
          <p:nvPr/>
        </p:nvSpPr>
        <p:spPr>
          <a:xfrm>
            <a:off x="728213" y="3203600"/>
            <a:ext cx="1105500" cy="831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Arial Narrow"/>
                <a:ea typeface="Arial Narrow"/>
                <a:cs typeface="Arial Narrow"/>
                <a:sym typeface="Arial Narrow"/>
              </a:rPr>
              <a:t>en </a:t>
            </a:r>
            <a:endParaRPr dirty="0"/>
          </a:p>
          <a:p>
            <a:pPr marL="0" marR="0" lvl="0" indent="0" algn="ctr" rtl="0">
              <a:spcBef>
                <a:spcPts val="0"/>
              </a:spcBef>
              <a:spcAft>
                <a:spcPts val="0"/>
              </a:spcAft>
              <a:buNone/>
            </a:pPr>
            <a:r>
              <a:rPr lang="en-US" sz="2400" b="1" dirty="0">
                <a:solidFill>
                  <a:schemeClr val="lt1"/>
                </a:solidFill>
                <a:latin typeface="Arial Narrow"/>
                <a:ea typeface="Arial Narrow"/>
                <a:cs typeface="Arial Narrow"/>
                <a:sym typeface="Arial Narrow"/>
              </a:rPr>
              <a:t>Adam</a:t>
            </a:r>
            <a:endParaRPr sz="2400" b="1" dirty="0">
              <a:solidFill>
                <a:schemeClr val="lt1"/>
              </a:solidFill>
              <a:latin typeface="Arial Narrow"/>
              <a:ea typeface="Arial Narrow"/>
              <a:cs typeface="Arial Narrow"/>
              <a:sym typeface="Arial Narrow"/>
            </a:endParaRP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Shape 2441"/>
        <p:cNvGrpSpPr/>
        <p:nvPr/>
      </p:nvGrpSpPr>
      <p:grpSpPr>
        <a:xfrm>
          <a:off x="0" y="0"/>
          <a:ext cx="0" cy="0"/>
          <a:chOff x="0" y="0"/>
          <a:chExt cx="0" cy="0"/>
        </a:xfrm>
      </p:grpSpPr>
      <p:sp>
        <p:nvSpPr>
          <p:cNvPr id="2442" name="Google Shape;2442;p138"/>
          <p:cNvSpPr/>
          <p:nvPr/>
        </p:nvSpPr>
        <p:spPr>
          <a:xfrm>
            <a:off x="7571184" y="2708920"/>
            <a:ext cx="457200" cy="504827"/>
          </a:xfrm>
          <a:prstGeom prst="ellipse">
            <a:avLst/>
          </a:prstGeom>
          <a:solidFill>
            <a:srgbClr val="0000FF"/>
          </a:solidFill>
          <a:ln w="25400" cap="flat" cmpd="sng">
            <a:solidFill>
              <a:srgbClr val="0000FF"/>
            </a:solidFill>
            <a:prstDash val="solid"/>
            <a:round/>
            <a:headEnd type="none" w="sm" len="sm"/>
            <a:tailEnd type="none" w="sm" len="sm"/>
          </a:ln>
        </p:spPr>
        <p:txBody>
          <a:bodyPr spcFirstLastPara="1" wrap="square" lIns="45700" tIns="45700" rIns="45700"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443" name="Google Shape;2443;p138"/>
          <p:cNvSpPr/>
          <p:nvPr/>
        </p:nvSpPr>
        <p:spPr>
          <a:xfrm>
            <a:off x="7440880" y="3212976"/>
            <a:ext cx="731520" cy="935038"/>
          </a:xfrm>
          <a:prstGeom prst="roundRect">
            <a:avLst>
              <a:gd name="adj" fmla="val 16667"/>
            </a:avLst>
          </a:prstGeom>
          <a:solidFill>
            <a:srgbClr val="0000FF"/>
          </a:solidFill>
          <a:ln w="25400" cap="flat" cmpd="sng">
            <a:solidFill>
              <a:srgbClr val="0000FF"/>
            </a:solidFill>
            <a:prstDash val="solid"/>
            <a:round/>
            <a:headEnd type="none" w="sm" len="sm"/>
            <a:tailEnd type="none" w="sm" len="sm"/>
          </a:ln>
        </p:spPr>
        <p:txBody>
          <a:bodyPr spcFirstLastPara="1" wrap="square" lIns="45700" tIns="45700" rIns="45700"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444" name="Google Shape;2444;p138"/>
          <p:cNvSpPr/>
          <p:nvPr/>
        </p:nvSpPr>
        <p:spPr>
          <a:xfrm>
            <a:off x="7596336" y="4149080"/>
            <a:ext cx="144463" cy="647701"/>
          </a:xfrm>
          <a:prstGeom prst="rect">
            <a:avLst/>
          </a:prstGeom>
          <a:solidFill>
            <a:srgbClr val="0000FF"/>
          </a:solidFill>
          <a:ln w="25400" cap="flat" cmpd="sng">
            <a:solidFill>
              <a:srgbClr val="0000FF"/>
            </a:solidFill>
            <a:prstDash val="solid"/>
            <a:round/>
            <a:headEnd type="none" w="sm" len="sm"/>
            <a:tailEnd type="none" w="sm" len="sm"/>
          </a:ln>
        </p:spPr>
        <p:txBody>
          <a:bodyPr spcFirstLastPara="1" wrap="square" lIns="45700" tIns="45700" rIns="45700"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445" name="Google Shape;2445;p138"/>
          <p:cNvSpPr/>
          <p:nvPr/>
        </p:nvSpPr>
        <p:spPr>
          <a:xfrm>
            <a:off x="7883921" y="4149080"/>
            <a:ext cx="144463" cy="647701"/>
          </a:xfrm>
          <a:prstGeom prst="rect">
            <a:avLst/>
          </a:prstGeom>
          <a:solidFill>
            <a:srgbClr val="0000FF"/>
          </a:solidFill>
          <a:ln w="25400" cap="flat" cmpd="sng">
            <a:solidFill>
              <a:srgbClr val="0000FF"/>
            </a:solidFill>
            <a:prstDash val="solid"/>
            <a:round/>
            <a:headEnd type="none" w="sm" len="sm"/>
            <a:tailEnd type="none" w="sm" len="sm"/>
          </a:ln>
        </p:spPr>
        <p:txBody>
          <a:bodyPr spcFirstLastPara="1" wrap="square" lIns="45700" tIns="45700" rIns="45700"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446" name="Google Shape;2446;p138"/>
          <p:cNvSpPr/>
          <p:nvPr/>
        </p:nvSpPr>
        <p:spPr>
          <a:xfrm>
            <a:off x="1043608" y="2708920"/>
            <a:ext cx="457200" cy="504827"/>
          </a:xfrm>
          <a:prstGeom prst="ellipse">
            <a:avLst/>
          </a:prstGeom>
          <a:solidFill>
            <a:srgbClr val="0000FF"/>
          </a:solidFill>
          <a:ln w="25400" cap="flat" cmpd="sng">
            <a:solidFill>
              <a:srgbClr val="0000FF"/>
            </a:solidFill>
            <a:prstDash val="solid"/>
            <a:round/>
            <a:headEnd type="none" w="sm" len="sm"/>
            <a:tailEnd type="none" w="sm" len="sm"/>
          </a:ln>
        </p:spPr>
        <p:txBody>
          <a:bodyPr spcFirstLastPara="1" wrap="square" lIns="45700" tIns="45700" rIns="45700"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447" name="Google Shape;2447;p138"/>
          <p:cNvSpPr/>
          <p:nvPr/>
        </p:nvSpPr>
        <p:spPr>
          <a:xfrm>
            <a:off x="899592" y="3212976"/>
            <a:ext cx="731520" cy="935038"/>
          </a:xfrm>
          <a:prstGeom prst="roundRect">
            <a:avLst>
              <a:gd name="adj" fmla="val 16667"/>
            </a:avLst>
          </a:prstGeom>
          <a:solidFill>
            <a:srgbClr val="0000FF"/>
          </a:solidFill>
          <a:ln w="25400" cap="flat" cmpd="sng">
            <a:solidFill>
              <a:srgbClr val="0000FF"/>
            </a:solidFill>
            <a:prstDash val="solid"/>
            <a:round/>
            <a:headEnd type="none" w="sm" len="sm"/>
            <a:tailEnd type="none" w="sm" len="sm"/>
          </a:ln>
        </p:spPr>
        <p:txBody>
          <a:bodyPr spcFirstLastPara="1" wrap="square" lIns="45700" tIns="45700" rIns="45700"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448" name="Google Shape;2448;p138"/>
          <p:cNvSpPr/>
          <p:nvPr/>
        </p:nvSpPr>
        <p:spPr>
          <a:xfrm>
            <a:off x="1043608" y="4149080"/>
            <a:ext cx="144463" cy="647701"/>
          </a:xfrm>
          <a:prstGeom prst="rect">
            <a:avLst/>
          </a:prstGeom>
          <a:solidFill>
            <a:srgbClr val="0000FF"/>
          </a:solidFill>
          <a:ln w="25400" cap="flat" cmpd="sng">
            <a:solidFill>
              <a:srgbClr val="0000FF"/>
            </a:solidFill>
            <a:prstDash val="solid"/>
            <a:round/>
            <a:headEnd type="none" w="sm" len="sm"/>
            <a:tailEnd type="none" w="sm" len="sm"/>
          </a:ln>
        </p:spPr>
        <p:txBody>
          <a:bodyPr spcFirstLastPara="1" wrap="square" lIns="45700" tIns="45700" rIns="45700"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449" name="Google Shape;2449;p138"/>
          <p:cNvSpPr/>
          <p:nvPr/>
        </p:nvSpPr>
        <p:spPr>
          <a:xfrm>
            <a:off x="1331193" y="4149080"/>
            <a:ext cx="144463" cy="647701"/>
          </a:xfrm>
          <a:prstGeom prst="rect">
            <a:avLst/>
          </a:prstGeom>
          <a:solidFill>
            <a:srgbClr val="0000FF"/>
          </a:solidFill>
          <a:ln w="25400" cap="flat" cmpd="sng">
            <a:solidFill>
              <a:srgbClr val="0000FF"/>
            </a:solidFill>
            <a:prstDash val="solid"/>
            <a:round/>
            <a:headEnd type="none" w="sm" len="sm"/>
            <a:tailEnd type="none" w="sm" len="sm"/>
          </a:ln>
        </p:spPr>
        <p:txBody>
          <a:bodyPr spcFirstLastPara="1" wrap="square" lIns="45700" tIns="45700" rIns="45700"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2450" name="Google Shape;2450;p138"/>
          <p:cNvCxnSpPr/>
          <p:nvPr/>
        </p:nvCxnSpPr>
        <p:spPr>
          <a:xfrm>
            <a:off x="6660231" y="2204863"/>
            <a:ext cx="1" cy="360041"/>
          </a:xfrm>
          <a:prstGeom prst="straightConnector1">
            <a:avLst/>
          </a:prstGeom>
          <a:noFill/>
          <a:ln w="57150" cap="flat" cmpd="sng">
            <a:solidFill>
              <a:srgbClr val="00B0F0"/>
            </a:solidFill>
            <a:prstDash val="solid"/>
            <a:round/>
            <a:headEnd type="none" w="sm" len="sm"/>
            <a:tailEnd type="none" w="sm" len="sm"/>
          </a:ln>
        </p:spPr>
      </p:cxnSp>
      <p:cxnSp>
        <p:nvCxnSpPr>
          <p:cNvPr id="2451" name="Google Shape;2451;p138"/>
          <p:cNvCxnSpPr/>
          <p:nvPr/>
        </p:nvCxnSpPr>
        <p:spPr>
          <a:xfrm>
            <a:off x="7308303" y="1916832"/>
            <a:ext cx="1" cy="360041"/>
          </a:xfrm>
          <a:prstGeom prst="straightConnector1">
            <a:avLst/>
          </a:prstGeom>
          <a:noFill/>
          <a:ln w="57150" cap="flat" cmpd="sng">
            <a:solidFill>
              <a:srgbClr val="00B0F0"/>
            </a:solidFill>
            <a:prstDash val="solid"/>
            <a:round/>
            <a:headEnd type="none" w="sm" len="sm"/>
            <a:tailEnd type="none" w="sm" len="sm"/>
          </a:ln>
        </p:spPr>
      </p:cxnSp>
      <p:cxnSp>
        <p:nvCxnSpPr>
          <p:cNvPr id="2452" name="Google Shape;2452;p138"/>
          <p:cNvCxnSpPr/>
          <p:nvPr/>
        </p:nvCxnSpPr>
        <p:spPr>
          <a:xfrm>
            <a:off x="8676455" y="1916832"/>
            <a:ext cx="1" cy="360041"/>
          </a:xfrm>
          <a:prstGeom prst="straightConnector1">
            <a:avLst/>
          </a:prstGeom>
          <a:noFill/>
          <a:ln w="57150" cap="flat" cmpd="sng">
            <a:solidFill>
              <a:srgbClr val="00B0F0"/>
            </a:solidFill>
            <a:prstDash val="solid"/>
            <a:round/>
            <a:headEnd type="none" w="sm" len="sm"/>
            <a:tailEnd type="none" w="sm" len="sm"/>
          </a:ln>
        </p:spPr>
      </p:cxnSp>
      <p:cxnSp>
        <p:nvCxnSpPr>
          <p:cNvPr id="2453" name="Google Shape;2453;p138"/>
          <p:cNvCxnSpPr/>
          <p:nvPr/>
        </p:nvCxnSpPr>
        <p:spPr>
          <a:xfrm>
            <a:off x="6876255" y="1916832"/>
            <a:ext cx="1" cy="360041"/>
          </a:xfrm>
          <a:prstGeom prst="straightConnector1">
            <a:avLst/>
          </a:prstGeom>
          <a:noFill/>
          <a:ln w="57150" cap="flat" cmpd="sng">
            <a:solidFill>
              <a:srgbClr val="00B0F0"/>
            </a:solidFill>
            <a:prstDash val="solid"/>
            <a:round/>
            <a:headEnd type="none" w="sm" len="sm"/>
            <a:tailEnd type="none" w="sm" len="sm"/>
          </a:ln>
        </p:spPr>
      </p:cxnSp>
      <p:cxnSp>
        <p:nvCxnSpPr>
          <p:cNvPr id="2454" name="Google Shape;2454;p138"/>
          <p:cNvCxnSpPr/>
          <p:nvPr/>
        </p:nvCxnSpPr>
        <p:spPr>
          <a:xfrm>
            <a:off x="7092279" y="2348879"/>
            <a:ext cx="1" cy="360041"/>
          </a:xfrm>
          <a:prstGeom prst="straightConnector1">
            <a:avLst/>
          </a:prstGeom>
          <a:noFill/>
          <a:ln w="57150" cap="flat" cmpd="sng">
            <a:solidFill>
              <a:srgbClr val="00B0F0"/>
            </a:solidFill>
            <a:prstDash val="solid"/>
            <a:round/>
            <a:headEnd type="none" w="sm" len="sm"/>
            <a:tailEnd type="none" w="sm" len="sm"/>
          </a:ln>
        </p:spPr>
      </p:cxnSp>
      <p:cxnSp>
        <p:nvCxnSpPr>
          <p:cNvPr id="2455" name="Google Shape;2455;p138"/>
          <p:cNvCxnSpPr/>
          <p:nvPr/>
        </p:nvCxnSpPr>
        <p:spPr>
          <a:xfrm>
            <a:off x="7740351" y="1988839"/>
            <a:ext cx="1" cy="360041"/>
          </a:xfrm>
          <a:prstGeom prst="straightConnector1">
            <a:avLst/>
          </a:prstGeom>
          <a:noFill/>
          <a:ln w="57150" cap="flat" cmpd="sng">
            <a:solidFill>
              <a:srgbClr val="00B0F0"/>
            </a:solidFill>
            <a:prstDash val="solid"/>
            <a:round/>
            <a:headEnd type="none" w="sm" len="sm"/>
            <a:tailEnd type="none" w="sm" len="sm"/>
          </a:ln>
        </p:spPr>
      </p:cxnSp>
      <p:cxnSp>
        <p:nvCxnSpPr>
          <p:cNvPr id="2456" name="Google Shape;2456;p138"/>
          <p:cNvCxnSpPr/>
          <p:nvPr/>
        </p:nvCxnSpPr>
        <p:spPr>
          <a:xfrm>
            <a:off x="8388423" y="2348879"/>
            <a:ext cx="1" cy="360041"/>
          </a:xfrm>
          <a:prstGeom prst="straightConnector1">
            <a:avLst/>
          </a:prstGeom>
          <a:noFill/>
          <a:ln w="57150" cap="flat" cmpd="sng">
            <a:solidFill>
              <a:srgbClr val="00B0F0"/>
            </a:solidFill>
            <a:prstDash val="solid"/>
            <a:round/>
            <a:headEnd type="none" w="sm" len="sm"/>
            <a:tailEnd type="none" w="sm" len="sm"/>
          </a:ln>
        </p:spPr>
      </p:cxnSp>
      <p:cxnSp>
        <p:nvCxnSpPr>
          <p:cNvPr id="2457" name="Google Shape;2457;p138"/>
          <p:cNvCxnSpPr/>
          <p:nvPr/>
        </p:nvCxnSpPr>
        <p:spPr>
          <a:xfrm>
            <a:off x="7524327" y="2276871"/>
            <a:ext cx="1" cy="360041"/>
          </a:xfrm>
          <a:prstGeom prst="straightConnector1">
            <a:avLst/>
          </a:prstGeom>
          <a:noFill/>
          <a:ln w="57150" cap="flat" cmpd="sng">
            <a:solidFill>
              <a:srgbClr val="00B0F0"/>
            </a:solidFill>
            <a:prstDash val="solid"/>
            <a:round/>
            <a:headEnd type="none" w="sm" len="sm"/>
            <a:tailEnd type="none" w="sm" len="sm"/>
          </a:ln>
        </p:spPr>
      </p:cxnSp>
      <p:cxnSp>
        <p:nvCxnSpPr>
          <p:cNvPr id="2458" name="Google Shape;2458;p138"/>
          <p:cNvCxnSpPr/>
          <p:nvPr/>
        </p:nvCxnSpPr>
        <p:spPr>
          <a:xfrm>
            <a:off x="7308303" y="2708919"/>
            <a:ext cx="1" cy="360041"/>
          </a:xfrm>
          <a:prstGeom prst="straightConnector1">
            <a:avLst/>
          </a:prstGeom>
          <a:noFill/>
          <a:ln w="57150" cap="flat" cmpd="sng">
            <a:solidFill>
              <a:srgbClr val="00B0F0"/>
            </a:solidFill>
            <a:prstDash val="solid"/>
            <a:round/>
            <a:headEnd type="none" w="sm" len="sm"/>
            <a:tailEnd type="none" w="sm" len="sm"/>
          </a:ln>
        </p:spPr>
      </p:cxnSp>
      <p:cxnSp>
        <p:nvCxnSpPr>
          <p:cNvPr id="2459" name="Google Shape;2459;p138"/>
          <p:cNvCxnSpPr/>
          <p:nvPr/>
        </p:nvCxnSpPr>
        <p:spPr>
          <a:xfrm>
            <a:off x="8892479" y="2204864"/>
            <a:ext cx="1" cy="360041"/>
          </a:xfrm>
          <a:prstGeom prst="straightConnector1">
            <a:avLst/>
          </a:prstGeom>
          <a:noFill/>
          <a:ln w="57150" cap="flat" cmpd="sng">
            <a:solidFill>
              <a:srgbClr val="00B0F0"/>
            </a:solidFill>
            <a:prstDash val="solid"/>
            <a:round/>
            <a:headEnd type="none" w="sm" len="sm"/>
            <a:tailEnd type="none" w="sm" len="sm"/>
          </a:ln>
        </p:spPr>
      </p:cxnSp>
      <p:cxnSp>
        <p:nvCxnSpPr>
          <p:cNvPr id="2460" name="Google Shape;2460;p138"/>
          <p:cNvCxnSpPr/>
          <p:nvPr/>
        </p:nvCxnSpPr>
        <p:spPr>
          <a:xfrm>
            <a:off x="8172399" y="1916832"/>
            <a:ext cx="1" cy="360041"/>
          </a:xfrm>
          <a:prstGeom prst="straightConnector1">
            <a:avLst/>
          </a:prstGeom>
          <a:noFill/>
          <a:ln w="57150" cap="flat" cmpd="sng">
            <a:solidFill>
              <a:srgbClr val="00B0F0"/>
            </a:solidFill>
            <a:prstDash val="solid"/>
            <a:round/>
            <a:headEnd type="none" w="sm" len="sm"/>
            <a:tailEnd type="none" w="sm" len="sm"/>
          </a:ln>
        </p:spPr>
      </p:cxnSp>
      <p:cxnSp>
        <p:nvCxnSpPr>
          <p:cNvPr id="2461" name="Google Shape;2461;p138"/>
          <p:cNvCxnSpPr/>
          <p:nvPr/>
        </p:nvCxnSpPr>
        <p:spPr>
          <a:xfrm>
            <a:off x="7956375" y="2276871"/>
            <a:ext cx="1" cy="360041"/>
          </a:xfrm>
          <a:prstGeom prst="straightConnector1">
            <a:avLst/>
          </a:prstGeom>
          <a:noFill/>
          <a:ln w="57150" cap="flat" cmpd="sng">
            <a:solidFill>
              <a:srgbClr val="00B0F0"/>
            </a:solidFill>
            <a:prstDash val="solid"/>
            <a:round/>
            <a:headEnd type="none" w="sm" len="sm"/>
            <a:tailEnd type="none" w="sm" len="sm"/>
          </a:ln>
        </p:spPr>
      </p:cxnSp>
      <p:cxnSp>
        <p:nvCxnSpPr>
          <p:cNvPr id="2462" name="Google Shape;2462;p138"/>
          <p:cNvCxnSpPr/>
          <p:nvPr/>
        </p:nvCxnSpPr>
        <p:spPr>
          <a:xfrm>
            <a:off x="6876255" y="2636911"/>
            <a:ext cx="1" cy="360041"/>
          </a:xfrm>
          <a:prstGeom prst="straightConnector1">
            <a:avLst/>
          </a:prstGeom>
          <a:noFill/>
          <a:ln w="57150" cap="flat" cmpd="sng">
            <a:solidFill>
              <a:srgbClr val="00B0F0"/>
            </a:solidFill>
            <a:prstDash val="solid"/>
            <a:round/>
            <a:headEnd type="none" w="sm" len="sm"/>
            <a:tailEnd type="none" w="sm" len="sm"/>
          </a:ln>
        </p:spPr>
      </p:cxnSp>
      <p:cxnSp>
        <p:nvCxnSpPr>
          <p:cNvPr id="2463" name="Google Shape;2463;p138"/>
          <p:cNvCxnSpPr/>
          <p:nvPr/>
        </p:nvCxnSpPr>
        <p:spPr>
          <a:xfrm>
            <a:off x="7740351" y="2492895"/>
            <a:ext cx="1" cy="360041"/>
          </a:xfrm>
          <a:prstGeom prst="straightConnector1">
            <a:avLst/>
          </a:prstGeom>
          <a:noFill/>
          <a:ln w="57150" cap="flat" cmpd="sng">
            <a:solidFill>
              <a:srgbClr val="00B0F0"/>
            </a:solidFill>
            <a:prstDash val="solid"/>
            <a:round/>
            <a:headEnd type="none" w="sm" len="sm"/>
            <a:tailEnd type="none" w="sm" len="sm"/>
          </a:ln>
        </p:spPr>
      </p:cxnSp>
      <p:cxnSp>
        <p:nvCxnSpPr>
          <p:cNvPr id="2464" name="Google Shape;2464;p138"/>
          <p:cNvCxnSpPr/>
          <p:nvPr/>
        </p:nvCxnSpPr>
        <p:spPr>
          <a:xfrm>
            <a:off x="8172399" y="2708919"/>
            <a:ext cx="1" cy="360041"/>
          </a:xfrm>
          <a:prstGeom prst="straightConnector1">
            <a:avLst/>
          </a:prstGeom>
          <a:noFill/>
          <a:ln w="57150" cap="flat" cmpd="sng">
            <a:solidFill>
              <a:srgbClr val="00B0F0"/>
            </a:solidFill>
            <a:prstDash val="solid"/>
            <a:round/>
            <a:headEnd type="none" w="sm" len="sm"/>
            <a:tailEnd type="none" w="sm" len="sm"/>
          </a:ln>
        </p:spPr>
      </p:cxnSp>
      <p:cxnSp>
        <p:nvCxnSpPr>
          <p:cNvPr id="2465" name="Google Shape;2465;p138"/>
          <p:cNvCxnSpPr/>
          <p:nvPr/>
        </p:nvCxnSpPr>
        <p:spPr>
          <a:xfrm>
            <a:off x="8676455" y="2636911"/>
            <a:ext cx="1" cy="360041"/>
          </a:xfrm>
          <a:prstGeom prst="straightConnector1">
            <a:avLst/>
          </a:prstGeom>
          <a:noFill/>
          <a:ln w="57150" cap="flat" cmpd="sng">
            <a:solidFill>
              <a:srgbClr val="00B0F0"/>
            </a:solidFill>
            <a:prstDash val="solid"/>
            <a:round/>
            <a:headEnd type="none" w="sm" len="sm"/>
            <a:tailEnd type="none" w="sm" len="sm"/>
          </a:ln>
        </p:spPr>
      </p:cxnSp>
      <p:pic>
        <p:nvPicPr>
          <p:cNvPr id="2466" name="Google Shape;2466;p138" descr="chain MH900399019.JPG"/>
          <p:cNvPicPr preferRelativeResize="0"/>
          <p:nvPr/>
        </p:nvPicPr>
        <p:blipFill rotWithShape="1">
          <a:blip r:embed="rId3">
            <a:alphaModFix/>
          </a:blip>
          <a:srcRect l="22086" r="24413"/>
          <a:stretch/>
        </p:blipFill>
        <p:spPr>
          <a:xfrm>
            <a:off x="395536" y="1124744"/>
            <a:ext cx="751045" cy="1403798"/>
          </a:xfrm>
          <a:prstGeom prst="rect">
            <a:avLst/>
          </a:prstGeom>
          <a:noFill/>
          <a:ln>
            <a:noFill/>
          </a:ln>
        </p:spPr>
      </p:pic>
      <p:pic>
        <p:nvPicPr>
          <p:cNvPr id="2467" name="Google Shape;2467;p138" descr="chain MH900399019.JPG"/>
          <p:cNvPicPr preferRelativeResize="0"/>
          <p:nvPr/>
        </p:nvPicPr>
        <p:blipFill rotWithShape="1">
          <a:blip r:embed="rId3">
            <a:alphaModFix/>
          </a:blip>
          <a:srcRect l="22086" r="24413"/>
          <a:stretch/>
        </p:blipFill>
        <p:spPr>
          <a:xfrm>
            <a:off x="899592" y="1124744"/>
            <a:ext cx="751044" cy="1403798"/>
          </a:xfrm>
          <a:prstGeom prst="rect">
            <a:avLst/>
          </a:prstGeom>
          <a:noFill/>
          <a:ln>
            <a:noFill/>
          </a:ln>
        </p:spPr>
      </p:pic>
      <p:pic>
        <p:nvPicPr>
          <p:cNvPr id="2468" name="Google Shape;2468;p138" descr="chain MH900399019.JPG"/>
          <p:cNvPicPr preferRelativeResize="0"/>
          <p:nvPr/>
        </p:nvPicPr>
        <p:blipFill rotWithShape="1">
          <a:blip r:embed="rId3">
            <a:alphaModFix/>
          </a:blip>
          <a:srcRect l="22086" r="24413"/>
          <a:stretch/>
        </p:blipFill>
        <p:spPr>
          <a:xfrm>
            <a:off x="1475656" y="1124744"/>
            <a:ext cx="751044" cy="1403798"/>
          </a:xfrm>
          <a:prstGeom prst="rect">
            <a:avLst/>
          </a:prstGeom>
          <a:noFill/>
          <a:ln>
            <a:noFill/>
          </a:ln>
        </p:spPr>
      </p:pic>
      <p:sp>
        <p:nvSpPr>
          <p:cNvPr id="2469" name="Google Shape;2469;p138"/>
          <p:cNvSpPr/>
          <p:nvPr/>
        </p:nvSpPr>
        <p:spPr>
          <a:xfrm>
            <a:off x="395536" y="2204864"/>
            <a:ext cx="1872209" cy="316718"/>
          </a:xfrm>
          <a:prstGeom prst="rect">
            <a:avLst/>
          </a:prstGeom>
          <a:noFill/>
          <a:ln>
            <a:noFill/>
          </a:ln>
        </p:spPr>
        <p:txBody>
          <a:bodyPr spcFirstLastPara="1" wrap="square" lIns="45700" tIns="45700" rIns="45700" bIns="45700" anchor="t" anchorCtr="0">
            <a:spAutoFit/>
          </a:bodyPr>
          <a:lstStyle/>
          <a:p>
            <a:pPr marL="0" marR="0" lvl="0" indent="0" algn="ctr" rtl="0">
              <a:spcBef>
                <a:spcPts val="0"/>
              </a:spcBef>
              <a:spcAft>
                <a:spcPts val="0"/>
              </a:spcAft>
              <a:buNone/>
            </a:pPr>
            <a:r>
              <a:rPr lang="en-US" sz="800">
                <a:solidFill>
                  <a:srgbClr val="6D6D6D"/>
                </a:solidFill>
                <a:latin typeface="Arial"/>
                <a:ea typeface="Arial"/>
                <a:cs typeface="Arial"/>
                <a:sym typeface="Arial"/>
              </a:rPr>
              <a:t>Microsoft clip art © 2013 </a:t>
            </a:r>
            <a:endParaRPr sz="1800">
              <a:solidFill>
                <a:srgbClr val="FFFFFF"/>
              </a:solidFill>
              <a:latin typeface="Arial"/>
              <a:ea typeface="Arial"/>
              <a:cs typeface="Arial"/>
              <a:sym typeface="Arial"/>
            </a:endParaRPr>
          </a:p>
          <a:p>
            <a:pPr marL="0" marR="0" lvl="0" indent="0" algn="ctr" rtl="0">
              <a:spcBef>
                <a:spcPts val="0"/>
              </a:spcBef>
              <a:spcAft>
                <a:spcPts val="0"/>
              </a:spcAft>
              <a:buNone/>
            </a:pPr>
            <a:r>
              <a:rPr lang="en-US" sz="800">
                <a:solidFill>
                  <a:srgbClr val="6D6D6D"/>
                </a:solidFill>
                <a:latin typeface="Arial"/>
                <a:ea typeface="Arial"/>
                <a:cs typeface="Arial"/>
                <a:sym typeface="Arial"/>
              </a:rPr>
              <a:t>Microsoft Corporation. </a:t>
            </a:r>
            <a:endParaRPr/>
          </a:p>
        </p:txBody>
      </p:sp>
      <p:pic>
        <p:nvPicPr>
          <p:cNvPr id="2470" name="Google Shape;2470;p138" descr="4you.png"/>
          <p:cNvPicPr preferRelativeResize="0"/>
          <p:nvPr/>
        </p:nvPicPr>
        <p:blipFill rotWithShape="1">
          <a:blip r:embed="rId4">
            <a:alphaModFix/>
          </a:blip>
          <a:srcRect l="17780" t="14858" r="54067" b="44000"/>
          <a:stretch/>
        </p:blipFill>
        <p:spPr>
          <a:xfrm>
            <a:off x="3635896" y="2636912"/>
            <a:ext cx="1656184" cy="2208246"/>
          </a:xfrm>
          <a:prstGeom prst="rect">
            <a:avLst/>
          </a:prstGeom>
          <a:noFill/>
          <a:ln>
            <a:noFill/>
          </a:ln>
        </p:spPr>
      </p:pic>
      <p:sp>
        <p:nvSpPr>
          <p:cNvPr id="2471" name="Google Shape;2471;p138"/>
          <p:cNvSpPr/>
          <p:nvPr/>
        </p:nvSpPr>
        <p:spPr>
          <a:xfrm>
            <a:off x="4258816" y="3429000"/>
            <a:ext cx="457200" cy="457200"/>
          </a:xfrm>
          <a:prstGeom prst="smileyFace">
            <a:avLst>
              <a:gd name="adj" fmla="val -4653"/>
            </a:avLst>
          </a:prstGeom>
          <a:solidFill>
            <a:schemeClr val="dk2"/>
          </a:solidFill>
          <a:ln w="25400" cap="flat" cmpd="sng">
            <a:solidFill>
              <a:srgbClr val="FFCC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472" name="Google Shape;2472;p138"/>
          <p:cNvSpPr txBox="1"/>
          <p:nvPr/>
        </p:nvSpPr>
        <p:spPr>
          <a:xfrm>
            <a:off x="3635896" y="4437112"/>
            <a:ext cx="1656184"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264C72"/>
                </a:solidFill>
                <a:latin typeface="Arial"/>
                <a:ea typeface="Arial"/>
                <a:cs typeface="Arial"/>
                <a:sym typeface="Arial"/>
              </a:rPr>
              <a:t>© GospelGifs.com </a:t>
            </a:r>
            <a:endParaRPr/>
          </a:p>
          <a:p>
            <a:pPr marL="0" marR="0" lvl="0" indent="0" algn="ctr" rtl="0">
              <a:spcBef>
                <a:spcPts val="0"/>
              </a:spcBef>
              <a:spcAft>
                <a:spcPts val="0"/>
              </a:spcAft>
              <a:buNone/>
            </a:pPr>
            <a:r>
              <a:rPr lang="en-US" sz="900">
                <a:solidFill>
                  <a:srgbClr val="264C72"/>
                </a:solidFill>
                <a:latin typeface="Arial"/>
                <a:ea typeface="Arial"/>
                <a:cs typeface="Arial"/>
                <a:sym typeface="Arial"/>
              </a:rPr>
              <a:t>used with permission</a:t>
            </a:r>
            <a:endParaRPr sz="900">
              <a:solidFill>
                <a:srgbClr val="264C72"/>
              </a:solidFill>
              <a:latin typeface="Arial"/>
              <a:ea typeface="Arial"/>
              <a:cs typeface="Arial"/>
              <a:sym typeface="Arial"/>
            </a:endParaRPr>
          </a:p>
        </p:txBody>
      </p:sp>
      <p:cxnSp>
        <p:nvCxnSpPr>
          <p:cNvPr id="2473" name="Google Shape;2473;p138"/>
          <p:cNvCxnSpPr/>
          <p:nvPr/>
        </p:nvCxnSpPr>
        <p:spPr>
          <a:xfrm>
            <a:off x="2267744" y="3645024"/>
            <a:ext cx="792088" cy="0"/>
          </a:xfrm>
          <a:prstGeom prst="straightConnector1">
            <a:avLst/>
          </a:prstGeom>
          <a:noFill/>
          <a:ln w="57150" cap="flat" cmpd="sng">
            <a:solidFill>
              <a:srgbClr val="0000FF"/>
            </a:solidFill>
            <a:prstDash val="solid"/>
            <a:round/>
            <a:headEnd type="none" w="sm" len="sm"/>
            <a:tailEnd type="stealth" w="med" len="med"/>
          </a:ln>
        </p:spPr>
      </p:cxnSp>
      <p:cxnSp>
        <p:nvCxnSpPr>
          <p:cNvPr id="2474" name="Google Shape;2474;p138"/>
          <p:cNvCxnSpPr/>
          <p:nvPr/>
        </p:nvCxnSpPr>
        <p:spPr>
          <a:xfrm>
            <a:off x="5940152" y="3645024"/>
            <a:ext cx="792088" cy="0"/>
          </a:xfrm>
          <a:prstGeom prst="straightConnector1">
            <a:avLst/>
          </a:prstGeom>
          <a:noFill/>
          <a:ln w="57150" cap="flat" cmpd="sng">
            <a:solidFill>
              <a:srgbClr val="0000FF"/>
            </a:solidFill>
            <a:prstDash val="solid"/>
            <a:round/>
            <a:headEnd type="none" w="sm" len="sm"/>
            <a:tailEnd type="stealth" w="med" len="med"/>
          </a:ln>
        </p:spPr>
      </p:cxnSp>
      <p:sp>
        <p:nvSpPr>
          <p:cNvPr id="2475" name="Google Shape;2475;p138"/>
          <p:cNvSpPr/>
          <p:nvPr/>
        </p:nvSpPr>
        <p:spPr>
          <a:xfrm>
            <a:off x="306187" y="509771"/>
            <a:ext cx="1949572"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0070C0"/>
                </a:solidFill>
                <a:latin typeface="Arial"/>
                <a:ea typeface="Arial"/>
                <a:cs typeface="Arial"/>
                <a:sym typeface="Arial"/>
              </a:rPr>
              <a:t>PÉCHÉ</a:t>
            </a:r>
            <a:endParaRPr sz="4000" b="1" dirty="0">
              <a:solidFill>
                <a:srgbClr val="0070C0"/>
              </a:solidFill>
              <a:latin typeface="Arial"/>
              <a:ea typeface="Arial"/>
              <a:cs typeface="Arial"/>
              <a:sym typeface="Arial"/>
            </a:endParaRPr>
          </a:p>
        </p:txBody>
      </p:sp>
      <p:pic>
        <p:nvPicPr>
          <p:cNvPr id="2478" name="Google Shape;2478;p138" descr="lord-jesus-christ-coming-293608.gif"/>
          <p:cNvPicPr preferRelativeResize="0"/>
          <p:nvPr/>
        </p:nvPicPr>
        <p:blipFill rotWithShape="1">
          <a:blip r:embed="rId5">
            <a:alphaModFix/>
          </a:blip>
          <a:srcRect t="2048" b="38563"/>
          <a:stretch/>
        </p:blipFill>
        <p:spPr>
          <a:xfrm>
            <a:off x="6697920" y="173752"/>
            <a:ext cx="2194560" cy="1898022"/>
          </a:xfrm>
          <a:prstGeom prst="ellipse">
            <a:avLst/>
          </a:prstGeom>
          <a:noFill/>
          <a:ln>
            <a:noFill/>
          </a:ln>
        </p:spPr>
      </p:pic>
      <p:sp>
        <p:nvSpPr>
          <p:cNvPr id="2479" name="Google Shape;2479;p138"/>
          <p:cNvSpPr/>
          <p:nvPr/>
        </p:nvSpPr>
        <p:spPr>
          <a:xfrm>
            <a:off x="6713003" y="692696"/>
            <a:ext cx="2178802"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0070C0"/>
                </a:solidFill>
                <a:latin typeface="Arial"/>
                <a:ea typeface="Arial"/>
                <a:cs typeface="Arial"/>
                <a:sym typeface="Arial"/>
              </a:rPr>
              <a:t>GRÂCE </a:t>
            </a:r>
            <a:endParaRPr sz="4000" b="1" dirty="0">
              <a:solidFill>
                <a:srgbClr val="0070C0"/>
              </a:solidFill>
              <a:latin typeface="Arial"/>
              <a:ea typeface="Arial"/>
              <a:cs typeface="Arial"/>
              <a:sym typeface="Arial"/>
            </a:endParaRPr>
          </a:p>
        </p:txBody>
      </p:sp>
      <p:sp>
        <p:nvSpPr>
          <p:cNvPr id="2480" name="Google Shape;2480;p138"/>
          <p:cNvSpPr txBox="1"/>
          <p:nvPr/>
        </p:nvSpPr>
        <p:spPr>
          <a:xfrm>
            <a:off x="6732240" y="1628800"/>
            <a:ext cx="2088233"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00B0F0"/>
                </a:solidFill>
                <a:latin typeface="Arial"/>
                <a:ea typeface="Arial"/>
                <a:cs typeface="Arial"/>
                <a:sym typeface="Arial"/>
              </a:rPr>
              <a:t>© GospelGifs.com </a:t>
            </a:r>
            <a:endParaRPr/>
          </a:p>
          <a:p>
            <a:pPr marL="0" marR="0" lvl="0" indent="0" algn="ctr" rtl="0">
              <a:spcBef>
                <a:spcPts val="0"/>
              </a:spcBef>
              <a:spcAft>
                <a:spcPts val="0"/>
              </a:spcAft>
              <a:buNone/>
            </a:pPr>
            <a:r>
              <a:rPr lang="en-US" sz="900">
                <a:solidFill>
                  <a:srgbClr val="00B0F0"/>
                </a:solidFill>
                <a:latin typeface="Arial"/>
                <a:ea typeface="Arial"/>
                <a:cs typeface="Arial"/>
                <a:sym typeface="Arial"/>
              </a:rPr>
              <a:t>used with permission</a:t>
            </a:r>
            <a:endParaRPr sz="900">
              <a:solidFill>
                <a:srgbClr val="00B0F0"/>
              </a:solidFill>
              <a:latin typeface="Arial"/>
              <a:ea typeface="Arial"/>
              <a:cs typeface="Arial"/>
              <a:sym typeface="Arial"/>
            </a:endParaRPr>
          </a:p>
        </p:txBody>
      </p:sp>
      <p:sp>
        <p:nvSpPr>
          <p:cNvPr id="2481" name="Google Shape;2481;p138"/>
          <p:cNvSpPr/>
          <p:nvPr/>
        </p:nvSpPr>
        <p:spPr>
          <a:xfrm>
            <a:off x="6660232" y="2124145"/>
            <a:ext cx="2254143"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dirty="0" err="1">
                <a:solidFill>
                  <a:srgbClr val="0070C0"/>
                </a:solidFill>
                <a:latin typeface="Arial"/>
                <a:ea typeface="Arial"/>
                <a:cs typeface="Arial"/>
                <a:sym typeface="Arial"/>
              </a:rPr>
              <a:t>abondante</a:t>
            </a:r>
            <a:endParaRPr sz="3200" b="1" dirty="0">
              <a:solidFill>
                <a:srgbClr val="0070C0"/>
              </a:solidFill>
              <a:latin typeface="Arial"/>
              <a:ea typeface="Arial"/>
              <a:cs typeface="Arial"/>
              <a:sym typeface="Arial"/>
            </a:endParaRPr>
          </a:p>
        </p:txBody>
      </p:sp>
      <p:sp>
        <p:nvSpPr>
          <p:cNvPr id="2482" name="Google Shape;2482;p138"/>
          <p:cNvSpPr txBox="1"/>
          <p:nvPr/>
        </p:nvSpPr>
        <p:spPr>
          <a:xfrm>
            <a:off x="2627784" y="244966"/>
            <a:ext cx="3672408" cy="1815882"/>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rgbClr val="FF0000"/>
                </a:solidFill>
                <a:latin typeface="Calibri"/>
                <a:ea typeface="Calibri"/>
                <a:cs typeface="Calibri"/>
                <a:sym typeface="Calibri"/>
              </a:rPr>
              <a:t>41. </a:t>
            </a:r>
            <a:r>
              <a:rPr lang="en-US" sz="2800" b="1" dirty="0" err="1">
                <a:solidFill>
                  <a:srgbClr val="FF0000"/>
                </a:solidFill>
                <a:latin typeface="Calibri"/>
                <a:ea typeface="Calibri"/>
                <a:cs typeface="Calibri"/>
                <a:sym typeface="Calibri"/>
              </a:rPr>
              <a:t>sous</a:t>
            </a:r>
            <a:r>
              <a:rPr lang="en-US" sz="2800" b="1" dirty="0">
                <a:solidFill>
                  <a:srgbClr val="FF0000"/>
                </a:solidFill>
                <a:latin typeface="Calibri"/>
                <a:ea typeface="Calibri"/>
                <a:cs typeface="Calibri"/>
                <a:sym typeface="Calibri"/>
              </a:rPr>
              <a:t> Christ </a:t>
            </a:r>
            <a:r>
              <a:rPr lang="en-US" sz="2800" b="1" dirty="0" err="1">
                <a:solidFill>
                  <a:srgbClr val="FF0000"/>
                </a:solidFill>
                <a:latin typeface="Calibri"/>
                <a:ea typeface="Calibri"/>
                <a:cs typeface="Calibri"/>
                <a:sym typeface="Calibri"/>
              </a:rPr>
              <a:t>comme</a:t>
            </a:r>
            <a:r>
              <a:rPr lang="en-US" sz="2800" b="1" dirty="0">
                <a:solidFill>
                  <a:srgbClr val="FF0000"/>
                </a:solidFill>
                <a:latin typeface="Calibri"/>
                <a:ea typeface="Calibri"/>
                <a:cs typeface="Calibri"/>
                <a:sym typeface="Calibri"/>
              </a:rPr>
              <a:t> </a:t>
            </a:r>
            <a:r>
              <a:rPr lang="en-US" sz="2800" b="1" dirty="0" err="1">
                <a:solidFill>
                  <a:srgbClr val="FF0000"/>
                </a:solidFill>
                <a:latin typeface="Calibri"/>
                <a:ea typeface="Calibri"/>
                <a:cs typeface="Calibri"/>
                <a:sym typeface="Calibri"/>
              </a:rPr>
              <a:t>esclaves</a:t>
            </a:r>
            <a:r>
              <a:rPr lang="en-US" sz="2800" b="1" dirty="0">
                <a:solidFill>
                  <a:srgbClr val="FF0000"/>
                </a:solidFill>
                <a:latin typeface="Calibri"/>
                <a:ea typeface="Calibri"/>
                <a:cs typeface="Calibri"/>
                <a:sym typeface="Calibri"/>
              </a:rPr>
              <a:t> de Christ et </a:t>
            </a:r>
            <a:endParaRPr dirty="0"/>
          </a:p>
          <a:p>
            <a:pPr marL="0" marR="0" lvl="0" indent="0" algn="ctr" rtl="0">
              <a:spcBef>
                <a:spcPts val="0"/>
              </a:spcBef>
              <a:spcAft>
                <a:spcPts val="0"/>
              </a:spcAft>
              <a:buNone/>
            </a:pPr>
            <a:r>
              <a:rPr lang="en-US" sz="2800" b="1" dirty="0">
                <a:solidFill>
                  <a:srgbClr val="FF0000"/>
                </a:solidFill>
                <a:latin typeface="Calibri"/>
                <a:ea typeface="Calibri"/>
                <a:cs typeface="Calibri"/>
                <a:sym typeface="Calibri"/>
              </a:rPr>
              <a:t>de </a:t>
            </a:r>
            <a:r>
              <a:rPr lang="en-US" sz="2800" b="1" dirty="0" err="1">
                <a:solidFill>
                  <a:srgbClr val="FF0000"/>
                </a:solidFill>
                <a:latin typeface="Calibri"/>
                <a:ea typeface="Calibri"/>
                <a:cs typeface="Calibri"/>
                <a:sym typeface="Calibri"/>
              </a:rPr>
              <a:t>Dieu</a:t>
            </a:r>
            <a:r>
              <a:rPr lang="en-US" sz="2800" b="1" dirty="0">
                <a:solidFill>
                  <a:srgbClr val="FF0000"/>
                </a:solidFill>
                <a:latin typeface="Calibri"/>
                <a:ea typeface="Calibri"/>
                <a:cs typeface="Calibri"/>
                <a:sym typeface="Calibri"/>
              </a:rPr>
              <a:t> pour la justice.</a:t>
            </a:r>
            <a:endParaRPr sz="2800" b="1" dirty="0">
              <a:solidFill>
                <a:srgbClr val="FF0000"/>
              </a:solidFill>
              <a:latin typeface="Calibri"/>
              <a:ea typeface="Calibri"/>
              <a:cs typeface="Calibri"/>
              <a:sym typeface="Calibri"/>
            </a:endParaRPr>
          </a:p>
          <a:p>
            <a:pPr marL="0" marR="0" lvl="0" indent="0" algn="ctr" rtl="0">
              <a:spcBef>
                <a:spcPts val="0"/>
              </a:spcBef>
              <a:spcAft>
                <a:spcPts val="0"/>
              </a:spcAft>
              <a:buNone/>
            </a:pPr>
            <a:r>
              <a:rPr lang="en-US" sz="2800" b="1" dirty="0">
                <a:solidFill>
                  <a:srgbClr val="FF0000"/>
                </a:solidFill>
                <a:latin typeface="Calibri"/>
                <a:ea typeface="Calibri"/>
                <a:cs typeface="Calibri"/>
                <a:sym typeface="Calibri"/>
              </a:rPr>
              <a:t>Merci, Seigneur!</a:t>
            </a:r>
            <a:endParaRPr sz="2800" b="1" dirty="0">
              <a:solidFill>
                <a:srgbClr val="FF0000"/>
              </a:solidFill>
              <a:latin typeface="Calibri"/>
              <a:ea typeface="Calibri"/>
              <a:cs typeface="Calibri"/>
              <a:sym typeface="Calibri"/>
            </a:endParaRPr>
          </a:p>
        </p:txBody>
      </p:sp>
      <p:sp>
        <p:nvSpPr>
          <p:cNvPr id="2483" name="Google Shape;2483;p138"/>
          <p:cNvSpPr txBox="1"/>
          <p:nvPr/>
        </p:nvSpPr>
        <p:spPr>
          <a:xfrm>
            <a:off x="0" y="4945323"/>
            <a:ext cx="9144000" cy="155448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vous</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êtes</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esclaves</a:t>
            </a:r>
            <a:r>
              <a:rPr lang="en-US" sz="2400" b="1" dirty="0">
                <a:solidFill>
                  <a:schemeClr val="dk2"/>
                </a:solidFill>
                <a:latin typeface="Calibri"/>
                <a:ea typeface="Calibri"/>
                <a:cs typeface="Calibri"/>
                <a:sym typeface="Calibri"/>
              </a:rPr>
              <a:t> . . . de </a:t>
            </a:r>
            <a:r>
              <a:rPr lang="en-US" sz="2400" b="1" dirty="0" err="1">
                <a:solidFill>
                  <a:schemeClr val="dk2"/>
                </a:solidFill>
                <a:latin typeface="Calibri"/>
                <a:ea typeface="Calibri"/>
                <a:cs typeface="Calibri"/>
                <a:sym typeface="Calibri"/>
              </a:rPr>
              <a:t>l'obéissance</a:t>
            </a:r>
            <a:r>
              <a:rPr lang="en-US" sz="2400" b="1" dirty="0">
                <a:solidFill>
                  <a:schemeClr val="dk2"/>
                </a:solidFill>
                <a:latin typeface="Calibri"/>
                <a:ea typeface="Calibri"/>
                <a:cs typeface="Calibri"/>
                <a:sym typeface="Calibri"/>
              </a:rPr>
              <a:t> qui conduit à la justice . . . </a:t>
            </a:r>
            <a:r>
              <a:rPr lang="en-US" sz="2400" b="1" dirty="0" err="1">
                <a:solidFill>
                  <a:schemeClr val="dk2"/>
                </a:solidFill>
                <a:latin typeface="Calibri"/>
                <a:ea typeface="Calibri"/>
                <a:cs typeface="Calibri"/>
                <a:sym typeface="Calibri"/>
              </a:rPr>
              <a:t>Ayant</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été</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affranchis</a:t>
            </a:r>
            <a:r>
              <a:rPr lang="en-US" sz="2400" b="1" dirty="0">
                <a:solidFill>
                  <a:schemeClr val="dk2"/>
                </a:solidFill>
                <a:latin typeface="Calibri"/>
                <a:ea typeface="Calibri"/>
                <a:cs typeface="Calibri"/>
                <a:sym typeface="Calibri"/>
              </a:rPr>
              <a:t> du </a:t>
            </a:r>
            <a:r>
              <a:rPr lang="en-US" sz="2400" b="1" dirty="0" err="1">
                <a:solidFill>
                  <a:schemeClr val="dk2"/>
                </a:solidFill>
                <a:latin typeface="Calibri"/>
                <a:ea typeface="Calibri"/>
                <a:cs typeface="Calibri"/>
                <a:sym typeface="Calibri"/>
              </a:rPr>
              <a:t>péché</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vous</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êtes</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devenus</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esclaves</a:t>
            </a:r>
            <a:r>
              <a:rPr lang="en-US" sz="2400" b="1" dirty="0">
                <a:solidFill>
                  <a:schemeClr val="dk2"/>
                </a:solidFill>
                <a:latin typeface="Calibri"/>
                <a:ea typeface="Calibri"/>
                <a:cs typeface="Calibri"/>
                <a:sym typeface="Calibri"/>
              </a:rPr>
              <a:t> de la justice. . . . </a:t>
            </a:r>
            <a:r>
              <a:rPr lang="en-US" sz="2400" b="1" dirty="0" err="1">
                <a:solidFill>
                  <a:schemeClr val="dk2"/>
                </a:solidFill>
                <a:latin typeface="Calibri"/>
                <a:ea typeface="Calibri"/>
                <a:cs typeface="Calibri"/>
                <a:sym typeface="Calibri"/>
              </a:rPr>
              <a:t>maintenant</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livrez</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vos</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membres</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comme</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esclaves</a:t>
            </a:r>
            <a:r>
              <a:rPr lang="en-US" sz="2400" b="1" dirty="0">
                <a:solidFill>
                  <a:schemeClr val="dk2"/>
                </a:solidFill>
                <a:latin typeface="Calibri"/>
                <a:ea typeface="Calibri"/>
                <a:cs typeface="Calibri"/>
                <a:sym typeface="Calibri"/>
              </a:rPr>
              <a:t> à la justice, pour arriver à la </a:t>
            </a:r>
            <a:r>
              <a:rPr lang="en-US" sz="2400" b="1" dirty="0" err="1">
                <a:solidFill>
                  <a:schemeClr val="dk2"/>
                </a:solidFill>
                <a:latin typeface="Calibri"/>
                <a:ea typeface="Calibri"/>
                <a:cs typeface="Calibri"/>
                <a:sym typeface="Calibri"/>
              </a:rPr>
              <a:t>sainteté</a:t>
            </a:r>
            <a:r>
              <a:rPr lang="en-US" sz="2400" b="1" dirty="0">
                <a:solidFill>
                  <a:schemeClr val="dk2"/>
                </a:solidFill>
                <a:latin typeface="Calibri"/>
                <a:ea typeface="Calibri"/>
                <a:cs typeface="Calibri"/>
                <a:sym typeface="Calibri"/>
              </a:rPr>
              <a:t>. . . . </a:t>
            </a:r>
            <a:r>
              <a:rPr lang="en-US" sz="2400" b="1" dirty="0" err="1">
                <a:solidFill>
                  <a:schemeClr val="dk2"/>
                </a:solidFill>
                <a:latin typeface="Calibri"/>
                <a:ea typeface="Calibri"/>
                <a:cs typeface="Calibri"/>
                <a:sym typeface="Calibri"/>
              </a:rPr>
              <a:t>esclaves</a:t>
            </a:r>
            <a:r>
              <a:rPr lang="en-US" sz="2400" b="1" dirty="0">
                <a:solidFill>
                  <a:schemeClr val="dk2"/>
                </a:solidFill>
                <a:latin typeface="Calibri"/>
                <a:ea typeface="Calibri"/>
                <a:cs typeface="Calibri"/>
                <a:sym typeface="Calibri"/>
              </a:rPr>
              <a:t> de </a:t>
            </a:r>
            <a:r>
              <a:rPr lang="en-US" sz="2400" b="1" dirty="0" err="1">
                <a:solidFill>
                  <a:schemeClr val="dk2"/>
                </a:solidFill>
                <a:latin typeface="Calibri"/>
                <a:ea typeface="Calibri"/>
                <a:cs typeface="Calibri"/>
                <a:sym typeface="Calibri"/>
              </a:rPr>
              <a:t>Dieu</a:t>
            </a:r>
            <a:r>
              <a:rPr lang="en-US" sz="2400" b="1" dirty="0">
                <a:solidFill>
                  <a:schemeClr val="dk2"/>
                </a:solidFill>
                <a:latin typeface="Calibri"/>
                <a:ea typeface="Calibri"/>
                <a:cs typeface="Calibri"/>
                <a:sym typeface="Calibri"/>
              </a:rPr>
              <a:t> »  </a:t>
            </a:r>
            <a:endParaRPr lang="en-US" sz="2400" b="1" dirty="0" smtClean="0">
              <a:solidFill>
                <a:schemeClr val="dk2"/>
              </a:solidFill>
              <a:latin typeface="Calibri"/>
              <a:ea typeface="Calibri"/>
              <a:cs typeface="Calibri"/>
              <a:sym typeface="Calibri"/>
            </a:endParaRPr>
          </a:p>
          <a:p>
            <a:pPr marL="0" marR="0" lvl="0" indent="0" algn="ctr" rtl="0">
              <a:spcBef>
                <a:spcPts val="0"/>
              </a:spcBef>
              <a:spcAft>
                <a:spcPts val="0"/>
              </a:spcAft>
              <a:buNone/>
            </a:pPr>
            <a:r>
              <a:rPr lang="en-US" sz="2400" b="1" dirty="0" smtClean="0">
                <a:solidFill>
                  <a:schemeClr val="dk2"/>
                </a:solidFill>
                <a:latin typeface="Calibri"/>
                <a:ea typeface="Calibri"/>
                <a:cs typeface="Calibri"/>
                <a:sym typeface="Calibri"/>
              </a:rPr>
              <a:t>Rom </a:t>
            </a:r>
            <a:r>
              <a:rPr lang="en-US" sz="2400" b="1" dirty="0">
                <a:solidFill>
                  <a:schemeClr val="dk2"/>
                </a:solidFill>
                <a:latin typeface="Calibri"/>
                <a:ea typeface="Calibri"/>
                <a:cs typeface="Calibri"/>
                <a:sym typeface="Calibri"/>
              </a:rPr>
              <a:t>6:16,18,19,22 </a:t>
            </a:r>
            <a:endParaRPr sz="2400" b="1" dirty="0">
              <a:solidFill>
                <a:schemeClr val="dk2"/>
              </a:solidFill>
              <a:latin typeface="Calibri"/>
              <a:ea typeface="Calibri"/>
              <a:cs typeface="Calibri"/>
              <a:sym typeface="Calibri"/>
            </a:endParaRPr>
          </a:p>
        </p:txBody>
      </p:sp>
      <p:sp>
        <p:nvSpPr>
          <p:cNvPr id="44" name="Google Shape;2339;p135"/>
          <p:cNvSpPr txBox="1"/>
          <p:nvPr/>
        </p:nvSpPr>
        <p:spPr>
          <a:xfrm>
            <a:off x="728213" y="3203600"/>
            <a:ext cx="1105500" cy="831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Arial Narrow"/>
                <a:ea typeface="Arial Narrow"/>
                <a:cs typeface="Arial Narrow"/>
                <a:sym typeface="Arial Narrow"/>
              </a:rPr>
              <a:t>en </a:t>
            </a:r>
            <a:endParaRPr dirty="0"/>
          </a:p>
          <a:p>
            <a:pPr marL="0" marR="0" lvl="0" indent="0" algn="ctr" rtl="0">
              <a:spcBef>
                <a:spcPts val="0"/>
              </a:spcBef>
              <a:spcAft>
                <a:spcPts val="0"/>
              </a:spcAft>
              <a:buNone/>
            </a:pPr>
            <a:r>
              <a:rPr lang="en-US" sz="2400" b="1" dirty="0">
                <a:solidFill>
                  <a:schemeClr val="lt1"/>
                </a:solidFill>
                <a:latin typeface="Arial Narrow"/>
                <a:ea typeface="Arial Narrow"/>
                <a:cs typeface="Arial Narrow"/>
                <a:sym typeface="Arial Narrow"/>
              </a:rPr>
              <a:t>Adam</a:t>
            </a:r>
            <a:endParaRPr sz="2400" b="1" dirty="0">
              <a:solidFill>
                <a:schemeClr val="lt1"/>
              </a:solidFill>
              <a:latin typeface="Arial Narrow"/>
              <a:ea typeface="Arial Narrow"/>
              <a:cs typeface="Arial Narrow"/>
              <a:sym typeface="Arial Narrow"/>
            </a:endParaRPr>
          </a:p>
        </p:txBody>
      </p:sp>
      <p:sp>
        <p:nvSpPr>
          <p:cNvPr id="45" name="Google Shape;2384;p136"/>
          <p:cNvSpPr txBox="1"/>
          <p:nvPr/>
        </p:nvSpPr>
        <p:spPr>
          <a:xfrm>
            <a:off x="7324556" y="3212976"/>
            <a:ext cx="971951" cy="83095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Arial Narrow" pitchFamily="34" charset="0"/>
                <a:ea typeface="Arial Narrow"/>
                <a:cs typeface="Calibri" pitchFamily="34" charset="0"/>
                <a:sym typeface="Arial Narrow"/>
              </a:rPr>
              <a:t>en </a:t>
            </a:r>
            <a:endParaRPr sz="2400" dirty="0">
              <a:latin typeface="Arial Narrow" pitchFamily="34" charset="0"/>
              <a:cs typeface="Calibri" pitchFamily="34" charset="0"/>
            </a:endParaRPr>
          </a:p>
          <a:p>
            <a:pPr marL="0" marR="0" lvl="0" indent="0" algn="ctr" rtl="0">
              <a:spcBef>
                <a:spcPts val="0"/>
              </a:spcBef>
              <a:spcAft>
                <a:spcPts val="0"/>
              </a:spcAft>
              <a:buNone/>
            </a:pPr>
            <a:r>
              <a:rPr lang="en-US" sz="2400" b="1" dirty="0">
                <a:solidFill>
                  <a:schemeClr val="lt1"/>
                </a:solidFill>
                <a:latin typeface="Arial Narrow" pitchFamily="34" charset="0"/>
                <a:ea typeface="Arial Narrow"/>
                <a:cs typeface="Calibri" pitchFamily="34" charset="0"/>
                <a:sym typeface="Arial Narrow"/>
              </a:rPr>
              <a:t>Christ</a:t>
            </a:r>
            <a:endParaRPr sz="2400" b="1" dirty="0">
              <a:solidFill>
                <a:schemeClr val="lt1"/>
              </a:solidFill>
              <a:latin typeface="Arial Narrow" pitchFamily="34" charset="0"/>
              <a:ea typeface="Arial Narrow"/>
              <a:cs typeface="Calibri" pitchFamily="34" charset="0"/>
              <a:sym typeface="Arial Narrow"/>
            </a:endParaRP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2488"/>
        <p:cNvGrpSpPr/>
        <p:nvPr/>
      </p:nvGrpSpPr>
      <p:grpSpPr>
        <a:xfrm>
          <a:off x="0" y="0"/>
          <a:ext cx="0" cy="0"/>
          <a:chOff x="0" y="0"/>
          <a:chExt cx="0" cy="0"/>
        </a:xfrm>
      </p:grpSpPr>
      <p:pic>
        <p:nvPicPr>
          <p:cNvPr id="2489" name="Google Shape;2489;p139" descr="www.clipartbest.com dc6XLjAMi.gif"/>
          <p:cNvPicPr preferRelativeResize="0"/>
          <p:nvPr/>
        </p:nvPicPr>
        <p:blipFill rotWithShape="1">
          <a:blip r:embed="rId3">
            <a:alphaModFix/>
          </a:blip>
          <a:srcRect/>
          <a:stretch/>
        </p:blipFill>
        <p:spPr>
          <a:xfrm>
            <a:off x="-396551" y="-27384"/>
            <a:ext cx="5472608" cy="3840480"/>
          </a:xfrm>
          <a:prstGeom prst="rect">
            <a:avLst/>
          </a:prstGeom>
          <a:noFill/>
          <a:ln>
            <a:noFill/>
          </a:ln>
        </p:spPr>
      </p:pic>
      <p:sp>
        <p:nvSpPr>
          <p:cNvPr id="2490" name="Google Shape;2490;p139"/>
          <p:cNvSpPr/>
          <p:nvPr/>
        </p:nvSpPr>
        <p:spPr>
          <a:xfrm>
            <a:off x="2118008" y="1412776"/>
            <a:ext cx="365760" cy="1920240"/>
          </a:xfrm>
          <a:prstGeom prst="rect">
            <a:avLst/>
          </a:prstGeom>
          <a:solidFill>
            <a:srgbClr val="FF0000"/>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491" name="Google Shape;2491;p139"/>
          <p:cNvSpPr txBox="1"/>
          <p:nvPr/>
        </p:nvSpPr>
        <p:spPr>
          <a:xfrm>
            <a:off x="4791392" y="-27384"/>
            <a:ext cx="4389120" cy="3970318"/>
          </a:xfrm>
          <a:prstGeom prst="rect">
            <a:avLst/>
          </a:prstGeom>
          <a:solidFill>
            <a:srgbClr val="00FF0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2800" b="1">
              <a:solidFill>
                <a:schemeClr val="dk2"/>
              </a:solidFill>
              <a:latin typeface="Calibri"/>
              <a:ea typeface="Calibri"/>
              <a:cs typeface="Calibri"/>
              <a:sym typeface="Calibri"/>
            </a:endParaRPr>
          </a:p>
          <a:p>
            <a:pPr marL="0" marR="0" lvl="0" indent="0" algn="ctr" rtl="0">
              <a:spcBef>
                <a:spcPts val="0"/>
              </a:spcBef>
              <a:spcAft>
                <a:spcPts val="0"/>
              </a:spcAft>
              <a:buNone/>
            </a:pPr>
            <a:endParaRPr sz="2800" b="1">
              <a:solidFill>
                <a:schemeClr val="dk2"/>
              </a:solidFill>
              <a:latin typeface="Calibri"/>
              <a:ea typeface="Calibri"/>
              <a:cs typeface="Calibri"/>
              <a:sym typeface="Calibri"/>
            </a:endParaRPr>
          </a:p>
          <a:p>
            <a:pPr marL="0" marR="0" lvl="0" indent="0" algn="ctr" rtl="0">
              <a:spcBef>
                <a:spcPts val="0"/>
              </a:spcBef>
              <a:spcAft>
                <a:spcPts val="0"/>
              </a:spcAft>
              <a:buNone/>
            </a:pPr>
            <a:endParaRPr sz="2800" b="1">
              <a:solidFill>
                <a:schemeClr val="dk2"/>
              </a:solidFill>
              <a:latin typeface="Calibri"/>
              <a:ea typeface="Calibri"/>
              <a:cs typeface="Calibri"/>
              <a:sym typeface="Calibri"/>
            </a:endParaRPr>
          </a:p>
          <a:p>
            <a:pPr marL="0" marR="0" lvl="0" indent="0" algn="ctr" rtl="0">
              <a:spcBef>
                <a:spcPts val="0"/>
              </a:spcBef>
              <a:spcAft>
                <a:spcPts val="0"/>
              </a:spcAft>
              <a:buNone/>
            </a:pPr>
            <a:endParaRPr sz="2800" b="1">
              <a:solidFill>
                <a:schemeClr val="dk2"/>
              </a:solidFill>
              <a:latin typeface="Calibri"/>
              <a:ea typeface="Calibri"/>
              <a:cs typeface="Calibri"/>
              <a:sym typeface="Calibri"/>
            </a:endParaRPr>
          </a:p>
          <a:p>
            <a:pPr marL="0" marR="0" lvl="0" indent="0" algn="ctr" rtl="0">
              <a:spcBef>
                <a:spcPts val="0"/>
              </a:spcBef>
              <a:spcAft>
                <a:spcPts val="0"/>
              </a:spcAft>
              <a:buNone/>
            </a:pPr>
            <a:endParaRPr sz="2800" b="1">
              <a:solidFill>
                <a:schemeClr val="dk2"/>
              </a:solidFill>
              <a:latin typeface="Calibri"/>
              <a:ea typeface="Calibri"/>
              <a:cs typeface="Calibri"/>
              <a:sym typeface="Calibri"/>
            </a:endParaRPr>
          </a:p>
          <a:p>
            <a:pPr marL="0" marR="0" lvl="0" indent="0" algn="ctr" rtl="0">
              <a:spcBef>
                <a:spcPts val="0"/>
              </a:spcBef>
              <a:spcAft>
                <a:spcPts val="0"/>
              </a:spcAft>
              <a:buNone/>
            </a:pPr>
            <a:endParaRPr sz="2800" b="1">
              <a:solidFill>
                <a:schemeClr val="dk2"/>
              </a:solidFill>
              <a:latin typeface="Calibri"/>
              <a:ea typeface="Calibri"/>
              <a:cs typeface="Calibri"/>
              <a:sym typeface="Calibri"/>
            </a:endParaRPr>
          </a:p>
          <a:p>
            <a:pPr marL="0" marR="0" lvl="0" indent="0" algn="ctr" rtl="0">
              <a:spcBef>
                <a:spcPts val="0"/>
              </a:spcBef>
              <a:spcAft>
                <a:spcPts val="0"/>
              </a:spcAft>
              <a:buNone/>
            </a:pPr>
            <a:endParaRPr sz="2800" b="1">
              <a:solidFill>
                <a:schemeClr val="dk2"/>
              </a:solidFill>
              <a:latin typeface="Calibri"/>
              <a:ea typeface="Calibri"/>
              <a:cs typeface="Calibri"/>
              <a:sym typeface="Calibri"/>
            </a:endParaRPr>
          </a:p>
          <a:p>
            <a:pPr marL="0" marR="0" lvl="0" indent="0" algn="ctr" rtl="0">
              <a:spcBef>
                <a:spcPts val="0"/>
              </a:spcBef>
              <a:spcAft>
                <a:spcPts val="0"/>
              </a:spcAft>
              <a:buNone/>
            </a:pPr>
            <a:endParaRPr sz="2800" b="1">
              <a:solidFill>
                <a:schemeClr val="dk2"/>
              </a:solidFill>
              <a:latin typeface="Calibri"/>
              <a:ea typeface="Calibri"/>
              <a:cs typeface="Calibri"/>
              <a:sym typeface="Calibri"/>
            </a:endParaRPr>
          </a:p>
          <a:p>
            <a:pPr marL="0" marR="0" lvl="0" indent="0" algn="ctr" rtl="0">
              <a:spcBef>
                <a:spcPts val="0"/>
              </a:spcBef>
              <a:spcAft>
                <a:spcPts val="0"/>
              </a:spcAft>
              <a:buNone/>
            </a:pPr>
            <a:endParaRPr sz="2800" b="1">
              <a:solidFill>
                <a:schemeClr val="lt1"/>
              </a:solidFill>
              <a:latin typeface="Calibri"/>
              <a:ea typeface="Calibri"/>
              <a:cs typeface="Calibri"/>
              <a:sym typeface="Calibri"/>
            </a:endParaRPr>
          </a:p>
        </p:txBody>
      </p:sp>
      <p:sp>
        <p:nvSpPr>
          <p:cNvPr id="2492" name="Google Shape;2492;p139"/>
          <p:cNvSpPr txBox="1"/>
          <p:nvPr/>
        </p:nvSpPr>
        <p:spPr>
          <a:xfrm>
            <a:off x="179512" y="3429000"/>
            <a:ext cx="2088232"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chemeClr val="lt1"/>
                </a:solidFill>
                <a:latin typeface="Arial"/>
                <a:ea typeface="Arial"/>
                <a:cs typeface="Arial"/>
                <a:sym typeface="Arial"/>
              </a:rPr>
              <a:t>smiley © sherv.net</a:t>
            </a:r>
            <a:endParaRPr sz="800">
              <a:solidFill>
                <a:schemeClr val="lt1"/>
              </a:solidFill>
              <a:latin typeface="Arial"/>
              <a:ea typeface="Arial"/>
              <a:cs typeface="Arial"/>
              <a:sym typeface="Arial"/>
            </a:endParaRPr>
          </a:p>
        </p:txBody>
      </p:sp>
      <p:sp>
        <p:nvSpPr>
          <p:cNvPr id="2493" name="Google Shape;2493;p139"/>
          <p:cNvSpPr/>
          <p:nvPr/>
        </p:nvSpPr>
        <p:spPr>
          <a:xfrm>
            <a:off x="1475656" y="1772816"/>
            <a:ext cx="1645920" cy="365760"/>
          </a:xfrm>
          <a:prstGeom prst="rect">
            <a:avLst/>
          </a:prstGeom>
          <a:solidFill>
            <a:srgbClr val="FF0000"/>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494" name="Google Shape;2494;p139" descr="egyptian.gif"/>
          <p:cNvPicPr preferRelativeResize="0"/>
          <p:nvPr/>
        </p:nvPicPr>
        <p:blipFill rotWithShape="1">
          <a:blip r:embed="rId4">
            <a:alphaModFix/>
          </a:blip>
          <a:srcRect/>
          <a:stretch/>
        </p:blipFill>
        <p:spPr>
          <a:xfrm rot="7200000">
            <a:off x="1735543" y="1688346"/>
            <a:ext cx="2743200" cy="1632858"/>
          </a:xfrm>
          <a:prstGeom prst="rect">
            <a:avLst/>
          </a:prstGeom>
          <a:noFill/>
          <a:ln>
            <a:noFill/>
          </a:ln>
        </p:spPr>
      </p:pic>
      <p:pic>
        <p:nvPicPr>
          <p:cNvPr id="2495" name="Google Shape;2495;p139" descr="egyptian.gif"/>
          <p:cNvPicPr preferRelativeResize="0"/>
          <p:nvPr/>
        </p:nvPicPr>
        <p:blipFill rotWithShape="1">
          <a:blip r:embed="rId4">
            <a:alphaModFix/>
          </a:blip>
          <a:srcRect/>
          <a:stretch/>
        </p:blipFill>
        <p:spPr>
          <a:xfrm>
            <a:off x="899592" y="427990"/>
            <a:ext cx="2743200" cy="1632858"/>
          </a:xfrm>
          <a:prstGeom prst="rect">
            <a:avLst/>
          </a:prstGeom>
          <a:noFill/>
          <a:ln>
            <a:noFill/>
          </a:ln>
        </p:spPr>
      </p:pic>
      <p:pic>
        <p:nvPicPr>
          <p:cNvPr id="2496" name="Google Shape;2496;p139" descr="egyptian.gif"/>
          <p:cNvPicPr preferRelativeResize="0"/>
          <p:nvPr/>
        </p:nvPicPr>
        <p:blipFill rotWithShape="1">
          <a:blip r:embed="rId4">
            <a:alphaModFix/>
          </a:blip>
          <a:srcRect/>
          <a:stretch/>
        </p:blipFill>
        <p:spPr>
          <a:xfrm rot="-7200000" flipH="1">
            <a:off x="128753" y="1688346"/>
            <a:ext cx="2743200" cy="1632858"/>
          </a:xfrm>
          <a:prstGeom prst="rect">
            <a:avLst/>
          </a:prstGeom>
          <a:noFill/>
          <a:ln>
            <a:noFill/>
          </a:ln>
        </p:spPr>
      </p:pic>
      <p:pic>
        <p:nvPicPr>
          <p:cNvPr id="2497" name="Google Shape;2497;p139" descr="red-angry-face-smiley-emoticon sherv.net.gif"/>
          <p:cNvPicPr preferRelativeResize="0"/>
          <p:nvPr/>
        </p:nvPicPr>
        <p:blipFill rotWithShape="1">
          <a:blip r:embed="rId5">
            <a:alphaModFix/>
          </a:blip>
          <a:srcRect/>
          <a:stretch/>
        </p:blipFill>
        <p:spPr>
          <a:xfrm>
            <a:off x="6228184" y="548680"/>
            <a:ext cx="1470645" cy="1488580"/>
          </a:xfrm>
          <a:prstGeom prst="rect">
            <a:avLst/>
          </a:prstGeom>
          <a:noFill/>
          <a:ln>
            <a:noFill/>
          </a:ln>
        </p:spPr>
      </p:pic>
      <p:sp>
        <p:nvSpPr>
          <p:cNvPr id="2498" name="Google Shape;2498;p139"/>
          <p:cNvSpPr txBox="1"/>
          <p:nvPr/>
        </p:nvSpPr>
        <p:spPr>
          <a:xfrm>
            <a:off x="7236296" y="1700808"/>
            <a:ext cx="2088232"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chemeClr val="lt1"/>
                </a:solidFill>
                <a:latin typeface="Arial"/>
                <a:ea typeface="Arial"/>
                <a:cs typeface="Arial"/>
                <a:sym typeface="Arial"/>
              </a:rPr>
              <a:t>angry smiley © sherv.net</a:t>
            </a:r>
            <a:endParaRPr sz="800">
              <a:solidFill>
                <a:schemeClr val="lt1"/>
              </a:solidFill>
              <a:latin typeface="Arial"/>
              <a:ea typeface="Arial"/>
              <a:cs typeface="Arial"/>
              <a:sym typeface="Arial"/>
            </a:endParaRPr>
          </a:p>
        </p:txBody>
      </p:sp>
      <p:sp>
        <p:nvSpPr>
          <p:cNvPr id="2499" name="Google Shape;2499;p139"/>
          <p:cNvSpPr txBox="1"/>
          <p:nvPr/>
        </p:nvSpPr>
        <p:spPr>
          <a:xfrm>
            <a:off x="6084168" y="1403484"/>
            <a:ext cx="1728192"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Calibri"/>
                <a:ea typeface="Calibri"/>
                <a:cs typeface="Calibri"/>
                <a:sym typeface="Calibri"/>
              </a:rPr>
              <a:t>Moi!   Moi! </a:t>
            </a:r>
            <a:endParaRPr/>
          </a:p>
          <a:p>
            <a:pPr marL="0" marR="0" lvl="0" indent="0" algn="ctr" rtl="0">
              <a:spcBef>
                <a:spcPts val="0"/>
              </a:spcBef>
              <a:spcAft>
                <a:spcPts val="0"/>
              </a:spcAft>
              <a:buNone/>
            </a:pPr>
            <a:r>
              <a:rPr lang="en-US" sz="1800" b="1">
                <a:solidFill>
                  <a:schemeClr val="lt1"/>
                </a:solidFill>
                <a:latin typeface="Calibri"/>
                <a:ea typeface="Calibri"/>
                <a:cs typeface="Calibri"/>
                <a:sym typeface="Calibri"/>
              </a:rPr>
              <a:t>Moi!</a:t>
            </a:r>
            <a:endParaRPr sz="1800" b="1">
              <a:solidFill>
                <a:schemeClr val="lt1"/>
              </a:solidFill>
              <a:latin typeface="Calibri"/>
              <a:ea typeface="Calibri"/>
              <a:cs typeface="Calibri"/>
              <a:sym typeface="Calibri"/>
            </a:endParaRPr>
          </a:p>
        </p:txBody>
      </p:sp>
      <p:sp>
        <p:nvSpPr>
          <p:cNvPr id="2501" name="Google Shape;2501;p139"/>
          <p:cNvSpPr txBox="1"/>
          <p:nvPr/>
        </p:nvSpPr>
        <p:spPr>
          <a:xfrm>
            <a:off x="2483768" y="3429000"/>
            <a:ext cx="2088232"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chemeClr val="lt1"/>
                </a:solidFill>
                <a:latin typeface="Arial"/>
                <a:ea typeface="Arial"/>
                <a:cs typeface="Arial"/>
                <a:sym typeface="Arial"/>
              </a:rPr>
              <a:t>jumping heart © www.fg-a.com</a:t>
            </a:r>
            <a:endParaRPr sz="800">
              <a:solidFill>
                <a:schemeClr val="lt1"/>
              </a:solidFill>
              <a:latin typeface="Arial"/>
              <a:ea typeface="Arial"/>
              <a:cs typeface="Arial"/>
              <a:sym typeface="Arial"/>
            </a:endParaRPr>
          </a:p>
        </p:txBody>
      </p:sp>
      <p:pic>
        <p:nvPicPr>
          <p:cNvPr id="2502" name="Google Shape;2502;p139" descr="www.fg-a.com valentine 2-jumping-heart.gif"/>
          <p:cNvPicPr preferRelativeResize="0"/>
          <p:nvPr/>
        </p:nvPicPr>
        <p:blipFill rotWithShape="1">
          <a:blip r:embed="rId6">
            <a:alphaModFix/>
          </a:blip>
          <a:srcRect/>
          <a:stretch/>
        </p:blipFill>
        <p:spPr>
          <a:xfrm>
            <a:off x="1619672" y="1484784"/>
            <a:ext cx="1254034" cy="1463040"/>
          </a:xfrm>
          <a:prstGeom prst="rect">
            <a:avLst/>
          </a:prstGeom>
          <a:noFill/>
          <a:ln>
            <a:noFill/>
          </a:ln>
        </p:spPr>
      </p:pic>
      <p:sp>
        <p:nvSpPr>
          <p:cNvPr id="2503" name="Google Shape;2503;p139"/>
          <p:cNvSpPr/>
          <p:nvPr/>
        </p:nvSpPr>
        <p:spPr>
          <a:xfrm>
            <a:off x="0" y="3776841"/>
            <a:ext cx="9144000" cy="3539430"/>
          </a:xfrm>
          <a:prstGeom prst="rect">
            <a:avLst/>
          </a:prstGeom>
          <a:solidFill>
            <a:srgbClr val="00206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2800" b="1">
              <a:solidFill>
                <a:schemeClr val="lt1"/>
              </a:solidFill>
              <a:latin typeface="Calibri"/>
              <a:ea typeface="Calibri"/>
              <a:cs typeface="Calibri"/>
              <a:sym typeface="Calibri"/>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 Demeurerions-nous dans le péché,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afin que la grâce abonde? » Rom 6:1</a:t>
            </a:r>
            <a:endParaRPr/>
          </a:p>
          <a:p>
            <a:pPr marL="0" marR="0" lvl="0" indent="0" algn="ctr" rtl="0">
              <a:spcBef>
                <a:spcPts val="0"/>
              </a:spcBef>
              <a:spcAft>
                <a:spcPts val="0"/>
              </a:spcAft>
              <a:buNone/>
            </a:pPr>
            <a:endParaRPr sz="2800" b="1">
              <a:solidFill>
                <a:schemeClr val="lt1"/>
              </a:solidFill>
              <a:latin typeface="Calibri"/>
              <a:ea typeface="Calibri"/>
              <a:cs typeface="Calibri"/>
              <a:sym typeface="Calibri"/>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 Pécherions-nous, parce que nous sommes, non sous la loi, mais sous la grâce? Loin de là! » Rom 6:15</a:t>
            </a:r>
            <a:endParaRPr/>
          </a:p>
          <a:p>
            <a:pPr marL="0" marR="0" lvl="0" indent="0" algn="ctr" rtl="0">
              <a:spcBef>
                <a:spcPts val="0"/>
              </a:spcBef>
              <a:spcAft>
                <a:spcPts val="0"/>
              </a:spcAft>
              <a:buNone/>
            </a:pPr>
            <a:endParaRPr sz="2800" b="1">
              <a:solidFill>
                <a:schemeClr val="dk2"/>
              </a:solidFill>
              <a:latin typeface="Calibri"/>
              <a:ea typeface="Calibri"/>
              <a:cs typeface="Calibri"/>
              <a:sym typeface="Calibri"/>
            </a:endParaRPr>
          </a:p>
          <a:p>
            <a:pPr marL="0" marR="0" lvl="0" indent="0" algn="ctr" rtl="0">
              <a:spcBef>
                <a:spcPts val="0"/>
              </a:spcBef>
              <a:spcAft>
                <a:spcPts val="0"/>
              </a:spcAft>
              <a:buNone/>
            </a:pPr>
            <a:endParaRPr sz="2800">
              <a:solidFill>
                <a:schemeClr val="lt1"/>
              </a:solidFill>
              <a:latin typeface="Arial"/>
              <a:ea typeface="Arial"/>
              <a:cs typeface="Arial"/>
              <a:sym typeface="Arial"/>
            </a:endParaRPr>
          </a:p>
        </p:txBody>
      </p:sp>
      <p:sp>
        <p:nvSpPr>
          <p:cNvPr id="17" name="WordArt 2"/>
          <p:cNvSpPr>
            <a:spLocks noChangeArrowheads="1" noChangeShapeType="1" noTextEdit="1"/>
          </p:cNvSpPr>
          <p:nvPr/>
        </p:nvSpPr>
        <p:spPr bwMode="auto">
          <a:xfrm>
            <a:off x="1240325" y="33265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Le Seigneur</a:t>
            </a:r>
            <a:endParaRPr lang="en-CA" sz="1200" kern="10" spc="0" dirty="0">
              <a:ln w="9525">
                <a:solidFill>
                  <a:srgbClr val="000000"/>
                </a:solidFill>
                <a:round/>
                <a:headEnd/>
                <a:tailEnd/>
              </a:ln>
              <a:solidFill>
                <a:srgbClr val="FFC000"/>
              </a:solidFill>
              <a:effectLst/>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2508"/>
        <p:cNvGrpSpPr/>
        <p:nvPr/>
      </p:nvGrpSpPr>
      <p:grpSpPr>
        <a:xfrm>
          <a:off x="0" y="0"/>
          <a:ext cx="0" cy="0"/>
          <a:chOff x="0" y="0"/>
          <a:chExt cx="0" cy="0"/>
        </a:xfrm>
      </p:grpSpPr>
      <p:sp>
        <p:nvSpPr>
          <p:cNvPr id="2509" name="Google Shape;2509;p140"/>
          <p:cNvSpPr/>
          <p:nvPr/>
        </p:nvSpPr>
        <p:spPr>
          <a:xfrm>
            <a:off x="2714612" y="3743340"/>
            <a:ext cx="365760" cy="18288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510" name="Google Shape;2510;p140"/>
          <p:cNvSpPr/>
          <p:nvPr/>
        </p:nvSpPr>
        <p:spPr>
          <a:xfrm>
            <a:off x="2071670" y="4143380"/>
            <a:ext cx="1645920" cy="36576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511" name="Google Shape;2511;p140" descr="egyptian.gif"/>
          <p:cNvPicPr preferRelativeResize="0"/>
          <p:nvPr/>
        </p:nvPicPr>
        <p:blipFill rotWithShape="1">
          <a:blip r:embed="rId3">
            <a:alphaModFix/>
          </a:blip>
          <a:srcRect/>
          <a:stretch/>
        </p:blipFill>
        <p:spPr>
          <a:xfrm>
            <a:off x="642910" y="1868812"/>
            <a:ext cx="4301334" cy="2560320"/>
          </a:xfrm>
          <a:prstGeom prst="rect">
            <a:avLst/>
          </a:prstGeom>
          <a:noFill/>
          <a:ln>
            <a:noFill/>
          </a:ln>
        </p:spPr>
      </p:pic>
      <p:pic>
        <p:nvPicPr>
          <p:cNvPr id="2512" name="Google Shape;2512;p140" descr="egyptian.gif"/>
          <p:cNvPicPr preferRelativeResize="0"/>
          <p:nvPr/>
        </p:nvPicPr>
        <p:blipFill rotWithShape="1">
          <a:blip r:embed="rId3">
            <a:alphaModFix/>
          </a:blip>
          <a:srcRect/>
          <a:stretch/>
        </p:blipFill>
        <p:spPr>
          <a:xfrm rot="7200000">
            <a:off x="2104988" y="3932507"/>
            <a:ext cx="4301334" cy="2560320"/>
          </a:xfrm>
          <a:prstGeom prst="rect">
            <a:avLst/>
          </a:prstGeom>
          <a:noFill/>
          <a:ln>
            <a:noFill/>
          </a:ln>
        </p:spPr>
      </p:pic>
      <p:pic>
        <p:nvPicPr>
          <p:cNvPr id="2513" name="Google Shape;2513;p140" descr="egyptian.gif"/>
          <p:cNvPicPr preferRelativeResize="0"/>
          <p:nvPr/>
        </p:nvPicPr>
        <p:blipFill rotWithShape="1">
          <a:blip r:embed="rId3">
            <a:alphaModFix/>
          </a:blip>
          <a:srcRect/>
          <a:stretch/>
        </p:blipFill>
        <p:spPr>
          <a:xfrm rot="-7200000" flipH="1">
            <a:off x="-609656" y="3932507"/>
            <a:ext cx="4301334" cy="2560320"/>
          </a:xfrm>
          <a:prstGeom prst="rect">
            <a:avLst/>
          </a:prstGeom>
          <a:noFill/>
          <a:ln>
            <a:noFill/>
          </a:ln>
        </p:spPr>
      </p:pic>
      <p:sp>
        <p:nvSpPr>
          <p:cNvPr id="2514" name="Google Shape;2514;p140"/>
          <p:cNvSpPr txBox="1"/>
          <p:nvPr/>
        </p:nvSpPr>
        <p:spPr>
          <a:xfrm>
            <a:off x="1857356" y="6495147"/>
            <a:ext cx="2088232"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smiley © sherv.net</a:t>
            </a:r>
            <a:endParaRPr/>
          </a:p>
        </p:txBody>
      </p:sp>
      <p:pic>
        <p:nvPicPr>
          <p:cNvPr id="2515" name="Google Shape;2515;p140" descr="egyptian.gif"/>
          <p:cNvPicPr preferRelativeResize="0"/>
          <p:nvPr/>
        </p:nvPicPr>
        <p:blipFill rotWithShape="1">
          <a:blip r:embed="rId3">
            <a:alphaModFix/>
          </a:blip>
          <a:srcRect/>
          <a:stretch/>
        </p:blipFill>
        <p:spPr>
          <a:xfrm rot="-7200000" flipH="1">
            <a:off x="1292992" y="4332917"/>
            <a:ext cx="921716" cy="548640"/>
          </a:xfrm>
          <a:prstGeom prst="rect">
            <a:avLst/>
          </a:prstGeom>
          <a:noFill/>
          <a:ln>
            <a:noFill/>
          </a:ln>
        </p:spPr>
      </p:pic>
      <p:pic>
        <p:nvPicPr>
          <p:cNvPr id="2516" name="Google Shape;2516;p140" descr="egyptian.gif"/>
          <p:cNvPicPr preferRelativeResize="0"/>
          <p:nvPr/>
        </p:nvPicPr>
        <p:blipFill rotWithShape="1">
          <a:blip r:embed="rId3">
            <a:alphaModFix/>
          </a:blip>
          <a:srcRect/>
          <a:stretch/>
        </p:blipFill>
        <p:spPr>
          <a:xfrm rot="-7200000" flipH="1">
            <a:off x="1292992" y="4833963"/>
            <a:ext cx="921716" cy="548640"/>
          </a:xfrm>
          <a:prstGeom prst="rect">
            <a:avLst/>
          </a:prstGeom>
          <a:noFill/>
          <a:ln>
            <a:noFill/>
          </a:ln>
        </p:spPr>
      </p:pic>
      <p:pic>
        <p:nvPicPr>
          <p:cNvPr id="2517" name="Google Shape;2517;p140" descr="egyptian.gif"/>
          <p:cNvPicPr preferRelativeResize="0"/>
          <p:nvPr/>
        </p:nvPicPr>
        <p:blipFill rotWithShape="1">
          <a:blip r:embed="rId3">
            <a:alphaModFix/>
          </a:blip>
          <a:srcRect/>
          <a:stretch/>
        </p:blipFill>
        <p:spPr>
          <a:xfrm rot="-7200000" flipH="1">
            <a:off x="864364" y="4547231"/>
            <a:ext cx="921716" cy="548640"/>
          </a:xfrm>
          <a:prstGeom prst="rect">
            <a:avLst/>
          </a:prstGeom>
          <a:noFill/>
          <a:ln>
            <a:noFill/>
          </a:ln>
        </p:spPr>
      </p:pic>
      <p:pic>
        <p:nvPicPr>
          <p:cNvPr id="2518" name="Google Shape;2518;p140" descr="egyptian.gif"/>
          <p:cNvPicPr preferRelativeResize="0"/>
          <p:nvPr/>
        </p:nvPicPr>
        <p:blipFill rotWithShape="1">
          <a:blip r:embed="rId3">
            <a:alphaModFix/>
          </a:blip>
          <a:srcRect/>
          <a:stretch/>
        </p:blipFill>
        <p:spPr>
          <a:xfrm rot="-7200000" flipH="1">
            <a:off x="1793058" y="5118735"/>
            <a:ext cx="921716" cy="548640"/>
          </a:xfrm>
          <a:prstGeom prst="rect">
            <a:avLst/>
          </a:prstGeom>
          <a:noFill/>
          <a:ln>
            <a:noFill/>
          </a:ln>
        </p:spPr>
      </p:pic>
      <p:pic>
        <p:nvPicPr>
          <p:cNvPr id="2519" name="Google Shape;2519;p140" descr="egyptian.gif"/>
          <p:cNvPicPr preferRelativeResize="0"/>
          <p:nvPr/>
        </p:nvPicPr>
        <p:blipFill rotWithShape="1">
          <a:blip r:embed="rId3">
            <a:alphaModFix/>
          </a:blip>
          <a:srcRect/>
          <a:stretch/>
        </p:blipFill>
        <p:spPr>
          <a:xfrm rot="-7200000" flipH="1">
            <a:off x="1292992" y="5333049"/>
            <a:ext cx="921716" cy="548640"/>
          </a:xfrm>
          <a:prstGeom prst="rect">
            <a:avLst/>
          </a:prstGeom>
          <a:noFill/>
          <a:ln>
            <a:noFill/>
          </a:ln>
        </p:spPr>
      </p:pic>
      <p:pic>
        <p:nvPicPr>
          <p:cNvPr id="2520" name="Google Shape;2520;p140" descr="egyptian.gif"/>
          <p:cNvPicPr preferRelativeResize="0"/>
          <p:nvPr/>
        </p:nvPicPr>
        <p:blipFill rotWithShape="1">
          <a:blip r:embed="rId3">
            <a:alphaModFix/>
          </a:blip>
          <a:srcRect/>
          <a:stretch/>
        </p:blipFill>
        <p:spPr>
          <a:xfrm rot="-7200000" flipH="1">
            <a:off x="792926" y="5118735"/>
            <a:ext cx="921716" cy="548640"/>
          </a:xfrm>
          <a:prstGeom prst="rect">
            <a:avLst/>
          </a:prstGeom>
          <a:noFill/>
          <a:ln>
            <a:noFill/>
          </a:ln>
        </p:spPr>
      </p:pic>
      <p:pic>
        <p:nvPicPr>
          <p:cNvPr id="2521" name="Google Shape;2521;p140" descr="egyptian.gif"/>
          <p:cNvPicPr preferRelativeResize="0"/>
          <p:nvPr/>
        </p:nvPicPr>
        <p:blipFill rotWithShape="1">
          <a:blip r:embed="rId3">
            <a:alphaModFix/>
          </a:blip>
          <a:srcRect/>
          <a:stretch/>
        </p:blipFill>
        <p:spPr>
          <a:xfrm rot="-7200000" flipH="1">
            <a:off x="1793058" y="4548211"/>
            <a:ext cx="921716" cy="548640"/>
          </a:xfrm>
          <a:prstGeom prst="rect">
            <a:avLst/>
          </a:prstGeom>
          <a:noFill/>
          <a:ln>
            <a:noFill/>
          </a:ln>
        </p:spPr>
      </p:pic>
      <p:sp>
        <p:nvSpPr>
          <p:cNvPr id="2522" name="Google Shape;2522;p140"/>
          <p:cNvSpPr txBox="1"/>
          <p:nvPr/>
        </p:nvSpPr>
        <p:spPr>
          <a:xfrm>
            <a:off x="71406" y="26810"/>
            <a:ext cx="4320480" cy="2061442"/>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ts val="3200"/>
              </a:lnSpc>
              <a:spcBef>
                <a:spcPts val="0"/>
              </a:spcBef>
              <a:spcAft>
                <a:spcPts val="0"/>
              </a:spcAft>
              <a:buNone/>
            </a:pPr>
            <a:r>
              <a:rPr lang="en-US" sz="2800" b="1" i="0" u="none" strike="noStrike" cap="none" dirty="0">
                <a:solidFill>
                  <a:srgbClr val="FF0000"/>
                </a:solidFill>
                <a:latin typeface="Calibri"/>
                <a:ea typeface="Calibri"/>
                <a:cs typeface="Calibri"/>
                <a:sym typeface="Calibri"/>
              </a:rPr>
              <a:t>42-45. </a:t>
            </a:r>
            <a:r>
              <a:rPr lang="en-US" sz="2800" b="1" dirty="0">
                <a:solidFill>
                  <a:srgbClr val="FF0000"/>
                </a:solidFill>
                <a:latin typeface="Calibri"/>
                <a:ea typeface="Calibri"/>
                <a:cs typeface="Calibri"/>
                <a:sym typeface="Calibri"/>
              </a:rPr>
              <a:t>attaché au Christ, </a:t>
            </a:r>
            <a:endParaRPr dirty="0"/>
          </a:p>
          <a:p>
            <a:pPr marL="0" marR="0" lvl="0" indent="0" algn="ctr" rtl="0">
              <a:lnSpc>
                <a:spcPts val="3200"/>
              </a:lnSpc>
              <a:spcBef>
                <a:spcPts val="0"/>
              </a:spcBef>
              <a:spcAft>
                <a:spcPts val="0"/>
              </a:spcAft>
              <a:buNone/>
            </a:pPr>
            <a:r>
              <a:rPr lang="en-US" sz="2800" b="1" dirty="0">
                <a:solidFill>
                  <a:srgbClr val="FF0000"/>
                </a:solidFill>
                <a:latin typeface="Calibri"/>
                <a:ea typeface="Calibri"/>
                <a:cs typeface="Calibri"/>
                <a:sym typeface="Calibri"/>
              </a:rPr>
              <a:t>un avec Christ, </a:t>
            </a:r>
            <a:endParaRPr dirty="0"/>
          </a:p>
          <a:p>
            <a:pPr marL="0" marR="0" lvl="0" indent="0" algn="ctr" rtl="0">
              <a:lnSpc>
                <a:spcPts val="3200"/>
              </a:lnSpc>
              <a:spcBef>
                <a:spcPts val="0"/>
              </a:spcBef>
              <a:spcAft>
                <a:spcPts val="0"/>
              </a:spcAft>
              <a:buNone/>
            </a:pPr>
            <a:r>
              <a:rPr lang="en-US" sz="2800" b="1" dirty="0" err="1">
                <a:solidFill>
                  <a:srgbClr val="FF0000"/>
                </a:solidFill>
                <a:latin typeface="Calibri"/>
                <a:ea typeface="Calibri"/>
                <a:cs typeface="Calibri"/>
                <a:sym typeface="Calibri"/>
              </a:rPr>
              <a:t>assis</a:t>
            </a:r>
            <a:r>
              <a:rPr lang="en-US" sz="2800" b="1" dirty="0">
                <a:solidFill>
                  <a:srgbClr val="FF0000"/>
                </a:solidFill>
                <a:latin typeface="Calibri"/>
                <a:ea typeface="Calibri"/>
                <a:cs typeface="Calibri"/>
                <a:sym typeface="Calibri"/>
              </a:rPr>
              <a:t> ensemble avec Christ, </a:t>
            </a:r>
            <a:endParaRPr dirty="0"/>
          </a:p>
          <a:p>
            <a:pPr marL="0" marR="0" lvl="0" indent="0" algn="ctr" rtl="0">
              <a:lnSpc>
                <a:spcPts val="3200"/>
              </a:lnSpc>
              <a:spcBef>
                <a:spcPts val="0"/>
              </a:spcBef>
              <a:spcAft>
                <a:spcPts val="0"/>
              </a:spcAft>
              <a:buNone/>
            </a:pPr>
            <a:r>
              <a:rPr lang="en-US" sz="2800" b="1" dirty="0" err="1">
                <a:solidFill>
                  <a:srgbClr val="FF0000"/>
                </a:solidFill>
                <a:latin typeface="Calibri"/>
                <a:ea typeface="Calibri"/>
                <a:cs typeface="Calibri"/>
                <a:sym typeface="Calibri"/>
              </a:rPr>
              <a:t>caché</a:t>
            </a:r>
            <a:r>
              <a:rPr lang="en-US" sz="2800" b="1" dirty="0">
                <a:solidFill>
                  <a:srgbClr val="FF0000"/>
                </a:solidFill>
                <a:latin typeface="Calibri"/>
                <a:ea typeface="Calibri"/>
                <a:cs typeface="Calibri"/>
                <a:sym typeface="Calibri"/>
              </a:rPr>
              <a:t> avec Christ en </a:t>
            </a:r>
            <a:r>
              <a:rPr lang="en-US" sz="2800" b="1" dirty="0" err="1">
                <a:solidFill>
                  <a:srgbClr val="FF0000"/>
                </a:solidFill>
                <a:latin typeface="Calibri"/>
                <a:ea typeface="Calibri"/>
                <a:cs typeface="Calibri"/>
                <a:sym typeface="Calibri"/>
              </a:rPr>
              <a:t>Dieu</a:t>
            </a:r>
            <a:r>
              <a:rPr lang="en-US" sz="2800" b="1" dirty="0">
                <a:solidFill>
                  <a:srgbClr val="FF0000"/>
                </a:solidFill>
                <a:latin typeface="Calibri"/>
                <a:ea typeface="Calibri"/>
                <a:cs typeface="Calibri"/>
                <a:sym typeface="Calibri"/>
              </a:rPr>
              <a:t>. </a:t>
            </a:r>
            <a:endParaRPr dirty="0"/>
          </a:p>
          <a:p>
            <a:pPr marL="0" marR="0" lvl="0" indent="0" algn="ctr" rtl="0">
              <a:lnSpc>
                <a:spcPts val="3200"/>
              </a:lnSpc>
              <a:spcBef>
                <a:spcPts val="0"/>
              </a:spcBef>
              <a:spcAft>
                <a:spcPts val="0"/>
              </a:spcAft>
              <a:buNone/>
            </a:pPr>
            <a:r>
              <a:rPr lang="en-US" sz="2800" b="1" i="0" u="none" strike="noStrike" cap="none" dirty="0">
                <a:solidFill>
                  <a:srgbClr val="FF0000"/>
                </a:solidFill>
                <a:latin typeface="Calibri"/>
                <a:ea typeface="Calibri"/>
                <a:cs typeface="Calibri"/>
                <a:sym typeface="Calibri"/>
              </a:rPr>
              <a:t>Merci, Seigneur!</a:t>
            </a:r>
            <a:endParaRPr sz="2800" b="0" i="0" u="none" strike="noStrike" cap="none" dirty="0">
              <a:solidFill>
                <a:srgbClr val="FF0000"/>
              </a:solidFill>
              <a:latin typeface="Calibri"/>
              <a:ea typeface="Calibri"/>
              <a:cs typeface="Calibri"/>
              <a:sym typeface="Calibri"/>
            </a:endParaRPr>
          </a:p>
        </p:txBody>
      </p:sp>
      <p:sp>
        <p:nvSpPr>
          <p:cNvPr id="2523" name="Google Shape;2523;p140"/>
          <p:cNvSpPr txBox="1"/>
          <p:nvPr/>
        </p:nvSpPr>
        <p:spPr>
          <a:xfrm>
            <a:off x="4966240" y="44624"/>
            <a:ext cx="4142264" cy="544764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600">
                <a:solidFill>
                  <a:schemeClr val="lt1"/>
                </a:solidFill>
                <a:latin typeface="Calibri"/>
                <a:ea typeface="Calibri"/>
                <a:cs typeface="Calibri"/>
                <a:sym typeface="Calibri"/>
              </a:rPr>
              <a:t> </a:t>
            </a:r>
            <a:r>
              <a:rPr lang="en-US" sz="2600" b="1">
                <a:solidFill>
                  <a:schemeClr val="dk2"/>
                </a:solidFill>
                <a:latin typeface="Calibri"/>
                <a:ea typeface="Calibri"/>
                <a:cs typeface="Calibri"/>
                <a:sym typeface="Calibri"/>
              </a:rPr>
              <a:t>« Mais celui qui s'</a:t>
            </a:r>
            <a:r>
              <a:rPr lang="en-US" sz="2600" b="1" u="sng">
                <a:solidFill>
                  <a:schemeClr val="dk2"/>
                </a:solidFill>
                <a:latin typeface="Calibri"/>
                <a:ea typeface="Calibri"/>
                <a:cs typeface="Calibri"/>
                <a:sym typeface="Calibri"/>
              </a:rPr>
              <a:t>attache</a:t>
            </a:r>
            <a:r>
              <a:rPr lang="en-US" sz="2600" b="1">
                <a:solidFill>
                  <a:schemeClr val="dk2"/>
                </a:solidFill>
                <a:latin typeface="Calibri"/>
                <a:ea typeface="Calibri"/>
                <a:cs typeface="Calibri"/>
                <a:sym typeface="Calibri"/>
              </a:rPr>
              <a:t> au Seigneur est avec lui </a:t>
            </a:r>
            <a:r>
              <a:rPr lang="en-US" sz="2600" b="1" u="sng">
                <a:solidFill>
                  <a:schemeClr val="dk2"/>
                </a:solidFill>
                <a:latin typeface="Calibri"/>
                <a:ea typeface="Calibri"/>
                <a:cs typeface="Calibri"/>
                <a:sym typeface="Calibri"/>
              </a:rPr>
              <a:t>un</a:t>
            </a:r>
            <a:r>
              <a:rPr lang="en-US" sz="2600" b="1">
                <a:solidFill>
                  <a:schemeClr val="dk2"/>
                </a:solidFill>
                <a:latin typeface="Calibri"/>
                <a:ea typeface="Calibri"/>
                <a:cs typeface="Calibri"/>
                <a:sym typeface="Calibri"/>
              </a:rPr>
              <a:t> seul esprit » 1 Cor 6:17</a:t>
            </a:r>
            <a:endParaRPr sz="2600" b="1">
              <a:solidFill>
                <a:schemeClr val="dk2"/>
              </a:solidFill>
              <a:latin typeface="Calibri"/>
              <a:ea typeface="Calibri"/>
              <a:cs typeface="Calibri"/>
              <a:sym typeface="Calibri"/>
            </a:endParaRPr>
          </a:p>
          <a:p>
            <a:pPr marL="0" marR="0" lvl="0" indent="0" algn="ctr" rtl="0">
              <a:spcBef>
                <a:spcPts val="0"/>
              </a:spcBef>
              <a:spcAft>
                <a:spcPts val="0"/>
              </a:spcAft>
              <a:buNone/>
            </a:pPr>
            <a:endParaRPr sz="1200" b="1">
              <a:solidFill>
                <a:schemeClr val="dk2"/>
              </a:solidFill>
              <a:latin typeface="Calibri"/>
              <a:ea typeface="Calibri"/>
              <a:cs typeface="Calibri"/>
              <a:sym typeface="Calibri"/>
            </a:endParaRPr>
          </a:p>
          <a:p>
            <a:pPr marL="0" marR="0" lvl="0" indent="0" algn="ctr" rtl="0">
              <a:spcBef>
                <a:spcPts val="0"/>
              </a:spcBef>
              <a:spcAft>
                <a:spcPts val="0"/>
              </a:spcAft>
              <a:buNone/>
            </a:pPr>
            <a:r>
              <a:rPr lang="en-US" sz="2600" b="1">
                <a:solidFill>
                  <a:schemeClr val="dk2"/>
                </a:solidFill>
                <a:latin typeface="Calibri"/>
                <a:ea typeface="Calibri"/>
                <a:cs typeface="Calibri"/>
                <a:sym typeface="Calibri"/>
              </a:rPr>
              <a:t>« les deux deviendront </a:t>
            </a:r>
            <a:r>
              <a:rPr lang="en-US" sz="2600" b="1" u="sng">
                <a:solidFill>
                  <a:schemeClr val="dk2"/>
                </a:solidFill>
                <a:latin typeface="Calibri"/>
                <a:ea typeface="Calibri"/>
                <a:cs typeface="Calibri"/>
                <a:sym typeface="Calibri"/>
              </a:rPr>
              <a:t>une</a:t>
            </a:r>
            <a:r>
              <a:rPr lang="en-US" sz="2600" b="1">
                <a:solidFill>
                  <a:schemeClr val="dk2"/>
                </a:solidFill>
                <a:latin typeface="Calibri"/>
                <a:ea typeface="Calibri"/>
                <a:cs typeface="Calibri"/>
                <a:sym typeface="Calibri"/>
              </a:rPr>
              <a:t> </a:t>
            </a:r>
            <a:endParaRPr/>
          </a:p>
          <a:p>
            <a:pPr marL="0" marR="0" lvl="0" indent="0" algn="ctr" rtl="0">
              <a:spcBef>
                <a:spcPts val="0"/>
              </a:spcBef>
              <a:spcAft>
                <a:spcPts val="0"/>
              </a:spcAft>
              <a:buNone/>
            </a:pPr>
            <a:r>
              <a:rPr lang="en-US" sz="2600" b="1">
                <a:solidFill>
                  <a:schemeClr val="dk2"/>
                </a:solidFill>
                <a:latin typeface="Calibri"/>
                <a:ea typeface="Calibri"/>
                <a:cs typeface="Calibri"/>
                <a:sym typeface="Calibri"/>
              </a:rPr>
              <a:t>. . . je dis cela par rapport à Christ et à l'Église » Éph 5:31</a:t>
            </a:r>
            <a:endParaRPr/>
          </a:p>
          <a:p>
            <a:pPr marL="0" marR="0" lvl="0" indent="0" algn="ctr" rtl="0">
              <a:spcBef>
                <a:spcPts val="0"/>
              </a:spcBef>
              <a:spcAft>
                <a:spcPts val="0"/>
              </a:spcAft>
              <a:buNone/>
            </a:pPr>
            <a:endParaRPr sz="1200" b="1">
              <a:solidFill>
                <a:schemeClr val="dk2"/>
              </a:solidFill>
              <a:latin typeface="Calibri"/>
              <a:ea typeface="Calibri"/>
              <a:cs typeface="Calibri"/>
              <a:sym typeface="Calibri"/>
            </a:endParaRPr>
          </a:p>
          <a:p>
            <a:pPr marL="0" marR="0" lvl="0" indent="0" algn="ctr" rtl="0">
              <a:spcBef>
                <a:spcPts val="0"/>
              </a:spcBef>
              <a:spcAft>
                <a:spcPts val="0"/>
              </a:spcAft>
              <a:buNone/>
            </a:pPr>
            <a:r>
              <a:rPr lang="en-US" sz="2600" b="1">
                <a:solidFill>
                  <a:schemeClr val="dk2"/>
                </a:solidFill>
                <a:latin typeface="Calibri"/>
                <a:ea typeface="Calibri"/>
                <a:cs typeface="Calibri"/>
                <a:sym typeface="Calibri"/>
              </a:rPr>
              <a:t>« Mais Dieu . . . nous a fait </a:t>
            </a:r>
            <a:r>
              <a:rPr lang="en-US" sz="2600" b="1" u="sng">
                <a:solidFill>
                  <a:schemeClr val="dk2"/>
                </a:solidFill>
                <a:latin typeface="Calibri"/>
                <a:ea typeface="Calibri"/>
                <a:cs typeface="Calibri"/>
                <a:sym typeface="Calibri"/>
              </a:rPr>
              <a:t>asseoir ensemble</a:t>
            </a:r>
            <a:r>
              <a:rPr lang="en-US" sz="2600" b="1">
                <a:solidFill>
                  <a:schemeClr val="dk2"/>
                </a:solidFill>
                <a:latin typeface="Calibri"/>
                <a:ea typeface="Calibri"/>
                <a:cs typeface="Calibri"/>
                <a:sym typeface="Calibri"/>
              </a:rPr>
              <a:t> . . . en Jésus Christ » Éph 2:4,6</a:t>
            </a:r>
            <a:endParaRPr/>
          </a:p>
          <a:p>
            <a:pPr marL="0" marR="0" lvl="0" indent="0" algn="ctr" rtl="0">
              <a:spcBef>
                <a:spcPts val="0"/>
              </a:spcBef>
              <a:spcAft>
                <a:spcPts val="0"/>
              </a:spcAft>
              <a:buNone/>
            </a:pPr>
            <a:endParaRPr sz="1200" b="1">
              <a:solidFill>
                <a:schemeClr val="dk2"/>
              </a:solidFill>
              <a:latin typeface="Calibri"/>
              <a:ea typeface="Calibri"/>
              <a:cs typeface="Calibri"/>
              <a:sym typeface="Calibri"/>
            </a:endParaRPr>
          </a:p>
          <a:p>
            <a:pPr marL="0" marR="0" lvl="0" indent="0" algn="ctr" rtl="0">
              <a:spcBef>
                <a:spcPts val="0"/>
              </a:spcBef>
              <a:spcAft>
                <a:spcPts val="0"/>
              </a:spcAft>
              <a:buNone/>
            </a:pPr>
            <a:r>
              <a:rPr lang="en-US" sz="2600" b="1">
                <a:solidFill>
                  <a:schemeClr val="dk2"/>
                </a:solidFill>
                <a:latin typeface="Calibri"/>
                <a:ea typeface="Calibri"/>
                <a:cs typeface="Calibri"/>
                <a:sym typeface="Calibri"/>
              </a:rPr>
              <a:t>« Car vous êtes morts, et votre vie est </a:t>
            </a:r>
            <a:r>
              <a:rPr lang="en-US" sz="2600" b="1" u="sng">
                <a:solidFill>
                  <a:schemeClr val="dk2"/>
                </a:solidFill>
                <a:latin typeface="Calibri"/>
                <a:ea typeface="Calibri"/>
                <a:cs typeface="Calibri"/>
                <a:sym typeface="Calibri"/>
              </a:rPr>
              <a:t>cachée</a:t>
            </a:r>
            <a:r>
              <a:rPr lang="en-US" sz="2600" b="1">
                <a:solidFill>
                  <a:schemeClr val="dk2"/>
                </a:solidFill>
                <a:latin typeface="Calibri"/>
                <a:ea typeface="Calibri"/>
                <a:cs typeface="Calibri"/>
                <a:sym typeface="Calibri"/>
              </a:rPr>
              <a:t> avec Christ en Dieu » Col 3:3</a:t>
            </a:r>
            <a:endParaRPr sz="1800">
              <a:solidFill>
                <a:schemeClr val="lt1"/>
              </a:solidFill>
              <a:latin typeface="Calibri"/>
              <a:ea typeface="Calibri"/>
              <a:cs typeface="Calibri"/>
              <a:sym typeface="Calibri"/>
            </a:endParaRPr>
          </a:p>
        </p:txBody>
      </p:sp>
      <p:pic>
        <p:nvPicPr>
          <p:cNvPr id="2524" name="Google Shape;2524;p140" descr="angry-face-01s.gif"/>
          <p:cNvPicPr preferRelativeResize="0"/>
          <p:nvPr/>
        </p:nvPicPr>
        <p:blipFill rotWithShape="1">
          <a:blip r:embed="rId4">
            <a:alphaModFix/>
          </a:blip>
          <a:srcRect/>
          <a:stretch/>
        </p:blipFill>
        <p:spPr>
          <a:xfrm>
            <a:off x="8215338" y="5857892"/>
            <a:ext cx="864096" cy="864096"/>
          </a:xfrm>
          <a:prstGeom prst="ellipse">
            <a:avLst/>
          </a:prstGeom>
          <a:noFill/>
          <a:ln>
            <a:noFill/>
          </a:ln>
        </p:spPr>
      </p:pic>
      <p:sp>
        <p:nvSpPr>
          <p:cNvPr id="2525" name="Google Shape;2525;p140"/>
          <p:cNvSpPr txBox="1"/>
          <p:nvPr/>
        </p:nvSpPr>
        <p:spPr>
          <a:xfrm>
            <a:off x="8215338" y="5786454"/>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2526" name="Google Shape;2526;p140"/>
          <p:cNvSpPr txBox="1"/>
          <p:nvPr/>
        </p:nvSpPr>
        <p:spPr>
          <a:xfrm>
            <a:off x="8063912" y="6669940"/>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chemeClr val="lt1"/>
                </a:solidFill>
                <a:latin typeface="Arial"/>
                <a:ea typeface="Arial"/>
                <a:cs typeface="Arial"/>
                <a:sym typeface="Arial"/>
              </a:rPr>
              <a:t>© GospelGifs.com </a:t>
            </a:r>
            <a:endParaRPr sz="800">
              <a:solidFill>
                <a:schemeClr val="lt1"/>
              </a:solidFill>
              <a:latin typeface="Arial"/>
              <a:ea typeface="Arial"/>
              <a:cs typeface="Arial"/>
              <a:sym typeface="Arial"/>
            </a:endParaRPr>
          </a:p>
        </p:txBody>
      </p:sp>
      <p:sp>
        <p:nvSpPr>
          <p:cNvPr id="2527" name="Google Shape;2527;p140"/>
          <p:cNvSpPr txBox="1"/>
          <p:nvPr/>
        </p:nvSpPr>
        <p:spPr>
          <a:xfrm>
            <a:off x="5975838" y="5518973"/>
            <a:ext cx="1888659"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Calibri"/>
                <a:ea typeface="Calibri"/>
                <a:cs typeface="Calibri"/>
                <a:sym typeface="Calibri"/>
              </a:rPr>
              <a:t>(pas dans Rom 6, </a:t>
            </a:r>
            <a:endParaRPr/>
          </a:p>
          <a:p>
            <a:pPr marL="0" marR="0" lvl="0" indent="0" algn="ctr" rtl="0">
              <a:spcBef>
                <a:spcPts val="0"/>
              </a:spcBef>
              <a:spcAft>
                <a:spcPts val="0"/>
              </a:spcAft>
              <a:buNone/>
            </a:pPr>
            <a:r>
              <a:rPr lang="en-US" sz="1800" b="1">
                <a:solidFill>
                  <a:schemeClr val="lt1"/>
                </a:solidFill>
                <a:latin typeface="Calibri"/>
                <a:ea typeface="Calibri"/>
                <a:cs typeface="Calibri"/>
                <a:sym typeface="Calibri"/>
              </a:rPr>
              <a:t>mais semblable à </a:t>
            </a:r>
            <a:endParaRPr/>
          </a:p>
          <a:p>
            <a:pPr marL="0" marR="0" lvl="0" indent="0" algn="ctr" rtl="0">
              <a:spcBef>
                <a:spcPts val="0"/>
              </a:spcBef>
              <a:spcAft>
                <a:spcPts val="0"/>
              </a:spcAft>
              <a:buNone/>
            </a:pPr>
            <a:r>
              <a:rPr lang="en-US" sz="1800" b="1">
                <a:solidFill>
                  <a:schemeClr val="lt1"/>
                </a:solidFill>
                <a:latin typeface="Calibri"/>
                <a:ea typeface="Calibri"/>
                <a:cs typeface="Calibri"/>
                <a:sym typeface="Calibri"/>
              </a:rPr>
              <a:t>32-33, 36-37)</a:t>
            </a:r>
            <a:endParaRPr sz="1800">
              <a:solidFill>
                <a:schemeClr val="lt1"/>
              </a:solidFill>
              <a:latin typeface="Arial"/>
              <a:ea typeface="Arial"/>
              <a:cs typeface="Arial"/>
              <a:sym typeface="Arial"/>
            </a:endParaRP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2532"/>
        <p:cNvGrpSpPr/>
        <p:nvPr/>
      </p:nvGrpSpPr>
      <p:grpSpPr>
        <a:xfrm>
          <a:off x="0" y="0"/>
          <a:ext cx="0" cy="0"/>
          <a:chOff x="0" y="0"/>
          <a:chExt cx="0" cy="0"/>
        </a:xfrm>
      </p:grpSpPr>
      <p:sp>
        <p:nvSpPr>
          <p:cNvPr id="2533" name="Google Shape;2533;p141"/>
          <p:cNvSpPr/>
          <p:nvPr/>
        </p:nvSpPr>
        <p:spPr>
          <a:xfrm>
            <a:off x="2714612" y="3743340"/>
            <a:ext cx="365760" cy="18288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534" name="Google Shape;2534;p141"/>
          <p:cNvSpPr/>
          <p:nvPr/>
        </p:nvSpPr>
        <p:spPr>
          <a:xfrm>
            <a:off x="2071670" y="4143380"/>
            <a:ext cx="1645920" cy="36576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535" name="Google Shape;2535;p141" descr="egyptian.gif"/>
          <p:cNvPicPr preferRelativeResize="0"/>
          <p:nvPr/>
        </p:nvPicPr>
        <p:blipFill rotWithShape="1">
          <a:blip r:embed="rId3">
            <a:alphaModFix/>
          </a:blip>
          <a:srcRect/>
          <a:stretch/>
        </p:blipFill>
        <p:spPr>
          <a:xfrm>
            <a:off x="642910" y="1868812"/>
            <a:ext cx="4301334" cy="2560320"/>
          </a:xfrm>
          <a:prstGeom prst="rect">
            <a:avLst/>
          </a:prstGeom>
          <a:noFill/>
          <a:ln>
            <a:noFill/>
          </a:ln>
        </p:spPr>
      </p:pic>
      <p:pic>
        <p:nvPicPr>
          <p:cNvPr id="2536" name="Google Shape;2536;p141" descr="egyptian.gif"/>
          <p:cNvPicPr preferRelativeResize="0"/>
          <p:nvPr/>
        </p:nvPicPr>
        <p:blipFill rotWithShape="1">
          <a:blip r:embed="rId3">
            <a:alphaModFix/>
          </a:blip>
          <a:srcRect/>
          <a:stretch/>
        </p:blipFill>
        <p:spPr>
          <a:xfrm rot="7200000">
            <a:off x="2104988" y="3932507"/>
            <a:ext cx="4301334" cy="2560320"/>
          </a:xfrm>
          <a:prstGeom prst="rect">
            <a:avLst/>
          </a:prstGeom>
          <a:noFill/>
          <a:ln>
            <a:noFill/>
          </a:ln>
        </p:spPr>
      </p:pic>
      <p:pic>
        <p:nvPicPr>
          <p:cNvPr id="2537" name="Google Shape;2537;p141" descr="egyptian.gif"/>
          <p:cNvPicPr preferRelativeResize="0"/>
          <p:nvPr/>
        </p:nvPicPr>
        <p:blipFill rotWithShape="1">
          <a:blip r:embed="rId3">
            <a:alphaModFix/>
          </a:blip>
          <a:srcRect/>
          <a:stretch/>
        </p:blipFill>
        <p:spPr>
          <a:xfrm rot="-7200000" flipH="1">
            <a:off x="-609656" y="3932507"/>
            <a:ext cx="4301334" cy="2560320"/>
          </a:xfrm>
          <a:prstGeom prst="rect">
            <a:avLst/>
          </a:prstGeom>
          <a:noFill/>
          <a:ln>
            <a:noFill/>
          </a:ln>
        </p:spPr>
      </p:pic>
      <p:sp>
        <p:nvSpPr>
          <p:cNvPr id="2538" name="Google Shape;2538;p141"/>
          <p:cNvSpPr txBox="1"/>
          <p:nvPr/>
        </p:nvSpPr>
        <p:spPr>
          <a:xfrm>
            <a:off x="1857356" y="6495147"/>
            <a:ext cx="2088232"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smiley © sherv.net</a:t>
            </a:r>
            <a:endParaRPr/>
          </a:p>
        </p:txBody>
      </p:sp>
      <p:pic>
        <p:nvPicPr>
          <p:cNvPr id="2539" name="Google Shape;2539;p141" descr="egyptian.gif"/>
          <p:cNvPicPr preferRelativeResize="0"/>
          <p:nvPr/>
        </p:nvPicPr>
        <p:blipFill rotWithShape="1">
          <a:blip r:embed="rId3">
            <a:alphaModFix/>
          </a:blip>
          <a:srcRect/>
          <a:stretch/>
        </p:blipFill>
        <p:spPr>
          <a:xfrm rot="-7200000" flipH="1">
            <a:off x="1292992" y="4332917"/>
            <a:ext cx="921716" cy="548640"/>
          </a:xfrm>
          <a:prstGeom prst="rect">
            <a:avLst/>
          </a:prstGeom>
          <a:noFill/>
          <a:ln>
            <a:noFill/>
          </a:ln>
        </p:spPr>
      </p:pic>
      <p:pic>
        <p:nvPicPr>
          <p:cNvPr id="2540" name="Google Shape;2540;p141" descr="egyptian.gif"/>
          <p:cNvPicPr preferRelativeResize="0"/>
          <p:nvPr/>
        </p:nvPicPr>
        <p:blipFill rotWithShape="1">
          <a:blip r:embed="rId3">
            <a:alphaModFix/>
          </a:blip>
          <a:srcRect/>
          <a:stretch/>
        </p:blipFill>
        <p:spPr>
          <a:xfrm rot="-7200000" flipH="1">
            <a:off x="1292992" y="4833963"/>
            <a:ext cx="921716" cy="548640"/>
          </a:xfrm>
          <a:prstGeom prst="rect">
            <a:avLst/>
          </a:prstGeom>
          <a:noFill/>
          <a:ln>
            <a:noFill/>
          </a:ln>
        </p:spPr>
      </p:pic>
      <p:pic>
        <p:nvPicPr>
          <p:cNvPr id="2541" name="Google Shape;2541;p141" descr="egyptian.gif"/>
          <p:cNvPicPr preferRelativeResize="0"/>
          <p:nvPr/>
        </p:nvPicPr>
        <p:blipFill rotWithShape="1">
          <a:blip r:embed="rId3">
            <a:alphaModFix/>
          </a:blip>
          <a:srcRect/>
          <a:stretch/>
        </p:blipFill>
        <p:spPr>
          <a:xfrm rot="-7200000" flipH="1">
            <a:off x="864364" y="4547231"/>
            <a:ext cx="921716" cy="548640"/>
          </a:xfrm>
          <a:prstGeom prst="rect">
            <a:avLst/>
          </a:prstGeom>
          <a:noFill/>
          <a:ln>
            <a:noFill/>
          </a:ln>
        </p:spPr>
      </p:pic>
      <p:pic>
        <p:nvPicPr>
          <p:cNvPr id="2542" name="Google Shape;2542;p141" descr="egyptian.gif"/>
          <p:cNvPicPr preferRelativeResize="0"/>
          <p:nvPr/>
        </p:nvPicPr>
        <p:blipFill rotWithShape="1">
          <a:blip r:embed="rId3">
            <a:alphaModFix/>
          </a:blip>
          <a:srcRect/>
          <a:stretch/>
        </p:blipFill>
        <p:spPr>
          <a:xfrm rot="-7200000" flipH="1">
            <a:off x="1793058" y="5118735"/>
            <a:ext cx="921716" cy="548640"/>
          </a:xfrm>
          <a:prstGeom prst="rect">
            <a:avLst/>
          </a:prstGeom>
          <a:noFill/>
          <a:ln>
            <a:noFill/>
          </a:ln>
        </p:spPr>
      </p:pic>
      <p:pic>
        <p:nvPicPr>
          <p:cNvPr id="2543" name="Google Shape;2543;p141" descr="egyptian.gif"/>
          <p:cNvPicPr preferRelativeResize="0"/>
          <p:nvPr/>
        </p:nvPicPr>
        <p:blipFill rotWithShape="1">
          <a:blip r:embed="rId3">
            <a:alphaModFix/>
          </a:blip>
          <a:srcRect/>
          <a:stretch/>
        </p:blipFill>
        <p:spPr>
          <a:xfrm rot="-7200000" flipH="1">
            <a:off x="1292992" y="5333049"/>
            <a:ext cx="921716" cy="548640"/>
          </a:xfrm>
          <a:prstGeom prst="rect">
            <a:avLst/>
          </a:prstGeom>
          <a:noFill/>
          <a:ln>
            <a:noFill/>
          </a:ln>
        </p:spPr>
      </p:pic>
      <p:pic>
        <p:nvPicPr>
          <p:cNvPr id="2544" name="Google Shape;2544;p141" descr="egyptian.gif"/>
          <p:cNvPicPr preferRelativeResize="0"/>
          <p:nvPr/>
        </p:nvPicPr>
        <p:blipFill rotWithShape="1">
          <a:blip r:embed="rId3">
            <a:alphaModFix/>
          </a:blip>
          <a:srcRect/>
          <a:stretch/>
        </p:blipFill>
        <p:spPr>
          <a:xfrm rot="-7200000" flipH="1">
            <a:off x="792926" y="5118735"/>
            <a:ext cx="921716" cy="548640"/>
          </a:xfrm>
          <a:prstGeom prst="rect">
            <a:avLst/>
          </a:prstGeom>
          <a:noFill/>
          <a:ln>
            <a:noFill/>
          </a:ln>
        </p:spPr>
      </p:pic>
      <p:pic>
        <p:nvPicPr>
          <p:cNvPr id="2545" name="Google Shape;2545;p141" descr="egyptian.gif"/>
          <p:cNvPicPr preferRelativeResize="0"/>
          <p:nvPr/>
        </p:nvPicPr>
        <p:blipFill rotWithShape="1">
          <a:blip r:embed="rId3">
            <a:alphaModFix/>
          </a:blip>
          <a:srcRect/>
          <a:stretch/>
        </p:blipFill>
        <p:spPr>
          <a:xfrm rot="-7200000" flipH="1">
            <a:off x="1793058" y="4548211"/>
            <a:ext cx="921716" cy="548640"/>
          </a:xfrm>
          <a:prstGeom prst="rect">
            <a:avLst/>
          </a:prstGeom>
          <a:noFill/>
          <a:ln>
            <a:noFill/>
          </a:ln>
        </p:spPr>
      </p:pic>
      <p:sp>
        <p:nvSpPr>
          <p:cNvPr id="2547" name="Google Shape;2547;p141"/>
          <p:cNvSpPr txBox="1"/>
          <p:nvPr/>
        </p:nvSpPr>
        <p:spPr>
          <a:xfrm>
            <a:off x="5004048" y="44624"/>
            <a:ext cx="4142264" cy="529375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600">
                <a:solidFill>
                  <a:schemeClr val="lt1"/>
                </a:solidFill>
                <a:latin typeface="Calibri"/>
                <a:ea typeface="Calibri"/>
                <a:cs typeface="Calibri"/>
                <a:sym typeface="Calibri"/>
              </a:rPr>
              <a:t> </a:t>
            </a:r>
            <a:r>
              <a:rPr lang="en-US" sz="2600" b="1">
                <a:solidFill>
                  <a:schemeClr val="dk2"/>
                </a:solidFill>
                <a:latin typeface="Calibri"/>
                <a:ea typeface="Calibri"/>
                <a:cs typeface="Calibri"/>
                <a:sym typeface="Calibri"/>
              </a:rPr>
              <a:t>Restez-vous en phase avec</a:t>
            </a:r>
            <a:endParaRPr/>
          </a:p>
          <a:p>
            <a:pPr marL="0" marR="0" lvl="0" indent="0" algn="ctr" rtl="0">
              <a:spcBef>
                <a:spcPts val="0"/>
              </a:spcBef>
              <a:spcAft>
                <a:spcPts val="0"/>
              </a:spcAft>
              <a:buNone/>
            </a:pPr>
            <a:r>
              <a:rPr lang="en-US" sz="2600" b="1">
                <a:solidFill>
                  <a:schemeClr val="dk2"/>
                </a:solidFill>
                <a:latin typeface="Calibri"/>
                <a:ea typeface="Calibri"/>
                <a:cs typeface="Calibri"/>
                <a:sym typeface="Calibri"/>
              </a:rPr>
              <a:t>le Seigneur Jésus?</a:t>
            </a:r>
            <a:endParaRPr/>
          </a:p>
          <a:p>
            <a:pPr marL="0" marR="0" lvl="0" indent="0" algn="ctr" rtl="0">
              <a:spcBef>
                <a:spcPts val="0"/>
              </a:spcBef>
              <a:spcAft>
                <a:spcPts val="0"/>
              </a:spcAft>
              <a:buNone/>
            </a:pPr>
            <a:r>
              <a:rPr lang="en-US" sz="2600" b="1">
                <a:solidFill>
                  <a:schemeClr val="dk2"/>
                </a:solidFill>
                <a:latin typeface="Calibri"/>
                <a:ea typeface="Calibri"/>
                <a:cs typeface="Calibri"/>
                <a:sym typeface="Calibri"/>
              </a:rPr>
              <a:t>Voulez-vous marcher avec lui dans ses chemins de sainteté et charité </a:t>
            </a:r>
            <a:r>
              <a:rPr lang="en-US" sz="2600" b="1" i="1">
                <a:solidFill>
                  <a:schemeClr val="dk2"/>
                </a:solidFill>
                <a:latin typeface="Calibri"/>
                <a:ea typeface="Calibri"/>
                <a:cs typeface="Calibri"/>
                <a:sym typeface="Calibri"/>
              </a:rPr>
              <a:t>agapé</a:t>
            </a:r>
            <a:r>
              <a:rPr lang="en-US" sz="2600" b="1">
                <a:solidFill>
                  <a:schemeClr val="dk2"/>
                </a:solidFill>
                <a:latin typeface="Calibri"/>
                <a:ea typeface="Calibri"/>
                <a:cs typeface="Calibri"/>
                <a:sym typeface="Calibri"/>
              </a:rPr>
              <a:t> servir les autres à la gloire d'Abba? N'est-ce pas là le résultat que le Seigneur veut pour ceux qui sont attaché au Christ par la foi, un avec le Christ, assis ensemble avec Christ, et caché avec Christ en Dieu ?</a:t>
            </a:r>
            <a:endParaRPr sz="2600">
              <a:solidFill>
                <a:schemeClr val="lt1"/>
              </a:solidFill>
              <a:latin typeface="Calibri"/>
              <a:ea typeface="Calibri"/>
              <a:cs typeface="Calibri"/>
              <a:sym typeface="Calibri"/>
            </a:endParaRPr>
          </a:p>
        </p:txBody>
      </p:sp>
      <p:pic>
        <p:nvPicPr>
          <p:cNvPr id="2548" name="Google Shape;2548;p141" descr="angry-face-01s.gif"/>
          <p:cNvPicPr preferRelativeResize="0"/>
          <p:nvPr/>
        </p:nvPicPr>
        <p:blipFill rotWithShape="1">
          <a:blip r:embed="rId4">
            <a:alphaModFix/>
          </a:blip>
          <a:srcRect/>
          <a:stretch/>
        </p:blipFill>
        <p:spPr>
          <a:xfrm>
            <a:off x="8215338" y="5857892"/>
            <a:ext cx="864096" cy="864096"/>
          </a:xfrm>
          <a:prstGeom prst="ellipse">
            <a:avLst/>
          </a:prstGeom>
          <a:noFill/>
          <a:ln>
            <a:noFill/>
          </a:ln>
        </p:spPr>
      </p:pic>
      <p:sp>
        <p:nvSpPr>
          <p:cNvPr id="2549" name="Google Shape;2549;p141"/>
          <p:cNvSpPr txBox="1"/>
          <p:nvPr/>
        </p:nvSpPr>
        <p:spPr>
          <a:xfrm>
            <a:off x="8215338" y="5786454"/>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2550" name="Google Shape;2550;p141"/>
          <p:cNvSpPr txBox="1"/>
          <p:nvPr/>
        </p:nvSpPr>
        <p:spPr>
          <a:xfrm>
            <a:off x="8063912" y="6669940"/>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chemeClr val="lt1"/>
                </a:solidFill>
                <a:latin typeface="Arial"/>
                <a:ea typeface="Arial"/>
                <a:cs typeface="Arial"/>
                <a:sym typeface="Arial"/>
              </a:rPr>
              <a:t>© GospelGifs.com </a:t>
            </a:r>
            <a:endParaRPr sz="800">
              <a:solidFill>
                <a:schemeClr val="lt1"/>
              </a:solidFill>
              <a:latin typeface="Arial"/>
              <a:ea typeface="Arial"/>
              <a:cs typeface="Arial"/>
              <a:sym typeface="Arial"/>
            </a:endParaRPr>
          </a:p>
        </p:txBody>
      </p:sp>
      <p:sp>
        <p:nvSpPr>
          <p:cNvPr id="2551" name="Google Shape;2551;p141"/>
          <p:cNvSpPr txBox="1"/>
          <p:nvPr/>
        </p:nvSpPr>
        <p:spPr>
          <a:xfrm>
            <a:off x="5868144" y="5488776"/>
            <a:ext cx="2664296" cy="89255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600" b="1">
                <a:solidFill>
                  <a:schemeClr val="dk2"/>
                </a:solidFill>
                <a:latin typeface="Calibri"/>
                <a:ea typeface="Calibri"/>
                <a:cs typeface="Calibri"/>
                <a:sym typeface="Calibri"/>
              </a:rPr>
              <a:t>Ou es-tu comme ce gars?  </a:t>
            </a:r>
            <a:endParaRPr sz="2600" b="1">
              <a:solidFill>
                <a:schemeClr val="dk2"/>
              </a:solidFill>
              <a:latin typeface="Calibri"/>
              <a:ea typeface="Calibri"/>
              <a:cs typeface="Calibri"/>
              <a:sym typeface="Calibri"/>
            </a:endParaRPr>
          </a:p>
        </p:txBody>
      </p:sp>
      <p:cxnSp>
        <p:nvCxnSpPr>
          <p:cNvPr id="2552" name="Google Shape;2552;p141"/>
          <p:cNvCxnSpPr/>
          <p:nvPr/>
        </p:nvCxnSpPr>
        <p:spPr>
          <a:xfrm>
            <a:off x="7236296" y="6165304"/>
            <a:ext cx="576064" cy="0"/>
          </a:xfrm>
          <a:prstGeom prst="straightConnector1">
            <a:avLst/>
          </a:prstGeom>
          <a:noFill/>
          <a:ln w="57150" cap="flat" cmpd="sng">
            <a:solidFill>
              <a:schemeClr val="dk2"/>
            </a:solidFill>
            <a:prstDash val="solid"/>
            <a:round/>
            <a:headEnd type="none" w="sm" len="sm"/>
            <a:tailEnd type="stealth" w="med" len="med"/>
          </a:ln>
        </p:spPr>
      </p:cxnSp>
      <p:sp>
        <p:nvSpPr>
          <p:cNvPr id="22" name="Google Shape;2522;p140"/>
          <p:cNvSpPr txBox="1"/>
          <p:nvPr/>
        </p:nvSpPr>
        <p:spPr>
          <a:xfrm>
            <a:off x="71406" y="26810"/>
            <a:ext cx="4320480" cy="2061442"/>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ts val="3200"/>
              </a:lnSpc>
              <a:spcBef>
                <a:spcPts val="0"/>
              </a:spcBef>
              <a:spcAft>
                <a:spcPts val="0"/>
              </a:spcAft>
              <a:buNone/>
            </a:pPr>
            <a:r>
              <a:rPr lang="en-US" sz="2800" b="1" i="0" u="none" strike="noStrike" cap="none" dirty="0">
                <a:solidFill>
                  <a:srgbClr val="FF0000"/>
                </a:solidFill>
                <a:latin typeface="Calibri"/>
                <a:ea typeface="Calibri"/>
                <a:cs typeface="Calibri"/>
                <a:sym typeface="Calibri"/>
              </a:rPr>
              <a:t>42-45. </a:t>
            </a:r>
            <a:r>
              <a:rPr lang="en-US" sz="2800" b="1" dirty="0">
                <a:solidFill>
                  <a:srgbClr val="FF0000"/>
                </a:solidFill>
                <a:latin typeface="Calibri"/>
                <a:ea typeface="Calibri"/>
                <a:cs typeface="Calibri"/>
                <a:sym typeface="Calibri"/>
              </a:rPr>
              <a:t>attaché au Christ, </a:t>
            </a:r>
            <a:endParaRPr dirty="0"/>
          </a:p>
          <a:p>
            <a:pPr marL="0" marR="0" lvl="0" indent="0" algn="ctr" rtl="0">
              <a:lnSpc>
                <a:spcPts val="3200"/>
              </a:lnSpc>
              <a:spcBef>
                <a:spcPts val="0"/>
              </a:spcBef>
              <a:spcAft>
                <a:spcPts val="0"/>
              </a:spcAft>
              <a:buNone/>
            </a:pPr>
            <a:r>
              <a:rPr lang="en-US" sz="2800" b="1" dirty="0">
                <a:solidFill>
                  <a:srgbClr val="FF0000"/>
                </a:solidFill>
                <a:latin typeface="Calibri"/>
                <a:ea typeface="Calibri"/>
                <a:cs typeface="Calibri"/>
                <a:sym typeface="Calibri"/>
              </a:rPr>
              <a:t>un avec Christ, </a:t>
            </a:r>
            <a:endParaRPr dirty="0"/>
          </a:p>
          <a:p>
            <a:pPr marL="0" marR="0" lvl="0" indent="0" algn="ctr" rtl="0">
              <a:lnSpc>
                <a:spcPts val="3200"/>
              </a:lnSpc>
              <a:spcBef>
                <a:spcPts val="0"/>
              </a:spcBef>
              <a:spcAft>
                <a:spcPts val="0"/>
              </a:spcAft>
              <a:buNone/>
            </a:pPr>
            <a:r>
              <a:rPr lang="en-US" sz="2800" b="1" dirty="0" err="1">
                <a:solidFill>
                  <a:srgbClr val="FF0000"/>
                </a:solidFill>
                <a:latin typeface="Calibri"/>
                <a:ea typeface="Calibri"/>
                <a:cs typeface="Calibri"/>
                <a:sym typeface="Calibri"/>
              </a:rPr>
              <a:t>assis</a:t>
            </a:r>
            <a:r>
              <a:rPr lang="en-US" sz="2800" b="1" dirty="0">
                <a:solidFill>
                  <a:srgbClr val="FF0000"/>
                </a:solidFill>
                <a:latin typeface="Calibri"/>
                <a:ea typeface="Calibri"/>
                <a:cs typeface="Calibri"/>
                <a:sym typeface="Calibri"/>
              </a:rPr>
              <a:t> ensemble avec Christ, </a:t>
            </a:r>
            <a:endParaRPr dirty="0"/>
          </a:p>
          <a:p>
            <a:pPr marL="0" marR="0" lvl="0" indent="0" algn="ctr" rtl="0">
              <a:lnSpc>
                <a:spcPts val="3200"/>
              </a:lnSpc>
              <a:spcBef>
                <a:spcPts val="0"/>
              </a:spcBef>
              <a:spcAft>
                <a:spcPts val="0"/>
              </a:spcAft>
              <a:buNone/>
            </a:pPr>
            <a:r>
              <a:rPr lang="en-US" sz="2800" b="1" dirty="0" err="1">
                <a:solidFill>
                  <a:srgbClr val="FF0000"/>
                </a:solidFill>
                <a:latin typeface="Calibri"/>
                <a:ea typeface="Calibri"/>
                <a:cs typeface="Calibri"/>
                <a:sym typeface="Calibri"/>
              </a:rPr>
              <a:t>caché</a:t>
            </a:r>
            <a:r>
              <a:rPr lang="en-US" sz="2800" b="1" dirty="0">
                <a:solidFill>
                  <a:srgbClr val="FF0000"/>
                </a:solidFill>
                <a:latin typeface="Calibri"/>
                <a:ea typeface="Calibri"/>
                <a:cs typeface="Calibri"/>
                <a:sym typeface="Calibri"/>
              </a:rPr>
              <a:t> avec Christ en </a:t>
            </a:r>
            <a:r>
              <a:rPr lang="en-US" sz="2800" b="1" dirty="0" err="1">
                <a:solidFill>
                  <a:srgbClr val="FF0000"/>
                </a:solidFill>
                <a:latin typeface="Calibri"/>
                <a:ea typeface="Calibri"/>
                <a:cs typeface="Calibri"/>
                <a:sym typeface="Calibri"/>
              </a:rPr>
              <a:t>Dieu</a:t>
            </a:r>
            <a:r>
              <a:rPr lang="en-US" sz="2800" b="1" dirty="0">
                <a:solidFill>
                  <a:srgbClr val="FF0000"/>
                </a:solidFill>
                <a:latin typeface="Calibri"/>
                <a:ea typeface="Calibri"/>
                <a:cs typeface="Calibri"/>
                <a:sym typeface="Calibri"/>
              </a:rPr>
              <a:t>. </a:t>
            </a:r>
            <a:endParaRPr dirty="0"/>
          </a:p>
          <a:p>
            <a:pPr marL="0" marR="0" lvl="0" indent="0" algn="ctr" rtl="0">
              <a:lnSpc>
                <a:spcPts val="3200"/>
              </a:lnSpc>
              <a:spcBef>
                <a:spcPts val="0"/>
              </a:spcBef>
              <a:spcAft>
                <a:spcPts val="0"/>
              </a:spcAft>
              <a:buNone/>
            </a:pPr>
            <a:r>
              <a:rPr lang="en-US" sz="2800" b="1" i="0" u="none" strike="noStrike" cap="none" dirty="0">
                <a:solidFill>
                  <a:srgbClr val="FF0000"/>
                </a:solidFill>
                <a:latin typeface="Calibri"/>
                <a:ea typeface="Calibri"/>
                <a:cs typeface="Calibri"/>
                <a:sym typeface="Calibri"/>
              </a:rPr>
              <a:t>Merci, Seigneur!</a:t>
            </a:r>
            <a:endParaRPr sz="2800" b="0" i="0" u="none" strike="noStrike" cap="none" dirty="0">
              <a:solidFill>
                <a:srgbClr val="FF0000"/>
              </a:solidFill>
              <a:latin typeface="Calibri"/>
              <a:ea typeface="Calibri"/>
              <a:cs typeface="Calibri"/>
              <a:sym typeface="Calibri"/>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Shape 2557"/>
        <p:cNvGrpSpPr/>
        <p:nvPr/>
      </p:nvGrpSpPr>
      <p:grpSpPr>
        <a:xfrm>
          <a:off x="0" y="0"/>
          <a:ext cx="0" cy="0"/>
          <a:chOff x="0" y="0"/>
          <a:chExt cx="0" cy="0"/>
        </a:xfrm>
      </p:grpSpPr>
      <p:sp>
        <p:nvSpPr>
          <p:cNvPr id="2558" name="Google Shape;2558;p142"/>
          <p:cNvSpPr/>
          <p:nvPr/>
        </p:nvSpPr>
        <p:spPr>
          <a:xfrm>
            <a:off x="827584" y="2060848"/>
            <a:ext cx="720080" cy="1296144"/>
          </a:xfrm>
          <a:prstGeom prst="rect">
            <a:avLst/>
          </a:prstGeom>
          <a:solidFill>
            <a:srgbClr val="0000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559" name="Google Shape;2559;p142"/>
          <p:cNvSpPr txBox="1"/>
          <p:nvPr/>
        </p:nvSpPr>
        <p:spPr>
          <a:xfrm>
            <a:off x="827584" y="1971997"/>
            <a:ext cx="720080" cy="13849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chemeClr val="lt1"/>
                </a:solidFill>
                <a:latin typeface="Calibri" pitchFamily="34" charset="0"/>
                <a:cs typeface="Calibri" pitchFamily="34" charset="0"/>
                <a:sym typeface="Arial"/>
              </a:rPr>
              <a:t>L</a:t>
            </a:r>
            <a:endParaRPr dirty="0">
              <a:latin typeface="Calibri" pitchFamily="34" charset="0"/>
              <a:cs typeface="Calibri" pitchFamily="34" charset="0"/>
            </a:endParaRPr>
          </a:p>
          <a:p>
            <a:pPr marL="0" marR="0" lvl="0" indent="0" algn="ctr" rtl="0">
              <a:spcBef>
                <a:spcPts val="0"/>
              </a:spcBef>
              <a:spcAft>
                <a:spcPts val="0"/>
              </a:spcAft>
              <a:buNone/>
            </a:pPr>
            <a:r>
              <a:rPr lang="en-US" sz="2800" b="1" dirty="0">
                <a:solidFill>
                  <a:schemeClr val="lt1"/>
                </a:solidFill>
                <a:latin typeface="Calibri" pitchFamily="34" charset="0"/>
                <a:cs typeface="Calibri" pitchFamily="34" charset="0"/>
              </a:rPr>
              <a:t>0</a:t>
            </a:r>
            <a:endParaRPr dirty="0">
              <a:latin typeface="Calibri" pitchFamily="34" charset="0"/>
              <a:cs typeface="Calibri" pitchFamily="34" charset="0"/>
            </a:endParaRPr>
          </a:p>
          <a:p>
            <a:pPr marL="0" marR="0" lvl="0" indent="0" algn="ctr" rtl="0">
              <a:spcBef>
                <a:spcPts val="0"/>
              </a:spcBef>
              <a:spcAft>
                <a:spcPts val="0"/>
              </a:spcAft>
              <a:buNone/>
            </a:pPr>
            <a:r>
              <a:rPr lang="en-US" sz="2800" b="1" dirty="0">
                <a:solidFill>
                  <a:schemeClr val="lt1"/>
                </a:solidFill>
                <a:latin typeface="Calibri" pitchFamily="34" charset="0"/>
                <a:cs typeface="Calibri" pitchFamily="34" charset="0"/>
              </a:rPr>
              <a:t>I</a:t>
            </a:r>
            <a:endParaRPr dirty="0">
              <a:latin typeface="Calibri" pitchFamily="34" charset="0"/>
              <a:cs typeface="Calibri" pitchFamily="34" charset="0"/>
            </a:endParaRPr>
          </a:p>
        </p:txBody>
      </p:sp>
      <p:sp>
        <p:nvSpPr>
          <p:cNvPr id="2560" name="Google Shape;2560;p142"/>
          <p:cNvSpPr/>
          <p:nvPr/>
        </p:nvSpPr>
        <p:spPr>
          <a:xfrm>
            <a:off x="971600" y="1628800"/>
            <a:ext cx="432048" cy="432048"/>
          </a:xfrm>
          <a:prstGeom prst="ellipse">
            <a:avLst/>
          </a:prstGeom>
          <a:solidFill>
            <a:srgbClr val="0000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561" name="Google Shape;2561;p142"/>
          <p:cNvSpPr/>
          <p:nvPr/>
        </p:nvSpPr>
        <p:spPr>
          <a:xfrm>
            <a:off x="2267744" y="1772816"/>
            <a:ext cx="432048" cy="432048"/>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2562" name="Google Shape;2562;p142"/>
          <p:cNvSpPr/>
          <p:nvPr/>
        </p:nvSpPr>
        <p:spPr>
          <a:xfrm>
            <a:off x="2123728" y="2204864"/>
            <a:ext cx="720080" cy="1296144"/>
          </a:xfrm>
          <a:prstGeom prst="trapezoid">
            <a:avLst>
              <a:gd name="adj" fmla="val 25000"/>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563" name="Google Shape;2563;p142"/>
          <p:cNvSpPr/>
          <p:nvPr/>
        </p:nvSpPr>
        <p:spPr>
          <a:xfrm>
            <a:off x="971600" y="3356992"/>
            <a:ext cx="144016" cy="720080"/>
          </a:xfrm>
          <a:prstGeom prst="rect">
            <a:avLst/>
          </a:prstGeom>
          <a:solidFill>
            <a:srgbClr val="0000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564" name="Google Shape;2564;p142"/>
          <p:cNvSpPr/>
          <p:nvPr/>
        </p:nvSpPr>
        <p:spPr>
          <a:xfrm>
            <a:off x="1259632" y="3356992"/>
            <a:ext cx="144016" cy="720080"/>
          </a:xfrm>
          <a:prstGeom prst="rect">
            <a:avLst/>
          </a:prstGeom>
          <a:solidFill>
            <a:srgbClr val="0000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565" name="Google Shape;2565;p142"/>
          <p:cNvSpPr/>
          <p:nvPr/>
        </p:nvSpPr>
        <p:spPr>
          <a:xfrm>
            <a:off x="2267744" y="3356992"/>
            <a:ext cx="144016" cy="72008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566" name="Google Shape;2566;p142"/>
          <p:cNvSpPr/>
          <p:nvPr/>
        </p:nvSpPr>
        <p:spPr>
          <a:xfrm>
            <a:off x="2555776" y="3356992"/>
            <a:ext cx="144016" cy="72008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567" name="Google Shape;2567;p142"/>
          <p:cNvSpPr/>
          <p:nvPr/>
        </p:nvSpPr>
        <p:spPr>
          <a:xfrm rot="1500000">
            <a:off x="602465" y="2064659"/>
            <a:ext cx="144016" cy="1097280"/>
          </a:xfrm>
          <a:prstGeom prst="rect">
            <a:avLst/>
          </a:prstGeom>
          <a:solidFill>
            <a:srgbClr val="0000FF"/>
          </a:solidFill>
          <a:ln w="25400" cap="flat" cmpd="sng">
            <a:solidFill>
              <a:srgbClr val="0000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568" name="Google Shape;2568;p142"/>
          <p:cNvSpPr/>
          <p:nvPr/>
        </p:nvSpPr>
        <p:spPr>
          <a:xfrm rot="1500000">
            <a:off x="2081269" y="2238972"/>
            <a:ext cx="144016" cy="9144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569" name="Google Shape;2569;p142"/>
          <p:cNvSpPr/>
          <p:nvPr/>
        </p:nvSpPr>
        <p:spPr>
          <a:xfrm rot="9300000" flipH="1">
            <a:off x="1648261" y="2064659"/>
            <a:ext cx="144016" cy="1097280"/>
          </a:xfrm>
          <a:prstGeom prst="rect">
            <a:avLst/>
          </a:prstGeom>
          <a:solidFill>
            <a:srgbClr val="0000FF"/>
          </a:solidFill>
          <a:ln w="25400" cap="flat" cmpd="sng">
            <a:solidFill>
              <a:srgbClr val="0000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570" name="Google Shape;2570;p142"/>
          <p:cNvSpPr/>
          <p:nvPr/>
        </p:nvSpPr>
        <p:spPr>
          <a:xfrm rot="9300000" flipH="1">
            <a:off x="2742251" y="2238972"/>
            <a:ext cx="144016" cy="9144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571" name="Google Shape;2571;p142"/>
          <p:cNvSpPr/>
          <p:nvPr/>
        </p:nvSpPr>
        <p:spPr>
          <a:xfrm rot="9300000" flipH="1">
            <a:off x="8430883" y="2238972"/>
            <a:ext cx="144016" cy="9144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572" name="Google Shape;2572;p142"/>
          <p:cNvSpPr/>
          <p:nvPr/>
        </p:nvSpPr>
        <p:spPr>
          <a:xfrm rot="1500000">
            <a:off x="7769901" y="2238972"/>
            <a:ext cx="144016" cy="9144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573" name="Google Shape;2573;p142"/>
          <p:cNvSpPr/>
          <p:nvPr/>
        </p:nvSpPr>
        <p:spPr>
          <a:xfrm>
            <a:off x="7812360" y="2204864"/>
            <a:ext cx="720080" cy="1296144"/>
          </a:xfrm>
          <a:prstGeom prst="trapezoid">
            <a:avLst>
              <a:gd name="adj" fmla="val 25000"/>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574" name="Google Shape;2574;p142"/>
          <p:cNvSpPr/>
          <p:nvPr/>
        </p:nvSpPr>
        <p:spPr>
          <a:xfrm>
            <a:off x="8244408" y="3356992"/>
            <a:ext cx="144016" cy="72008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575" name="Google Shape;2575;p142"/>
          <p:cNvSpPr/>
          <p:nvPr/>
        </p:nvSpPr>
        <p:spPr>
          <a:xfrm>
            <a:off x="7956376" y="3356992"/>
            <a:ext cx="144016" cy="72008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576" name="Google Shape;2576;p142" descr="small dove.png"/>
          <p:cNvPicPr preferRelativeResize="0"/>
          <p:nvPr/>
        </p:nvPicPr>
        <p:blipFill rotWithShape="1">
          <a:blip r:embed="rId3">
            <a:alphaModFix/>
          </a:blip>
          <a:srcRect/>
          <a:stretch/>
        </p:blipFill>
        <p:spPr>
          <a:xfrm>
            <a:off x="7749993" y="2108857"/>
            <a:ext cx="854455" cy="888095"/>
          </a:xfrm>
          <a:prstGeom prst="rect">
            <a:avLst/>
          </a:prstGeom>
          <a:noFill/>
          <a:ln>
            <a:noFill/>
          </a:ln>
        </p:spPr>
      </p:pic>
      <p:sp>
        <p:nvSpPr>
          <p:cNvPr id="2577" name="Google Shape;2577;p142"/>
          <p:cNvSpPr/>
          <p:nvPr/>
        </p:nvSpPr>
        <p:spPr>
          <a:xfrm>
            <a:off x="7956376" y="1772816"/>
            <a:ext cx="432048" cy="432048"/>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578" name="Google Shape;2578;p142"/>
          <p:cNvSpPr/>
          <p:nvPr/>
        </p:nvSpPr>
        <p:spPr>
          <a:xfrm rot="9300000" flipH="1">
            <a:off x="7371217" y="2064659"/>
            <a:ext cx="144016" cy="1097280"/>
          </a:xfrm>
          <a:prstGeom prst="rect">
            <a:avLst/>
          </a:prstGeom>
          <a:solidFill>
            <a:srgbClr val="FFFFFF"/>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579" name="Google Shape;2579;p142"/>
          <p:cNvSpPr/>
          <p:nvPr/>
        </p:nvSpPr>
        <p:spPr>
          <a:xfrm>
            <a:off x="6588224" y="2060848"/>
            <a:ext cx="720080" cy="1296144"/>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580" name="Google Shape;2580;p142"/>
          <p:cNvSpPr/>
          <p:nvPr/>
        </p:nvSpPr>
        <p:spPr>
          <a:xfrm rot="1500000">
            <a:off x="6363105" y="2064659"/>
            <a:ext cx="144016" cy="1097280"/>
          </a:xfrm>
          <a:prstGeom prst="rect">
            <a:avLst/>
          </a:prstGeom>
          <a:solidFill>
            <a:srgbClr val="FFFFFF"/>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581" name="Google Shape;2581;p142"/>
          <p:cNvSpPr/>
          <p:nvPr/>
        </p:nvSpPr>
        <p:spPr>
          <a:xfrm>
            <a:off x="6732240" y="3356992"/>
            <a:ext cx="144016" cy="72008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582" name="Google Shape;2582;p142"/>
          <p:cNvSpPr/>
          <p:nvPr/>
        </p:nvSpPr>
        <p:spPr>
          <a:xfrm>
            <a:off x="7020272" y="3356992"/>
            <a:ext cx="144016" cy="72008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583" name="Google Shape;2583;p142"/>
          <p:cNvSpPr/>
          <p:nvPr/>
        </p:nvSpPr>
        <p:spPr>
          <a:xfrm>
            <a:off x="6732240" y="1628800"/>
            <a:ext cx="432048" cy="432048"/>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584" name="Google Shape;2584;p142"/>
          <p:cNvSpPr txBox="1"/>
          <p:nvPr/>
        </p:nvSpPr>
        <p:spPr>
          <a:xfrm>
            <a:off x="251520" y="72048"/>
            <a:ext cx="8676456" cy="908680"/>
          </a:xfrm>
          <a:prstGeom prst="rect">
            <a:avLst/>
          </a:prstGeom>
          <a:solidFill>
            <a:schemeClr val="lt1"/>
          </a:solidFill>
          <a:ln>
            <a:noFill/>
          </a:ln>
        </p:spPr>
        <p:txBody>
          <a:bodyPr spcFirstLastPara="1" wrap="square" lIns="91425" tIns="45700" rIns="91425" bIns="45700" anchor="ctr" anchorCtr="0">
            <a:normAutofit lnSpcReduction="10000"/>
          </a:bodyPr>
          <a:lstStyle/>
          <a:p>
            <a:pPr marL="0" marR="0" lvl="0" indent="0" algn="ctr" rtl="0">
              <a:spcBef>
                <a:spcPts val="0"/>
              </a:spcBef>
              <a:spcAft>
                <a:spcPts val="0"/>
              </a:spcAft>
              <a:buNone/>
            </a:pPr>
            <a:r>
              <a:rPr lang="en-US" sz="2800" b="1" i="0" u="none" strike="noStrike" cap="none" dirty="0">
                <a:solidFill>
                  <a:srgbClr val="FF0000"/>
                </a:solidFill>
                <a:latin typeface="Calibri"/>
                <a:ea typeface="Calibri"/>
                <a:cs typeface="Calibri"/>
                <a:sym typeface="Calibri"/>
              </a:rPr>
              <a:t>46-47. </a:t>
            </a:r>
            <a:r>
              <a:rPr lang="en-US" sz="2800" b="1" dirty="0" err="1">
                <a:solidFill>
                  <a:srgbClr val="FF0000"/>
                </a:solidFill>
                <a:latin typeface="Calibri"/>
                <a:ea typeface="Calibri"/>
                <a:cs typeface="Calibri"/>
                <a:sym typeface="Calibri"/>
              </a:rPr>
              <a:t>libéré</a:t>
            </a:r>
            <a:r>
              <a:rPr lang="en-US" sz="2800" b="1" dirty="0">
                <a:solidFill>
                  <a:srgbClr val="FF0000"/>
                </a:solidFill>
                <a:latin typeface="Calibri"/>
                <a:ea typeface="Calibri"/>
                <a:cs typeface="Calibri"/>
                <a:sym typeface="Calibri"/>
              </a:rPr>
              <a:t> de la </a:t>
            </a:r>
            <a:r>
              <a:rPr lang="en-US" sz="2800" b="1" dirty="0" err="1">
                <a:solidFill>
                  <a:srgbClr val="FF0000"/>
                </a:solidFill>
                <a:latin typeface="Calibri"/>
                <a:ea typeface="Calibri"/>
                <a:cs typeface="Calibri"/>
                <a:sym typeface="Calibri"/>
              </a:rPr>
              <a:t>loi</a:t>
            </a:r>
            <a:r>
              <a:rPr lang="en-US" sz="2800" b="1" dirty="0">
                <a:solidFill>
                  <a:srgbClr val="FF0000"/>
                </a:solidFill>
                <a:latin typeface="Calibri"/>
                <a:ea typeface="Calibri"/>
                <a:cs typeface="Calibri"/>
                <a:sym typeface="Calibri"/>
              </a:rPr>
              <a:t> pour </a:t>
            </a:r>
            <a:r>
              <a:rPr lang="en-US" sz="2800" b="1" dirty="0" err="1">
                <a:solidFill>
                  <a:srgbClr val="FF0000"/>
                </a:solidFill>
                <a:latin typeface="Calibri"/>
                <a:ea typeface="Calibri"/>
                <a:cs typeface="Calibri"/>
                <a:sym typeface="Calibri"/>
              </a:rPr>
              <a:t>épouser</a:t>
            </a:r>
            <a:r>
              <a:rPr lang="en-US" sz="2800" b="1" dirty="0">
                <a:solidFill>
                  <a:srgbClr val="FF0000"/>
                </a:solidFill>
                <a:latin typeface="Calibri"/>
                <a:ea typeface="Calibri"/>
                <a:cs typeface="Calibri"/>
                <a:sym typeface="Calibri"/>
              </a:rPr>
              <a:t> Christ </a:t>
            </a:r>
            <a:r>
              <a:rPr lang="en-US" sz="2800" b="1" dirty="0" err="1">
                <a:solidFill>
                  <a:srgbClr val="FF0000"/>
                </a:solidFill>
                <a:latin typeface="Calibri"/>
                <a:ea typeface="Calibri"/>
                <a:cs typeface="Calibri"/>
                <a:sym typeface="Calibri"/>
              </a:rPr>
              <a:t>dans</a:t>
            </a:r>
            <a:r>
              <a:rPr lang="en-US" sz="2800" b="1" dirty="0">
                <a:solidFill>
                  <a:srgbClr val="FF0000"/>
                </a:solidFill>
                <a:latin typeface="Calibri"/>
                <a:ea typeface="Calibri"/>
                <a:cs typeface="Calibri"/>
                <a:sym typeface="Calibri"/>
              </a:rPr>
              <a:t> </a:t>
            </a:r>
            <a:r>
              <a:rPr lang="en-US" sz="2800" b="1" dirty="0" err="1">
                <a:solidFill>
                  <a:srgbClr val="FF0000"/>
                </a:solidFill>
                <a:latin typeface="Calibri"/>
                <a:ea typeface="Calibri"/>
                <a:cs typeface="Calibri"/>
                <a:sym typeface="Calibri"/>
              </a:rPr>
              <a:t>l'Esprit</a:t>
            </a:r>
            <a:r>
              <a:rPr lang="en-US" sz="2800" b="1" dirty="0">
                <a:solidFill>
                  <a:srgbClr val="FF0000"/>
                </a:solidFill>
                <a:latin typeface="Calibri"/>
                <a:ea typeface="Calibri"/>
                <a:cs typeface="Calibri"/>
                <a:sym typeface="Calibri"/>
              </a:rPr>
              <a:t>. </a:t>
            </a:r>
            <a:r>
              <a:rPr lang="en-US" sz="2800" b="1" dirty="0" err="1">
                <a:solidFill>
                  <a:srgbClr val="FF0000"/>
                </a:solidFill>
                <a:latin typeface="Calibri"/>
                <a:ea typeface="Calibri"/>
                <a:cs typeface="Calibri"/>
                <a:sym typeface="Calibri"/>
              </a:rPr>
              <a:t>Oui</a:t>
            </a:r>
            <a:r>
              <a:rPr lang="en-US" sz="2800" b="1" dirty="0">
                <a:solidFill>
                  <a:srgbClr val="FF0000"/>
                </a:solidFill>
                <a:latin typeface="Calibri"/>
                <a:ea typeface="Calibri"/>
                <a:cs typeface="Calibri"/>
                <a:sym typeface="Calibri"/>
              </a:rPr>
              <a:t>, Seigneur</a:t>
            </a:r>
            <a:r>
              <a:rPr lang="en-US" sz="2800" b="1" i="0" u="none" strike="noStrike" cap="none" dirty="0">
                <a:solidFill>
                  <a:srgbClr val="FF0000"/>
                </a:solidFill>
                <a:latin typeface="Calibri"/>
                <a:ea typeface="Calibri"/>
                <a:cs typeface="Calibri"/>
                <a:sym typeface="Calibri"/>
              </a:rPr>
              <a:t>!</a:t>
            </a:r>
            <a:endParaRPr dirty="0"/>
          </a:p>
        </p:txBody>
      </p:sp>
      <p:sp>
        <p:nvSpPr>
          <p:cNvPr id="2585" name="Google Shape;2585;p142"/>
          <p:cNvSpPr txBox="1"/>
          <p:nvPr/>
        </p:nvSpPr>
        <p:spPr>
          <a:xfrm>
            <a:off x="6732240" y="2057901"/>
            <a:ext cx="432048" cy="1374695"/>
          </a:xfrm>
          <a:prstGeom prst="rect">
            <a:avLst/>
          </a:prstGeom>
          <a:noFill/>
          <a:ln>
            <a:noFill/>
          </a:ln>
        </p:spPr>
        <p:txBody>
          <a:bodyPr spcFirstLastPara="1" wrap="square" lIns="91425" tIns="45700" rIns="91425" bIns="45700" anchor="t" anchorCtr="0">
            <a:spAutoFit/>
          </a:bodyPr>
          <a:lstStyle/>
          <a:p>
            <a:pPr lvl="0" algn="ctr">
              <a:lnSpc>
                <a:spcPts val="2000"/>
              </a:lnSpc>
            </a:pPr>
            <a:r>
              <a:rPr lang="en-US" sz="2800" b="1" spc="-20" dirty="0" err="1" smtClean="0">
                <a:solidFill>
                  <a:schemeClr val="bg2"/>
                </a:solidFill>
                <a:latin typeface="Calibri" pitchFamily="34" charset="0"/>
                <a:ea typeface="Calibri"/>
                <a:cs typeface="Calibri" pitchFamily="34" charset="0"/>
                <a:sym typeface="Calibri"/>
              </a:rPr>
              <a:t>Jésus</a:t>
            </a:r>
            <a:endParaRPr sz="2800" b="1" dirty="0">
              <a:solidFill>
                <a:schemeClr val="bg2"/>
              </a:solidFill>
              <a:latin typeface="Arial"/>
              <a:ea typeface="Arial"/>
              <a:cs typeface="Arial"/>
              <a:sym typeface="Arial"/>
            </a:endParaRPr>
          </a:p>
        </p:txBody>
      </p:sp>
      <p:pic>
        <p:nvPicPr>
          <p:cNvPr id="2586" name="Google Shape;2586;p142" descr="4you.png"/>
          <p:cNvPicPr preferRelativeResize="0"/>
          <p:nvPr/>
        </p:nvPicPr>
        <p:blipFill rotWithShape="1">
          <a:blip r:embed="rId4">
            <a:alphaModFix/>
          </a:blip>
          <a:srcRect l="19258" t="16482" r="55616" b="51037"/>
          <a:stretch/>
        </p:blipFill>
        <p:spPr>
          <a:xfrm>
            <a:off x="3347864" y="1333509"/>
            <a:ext cx="2448272" cy="2887579"/>
          </a:xfrm>
          <a:prstGeom prst="rect">
            <a:avLst/>
          </a:prstGeom>
          <a:noFill/>
          <a:ln>
            <a:noFill/>
          </a:ln>
        </p:spPr>
      </p:pic>
      <p:sp>
        <p:nvSpPr>
          <p:cNvPr id="2587" name="Google Shape;2587;p142"/>
          <p:cNvSpPr/>
          <p:nvPr/>
        </p:nvSpPr>
        <p:spPr>
          <a:xfrm>
            <a:off x="4211960" y="2420888"/>
            <a:ext cx="720080" cy="720080"/>
          </a:xfrm>
          <a:prstGeom prst="smileyFace">
            <a:avLst>
              <a:gd name="adj" fmla="val -4653"/>
            </a:avLst>
          </a:prstGeom>
          <a:solidFill>
            <a:schemeClr val="dk2"/>
          </a:solidFill>
          <a:ln w="25400" cap="flat" cmpd="sng">
            <a:solidFill>
              <a:srgbClr val="FFCC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2588" name="Google Shape;2588;p142"/>
          <p:cNvCxnSpPr/>
          <p:nvPr/>
        </p:nvCxnSpPr>
        <p:spPr>
          <a:xfrm>
            <a:off x="3447296" y="2780928"/>
            <a:ext cx="548640" cy="0"/>
          </a:xfrm>
          <a:prstGeom prst="straightConnector1">
            <a:avLst/>
          </a:prstGeom>
          <a:noFill/>
          <a:ln w="76200" cap="flat" cmpd="sng">
            <a:solidFill>
              <a:schemeClr val="lt1"/>
            </a:solidFill>
            <a:prstDash val="solid"/>
            <a:round/>
            <a:headEnd type="none" w="sm" len="sm"/>
            <a:tailEnd type="stealth" w="med" len="med"/>
          </a:ln>
        </p:spPr>
      </p:cxnSp>
      <p:cxnSp>
        <p:nvCxnSpPr>
          <p:cNvPr id="2589" name="Google Shape;2589;p142"/>
          <p:cNvCxnSpPr/>
          <p:nvPr/>
        </p:nvCxnSpPr>
        <p:spPr>
          <a:xfrm>
            <a:off x="5148064" y="2780928"/>
            <a:ext cx="548640" cy="0"/>
          </a:xfrm>
          <a:prstGeom prst="straightConnector1">
            <a:avLst/>
          </a:prstGeom>
          <a:noFill/>
          <a:ln w="76200" cap="flat" cmpd="sng">
            <a:solidFill>
              <a:schemeClr val="lt1"/>
            </a:solidFill>
            <a:prstDash val="solid"/>
            <a:round/>
            <a:headEnd type="none" w="sm" len="sm"/>
            <a:tailEnd type="stealth" w="med" len="med"/>
          </a:ln>
        </p:spPr>
      </p:cxnSp>
      <p:sp>
        <p:nvSpPr>
          <p:cNvPr id="2590" name="Google Shape;2590;p142"/>
          <p:cNvSpPr txBox="1"/>
          <p:nvPr/>
        </p:nvSpPr>
        <p:spPr>
          <a:xfrm>
            <a:off x="3707903" y="3790201"/>
            <a:ext cx="1800201" cy="43088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a:solidFill>
                  <a:srgbClr val="7F7F7F"/>
                </a:solidFill>
                <a:latin typeface="Arial"/>
                <a:ea typeface="Arial"/>
                <a:cs typeface="Arial"/>
                <a:sym typeface="Arial"/>
              </a:rPr>
              <a:t>©</a:t>
            </a:r>
            <a:r>
              <a:rPr lang="en-US" sz="1000">
                <a:solidFill>
                  <a:srgbClr val="7F7F7F"/>
                </a:solidFill>
                <a:latin typeface="Arial"/>
                <a:ea typeface="Arial"/>
                <a:cs typeface="Arial"/>
                <a:sym typeface="Arial"/>
              </a:rPr>
              <a:t> GospelGifs.com </a:t>
            </a:r>
            <a:endParaRPr/>
          </a:p>
          <a:p>
            <a:pPr marL="0" marR="0" lvl="0" indent="0" algn="ctr" rtl="0">
              <a:spcBef>
                <a:spcPts val="0"/>
              </a:spcBef>
              <a:spcAft>
                <a:spcPts val="0"/>
              </a:spcAft>
              <a:buNone/>
            </a:pPr>
            <a:r>
              <a:rPr lang="en-US" sz="1000">
                <a:solidFill>
                  <a:srgbClr val="7F7F7F"/>
                </a:solidFill>
                <a:latin typeface="Arial"/>
                <a:ea typeface="Arial"/>
                <a:cs typeface="Arial"/>
                <a:sym typeface="Arial"/>
              </a:rPr>
              <a:t>used with permission</a:t>
            </a:r>
            <a:endParaRPr sz="1000">
              <a:solidFill>
                <a:srgbClr val="7F7F7F"/>
              </a:solidFill>
              <a:latin typeface="Arial"/>
              <a:ea typeface="Arial"/>
              <a:cs typeface="Arial"/>
              <a:sym typeface="Arial"/>
            </a:endParaRPr>
          </a:p>
        </p:txBody>
      </p:sp>
      <p:sp>
        <p:nvSpPr>
          <p:cNvPr id="2591" name="Google Shape;2591;p142"/>
          <p:cNvSpPr/>
          <p:nvPr/>
        </p:nvSpPr>
        <p:spPr>
          <a:xfrm>
            <a:off x="6372200" y="4005064"/>
            <a:ext cx="2448272"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7F7F7F"/>
                </a:solidFill>
                <a:latin typeface="Arial"/>
                <a:ea typeface="Arial"/>
                <a:cs typeface="Arial"/>
                <a:sym typeface="Arial"/>
              </a:rPr>
              <a:t>Crown, dove, Bible</a:t>
            </a:r>
            <a:endParaRPr/>
          </a:p>
          <a:p>
            <a:pPr marL="0" marR="0" lvl="0" indent="0" algn="ctr" rtl="0">
              <a:spcBef>
                <a:spcPts val="0"/>
              </a:spcBef>
              <a:spcAft>
                <a:spcPts val="0"/>
              </a:spcAft>
              <a:buNone/>
            </a:pPr>
            <a:r>
              <a:rPr lang="en-US" sz="800">
                <a:solidFill>
                  <a:srgbClr val="7F7F7F"/>
                </a:solidFill>
                <a:latin typeface="Arial"/>
                <a:ea typeface="Arial"/>
                <a:cs typeface="Arial"/>
                <a:sym typeface="Arial"/>
              </a:rPr>
              <a:t>Microsoft clip art © 2013 Microsoft Corporation. </a:t>
            </a:r>
            <a:endParaRPr/>
          </a:p>
          <a:p>
            <a:pPr marL="0" marR="0" lvl="0" indent="0" algn="ctr" rtl="0">
              <a:spcBef>
                <a:spcPts val="0"/>
              </a:spcBef>
              <a:spcAft>
                <a:spcPts val="0"/>
              </a:spcAft>
              <a:buNone/>
            </a:pPr>
            <a:endParaRPr sz="800">
              <a:solidFill>
                <a:schemeClr val="lt1"/>
              </a:solidFill>
              <a:latin typeface="Arial"/>
              <a:ea typeface="Arial"/>
              <a:cs typeface="Arial"/>
              <a:sym typeface="Arial"/>
            </a:endParaRPr>
          </a:p>
        </p:txBody>
      </p:sp>
      <p:sp>
        <p:nvSpPr>
          <p:cNvPr id="2592" name="Google Shape;2592;p142"/>
          <p:cNvSpPr txBox="1"/>
          <p:nvPr/>
        </p:nvSpPr>
        <p:spPr>
          <a:xfrm>
            <a:off x="179512" y="5157192"/>
            <a:ext cx="8748464" cy="1143000"/>
          </a:xfrm>
          <a:prstGeom prst="rect">
            <a:avLst/>
          </a:prstGeom>
          <a:noFill/>
          <a:ln>
            <a:noFill/>
          </a:ln>
        </p:spPr>
        <p:txBody>
          <a:bodyPr spcFirstLastPara="1" wrap="square" lIns="91425" tIns="45700" rIns="91425" bIns="45700" anchor="ctr" anchorCtr="0">
            <a:noAutofit/>
          </a:bodyPr>
          <a:lstStyle/>
          <a:p>
            <a:pPr marL="0" marR="0" lvl="0" indent="0" algn="ctr" rtl="0">
              <a:lnSpc>
                <a:spcPts val="3200"/>
              </a:lnSpc>
              <a:spcBef>
                <a:spcPts val="0"/>
              </a:spcBef>
              <a:spcAft>
                <a:spcPts val="0"/>
              </a:spcAft>
              <a:buNone/>
            </a:pP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vous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avez</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été</a:t>
            </a:r>
            <a:r>
              <a:rPr lang="en-US" sz="2800" b="1" dirty="0">
                <a:solidFill>
                  <a:schemeClr val="dk2"/>
                </a:solidFill>
                <a:latin typeface="Calibri"/>
                <a:ea typeface="Calibri"/>
                <a:cs typeface="Calibri"/>
                <a:sym typeface="Calibri"/>
              </a:rPr>
              <a:t>, par le corps de Christ, </a:t>
            </a:r>
            <a:r>
              <a:rPr lang="en-US" sz="2800" b="1" dirty="0" err="1">
                <a:solidFill>
                  <a:schemeClr val="dk2"/>
                </a:solidFill>
                <a:latin typeface="Calibri"/>
                <a:ea typeface="Calibri"/>
                <a:cs typeface="Calibri"/>
                <a:sym typeface="Calibri"/>
              </a:rPr>
              <a:t>mis</a:t>
            </a:r>
            <a:r>
              <a:rPr lang="en-US" sz="2800" b="1" dirty="0">
                <a:solidFill>
                  <a:schemeClr val="dk2"/>
                </a:solidFill>
                <a:latin typeface="Calibri"/>
                <a:ea typeface="Calibri"/>
                <a:cs typeface="Calibri"/>
                <a:sym typeface="Calibri"/>
              </a:rPr>
              <a:t> à mort en </a:t>
            </a:r>
            <a:r>
              <a:rPr lang="en-US" sz="2800" b="1" dirty="0" err="1">
                <a:solidFill>
                  <a:schemeClr val="dk2"/>
                </a:solidFill>
                <a:latin typeface="Calibri"/>
                <a:ea typeface="Calibri"/>
                <a:cs typeface="Calibri"/>
                <a:sym typeface="Calibri"/>
              </a:rPr>
              <a:t>ce</a:t>
            </a:r>
            <a:r>
              <a:rPr lang="en-US" sz="2800" b="1" dirty="0">
                <a:solidFill>
                  <a:schemeClr val="dk2"/>
                </a:solidFill>
                <a:latin typeface="Calibri"/>
                <a:ea typeface="Calibri"/>
                <a:cs typeface="Calibri"/>
                <a:sym typeface="Calibri"/>
              </a:rPr>
              <a:t> qui </a:t>
            </a:r>
            <a:r>
              <a:rPr lang="en-US" sz="2800" b="1" dirty="0" err="1">
                <a:solidFill>
                  <a:schemeClr val="dk2"/>
                </a:solidFill>
                <a:latin typeface="Calibri"/>
                <a:ea typeface="Calibri"/>
                <a:cs typeface="Calibri"/>
                <a:sym typeface="Calibri"/>
              </a:rPr>
              <a:t>concerne</a:t>
            </a:r>
            <a:r>
              <a:rPr lang="en-US" sz="2800" b="1" dirty="0">
                <a:solidFill>
                  <a:schemeClr val="dk2"/>
                </a:solidFill>
                <a:latin typeface="Calibri"/>
                <a:ea typeface="Calibri"/>
                <a:cs typeface="Calibri"/>
                <a:sym typeface="Calibri"/>
              </a:rPr>
              <a:t> la </a:t>
            </a:r>
            <a:r>
              <a:rPr lang="en-US" sz="2800" b="1" dirty="0" err="1">
                <a:solidFill>
                  <a:schemeClr val="dk2"/>
                </a:solidFill>
                <a:latin typeface="Calibri"/>
                <a:ea typeface="Calibri"/>
                <a:cs typeface="Calibri"/>
                <a:sym typeface="Calibri"/>
              </a:rPr>
              <a:t>loi</a:t>
            </a:r>
            <a:r>
              <a:rPr lang="en-US" sz="2800" b="1" dirty="0">
                <a:solidFill>
                  <a:schemeClr val="dk2"/>
                </a:solidFill>
                <a:latin typeface="Calibri"/>
                <a:ea typeface="Calibri"/>
                <a:cs typeface="Calibri"/>
                <a:sym typeface="Calibri"/>
              </a:rPr>
              <a:t>, pour </a:t>
            </a:r>
            <a:r>
              <a:rPr lang="en-US" sz="2800" b="1" dirty="0" err="1">
                <a:solidFill>
                  <a:schemeClr val="dk2"/>
                </a:solidFill>
                <a:latin typeface="Calibri"/>
                <a:ea typeface="Calibri"/>
                <a:cs typeface="Calibri"/>
                <a:sym typeface="Calibri"/>
              </a:rPr>
              <a:t>que</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vous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apparteniez</a:t>
            </a:r>
            <a:r>
              <a:rPr lang="en-US" sz="2800" b="1" dirty="0">
                <a:solidFill>
                  <a:schemeClr val="dk2"/>
                </a:solidFill>
                <a:latin typeface="Calibri"/>
                <a:ea typeface="Calibri"/>
                <a:cs typeface="Calibri"/>
                <a:sym typeface="Calibri"/>
              </a:rPr>
              <a:t> à un </a:t>
            </a:r>
            <a:r>
              <a:rPr lang="en-US" sz="2800" b="1" dirty="0" err="1">
                <a:solidFill>
                  <a:schemeClr val="dk2"/>
                </a:solidFill>
                <a:latin typeface="Calibri"/>
                <a:ea typeface="Calibri"/>
                <a:cs typeface="Calibri"/>
                <a:sym typeface="Calibri"/>
              </a:rPr>
              <a:t>autre</a:t>
            </a:r>
            <a:r>
              <a:rPr lang="en-US" sz="2800" b="1" dirty="0">
                <a:solidFill>
                  <a:schemeClr val="dk2"/>
                </a:solidFill>
                <a:latin typeface="Calibri"/>
                <a:ea typeface="Calibri"/>
                <a:cs typeface="Calibri"/>
                <a:sym typeface="Calibri"/>
              </a:rPr>
              <a:t>, à </a:t>
            </a:r>
            <a:r>
              <a:rPr lang="en-US" sz="2800" b="1" dirty="0" err="1">
                <a:solidFill>
                  <a:schemeClr val="dk2"/>
                </a:solidFill>
                <a:latin typeface="Calibri"/>
                <a:ea typeface="Calibri"/>
                <a:cs typeface="Calibri"/>
                <a:sym typeface="Calibri"/>
              </a:rPr>
              <a:t>celui</a:t>
            </a:r>
            <a:r>
              <a:rPr lang="en-US" sz="2800" b="1" dirty="0">
                <a:solidFill>
                  <a:schemeClr val="dk2"/>
                </a:solidFill>
                <a:latin typeface="Calibri"/>
                <a:ea typeface="Calibri"/>
                <a:cs typeface="Calibri"/>
                <a:sym typeface="Calibri"/>
              </a:rPr>
              <a:t> qui </a:t>
            </a:r>
            <a:r>
              <a:rPr lang="en-US" sz="2800" b="1" dirty="0" err="1">
                <a:solidFill>
                  <a:schemeClr val="dk2"/>
                </a:solidFill>
                <a:latin typeface="Calibri"/>
                <a:ea typeface="Calibri"/>
                <a:cs typeface="Calibri"/>
                <a:sym typeface="Calibri"/>
              </a:rPr>
              <a:t>est</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ressuscité</a:t>
            </a:r>
            <a:r>
              <a:rPr lang="en-US" sz="2800" b="1" dirty="0">
                <a:solidFill>
                  <a:schemeClr val="dk2"/>
                </a:solidFill>
                <a:latin typeface="Calibri"/>
                <a:ea typeface="Calibri"/>
                <a:cs typeface="Calibri"/>
                <a:sym typeface="Calibri"/>
              </a:rPr>
              <a:t> des </a:t>
            </a:r>
            <a:r>
              <a:rPr lang="en-US" sz="2800" b="1" dirty="0" err="1">
                <a:solidFill>
                  <a:schemeClr val="dk2"/>
                </a:solidFill>
                <a:latin typeface="Calibri"/>
                <a:ea typeface="Calibri"/>
                <a:cs typeface="Calibri"/>
                <a:sym typeface="Calibri"/>
              </a:rPr>
              <a:t>morts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afin</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que</a:t>
            </a:r>
            <a:r>
              <a:rPr lang="en-US" sz="2800" b="1" dirty="0">
                <a:solidFill>
                  <a:schemeClr val="dk2"/>
                </a:solidFill>
                <a:latin typeface="Calibri"/>
                <a:ea typeface="Calibri"/>
                <a:cs typeface="Calibri"/>
                <a:sym typeface="Calibri"/>
              </a:rPr>
              <a:t> nous portions des fruits pour </a:t>
            </a:r>
            <a:r>
              <a:rPr lang="en-US" sz="2800" b="1" dirty="0" err="1">
                <a:solidFill>
                  <a:schemeClr val="dk2"/>
                </a:solidFill>
                <a:latin typeface="Calibri"/>
                <a:ea typeface="Calibri"/>
                <a:cs typeface="Calibri"/>
                <a:sym typeface="Calibri"/>
              </a:rPr>
              <a:t>Dieu</a:t>
            </a:r>
            <a:r>
              <a:rPr lang="en-US" sz="2800" b="1" dirty="0">
                <a:solidFill>
                  <a:schemeClr val="dk2"/>
                </a:solidFill>
                <a:latin typeface="Calibri"/>
                <a:ea typeface="Calibri"/>
                <a:cs typeface="Calibri"/>
                <a:sym typeface="Calibri"/>
              </a:rPr>
              <a:t> . . . nous </a:t>
            </a:r>
            <a:r>
              <a:rPr lang="en-US" sz="2800" b="1" dirty="0" err="1">
                <a:solidFill>
                  <a:schemeClr val="dk2"/>
                </a:solidFill>
                <a:latin typeface="Calibri"/>
                <a:ea typeface="Calibri"/>
                <a:cs typeface="Calibri"/>
                <a:sym typeface="Calibri"/>
              </a:rPr>
              <a:t>avons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été</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dégagés</a:t>
            </a:r>
            <a:r>
              <a:rPr lang="en-US" sz="2800" b="1" dirty="0">
                <a:solidFill>
                  <a:schemeClr val="dk2"/>
                </a:solidFill>
                <a:latin typeface="Calibri"/>
                <a:ea typeface="Calibri"/>
                <a:cs typeface="Calibri"/>
                <a:sym typeface="Calibri"/>
              </a:rPr>
              <a:t> de la </a:t>
            </a:r>
            <a:r>
              <a:rPr lang="en-US" sz="2800" b="1" dirty="0" err="1">
                <a:solidFill>
                  <a:schemeClr val="dk2"/>
                </a:solidFill>
                <a:latin typeface="Calibri"/>
                <a:ea typeface="Calibri"/>
                <a:cs typeface="Calibri"/>
                <a:sym typeface="Calibri"/>
              </a:rPr>
              <a:t>loi</a:t>
            </a:r>
            <a:r>
              <a:rPr lang="en-US" sz="2800" b="1" dirty="0">
                <a:solidFill>
                  <a:schemeClr val="dk2"/>
                </a:solidFill>
                <a:latin typeface="Calibri"/>
                <a:ea typeface="Calibri"/>
                <a:cs typeface="Calibri"/>
                <a:sym typeface="Calibri"/>
              </a:rPr>
              <a:t> . . . nous </a:t>
            </a:r>
            <a:r>
              <a:rPr lang="en-US" sz="2800" b="1" dirty="0" err="1">
                <a:solidFill>
                  <a:schemeClr val="dk2"/>
                </a:solidFill>
                <a:latin typeface="Calibri"/>
                <a:ea typeface="Calibri"/>
                <a:cs typeface="Calibri"/>
                <a:sym typeface="Calibri"/>
              </a:rPr>
              <a:t>servons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dans</a:t>
            </a:r>
            <a:r>
              <a:rPr lang="en-US" sz="2800" b="1" dirty="0">
                <a:solidFill>
                  <a:schemeClr val="dk2"/>
                </a:solidFill>
                <a:latin typeface="Calibri"/>
                <a:ea typeface="Calibri"/>
                <a:cs typeface="Calibri"/>
                <a:sym typeface="Calibri"/>
              </a:rPr>
              <a:t> un esprit nouveau »</a:t>
            </a:r>
            <a:endParaRPr sz="2800" dirty="0">
              <a:solidFill>
                <a:schemeClr val="dk2"/>
              </a:solidFill>
              <a:latin typeface="Calibri"/>
              <a:ea typeface="Calibri"/>
              <a:cs typeface="Calibri"/>
              <a:sym typeface="Calibri"/>
            </a:endParaRPr>
          </a:p>
          <a:p>
            <a:pPr marL="0" marR="0" lvl="0" indent="0" algn="ctr" rtl="0">
              <a:lnSpc>
                <a:spcPts val="3200"/>
              </a:lnSpc>
              <a:spcBef>
                <a:spcPts val="0"/>
              </a:spcBef>
              <a:spcAft>
                <a:spcPts val="0"/>
              </a:spcAft>
              <a:buNone/>
            </a:pPr>
            <a:r>
              <a:rPr lang="en-US" sz="2800" b="1" dirty="0">
                <a:solidFill>
                  <a:schemeClr val="dk2"/>
                </a:solidFill>
                <a:latin typeface="Calibri"/>
                <a:ea typeface="Calibri"/>
                <a:cs typeface="Calibri"/>
                <a:sym typeface="Calibri"/>
              </a:rPr>
              <a:t>Rom 7:4,6     </a:t>
            </a:r>
            <a:r>
              <a:rPr lang="en-US" sz="1800" dirty="0">
                <a:solidFill>
                  <a:schemeClr val="dk2"/>
                </a:solidFill>
                <a:latin typeface="Calibri"/>
                <a:ea typeface="Calibri"/>
                <a:cs typeface="Calibri"/>
                <a:sym typeface="Calibri"/>
              </a:rPr>
              <a:t>(7:4 </a:t>
            </a:r>
            <a:r>
              <a:rPr lang="en-US" sz="1800" dirty="0" err="1">
                <a:solidFill>
                  <a:schemeClr val="dk2"/>
                </a:solidFill>
                <a:latin typeface="Calibri"/>
                <a:ea typeface="Calibri"/>
                <a:cs typeface="Calibri"/>
                <a:sym typeface="Calibri"/>
              </a:rPr>
              <a:t>appartenir</a:t>
            </a:r>
            <a:r>
              <a:rPr lang="en-US" sz="1800" dirty="0">
                <a:solidFill>
                  <a:schemeClr val="dk2"/>
                </a:solidFill>
                <a:latin typeface="Calibri"/>
                <a:ea typeface="Calibri"/>
                <a:cs typeface="Calibri"/>
                <a:sym typeface="Calibri"/>
              </a:rPr>
              <a:t> à un </a:t>
            </a:r>
            <a:r>
              <a:rPr lang="en-US" sz="1800" dirty="0" err="1">
                <a:solidFill>
                  <a:schemeClr val="dk2"/>
                </a:solidFill>
                <a:latin typeface="Calibri"/>
                <a:ea typeface="Calibri"/>
                <a:cs typeface="Calibri"/>
                <a:sym typeface="Calibri"/>
              </a:rPr>
              <a:t>autre</a:t>
            </a:r>
            <a:r>
              <a:rPr lang="en-US" sz="1800" dirty="0">
                <a:solidFill>
                  <a:schemeClr val="dk2"/>
                </a:solidFill>
                <a:latin typeface="Calibri"/>
                <a:ea typeface="Calibri"/>
                <a:cs typeface="Calibri"/>
                <a:sym typeface="Calibri"/>
              </a:rPr>
              <a:t> = </a:t>
            </a:r>
            <a:r>
              <a:rPr lang="en-US" sz="1800" dirty="0" err="1">
                <a:solidFill>
                  <a:schemeClr val="dk2"/>
                </a:solidFill>
                <a:latin typeface="Calibri"/>
                <a:ea typeface="Calibri"/>
                <a:cs typeface="Calibri"/>
                <a:sym typeface="Calibri"/>
              </a:rPr>
              <a:t>épouser</a:t>
            </a:r>
            <a:r>
              <a:rPr lang="en-US" sz="1800" dirty="0">
                <a:solidFill>
                  <a:schemeClr val="dk2"/>
                </a:solidFill>
                <a:latin typeface="Calibri"/>
                <a:ea typeface="Calibri"/>
                <a:cs typeface="Calibri"/>
                <a:sym typeface="Calibri"/>
              </a:rPr>
              <a:t>, </a:t>
            </a:r>
            <a:r>
              <a:rPr lang="en-US" sz="1800" dirty="0" err="1">
                <a:solidFill>
                  <a:schemeClr val="dk2"/>
                </a:solidFill>
                <a:latin typeface="Calibri"/>
                <a:ea typeface="Calibri"/>
                <a:cs typeface="Calibri"/>
                <a:sym typeface="Calibri"/>
              </a:rPr>
              <a:t>comme</a:t>
            </a:r>
            <a:r>
              <a:rPr lang="en-US" sz="1800" dirty="0">
                <a:solidFill>
                  <a:schemeClr val="dk2"/>
                </a:solidFill>
                <a:latin typeface="Calibri"/>
                <a:ea typeface="Calibri"/>
                <a:cs typeface="Calibri"/>
                <a:sym typeface="Calibri"/>
              </a:rPr>
              <a:t> 7:2,3)</a:t>
            </a:r>
            <a:endParaRPr dirty="0"/>
          </a:p>
          <a:p>
            <a:pPr marL="0" marR="0" lvl="0" indent="0" algn="l" rtl="0">
              <a:spcBef>
                <a:spcPts val="0"/>
              </a:spcBef>
              <a:spcAft>
                <a:spcPts val="0"/>
              </a:spcAft>
              <a:buNone/>
            </a:pPr>
            <a:endParaRPr sz="1800" dirty="0">
              <a:solidFill>
                <a:schemeClr val="dk2"/>
              </a:solidFill>
              <a:latin typeface="Calibri"/>
              <a:ea typeface="Calibri"/>
              <a:cs typeface="Calibri"/>
              <a:sym typeface="Calibri"/>
            </a:endParaRPr>
          </a:p>
        </p:txBody>
      </p:sp>
      <p:pic>
        <p:nvPicPr>
          <p:cNvPr id="2593" name="Google Shape;2593;p142" descr="j0237940[1]"/>
          <p:cNvPicPr preferRelativeResize="0"/>
          <p:nvPr/>
        </p:nvPicPr>
        <p:blipFill rotWithShape="1">
          <a:blip r:embed="rId5">
            <a:alphaModFix/>
          </a:blip>
          <a:srcRect/>
          <a:stretch/>
        </p:blipFill>
        <p:spPr>
          <a:xfrm>
            <a:off x="6516216" y="1052736"/>
            <a:ext cx="936104" cy="740834"/>
          </a:xfrm>
          <a:prstGeom prst="rect">
            <a:avLst/>
          </a:prstGeom>
          <a:noFill/>
          <a:ln>
            <a:noFill/>
          </a:ln>
        </p:spPr>
      </p:pic>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Shape 2598"/>
        <p:cNvGrpSpPr/>
        <p:nvPr/>
      </p:nvGrpSpPr>
      <p:grpSpPr>
        <a:xfrm>
          <a:off x="0" y="0"/>
          <a:ext cx="0" cy="0"/>
          <a:chOff x="0" y="0"/>
          <a:chExt cx="0" cy="0"/>
        </a:xfrm>
      </p:grpSpPr>
      <p:sp>
        <p:nvSpPr>
          <p:cNvPr id="2599" name="Google Shape;2599;p143"/>
          <p:cNvSpPr txBox="1"/>
          <p:nvPr/>
        </p:nvSpPr>
        <p:spPr>
          <a:xfrm>
            <a:off x="2555776" y="620688"/>
            <a:ext cx="2339752" cy="55399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BFBFBF"/>
                </a:solidFill>
                <a:latin typeface="Arial"/>
                <a:ea typeface="Arial"/>
                <a:cs typeface="Arial"/>
                <a:sym typeface="Arial"/>
              </a:rPr>
              <a:t>Smiley © sherv.net </a:t>
            </a:r>
            <a:endParaRPr/>
          </a:p>
          <a:p>
            <a:pPr marL="0" marR="0" lvl="0" indent="0" algn="ctr" rtl="0">
              <a:spcBef>
                <a:spcPts val="0"/>
              </a:spcBef>
              <a:spcAft>
                <a:spcPts val="0"/>
              </a:spcAft>
              <a:buNone/>
            </a:pPr>
            <a:r>
              <a:rPr lang="en-US" sz="1000">
                <a:solidFill>
                  <a:srgbClr val="BFBFBF"/>
                </a:solidFill>
                <a:latin typeface="Arial"/>
                <a:ea typeface="Arial"/>
                <a:cs typeface="Arial"/>
                <a:sym typeface="Arial"/>
              </a:rPr>
              <a:t>Jumping heart © </a:t>
            </a:r>
            <a:endParaRPr/>
          </a:p>
          <a:p>
            <a:pPr marL="0" marR="0" lvl="0" indent="0" algn="ctr" rtl="0">
              <a:spcBef>
                <a:spcPts val="0"/>
              </a:spcBef>
              <a:spcAft>
                <a:spcPts val="0"/>
              </a:spcAft>
              <a:buNone/>
            </a:pPr>
            <a:r>
              <a:rPr lang="en-US" sz="1000">
                <a:solidFill>
                  <a:srgbClr val="BFBFBF"/>
                </a:solidFill>
                <a:latin typeface="Arial"/>
                <a:ea typeface="Arial"/>
                <a:cs typeface="Arial"/>
                <a:sym typeface="Arial"/>
              </a:rPr>
              <a:t>www.fg-a.com</a:t>
            </a:r>
            <a:endParaRPr sz="1800">
              <a:solidFill>
                <a:srgbClr val="BFBFBF"/>
              </a:solidFill>
              <a:latin typeface="Arial"/>
              <a:ea typeface="Arial"/>
              <a:cs typeface="Arial"/>
              <a:sym typeface="Arial"/>
            </a:endParaRPr>
          </a:p>
        </p:txBody>
      </p:sp>
      <p:sp>
        <p:nvSpPr>
          <p:cNvPr id="2600" name="Google Shape;2600;p143"/>
          <p:cNvSpPr txBox="1"/>
          <p:nvPr/>
        </p:nvSpPr>
        <p:spPr>
          <a:xfrm>
            <a:off x="197775" y="3925193"/>
            <a:ext cx="8748600" cy="289305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600" b="1" dirty="0">
                <a:solidFill>
                  <a:schemeClr val="dk2"/>
                </a:solidFill>
                <a:latin typeface="Calibri"/>
                <a:ea typeface="Calibri"/>
                <a:cs typeface="Calibri"/>
                <a:sym typeface="Calibri"/>
              </a:rPr>
              <a:t>Seigneur, sans Christ, je suis sous la </a:t>
            </a:r>
            <a:r>
              <a:rPr lang="en-US" sz="2600" b="1" dirty="0" err="1">
                <a:solidFill>
                  <a:schemeClr val="dk2"/>
                </a:solidFill>
                <a:latin typeface="Calibri"/>
                <a:ea typeface="Calibri"/>
                <a:cs typeface="Calibri"/>
                <a:sym typeface="Calibri"/>
              </a:rPr>
              <a:t>loi</a:t>
            </a:r>
            <a:r>
              <a:rPr lang="en-US" sz="2600" b="1" dirty="0">
                <a:solidFill>
                  <a:schemeClr val="dk2"/>
                </a:solidFill>
                <a:latin typeface="Calibri"/>
                <a:ea typeface="Calibri"/>
                <a:cs typeface="Calibri"/>
                <a:sym typeface="Calibri"/>
              </a:rPr>
              <a:t> et </a:t>
            </a:r>
            <a:r>
              <a:rPr lang="en-US" sz="2600" b="1" dirty="0" err="1">
                <a:solidFill>
                  <a:schemeClr val="dk2"/>
                </a:solidFill>
                <a:latin typeface="Calibri"/>
                <a:ea typeface="Calibri"/>
                <a:cs typeface="Calibri"/>
                <a:sym typeface="Calibri"/>
              </a:rPr>
              <a:t>captif</a:t>
            </a:r>
            <a:r>
              <a:rPr lang="en-US" sz="2600" b="1" dirty="0">
                <a:solidFill>
                  <a:schemeClr val="dk2"/>
                </a:solidFill>
                <a:latin typeface="Calibri"/>
                <a:ea typeface="Calibri"/>
                <a:cs typeface="Calibri"/>
                <a:sym typeface="Calibri"/>
              </a:rPr>
              <a:t> d'un maître </a:t>
            </a:r>
            <a:r>
              <a:rPr lang="en-US" sz="2600" b="1" dirty="0" err="1">
                <a:solidFill>
                  <a:schemeClr val="dk2"/>
                </a:solidFill>
                <a:latin typeface="Calibri"/>
                <a:ea typeface="Calibri"/>
                <a:cs typeface="Calibri"/>
                <a:sym typeface="Calibri"/>
              </a:rPr>
              <a:t>horriblement</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abusif</a:t>
            </a:r>
            <a:r>
              <a:rPr lang="en-US" sz="2600" b="1" dirty="0">
                <a:solidFill>
                  <a:schemeClr val="dk2"/>
                </a:solidFill>
                <a:latin typeface="Calibri"/>
                <a:ea typeface="Calibri"/>
                <a:cs typeface="Calibri"/>
                <a:sym typeface="Calibri"/>
              </a:rPr>
              <a:t>, le </a:t>
            </a:r>
            <a:r>
              <a:rPr lang="en-US" sz="2600" b="1" dirty="0" err="1">
                <a:solidFill>
                  <a:schemeClr val="dk2"/>
                </a:solidFill>
                <a:latin typeface="Calibri"/>
                <a:ea typeface="Calibri"/>
                <a:cs typeface="Calibri"/>
                <a:sym typeface="Calibri"/>
              </a:rPr>
              <a:t>péché</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mais</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en</a:t>
            </a:r>
            <a:r>
              <a:rPr lang="en-US" sz="2600" b="1" dirty="0">
                <a:solidFill>
                  <a:schemeClr val="dk2"/>
                </a:solidFill>
                <a:latin typeface="Calibri"/>
                <a:ea typeface="Calibri"/>
                <a:cs typeface="Calibri"/>
                <a:sym typeface="Calibri"/>
              </a:rPr>
              <a:t> Christ </a:t>
            </a:r>
            <a:r>
              <a:rPr lang="en-US" sz="2600" b="1" dirty="0" err="1">
                <a:solidFill>
                  <a:schemeClr val="dk2"/>
                </a:solidFill>
                <a:latin typeface="Calibri"/>
                <a:ea typeface="Calibri"/>
                <a:cs typeface="Calibri"/>
                <a:sym typeface="Calibri"/>
              </a:rPr>
              <a:t>crucifié</a:t>
            </a:r>
            <a:r>
              <a:rPr lang="en-US" sz="2600" b="1" dirty="0">
                <a:solidFill>
                  <a:schemeClr val="dk2"/>
                </a:solidFill>
                <a:latin typeface="Calibri"/>
                <a:ea typeface="Calibri"/>
                <a:cs typeface="Calibri"/>
                <a:sym typeface="Calibri"/>
              </a:rPr>
              <a:t> et </a:t>
            </a:r>
            <a:r>
              <a:rPr lang="en-US" sz="2600" b="1" dirty="0" err="1">
                <a:solidFill>
                  <a:schemeClr val="dk2"/>
                </a:solidFill>
                <a:latin typeface="Calibri"/>
                <a:ea typeface="Calibri"/>
                <a:cs typeface="Calibri"/>
                <a:sym typeface="Calibri"/>
              </a:rPr>
              <a:t>régnant</a:t>
            </a:r>
            <a:r>
              <a:rPr lang="en-US" sz="2600" b="1" dirty="0">
                <a:solidFill>
                  <a:schemeClr val="dk2"/>
                </a:solidFill>
                <a:latin typeface="Calibri"/>
                <a:ea typeface="Calibri"/>
                <a:cs typeface="Calibri"/>
                <a:sym typeface="Calibri"/>
              </a:rPr>
              <a:t>, je suis mort à la </a:t>
            </a:r>
            <a:r>
              <a:rPr lang="en-US" sz="2600" b="1" dirty="0" err="1">
                <a:solidFill>
                  <a:schemeClr val="dk2"/>
                </a:solidFill>
                <a:latin typeface="Calibri"/>
                <a:ea typeface="Calibri"/>
                <a:cs typeface="Calibri"/>
                <a:sym typeface="Calibri"/>
              </a:rPr>
              <a:t>loi</a:t>
            </a:r>
            <a:r>
              <a:rPr lang="en-US" sz="2600" b="1" dirty="0">
                <a:solidFill>
                  <a:schemeClr val="dk2"/>
                </a:solidFill>
                <a:latin typeface="Calibri"/>
                <a:ea typeface="Calibri"/>
                <a:cs typeface="Calibri"/>
                <a:sym typeface="Calibri"/>
              </a:rPr>
              <a:t> par le corps de Christ </a:t>
            </a:r>
            <a:r>
              <a:rPr lang="en-US" sz="2600" b="1" dirty="0" err="1">
                <a:solidFill>
                  <a:schemeClr val="dk2"/>
                </a:solidFill>
                <a:latin typeface="Calibri"/>
                <a:ea typeface="Calibri"/>
                <a:cs typeface="Calibri"/>
                <a:sym typeface="Calibri"/>
              </a:rPr>
              <a:t>sacrifié</a:t>
            </a:r>
            <a:r>
              <a:rPr lang="en-US" sz="2600" b="1" dirty="0">
                <a:solidFill>
                  <a:schemeClr val="dk2"/>
                </a:solidFill>
                <a:latin typeface="Calibri"/>
                <a:ea typeface="Calibri"/>
                <a:cs typeface="Calibri"/>
                <a:sym typeface="Calibri"/>
              </a:rPr>
              <a:t> pour </a:t>
            </a:r>
            <a:r>
              <a:rPr lang="en-US" sz="2600" b="1" dirty="0" err="1">
                <a:solidFill>
                  <a:schemeClr val="dk2"/>
                </a:solidFill>
                <a:latin typeface="Calibri"/>
                <a:ea typeface="Calibri"/>
                <a:cs typeface="Calibri"/>
                <a:sym typeface="Calibri"/>
              </a:rPr>
              <a:t>moi</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afin</a:t>
            </a:r>
            <a:r>
              <a:rPr lang="en-US" sz="2600" b="1" dirty="0">
                <a:solidFill>
                  <a:schemeClr val="dk2"/>
                </a:solidFill>
                <a:latin typeface="Calibri"/>
                <a:ea typeface="Calibri"/>
                <a:cs typeface="Calibri"/>
                <a:sym typeface="Calibri"/>
              </a:rPr>
              <a:t> que je </a:t>
            </a:r>
            <a:r>
              <a:rPr lang="en-US" sz="2600" b="1" dirty="0" err="1">
                <a:solidFill>
                  <a:schemeClr val="dk2"/>
                </a:solidFill>
                <a:latin typeface="Calibri"/>
                <a:ea typeface="Calibri"/>
                <a:cs typeface="Calibri"/>
                <a:sym typeface="Calibri"/>
              </a:rPr>
              <a:t>puisse</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appartenir</a:t>
            </a:r>
            <a:r>
              <a:rPr lang="en-US" sz="2600" b="1" dirty="0">
                <a:solidFill>
                  <a:schemeClr val="dk2"/>
                </a:solidFill>
                <a:latin typeface="Calibri"/>
                <a:ea typeface="Calibri"/>
                <a:cs typeface="Calibri"/>
                <a:sym typeface="Calibri"/>
              </a:rPr>
              <a:t> à Christ </a:t>
            </a:r>
            <a:r>
              <a:rPr lang="en-US" sz="2600" b="1" dirty="0" err="1">
                <a:solidFill>
                  <a:schemeClr val="dk2"/>
                </a:solidFill>
                <a:latin typeface="Calibri"/>
                <a:ea typeface="Calibri"/>
                <a:cs typeface="Calibri"/>
                <a:sym typeface="Calibri"/>
              </a:rPr>
              <a:t>comme</a:t>
            </a:r>
            <a:r>
              <a:rPr lang="en-US" sz="2600" b="1" dirty="0">
                <a:solidFill>
                  <a:schemeClr val="dk2"/>
                </a:solidFill>
                <a:latin typeface="Calibri"/>
                <a:ea typeface="Calibri"/>
                <a:cs typeface="Calibri"/>
                <a:sym typeface="Calibri"/>
              </a:rPr>
              <a:t> son </a:t>
            </a:r>
            <a:r>
              <a:rPr lang="en-US" sz="2600" b="1" dirty="0" err="1">
                <a:solidFill>
                  <a:schemeClr val="dk2"/>
                </a:solidFill>
                <a:latin typeface="Calibri"/>
                <a:ea typeface="Calibri"/>
                <a:cs typeface="Calibri"/>
                <a:sym typeface="Calibri"/>
              </a:rPr>
              <a:t>épouse</a:t>
            </a:r>
            <a:r>
              <a:rPr lang="en-US" sz="2600" b="1" dirty="0">
                <a:solidFill>
                  <a:schemeClr val="dk2"/>
                </a:solidFill>
                <a:latin typeface="Calibri"/>
                <a:ea typeface="Calibri"/>
                <a:cs typeface="Calibri"/>
                <a:sym typeface="Calibri"/>
              </a:rPr>
              <a:t> et porter du fruit pour </a:t>
            </a:r>
            <a:r>
              <a:rPr lang="en-US" sz="2600" b="1" dirty="0" err="1">
                <a:solidFill>
                  <a:schemeClr val="dk2"/>
                </a:solidFill>
                <a:latin typeface="Calibri"/>
                <a:ea typeface="Calibri"/>
                <a:cs typeface="Calibri"/>
                <a:sym typeface="Calibri"/>
              </a:rPr>
              <a:t>vous</a:t>
            </a:r>
            <a:r>
              <a:rPr lang="en-US" sz="2600" b="1" dirty="0">
                <a:solidFill>
                  <a:schemeClr val="dk2"/>
                </a:solidFill>
                <a:latin typeface="Calibri"/>
                <a:ea typeface="Calibri"/>
                <a:cs typeface="Calibri"/>
                <a:sym typeface="Calibri"/>
              </a:rPr>
              <a:t>. </a:t>
            </a:r>
            <a:endParaRPr sz="2600" dirty="0"/>
          </a:p>
          <a:p>
            <a:pPr marL="0" marR="0" lvl="0" indent="0" algn="ctr" rtl="0">
              <a:spcBef>
                <a:spcPts val="0"/>
              </a:spcBef>
              <a:spcAft>
                <a:spcPts val="0"/>
              </a:spcAft>
              <a:buNone/>
            </a:pPr>
            <a:r>
              <a:rPr lang="en-US" sz="2600" b="1" dirty="0">
                <a:solidFill>
                  <a:schemeClr val="dk2"/>
                </a:solidFill>
                <a:latin typeface="Calibri"/>
                <a:ea typeface="Calibri"/>
                <a:cs typeface="Calibri"/>
                <a:sym typeface="Calibri"/>
              </a:rPr>
              <a:t>Je suis </a:t>
            </a:r>
            <a:r>
              <a:rPr lang="en-US" sz="2600" b="1" dirty="0" err="1">
                <a:solidFill>
                  <a:schemeClr val="dk2"/>
                </a:solidFill>
                <a:latin typeface="Calibri"/>
                <a:ea typeface="Calibri"/>
                <a:cs typeface="Calibri"/>
                <a:sym typeface="Calibri"/>
              </a:rPr>
              <a:t>libéré</a:t>
            </a:r>
            <a:r>
              <a:rPr lang="en-US" sz="2600" b="1" dirty="0">
                <a:solidFill>
                  <a:schemeClr val="dk2"/>
                </a:solidFill>
                <a:latin typeface="Calibri"/>
                <a:ea typeface="Calibri"/>
                <a:cs typeface="Calibri"/>
                <a:sym typeface="Calibri"/>
              </a:rPr>
              <a:t> de la </a:t>
            </a:r>
            <a:r>
              <a:rPr lang="en-US" sz="2600" b="1" dirty="0" err="1">
                <a:solidFill>
                  <a:schemeClr val="dk2"/>
                </a:solidFill>
                <a:latin typeface="Calibri"/>
                <a:ea typeface="Calibri"/>
                <a:cs typeface="Calibri"/>
                <a:sym typeface="Calibri"/>
              </a:rPr>
              <a:t>loi</a:t>
            </a:r>
            <a:r>
              <a:rPr lang="en-US" sz="2600" b="1" dirty="0">
                <a:solidFill>
                  <a:schemeClr val="dk2"/>
                </a:solidFill>
                <a:latin typeface="Calibri"/>
                <a:ea typeface="Calibri"/>
                <a:cs typeface="Calibri"/>
                <a:sym typeface="Calibri"/>
              </a:rPr>
              <a:t> pour </a:t>
            </a:r>
            <a:r>
              <a:rPr lang="en-US" sz="2600" b="1" dirty="0" err="1">
                <a:solidFill>
                  <a:schemeClr val="dk2"/>
                </a:solidFill>
                <a:latin typeface="Calibri"/>
                <a:ea typeface="Calibri"/>
                <a:cs typeface="Calibri"/>
                <a:sym typeface="Calibri"/>
              </a:rPr>
              <a:t>vous</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servir</a:t>
            </a:r>
            <a:r>
              <a:rPr lang="en-US" sz="2600" b="1" dirty="0">
                <a:solidFill>
                  <a:schemeClr val="dk2"/>
                </a:solidFill>
                <a:latin typeface="Calibri"/>
                <a:ea typeface="Calibri"/>
                <a:cs typeface="Calibri"/>
                <a:sym typeface="Calibri"/>
              </a:rPr>
              <a:t> </a:t>
            </a:r>
            <a:endParaRPr sz="2600" dirty="0"/>
          </a:p>
          <a:p>
            <a:pPr marL="0" marR="0" lvl="0" indent="0" algn="ctr" rtl="0">
              <a:spcBef>
                <a:spcPts val="0"/>
              </a:spcBef>
              <a:spcAft>
                <a:spcPts val="0"/>
              </a:spcAft>
              <a:buNone/>
            </a:pPr>
            <a:r>
              <a:rPr lang="en-US" sz="2600" b="1" dirty="0">
                <a:solidFill>
                  <a:schemeClr val="dk2"/>
                </a:solidFill>
                <a:latin typeface="Calibri"/>
                <a:ea typeface="Calibri"/>
                <a:cs typeface="Calibri"/>
                <a:sym typeface="Calibri"/>
              </a:rPr>
              <a:t>dans la nouvelle </a:t>
            </a:r>
            <a:r>
              <a:rPr lang="en-US" sz="2600" b="1" dirty="0" err="1">
                <a:solidFill>
                  <a:schemeClr val="dk2"/>
                </a:solidFill>
                <a:latin typeface="Calibri"/>
                <a:ea typeface="Calibri"/>
                <a:cs typeface="Calibri"/>
                <a:sym typeface="Calibri"/>
              </a:rPr>
              <a:t>voie</a:t>
            </a:r>
            <a:r>
              <a:rPr lang="en-US" sz="2600" b="1" dirty="0">
                <a:solidFill>
                  <a:schemeClr val="dk2"/>
                </a:solidFill>
                <a:latin typeface="Calibri"/>
                <a:ea typeface="Calibri"/>
                <a:cs typeface="Calibri"/>
                <a:sym typeface="Calibri"/>
              </a:rPr>
              <a:t> de </a:t>
            </a:r>
            <a:r>
              <a:rPr lang="en-US" sz="2600" b="1" dirty="0" err="1">
                <a:solidFill>
                  <a:schemeClr val="dk2"/>
                </a:solidFill>
                <a:latin typeface="Calibri"/>
                <a:ea typeface="Calibri"/>
                <a:cs typeface="Calibri"/>
                <a:sym typeface="Calibri"/>
              </a:rPr>
              <a:t>l'Esprit</a:t>
            </a:r>
            <a:r>
              <a:rPr lang="en-US" sz="2600" b="1" dirty="0">
                <a:solidFill>
                  <a:schemeClr val="dk2"/>
                </a:solidFill>
                <a:latin typeface="Calibri"/>
                <a:ea typeface="Calibri"/>
                <a:cs typeface="Calibri"/>
                <a:sym typeface="Calibri"/>
              </a:rPr>
              <a:t> de vie </a:t>
            </a:r>
            <a:r>
              <a:rPr lang="en-US" sz="2600" b="1" dirty="0" err="1">
                <a:solidFill>
                  <a:schemeClr val="dk2"/>
                </a:solidFill>
                <a:latin typeface="Calibri"/>
                <a:ea typeface="Calibri"/>
                <a:cs typeface="Calibri"/>
                <a:sym typeface="Calibri"/>
              </a:rPr>
              <a:t>en</a:t>
            </a:r>
            <a:r>
              <a:rPr lang="en-US" sz="2600" b="1" dirty="0">
                <a:solidFill>
                  <a:schemeClr val="dk2"/>
                </a:solidFill>
                <a:latin typeface="Calibri"/>
                <a:ea typeface="Calibri"/>
                <a:cs typeface="Calibri"/>
                <a:sym typeface="Calibri"/>
              </a:rPr>
              <a:t> Christ.</a:t>
            </a:r>
            <a:endParaRPr sz="2600" b="1" dirty="0">
              <a:solidFill>
                <a:schemeClr val="dk2"/>
              </a:solidFill>
              <a:latin typeface="Calibri"/>
              <a:ea typeface="Calibri"/>
              <a:cs typeface="Calibri"/>
              <a:sym typeface="Calibri"/>
            </a:endParaRPr>
          </a:p>
        </p:txBody>
      </p:sp>
      <p:sp>
        <p:nvSpPr>
          <p:cNvPr id="2601" name="Google Shape;2601;p143"/>
          <p:cNvSpPr/>
          <p:nvPr/>
        </p:nvSpPr>
        <p:spPr>
          <a:xfrm>
            <a:off x="2051720" y="1700808"/>
            <a:ext cx="274320" cy="146304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02" name="Google Shape;2602;p143"/>
          <p:cNvSpPr/>
          <p:nvPr/>
        </p:nvSpPr>
        <p:spPr>
          <a:xfrm>
            <a:off x="1547664" y="1844824"/>
            <a:ext cx="1280160" cy="27432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603" name="Google Shape;2603;p143" descr="egyptian.gif"/>
          <p:cNvPicPr preferRelativeResize="0"/>
          <p:nvPr/>
        </p:nvPicPr>
        <p:blipFill rotWithShape="1">
          <a:blip r:embed="rId3">
            <a:alphaModFix/>
          </a:blip>
          <a:srcRect/>
          <a:stretch/>
        </p:blipFill>
        <p:spPr>
          <a:xfrm rot="-7200000" flipH="1">
            <a:off x="-514391" y="1653195"/>
            <a:ext cx="3379621" cy="2011680"/>
          </a:xfrm>
          <a:prstGeom prst="rect">
            <a:avLst/>
          </a:prstGeom>
          <a:noFill/>
          <a:ln>
            <a:noFill/>
          </a:ln>
        </p:spPr>
      </p:pic>
      <p:pic>
        <p:nvPicPr>
          <p:cNvPr id="2604" name="Google Shape;2604;p143" descr="egyptian.gif"/>
          <p:cNvPicPr preferRelativeResize="0"/>
          <p:nvPr/>
        </p:nvPicPr>
        <p:blipFill rotWithShape="1">
          <a:blip r:embed="rId3">
            <a:alphaModFix/>
          </a:blip>
          <a:srcRect/>
          <a:stretch/>
        </p:blipFill>
        <p:spPr>
          <a:xfrm rot="7200000">
            <a:off x="1501834" y="1725204"/>
            <a:ext cx="3379623" cy="2011680"/>
          </a:xfrm>
          <a:prstGeom prst="rect">
            <a:avLst/>
          </a:prstGeom>
          <a:noFill/>
          <a:ln>
            <a:noFill/>
          </a:ln>
        </p:spPr>
      </p:pic>
      <p:pic>
        <p:nvPicPr>
          <p:cNvPr id="2605" name="Google Shape;2605;p143" descr="marriage to Lamb kootation.com.jpg"/>
          <p:cNvPicPr preferRelativeResize="0"/>
          <p:nvPr/>
        </p:nvPicPr>
        <p:blipFill rotWithShape="1">
          <a:blip r:embed="rId4">
            <a:alphaModFix/>
          </a:blip>
          <a:srcRect t="24289" r="36377"/>
          <a:stretch/>
        </p:blipFill>
        <p:spPr>
          <a:xfrm flipH="1">
            <a:off x="5004048" y="264956"/>
            <a:ext cx="2304256" cy="3380068"/>
          </a:xfrm>
          <a:prstGeom prst="rect">
            <a:avLst/>
          </a:prstGeom>
          <a:noFill/>
          <a:ln>
            <a:noFill/>
          </a:ln>
        </p:spPr>
      </p:pic>
      <p:pic>
        <p:nvPicPr>
          <p:cNvPr id="2606" name="Google Shape;2606;p143" descr="egyptian.gif"/>
          <p:cNvPicPr preferRelativeResize="0"/>
          <p:nvPr/>
        </p:nvPicPr>
        <p:blipFill rotWithShape="1">
          <a:blip r:embed="rId3">
            <a:alphaModFix/>
          </a:blip>
          <a:srcRect/>
          <a:stretch/>
        </p:blipFill>
        <p:spPr>
          <a:xfrm rot="-7200000" flipH="1">
            <a:off x="762714" y="1890756"/>
            <a:ext cx="921718" cy="548640"/>
          </a:xfrm>
          <a:prstGeom prst="rect">
            <a:avLst/>
          </a:prstGeom>
          <a:noFill/>
          <a:ln>
            <a:noFill/>
          </a:ln>
        </p:spPr>
      </p:pic>
      <p:pic>
        <p:nvPicPr>
          <p:cNvPr id="2607" name="Google Shape;2607;p143" descr="egyptian.gif"/>
          <p:cNvPicPr preferRelativeResize="0"/>
          <p:nvPr/>
        </p:nvPicPr>
        <p:blipFill rotWithShape="1">
          <a:blip r:embed="rId3">
            <a:alphaModFix/>
          </a:blip>
          <a:srcRect/>
          <a:stretch/>
        </p:blipFill>
        <p:spPr>
          <a:xfrm rot="-7200000" flipH="1">
            <a:off x="762714" y="2322804"/>
            <a:ext cx="921718" cy="548640"/>
          </a:xfrm>
          <a:prstGeom prst="rect">
            <a:avLst/>
          </a:prstGeom>
          <a:noFill/>
          <a:ln>
            <a:noFill/>
          </a:ln>
        </p:spPr>
      </p:pic>
      <p:pic>
        <p:nvPicPr>
          <p:cNvPr id="2608" name="Google Shape;2608;p143" descr="egyptian.gif"/>
          <p:cNvPicPr preferRelativeResize="0"/>
          <p:nvPr/>
        </p:nvPicPr>
        <p:blipFill rotWithShape="1">
          <a:blip r:embed="rId3">
            <a:alphaModFix/>
          </a:blip>
          <a:srcRect/>
          <a:stretch/>
        </p:blipFill>
        <p:spPr>
          <a:xfrm rot="-7200000" flipH="1">
            <a:off x="762715" y="2754852"/>
            <a:ext cx="921718" cy="548640"/>
          </a:xfrm>
          <a:prstGeom prst="rect">
            <a:avLst/>
          </a:prstGeom>
          <a:noFill/>
          <a:ln>
            <a:noFill/>
          </a:ln>
        </p:spPr>
      </p:pic>
      <p:pic>
        <p:nvPicPr>
          <p:cNvPr id="2609" name="Google Shape;2609;p143" descr="egyptian.gif"/>
          <p:cNvPicPr preferRelativeResize="0"/>
          <p:nvPr/>
        </p:nvPicPr>
        <p:blipFill rotWithShape="1">
          <a:blip r:embed="rId3">
            <a:alphaModFix/>
          </a:blip>
          <a:srcRect/>
          <a:stretch/>
        </p:blipFill>
        <p:spPr>
          <a:xfrm rot="-7200000" flipH="1">
            <a:off x="330667" y="2106779"/>
            <a:ext cx="921718" cy="548640"/>
          </a:xfrm>
          <a:prstGeom prst="rect">
            <a:avLst/>
          </a:prstGeom>
          <a:noFill/>
          <a:ln>
            <a:noFill/>
          </a:ln>
        </p:spPr>
      </p:pic>
      <p:pic>
        <p:nvPicPr>
          <p:cNvPr id="2610" name="Google Shape;2610;p143" descr="egyptian.gif"/>
          <p:cNvPicPr preferRelativeResize="0"/>
          <p:nvPr/>
        </p:nvPicPr>
        <p:blipFill rotWithShape="1">
          <a:blip r:embed="rId3">
            <a:alphaModFix/>
          </a:blip>
          <a:srcRect/>
          <a:stretch/>
        </p:blipFill>
        <p:spPr>
          <a:xfrm rot="-7200000" flipH="1">
            <a:off x="330667" y="2538828"/>
            <a:ext cx="921718" cy="548640"/>
          </a:xfrm>
          <a:prstGeom prst="rect">
            <a:avLst/>
          </a:prstGeom>
          <a:noFill/>
          <a:ln>
            <a:noFill/>
          </a:ln>
        </p:spPr>
      </p:pic>
      <p:pic>
        <p:nvPicPr>
          <p:cNvPr id="2611" name="Google Shape;2611;p143" descr="egyptian.gif"/>
          <p:cNvPicPr preferRelativeResize="0"/>
          <p:nvPr/>
        </p:nvPicPr>
        <p:blipFill rotWithShape="1">
          <a:blip r:embed="rId3">
            <a:alphaModFix/>
          </a:blip>
          <a:srcRect/>
          <a:stretch/>
        </p:blipFill>
        <p:spPr>
          <a:xfrm rot="-7200000" flipH="1">
            <a:off x="1194762" y="2106779"/>
            <a:ext cx="921718" cy="548640"/>
          </a:xfrm>
          <a:prstGeom prst="rect">
            <a:avLst/>
          </a:prstGeom>
          <a:noFill/>
          <a:ln>
            <a:noFill/>
          </a:ln>
        </p:spPr>
      </p:pic>
      <p:pic>
        <p:nvPicPr>
          <p:cNvPr id="2612" name="Google Shape;2612;p143" descr="egyptian.gif"/>
          <p:cNvPicPr preferRelativeResize="0"/>
          <p:nvPr/>
        </p:nvPicPr>
        <p:blipFill rotWithShape="1">
          <a:blip r:embed="rId3">
            <a:alphaModFix/>
          </a:blip>
          <a:srcRect/>
          <a:stretch/>
        </p:blipFill>
        <p:spPr>
          <a:xfrm rot="-7200000" flipH="1">
            <a:off x="1194761" y="2538828"/>
            <a:ext cx="921718" cy="548640"/>
          </a:xfrm>
          <a:prstGeom prst="rect">
            <a:avLst/>
          </a:prstGeom>
          <a:noFill/>
          <a:ln>
            <a:noFill/>
          </a:ln>
        </p:spPr>
      </p:pic>
      <p:sp>
        <p:nvSpPr>
          <p:cNvPr id="2613" name="Google Shape;2613;p143"/>
          <p:cNvSpPr txBox="1"/>
          <p:nvPr/>
        </p:nvSpPr>
        <p:spPr>
          <a:xfrm>
            <a:off x="6084168" y="260648"/>
            <a:ext cx="1296144" cy="86177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BFBFBF"/>
                </a:solidFill>
                <a:latin typeface="Arial"/>
                <a:ea typeface="Arial"/>
                <a:cs typeface="Arial"/>
                <a:sym typeface="Arial"/>
              </a:rPr>
              <a:t>many copies </a:t>
            </a:r>
            <a:endParaRPr/>
          </a:p>
          <a:p>
            <a:pPr marL="0" marR="0" lvl="0" indent="0" algn="ctr" rtl="0">
              <a:spcBef>
                <a:spcPts val="0"/>
              </a:spcBef>
              <a:spcAft>
                <a:spcPts val="0"/>
              </a:spcAft>
              <a:buNone/>
            </a:pPr>
            <a:r>
              <a:rPr lang="en-US" sz="1000">
                <a:solidFill>
                  <a:srgbClr val="BFBFBF"/>
                </a:solidFill>
                <a:latin typeface="Arial"/>
                <a:ea typeface="Arial"/>
                <a:cs typeface="Arial"/>
                <a:sym typeface="Arial"/>
              </a:rPr>
              <a:t>on internet, </a:t>
            </a:r>
            <a:endParaRPr/>
          </a:p>
          <a:p>
            <a:pPr marL="0" marR="0" lvl="0" indent="0" algn="ctr" rtl="0">
              <a:spcBef>
                <a:spcPts val="0"/>
              </a:spcBef>
              <a:spcAft>
                <a:spcPts val="0"/>
              </a:spcAft>
              <a:buNone/>
            </a:pPr>
            <a:r>
              <a:rPr lang="en-US" sz="1000">
                <a:solidFill>
                  <a:srgbClr val="BFBFBF"/>
                </a:solidFill>
                <a:latin typeface="Arial"/>
                <a:ea typeface="Arial"/>
                <a:cs typeface="Arial"/>
                <a:sym typeface="Arial"/>
              </a:rPr>
              <a:t>original unknown. This is from Kootation.com.</a:t>
            </a:r>
            <a:endParaRPr sz="1000">
              <a:solidFill>
                <a:srgbClr val="BFBFBF"/>
              </a:solidFill>
              <a:latin typeface="Arial"/>
              <a:ea typeface="Arial"/>
              <a:cs typeface="Arial"/>
              <a:sym typeface="Arial"/>
            </a:endParaRPr>
          </a:p>
        </p:txBody>
      </p:sp>
      <p:pic>
        <p:nvPicPr>
          <p:cNvPr id="2614" name="Google Shape;2614;p143" descr="egyptian.gif"/>
          <p:cNvPicPr preferRelativeResize="0"/>
          <p:nvPr/>
        </p:nvPicPr>
        <p:blipFill rotWithShape="1">
          <a:blip r:embed="rId3">
            <a:alphaModFix/>
          </a:blip>
          <a:srcRect/>
          <a:stretch/>
        </p:blipFill>
        <p:spPr>
          <a:xfrm>
            <a:off x="539552" y="0"/>
            <a:ext cx="3379622" cy="2011680"/>
          </a:xfrm>
          <a:prstGeom prst="rect">
            <a:avLst/>
          </a:prstGeom>
          <a:noFill/>
          <a:ln>
            <a:noFill/>
          </a:ln>
        </p:spPr>
      </p:pic>
      <p:sp>
        <p:nvSpPr>
          <p:cNvPr id="2615" name="Google Shape;2615;p143"/>
          <p:cNvSpPr txBox="1"/>
          <p:nvPr/>
        </p:nvSpPr>
        <p:spPr>
          <a:xfrm>
            <a:off x="7380312" y="404664"/>
            <a:ext cx="1691700" cy="341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dk2"/>
                </a:solidFill>
                <a:latin typeface="Calibri"/>
                <a:ea typeface="Calibri"/>
                <a:cs typeface="Calibri"/>
                <a:sym typeface="Calibri"/>
              </a:rPr>
              <a:t>Je me donne tout à toi comme tu t’es donné et maintenant me donne tout en toi!</a:t>
            </a:r>
            <a:endParaRPr sz="1800">
              <a:solidFill>
                <a:schemeClr val="lt1"/>
              </a:solidFill>
              <a:latin typeface="Arial"/>
              <a:ea typeface="Arial"/>
              <a:cs typeface="Arial"/>
              <a:sym typeface="Arial"/>
            </a:endParaRP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Shape 2619"/>
        <p:cNvGrpSpPr/>
        <p:nvPr/>
      </p:nvGrpSpPr>
      <p:grpSpPr>
        <a:xfrm>
          <a:off x="0" y="0"/>
          <a:ext cx="0" cy="0"/>
          <a:chOff x="0" y="0"/>
          <a:chExt cx="0" cy="0"/>
        </a:xfrm>
      </p:grpSpPr>
      <p:pic>
        <p:nvPicPr>
          <p:cNvPr id="2620" name="Google Shape;2620;p144" descr="msotw9_temp0"/>
          <p:cNvPicPr preferRelativeResize="0"/>
          <p:nvPr/>
        </p:nvPicPr>
        <p:blipFill rotWithShape="1">
          <a:blip r:embed="rId3">
            <a:alphaModFix/>
          </a:blip>
          <a:srcRect t="2329" b="2338"/>
          <a:stretch/>
        </p:blipFill>
        <p:spPr>
          <a:xfrm>
            <a:off x="0" y="1268760"/>
            <a:ext cx="9144000" cy="3600400"/>
          </a:xfrm>
          <a:prstGeom prst="rect">
            <a:avLst/>
          </a:prstGeom>
          <a:noFill/>
          <a:ln>
            <a:noFill/>
          </a:ln>
        </p:spPr>
      </p:pic>
      <p:sp>
        <p:nvSpPr>
          <p:cNvPr id="2621" name="Google Shape;2621;p144"/>
          <p:cNvSpPr txBox="1"/>
          <p:nvPr/>
        </p:nvSpPr>
        <p:spPr>
          <a:xfrm>
            <a:off x="6984776" y="4149080"/>
            <a:ext cx="1907704"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rgbClr val="7F7F7F"/>
                </a:solidFill>
                <a:latin typeface="Arial"/>
                <a:ea typeface="Arial"/>
                <a:cs typeface="Arial"/>
                <a:sym typeface="Arial"/>
              </a:rPr>
              <a:t>soccer teams by Kim Graham </a:t>
            </a:r>
            <a:endParaRPr sz="800">
              <a:solidFill>
                <a:srgbClr val="7F7F7F"/>
              </a:solidFill>
              <a:latin typeface="Arial"/>
              <a:ea typeface="Arial"/>
              <a:cs typeface="Arial"/>
              <a:sym typeface="Arial"/>
            </a:endParaRPr>
          </a:p>
        </p:txBody>
      </p:sp>
      <p:sp>
        <p:nvSpPr>
          <p:cNvPr id="2622" name="Google Shape;2622;p144"/>
          <p:cNvSpPr/>
          <p:nvPr/>
        </p:nvSpPr>
        <p:spPr>
          <a:xfrm>
            <a:off x="35496" y="4016677"/>
            <a:ext cx="3456384" cy="49244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7F7F7F"/>
                </a:solidFill>
                <a:latin typeface="Arial"/>
                <a:ea typeface="Arial"/>
                <a:cs typeface="Arial"/>
                <a:sym typeface="Arial"/>
              </a:rPr>
              <a:t>Dove and Bible Microsoft clip art © 2013 </a:t>
            </a:r>
            <a:endParaRPr/>
          </a:p>
          <a:p>
            <a:pPr marL="0" marR="0" lvl="0" indent="0" algn="ctr" rtl="0">
              <a:spcBef>
                <a:spcPts val="0"/>
              </a:spcBef>
              <a:spcAft>
                <a:spcPts val="0"/>
              </a:spcAft>
              <a:buNone/>
            </a:pPr>
            <a:r>
              <a:rPr lang="en-US" sz="800">
                <a:solidFill>
                  <a:srgbClr val="7F7F7F"/>
                </a:solidFill>
                <a:latin typeface="Arial"/>
                <a:ea typeface="Arial"/>
                <a:cs typeface="Arial"/>
                <a:sym typeface="Arial"/>
              </a:rPr>
              <a:t>Microsoft Corporation. </a:t>
            </a:r>
            <a:endParaRPr/>
          </a:p>
          <a:p>
            <a:pPr marL="0" marR="0" lvl="0" indent="0" algn="ctr" rtl="0">
              <a:spcBef>
                <a:spcPts val="0"/>
              </a:spcBef>
              <a:spcAft>
                <a:spcPts val="0"/>
              </a:spcAft>
              <a:buNone/>
            </a:pPr>
            <a:endParaRPr sz="1000">
              <a:solidFill>
                <a:srgbClr val="7F7F7F"/>
              </a:solidFill>
              <a:latin typeface="Arial"/>
              <a:ea typeface="Arial"/>
              <a:cs typeface="Arial"/>
              <a:sym typeface="Arial"/>
            </a:endParaRPr>
          </a:p>
        </p:txBody>
      </p:sp>
      <p:sp>
        <p:nvSpPr>
          <p:cNvPr id="2623" name="Google Shape;2623;p144"/>
          <p:cNvSpPr txBox="1"/>
          <p:nvPr/>
        </p:nvSpPr>
        <p:spPr>
          <a:xfrm>
            <a:off x="35496" y="980728"/>
            <a:ext cx="8856984"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chemeClr val="dk2"/>
                </a:solidFill>
                <a:latin typeface="Calibri"/>
                <a:ea typeface="Calibri"/>
                <a:cs typeface="Calibri"/>
                <a:sym typeface="Calibri"/>
              </a:rPr>
              <a:t>Christ est l'entraîneur de l'équipe              des crucifiés et ressuscités avec Christ</a:t>
            </a:r>
            <a:endParaRPr sz="2000" b="1">
              <a:solidFill>
                <a:schemeClr val="dk2"/>
              </a:solidFill>
              <a:latin typeface="Calibri"/>
              <a:ea typeface="Calibri"/>
              <a:cs typeface="Calibri"/>
              <a:sym typeface="Calibri"/>
            </a:endParaRPr>
          </a:p>
        </p:txBody>
      </p:sp>
      <p:sp>
        <p:nvSpPr>
          <p:cNvPr id="2624" name="Google Shape;2624;p144"/>
          <p:cNvSpPr txBox="1"/>
          <p:nvPr/>
        </p:nvSpPr>
        <p:spPr>
          <a:xfrm>
            <a:off x="395536" y="4509120"/>
            <a:ext cx="8568952"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chemeClr val="dk2"/>
                </a:solidFill>
                <a:latin typeface="Calibri"/>
                <a:ea typeface="Calibri"/>
                <a:cs typeface="Calibri"/>
                <a:sym typeface="Calibri"/>
              </a:rPr>
              <a:t>notre ancien entraîneur         Péché (Sin) n'a plus le pouvoir de nous gouverner</a:t>
            </a:r>
            <a:endParaRPr sz="2000" b="1">
              <a:solidFill>
                <a:schemeClr val="dk2"/>
              </a:solidFill>
              <a:latin typeface="Calibri"/>
              <a:ea typeface="Calibri"/>
              <a:cs typeface="Calibri"/>
              <a:sym typeface="Calibri"/>
            </a:endParaRPr>
          </a:p>
        </p:txBody>
      </p:sp>
      <p:pic>
        <p:nvPicPr>
          <p:cNvPr id="2625" name="Google Shape;2625;p144" descr="small dove.png"/>
          <p:cNvPicPr preferRelativeResize="0"/>
          <p:nvPr/>
        </p:nvPicPr>
        <p:blipFill rotWithShape="1">
          <a:blip r:embed="rId4">
            <a:alphaModFix/>
          </a:blip>
          <a:srcRect/>
          <a:stretch/>
        </p:blipFill>
        <p:spPr>
          <a:xfrm>
            <a:off x="3657717" y="836712"/>
            <a:ext cx="554243" cy="576064"/>
          </a:xfrm>
          <a:prstGeom prst="rect">
            <a:avLst/>
          </a:prstGeom>
          <a:noFill/>
          <a:ln>
            <a:noFill/>
          </a:ln>
        </p:spPr>
      </p:pic>
      <p:pic>
        <p:nvPicPr>
          <p:cNvPr id="2626" name="Google Shape;2626;p144" descr="small dove.png"/>
          <p:cNvPicPr preferRelativeResize="0"/>
          <p:nvPr/>
        </p:nvPicPr>
        <p:blipFill rotWithShape="1">
          <a:blip r:embed="rId4">
            <a:alphaModFix/>
          </a:blip>
          <a:srcRect/>
          <a:stretch/>
        </p:blipFill>
        <p:spPr>
          <a:xfrm>
            <a:off x="4665829" y="1340768"/>
            <a:ext cx="554243" cy="576064"/>
          </a:xfrm>
          <a:prstGeom prst="rect">
            <a:avLst/>
          </a:prstGeom>
          <a:noFill/>
          <a:ln>
            <a:noFill/>
          </a:ln>
        </p:spPr>
      </p:pic>
      <p:pic>
        <p:nvPicPr>
          <p:cNvPr id="2627" name="Google Shape;2627;p144" descr="small dove.png"/>
          <p:cNvPicPr preferRelativeResize="0"/>
          <p:nvPr/>
        </p:nvPicPr>
        <p:blipFill rotWithShape="1">
          <a:blip r:embed="rId4">
            <a:alphaModFix/>
          </a:blip>
          <a:srcRect/>
          <a:stretch/>
        </p:blipFill>
        <p:spPr>
          <a:xfrm>
            <a:off x="6732240" y="2852936"/>
            <a:ext cx="554243" cy="576064"/>
          </a:xfrm>
          <a:prstGeom prst="rect">
            <a:avLst/>
          </a:prstGeom>
          <a:noFill/>
          <a:ln>
            <a:noFill/>
          </a:ln>
        </p:spPr>
      </p:pic>
      <p:pic>
        <p:nvPicPr>
          <p:cNvPr id="2628" name="Google Shape;2628;p144" descr="small dove.png"/>
          <p:cNvPicPr preferRelativeResize="0"/>
          <p:nvPr/>
        </p:nvPicPr>
        <p:blipFill rotWithShape="1">
          <a:blip r:embed="rId4">
            <a:alphaModFix/>
          </a:blip>
          <a:srcRect/>
          <a:stretch/>
        </p:blipFill>
        <p:spPr>
          <a:xfrm>
            <a:off x="6826069" y="1484784"/>
            <a:ext cx="554243" cy="576064"/>
          </a:xfrm>
          <a:prstGeom prst="rect">
            <a:avLst/>
          </a:prstGeom>
          <a:noFill/>
          <a:ln>
            <a:noFill/>
          </a:ln>
        </p:spPr>
      </p:pic>
      <p:pic>
        <p:nvPicPr>
          <p:cNvPr id="2629" name="Google Shape;2629;p144" descr="small dove.png"/>
          <p:cNvPicPr preferRelativeResize="0"/>
          <p:nvPr/>
        </p:nvPicPr>
        <p:blipFill rotWithShape="1">
          <a:blip r:embed="rId4">
            <a:alphaModFix/>
          </a:blip>
          <a:srcRect/>
          <a:stretch/>
        </p:blipFill>
        <p:spPr>
          <a:xfrm>
            <a:off x="1569485" y="2132856"/>
            <a:ext cx="554243" cy="576064"/>
          </a:xfrm>
          <a:prstGeom prst="rect">
            <a:avLst/>
          </a:prstGeom>
          <a:noFill/>
          <a:ln>
            <a:noFill/>
          </a:ln>
        </p:spPr>
      </p:pic>
      <p:pic>
        <p:nvPicPr>
          <p:cNvPr id="2630" name="Google Shape;2630;p144" descr="small dove.png"/>
          <p:cNvPicPr preferRelativeResize="0"/>
          <p:nvPr/>
        </p:nvPicPr>
        <p:blipFill rotWithShape="1">
          <a:blip r:embed="rId4">
            <a:alphaModFix/>
          </a:blip>
          <a:srcRect/>
          <a:stretch/>
        </p:blipFill>
        <p:spPr>
          <a:xfrm>
            <a:off x="2433581" y="1556792"/>
            <a:ext cx="554243" cy="576064"/>
          </a:xfrm>
          <a:prstGeom prst="rect">
            <a:avLst/>
          </a:prstGeom>
          <a:noFill/>
          <a:ln>
            <a:noFill/>
          </a:ln>
        </p:spPr>
      </p:pic>
      <p:pic>
        <p:nvPicPr>
          <p:cNvPr id="2631" name="Google Shape;2631;p144" descr="small dove.png"/>
          <p:cNvPicPr preferRelativeResize="0"/>
          <p:nvPr/>
        </p:nvPicPr>
        <p:blipFill rotWithShape="1">
          <a:blip r:embed="rId4">
            <a:alphaModFix/>
          </a:blip>
          <a:srcRect/>
          <a:stretch/>
        </p:blipFill>
        <p:spPr>
          <a:xfrm>
            <a:off x="6012160" y="2132856"/>
            <a:ext cx="554243" cy="576064"/>
          </a:xfrm>
          <a:prstGeom prst="rect">
            <a:avLst/>
          </a:prstGeom>
          <a:noFill/>
          <a:ln>
            <a:noFill/>
          </a:ln>
        </p:spPr>
      </p:pic>
      <p:pic>
        <p:nvPicPr>
          <p:cNvPr id="2632" name="Google Shape;2632;p144" descr="small dove.png"/>
          <p:cNvPicPr preferRelativeResize="0"/>
          <p:nvPr/>
        </p:nvPicPr>
        <p:blipFill rotWithShape="1">
          <a:blip r:embed="rId4">
            <a:alphaModFix/>
          </a:blip>
          <a:srcRect/>
          <a:stretch/>
        </p:blipFill>
        <p:spPr>
          <a:xfrm>
            <a:off x="3923928" y="3140968"/>
            <a:ext cx="554243" cy="576064"/>
          </a:xfrm>
          <a:prstGeom prst="rect">
            <a:avLst/>
          </a:prstGeom>
          <a:noFill/>
          <a:ln>
            <a:noFill/>
          </a:ln>
        </p:spPr>
      </p:pic>
      <p:pic>
        <p:nvPicPr>
          <p:cNvPr id="2633" name="Google Shape;2633;p144" descr="small dove.png"/>
          <p:cNvPicPr preferRelativeResize="0"/>
          <p:nvPr/>
        </p:nvPicPr>
        <p:blipFill rotWithShape="1">
          <a:blip r:embed="rId4">
            <a:alphaModFix/>
          </a:blip>
          <a:srcRect/>
          <a:stretch/>
        </p:blipFill>
        <p:spPr>
          <a:xfrm>
            <a:off x="4211960" y="2132856"/>
            <a:ext cx="554243" cy="576064"/>
          </a:xfrm>
          <a:prstGeom prst="rect">
            <a:avLst/>
          </a:prstGeom>
          <a:noFill/>
          <a:ln>
            <a:noFill/>
          </a:ln>
        </p:spPr>
      </p:pic>
      <p:pic>
        <p:nvPicPr>
          <p:cNvPr id="2634" name="Google Shape;2634;p144" descr="small dove.png"/>
          <p:cNvPicPr preferRelativeResize="0"/>
          <p:nvPr/>
        </p:nvPicPr>
        <p:blipFill rotWithShape="1">
          <a:blip r:embed="rId4">
            <a:alphaModFix/>
          </a:blip>
          <a:srcRect/>
          <a:stretch/>
        </p:blipFill>
        <p:spPr>
          <a:xfrm>
            <a:off x="1835696" y="2852936"/>
            <a:ext cx="554243" cy="576064"/>
          </a:xfrm>
          <a:prstGeom prst="rect">
            <a:avLst/>
          </a:prstGeom>
          <a:noFill/>
          <a:ln>
            <a:noFill/>
          </a:ln>
        </p:spPr>
      </p:pic>
      <p:pic>
        <p:nvPicPr>
          <p:cNvPr id="2635" name="Google Shape;2635;p144" descr="small dove.png"/>
          <p:cNvPicPr preferRelativeResize="0"/>
          <p:nvPr/>
        </p:nvPicPr>
        <p:blipFill rotWithShape="1">
          <a:blip r:embed="rId4">
            <a:alphaModFix/>
          </a:blip>
          <a:srcRect/>
          <a:stretch/>
        </p:blipFill>
        <p:spPr>
          <a:xfrm>
            <a:off x="7042093" y="1988840"/>
            <a:ext cx="554243" cy="576064"/>
          </a:xfrm>
          <a:prstGeom prst="rect">
            <a:avLst/>
          </a:prstGeom>
          <a:noFill/>
          <a:ln>
            <a:noFill/>
          </a:ln>
        </p:spPr>
      </p:pic>
      <p:sp>
        <p:nvSpPr>
          <p:cNvPr id="2636" name="Google Shape;2636;p144"/>
          <p:cNvSpPr txBox="1"/>
          <p:nvPr/>
        </p:nvSpPr>
        <p:spPr>
          <a:xfrm>
            <a:off x="72008" y="5040386"/>
            <a:ext cx="8964488" cy="2205038"/>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dirty="0" smtClean="0">
                <a:solidFill>
                  <a:schemeClr val="dk2"/>
                </a:solidFill>
                <a:latin typeface="Calibri"/>
                <a:ea typeface="Calibri"/>
                <a:cs typeface="Calibri"/>
                <a:sym typeface="Calibri"/>
              </a:rPr>
              <a:t>«</a:t>
            </a:r>
            <a:r>
              <a:rPr lang="en-US" sz="2800" b="1" dirty="0" err="1" smtClean="0">
                <a:solidFill>
                  <a:schemeClr val="dk2"/>
                </a:solidFill>
                <a:latin typeface="Calibri"/>
                <a:ea typeface="Calibri"/>
                <a:cs typeface="Calibri"/>
                <a:sym typeface="Calibri"/>
              </a:rPr>
              <a:t>Ainsi</a:t>
            </a:r>
            <a:r>
              <a:rPr lang="en-US" sz="2800" b="1" dirty="0" smtClean="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vous-mêmes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regardez-vous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comme</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morts</a:t>
            </a:r>
            <a:r>
              <a:rPr lang="en-US" sz="2800" b="1" dirty="0">
                <a:solidFill>
                  <a:schemeClr val="dk2"/>
                </a:solidFill>
                <a:latin typeface="Calibri"/>
                <a:ea typeface="Calibri"/>
                <a:cs typeface="Calibri"/>
                <a:sym typeface="Calibri"/>
              </a:rPr>
              <a:t> au </a:t>
            </a:r>
            <a:r>
              <a:rPr lang="en-US" sz="2800" b="1" dirty="0" err="1">
                <a:solidFill>
                  <a:schemeClr val="dk2"/>
                </a:solidFill>
                <a:latin typeface="Calibri"/>
                <a:ea typeface="Calibri"/>
                <a:cs typeface="Calibri"/>
                <a:sym typeface="Calibri"/>
              </a:rPr>
              <a:t>péché</a:t>
            </a:r>
            <a:r>
              <a:rPr lang="en-US" sz="2800" b="1" dirty="0">
                <a:solidFill>
                  <a:schemeClr val="dk2"/>
                </a:solidFill>
                <a:latin typeface="Calibri"/>
                <a:ea typeface="Calibri"/>
                <a:cs typeface="Calibri"/>
                <a:sym typeface="Calibri"/>
              </a:rPr>
              <a:t>, et </a:t>
            </a:r>
            <a:r>
              <a:rPr lang="en-US" sz="2800" b="1" dirty="0" err="1">
                <a:solidFill>
                  <a:schemeClr val="dk2"/>
                </a:solidFill>
                <a:latin typeface="Calibri"/>
                <a:ea typeface="Calibri"/>
                <a:cs typeface="Calibri"/>
                <a:sym typeface="Calibri"/>
              </a:rPr>
              <a:t>comme</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vivants</a:t>
            </a:r>
            <a:r>
              <a:rPr lang="en-US" sz="2800" b="1" dirty="0">
                <a:solidFill>
                  <a:schemeClr val="dk2"/>
                </a:solidFill>
                <a:latin typeface="Calibri"/>
                <a:ea typeface="Calibri"/>
                <a:cs typeface="Calibri"/>
                <a:sym typeface="Calibri"/>
              </a:rPr>
              <a:t> pour </a:t>
            </a:r>
            <a:r>
              <a:rPr lang="en-US" sz="2800" b="1" dirty="0" err="1">
                <a:solidFill>
                  <a:schemeClr val="dk2"/>
                </a:solidFill>
                <a:latin typeface="Calibri"/>
                <a:ea typeface="Calibri"/>
                <a:cs typeface="Calibri"/>
                <a:sym typeface="Calibri"/>
              </a:rPr>
              <a:t>Dieu</a:t>
            </a:r>
            <a:r>
              <a:rPr lang="en-US" sz="2800" b="1" dirty="0">
                <a:solidFill>
                  <a:schemeClr val="dk2"/>
                </a:solidFill>
                <a:latin typeface="Calibri"/>
                <a:ea typeface="Calibri"/>
                <a:cs typeface="Calibri"/>
                <a:sym typeface="Calibri"/>
              </a:rPr>
              <a:t> en </a:t>
            </a:r>
            <a:r>
              <a:rPr lang="en-US" sz="2800" b="1" dirty="0" err="1">
                <a:solidFill>
                  <a:schemeClr val="dk2"/>
                </a:solidFill>
                <a:latin typeface="Calibri"/>
                <a:ea typeface="Calibri"/>
                <a:cs typeface="Calibri"/>
                <a:sym typeface="Calibri"/>
              </a:rPr>
              <a:t>Jésus</a:t>
            </a:r>
            <a:r>
              <a:rPr lang="en-US" sz="2800" b="1" dirty="0">
                <a:solidFill>
                  <a:schemeClr val="dk2"/>
                </a:solidFill>
                <a:latin typeface="Calibri"/>
                <a:ea typeface="Calibri"/>
                <a:cs typeface="Calibri"/>
                <a:sym typeface="Calibri"/>
              </a:rPr>
              <a:t> Christ»  Rom 6:11</a:t>
            </a:r>
            <a:endParaRPr sz="2800" b="1" dirty="0">
              <a:solidFill>
                <a:schemeClr val="dk2"/>
              </a:solidFill>
              <a:latin typeface="Calibri"/>
              <a:ea typeface="Calibri"/>
              <a:cs typeface="Calibri"/>
              <a:sym typeface="Calibri"/>
            </a:endParaRPr>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 </a:t>
            </a:r>
            <a:r>
              <a:rPr lang="en-US" sz="2800" b="1" dirty="0">
                <a:solidFill>
                  <a:schemeClr val="dk2"/>
                </a:solidFill>
                <a:latin typeface="Calibri"/>
                <a:ea typeface="Calibri"/>
                <a:cs typeface="Calibri"/>
                <a:sym typeface="Calibri"/>
              </a:rPr>
              <a:t>«En </a:t>
            </a:r>
            <a:r>
              <a:rPr lang="en-US" sz="2800" b="1" dirty="0" err="1">
                <a:solidFill>
                  <a:schemeClr val="dk2"/>
                </a:solidFill>
                <a:latin typeface="Calibri"/>
                <a:ea typeface="Calibri"/>
                <a:cs typeface="Calibri"/>
                <a:sym typeface="Calibri"/>
              </a:rPr>
              <a:t>effet</a:t>
            </a:r>
            <a:r>
              <a:rPr lang="en-US" sz="2800" b="1" dirty="0">
                <a:solidFill>
                  <a:schemeClr val="dk2"/>
                </a:solidFill>
                <a:latin typeface="Calibri"/>
                <a:ea typeface="Calibri"/>
                <a:cs typeface="Calibri"/>
                <a:sym typeface="Calibri"/>
              </a:rPr>
              <a:t>, la </a:t>
            </a:r>
            <a:r>
              <a:rPr lang="en-US" sz="2800" b="1" dirty="0" err="1">
                <a:solidFill>
                  <a:schemeClr val="dk2"/>
                </a:solidFill>
                <a:latin typeface="Calibri"/>
                <a:ea typeface="Calibri"/>
                <a:cs typeface="Calibri"/>
                <a:sym typeface="Calibri"/>
              </a:rPr>
              <a:t>loi</a:t>
            </a:r>
            <a:r>
              <a:rPr lang="en-US" sz="2800" b="1" dirty="0">
                <a:solidFill>
                  <a:schemeClr val="dk2"/>
                </a:solidFill>
                <a:latin typeface="Calibri"/>
                <a:ea typeface="Calibri"/>
                <a:cs typeface="Calibri"/>
                <a:sym typeface="Calibri"/>
              </a:rPr>
              <a:t> de </a:t>
            </a:r>
            <a:r>
              <a:rPr lang="en-US" sz="2800" b="1" dirty="0" err="1">
                <a:solidFill>
                  <a:schemeClr val="dk2"/>
                </a:solidFill>
                <a:latin typeface="Calibri"/>
                <a:ea typeface="Calibri"/>
                <a:cs typeface="Calibri"/>
                <a:sym typeface="Calibri"/>
              </a:rPr>
              <a:t>l'esprit</a:t>
            </a:r>
            <a:r>
              <a:rPr lang="en-US" sz="2800" b="1" dirty="0">
                <a:solidFill>
                  <a:schemeClr val="dk2"/>
                </a:solidFill>
                <a:latin typeface="Calibri"/>
                <a:ea typeface="Calibri"/>
                <a:cs typeface="Calibri"/>
                <a:sym typeface="Calibri"/>
              </a:rPr>
              <a:t> de vie en </a:t>
            </a:r>
            <a:r>
              <a:rPr lang="en-US" sz="2800" b="1" dirty="0" err="1">
                <a:solidFill>
                  <a:schemeClr val="dk2"/>
                </a:solidFill>
                <a:latin typeface="Calibri"/>
                <a:ea typeface="Calibri"/>
                <a:cs typeface="Calibri"/>
                <a:sym typeface="Calibri"/>
              </a:rPr>
              <a:t>Jésus</a:t>
            </a:r>
            <a:r>
              <a:rPr lang="en-US" sz="2800" b="1" dirty="0">
                <a:solidFill>
                  <a:schemeClr val="dk2"/>
                </a:solidFill>
                <a:latin typeface="Calibri"/>
                <a:ea typeface="Calibri"/>
                <a:cs typeface="Calibri"/>
                <a:sym typeface="Calibri"/>
              </a:rPr>
              <a:t> Christ </a:t>
            </a:r>
            <a:r>
              <a:rPr lang="en-US" sz="2800" b="1" dirty="0" err="1">
                <a:solidFill>
                  <a:schemeClr val="dk2"/>
                </a:solidFill>
                <a:latin typeface="Calibri"/>
                <a:ea typeface="Calibri"/>
                <a:cs typeface="Calibri"/>
                <a:sym typeface="Calibri"/>
              </a:rPr>
              <a:t>m'a</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affranchi</a:t>
            </a:r>
            <a:r>
              <a:rPr lang="en-US" sz="2800" b="1" dirty="0">
                <a:solidFill>
                  <a:schemeClr val="dk2"/>
                </a:solidFill>
                <a:latin typeface="Calibri"/>
                <a:ea typeface="Calibri"/>
                <a:cs typeface="Calibri"/>
                <a:sym typeface="Calibri"/>
              </a:rPr>
              <a:t> de la </a:t>
            </a:r>
            <a:r>
              <a:rPr lang="en-US" sz="2800" b="1" dirty="0" err="1">
                <a:solidFill>
                  <a:schemeClr val="dk2"/>
                </a:solidFill>
                <a:latin typeface="Calibri"/>
                <a:ea typeface="Calibri"/>
                <a:cs typeface="Calibri"/>
                <a:sym typeface="Calibri"/>
              </a:rPr>
              <a:t>loi</a:t>
            </a:r>
            <a:r>
              <a:rPr lang="en-US" sz="2800" b="1" dirty="0">
                <a:solidFill>
                  <a:schemeClr val="dk2"/>
                </a:solidFill>
                <a:latin typeface="Calibri"/>
                <a:ea typeface="Calibri"/>
                <a:cs typeface="Calibri"/>
                <a:sym typeface="Calibri"/>
              </a:rPr>
              <a:t> du </a:t>
            </a:r>
            <a:r>
              <a:rPr lang="en-US" sz="2800" b="1" dirty="0" err="1">
                <a:solidFill>
                  <a:schemeClr val="dk2"/>
                </a:solidFill>
                <a:latin typeface="Calibri"/>
                <a:ea typeface="Calibri"/>
                <a:cs typeface="Calibri"/>
                <a:sym typeface="Calibri"/>
              </a:rPr>
              <a:t>péché</a:t>
            </a:r>
            <a:r>
              <a:rPr lang="en-US" sz="2800" b="1" dirty="0">
                <a:solidFill>
                  <a:schemeClr val="dk2"/>
                </a:solidFill>
                <a:latin typeface="Calibri"/>
                <a:ea typeface="Calibri"/>
                <a:cs typeface="Calibri"/>
                <a:sym typeface="Calibri"/>
              </a:rPr>
              <a:t> et de la mort»  Rom 8:2</a:t>
            </a:r>
            <a:endParaRPr dirty="0"/>
          </a:p>
          <a:p>
            <a:pPr marL="0" marR="0" lvl="0" indent="0" algn="ctr" rtl="0">
              <a:spcBef>
                <a:spcPts val="0"/>
              </a:spcBef>
              <a:spcAft>
                <a:spcPts val="0"/>
              </a:spcAft>
              <a:buNone/>
            </a:pPr>
            <a:endParaRPr sz="2400" dirty="0">
              <a:solidFill>
                <a:schemeClr val="lt1"/>
              </a:solidFill>
              <a:latin typeface="Arial"/>
              <a:ea typeface="Arial"/>
              <a:cs typeface="Arial"/>
              <a:sym typeface="Arial"/>
            </a:endParaRPr>
          </a:p>
          <a:p>
            <a:pPr marL="0" marR="0" lvl="0" indent="0" algn="l" rtl="0">
              <a:spcBef>
                <a:spcPts val="0"/>
              </a:spcBef>
              <a:spcAft>
                <a:spcPts val="0"/>
              </a:spcAft>
              <a:buNone/>
            </a:pPr>
            <a:endParaRPr sz="2400" dirty="0">
              <a:solidFill>
                <a:schemeClr val="lt1"/>
              </a:solidFill>
              <a:latin typeface="Arial"/>
              <a:ea typeface="Arial"/>
              <a:cs typeface="Arial"/>
              <a:sym typeface="Arial"/>
            </a:endParaRPr>
          </a:p>
        </p:txBody>
      </p:sp>
      <p:pic>
        <p:nvPicPr>
          <p:cNvPr id="2637" name="Google Shape;2637;p144" descr="lord-jesus-christ-coming-293608.gif"/>
          <p:cNvPicPr preferRelativeResize="0"/>
          <p:nvPr/>
        </p:nvPicPr>
        <p:blipFill rotWithShape="1">
          <a:blip r:embed="rId5">
            <a:alphaModFix/>
          </a:blip>
          <a:srcRect/>
          <a:stretch/>
        </p:blipFill>
        <p:spPr>
          <a:xfrm>
            <a:off x="3635896" y="836712"/>
            <a:ext cx="732536" cy="1066800"/>
          </a:xfrm>
          <a:prstGeom prst="rect">
            <a:avLst/>
          </a:prstGeom>
          <a:noFill/>
          <a:ln>
            <a:noFill/>
          </a:ln>
        </p:spPr>
      </p:pic>
      <p:sp>
        <p:nvSpPr>
          <p:cNvPr id="2638" name="Google Shape;2638;p144"/>
          <p:cNvSpPr txBox="1"/>
          <p:nvPr/>
        </p:nvSpPr>
        <p:spPr>
          <a:xfrm>
            <a:off x="2483768" y="1412776"/>
            <a:ext cx="1368152"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7F7F7F"/>
                </a:solidFill>
                <a:latin typeface="Arial"/>
                <a:ea typeface="Arial"/>
                <a:cs typeface="Arial"/>
                <a:sym typeface="Arial"/>
              </a:rPr>
              <a:t>© GospelGifs.com </a:t>
            </a:r>
            <a:endParaRPr/>
          </a:p>
        </p:txBody>
      </p:sp>
      <p:sp>
        <p:nvSpPr>
          <p:cNvPr id="2639" name="Google Shape;2639;p144"/>
          <p:cNvSpPr txBox="1"/>
          <p:nvPr/>
        </p:nvSpPr>
        <p:spPr>
          <a:xfrm>
            <a:off x="323528" y="44624"/>
            <a:ext cx="8604448" cy="73152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7142"/>
              </a:lnSpc>
              <a:spcBef>
                <a:spcPts val="0"/>
              </a:spcBef>
              <a:spcAft>
                <a:spcPts val="0"/>
              </a:spcAft>
              <a:buNone/>
            </a:pPr>
            <a:r>
              <a:rPr lang="en-US" sz="2800" b="1" dirty="0">
                <a:solidFill>
                  <a:srgbClr val="FF0000"/>
                </a:solidFill>
                <a:latin typeface="Calibri"/>
                <a:ea typeface="Calibri"/>
                <a:cs typeface="Calibri"/>
                <a:sym typeface="Calibri"/>
              </a:rPr>
              <a:t>48. la </a:t>
            </a:r>
            <a:r>
              <a:rPr lang="en-US" sz="2800" b="1" dirty="0" err="1">
                <a:solidFill>
                  <a:srgbClr val="FF0000"/>
                </a:solidFill>
                <a:latin typeface="Calibri"/>
                <a:ea typeface="Calibri"/>
                <a:cs typeface="Calibri"/>
                <a:sym typeface="Calibri"/>
              </a:rPr>
              <a:t>loi</a:t>
            </a:r>
            <a:r>
              <a:rPr lang="en-US" sz="2800" b="1" dirty="0">
                <a:solidFill>
                  <a:srgbClr val="FF0000"/>
                </a:solidFill>
                <a:latin typeface="Calibri"/>
                <a:ea typeface="Calibri"/>
                <a:cs typeface="Calibri"/>
                <a:sym typeface="Calibri"/>
              </a:rPr>
              <a:t> de </a:t>
            </a:r>
            <a:r>
              <a:rPr lang="en-US" sz="2800" b="1" dirty="0" err="1">
                <a:solidFill>
                  <a:srgbClr val="FF0000"/>
                </a:solidFill>
                <a:latin typeface="Calibri"/>
                <a:ea typeface="Calibri"/>
                <a:cs typeface="Calibri"/>
                <a:sym typeface="Calibri"/>
              </a:rPr>
              <a:t>l‘Esprit</a:t>
            </a:r>
            <a:r>
              <a:rPr lang="en-US" sz="2800" b="1" dirty="0">
                <a:solidFill>
                  <a:srgbClr val="FF0000"/>
                </a:solidFill>
                <a:latin typeface="Calibri"/>
                <a:ea typeface="Calibri"/>
                <a:cs typeface="Calibri"/>
                <a:sym typeface="Calibri"/>
              </a:rPr>
              <a:t> de vie en Christ nous a </a:t>
            </a:r>
            <a:r>
              <a:rPr lang="en-US" sz="2800" b="1" dirty="0" err="1">
                <a:solidFill>
                  <a:srgbClr val="FF0000"/>
                </a:solidFill>
                <a:latin typeface="Calibri"/>
                <a:ea typeface="Calibri"/>
                <a:cs typeface="Calibri"/>
                <a:sym typeface="Calibri"/>
              </a:rPr>
              <a:t>affranchis</a:t>
            </a:r>
            <a:r>
              <a:rPr lang="en-US" sz="2800" b="1" dirty="0">
                <a:solidFill>
                  <a:srgbClr val="FF0000"/>
                </a:solidFill>
                <a:latin typeface="Calibri"/>
                <a:ea typeface="Calibri"/>
                <a:cs typeface="Calibri"/>
                <a:sym typeface="Calibri"/>
              </a:rPr>
              <a:t> </a:t>
            </a:r>
            <a:endParaRPr dirty="0"/>
          </a:p>
          <a:p>
            <a:pPr marL="0" marR="0" lvl="0" indent="0" algn="ctr" rtl="0">
              <a:lnSpc>
                <a:spcPct val="107142"/>
              </a:lnSpc>
              <a:spcBef>
                <a:spcPts val="0"/>
              </a:spcBef>
              <a:spcAft>
                <a:spcPts val="0"/>
              </a:spcAft>
              <a:buNone/>
            </a:pPr>
            <a:r>
              <a:rPr lang="en-US" sz="2800" b="1" dirty="0">
                <a:solidFill>
                  <a:srgbClr val="FF0000"/>
                </a:solidFill>
                <a:latin typeface="Calibri"/>
                <a:ea typeface="Calibri"/>
                <a:cs typeface="Calibri"/>
                <a:sym typeface="Calibri"/>
              </a:rPr>
              <a:t>de la </a:t>
            </a:r>
            <a:r>
              <a:rPr lang="en-US" sz="2800" b="1" dirty="0" err="1">
                <a:solidFill>
                  <a:srgbClr val="FF0000"/>
                </a:solidFill>
                <a:latin typeface="Calibri"/>
                <a:ea typeface="Calibri"/>
                <a:cs typeface="Calibri"/>
                <a:sym typeface="Calibri"/>
              </a:rPr>
              <a:t>loi</a:t>
            </a:r>
            <a:r>
              <a:rPr lang="en-US" sz="2800" b="1" dirty="0">
                <a:solidFill>
                  <a:srgbClr val="FF0000"/>
                </a:solidFill>
                <a:latin typeface="Calibri"/>
                <a:ea typeface="Calibri"/>
                <a:cs typeface="Calibri"/>
                <a:sym typeface="Calibri"/>
              </a:rPr>
              <a:t> du </a:t>
            </a:r>
            <a:r>
              <a:rPr lang="en-US" sz="2800" b="1" dirty="0" err="1">
                <a:solidFill>
                  <a:srgbClr val="FF0000"/>
                </a:solidFill>
                <a:latin typeface="Calibri"/>
                <a:ea typeface="Calibri"/>
                <a:cs typeface="Calibri"/>
                <a:sym typeface="Calibri"/>
              </a:rPr>
              <a:t>péché</a:t>
            </a:r>
            <a:r>
              <a:rPr lang="en-US" sz="2800" b="1" dirty="0">
                <a:solidFill>
                  <a:srgbClr val="FF0000"/>
                </a:solidFill>
                <a:latin typeface="Calibri"/>
                <a:ea typeface="Calibri"/>
                <a:cs typeface="Calibri"/>
                <a:sym typeface="Calibri"/>
              </a:rPr>
              <a:t> et de la mort.  </a:t>
            </a:r>
            <a:r>
              <a:rPr lang="en-US" sz="2800" b="1" dirty="0" err="1">
                <a:solidFill>
                  <a:srgbClr val="FF0000"/>
                </a:solidFill>
                <a:latin typeface="Calibri"/>
                <a:ea typeface="Calibri"/>
                <a:cs typeface="Calibri"/>
                <a:sym typeface="Calibri"/>
              </a:rPr>
              <a:t>Oui</a:t>
            </a:r>
            <a:r>
              <a:rPr lang="en-US" sz="2800" b="1" dirty="0">
                <a:solidFill>
                  <a:srgbClr val="FF0000"/>
                </a:solidFill>
                <a:latin typeface="Calibri"/>
                <a:ea typeface="Calibri"/>
                <a:cs typeface="Calibri"/>
                <a:sym typeface="Calibri"/>
              </a:rPr>
              <a:t>, Seigneur!</a:t>
            </a:r>
            <a:endParaRPr sz="2400" dirty="0">
              <a:solidFill>
                <a:srgbClr val="FF0000"/>
              </a:solidFill>
              <a:latin typeface="Calibri"/>
              <a:ea typeface="Calibri"/>
              <a:cs typeface="Calibri"/>
              <a:sym typeface="Calibri"/>
            </a:endParaRP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Shape 2643"/>
        <p:cNvGrpSpPr/>
        <p:nvPr/>
      </p:nvGrpSpPr>
      <p:grpSpPr>
        <a:xfrm>
          <a:off x="0" y="0"/>
          <a:ext cx="0" cy="0"/>
          <a:chOff x="0" y="0"/>
          <a:chExt cx="0" cy="0"/>
        </a:xfrm>
      </p:grpSpPr>
      <p:pic>
        <p:nvPicPr>
          <p:cNvPr id="2644" name="Google Shape;2644;p145" descr="msotw9_temp0"/>
          <p:cNvPicPr preferRelativeResize="0"/>
          <p:nvPr/>
        </p:nvPicPr>
        <p:blipFill rotWithShape="1">
          <a:blip r:embed="rId3">
            <a:alphaModFix/>
          </a:blip>
          <a:srcRect t="2329" b="2338"/>
          <a:stretch/>
        </p:blipFill>
        <p:spPr>
          <a:xfrm>
            <a:off x="0" y="836712"/>
            <a:ext cx="9144000" cy="3600400"/>
          </a:xfrm>
          <a:prstGeom prst="rect">
            <a:avLst/>
          </a:prstGeom>
          <a:noFill/>
          <a:ln>
            <a:noFill/>
          </a:ln>
        </p:spPr>
      </p:pic>
      <p:sp>
        <p:nvSpPr>
          <p:cNvPr id="2645" name="Google Shape;2645;p145"/>
          <p:cNvSpPr txBox="1"/>
          <p:nvPr/>
        </p:nvSpPr>
        <p:spPr>
          <a:xfrm>
            <a:off x="6984776" y="3717032"/>
            <a:ext cx="1907704"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rgbClr val="7F7F7F"/>
                </a:solidFill>
                <a:latin typeface="Arial"/>
                <a:ea typeface="Arial"/>
                <a:cs typeface="Arial"/>
                <a:sym typeface="Arial"/>
              </a:rPr>
              <a:t>soccer teams by Kim Graham </a:t>
            </a:r>
            <a:endParaRPr sz="800">
              <a:solidFill>
                <a:srgbClr val="7F7F7F"/>
              </a:solidFill>
              <a:latin typeface="Arial"/>
              <a:ea typeface="Arial"/>
              <a:cs typeface="Arial"/>
              <a:sym typeface="Arial"/>
            </a:endParaRPr>
          </a:p>
        </p:txBody>
      </p:sp>
      <p:sp>
        <p:nvSpPr>
          <p:cNvPr id="2646" name="Google Shape;2646;p145"/>
          <p:cNvSpPr/>
          <p:nvPr/>
        </p:nvSpPr>
        <p:spPr>
          <a:xfrm>
            <a:off x="35496" y="3645024"/>
            <a:ext cx="3456384" cy="49244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7F7F7F"/>
                </a:solidFill>
                <a:latin typeface="Arial"/>
                <a:ea typeface="Arial"/>
                <a:cs typeface="Arial"/>
                <a:sym typeface="Arial"/>
              </a:rPr>
              <a:t>Dove and Bible Microsoft clip art © 2013 </a:t>
            </a:r>
            <a:endParaRPr/>
          </a:p>
          <a:p>
            <a:pPr marL="0" marR="0" lvl="0" indent="0" algn="ctr" rtl="0">
              <a:spcBef>
                <a:spcPts val="0"/>
              </a:spcBef>
              <a:spcAft>
                <a:spcPts val="0"/>
              </a:spcAft>
              <a:buNone/>
            </a:pPr>
            <a:r>
              <a:rPr lang="en-US" sz="800">
                <a:solidFill>
                  <a:srgbClr val="7F7F7F"/>
                </a:solidFill>
                <a:latin typeface="Arial"/>
                <a:ea typeface="Arial"/>
                <a:cs typeface="Arial"/>
                <a:sym typeface="Arial"/>
              </a:rPr>
              <a:t>Microsoft Corporation. </a:t>
            </a:r>
            <a:endParaRPr/>
          </a:p>
          <a:p>
            <a:pPr marL="0" marR="0" lvl="0" indent="0" algn="ctr" rtl="0">
              <a:spcBef>
                <a:spcPts val="0"/>
              </a:spcBef>
              <a:spcAft>
                <a:spcPts val="0"/>
              </a:spcAft>
              <a:buNone/>
            </a:pPr>
            <a:endParaRPr sz="1000">
              <a:solidFill>
                <a:srgbClr val="7F7F7F"/>
              </a:solidFill>
              <a:latin typeface="Arial"/>
              <a:ea typeface="Arial"/>
              <a:cs typeface="Arial"/>
              <a:sym typeface="Arial"/>
            </a:endParaRPr>
          </a:p>
        </p:txBody>
      </p:sp>
      <p:pic>
        <p:nvPicPr>
          <p:cNvPr id="2647" name="Google Shape;2647;p145" descr="small dove.png"/>
          <p:cNvPicPr preferRelativeResize="0"/>
          <p:nvPr/>
        </p:nvPicPr>
        <p:blipFill rotWithShape="1">
          <a:blip r:embed="rId4">
            <a:alphaModFix/>
          </a:blip>
          <a:srcRect/>
          <a:stretch/>
        </p:blipFill>
        <p:spPr>
          <a:xfrm>
            <a:off x="3657717" y="836712"/>
            <a:ext cx="554243" cy="576064"/>
          </a:xfrm>
          <a:prstGeom prst="rect">
            <a:avLst/>
          </a:prstGeom>
          <a:noFill/>
          <a:ln>
            <a:noFill/>
          </a:ln>
        </p:spPr>
      </p:pic>
      <p:pic>
        <p:nvPicPr>
          <p:cNvPr id="2648" name="Google Shape;2648;p145" descr="small dove.png"/>
          <p:cNvPicPr preferRelativeResize="0"/>
          <p:nvPr/>
        </p:nvPicPr>
        <p:blipFill rotWithShape="1">
          <a:blip r:embed="rId4">
            <a:alphaModFix/>
          </a:blip>
          <a:srcRect/>
          <a:stretch/>
        </p:blipFill>
        <p:spPr>
          <a:xfrm>
            <a:off x="4665829" y="908720"/>
            <a:ext cx="554243" cy="576064"/>
          </a:xfrm>
          <a:prstGeom prst="rect">
            <a:avLst/>
          </a:prstGeom>
          <a:noFill/>
          <a:ln>
            <a:noFill/>
          </a:ln>
        </p:spPr>
      </p:pic>
      <p:pic>
        <p:nvPicPr>
          <p:cNvPr id="2649" name="Google Shape;2649;p145" descr="small dove.png"/>
          <p:cNvPicPr preferRelativeResize="0"/>
          <p:nvPr/>
        </p:nvPicPr>
        <p:blipFill rotWithShape="1">
          <a:blip r:embed="rId4">
            <a:alphaModFix/>
          </a:blip>
          <a:srcRect/>
          <a:stretch/>
        </p:blipFill>
        <p:spPr>
          <a:xfrm>
            <a:off x="6732240" y="2420888"/>
            <a:ext cx="554243" cy="576064"/>
          </a:xfrm>
          <a:prstGeom prst="rect">
            <a:avLst/>
          </a:prstGeom>
          <a:noFill/>
          <a:ln>
            <a:noFill/>
          </a:ln>
        </p:spPr>
      </p:pic>
      <p:pic>
        <p:nvPicPr>
          <p:cNvPr id="2650" name="Google Shape;2650;p145" descr="small dove.png"/>
          <p:cNvPicPr preferRelativeResize="0"/>
          <p:nvPr/>
        </p:nvPicPr>
        <p:blipFill rotWithShape="1">
          <a:blip r:embed="rId4">
            <a:alphaModFix/>
          </a:blip>
          <a:srcRect/>
          <a:stretch/>
        </p:blipFill>
        <p:spPr>
          <a:xfrm>
            <a:off x="6826069" y="1052736"/>
            <a:ext cx="554243" cy="576064"/>
          </a:xfrm>
          <a:prstGeom prst="rect">
            <a:avLst/>
          </a:prstGeom>
          <a:noFill/>
          <a:ln>
            <a:noFill/>
          </a:ln>
        </p:spPr>
      </p:pic>
      <p:pic>
        <p:nvPicPr>
          <p:cNvPr id="2651" name="Google Shape;2651;p145" descr="small dove.png"/>
          <p:cNvPicPr preferRelativeResize="0"/>
          <p:nvPr/>
        </p:nvPicPr>
        <p:blipFill rotWithShape="1">
          <a:blip r:embed="rId4">
            <a:alphaModFix/>
          </a:blip>
          <a:srcRect/>
          <a:stretch/>
        </p:blipFill>
        <p:spPr>
          <a:xfrm>
            <a:off x="1569485" y="1700808"/>
            <a:ext cx="554243" cy="576064"/>
          </a:xfrm>
          <a:prstGeom prst="rect">
            <a:avLst/>
          </a:prstGeom>
          <a:noFill/>
          <a:ln>
            <a:noFill/>
          </a:ln>
        </p:spPr>
      </p:pic>
      <p:pic>
        <p:nvPicPr>
          <p:cNvPr id="2652" name="Google Shape;2652;p145" descr="small dove.png"/>
          <p:cNvPicPr preferRelativeResize="0"/>
          <p:nvPr/>
        </p:nvPicPr>
        <p:blipFill rotWithShape="1">
          <a:blip r:embed="rId4">
            <a:alphaModFix/>
          </a:blip>
          <a:srcRect/>
          <a:stretch/>
        </p:blipFill>
        <p:spPr>
          <a:xfrm>
            <a:off x="2433581" y="1124744"/>
            <a:ext cx="554243" cy="576064"/>
          </a:xfrm>
          <a:prstGeom prst="rect">
            <a:avLst/>
          </a:prstGeom>
          <a:noFill/>
          <a:ln>
            <a:noFill/>
          </a:ln>
        </p:spPr>
      </p:pic>
      <p:pic>
        <p:nvPicPr>
          <p:cNvPr id="2653" name="Google Shape;2653;p145" descr="small dove.png"/>
          <p:cNvPicPr preferRelativeResize="0"/>
          <p:nvPr/>
        </p:nvPicPr>
        <p:blipFill rotWithShape="1">
          <a:blip r:embed="rId4">
            <a:alphaModFix/>
          </a:blip>
          <a:srcRect/>
          <a:stretch/>
        </p:blipFill>
        <p:spPr>
          <a:xfrm>
            <a:off x="6012160" y="1700808"/>
            <a:ext cx="554243" cy="576064"/>
          </a:xfrm>
          <a:prstGeom prst="rect">
            <a:avLst/>
          </a:prstGeom>
          <a:noFill/>
          <a:ln>
            <a:noFill/>
          </a:ln>
        </p:spPr>
      </p:pic>
      <p:pic>
        <p:nvPicPr>
          <p:cNvPr id="2654" name="Google Shape;2654;p145" descr="small dove.png"/>
          <p:cNvPicPr preferRelativeResize="0"/>
          <p:nvPr/>
        </p:nvPicPr>
        <p:blipFill rotWithShape="1">
          <a:blip r:embed="rId4">
            <a:alphaModFix/>
          </a:blip>
          <a:srcRect/>
          <a:stretch/>
        </p:blipFill>
        <p:spPr>
          <a:xfrm>
            <a:off x="3923928" y="2708920"/>
            <a:ext cx="554243" cy="576064"/>
          </a:xfrm>
          <a:prstGeom prst="rect">
            <a:avLst/>
          </a:prstGeom>
          <a:noFill/>
          <a:ln>
            <a:noFill/>
          </a:ln>
        </p:spPr>
      </p:pic>
      <p:pic>
        <p:nvPicPr>
          <p:cNvPr id="2655" name="Google Shape;2655;p145" descr="small dove.png"/>
          <p:cNvPicPr preferRelativeResize="0"/>
          <p:nvPr/>
        </p:nvPicPr>
        <p:blipFill rotWithShape="1">
          <a:blip r:embed="rId4">
            <a:alphaModFix/>
          </a:blip>
          <a:srcRect/>
          <a:stretch/>
        </p:blipFill>
        <p:spPr>
          <a:xfrm>
            <a:off x="4211960" y="1700808"/>
            <a:ext cx="554243" cy="576064"/>
          </a:xfrm>
          <a:prstGeom prst="rect">
            <a:avLst/>
          </a:prstGeom>
          <a:noFill/>
          <a:ln>
            <a:noFill/>
          </a:ln>
        </p:spPr>
      </p:pic>
      <p:pic>
        <p:nvPicPr>
          <p:cNvPr id="2656" name="Google Shape;2656;p145" descr="small dove.png"/>
          <p:cNvPicPr preferRelativeResize="0"/>
          <p:nvPr/>
        </p:nvPicPr>
        <p:blipFill rotWithShape="1">
          <a:blip r:embed="rId4">
            <a:alphaModFix/>
          </a:blip>
          <a:srcRect/>
          <a:stretch/>
        </p:blipFill>
        <p:spPr>
          <a:xfrm>
            <a:off x="1835696" y="2420888"/>
            <a:ext cx="554243" cy="576064"/>
          </a:xfrm>
          <a:prstGeom prst="rect">
            <a:avLst/>
          </a:prstGeom>
          <a:noFill/>
          <a:ln>
            <a:noFill/>
          </a:ln>
        </p:spPr>
      </p:pic>
      <p:pic>
        <p:nvPicPr>
          <p:cNvPr id="2657" name="Google Shape;2657;p145" descr="small dove.png"/>
          <p:cNvPicPr preferRelativeResize="0"/>
          <p:nvPr/>
        </p:nvPicPr>
        <p:blipFill rotWithShape="1">
          <a:blip r:embed="rId4">
            <a:alphaModFix/>
          </a:blip>
          <a:srcRect/>
          <a:stretch/>
        </p:blipFill>
        <p:spPr>
          <a:xfrm>
            <a:off x="7042093" y="1628800"/>
            <a:ext cx="554243" cy="576064"/>
          </a:xfrm>
          <a:prstGeom prst="rect">
            <a:avLst/>
          </a:prstGeom>
          <a:noFill/>
          <a:ln>
            <a:noFill/>
          </a:ln>
        </p:spPr>
      </p:pic>
      <p:pic>
        <p:nvPicPr>
          <p:cNvPr id="2658" name="Google Shape;2658;p145" descr="lord-jesus-christ-coming-293608.gif"/>
          <p:cNvPicPr preferRelativeResize="0"/>
          <p:nvPr/>
        </p:nvPicPr>
        <p:blipFill rotWithShape="1">
          <a:blip r:embed="rId5">
            <a:alphaModFix/>
          </a:blip>
          <a:srcRect/>
          <a:stretch/>
        </p:blipFill>
        <p:spPr>
          <a:xfrm>
            <a:off x="3635896" y="404664"/>
            <a:ext cx="732536" cy="1066800"/>
          </a:xfrm>
          <a:prstGeom prst="rect">
            <a:avLst/>
          </a:prstGeom>
          <a:noFill/>
          <a:ln>
            <a:noFill/>
          </a:ln>
        </p:spPr>
      </p:pic>
      <p:sp>
        <p:nvSpPr>
          <p:cNvPr id="2659" name="Google Shape;2659;p145"/>
          <p:cNvSpPr txBox="1"/>
          <p:nvPr/>
        </p:nvSpPr>
        <p:spPr>
          <a:xfrm>
            <a:off x="2483768" y="980728"/>
            <a:ext cx="1368152"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7F7F7F"/>
                </a:solidFill>
                <a:latin typeface="Arial"/>
                <a:ea typeface="Arial"/>
                <a:cs typeface="Arial"/>
                <a:sym typeface="Arial"/>
              </a:rPr>
              <a:t>© GospelGifs.com </a:t>
            </a:r>
            <a:endParaRPr/>
          </a:p>
        </p:txBody>
      </p:sp>
      <p:sp>
        <p:nvSpPr>
          <p:cNvPr id="2660" name="Google Shape;2660;p145"/>
          <p:cNvSpPr txBox="1"/>
          <p:nvPr/>
        </p:nvSpPr>
        <p:spPr>
          <a:xfrm>
            <a:off x="277688" y="5013176"/>
            <a:ext cx="8686800" cy="1224136"/>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Quand le vieil entraîneur vous crie de frapper le ballon dans votre propre filet, qui devriez-vous écouter?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Dans quelle équipe êtes-vous maintenant?  Sous quelle autorité êtes-vous maintenant? Qui est en vous pour vous donner les moyens de gagner et non de perdre?</a:t>
            </a:r>
            <a:endParaRPr sz="2800" b="0" i="0" u="none" strike="noStrike" cap="none">
              <a:solidFill>
                <a:schemeClr val="lt1"/>
              </a:solidFill>
              <a:latin typeface="Calibri"/>
              <a:ea typeface="Calibri"/>
              <a:cs typeface="Calibri"/>
              <a:sym typeface="Calibri"/>
            </a:endParaRPr>
          </a:p>
        </p:txBody>
      </p:sp>
      <p:sp>
        <p:nvSpPr>
          <p:cNvPr id="2661" name="Google Shape;2661;p145"/>
          <p:cNvSpPr txBox="1"/>
          <p:nvPr/>
        </p:nvSpPr>
        <p:spPr>
          <a:xfrm>
            <a:off x="323528" y="4077072"/>
            <a:ext cx="8568952"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chemeClr val="dk2"/>
                </a:solidFill>
                <a:latin typeface="Calibri"/>
                <a:ea typeface="Calibri"/>
                <a:cs typeface="Calibri"/>
                <a:sym typeface="Calibri"/>
              </a:rPr>
              <a:t>notre ancien entraîneur          Péché (Sin) n'a plus le pouvoir de nous gouverner</a:t>
            </a:r>
            <a:endParaRPr sz="2000" b="1">
              <a:solidFill>
                <a:schemeClr val="dk2"/>
              </a:solidFill>
              <a:latin typeface="Calibri"/>
              <a:ea typeface="Calibri"/>
              <a:cs typeface="Calibri"/>
              <a:sym typeface="Calibri"/>
            </a:endParaRPr>
          </a:p>
        </p:txBody>
      </p:sp>
      <p:sp>
        <p:nvSpPr>
          <p:cNvPr id="2662" name="Google Shape;2662;p145"/>
          <p:cNvSpPr txBox="1"/>
          <p:nvPr/>
        </p:nvSpPr>
        <p:spPr>
          <a:xfrm>
            <a:off x="35496" y="476672"/>
            <a:ext cx="8856984"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chemeClr val="dk2"/>
                </a:solidFill>
                <a:latin typeface="Calibri"/>
                <a:ea typeface="Calibri"/>
                <a:cs typeface="Calibri"/>
                <a:sym typeface="Calibri"/>
              </a:rPr>
              <a:t>Christ est l'entraîneur de l'équipe              des crucifiés et ressuscités avec Christ</a:t>
            </a:r>
            <a:endParaRPr sz="2000" b="1">
              <a:solidFill>
                <a:schemeClr val="dk2"/>
              </a:solidFill>
              <a:latin typeface="Calibri"/>
              <a:ea typeface="Calibri"/>
              <a:cs typeface="Calibri"/>
              <a:sym typeface="Calibri"/>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Shape 2666"/>
        <p:cNvGrpSpPr/>
        <p:nvPr/>
      </p:nvGrpSpPr>
      <p:grpSpPr>
        <a:xfrm>
          <a:off x="0" y="0"/>
          <a:ext cx="0" cy="0"/>
          <a:chOff x="0" y="0"/>
          <a:chExt cx="0" cy="0"/>
        </a:xfrm>
      </p:grpSpPr>
      <p:sp>
        <p:nvSpPr>
          <p:cNvPr id="2667" name="Google Shape;2667;p146"/>
          <p:cNvSpPr/>
          <p:nvPr/>
        </p:nvSpPr>
        <p:spPr>
          <a:xfrm>
            <a:off x="1037888" y="1268760"/>
            <a:ext cx="365760" cy="173736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68" name="Google Shape;2668;p146"/>
          <p:cNvSpPr/>
          <p:nvPr/>
        </p:nvSpPr>
        <p:spPr>
          <a:xfrm rot="-5400000">
            <a:off x="1010468" y="1085876"/>
            <a:ext cx="365760" cy="130759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69" name="Google Shape;2669;p146"/>
          <p:cNvSpPr txBox="1">
            <a:spLocks noGrp="1"/>
          </p:cNvSpPr>
          <p:nvPr>
            <p:ph type="title"/>
          </p:nvPr>
        </p:nvSpPr>
        <p:spPr>
          <a:xfrm rot="-1901031">
            <a:off x="225310" y="1156708"/>
            <a:ext cx="1882552"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None/>
            </a:pPr>
            <a:r>
              <a:rPr lang="en-US" sz="2400">
                <a:solidFill>
                  <a:schemeClr val="lt1"/>
                </a:solidFill>
                <a:latin typeface="Arial Black"/>
                <a:ea typeface="Arial Black"/>
                <a:cs typeface="Arial Black"/>
                <a:sym typeface="Arial Black"/>
              </a:rPr>
              <a:t>moi</a:t>
            </a:r>
            <a:endParaRPr sz="2400">
              <a:solidFill>
                <a:schemeClr val="lt1"/>
              </a:solidFill>
              <a:latin typeface="Arial Black"/>
              <a:ea typeface="Arial Black"/>
              <a:cs typeface="Arial Black"/>
              <a:sym typeface="Arial Black"/>
            </a:endParaRPr>
          </a:p>
        </p:txBody>
      </p:sp>
      <p:sp>
        <p:nvSpPr>
          <p:cNvPr id="2670" name="Google Shape;2670;p146"/>
          <p:cNvSpPr txBox="1"/>
          <p:nvPr/>
        </p:nvSpPr>
        <p:spPr>
          <a:xfrm>
            <a:off x="1907704" y="674693"/>
            <a:ext cx="7020272" cy="95410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chemeClr val="dk2"/>
                </a:solidFill>
                <a:latin typeface="Calibri"/>
                <a:ea typeface="Calibri"/>
                <a:cs typeface="Calibri"/>
                <a:sym typeface="Calibri"/>
              </a:rPr>
              <a:t> Regardez-vous comme morts au péché, et comme vivants pour Dieu en Jésus Christ  6:11</a:t>
            </a:r>
            <a:endParaRPr/>
          </a:p>
        </p:txBody>
      </p:sp>
      <p:pic>
        <p:nvPicPr>
          <p:cNvPr id="2671" name="Google Shape;2671;p146" descr="dove and sword large cropped.png"/>
          <p:cNvPicPr preferRelativeResize="0"/>
          <p:nvPr/>
        </p:nvPicPr>
        <p:blipFill rotWithShape="1">
          <a:blip r:embed="rId3">
            <a:alphaModFix/>
          </a:blip>
          <a:srcRect/>
          <a:stretch/>
        </p:blipFill>
        <p:spPr>
          <a:xfrm>
            <a:off x="179512" y="44624"/>
            <a:ext cx="1590373" cy="1645692"/>
          </a:xfrm>
          <a:prstGeom prst="rect">
            <a:avLst/>
          </a:prstGeom>
          <a:noFill/>
          <a:ln>
            <a:noFill/>
          </a:ln>
        </p:spPr>
      </p:pic>
      <p:sp>
        <p:nvSpPr>
          <p:cNvPr id="2672" name="Google Shape;2672;p146"/>
          <p:cNvSpPr/>
          <p:nvPr/>
        </p:nvSpPr>
        <p:spPr>
          <a:xfrm rot="-5400000">
            <a:off x="-168477" y="2336830"/>
            <a:ext cx="1584176" cy="60016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BFBFBF"/>
                </a:solidFill>
                <a:latin typeface="Arial"/>
                <a:ea typeface="Arial"/>
                <a:cs typeface="Arial"/>
                <a:sym typeface="Arial"/>
              </a:rPr>
              <a:t>Dove and Bible</a:t>
            </a:r>
            <a:endParaRPr/>
          </a:p>
          <a:p>
            <a:pPr marL="0" marR="0" lvl="0" indent="0" algn="ctr" rtl="0">
              <a:spcBef>
                <a:spcPts val="0"/>
              </a:spcBef>
              <a:spcAft>
                <a:spcPts val="0"/>
              </a:spcAft>
              <a:buNone/>
            </a:pPr>
            <a:r>
              <a:rPr lang="en-US" sz="800">
                <a:solidFill>
                  <a:srgbClr val="BFBFBF"/>
                </a:solidFill>
                <a:latin typeface="Arial"/>
                <a:ea typeface="Arial"/>
                <a:cs typeface="Arial"/>
                <a:sym typeface="Arial"/>
              </a:rPr>
              <a:t>Microsoft clip art © 2013</a:t>
            </a:r>
            <a:endParaRPr/>
          </a:p>
          <a:p>
            <a:pPr marL="0" marR="0" lvl="0" indent="0" algn="ctr" rtl="0">
              <a:spcBef>
                <a:spcPts val="0"/>
              </a:spcBef>
              <a:spcAft>
                <a:spcPts val="0"/>
              </a:spcAft>
              <a:buNone/>
            </a:pPr>
            <a:r>
              <a:rPr lang="en-US" sz="800">
                <a:solidFill>
                  <a:srgbClr val="BFBFBF"/>
                </a:solidFill>
                <a:latin typeface="Arial"/>
                <a:ea typeface="Arial"/>
                <a:cs typeface="Arial"/>
                <a:sym typeface="Arial"/>
              </a:rPr>
              <a:t>Microsoft Corporation. </a:t>
            </a:r>
            <a:endParaRPr/>
          </a:p>
          <a:p>
            <a:pPr marL="0" marR="0" lvl="0" indent="0" algn="ctr" rtl="0">
              <a:spcBef>
                <a:spcPts val="0"/>
              </a:spcBef>
              <a:spcAft>
                <a:spcPts val="0"/>
              </a:spcAft>
              <a:buNone/>
            </a:pPr>
            <a:endParaRPr sz="900">
              <a:solidFill>
                <a:srgbClr val="BFBFBF"/>
              </a:solidFill>
              <a:latin typeface="Arial"/>
              <a:ea typeface="Arial"/>
              <a:cs typeface="Arial"/>
              <a:sym typeface="Arial"/>
            </a:endParaRPr>
          </a:p>
        </p:txBody>
      </p:sp>
      <p:sp>
        <p:nvSpPr>
          <p:cNvPr id="2673" name="Google Shape;2673;p146"/>
          <p:cNvSpPr txBox="1"/>
          <p:nvPr/>
        </p:nvSpPr>
        <p:spPr>
          <a:xfrm>
            <a:off x="1584176" y="44624"/>
            <a:ext cx="7452320"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En résumé de Romains 6-8, vaincre la tentation :</a:t>
            </a:r>
            <a:endParaRPr sz="2800" b="1">
              <a:solidFill>
                <a:schemeClr val="dk2"/>
              </a:solidFill>
              <a:latin typeface="Calibri"/>
              <a:ea typeface="Calibri"/>
              <a:cs typeface="Calibri"/>
              <a:sym typeface="Calibri"/>
            </a:endParaRPr>
          </a:p>
        </p:txBody>
      </p:sp>
      <p:sp>
        <p:nvSpPr>
          <p:cNvPr id="2674" name="Google Shape;2674;p146"/>
          <p:cNvSpPr txBox="1"/>
          <p:nvPr/>
        </p:nvSpPr>
        <p:spPr>
          <a:xfrm>
            <a:off x="1944216" y="1682805"/>
            <a:ext cx="7596300" cy="954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chemeClr val="dk2"/>
                </a:solidFill>
                <a:latin typeface="Calibri"/>
                <a:ea typeface="Calibri"/>
                <a:cs typeface="Calibri"/>
                <a:sym typeface="Calibri"/>
              </a:rPr>
              <a:t>Le péché ne règne donc point en vous, </a:t>
            </a:r>
            <a:endParaRPr/>
          </a:p>
          <a:p>
            <a:pPr marL="0" marR="0" lvl="0" indent="0" algn="l" rtl="0">
              <a:spcBef>
                <a:spcPts val="0"/>
              </a:spcBef>
              <a:spcAft>
                <a:spcPts val="0"/>
              </a:spcAft>
              <a:buNone/>
            </a:pPr>
            <a:r>
              <a:rPr lang="en-US" sz="2800" b="1">
                <a:solidFill>
                  <a:schemeClr val="dk2"/>
                </a:solidFill>
                <a:latin typeface="Calibri"/>
                <a:ea typeface="Calibri"/>
                <a:cs typeface="Calibri"/>
                <a:sym typeface="Calibri"/>
              </a:rPr>
              <a:t>et n'obéissez pas à ses convoitises  6:12</a:t>
            </a:r>
            <a:endParaRPr/>
          </a:p>
        </p:txBody>
      </p:sp>
      <p:sp>
        <p:nvSpPr>
          <p:cNvPr id="2675" name="Google Shape;2675;p146"/>
          <p:cNvSpPr txBox="1"/>
          <p:nvPr/>
        </p:nvSpPr>
        <p:spPr>
          <a:xfrm>
            <a:off x="1008112" y="2731954"/>
            <a:ext cx="7596336" cy="913070"/>
          </a:xfrm>
          <a:prstGeom prst="rect">
            <a:avLst/>
          </a:prstGeom>
          <a:noFill/>
          <a:ln>
            <a:noFill/>
          </a:ln>
        </p:spPr>
        <p:txBody>
          <a:bodyPr spcFirstLastPara="1" wrap="square" lIns="91425" tIns="45700" rIns="91425" bIns="45700" anchor="t" anchorCtr="0">
            <a:spAutoFit/>
          </a:bodyPr>
          <a:lstStyle/>
          <a:p>
            <a:pPr marL="0" marR="0" lvl="0" indent="0" algn="ctr" rtl="0">
              <a:lnSpc>
                <a:spcPct val="114285"/>
              </a:lnSpc>
              <a:spcBef>
                <a:spcPts val="0"/>
              </a:spcBef>
              <a:spcAft>
                <a:spcPts val="0"/>
              </a:spcAft>
              <a:buNone/>
            </a:pPr>
            <a:r>
              <a:rPr lang="en-US" sz="2800" b="1">
                <a:solidFill>
                  <a:schemeClr val="dk2"/>
                </a:solidFill>
                <a:latin typeface="Calibri"/>
                <a:ea typeface="Calibri"/>
                <a:cs typeface="Calibri"/>
                <a:sym typeface="Calibri"/>
              </a:rPr>
              <a:t>Ne livrez pas vos membres au péché, </a:t>
            </a:r>
            <a:endParaRPr/>
          </a:p>
          <a:p>
            <a:pPr marL="0" marR="0" lvl="0" indent="0" algn="ctr" rtl="0">
              <a:lnSpc>
                <a:spcPct val="114285"/>
              </a:lnSpc>
              <a:spcBef>
                <a:spcPts val="0"/>
              </a:spcBef>
              <a:spcAft>
                <a:spcPts val="0"/>
              </a:spcAft>
              <a:buNone/>
            </a:pPr>
            <a:r>
              <a:rPr lang="en-US" sz="2800" b="1">
                <a:solidFill>
                  <a:schemeClr val="dk2"/>
                </a:solidFill>
                <a:latin typeface="Calibri"/>
                <a:ea typeface="Calibri"/>
                <a:cs typeface="Calibri"/>
                <a:sym typeface="Calibri"/>
              </a:rPr>
              <a:t>comme des instruments d'iniquité  6:13</a:t>
            </a:r>
            <a:endParaRPr/>
          </a:p>
        </p:txBody>
      </p:sp>
      <p:sp>
        <p:nvSpPr>
          <p:cNvPr id="2676" name="Google Shape;2676;p146"/>
          <p:cNvSpPr txBox="1"/>
          <p:nvPr/>
        </p:nvSpPr>
        <p:spPr>
          <a:xfrm>
            <a:off x="0" y="3668058"/>
            <a:ext cx="9036496" cy="913070"/>
          </a:xfrm>
          <a:prstGeom prst="rect">
            <a:avLst/>
          </a:prstGeom>
          <a:noFill/>
          <a:ln>
            <a:noFill/>
          </a:ln>
        </p:spPr>
        <p:txBody>
          <a:bodyPr spcFirstLastPara="1" wrap="square" lIns="91425" tIns="45700" rIns="91425" bIns="45700" anchor="t" anchorCtr="0">
            <a:spAutoFit/>
          </a:bodyPr>
          <a:lstStyle/>
          <a:p>
            <a:pPr marL="0" marR="0" lvl="0" indent="0" algn="ctr" rtl="0">
              <a:lnSpc>
                <a:spcPct val="114285"/>
              </a:lnSpc>
              <a:spcBef>
                <a:spcPts val="0"/>
              </a:spcBef>
              <a:spcAft>
                <a:spcPts val="0"/>
              </a:spcAft>
              <a:buNone/>
            </a:pPr>
            <a:r>
              <a:rPr lang="en-US" sz="2800" b="1">
                <a:solidFill>
                  <a:schemeClr val="dk2"/>
                </a:solidFill>
                <a:latin typeface="Calibri"/>
                <a:ea typeface="Calibri"/>
                <a:cs typeface="Calibri"/>
                <a:sym typeface="Calibri"/>
              </a:rPr>
              <a:t>Donnez-vous vous-mêmes à Dieu, et offrez à Dieu vos membres, comme des instruments de justice  6:13,16,19,22</a:t>
            </a:r>
            <a:endParaRPr/>
          </a:p>
        </p:txBody>
      </p:sp>
      <p:sp>
        <p:nvSpPr>
          <p:cNvPr id="2677" name="Google Shape;2677;p146"/>
          <p:cNvSpPr txBox="1"/>
          <p:nvPr/>
        </p:nvSpPr>
        <p:spPr>
          <a:xfrm>
            <a:off x="35496" y="4942522"/>
            <a:ext cx="9036496" cy="502702"/>
          </a:xfrm>
          <a:prstGeom prst="rect">
            <a:avLst/>
          </a:prstGeom>
          <a:noFill/>
          <a:ln>
            <a:noFill/>
          </a:ln>
        </p:spPr>
        <p:txBody>
          <a:bodyPr spcFirstLastPara="1" wrap="square" lIns="91425" tIns="45700" rIns="91425" bIns="45700" anchor="t" anchorCtr="0">
            <a:spAutoFit/>
          </a:bodyPr>
          <a:lstStyle/>
          <a:p>
            <a:pPr marL="0" marR="0" lvl="0" indent="0" algn="ctr" rtl="0">
              <a:lnSpc>
                <a:spcPct val="114285"/>
              </a:lnSpc>
              <a:spcBef>
                <a:spcPts val="0"/>
              </a:spcBef>
              <a:spcAft>
                <a:spcPts val="0"/>
              </a:spcAft>
              <a:buNone/>
            </a:pPr>
            <a:r>
              <a:rPr lang="en-US" sz="2800" b="1">
                <a:solidFill>
                  <a:schemeClr val="dk2"/>
                </a:solidFill>
                <a:latin typeface="Calibri"/>
                <a:ea typeface="Calibri"/>
                <a:cs typeface="Calibri"/>
                <a:sym typeface="Calibri"/>
              </a:rPr>
              <a:t>Marchez / vivez non selon la chair, mais selon l‘Esprit  8:4,5</a:t>
            </a:r>
            <a:endParaRPr/>
          </a:p>
        </p:txBody>
      </p:sp>
      <p:sp>
        <p:nvSpPr>
          <p:cNvPr id="2678" name="Google Shape;2678;p146"/>
          <p:cNvSpPr txBox="1"/>
          <p:nvPr/>
        </p:nvSpPr>
        <p:spPr>
          <a:xfrm>
            <a:off x="755576" y="5109378"/>
            <a:ext cx="8136000" cy="1508400"/>
          </a:xfrm>
          <a:prstGeom prst="rect">
            <a:avLst/>
          </a:prstGeom>
          <a:noFill/>
          <a:ln>
            <a:noFill/>
          </a:ln>
        </p:spPr>
        <p:txBody>
          <a:bodyPr spcFirstLastPara="1" wrap="square" lIns="91425" tIns="45700" rIns="91425" bIns="45700" anchor="t" anchorCtr="0">
            <a:spAutoFit/>
          </a:bodyPr>
          <a:lstStyle/>
          <a:p>
            <a:pPr marL="0" marR="0" lvl="0" indent="0" algn="ctr" rtl="0">
              <a:lnSpc>
                <a:spcPct val="114285"/>
              </a:lnSpc>
              <a:spcBef>
                <a:spcPts val="0"/>
              </a:spcBef>
              <a:spcAft>
                <a:spcPts val="0"/>
              </a:spcAft>
              <a:buNone/>
            </a:pPr>
            <a:endParaRPr sz="2800" b="1">
              <a:solidFill>
                <a:schemeClr val="dk2"/>
              </a:solidFill>
              <a:latin typeface="Calibri"/>
              <a:ea typeface="Calibri"/>
              <a:cs typeface="Calibri"/>
              <a:sym typeface="Calibri"/>
            </a:endParaRPr>
          </a:p>
          <a:p>
            <a:pPr marL="0" marR="0" lvl="0" indent="0" algn="l" rtl="0">
              <a:spcBef>
                <a:spcPts val="0"/>
              </a:spcBef>
              <a:spcAft>
                <a:spcPts val="0"/>
              </a:spcAft>
              <a:buNone/>
            </a:pPr>
            <a:r>
              <a:rPr lang="en-US" sz="2800" b="1">
                <a:solidFill>
                  <a:schemeClr val="dk2"/>
                </a:solidFill>
                <a:latin typeface="Calibri"/>
                <a:ea typeface="Calibri"/>
                <a:cs typeface="Calibri"/>
                <a:sym typeface="Calibri"/>
              </a:rPr>
              <a:t>Affectionnez les choses de l‘Esprit, pas la chair  8:5</a:t>
            </a:r>
            <a:endParaRPr/>
          </a:p>
          <a:p>
            <a:pPr marL="0" marR="0" lvl="0" indent="0" algn="ctr" rtl="0">
              <a:lnSpc>
                <a:spcPct val="100000"/>
              </a:lnSpc>
              <a:spcBef>
                <a:spcPts val="0"/>
              </a:spcBef>
              <a:spcAft>
                <a:spcPts val="0"/>
              </a:spcAft>
              <a:buNone/>
            </a:pPr>
            <a:endParaRPr sz="3200" b="1">
              <a:solidFill>
                <a:schemeClr val="dk2"/>
              </a:solidFill>
              <a:latin typeface="Calibri"/>
              <a:ea typeface="Calibri"/>
              <a:cs typeface="Calibri"/>
              <a:sym typeface="Calibri"/>
            </a:endParaRPr>
          </a:p>
        </p:txBody>
      </p:sp>
      <p:sp>
        <p:nvSpPr>
          <p:cNvPr id="2679" name="Google Shape;2679;p146"/>
          <p:cNvSpPr txBox="1"/>
          <p:nvPr/>
        </p:nvSpPr>
        <p:spPr>
          <a:xfrm>
            <a:off x="0" y="6094650"/>
            <a:ext cx="9179400" cy="523200"/>
          </a:xfrm>
          <a:prstGeom prst="rect">
            <a:avLst/>
          </a:prstGeom>
          <a:noFill/>
          <a:ln>
            <a:noFill/>
          </a:ln>
        </p:spPr>
        <p:txBody>
          <a:bodyPr spcFirstLastPara="1" wrap="square" lIns="91425" tIns="45700" rIns="91425" bIns="45700" anchor="t" anchorCtr="0">
            <a:spAutoFit/>
          </a:bodyPr>
          <a:lstStyle/>
          <a:p>
            <a:pPr marL="0" marR="0" lvl="0" indent="0" algn="ctr" rtl="0">
              <a:lnSpc>
                <a:spcPct val="114285"/>
              </a:lnSpc>
              <a:spcBef>
                <a:spcPts val="0"/>
              </a:spcBef>
              <a:spcAft>
                <a:spcPts val="0"/>
              </a:spcAft>
              <a:buNone/>
            </a:pPr>
            <a:r>
              <a:rPr lang="en-US" sz="2800" b="1">
                <a:solidFill>
                  <a:schemeClr val="dk2"/>
                </a:solidFill>
                <a:latin typeface="Calibri"/>
                <a:ea typeface="Calibri"/>
                <a:cs typeface="Calibri"/>
                <a:sym typeface="Calibri"/>
              </a:rPr>
              <a:t>Par l'Esprit faites mourir les oeuvres de la chair  8:13</a:t>
            </a:r>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Shape 2683"/>
        <p:cNvGrpSpPr/>
        <p:nvPr/>
      </p:nvGrpSpPr>
      <p:grpSpPr>
        <a:xfrm>
          <a:off x="0" y="0"/>
          <a:ext cx="0" cy="0"/>
          <a:chOff x="0" y="0"/>
          <a:chExt cx="0" cy="0"/>
        </a:xfrm>
      </p:grpSpPr>
      <p:sp>
        <p:nvSpPr>
          <p:cNvPr id="2684" name="Google Shape;2684;p147"/>
          <p:cNvSpPr/>
          <p:nvPr/>
        </p:nvSpPr>
        <p:spPr>
          <a:xfrm>
            <a:off x="1691680" y="2420888"/>
            <a:ext cx="731520" cy="374904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85" name="Google Shape;2685;p147"/>
          <p:cNvSpPr/>
          <p:nvPr/>
        </p:nvSpPr>
        <p:spPr>
          <a:xfrm rot="-5400000">
            <a:off x="1649956" y="1526508"/>
            <a:ext cx="731520" cy="352839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86" name="Google Shape;2686;p147"/>
          <p:cNvSpPr txBox="1"/>
          <p:nvPr/>
        </p:nvSpPr>
        <p:spPr>
          <a:xfrm>
            <a:off x="3923928" y="116632"/>
            <a:ext cx="5255568" cy="95410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En résumé de Romains 6-8,</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vaincre la tentation :</a:t>
            </a:r>
            <a:endParaRPr sz="1400" b="1">
              <a:solidFill>
                <a:srgbClr val="00B0F0"/>
              </a:solidFill>
              <a:latin typeface="Calibri"/>
              <a:ea typeface="Calibri"/>
              <a:cs typeface="Calibri"/>
              <a:sym typeface="Calibri"/>
            </a:endParaRPr>
          </a:p>
        </p:txBody>
      </p:sp>
      <p:sp>
        <p:nvSpPr>
          <p:cNvPr id="2687" name="Google Shape;2687;p147"/>
          <p:cNvSpPr txBox="1"/>
          <p:nvPr/>
        </p:nvSpPr>
        <p:spPr>
          <a:xfrm>
            <a:off x="108520" y="6165304"/>
            <a:ext cx="8928000" cy="6465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00FF00"/>
                </a:solidFill>
                <a:latin typeface="Calibri"/>
                <a:ea typeface="Calibri"/>
                <a:cs typeface="Calibri"/>
                <a:sym typeface="Calibri"/>
              </a:rPr>
              <a:t>     </a:t>
            </a:r>
            <a:r>
              <a:rPr lang="en-US" sz="1800">
                <a:solidFill>
                  <a:srgbClr val="0070C0"/>
                </a:solidFill>
                <a:latin typeface="Calibri"/>
                <a:ea typeface="Calibri"/>
                <a:cs typeface="Calibri"/>
                <a:sym typeface="Calibri"/>
              </a:rPr>
              <a:t>Les verbes de Romains 6 sont des commandements. Les verbes de Romains 8 ne sont pas écrits comme des impératifs, mais il est utile de les appliquer comme des commandements !</a:t>
            </a:r>
            <a:endParaRPr sz="1800">
              <a:solidFill>
                <a:srgbClr val="0070C0"/>
              </a:solidFill>
              <a:latin typeface="Calibri"/>
              <a:ea typeface="Calibri"/>
              <a:cs typeface="Calibri"/>
              <a:sym typeface="Calibri"/>
            </a:endParaRPr>
          </a:p>
        </p:txBody>
      </p:sp>
      <p:sp>
        <p:nvSpPr>
          <p:cNvPr id="2688" name="Google Shape;2688;p147"/>
          <p:cNvSpPr/>
          <p:nvPr/>
        </p:nvSpPr>
        <p:spPr>
          <a:xfrm>
            <a:off x="-252536" y="1700808"/>
            <a:ext cx="1944216" cy="60016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CCCCCC"/>
                </a:solidFill>
                <a:latin typeface="Arial"/>
                <a:ea typeface="Arial"/>
                <a:cs typeface="Arial"/>
                <a:sym typeface="Arial"/>
              </a:rPr>
              <a:t>Dove and Bible</a:t>
            </a:r>
            <a:endParaRPr/>
          </a:p>
          <a:p>
            <a:pPr marL="0" marR="0" lvl="0" indent="0" algn="ctr" rtl="0">
              <a:spcBef>
                <a:spcPts val="0"/>
              </a:spcBef>
              <a:spcAft>
                <a:spcPts val="0"/>
              </a:spcAft>
              <a:buNone/>
            </a:pPr>
            <a:r>
              <a:rPr lang="en-US" sz="800">
                <a:solidFill>
                  <a:srgbClr val="CCCCCC"/>
                </a:solidFill>
                <a:latin typeface="Arial"/>
                <a:ea typeface="Arial"/>
                <a:cs typeface="Arial"/>
                <a:sym typeface="Arial"/>
              </a:rPr>
              <a:t>Microsoft clip art © 2013</a:t>
            </a:r>
            <a:endParaRPr/>
          </a:p>
          <a:p>
            <a:pPr marL="0" marR="0" lvl="0" indent="0" algn="ctr" rtl="0">
              <a:spcBef>
                <a:spcPts val="0"/>
              </a:spcBef>
              <a:spcAft>
                <a:spcPts val="0"/>
              </a:spcAft>
              <a:buNone/>
            </a:pPr>
            <a:r>
              <a:rPr lang="en-US" sz="800">
                <a:solidFill>
                  <a:srgbClr val="CCCCCC"/>
                </a:solidFill>
                <a:latin typeface="Arial"/>
                <a:ea typeface="Arial"/>
                <a:cs typeface="Arial"/>
                <a:sym typeface="Arial"/>
              </a:rPr>
              <a:t>Microsoft Corporation</a:t>
            </a:r>
            <a:r>
              <a:rPr lang="en-US" sz="800">
                <a:solidFill>
                  <a:srgbClr val="7F7F7F"/>
                </a:solidFill>
                <a:latin typeface="Arial"/>
                <a:ea typeface="Arial"/>
                <a:cs typeface="Arial"/>
                <a:sym typeface="Arial"/>
              </a:rPr>
              <a:t>. </a:t>
            </a:r>
            <a:endParaRPr/>
          </a:p>
          <a:p>
            <a:pPr marL="0" marR="0" lvl="0" indent="0" algn="ctr" rtl="0">
              <a:spcBef>
                <a:spcPts val="0"/>
              </a:spcBef>
              <a:spcAft>
                <a:spcPts val="0"/>
              </a:spcAft>
              <a:buNone/>
            </a:pPr>
            <a:endParaRPr sz="900">
              <a:solidFill>
                <a:srgbClr val="7F7F7F"/>
              </a:solidFill>
              <a:latin typeface="Arial"/>
              <a:ea typeface="Arial"/>
              <a:cs typeface="Arial"/>
              <a:sym typeface="Arial"/>
            </a:endParaRPr>
          </a:p>
        </p:txBody>
      </p:sp>
      <p:sp>
        <p:nvSpPr>
          <p:cNvPr id="2689" name="Google Shape;2689;p147"/>
          <p:cNvSpPr txBox="1"/>
          <p:nvPr/>
        </p:nvSpPr>
        <p:spPr>
          <a:xfrm>
            <a:off x="2339752" y="4813431"/>
            <a:ext cx="6984776" cy="13849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rgbClr val="0070C0"/>
                </a:solidFill>
                <a:latin typeface="Calibri"/>
                <a:ea typeface="Calibri"/>
                <a:cs typeface="Calibri"/>
                <a:sym typeface="Calibri"/>
              </a:rPr>
              <a:t>Merci </a:t>
            </a:r>
            <a:r>
              <a:rPr lang="en-US" sz="2800" b="1" dirty="0" err="1">
                <a:solidFill>
                  <a:srgbClr val="0070C0"/>
                </a:solidFill>
                <a:latin typeface="Calibri"/>
                <a:ea typeface="Calibri"/>
                <a:cs typeface="Calibri"/>
                <a:sym typeface="Calibri"/>
              </a:rPr>
              <a:t>que</a:t>
            </a:r>
            <a:r>
              <a:rPr lang="en-US" sz="2800" b="1" dirty="0">
                <a:solidFill>
                  <a:srgbClr val="0070C0"/>
                </a:solidFill>
                <a:latin typeface="Calibri"/>
                <a:ea typeface="Calibri"/>
                <a:cs typeface="Calibri"/>
                <a:sym typeface="Calibri"/>
              </a:rPr>
              <a:t> Christ </a:t>
            </a:r>
            <a:r>
              <a:rPr lang="en-US" sz="2800" b="1" dirty="0" err="1">
                <a:solidFill>
                  <a:srgbClr val="0070C0"/>
                </a:solidFill>
                <a:latin typeface="Calibri"/>
                <a:ea typeface="Calibri"/>
                <a:cs typeface="Calibri"/>
                <a:sym typeface="Calibri"/>
              </a:rPr>
              <a:t>ait</a:t>
            </a:r>
            <a:r>
              <a:rPr lang="en-US" sz="2800" b="1" dirty="0">
                <a:solidFill>
                  <a:srgbClr val="0070C0"/>
                </a:solidFill>
                <a:latin typeface="Calibri"/>
                <a:ea typeface="Calibri"/>
                <a:cs typeface="Calibri"/>
                <a:sym typeface="Calibri"/>
              </a:rPr>
              <a:t> fait </a:t>
            </a:r>
            <a:r>
              <a:rPr lang="en-US" sz="2800" b="1" dirty="0" err="1">
                <a:solidFill>
                  <a:srgbClr val="0070C0"/>
                </a:solidFill>
                <a:latin typeface="Calibri"/>
                <a:ea typeface="Calibri"/>
                <a:cs typeface="Calibri"/>
                <a:sym typeface="Calibri"/>
              </a:rPr>
              <a:t>sa</a:t>
            </a:r>
            <a:r>
              <a:rPr lang="en-US" sz="2800" b="1" dirty="0">
                <a:solidFill>
                  <a:srgbClr val="0070C0"/>
                </a:solidFill>
                <a:latin typeface="Calibri"/>
                <a:ea typeface="Calibri"/>
                <a:cs typeface="Calibri"/>
                <a:sym typeface="Calibri"/>
              </a:rPr>
              <a:t> part</a:t>
            </a:r>
            <a:endParaRPr dirty="0"/>
          </a:p>
          <a:p>
            <a:pPr marL="0" marR="0" lvl="0" indent="0" algn="ctr" rtl="0">
              <a:spcBef>
                <a:spcPts val="0"/>
              </a:spcBef>
              <a:spcAft>
                <a:spcPts val="0"/>
              </a:spcAft>
              <a:buNone/>
            </a:pPr>
            <a:r>
              <a:rPr lang="en-US" sz="2800" b="1" dirty="0">
                <a:solidFill>
                  <a:srgbClr val="0070C0"/>
                </a:solidFill>
                <a:latin typeface="Calibri"/>
                <a:ea typeface="Calibri"/>
                <a:cs typeface="Calibri"/>
                <a:sym typeface="Calibri"/>
              </a:rPr>
              <a:t>et Christ et </a:t>
            </a:r>
            <a:r>
              <a:rPr lang="en-US" sz="2800" b="1" dirty="0" err="1">
                <a:solidFill>
                  <a:srgbClr val="0070C0"/>
                </a:solidFill>
                <a:latin typeface="Calibri"/>
                <a:ea typeface="Calibri"/>
                <a:cs typeface="Calibri"/>
                <a:sym typeface="Calibri"/>
              </a:rPr>
              <a:t>l'Esprit</a:t>
            </a:r>
            <a:r>
              <a:rPr lang="en-US" sz="2800" b="1" dirty="0">
                <a:solidFill>
                  <a:srgbClr val="0070C0"/>
                </a:solidFill>
                <a:latin typeface="Calibri"/>
                <a:ea typeface="Calibri"/>
                <a:cs typeface="Calibri"/>
                <a:sym typeface="Calibri"/>
              </a:rPr>
              <a:t> </a:t>
            </a:r>
            <a:r>
              <a:rPr lang="en-US" sz="2800" b="1" dirty="0" err="1">
                <a:solidFill>
                  <a:srgbClr val="0070C0"/>
                </a:solidFill>
                <a:latin typeface="Calibri"/>
                <a:ea typeface="Calibri"/>
                <a:cs typeface="Calibri"/>
                <a:sym typeface="Calibri"/>
              </a:rPr>
              <a:t>feront</a:t>
            </a:r>
            <a:r>
              <a:rPr lang="en-US" sz="2800" b="1" dirty="0">
                <a:solidFill>
                  <a:srgbClr val="0070C0"/>
                </a:solidFill>
                <a:latin typeface="Calibri"/>
                <a:ea typeface="Calibri"/>
                <a:cs typeface="Calibri"/>
                <a:sym typeface="Calibri"/>
              </a:rPr>
              <a:t> </a:t>
            </a:r>
            <a:r>
              <a:rPr lang="en-US" sz="2800" b="1" dirty="0" err="1">
                <a:solidFill>
                  <a:srgbClr val="0070C0"/>
                </a:solidFill>
                <a:latin typeface="Calibri"/>
                <a:ea typeface="Calibri"/>
                <a:cs typeface="Calibri"/>
                <a:sym typeface="Calibri"/>
              </a:rPr>
              <a:t>leur</a:t>
            </a:r>
            <a:r>
              <a:rPr lang="en-US" sz="2800" b="1" dirty="0">
                <a:solidFill>
                  <a:srgbClr val="0070C0"/>
                </a:solidFill>
                <a:latin typeface="Calibri"/>
                <a:ea typeface="Calibri"/>
                <a:cs typeface="Calibri"/>
                <a:sym typeface="Calibri"/>
              </a:rPr>
              <a:t> part</a:t>
            </a:r>
            <a:endParaRPr dirty="0"/>
          </a:p>
          <a:p>
            <a:pPr marL="0" marR="0" lvl="0" indent="0" algn="ctr" rtl="0">
              <a:spcBef>
                <a:spcPts val="0"/>
              </a:spcBef>
              <a:spcAft>
                <a:spcPts val="0"/>
              </a:spcAft>
              <a:buNone/>
            </a:pPr>
            <a:r>
              <a:rPr lang="en-US" sz="2800" b="1" dirty="0" err="1">
                <a:solidFill>
                  <a:srgbClr val="0070C0"/>
                </a:solidFill>
                <a:latin typeface="Calibri"/>
                <a:ea typeface="Calibri"/>
                <a:cs typeface="Calibri"/>
                <a:sym typeface="Calibri"/>
              </a:rPr>
              <a:t>comme</a:t>
            </a:r>
            <a:r>
              <a:rPr lang="en-US" sz="2800" b="1" dirty="0">
                <a:solidFill>
                  <a:srgbClr val="0070C0"/>
                </a:solidFill>
                <a:latin typeface="Calibri"/>
                <a:ea typeface="Calibri"/>
                <a:cs typeface="Calibri"/>
                <a:sym typeface="Calibri"/>
              </a:rPr>
              <a:t> nous </a:t>
            </a:r>
            <a:r>
              <a:rPr lang="en-US" sz="2800" b="1" dirty="0" err="1">
                <a:solidFill>
                  <a:srgbClr val="0070C0"/>
                </a:solidFill>
                <a:latin typeface="Calibri"/>
                <a:ea typeface="Calibri"/>
                <a:cs typeface="Calibri"/>
                <a:sym typeface="Calibri"/>
              </a:rPr>
              <a:t>faisons</a:t>
            </a:r>
            <a:r>
              <a:rPr lang="en-US" sz="2800" b="1" dirty="0">
                <a:solidFill>
                  <a:srgbClr val="0070C0"/>
                </a:solidFill>
                <a:latin typeface="Calibri"/>
                <a:ea typeface="Calibri"/>
                <a:cs typeface="Calibri"/>
                <a:sym typeface="Calibri"/>
              </a:rPr>
              <a:t> </a:t>
            </a:r>
            <a:r>
              <a:rPr lang="en-US" sz="2800" b="1" dirty="0" err="1">
                <a:solidFill>
                  <a:srgbClr val="0070C0"/>
                </a:solidFill>
                <a:latin typeface="Calibri"/>
                <a:ea typeface="Calibri"/>
                <a:cs typeface="Calibri"/>
                <a:sym typeface="Calibri"/>
              </a:rPr>
              <a:t>notre</a:t>
            </a:r>
            <a:r>
              <a:rPr lang="en-US" sz="2800" b="1" dirty="0">
                <a:solidFill>
                  <a:srgbClr val="0070C0"/>
                </a:solidFill>
                <a:latin typeface="Calibri"/>
                <a:ea typeface="Calibri"/>
                <a:cs typeface="Calibri"/>
                <a:sym typeface="Calibri"/>
              </a:rPr>
              <a:t> part!</a:t>
            </a:r>
            <a:endParaRPr sz="1800" dirty="0">
              <a:solidFill>
                <a:schemeClr val="lt1"/>
              </a:solidFill>
              <a:latin typeface="Arial"/>
              <a:ea typeface="Arial"/>
              <a:cs typeface="Arial"/>
              <a:sym typeface="Arial"/>
            </a:endParaRPr>
          </a:p>
        </p:txBody>
      </p:sp>
      <p:sp>
        <p:nvSpPr>
          <p:cNvPr id="2690" name="Google Shape;2690;p147"/>
          <p:cNvSpPr txBox="1"/>
          <p:nvPr/>
        </p:nvSpPr>
        <p:spPr>
          <a:xfrm>
            <a:off x="4104450" y="1124750"/>
            <a:ext cx="5075100" cy="4155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Regardez, Comptez  6:11</a:t>
            </a:r>
            <a:endParaRPr/>
          </a:p>
          <a:p>
            <a:pPr marL="0" marR="0" lvl="0" indent="0" algn="l" rtl="0">
              <a:spcBef>
                <a:spcPts val="0"/>
              </a:spcBef>
              <a:spcAft>
                <a:spcPts val="0"/>
              </a:spcAft>
              <a:buNone/>
            </a:pPr>
            <a:r>
              <a:rPr lang="en-US" sz="2800" b="1">
                <a:solidFill>
                  <a:schemeClr val="dk2"/>
                </a:solidFill>
                <a:latin typeface="Calibri"/>
                <a:ea typeface="Calibri"/>
                <a:cs typeface="Calibri"/>
                <a:sym typeface="Calibri"/>
              </a:rPr>
              <a:t>Que le péché ne règne plus 6:12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N'obéissez pas  6:12</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Ne livrez pas  6:13</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Donnez / Offrez  6:13,16,19,22</a:t>
            </a:r>
            <a:endParaRPr/>
          </a:p>
          <a:p>
            <a:pPr marL="0" marR="0" lvl="0" indent="0" algn="ctr" rtl="0">
              <a:spcBef>
                <a:spcPts val="0"/>
              </a:spcBef>
              <a:spcAft>
                <a:spcPts val="0"/>
              </a:spcAft>
              <a:buNone/>
            </a:pPr>
            <a:endParaRPr sz="1200" b="1">
              <a:solidFill>
                <a:schemeClr val="dk2"/>
              </a:solidFill>
              <a:latin typeface="Calibri"/>
              <a:ea typeface="Calibri"/>
              <a:cs typeface="Calibri"/>
              <a:sym typeface="Calibri"/>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Marchez / Livrez  8:4</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Affectionnez  8:5</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Faites mourir  8:13</a:t>
            </a:r>
            <a:endParaRPr/>
          </a:p>
          <a:p>
            <a:pPr marL="0" marR="0" lvl="0" indent="0" algn="l" rtl="0">
              <a:spcBef>
                <a:spcPts val="0"/>
              </a:spcBef>
              <a:spcAft>
                <a:spcPts val="0"/>
              </a:spcAft>
              <a:buNone/>
            </a:pPr>
            <a:endParaRPr sz="2800">
              <a:solidFill>
                <a:schemeClr val="lt1"/>
              </a:solidFill>
              <a:latin typeface="Arial"/>
              <a:ea typeface="Arial"/>
              <a:cs typeface="Arial"/>
              <a:sym typeface="Arial"/>
            </a:endParaRPr>
          </a:p>
        </p:txBody>
      </p:sp>
      <p:sp>
        <p:nvSpPr>
          <p:cNvPr id="2691" name="Google Shape;2691;p147"/>
          <p:cNvSpPr txBox="1"/>
          <p:nvPr/>
        </p:nvSpPr>
        <p:spPr>
          <a:xfrm>
            <a:off x="611560" y="2829687"/>
            <a:ext cx="2890664" cy="57606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b="1" dirty="0" err="1">
                <a:solidFill>
                  <a:schemeClr val="lt1"/>
                </a:solidFill>
                <a:latin typeface="Calibri"/>
                <a:ea typeface="Calibri"/>
                <a:cs typeface="Calibri"/>
                <a:sym typeface="Calibri"/>
              </a:rPr>
              <a:t>J'ai</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été</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crucifié</a:t>
            </a:r>
            <a:r>
              <a:rPr lang="en-US" sz="2800" b="1" dirty="0">
                <a:solidFill>
                  <a:schemeClr val="lt1"/>
                </a:solidFill>
                <a:latin typeface="Calibri"/>
                <a:ea typeface="Calibri"/>
                <a:cs typeface="Calibri"/>
                <a:sym typeface="Calibri"/>
              </a:rPr>
              <a:t> avec Christ</a:t>
            </a:r>
            <a:endParaRPr sz="2800" b="1" i="0" u="none" strike="noStrike" cap="none" dirty="0">
              <a:solidFill>
                <a:schemeClr val="lt1"/>
              </a:solidFill>
              <a:latin typeface="Calibri"/>
              <a:ea typeface="Calibri"/>
              <a:cs typeface="Calibri"/>
              <a:sym typeface="Calibri"/>
            </a:endParaRPr>
          </a:p>
        </p:txBody>
      </p:sp>
      <p:pic>
        <p:nvPicPr>
          <p:cNvPr id="2692" name="Google Shape;2692;p147" descr="dove and sword large cropped.png"/>
          <p:cNvPicPr preferRelativeResize="0"/>
          <p:nvPr/>
        </p:nvPicPr>
        <p:blipFill rotWithShape="1">
          <a:blip r:embed="rId3">
            <a:alphaModFix/>
          </a:blip>
          <a:srcRect/>
          <a:stretch/>
        </p:blipFill>
        <p:spPr>
          <a:xfrm>
            <a:off x="533355" y="619512"/>
            <a:ext cx="2297523" cy="2377440"/>
          </a:xfrm>
          <a:prstGeom prst="rect">
            <a:avLst/>
          </a:prstGeom>
          <a:noFill/>
          <a:ln>
            <a:noFill/>
          </a:ln>
        </p:spPr>
      </p:pic>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Shape 2696"/>
        <p:cNvGrpSpPr/>
        <p:nvPr/>
      </p:nvGrpSpPr>
      <p:grpSpPr>
        <a:xfrm>
          <a:off x="0" y="0"/>
          <a:ext cx="0" cy="0"/>
          <a:chOff x="0" y="0"/>
          <a:chExt cx="0" cy="0"/>
        </a:xfrm>
      </p:grpSpPr>
      <p:sp>
        <p:nvSpPr>
          <p:cNvPr id="2697" name="Google Shape;2697;p148"/>
          <p:cNvSpPr/>
          <p:nvPr/>
        </p:nvSpPr>
        <p:spPr>
          <a:xfrm rot="-5400000">
            <a:off x="1649956" y="1526508"/>
            <a:ext cx="731520" cy="352839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98" name="Google Shape;2698;p148"/>
          <p:cNvSpPr/>
          <p:nvPr/>
        </p:nvSpPr>
        <p:spPr>
          <a:xfrm>
            <a:off x="1691680" y="2420888"/>
            <a:ext cx="720080" cy="374904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699" name="Google Shape;2699;p148" descr="dove and sword large cropped.png"/>
          <p:cNvPicPr preferRelativeResize="0"/>
          <p:nvPr/>
        </p:nvPicPr>
        <p:blipFill rotWithShape="1">
          <a:blip r:embed="rId3">
            <a:alphaModFix/>
          </a:blip>
          <a:srcRect/>
          <a:stretch/>
        </p:blipFill>
        <p:spPr>
          <a:xfrm>
            <a:off x="533355" y="619512"/>
            <a:ext cx="2297523" cy="2377440"/>
          </a:xfrm>
          <a:prstGeom prst="rect">
            <a:avLst/>
          </a:prstGeom>
          <a:noFill/>
          <a:ln>
            <a:noFill/>
          </a:ln>
        </p:spPr>
      </p:pic>
      <p:sp>
        <p:nvSpPr>
          <p:cNvPr id="2700" name="Google Shape;2700;p148"/>
          <p:cNvSpPr/>
          <p:nvPr/>
        </p:nvSpPr>
        <p:spPr>
          <a:xfrm>
            <a:off x="-252536" y="1700808"/>
            <a:ext cx="1944216" cy="60016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CCCCCC"/>
                </a:solidFill>
                <a:latin typeface="Arial"/>
                <a:ea typeface="Arial"/>
                <a:cs typeface="Arial"/>
                <a:sym typeface="Arial"/>
              </a:rPr>
              <a:t>Dove and Bible</a:t>
            </a:r>
            <a:endParaRPr/>
          </a:p>
          <a:p>
            <a:pPr marL="0" marR="0" lvl="0" indent="0" algn="ctr" rtl="0">
              <a:spcBef>
                <a:spcPts val="0"/>
              </a:spcBef>
              <a:spcAft>
                <a:spcPts val="0"/>
              </a:spcAft>
              <a:buNone/>
            </a:pPr>
            <a:r>
              <a:rPr lang="en-US" sz="800">
                <a:solidFill>
                  <a:srgbClr val="CCCCCC"/>
                </a:solidFill>
                <a:latin typeface="Arial"/>
                <a:ea typeface="Arial"/>
                <a:cs typeface="Arial"/>
                <a:sym typeface="Arial"/>
              </a:rPr>
              <a:t>Microsoft clip art © 2013</a:t>
            </a:r>
            <a:endParaRPr/>
          </a:p>
          <a:p>
            <a:pPr marL="0" marR="0" lvl="0" indent="0" algn="ctr" rtl="0">
              <a:spcBef>
                <a:spcPts val="0"/>
              </a:spcBef>
              <a:spcAft>
                <a:spcPts val="0"/>
              </a:spcAft>
              <a:buNone/>
            </a:pPr>
            <a:r>
              <a:rPr lang="en-US" sz="800">
                <a:solidFill>
                  <a:srgbClr val="CCCCCC"/>
                </a:solidFill>
                <a:latin typeface="Arial"/>
                <a:ea typeface="Arial"/>
                <a:cs typeface="Arial"/>
                <a:sym typeface="Arial"/>
              </a:rPr>
              <a:t>Microsoft Corporation</a:t>
            </a:r>
            <a:r>
              <a:rPr lang="en-US" sz="800">
                <a:solidFill>
                  <a:srgbClr val="7F7F7F"/>
                </a:solidFill>
                <a:latin typeface="Arial"/>
                <a:ea typeface="Arial"/>
                <a:cs typeface="Arial"/>
                <a:sym typeface="Arial"/>
              </a:rPr>
              <a:t>. </a:t>
            </a:r>
            <a:endParaRPr/>
          </a:p>
          <a:p>
            <a:pPr marL="0" marR="0" lvl="0" indent="0" algn="ctr" rtl="0">
              <a:spcBef>
                <a:spcPts val="0"/>
              </a:spcBef>
              <a:spcAft>
                <a:spcPts val="0"/>
              </a:spcAft>
              <a:buNone/>
            </a:pPr>
            <a:endParaRPr sz="900">
              <a:solidFill>
                <a:srgbClr val="7F7F7F"/>
              </a:solidFill>
              <a:latin typeface="Arial"/>
              <a:ea typeface="Arial"/>
              <a:cs typeface="Arial"/>
              <a:sym typeface="Arial"/>
            </a:endParaRPr>
          </a:p>
        </p:txBody>
      </p:sp>
      <p:sp>
        <p:nvSpPr>
          <p:cNvPr id="2701" name="Google Shape;2701;p148"/>
          <p:cNvSpPr txBox="1"/>
          <p:nvPr/>
        </p:nvSpPr>
        <p:spPr>
          <a:xfrm>
            <a:off x="4139952" y="1052736"/>
            <a:ext cx="4860032" cy="372409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________, _______ 6:11</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Que le _____ ne _____  6:12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N‘_________ pas 6:12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Ne _______ pas  6:13</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______ / ______  6:13,16,19,22</a:t>
            </a:r>
            <a:endParaRPr/>
          </a:p>
          <a:p>
            <a:pPr marL="0" marR="0" lvl="0" indent="0" algn="ctr" rtl="0">
              <a:spcBef>
                <a:spcPts val="0"/>
              </a:spcBef>
              <a:spcAft>
                <a:spcPts val="0"/>
              </a:spcAft>
              <a:buNone/>
            </a:pPr>
            <a:endParaRPr sz="1200" b="1">
              <a:solidFill>
                <a:schemeClr val="dk2"/>
              </a:solidFill>
              <a:latin typeface="Calibri"/>
              <a:ea typeface="Calibri"/>
              <a:cs typeface="Calibri"/>
              <a:sym typeface="Calibri"/>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_______ / ______  8:4</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___________  8:5</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Faisez _______  8:13</a:t>
            </a:r>
            <a:endParaRPr sz="2800">
              <a:solidFill>
                <a:schemeClr val="lt1"/>
              </a:solidFill>
              <a:latin typeface="Arial"/>
              <a:ea typeface="Arial"/>
              <a:cs typeface="Arial"/>
              <a:sym typeface="Arial"/>
            </a:endParaRPr>
          </a:p>
        </p:txBody>
      </p:sp>
      <p:sp>
        <p:nvSpPr>
          <p:cNvPr id="2702" name="Google Shape;2702;p148"/>
          <p:cNvSpPr txBox="1"/>
          <p:nvPr/>
        </p:nvSpPr>
        <p:spPr>
          <a:xfrm>
            <a:off x="1404664" y="44624"/>
            <a:ext cx="7703840" cy="116955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0070C0"/>
                </a:solidFill>
                <a:latin typeface="Calibri"/>
                <a:ea typeface="Calibri"/>
                <a:cs typeface="Calibri"/>
                <a:sym typeface="Calibri"/>
              </a:rPr>
              <a:t>Merci, Seigneur, d'avoir précisé dans Romains 6-8 notre rôle dans la victoire sur la tentation :</a:t>
            </a:r>
            <a:endParaRPr sz="1400" b="1">
              <a:solidFill>
                <a:srgbClr val="0070C0"/>
              </a:solidFill>
              <a:latin typeface="Calibri"/>
              <a:ea typeface="Calibri"/>
              <a:cs typeface="Calibri"/>
              <a:sym typeface="Calibri"/>
            </a:endParaRPr>
          </a:p>
          <a:p>
            <a:pPr marL="0" marR="0" lvl="0" indent="0" algn="ctr" rtl="0">
              <a:spcBef>
                <a:spcPts val="0"/>
              </a:spcBef>
              <a:spcAft>
                <a:spcPts val="0"/>
              </a:spcAft>
              <a:buNone/>
            </a:pPr>
            <a:endParaRPr sz="1400" b="1">
              <a:solidFill>
                <a:srgbClr val="0070C0"/>
              </a:solidFill>
              <a:latin typeface="Calibri"/>
              <a:ea typeface="Calibri"/>
              <a:cs typeface="Calibri"/>
              <a:sym typeface="Calibri"/>
            </a:endParaRPr>
          </a:p>
        </p:txBody>
      </p:sp>
      <p:sp>
        <p:nvSpPr>
          <p:cNvPr id="2704" name="Google Shape;2704;p148"/>
          <p:cNvSpPr txBox="1"/>
          <p:nvPr/>
        </p:nvSpPr>
        <p:spPr>
          <a:xfrm>
            <a:off x="2339752" y="4813431"/>
            <a:ext cx="6984776" cy="13849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rgbClr val="0070C0"/>
                </a:solidFill>
                <a:latin typeface="Calibri"/>
                <a:ea typeface="Calibri"/>
                <a:cs typeface="Calibri"/>
                <a:sym typeface="Calibri"/>
              </a:rPr>
              <a:t>Merci </a:t>
            </a:r>
            <a:r>
              <a:rPr lang="en-US" sz="2800" b="1" dirty="0" err="1">
                <a:solidFill>
                  <a:srgbClr val="0070C0"/>
                </a:solidFill>
                <a:latin typeface="Calibri"/>
                <a:ea typeface="Calibri"/>
                <a:cs typeface="Calibri"/>
                <a:sym typeface="Calibri"/>
              </a:rPr>
              <a:t>que</a:t>
            </a:r>
            <a:r>
              <a:rPr lang="en-US" sz="2800" b="1" dirty="0">
                <a:solidFill>
                  <a:srgbClr val="0070C0"/>
                </a:solidFill>
                <a:latin typeface="Calibri"/>
                <a:ea typeface="Calibri"/>
                <a:cs typeface="Calibri"/>
                <a:sym typeface="Calibri"/>
              </a:rPr>
              <a:t> Christ </a:t>
            </a:r>
            <a:r>
              <a:rPr lang="en-US" sz="2800" b="1" dirty="0" err="1">
                <a:solidFill>
                  <a:srgbClr val="0070C0"/>
                </a:solidFill>
                <a:latin typeface="Calibri"/>
                <a:ea typeface="Calibri"/>
                <a:cs typeface="Calibri"/>
                <a:sym typeface="Calibri"/>
              </a:rPr>
              <a:t>ait</a:t>
            </a:r>
            <a:r>
              <a:rPr lang="en-US" sz="2800" b="1" dirty="0">
                <a:solidFill>
                  <a:srgbClr val="0070C0"/>
                </a:solidFill>
                <a:latin typeface="Calibri"/>
                <a:ea typeface="Calibri"/>
                <a:cs typeface="Calibri"/>
                <a:sym typeface="Calibri"/>
              </a:rPr>
              <a:t> fait </a:t>
            </a:r>
            <a:r>
              <a:rPr lang="en-US" sz="2800" b="1" dirty="0" err="1">
                <a:solidFill>
                  <a:srgbClr val="0070C0"/>
                </a:solidFill>
                <a:latin typeface="Calibri"/>
                <a:ea typeface="Calibri"/>
                <a:cs typeface="Calibri"/>
                <a:sym typeface="Calibri"/>
              </a:rPr>
              <a:t>sa</a:t>
            </a:r>
            <a:r>
              <a:rPr lang="en-US" sz="2800" b="1" dirty="0">
                <a:solidFill>
                  <a:srgbClr val="0070C0"/>
                </a:solidFill>
                <a:latin typeface="Calibri"/>
                <a:ea typeface="Calibri"/>
                <a:cs typeface="Calibri"/>
                <a:sym typeface="Calibri"/>
              </a:rPr>
              <a:t> part</a:t>
            </a:r>
            <a:endParaRPr dirty="0"/>
          </a:p>
          <a:p>
            <a:pPr marL="0" marR="0" lvl="0" indent="0" algn="ctr" rtl="0">
              <a:spcBef>
                <a:spcPts val="0"/>
              </a:spcBef>
              <a:spcAft>
                <a:spcPts val="0"/>
              </a:spcAft>
              <a:buNone/>
            </a:pPr>
            <a:r>
              <a:rPr lang="en-US" sz="2800" b="1" dirty="0">
                <a:solidFill>
                  <a:srgbClr val="0070C0"/>
                </a:solidFill>
                <a:latin typeface="Calibri"/>
                <a:ea typeface="Calibri"/>
                <a:cs typeface="Calibri"/>
                <a:sym typeface="Calibri"/>
              </a:rPr>
              <a:t>et Christ et </a:t>
            </a:r>
            <a:r>
              <a:rPr lang="en-US" sz="2800" b="1" dirty="0" err="1">
                <a:solidFill>
                  <a:srgbClr val="0070C0"/>
                </a:solidFill>
                <a:latin typeface="Calibri"/>
                <a:ea typeface="Calibri"/>
                <a:cs typeface="Calibri"/>
                <a:sym typeface="Calibri"/>
              </a:rPr>
              <a:t>l'Esprit</a:t>
            </a:r>
            <a:r>
              <a:rPr lang="en-US" sz="2800" b="1" dirty="0">
                <a:solidFill>
                  <a:srgbClr val="0070C0"/>
                </a:solidFill>
                <a:latin typeface="Calibri"/>
                <a:ea typeface="Calibri"/>
                <a:cs typeface="Calibri"/>
                <a:sym typeface="Calibri"/>
              </a:rPr>
              <a:t> </a:t>
            </a:r>
            <a:r>
              <a:rPr lang="en-US" sz="2800" b="1" dirty="0" err="1">
                <a:solidFill>
                  <a:srgbClr val="0070C0"/>
                </a:solidFill>
                <a:latin typeface="Calibri"/>
                <a:ea typeface="Calibri"/>
                <a:cs typeface="Calibri"/>
                <a:sym typeface="Calibri"/>
              </a:rPr>
              <a:t>feront</a:t>
            </a:r>
            <a:r>
              <a:rPr lang="en-US" sz="2800" b="1" dirty="0">
                <a:solidFill>
                  <a:srgbClr val="0070C0"/>
                </a:solidFill>
                <a:latin typeface="Calibri"/>
                <a:ea typeface="Calibri"/>
                <a:cs typeface="Calibri"/>
                <a:sym typeface="Calibri"/>
              </a:rPr>
              <a:t> </a:t>
            </a:r>
            <a:r>
              <a:rPr lang="en-US" sz="2800" b="1" dirty="0" err="1">
                <a:solidFill>
                  <a:srgbClr val="0070C0"/>
                </a:solidFill>
                <a:latin typeface="Calibri"/>
                <a:ea typeface="Calibri"/>
                <a:cs typeface="Calibri"/>
                <a:sym typeface="Calibri"/>
              </a:rPr>
              <a:t>leur</a:t>
            </a:r>
            <a:r>
              <a:rPr lang="en-US" sz="2800" b="1" dirty="0">
                <a:solidFill>
                  <a:srgbClr val="0070C0"/>
                </a:solidFill>
                <a:latin typeface="Calibri"/>
                <a:ea typeface="Calibri"/>
                <a:cs typeface="Calibri"/>
                <a:sym typeface="Calibri"/>
              </a:rPr>
              <a:t> part</a:t>
            </a:r>
            <a:endParaRPr dirty="0"/>
          </a:p>
          <a:p>
            <a:pPr marL="0" marR="0" lvl="0" indent="0" algn="ctr" rtl="0">
              <a:spcBef>
                <a:spcPts val="0"/>
              </a:spcBef>
              <a:spcAft>
                <a:spcPts val="0"/>
              </a:spcAft>
              <a:buNone/>
            </a:pPr>
            <a:r>
              <a:rPr lang="en-US" sz="2800" b="1" dirty="0" err="1">
                <a:solidFill>
                  <a:srgbClr val="0070C0"/>
                </a:solidFill>
                <a:latin typeface="Calibri"/>
                <a:ea typeface="Calibri"/>
                <a:cs typeface="Calibri"/>
                <a:sym typeface="Calibri"/>
              </a:rPr>
              <a:t>comme</a:t>
            </a:r>
            <a:r>
              <a:rPr lang="en-US" sz="2800" b="1" dirty="0">
                <a:solidFill>
                  <a:srgbClr val="0070C0"/>
                </a:solidFill>
                <a:latin typeface="Calibri"/>
                <a:ea typeface="Calibri"/>
                <a:cs typeface="Calibri"/>
                <a:sym typeface="Calibri"/>
              </a:rPr>
              <a:t> nous </a:t>
            </a:r>
            <a:r>
              <a:rPr lang="en-US" sz="2800" b="1" dirty="0" err="1">
                <a:solidFill>
                  <a:srgbClr val="0070C0"/>
                </a:solidFill>
                <a:latin typeface="Calibri"/>
                <a:ea typeface="Calibri"/>
                <a:cs typeface="Calibri"/>
                <a:sym typeface="Calibri"/>
              </a:rPr>
              <a:t>faisons</a:t>
            </a:r>
            <a:r>
              <a:rPr lang="en-US" sz="2800" b="1" dirty="0">
                <a:solidFill>
                  <a:srgbClr val="0070C0"/>
                </a:solidFill>
                <a:latin typeface="Calibri"/>
                <a:ea typeface="Calibri"/>
                <a:cs typeface="Calibri"/>
                <a:sym typeface="Calibri"/>
              </a:rPr>
              <a:t> </a:t>
            </a:r>
            <a:r>
              <a:rPr lang="en-US" sz="2800" b="1" dirty="0" err="1">
                <a:solidFill>
                  <a:srgbClr val="0070C0"/>
                </a:solidFill>
                <a:latin typeface="Calibri"/>
                <a:ea typeface="Calibri"/>
                <a:cs typeface="Calibri"/>
                <a:sym typeface="Calibri"/>
              </a:rPr>
              <a:t>notre</a:t>
            </a:r>
            <a:r>
              <a:rPr lang="en-US" sz="2800" b="1" dirty="0">
                <a:solidFill>
                  <a:srgbClr val="0070C0"/>
                </a:solidFill>
                <a:latin typeface="Calibri"/>
                <a:ea typeface="Calibri"/>
                <a:cs typeface="Calibri"/>
                <a:sym typeface="Calibri"/>
              </a:rPr>
              <a:t> part!</a:t>
            </a:r>
            <a:endParaRPr sz="1800" dirty="0">
              <a:solidFill>
                <a:schemeClr val="lt1"/>
              </a:solidFill>
              <a:latin typeface="Arial"/>
              <a:ea typeface="Arial"/>
              <a:cs typeface="Arial"/>
              <a:sym typeface="Arial"/>
            </a:endParaRPr>
          </a:p>
        </p:txBody>
      </p:sp>
      <p:sp>
        <p:nvSpPr>
          <p:cNvPr id="2705" name="Google Shape;2705;p148"/>
          <p:cNvSpPr txBox="1"/>
          <p:nvPr/>
        </p:nvSpPr>
        <p:spPr>
          <a:xfrm>
            <a:off x="108520" y="6165304"/>
            <a:ext cx="8928000" cy="6465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00FF00"/>
                </a:solidFill>
                <a:latin typeface="Calibri"/>
                <a:ea typeface="Calibri"/>
                <a:cs typeface="Calibri"/>
                <a:sym typeface="Calibri"/>
              </a:rPr>
              <a:t>     </a:t>
            </a:r>
            <a:r>
              <a:rPr lang="en-US" sz="1800">
                <a:solidFill>
                  <a:srgbClr val="0070C0"/>
                </a:solidFill>
                <a:latin typeface="Calibri"/>
                <a:ea typeface="Calibri"/>
                <a:cs typeface="Calibri"/>
                <a:sym typeface="Calibri"/>
              </a:rPr>
              <a:t>Les verbes de Romains 6 sont des commandements. Les verbes de Romains 8 ne sont pas écrits comme des impératifs, mais il est utile de les appliquer comme des commandements !</a:t>
            </a:r>
            <a:endParaRPr sz="1800">
              <a:solidFill>
                <a:srgbClr val="0070C0"/>
              </a:solidFill>
              <a:latin typeface="Calibri"/>
              <a:ea typeface="Calibri"/>
              <a:cs typeface="Calibri"/>
              <a:sym typeface="Calibri"/>
            </a:endParaRPr>
          </a:p>
        </p:txBody>
      </p:sp>
      <p:sp>
        <p:nvSpPr>
          <p:cNvPr id="11" name="Google Shape;2691;p147"/>
          <p:cNvSpPr txBox="1"/>
          <p:nvPr/>
        </p:nvSpPr>
        <p:spPr>
          <a:xfrm>
            <a:off x="611560" y="2829687"/>
            <a:ext cx="2890664" cy="57606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b="1" dirty="0" err="1">
                <a:solidFill>
                  <a:schemeClr val="lt1"/>
                </a:solidFill>
                <a:latin typeface="Calibri"/>
                <a:ea typeface="Calibri"/>
                <a:cs typeface="Calibri"/>
                <a:sym typeface="Calibri"/>
              </a:rPr>
              <a:t>J'ai</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été</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crucifié</a:t>
            </a:r>
            <a:r>
              <a:rPr lang="en-US" sz="2800" b="1" dirty="0">
                <a:solidFill>
                  <a:schemeClr val="lt1"/>
                </a:solidFill>
                <a:latin typeface="Calibri"/>
                <a:ea typeface="Calibri"/>
                <a:cs typeface="Calibri"/>
                <a:sym typeface="Calibri"/>
              </a:rPr>
              <a:t> avec Christ</a:t>
            </a:r>
            <a:endParaRPr sz="2800" b="1" i="0" u="none" strike="noStrike" cap="none" dirty="0">
              <a:solidFill>
                <a:schemeClr val="lt1"/>
              </a:solidFill>
              <a:latin typeface="Calibri"/>
              <a:ea typeface="Calibri"/>
              <a:cs typeface="Calibri"/>
              <a:sym typeface="Calibri"/>
            </a:endParaRP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2709"/>
        <p:cNvGrpSpPr/>
        <p:nvPr/>
      </p:nvGrpSpPr>
      <p:grpSpPr>
        <a:xfrm>
          <a:off x="0" y="0"/>
          <a:ext cx="0" cy="0"/>
          <a:chOff x="0" y="0"/>
          <a:chExt cx="0" cy="0"/>
        </a:xfrm>
      </p:grpSpPr>
      <p:pic>
        <p:nvPicPr>
          <p:cNvPr id="2710" name="Google Shape;2710;p149" descr="crucified (2).jpg"/>
          <p:cNvPicPr preferRelativeResize="0"/>
          <p:nvPr/>
        </p:nvPicPr>
        <p:blipFill rotWithShape="1">
          <a:blip r:embed="rId3">
            <a:alphaModFix/>
          </a:blip>
          <a:srcRect t="1966" b="12379"/>
          <a:stretch/>
        </p:blipFill>
        <p:spPr>
          <a:xfrm>
            <a:off x="1739219" y="1196752"/>
            <a:ext cx="5569085" cy="4176464"/>
          </a:xfrm>
          <a:prstGeom prst="rect">
            <a:avLst/>
          </a:prstGeom>
          <a:noFill/>
          <a:ln>
            <a:noFill/>
          </a:ln>
        </p:spPr>
      </p:pic>
      <p:sp>
        <p:nvSpPr>
          <p:cNvPr id="2711" name="Google Shape;2711;p149"/>
          <p:cNvSpPr txBox="1"/>
          <p:nvPr/>
        </p:nvSpPr>
        <p:spPr>
          <a:xfrm>
            <a:off x="1907704" y="4982979"/>
            <a:ext cx="2097049"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chemeClr val="lt1"/>
                </a:solidFill>
                <a:latin typeface="Arial"/>
                <a:ea typeface="Arial"/>
                <a:cs typeface="Arial"/>
                <a:sym typeface="Arial"/>
              </a:rPr>
              <a:t>original author of picture unknown</a:t>
            </a:r>
            <a:endParaRPr sz="1000">
              <a:solidFill>
                <a:schemeClr val="lt1"/>
              </a:solidFill>
              <a:latin typeface="Arial"/>
              <a:ea typeface="Arial"/>
              <a:cs typeface="Arial"/>
              <a:sym typeface="Arial"/>
            </a:endParaRPr>
          </a:p>
        </p:txBody>
      </p:sp>
      <p:pic>
        <p:nvPicPr>
          <p:cNvPr id="2712" name="Google Shape;2712;p149" descr="www.clipartbest.com dc6XLjAMi.gif"/>
          <p:cNvPicPr preferRelativeResize="0"/>
          <p:nvPr/>
        </p:nvPicPr>
        <p:blipFill rotWithShape="1">
          <a:blip r:embed="rId4">
            <a:alphaModFix/>
          </a:blip>
          <a:srcRect/>
          <a:stretch/>
        </p:blipFill>
        <p:spPr>
          <a:xfrm>
            <a:off x="3635896" y="2996952"/>
            <a:ext cx="2970911" cy="2088232"/>
          </a:xfrm>
          <a:prstGeom prst="rect">
            <a:avLst/>
          </a:prstGeom>
          <a:noFill/>
          <a:ln>
            <a:noFill/>
          </a:ln>
        </p:spPr>
      </p:pic>
      <p:sp>
        <p:nvSpPr>
          <p:cNvPr id="2713" name="Google Shape;2713;p149"/>
          <p:cNvSpPr txBox="1"/>
          <p:nvPr/>
        </p:nvSpPr>
        <p:spPr>
          <a:xfrm>
            <a:off x="1907704" y="4797152"/>
            <a:ext cx="2088232"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chemeClr val="lt1"/>
                </a:solidFill>
                <a:latin typeface="Arial"/>
                <a:ea typeface="Arial"/>
                <a:cs typeface="Arial"/>
                <a:sym typeface="Arial"/>
              </a:rPr>
              <a:t>heart © clipartbest.com</a:t>
            </a:r>
            <a:endParaRPr sz="1800">
              <a:solidFill>
                <a:schemeClr val="lt1"/>
              </a:solidFill>
              <a:latin typeface="Arial"/>
              <a:ea typeface="Arial"/>
              <a:cs typeface="Arial"/>
              <a:sym typeface="Arial"/>
            </a:endParaRPr>
          </a:p>
        </p:txBody>
      </p:sp>
      <p:sp>
        <p:nvSpPr>
          <p:cNvPr id="2714" name="Google Shape;2714;p149"/>
          <p:cNvSpPr/>
          <p:nvPr/>
        </p:nvSpPr>
        <p:spPr>
          <a:xfrm>
            <a:off x="179512" y="26621"/>
            <a:ext cx="8892480" cy="138499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 Demeurerions-nous dans le péché,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afin que la grâce abonde? » Rom 6:1</a:t>
            </a:r>
            <a:endParaRPr/>
          </a:p>
          <a:p>
            <a:pPr marL="0" marR="0" lvl="0" indent="0" algn="ctr" rtl="0">
              <a:spcBef>
                <a:spcPts val="0"/>
              </a:spcBef>
              <a:spcAft>
                <a:spcPts val="0"/>
              </a:spcAft>
              <a:buNone/>
            </a:pPr>
            <a:endParaRPr sz="2800" b="1">
              <a:solidFill>
                <a:schemeClr val="dk2"/>
              </a:solidFill>
              <a:latin typeface="Calibri"/>
              <a:ea typeface="Calibri"/>
              <a:cs typeface="Calibri"/>
              <a:sym typeface="Calibri"/>
            </a:endParaRPr>
          </a:p>
        </p:txBody>
      </p:sp>
      <p:sp>
        <p:nvSpPr>
          <p:cNvPr id="2715" name="Google Shape;2715;p149"/>
          <p:cNvSpPr/>
          <p:nvPr/>
        </p:nvSpPr>
        <p:spPr>
          <a:xfrm>
            <a:off x="35496" y="5661248"/>
            <a:ext cx="9108504" cy="95410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 Pécherions-nous, parce que nous sommes, non sous la loi, mais sous la grâce? Loin de là! » Rom 6:15</a:t>
            </a:r>
            <a:endParaRPr/>
          </a:p>
        </p:txBody>
      </p:sp>
      <p:sp>
        <p:nvSpPr>
          <p:cNvPr id="2716" name="Google Shape;2716;p149"/>
          <p:cNvSpPr txBox="1"/>
          <p:nvPr/>
        </p:nvSpPr>
        <p:spPr>
          <a:xfrm>
            <a:off x="4211960" y="3494959"/>
            <a:ext cx="1800200" cy="1015663"/>
          </a:xfrm>
          <a:prstGeom prst="rect">
            <a:avLst/>
          </a:prstGeom>
          <a:noFill/>
          <a:ln>
            <a:noFill/>
          </a:ln>
        </p:spPr>
        <p:txBody>
          <a:bodyPr spcFirstLastPara="1" wrap="square" lIns="91425" tIns="45700" rIns="91425" bIns="45700" anchor="t" anchorCtr="0">
            <a:spAutoFit/>
          </a:bodyPr>
          <a:lstStyle/>
          <a:p>
            <a:pPr marL="0" marR="0" lvl="0" indent="0" algn="ctr" rtl="0">
              <a:lnSpc>
                <a:spcPct val="85714"/>
              </a:lnSpc>
              <a:spcBef>
                <a:spcPts val="0"/>
              </a:spcBef>
              <a:spcAft>
                <a:spcPts val="0"/>
              </a:spcAft>
              <a:buNone/>
            </a:pPr>
            <a:r>
              <a:rPr lang="en-US" sz="2800" b="1" dirty="0">
                <a:solidFill>
                  <a:schemeClr val="lt1"/>
                </a:solidFill>
                <a:latin typeface="Calibri"/>
                <a:ea typeface="Calibri"/>
                <a:cs typeface="Calibri"/>
                <a:sym typeface="Calibri"/>
              </a:rPr>
              <a:t>« Je </a:t>
            </a:r>
            <a:r>
              <a:rPr lang="en-US" sz="2800" b="1" dirty="0" err="1">
                <a:solidFill>
                  <a:schemeClr val="lt1"/>
                </a:solidFill>
                <a:latin typeface="Calibri"/>
                <a:ea typeface="Calibri"/>
                <a:cs typeface="Calibri"/>
                <a:sym typeface="Calibri"/>
              </a:rPr>
              <a:t>t'aime</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d'abord</a:t>
            </a:r>
            <a:r>
              <a:rPr lang="en-US" sz="2800" b="1" dirty="0">
                <a:solidFill>
                  <a:schemeClr val="lt1"/>
                </a:solidFill>
                <a:latin typeface="Calibri"/>
                <a:ea typeface="Calibri"/>
                <a:cs typeface="Calibri"/>
                <a:sym typeface="Calibri"/>
              </a:rPr>
              <a:t>, Abba »</a:t>
            </a:r>
            <a:endParaRPr sz="2800" b="1" dirty="0">
              <a:solidFill>
                <a:schemeClr val="lt1"/>
              </a:solidFill>
              <a:latin typeface="Calibri"/>
              <a:ea typeface="Calibri"/>
              <a:cs typeface="Calibri"/>
              <a:sym typeface="Calibri"/>
            </a:endParaRP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2720"/>
        <p:cNvGrpSpPr/>
        <p:nvPr/>
      </p:nvGrpSpPr>
      <p:grpSpPr>
        <a:xfrm>
          <a:off x="0" y="0"/>
          <a:ext cx="0" cy="0"/>
          <a:chOff x="0" y="0"/>
          <a:chExt cx="0" cy="0"/>
        </a:xfrm>
      </p:grpSpPr>
      <p:sp>
        <p:nvSpPr>
          <p:cNvPr id="2721" name="Google Shape;2721;p150"/>
          <p:cNvSpPr txBox="1">
            <a:spLocks noGrp="1"/>
          </p:cNvSpPr>
          <p:nvPr>
            <p:ph type="title"/>
          </p:nvPr>
        </p:nvSpPr>
        <p:spPr>
          <a:xfrm>
            <a:off x="179511" y="2862064"/>
            <a:ext cx="9278387" cy="1143000"/>
          </a:xfrm>
          <a:prstGeom prst="rect">
            <a:avLst/>
          </a:prstGeom>
          <a:noFill/>
          <a:ln>
            <a:noFill/>
          </a:ln>
        </p:spPr>
        <p:txBody>
          <a:bodyPr spcFirstLastPara="1" wrap="square" lIns="91425" tIns="45700" rIns="91425" bIns="45700" anchor="ctr" anchorCtr="0">
            <a:noAutofit/>
          </a:bodyPr>
          <a:lstStyle/>
          <a:p>
            <a:pPr marL="0" lvl="0" indent="0" algn="l" rtl="0">
              <a:lnSpc>
                <a:spcPct val="114285"/>
              </a:lnSpc>
              <a:spcBef>
                <a:spcPts val="0"/>
              </a:spcBef>
              <a:spcAft>
                <a:spcPts val="0"/>
              </a:spcAft>
              <a:buNone/>
            </a:pPr>
            <a:r>
              <a:rPr lang="en-US" sz="2600" b="1" dirty="0">
                <a:solidFill>
                  <a:srgbClr val="FFFF00"/>
                </a:solidFill>
                <a:latin typeface="Calibri"/>
                <a:ea typeface="Calibri"/>
                <a:cs typeface="Calibri"/>
                <a:sym typeface="Calibri"/>
              </a:rPr>
              <a:t>Pour </a:t>
            </a:r>
            <a:r>
              <a:rPr lang="en-US" sz="2600" b="1" dirty="0" err="1">
                <a:solidFill>
                  <a:srgbClr val="FFFF00"/>
                </a:solidFill>
                <a:latin typeface="Calibri"/>
                <a:ea typeface="Calibri"/>
                <a:cs typeface="Calibri"/>
                <a:sym typeface="Calibri"/>
              </a:rPr>
              <a:t>vaincre</a:t>
            </a:r>
            <a:r>
              <a:rPr lang="en-US" sz="2600" b="1" dirty="0">
                <a:solidFill>
                  <a:srgbClr val="FFFF00"/>
                </a:solidFill>
                <a:latin typeface="Calibri"/>
                <a:ea typeface="Calibri"/>
                <a:cs typeface="Calibri"/>
                <a:sym typeface="Calibri"/>
              </a:rPr>
              <a:t> la tentation, </a:t>
            </a:r>
            <a:r>
              <a:rPr lang="en-US" sz="2600" b="1" dirty="0" err="1">
                <a:solidFill>
                  <a:srgbClr val="FFFF00"/>
                </a:solidFill>
                <a:latin typeface="Calibri"/>
                <a:ea typeface="Calibri"/>
                <a:cs typeface="Calibri"/>
                <a:sym typeface="Calibri"/>
              </a:rPr>
              <a:t>notez</a:t>
            </a:r>
            <a:r>
              <a:rPr lang="en-US" sz="2600" b="1" dirty="0">
                <a:solidFill>
                  <a:srgbClr val="FFFF00"/>
                </a:solidFill>
                <a:latin typeface="Calibri"/>
                <a:ea typeface="Calibri"/>
                <a:cs typeface="Calibri"/>
                <a:sym typeface="Calibri"/>
              </a:rPr>
              <a:t> comment les </a:t>
            </a:r>
            <a:r>
              <a:rPr lang="en-US" sz="2600" b="1" dirty="0" err="1">
                <a:solidFill>
                  <a:srgbClr val="FFFF00"/>
                </a:solidFill>
                <a:latin typeface="Calibri"/>
                <a:ea typeface="Calibri"/>
                <a:cs typeface="Calibri"/>
                <a:sym typeface="Calibri"/>
              </a:rPr>
              <a:t>principes</a:t>
            </a:r>
            <a:r>
              <a:rPr lang="en-US" sz="2600" b="1" dirty="0">
                <a:solidFill>
                  <a:srgbClr val="FFFF00"/>
                </a:solidFill>
                <a:latin typeface="Calibri"/>
                <a:ea typeface="Calibri"/>
                <a:cs typeface="Calibri"/>
                <a:sym typeface="Calibri"/>
              </a:rPr>
              <a:t> de Romains 6-8 (Dons 32-48) </a:t>
            </a:r>
            <a:r>
              <a:rPr lang="en-US" sz="2600" b="1" dirty="0" err="1">
                <a:solidFill>
                  <a:srgbClr val="FFFF00"/>
                </a:solidFill>
                <a:latin typeface="Calibri"/>
                <a:ea typeface="Calibri"/>
                <a:cs typeface="Calibri"/>
                <a:sym typeface="Calibri"/>
              </a:rPr>
              <a:t>fonctionnent</a:t>
            </a:r>
            <a:r>
              <a:rPr lang="en-US" sz="2600" b="1" dirty="0">
                <a:solidFill>
                  <a:srgbClr val="FFFF00"/>
                </a:solidFill>
                <a:latin typeface="Calibri"/>
                <a:ea typeface="Calibri"/>
                <a:cs typeface="Calibri"/>
                <a:sym typeface="Calibri"/>
              </a:rPr>
              <a:t> avec la vie dans </a:t>
            </a:r>
            <a:r>
              <a:rPr lang="en-US" sz="2600" b="1" dirty="0" err="1">
                <a:solidFill>
                  <a:srgbClr val="FFFF00"/>
                </a:solidFill>
                <a:latin typeface="Calibri"/>
                <a:ea typeface="Calibri"/>
                <a:cs typeface="Calibri"/>
                <a:sym typeface="Calibri"/>
              </a:rPr>
              <a:t>l'Esprit</a:t>
            </a:r>
            <a:r>
              <a:rPr lang="en-US" sz="2600" b="1" dirty="0">
                <a:solidFill>
                  <a:srgbClr val="FFFF00"/>
                </a:solidFill>
                <a:latin typeface="Calibri"/>
                <a:ea typeface="Calibri"/>
                <a:cs typeface="Calibri"/>
                <a:sym typeface="Calibri"/>
              </a:rPr>
              <a:t> (Dons 48-71).  </a:t>
            </a:r>
            <a:r>
              <a:rPr lang="en-US" sz="2600" b="1" dirty="0">
                <a:solidFill>
                  <a:schemeClr val="lt1"/>
                </a:solidFill>
                <a:latin typeface="Calibri"/>
                <a:ea typeface="Calibri"/>
                <a:cs typeface="Calibri"/>
                <a:sym typeface="Calibri"/>
              </a:rPr>
              <a:t>Nous </a:t>
            </a:r>
            <a:r>
              <a:rPr lang="en-US" sz="2600" b="1" dirty="0" err="1">
                <a:solidFill>
                  <a:schemeClr val="lt1"/>
                </a:solidFill>
                <a:latin typeface="Calibri"/>
                <a:ea typeface="Calibri"/>
                <a:cs typeface="Calibri"/>
                <a:sym typeface="Calibri"/>
              </a:rPr>
              <a:t>mourons</a:t>
            </a:r>
            <a:r>
              <a:rPr lang="en-US" sz="2600" b="1" dirty="0">
                <a:solidFill>
                  <a:schemeClr val="lt1"/>
                </a:solidFill>
                <a:latin typeface="Calibri"/>
                <a:ea typeface="Calibri"/>
                <a:cs typeface="Calibri"/>
                <a:sym typeface="Calibri"/>
              </a:rPr>
              <a:t> avec Christ pour </a:t>
            </a:r>
            <a:br>
              <a:rPr lang="en-US" sz="2600" b="1" dirty="0">
                <a:solidFill>
                  <a:schemeClr val="lt1"/>
                </a:solidFill>
                <a:latin typeface="Calibri"/>
                <a:ea typeface="Calibri"/>
                <a:cs typeface="Calibri"/>
                <a:sym typeface="Calibri"/>
              </a:rPr>
            </a:br>
            <a:r>
              <a:rPr lang="en-US" sz="2600" b="1" dirty="0">
                <a:solidFill>
                  <a:schemeClr val="lt1"/>
                </a:solidFill>
                <a:latin typeface="Calibri"/>
                <a:ea typeface="Calibri"/>
                <a:cs typeface="Calibri"/>
                <a:sym typeface="Calibri"/>
              </a:rPr>
              <a:t>vivre avec Christ dans </a:t>
            </a:r>
            <a:r>
              <a:rPr lang="en-US" sz="2600" b="1" dirty="0" err="1">
                <a:solidFill>
                  <a:schemeClr val="lt1"/>
                </a:solidFill>
                <a:latin typeface="Calibri"/>
                <a:ea typeface="Calibri"/>
                <a:cs typeface="Calibri"/>
                <a:sym typeface="Calibri"/>
              </a:rPr>
              <a:t>l'Esprit</a:t>
            </a:r>
            <a:r>
              <a:rPr lang="en-US" sz="2600" b="1" dirty="0">
                <a:solidFill>
                  <a:schemeClr val="lt1"/>
                </a:solidFill>
                <a:latin typeface="Calibri"/>
                <a:ea typeface="Calibri"/>
                <a:cs typeface="Calibri"/>
                <a:sym typeface="Calibri"/>
              </a:rPr>
              <a:t>, </a:t>
            </a:r>
            <a:r>
              <a:rPr lang="en-US" sz="2600" b="1" dirty="0" err="1">
                <a:solidFill>
                  <a:schemeClr val="lt1"/>
                </a:solidFill>
                <a:latin typeface="Calibri"/>
                <a:ea typeface="Calibri"/>
                <a:cs typeface="Calibri"/>
                <a:sym typeface="Calibri"/>
              </a:rPr>
              <a:t>libérés</a:t>
            </a:r>
            <a:r>
              <a:rPr lang="en-US" sz="2600" b="1" dirty="0">
                <a:solidFill>
                  <a:schemeClr val="lt1"/>
                </a:solidFill>
                <a:latin typeface="Calibri"/>
                <a:ea typeface="Calibri"/>
                <a:cs typeface="Calibri"/>
                <a:sym typeface="Calibri"/>
              </a:rPr>
              <a:t> du </a:t>
            </a:r>
            <a:r>
              <a:rPr lang="en-US" sz="2600" b="1" dirty="0" err="1">
                <a:solidFill>
                  <a:schemeClr val="lt1"/>
                </a:solidFill>
                <a:latin typeface="Calibri"/>
                <a:ea typeface="Calibri"/>
                <a:cs typeface="Calibri"/>
                <a:sym typeface="Calibri"/>
              </a:rPr>
              <a:t>péché</a:t>
            </a:r>
            <a:r>
              <a:rPr lang="en-US" sz="2600" b="1" dirty="0">
                <a:solidFill>
                  <a:schemeClr val="lt1"/>
                </a:solidFill>
                <a:latin typeface="Calibri"/>
                <a:ea typeface="Calibri"/>
                <a:cs typeface="Calibri"/>
                <a:sym typeface="Calibri"/>
              </a:rPr>
              <a:t>.</a:t>
            </a:r>
            <a:r>
              <a:rPr lang="en-US" sz="2600" b="1" dirty="0">
                <a:solidFill>
                  <a:srgbClr val="FFFF00"/>
                </a:solidFill>
                <a:latin typeface="Calibri"/>
                <a:ea typeface="Calibri"/>
                <a:cs typeface="Calibri"/>
                <a:sym typeface="Calibri"/>
              </a:rPr>
              <a:t> </a:t>
            </a:r>
            <a:br>
              <a:rPr lang="en-US" sz="2600" b="1" dirty="0">
                <a:solidFill>
                  <a:srgbClr val="FFFF00"/>
                </a:solidFill>
                <a:latin typeface="Calibri"/>
                <a:ea typeface="Calibri"/>
                <a:cs typeface="Calibri"/>
                <a:sym typeface="Calibri"/>
              </a:rPr>
            </a:br>
            <a:r>
              <a:rPr lang="en-US" sz="2600" b="1" dirty="0" err="1">
                <a:solidFill>
                  <a:srgbClr val="FFFF00"/>
                </a:solidFill>
                <a:latin typeface="Calibri"/>
                <a:ea typeface="Calibri"/>
                <a:cs typeface="Calibri"/>
                <a:sym typeface="Calibri"/>
              </a:rPr>
              <a:t>Notez</a:t>
            </a:r>
            <a:r>
              <a:rPr lang="en-US" sz="2600" b="1" dirty="0">
                <a:solidFill>
                  <a:srgbClr val="FFFF00"/>
                </a:solidFill>
                <a:latin typeface="Calibri"/>
                <a:ea typeface="Calibri"/>
                <a:cs typeface="Calibri"/>
                <a:sym typeface="Calibri"/>
              </a:rPr>
              <a:t> </a:t>
            </a:r>
            <a:r>
              <a:rPr lang="en-US" sz="2600" b="1" dirty="0" err="1">
                <a:solidFill>
                  <a:srgbClr val="FFFF00"/>
                </a:solidFill>
                <a:latin typeface="Calibri"/>
                <a:ea typeface="Calibri"/>
                <a:cs typeface="Calibri"/>
                <a:sym typeface="Calibri"/>
              </a:rPr>
              <a:t>en</a:t>
            </a:r>
            <a:r>
              <a:rPr lang="en-US" sz="2600" b="1" dirty="0">
                <a:solidFill>
                  <a:srgbClr val="FFFF00"/>
                </a:solidFill>
                <a:latin typeface="Calibri"/>
                <a:ea typeface="Calibri"/>
                <a:cs typeface="Calibri"/>
                <a:sym typeface="Calibri"/>
              </a:rPr>
              <a:t> particulier comment les dons </a:t>
            </a:r>
            <a:r>
              <a:rPr lang="en-US" sz="2600" b="1" dirty="0" err="1">
                <a:solidFill>
                  <a:srgbClr val="FFFF00"/>
                </a:solidFill>
                <a:latin typeface="Calibri"/>
                <a:ea typeface="Calibri"/>
                <a:cs typeface="Calibri"/>
                <a:sym typeface="Calibri"/>
              </a:rPr>
              <a:t>suivants</a:t>
            </a:r>
            <a:r>
              <a:rPr lang="en-US" sz="2600" b="1" dirty="0">
                <a:solidFill>
                  <a:srgbClr val="FFFF00"/>
                </a:solidFill>
                <a:latin typeface="Calibri"/>
                <a:ea typeface="Calibri"/>
                <a:cs typeface="Calibri"/>
                <a:sym typeface="Calibri"/>
              </a:rPr>
              <a:t> de la vie dans </a:t>
            </a:r>
            <a:r>
              <a:rPr lang="en-US" sz="2600" b="1" dirty="0" err="1">
                <a:solidFill>
                  <a:srgbClr val="FFFF00"/>
                </a:solidFill>
                <a:latin typeface="Calibri"/>
                <a:ea typeface="Calibri"/>
                <a:cs typeface="Calibri"/>
                <a:sym typeface="Calibri"/>
              </a:rPr>
              <a:t>l'Esprit</a:t>
            </a:r>
            <a:r>
              <a:rPr lang="en-US" sz="2600" b="1" dirty="0">
                <a:solidFill>
                  <a:srgbClr val="FFFF00"/>
                </a:solidFill>
                <a:latin typeface="Calibri"/>
                <a:ea typeface="Calibri"/>
                <a:cs typeface="Calibri"/>
                <a:sym typeface="Calibri"/>
              </a:rPr>
              <a:t> </a:t>
            </a:r>
            <a:r>
              <a:rPr lang="en-US" sz="2600" b="1" dirty="0" err="1">
                <a:solidFill>
                  <a:srgbClr val="FFFF00"/>
                </a:solidFill>
                <a:latin typeface="Calibri"/>
                <a:ea typeface="Calibri"/>
                <a:cs typeface="Calibri"/>
                <a:sym typeface="Calibri"/>
              </a:rPr>
              <a:t>contribuent</a:t>
            </a:r>
            <a:r>
              <a:rPr lang="en-US" sz="2600" b="1" dirty="0">
                <a:solidFill>
                  <a:srgbClr val="FFFF00"/>
                </a:solidFill>
                <a:latin typeface="Calibri"/>
                <a:ea typeface="Calibri"/>
                <a:cs typeface="Calibri"/>
                <a:sym typeface="Calibri"/>
              </a:rPr>
              <a:t> à </a:t>
            </a:r>
            <a:r>
              <a:rPr lang="en-US" sz="2600" b="1" dirty="0" err="1">
                <a:solidFill>
                  <a:srgbClr val="FFFF00"/>
                </a:solidFill>
                <a:latin typeface="Calibri"/>
                <a:ea typeface="Calibri"/>
                <a:cs typeface="Calibri"/>
                <a:sym typeface="Calibri"/>
              </a:rPr>
              <a:t>être</a:t>
            </a:r>
            <a:r>
              <a:rPr lang="en-US" sz="2600" b="1" dirty="0">
                <a:solidFill>
                  <a:srgbClr val="FFFF00"/>
                </a:solidFill>
                <a:latin typeface="Calibri"/>
                <a:ea typeface="Calibri"/>
                <a:cs typeface="Calibri"/>
                <a:sym typeface="Calibri"/>
              </a:rPr>
              <a:t> </a:t>
            </a:r>
            <a:r>
              <a:rPr lang="en-US" sz="2600" b="1" dirty="0" err="1">
                <a:solidFill>
                  <a:srgbClr val="FFFF00"/>
                </a:solidFill>
                <a:latin typeface="Calibri"/>
                <a:ea typeface="Calibri"/>
                <a:cs typeface="Calibri"/>
                <a:sym typeface="Calibri"/>
              </a:rPr>
              <a:t>libéré</a:t>
            </a:r>
            <a:r>
              <a:rPr lang="en-US" sz="2600" b="1" dirty="0">
                <a:solidFill>
                  <a:srgbClr val="FFFF00"/>
                </a:solidFill>
                <a:latin typeface="Calibri"/>
                <a:ea typeface="Calibri"/>
                <a:cs typeface="Calibri"/>
                <a:sym typeface="Calibri"/>
              </a:rPr>
              <a:t> du </a:t>
            </a:r>
            <a:r>
              <a:rPr lang="en-US" sz="2600" b="1" dirty="0" err="1">
                <a:solidFill>
                  <a:srgbClr val="FFFF00"/>
                </a:solidFill>
                <a:latin typeface="Calibri"/>
                <a:ea typeface="Calibri"/>
                <a:cs typeface="Calibri"/>
                <a:sym typeface="Calibri"/>
              </a:rPr>
              <a:t>péché</a:t>
            </a:r>
            <a:r>
              <a:rPr lang="en-US" sz="2600" b="1" dirty="0">
                <a:solidFill>
                  <a:srgbClr val="FFFF00"/>
                </a:solidFill>
                <a:latin typeface="Calibri"/>
                <a:ea typeface="Calibri"/>
                <a:cs typeface="Calibri"/>
                <a:sym typeface="Calibri"/>
              </a:rPr>
              <a:t>. </a:t>
            </a:r>
            <a:br>
              <a:rPr lang="en-US" sz="2600" b="1" dirty="0">
                <a:solidFill>
                  <a:srgbClr val="FFFF00"/>
                </a:solidFill>
                <a:latin typeface="Calibri"/>
                <a:ea typeface="Calibri"/>
                <a:cs typeface="Calibri"/>
                <a:sym typeface="Calibri"/>
              </a:rPr>
            </a:br>
            <a:r>
              <a:rPr lang="en-US" sz="2600" b="1" dirty="0">
                <a:solidFill>
                  <a:srgbClr val="00FF00"/>
                </a:solidFill>
                <a:latin typeface="Calibri"/>
                <a:ea typeface="Calibri"/>
                <a:cs typeface="Calibri"/>
                <a:sym typeface="Calibri"/>
              </a:rPr>
              <a:t>62. Le Saint-Esprit nous </a:t>
            </a:r>
            <a:r>
              <a:rPr lang="en-US" sz="2600" b="1" dirty="0" err="1">
                <a:solidFill>
                  <a:srgbClr val="00FF00"/>
                </a:solidFill>
                <a:latin typeface="Calibri"/>
                <a:ea typeface="Calibri"/>
                <a:cs typeface="Calibri"/>
                <a:sym typeface="Calibri"/>
              </a:rPr>
              <a:t>enseigne</a:t>
            </a:r>
            <a:r>
              <a:rPr lang="en-US" sz="2600" b="1" dirty="0">
                <a:solidFill>
                  <a:srgbClr val="00FF00"/>
                </a:solidFill>
                <a:latin typeface="Calibri"/>
                <a:ea typeface="Calibri"/>
                <a:cs typeface="Calibri"/>
                <a:sym typeface="Calibri"/>
              </a:rPr>
              <a:t> </a:t>
            </a:r>
            <a:r>
              <a:rPr lang="en-US" sz="2600" b="1" dirty="0" err="1">
                <a:solidFill>
                  <a:srgbClr val="00FF00"/>
                </a:solidFill>
                <a:latin typeface="Calibri"/>
                <a:ea typeface="Calibri"/>
                <a:cs typeface="Calibri"/>
                <a:sym typeface="Calibri"/>
              </a:rPr>
              <a:t>constamment</a:t>
            </a:r>
            <a:r>
              <a:rPr lang="en-US" sz="2600" b="1" dirty="0">
                <a:solidFill>
                  <a:srgbClr val="00FF00"/>
                </a:solidFill>
                <a:latin typeface="Calibri"/>
                <a:ea typeface="Calibri"/>
                <a:cs typeface="Calibri"/>
                <a:sym typeface="Calibri"/>
              </a:rPr>
              <a:t> la parole de Dieu dans le cadre de </a:t>
            </a:r>
            <a:r>
              <a:rPr lang="en-US" sz="2600" b="1" dirty="0" err="1">
                <a:solidFill>
                  <a:srgbClr val="00FF00"/>
                </a:solidFill>
                <a:latin typeface="Calibri"/>
                <a:ea typeface="Calibri"/>
                <a:cs typeface="Calibri"/>
                <a:sym typeface="Calibri"/>
              </a:rPr>
              <a:t>notre</a:t>
            </a:r>
            <a:r>
              <a:rPr lang="en-US" sz="2600" b="1" dirty="0">
                <a:solidFill>
                  <a:srgbClr val="00FF00"/>
                </a:solidFill>
                <a:latin typeface="Calibri"/>
                <a:ea typeface="Calibri"/>
                <a:cs typeface="Calibri"/>
                <a:sym typeface="Calibri"/>
              </a:rPr>
              <a:t> </a:t>
            </a:r>
            <a:r>
              <a:rPr lang="en-US" sz="2600" b="1" dirty="0" err="1">
                <a:solidFill>
                  <a:srgbClr val="00FF00"/>
                </a:solidFill>
                <a:latin typeface="Calibri"/>
                <a:ea typeface="Calibri"/>
                <a:cs typeface="Calibri"/>
                <a:sym typeface="Calibri"/>
              </a:rPr>
              <a:t>libération</a:t>
            </a:r>
            <a:r>
              <a:rPr lang="en-US" sz="2600" b="1" dirty="0">
                <a:solidFill>
                  <a:srgbClr val="00FF00"/>
                </a:solidFill>
                <a:latin typeface="Calibri"/>
                <a:ea typeface="Calibri"/>
                <a:cs typeface="Calibri"/>
                <a:sym typeface="Calibri"/>
              </a:rPr>
              <a:t> du </a:t>
            </a:r>
            <a:r>
              <a:rPr lang="en-US" sz="2600" b="1" dirty="0" err="1">
                <a:solidFill>
                  <a:srgbClr val="00FF00"/>
                </a:solidFill>
                <a:latin typeface="Calibri"/>
                <a:ea typeface="Calibri"/>
                <a:cs typeface="Calibri"/>
                <a:sym typeface="Calibri"/>
              </a:rPr>
              <a:t>péché</a:t>
            </a:r>
            <a:r>
              <a:rPr lang="en-US" sz="2600" b="1" dirty="0">
                <a:solidFill>
                  <a:srgbClr val="00FF00"/>
                </a:solidFill>
                <a:latin typeface="Calibri"/>
                <a:ea typeface="Calibri"/>
                <a:cs typeface="Calibri"/>
                <a:sym typeface="Calibri"/>
              </a:rPr>
              <a:t>.</a:t>
            </a:r>
            <a:r>
              <a:rPr lang="en-US" sz="2600" b="1" dirty="0">
                <a:solidFill>
                  <a:srgbClr val="FFFF00"/>
                </a:solidFill>
                <a:latin typeface="Calibri"/>
                <a:ea typeface="Calibri"/>
                <a:cs typeface="Calibri"/>
                <a:sym typeface="Calibri"/>
              </a:rPr>
              <a:t> </a:t>
            </a:r>
            <a:br>
              <a:rPr lang="en-US" sz="2600" b="1" dirty="0">
                <a:solidFill>
                  <a:srgbClr val="FFFF00"/>
                </a:solidFill>
                <a:latin typeface="Calibri"/>
                <a:ea typeface="Calibri"/>
                <a:cs typeface="Calibri"/>
                <a:sym typeface="Calibri"/>
              </a:rPr>
            </a:br>
            <a:r>
              <a:rPr lang="en-US" sz="2600" b="1" dirty="0">
                <a:solidFill>
                  <a:srgbClr val="FFFF00"/>
                </a:solidFill>
                <a:latin typeface="Calibri"/>
                <a:ea typeface="Calibri"/>
                <a:cs typeface="Calibri"/>
                <a:sym typeface="Calibri"/>
              </a:rPr>
              <a:t>63-64. Le Saint-Esprit nous conduit et nous </a:t>
            </a:r>
            <a:r>
              <a:rPr lang="en-US" sz="2600" b="1" dirty="0" err="1">
                <a:solidFill>
                  <a:srgbClr val="FFFF00"/>
                </a:solidFill>
                <a:latin typeface="Calibri"/>
                <a:ea typeface="Calibri"/>
                <a:cs typeface="Calibri"/>
                <a:sym typeface="Calibri"/>
              </a:rPr>
              <a:t>sanctifie</a:t>
            </a:r>
            <a:r>
              <a:rPr lang="en-US" sz="2600" b="1" dirty="0">
                <a:solidFill>
                  <a:srgbClr val="FFFF00"/>
                </a:solidFill>
                <a:latin typeface="Calibri"/>
                <a:ea typeface="Calibri"/>
                <a:cs typeface="Calibri"/>
                <a:sym typeface="Calibri"/>
              </a:rPr>
              <a:t> </a:t>
            </a:r>
            <a:r>
              <a:rPr lang="en-US" sz="2600" b="1" dirty="0" err="1">
                <a:solidFill>
                  <a:srgbClr val="FFFF00"/>
                </a:solidFill>
                <a:latin typeface="Calibri"/>
                <a:ea typeface="Calibri"/>
                <a:cs typeface="Calibri"/>
                <a:sym typeface="Calibri"/>
              </a:rPr>
              <a:t>toujours</a:t>
            </a:r>
            <a:r>
              <a:rPr lang="en-US" sz="2600" b="1" dirty="0">
                <a:solidFill>
                  <a:srgbClr val="FFFF00"/>
                </a:solidFill>
                <a:latin typeface="Calibri"/>
                <a:ea typeface="Calibri"/>
                <a:cs typeface="Calibri"/>
                <a:sym typeface="Calibri"/>
              </a:rPr>
              <a:t> pour marcher avec Christ et non </a:t>
            </a:r>
            <a:r>
              <a:rPr lang="en-US" sz="2600" b="1" dirty="0" err="1">
                <a:solidFill>
                  <a:srgbClr val="FFFF00"/>
                </a:solidFill>
                <a:latin typeface="Calibri"/>
                <a:ea typeface="Calibri"/>
                <a:cs typeface="Calibri"/>
                <a:sym typeface="Calibri"/>
              </a:rPr>
              <a:t>pécher</a:t>
            </a:r>
            <a:r>
              <a:rPr lang="en-US" sz="2600" b="1" dirty="0">
                <a:solidFill>
                  <a:srgbClr val="FFFF00"/>
                </a:solidFill>
                <a:latin typeface="Calibri"/>
                <a:ea typeface="Calibri"/>
                <a:cs typeface="Calibri"/>
                <a:sym typeface="Calibri"/>
              </a:rPr>
              <a:t>. </a:t>
            </a:r>
            <a:br>
              <a:rPr lang="en-US" sz="2600" b="1" dirty="0">
                <a:solidFill>
                  <a:srgbClr val="FFFF00"/>
                </a:solidFill>
                <a:latin typeface="Calibri"/>
                <a:ea typeface="Calibri"/>
                <a:cs typeface="Calibri"/>
                <a:sym typeface="Calibri"/>
              </a:rPr>
            </a:br>
            <a:r>
              <a:rPr lang="en-US" sz="2600" b="1" dirty="0">
                <a:solidFill>
                  <a:srgbClr val="00FF00"/>
                </a:solidFill>
                <a:latin typeface="Calibri"/>
                <a:ea typeface="Calibri"/>
                <a:cs typeface="Calibri"/>
                <a:sym typeface="Calibri"/>
              </a:rPr>
              <a:t>66. </a:t>
            </a:r>
            <a:r>
              <a:rPr lang="en-US" sz="2600" b="1" dirty="0" err="1">
                <a:solidFill>
                  <a:srgbClr val="00FF00"/>
                </a:solidFill>
                <a:latin typeface="Calibri"/>
                <a:ea typeface="Calibri"/>
                <a:cs typeface="Calibri"/>
                <a:sym typeface="Calibri"/>
              </a:rPr>
              <a:t>L'Esprit</a:t>
            </a:r>
            <a:r>
              <a:rPr lang="en-US" sz="2600" b="1" dirty="0">
                <a:solidFill>
                  <a:srgbClr val="00FF00"/>
                </a:solidFill>
                <a:latin typeface="Calibri"/>
                <a:ea typeface="Calibri"/>
                <a:cs typeface="Calibri"/>
                <a:sym typeface="Calibri"/>
              </a:rPr>
              <a:t> nous </a:t>
            </a:r>
            <a:r>
              <a:rPr lang="en-US" sz="2600" b="1" dirty="0" err="1">
                <a:solidFill>
                  <a:srgbClr val="00FF00"/>
                </a:solidFill>
                <a:latin typeface="Calibri"/>
                <a:ea typeface="Calibri"/>
                <a:cs typeface="Calibri"/>
                <a:sym typeface="Calibri"/>
              </a:rPr>
              <a:t>remplit</a:t>
            </a:r>
            <a:r>
              <a:rPr lang="en-US" sz="2600" b="1" dirty="0">
                <a:solidFill>
                  <a:srgbClr val="00FF00"/>
                </a:solidFill>
                <a:latin typeface="Calibri"/>
                <a:ea typeface="Calibri"/>
                <a:cs typeface="Calibri"/>
                <a:sym typeface="Calibri"/>
              </a:rPr>
              <a:t> pour faire la </a:t>
            </a:r>
            <a:r>
              <a:rPr lang="en-US" sz="2600" b="1" dirty="0" err="1">
                <a:solidFill>
                  <a:srgbClr val="00FF00"/>
                </a:solidFill>
                <a:latin typeface="Calibri"/>
                <a:ea typeface="Calibri"/>
                <a:cs typeface="Calibri"/>
                <a:sym typeface="Calibri"/>
              </a:rPr>
              <a:t>volonté</a:t>
            </a:r>
            <a:r>
              <a:rPr lang="en-US" sz="2600" b="1" dirty="0">
                <a:solidFill>
                  <a:srgbClr val="00FF00"/>
                </a:solidFill>
                <a:latin typeface="Calibri"/>
                <a:ea typeface="Calibri"/>
                <a:cs typeface="Calibri"/>
                <a:sym typeface="Calibri"/>
              </a:rPr>
              <a:t> du Seigneur, pas pour le </a:t>
            </a:r>
            <a:r>
              <a:rPr lang="en-US" sz="2600" b="1" dirty="0" err="1">
                <a:solidFill>
                  <a:srgbClr val="00FF00"/>
                </a:solidFill>
                <a:latin typeface="Calibri"/>
                <a:ea typeface="Calibri"/>
                <a:cs typeface="Calibri"/>
                <a:sym typeface="Calibri"/>
              </a:rPr>
              <a:t>péché</a:t>
            </a:r>
            <a:r>
              <a:rPr lang="en-US" sz="2600" b="1" dirty="0">
                <a:solidFill>
                  <a:srgbClr val="00FF00"/>
                </a:solidFill>
                <a:latin typeface="Calibri"/>
                <a:ea typeface="Calibri"/>
                <a:cs typeface="Calibri"/>
                <a:sym typeface="Calibri"/>
              </a:rPr>
              <a:t>.</a:t>
            </a:r>
            <a:r>
              <a:rPr lang="en-US" sz="2600" b="1" dirty="0">
                <a:solidFill>
                  <a:srgbClr val="FFFF00"/>
                </a:solidFill>
                <a:latin typeface="Calibri"/>
                <a:ea typeface="Calibri"/>
                <a:cs typeface="Calibri"/>
                <a:sym typeface="Calibri"/>
              </a:rPr>
              <a:t> </a:t>
            </a:r>
            <a:br>
              <a:rPr lang="en-US" sz="2600" b="1" dirty="0">
                <a:solidFill>
                  <a:srgbClr val="FFFF00"/>
                </a:solidFill>
                <a:latin typeface="Calibri"/>
                <a:ea typeface="Calibri"/>
                <a:cs typeface="Calibri"/>
                <a:sym typeface="Calibri"/>
              </a:rPr>
            </a:br>
            <a:r>
              <a:rPr lang="en-US" sz="2600" b="1" dirty="0">
                <a:solidFill>
                  <a:srgbClr val="FFFF00"/>
                </a:solidFill>
                <a:latin typeface="Calibri"/>
                <a:ea typeface="Calibri"/>
                <a:cs typeface="Calibri"/>
                <a:sym typeface="Calibri"/>
              </a:rPr>
              <a:t>67. Nous </a:t>
            </a:r>
            <a:r>
              <a:rPr lang="en-US" sz="2600" b="1" dirty="0" err="1">
                <a:solidFill>
                  <a:srgbClr val="FFFF00"/>
                </a:solidFill>
                <a:latin typeface="Calibri"/>
                <a:ea typeface="Calibri"/>
                <a:cs typeface="Calibri"/>
                <a:sym typeface="Calibri"/>
              </a:rPr>
              <a:t>sommes</a:t>
            </a:r>
            <a:r>
              <a:rPr lang="en-US" sz="2600" b="1" dirty="0">
                <a:solidFill>
                  <a:srgbClr val="FFFF00"/>
                </a:solidFill>
                <a:latin typeface="Calibri"/>
                <a:ea typeface="Calibri"/>
                <a:cs typeface="Calibri"/>
                <a:sym typeface="Calibri"/>
              </a:rPr>
              <a:t> </a:t>
            </a:r>
            <a:r>
              <a:rPr lang="en-US" sz="2600" b="1" dirty="0" err="1">
                <a:solidFill>
                  <a:srgbClr val="FFFF00"/>
                </a:solidFill>
                <a:latin typeface="Calibri"/>
                <a:ea typeface="Calibri"/>
                <a:cs typeface="Calibri"/>
                <a:sym typeface="Calibri"/>
              </a:rPr>
              <a:t>circoncis</a:t>
            </a:r>
            <a:r>
              <a:rPr lang="en-US" sz="2600" b="1" dirty="0">
                <a:solidFill>
                  <a:srgbClr val="FFFF00"/>
                </a:solidFill>
                <a:latin typeface="Calibri"/>
                <a:ea typeface="Calibri"/>
                <a:cs typeface="Calibri"/>
                <a:sym typeface="Calibri"/>
              </a:rPr>
              <a:t> par Christ pour vivre dans </a:t>
            </a:r>
            <a:r>
              <a:rPr lang="en-US" sz="2600" b="1" dirty="0" err="1">
                <a:solidFill>
                  <a:srgbClr val="FFFF00"/>
                </a:solidFill>
                <a:latin typeface="Calibri"/>
                <a:ea typeface="Calibri"/>
                <a:cs typeface="Calibri"/>
                <a:sym typeface="Calibri"/>
              </a:rPr>
              <a:t>l'Esprit</a:t>
            </a:r>
            <a:r>
              <a:rPr lang="en-US" sz="2600" b="1" dirty="0">
                <a:solidFill>
                  <a:srgbClr val="FFFF00"/>
                </a:solidFill>
                <a:latin typeface="Calibri"/>
                <a:ea typeface="Calibri"/>
                <a:cs typeface="Calibri"/>
                <a:sym typeface="Calibri"/>
              </a:rPr>
              <a:t> et non dans la chair et le </a:t>
            </a:r>
            <a:r>
              <a:rPr lang="en-US" sz="2600" b="1" dirty="0" err="1">
                <a:solidFill>
                  <a:srgbClr val="FFFF00"/>
                </a:solidFill>
                <a:latin typeface="Calibri"/>
                <a:ea typeface="Calibri"/>
                <a:cs typeface="Calibri"/>
                <a:sym typeface="Calibri"/>
              </a:rPr>
              <a:t>péché</a:t>
            </a:r>
            <a:r>
              <a:rPr lang="en-US" sz="2600" b="1" dirty="0">
                <a:solidFill>
                  <a:srgbClr val="FFFF00"/>
                </a:solidFill>
                <a:latin typeface="Calibri"/>
                <a:ea typeface="Calibri"/>
                <a:cs typeface="Calibri"/>
                <a:sym typeface="Calibri"/>
              </a:rPr>
              <a:t>. </a:t>
            </a:r>
            <a:br>
              <a:rPr lang="en-US" sz="2600" b="1" dirty="0">
                <a:solidFill>
                  <a:srgbClr val="FFFF00"/>
                </a:solidFill>
                <a:latin typeface="Calibri"/>
                <a:ea typeface="Calibri"/>
                <a:cs typeface="Calibri"/>
                <a:sym typeface="Calibri"/>
              </a:rPr>
            </a:br>
            <a:r>
              <a:rPr lang="en-US" sz="2600" b="1" dirty="0">
                <a:solidFill>
                  <a:srgbClr val="00FF00"/>
                </a:solidFill>
                <a:latin typeface="Calibri"/>
                <a:ea typeface="Calibri"/>
                <a:cs typeface="Calibri"/>
                <a:sym typeface="Calibri"/>
              </a:rPr>
              <a:t>70-71. Le Seigneur nous conduit dans la </a:t>
            </a:r>
            <a:r>
              <a:rPr lang="en-US" sz="2600" b="1" dirty="0" err="1">
                <a:solidFill>
                  <a:srgbClr val="00FF00"/>
                </a:solidFill>
                <a:latin typeface="Calibri"/>
                <a:ea typeface="Calibri"/>
                <a:cs typeface="Calibri"/>
                <a:sym typeface="Calibri"/>
              </a:rPr>
              <a:t>victoire</a:t>
            </a:r>
            <a:r>
              <a:rPr lang="en-US" sz="2600" b="1" dirty="0">
                <a:solidFill>
                  <a:srgbClr val="00FF00"/>
                </a:solidFill>
                <a:latin typeface="Calibri"/>
                <a:ea typeface="Calibri"/>
                <a:cs typeface="Calibri"/>
                <a:sym typeface="Calibri"/>
              </a:rPr>
              <a:t> sur le </a:t>
            </a:r>
            <a:r>
              <a:rPr lang="en-US" sz="2600" b="1" dirty="0" err="1">
                <a:solidFill>
                  <a:srgbClr val="00FF00"/>
                </a:solidFill>
                <a:latin typeface="Calibri"/>
                <a:ea typeface="Calibri"/>
                <a:cs typeface="Calibri"/>
                <a:sym typeface="Calibri"/>
              </a:rPr>
              <a:t>péché</a:t>
            </a:r>
            <a:r>
              <a:rPr lang="en-US" sz="2600" b="1" dirty="0">
                <a:solidFill>
                  <a:srgbClr val="00FF00"/>
                </a:solidFill>
                <a:latin typeface="Calibri"/>
                <a:ea typeface="Calibri"/>
                <a:cs typeface="Calibri"/>
                <a:sym typeface="Calibri"/>
              </a:rPr>
              <a:t>.</a:t>
            </a:r>
            <a:endParaRPr sz="2600" b="1" dirty="0">
              <a:solidFill>
                <a:srgbClr val="00FF00"/>
              </a:solidFill>
              <a:latin typeface="Calibri"/>
              <a:ea typeface="Calibri"/>
              <a:cs typeface="Calibri"/>
              <a:sym typeface="Calibri"/>
            </a:endParaRP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2726"/>
        <p:cNvGrpSpPr/>
        <p:nvPr/>
      </p:nvGrpSpPr>
      <p:grpSpPr>
        <a:xfrm>
          <a:off x="0" y="0"/>
          <a:ext cx="0" cy="0"/>
          <a:chOff x="0" y="0"/>
          <a:chExt cx="0" cy="0"/>
        </a:xfrm>
      </p:grpSpPr>
      <p:sp>
        <p:nvSpPr>
          <p:cNvPr id="2727" name="Google Shape;2727;p151"/>
          <p:cNvSpPr/>
          <p:nvPr/>
        </p:nvSpPr>
        <p:spPr>
          <a:xfrm>
            <a:off x="827584" y="44624"/>
            <a:ext cx="7406640" cy="6715125"/>
          </a:xfrm>
          <a:prstGeom prst="ellipse">
            <a:avLst/>
          </a:prstGeom>
          <a:solidFill>
            <a:srgbClr val="FF00FF"/>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28" name="Google Shape;2728;p151"/>
          <p:cNvSpPr txBox="1"/>
          <p:nvPr/>
        </p:nvSpPr>
        <p:spPr>
          <a:xfrm>
            <a:off x="827575" y="301098"/>
            <a:ext cx="7406700" cy="5632271"/>
          </a:xfrm>
          <a:prstGeom prst="rect">
            <a:avLst/>
          </a:prstGeom>
          <a:noFill/>
          <a:ln>
            <a:noFill/>
          </a:ln>
        </p:spPr>
        <p:txBody>
          <a:bodyPr spcFirstLastPara="1" wrap="square" lIns="91425" tIns="45700" rIns="91425" bIns="45700" anchor="t" anchorCtr="0">
            <a:spAutoFit/>
          </a:bodyPr>
          <a:lstStyle/>
          <a:p>
            <a:pPr algn="ctr">
              <a:lnSpc>
                <a:spcPts val="2700"/>
              </a:lnSpc>
            </a:pPr>
            <a:r>
              <a:rPr lang="en-US" sz="2800" b="1" dirty="0" err="1" smtClean="0">
                <a:solidFill>
                  <a:schemeClr val="bg1"/>
                </a:solidFill>
                <a:latin typeface="Calibri" pitchFamily="34" charset="0"/>
                <a:cs typeface="Calibri" pitchFamily="34" charset="0"/>
              </a:rPr>
              <a:t>immergé</a:t>
            </a:r>
            <a:r>
              <a:rPr lang="en-US" sz="2800" b="1" dirty="0" smtClean="0">
                <a:solidFill>
                  <a:schemeClr val="bg1"/>
                </a:solidFill>
                <a:latin typeface="Calibri" pitchFamily="34" charset="0"/>
                <a:cs typeface="Calibri" pitchFamily="34" charset="0"/>
              </a:rPr>
              <a:t> et </a:t>
            </a:r>
            <a:r>
              <a:rPr lang="en-US" sz="2800" b="1" dirty="0" err="1" smtClean="0">
                <a:solidFill>
                  <a:schemeClr val="bg1"/>
                </a:solidFill>
                <a:latin typeface="Calibri" pitchFamily="34" charset="0"/>
                <a:cs typeface="Calibri" pitchFamily="34" charset="0"/>
              </a:rPr>
              <a:t>une</a:t>
            </a:r>
            <a:r>
              <a:rPr lang="en-US" sz="2800" b="1" dirty="0" smtClean="0">
                <a:solidFill>
                  <a:schemeClr val="bg1"/>
                </a:solidFill>
                <a:latin typeface="Calibri" pitchFamily="34" charset="0"/>
                <a:cs typeface="Calibri" pitchFamily="34" charset="0"/>
              </a:rPr>
              <a:t> </a:t>
            </a:r>
            <a:r>
              <a:rPr lang="fr-FR" sz="2800" b="1" dirty="0" smtClean="0">
                <a:solidFill>
                  <a:schemeClr val="bg1"/>
                </a:solidFill>
                <a:latin typeface="Calibri" pitchFamily="34" charset="0"/>
                <a:cs typeface="Calibri" pitchFamily="34" charset="0"/>
              </a:rPr>
              <a:t>même </a:t>
            </a:r>
          </a:p>
          <a:p>
            <a:pPr algn="ctr">
              <a:lnSpc>
                <a:spcPts val="2700"/>
              </a:lnSpc>
            </a:pPr>
            <a:r>
              <a:rPr lang="fr-FR" sz="2800" b="1" dirty="0" smtClean="0">
                <a:solidFill>
                  <a:schemeClr val="bg1"/>
                </a:solidFill>
                <a:latin typeface="Calibri" pitchFamily="34" charset="0"/>
                <a:cs typeface="Calibri" pitchFamily="34" charset="0"/>
              </a:rPr>
              <a:t>plante </a:t>
            </a:r>
            <a:r>
              <a:rPr lang="en-US" sz="2800" b="1" dirty="0" smtClean="0">
                <a:solidFill>
                  <a:schemeClr val="bg1"/>
                </a:solidFill>
                <a:latin typeface="Calibri" pitchFamily="34" charset="0"/>
                <a:cs typeface="Calibri" pitchFamily="34" charset="0"/>
              </a:rPr>
              <a:t>avec Christ </a:t>
            </a:r>
            <a:r>
              <a:rPr lang="en-US" sz="2800" b="1" dirty="0" err="1" smtClean="0">
                <a:solidFill>
                  <a:schemeClr val="bg1"/>
                </a:solidFill>
                <a:latin typeface="Calibri" pitchFamily="34" charset="0"/>
                <a:cs typeface="Calibri" pitchFamily="34" charset="0"/>
              </a:rPr>
              <a:t>dans</a:t>
            </a:r>
            <a:r>
              <a:rPr lang="en-US" sz="2800" b="1" dirty="0" smtClean="0">
                <a:solidFill>
                  <a:schemeClr val="bg1"/>
                </a:solidFill>
                <a:latin typeface="Calibri" pitchFamily="34" charset="0"/>
                <a:cs typeface="Calibri" pitchFamily="34" charset="0"/>
              </a:rPr>
              <a:t> </a:t>
            </a:r>
          </a:p>
          <a:p>
            <a:pPr algn="ctr">
              <a:lnSpc>
                <a:spcPts val="2700"/>
              </a:lnSpc>
            </a:pPr>
            <a:r>
              <a:rPr lang="en-US" sz="2800" b="1" dirty="0" err="1" smtClean="0">
                <a:solidFill>
                  <a:schemeClr val="bg1"/>
                </a:solidFill>
                <a:latin typeface="Calibri" pitchFamily="34" charset="0"/>
                <a:cs typeface="Calibri" pitchFamily="34" charset="0"/>
              </a:rPr>
              <a:t>sa</a:t>
            </a:r>
            <a:r>
              <a:rPr lang="en-US" sz="2800" b="1" dirty="0" smtClean="0">
                <a:solidFill>
                  <a:schemeClr val="bg1"/>
                </a:solidFill>
                <a:latin typeface="Calibri" pitchFamily="34" charset="0"/>
                <a:cs typeface="Calibri" pitchFamily="34" charset="0"/>
              </a:rPr>
              <a:t> mort et </a:t>
            </a:r>
            <a:r>
              <a:rPr lang="en-US" sz="2800" b="1" dirty="0" err="1" smtClean="0">
                <a:solidFill>
                  <a:schemeClr val="bg1"/>
                </a:solidFill>
                <a:latin typeface="Calibri" pitchFamily="34" charset="0"/>
                <a:cs typeface="Calibri" pitchFamily="34" charset="0"/>
              </a:rPr>
              <a:t>sa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résurrection</a:t>
            </a:r>
            <a:r>
              <a:rPr lang="en-US" sz="2800" b="1" dirty="0" smtClean="0">
                <a:solidFill>
                  <a:schemeClr val="bg1"/>
                </a:solidFill>
                <a:latin typeface="Calibri" pitchFamily="34" charset="0"/>
                <a:cs typeface="Calibri" pitchFamily="34" charset="0"/>
              </a:rPr>
              <a:t> </a:t>
            </a:r>
          </a:p>
          <a:p>
            <a:pPr marL="0" marR="0" lvl="0" indent="0" algn="ctr" rtl="0">
              <a:lnSpc>
                <a:spcPts val="2700"/>
              </a:lnSpc>
              <a:spcBef>
                <a:spcPts val="0"/>
              </a:spcBef>
              <a:spcAft>
                <a:spcPts val="0"/>
              </a:spcAft>
              <a:buNone/>
            </a:pPr>
            <a:r>
              <a:rPr lang="en-US" sz="2800" b="1" dirty="0" err="1" smtClean="0">
                <a:solidFill>
                  <a:schemeClr val="dk2"/>
                </a:solidFill>
                <a:latin typeface="Calibri" pitchFamily="34" charset="0"/>
                <a:ea typeface="Calibri"/>
                <a:cs typeface="Calibri" pitchFamily="34" charset="0"/>
                <a:sym typeface="Calibri"/>
              </a:rPr>
              <a:t>vieil</a:t>
            </a:r>
            <a:r>
              <a:rPr lang="en-US" sz="2800" b="1" dirty="0" smtClean="0">
                <a:solidFill>
                  <a:schemeClr val="dk2"/>
                </a:solidFill>
                <a:latin typeface="Calibri" pitchFamily="34" charset="0"/>
                <a:ea typeface="Calibri"/>
                <a:cs typeface="Calibri" pitchFamily="34" charset="0"/>
                <a:sym typeface="Calibri"/>
              </a:rPr>
              <a:t> </a:t>
            </a:r>
            <a:r>
              <a:rPr lang="en-US" sz="2800" b="1" dirty="0" err="1">
                <a:solidFill>
                  <a:schemeClr val="dk2"/>
                </a:solidFill>
                <a:latin typeface="Calibri" pitchFamily="34" charset="0"/>
                <a:ea typeface="Calibri"/>
                <a:cs typeface="Calibri" pitchFamily="34" charset="0"/>
                <a:sym typeface="Calibri"/>
              </a:rPr>
              <a:t>homme</a:t>
            </a:r>
            <a:r>
              <a:rPr lang="en-US" sz="2800" b="1" dirty="0">
                <a:solidFill>
                  <a:schemeClr val="dk2"/>
                </a:solidFill>
                <a:latin typeface="Calibri" pitchFamily="34" charset="0"/>
                <a:ea typeface="Calibri"/>
                <a:cs typeface="Calibri" pitchFamily="34" charset="0"/>
                <a:sym typeface="Calibri"/>
              </a:rPr>
              <a:t> en Adam </a:t>
            </a:r>
            <a:r>
              <a:rPr lang="en-US" sz="2800" b="1" dirty="0" err="1">
                <a:solidFill>
                  <a:schemeClr val="dk2"/>
                </a:solidFill>
                <a:latin typeface="Calibri" pitchFamily="34" charset="0"/>
                <a:ea typeface="Calibri"/>
                <a:cs typeface="Calibri" pitchFamily="34" charset="0"/>
                <a:sym typeface="Calibri"/>
              </a:rPr>
              <a:t>crucifié</a:t>
            </a:r>
            <a:r>
              <a:rPr lang="en-US" sz="2800" b="1" dirty="0">
                <a:solidFill>
                  <a:schemeClr val="dk2"/>
                </a:solidFill>
                <a:latin typeface="Calibri" pitchFamily="34" charset="0"/>
                <a:ea typeface="Calibri"/>
                <a:cs typeface="Calibri" pitchFamily="34" charset="0"/>
                <a:sym typeface="Calibri"/>
              </a:rPr>
              <a:t> </a:t>
            </a:r>
            <a:r>
              <a:rPr lang="en-US" sz="2800" b="1" dirty="0" smtClean="0">
                <a:solidFill>
                  <a:schemeClr val="dk2"/>
                </a:solidFill>
                <a:latin typeface="Calibri" pitchFamily="34" charset="0"/>
                <a:ea typeface="Calibri"/>
                <a:cs typeface="Calibri" pitchFamily="34" charset="0"/>
                <a:sym typeface="Calibri"/>
              </a:rPr>
              <a:t> </a:t>
            </a:r>
            <a:endParaRPr dirty="0">
              <a:latin typeface="Calibri" pitchFamily="34" charset="0"/>
              <a:cs typeface="Calibri" pitchFamily="34" charset="0"/>
            </a:endParaRPr>
          </a:p>
          <a:p>
            <a:pPr marL="0" marR="0" lvl="0" indent="0" algn="ctr" rtl="0">
              <a:lnSpc>
                <a:spcPts val="2700"/>
              </a:lnSpc>
              <a:spcBef>
                <a:spcPts val="0"/>
              </a:spcBef>
              <a:spcAft>
                <a:spcPts val="0"/>
              </a:spcAft>
              <a:buNone/>
            </a:pPr>
            <a:r>
              <a:rPr lang="en-US" sz="2800" b="1" dirty="0" smtClean="0">
                <a:solidFill>
                  <a:schemeClr val="dk2"/>
                </a:solidFill>
                <a:latin typeface="Calibri" pitchFamily="34" charset="0"/>
                <a:ea typeface="Calibri"/>
                <a:cs typeface="Calibri" pitchFamily="34" charset="0"/>
                <a:sym typeface="Calibri"/>
              </a:rPr>
              <a:t>et </a:t>
            </a:r>
            <a:r>
              <a:rPr lang="en-US" sz="2800" b="1" dirty="0" err="1" smtClean="0">
                <a:solidFill>
                  <a:schemeClr val="dk2"/>
                </a:solidFill>
                <a:latin typeface="Calibri" pitchFamily="34" charset="0"/>
                <a:ea typeface="Calibri"/>
                <a:cs typeface="Calibri" pitchFamily="34" charset="0"/>
                <a:sym typeface="Calibri"/>
              </a:rPr>
              <a:t>enseveli</a:t>
            </a:r>
            <a:r>
              <a:rPr lang="en-US" sz="2800" b="1" dirty="0" smtClean="0">
                <a:solidFill>
                  <a:schemeClr val="dk2"/>
                </a:solidFill>
                <a:latin typeface="Calibri" pitchFamily="34" charset="0"/>
                <a:ea typeface="Calibri"/>
                <a:cs typeface="Calibri" pitchFamily="34" charset="0"/>
                <a:sym typeface="Calibri"/>
              </a:rPr>
              <a:t> avec </a:t>
            </a:r>
            <a:r>
              <a:rPr lang="en-US" sz="2800" b="1" dirty="0">
                <a:solidFill>
                  <a:schemeClr val="dk2"/>
                </a:solidFill>
                <a:latin typeface="Calibri" pitchFamily="34" charset="0"/>
                <a:ea typeface="Calibri"/>
                <a:cs typeface="Calibri" pitchFamily="34" charset="0"/>
                <a:sym typeface="Calibri"/>
              </a:rPr>
              <a:t>Christ</a:t>
            </a:r>
            <a:endParaRPr sz="2800" b="1" dirty="0">
              <a:solidFill>
                <a:schemeClr val="dk2"/>
              </a:solidFill>
              <a:latin typeface="Calibri" pitchFamily="34" charset="0"/>
              <a:ea typeface="Calibri"/>
              <a:cs typeface="Calibri" pitchFamily="34" charset="0"/>
              <a:sym typeface="Calibri"/>
            </a:endParaRPr>
          </a:p>
          <a:p>
            <a:pPr marL="0" marR="0" lvl="0" indent="0" algn="ctr" rtl="0">
              <a:lnSpc>
                <a:spcPts val="2700"/>
              </a:lnSpc>
              <a:spcBef>
                <a:spcPts val="0"/>
              </a:spcBef>
              <a:spcAft>
                <a:spcPts val="0"/>
              </a:spcAft>
              <a:buNone/>
            </a:pPr>
            <a:r>
              <a:rPr lang="en-US" sz="2800" b="1" dirty="0" err="1" smtClean="0">
                <a:solidFill>
                  <a:schemeClr val="lt1"/>
                </a:solidFill>
                <a:latin typeface="Calibri" pitchFamily="34" charset="0"/>
                <a:ea typeface="Calibri"/>
                <a:cs typeface="Calibri" pitchFamily="34" charset="0"/>
                <a:sym typeface="Calibri"/>
              </a:rPr>
              <a:t>nouvel</a:t>
            </a:r>
            <a:r>
              <a:rPr lang="en-US" sz="2800" b="1" dirty="0" smtClean="0">
                <a:solidFill>
                  <a:schemeClr val="lt1"/>
                </a:solidFill>
                <a:latin typeface="Calibri" pitchFamily="34" charset="0"/>
                <a:ea typeface="Calibri"/>
                <a:cs typeface="Calibri" pitchFamily="34" charset="0"/>
                <a:sym typeface="Calibri"/>
              </a:rPr>
              <a:t> </a:t>
            </a:r>
            <a:r>
              <a:rPr lang="en-US" sz="2800" b="1" dirty="0" err="1" smtClean="0">
                <a:solidFill>
                  <a:schemeClr val="lt1"/>
                </a:solidFill>
                <a:latin typeface="Calibri" pitchFamily="34" charset="0"/>
                <a:ea typeface="Calibri"/>
                <a:cs typeface="Calibri" pitchFamily="34" charset="0"/>
                <a:sym typeface="Calibri"/>
              </a:rPr>
              <a:t>homme</a:t>
            </a:r>
            <a:r>
              <a:rPr lang="en-US" sz="2800" b="1" dirty="0" smtClean="0">
                <a:solidFill>
                  <a:schemeClr val="lt1"/>
                </a:solidFill>
                <a:latin typeface="Calibri" pitchFamily="34" charset="0"/>
                <a:ea typeface="Calibri"/>
                <a:cs typeface="Calibri" pitchFamily="34" charset="0"/>
                <a:sym typeface="Calibri"/>
              </a:rPr>
              <a:t> </a:t>
            </a:r>
            <a:r>
              <a:rPr lang="en-US" sz="2800" b="1" dirty="0">
                <a:solidFill>
                  <a:schemeClr val="lt1"/>
                </a:solidFill>
                <a:latin typeface="Calibri" pitchFamily="34" charset="0"/>
                <a:ea typeface="Calibri"/>
                <a:cs typeface="Calibri" pitchFamily="34" charset="0"/>
                <a:sym typeface="Calibri"/>
              </a:rPr>
              <a:t>en Christ </a:t>
            </a:r>
            <a:r>
              <a:rPr lang="en-US" sz="2800" b="1" dirty="0" err="1">
                <a:solidFill>
                  <a:schemeClr val="lt1"/>
                </a:solidFill>
                <a:latin typeface="Calibri" pitchFamily="34" charset="0"/>
                <a:ea typeface="Calibri"/>
                <a:cs typeface="Calibri" pitchFamily="34" charset="0"/>
                <a:sym typeface="Calibri"/>
              </a:rPr>
              <a:t>ressuscité</a:t>
            </a:r>
            <a:r>
              <a:rPr lang="en-US" sz="2800" b="1" dirty="0">
                <a:solidFill>
                  <a:schemeClr val="lt1"/>
                </a:solidFill>
                <a:latin typeface="Calibri" pitchFamily="34" charset="0"/>
                <a:ea typeface="Calibri"/>
                <a:cs typeface="Calibri" pitchFamily="34" charset="0"/>
                <a:sym typeface="Calibri"/>
              </a:rPr>
              <a:t> </a:t>
            </a:r>
            <a:endParaRPr lang="en-US" sz="2800" b="1" dirty="0" smtClean="0">
              <a:solidFill>
                <a:schemeClr val="lt1"/>
              </a:solidFill>
              <a:latin typeface="Calibri" pitchFamily="34" charset="0"/>
              <a:ea typeface="Calibri"/>
              <a:cs typeface="Calibri" pitchFamily="34" charset="0"/>
              <a:sym typeface="Calibri"/>
            </a:endParaRPr>
          </a:p>
          <a:p>
            <a:pPr marL="0" marR="0" lvl="0" indent="0" algn="ctr" rtl="0">
              <a:lnSpc>
                <a:spcPts val="2700"/>
              </a:lnSpc>
              <a:spcBef>
                <a:spcPts val="0"/>
              </a:spcBef>
              <a:spcAft>
                <a:spcPts val="0"/>
              </a:spcAft>
              <a:buNone/>
            </a:pPr>
            <a:r>
              <a:rPr lang="en-US" sz="2800" b="1" dirty="0" smtClean="0">
                <a:solidFill>
                  <a:schemeClr val="lt1"/>
                </a:solidFill>
                <a:latin typeface="Calibri" pitchFamily="34" charset="0"/>
                <a:ea typeface="Calibri"/>
                <a:cs typeface="Calibri" pitchFamily="34" charset="0"/>
                <a:sym typeface="Calibri"/>
              </a:rPr>
              <a:t>et </a:t>
            </a:r>
            <a:r>
              <a:rPr lang="en-US" sz="2800" b="1" dirty="0">
                <a:solidFill>
                  <a:schemeClr val="lt1"/>
                </a:solidFill>
                <a:latin typeface="Calibri" pitchFamily="34" charset="0"/>
                <a:ea typeface="Calibri"/>
                <a:cs typeface="Calibri" pitchFamily="34" charset="0"/>
                <a:sym typeface="Calibri"/>
              </a:rPr>
              <a:t>vivant avec Christ</a:t>
            </a:r>
            <a:endParaRPr dirty="0">
              <a:latin typeface="Calibri" pitchFamily="34" charset="0"/>
              <a:cs typeface="Calibri" pitchFamily="34" charset="0"/>
            </a:endParaRPr>
          </a:p>
          <a:p>
            <a:pPr marL="0" marR="0" lvl="0" indent="0" algn="ctr" rtl="0">
              <a:lnSpc>
                <a:spcPts val="2700"/>
              </a:lnSpc>
              <a:spcBef>
                <a:spcPts val="0"/>
              </a:spcBef>
              <a:spcAft>
                <a:spcPts val="0"/>
              </a:spcAft>
              <a:buNone/>
            </a:pPr>
            <a:r>
              <a:rPr lang="en-US" sz="2800" b="1" dirty="0" err="1">
                <a:solidFill>
                  <a:schemeClr val="dk2"/>
                </a:solidFill>
                <a:latin typeface="Calibri" pitchFamily="34" charset="0"/>
                <a:ea typeface="Calibri"/>
                <a:cs typeface="Calibri" pitchFamily="34" charset="0"/>
                <a:sym typeface="Calibri"/>
              </a:rPr>
              <a:t>libérer</a:t>
            </a:r>
            <a:r>
              <a:rPr lang="en-US" sz="2800" b="1" dirty="0">
                <a:solidFill>
                  <a:schemeClr val="dk2"/>
                </a:solidFill>
                <a:latin typeface="Calibri" pitchFamily="34" charset="0"/>
                <a:ea typeface="Calibri"/>
                <a:cs typeface="Calibri" pitchFamily="34" charset="0"/>
                <a:sym typeface="Calibri"/>
              </a:rPr>
              <a:t> de </a:t>
            </a:r>
            <a:r>
              <a:rPr lang="en-US" sz="2800" b="1" dirty="0" err="1">
                <a:solidFill>
                  <a:schemeClr val="dk2"/>
                </a:solidFill>
                <a:latin typeface="Calibri" pitchFamily="34" charset="0"/>
                <a:ea typeface="Calibri"/>
                <a:cs typeface="Calibri" pitchFamily="34" charset="0"/>
                <a:sym typeface="Calibri"/>
              </a:rPr>
              <a:t>l'esclavage</a:t>
            </a:r>
            <a:r>
              <a:rPr lang="en-US" sz="2800" b="1" dirty="0">
                <a:solidFill>
                  <a:schemeClr val="dk2"/>
                </a:solidFill>
                <a:latin typeface="Calibri" pitchFamily="34" charset="0"/>
                <a:ea typeface="Calibri"/>
                <a:cs typeface="Calibri" pitchFamily="34" charset="0"/>
                <a:sym typeface="Calibri"/>
              </a:rPr>
              <a:t> du </a:t>
            </a:r>
            <a:r>
              <a:rPr lang="en-US" sz="2800" b="1" dirty="0" err="1">
                <a:solidFill>
                  <a:schemeClr val="dk2"/>
                </a:solidFill>
                <a:latin typeface="Calibri" pitchFamily="34" charset="0"/>
                <a:ea typeface="Calibri"/>
                <a:cs typeface="Calibri" pitchFamily="34" charset="0"/>
                <a:sym typeface="Calibri"/>
              </a:rPr>
              <a:t>péché</a:t>
            </a:r>
            <a:r>
              <a:rPr lang="en-US" sz="2800" b="1" dirty="0">
                <a:solidFill>
                  <a:schemeClr val="dk2"/>
                </a:solidFill>
                <a:latin typeface="Calibri" pitchFamily="34" charset="0"/>
                <a:ea typeface="Calibri"/>
                <a:cs typeface="Calibri" pitchFamily="34" charset="0"/>
                <a:sym typeface="Calibri"/>
              </a:rPr>
              <a:t> </a:t>
            </a:r>
            <a:endParaRPr dirty="0">
              <a:latin typeface="Calibri" pitchFamily="34" charset="0"/>
              <a:cs typeface="Calibri" pitchFamily="34" charset="0"/>
            </a:endParaRPr>
          </a:p>
          <a:p>
            <a:pPr marL="0" marR="0" lvl="0" indent="0" algn="ctr" rtl="0">
              <a:lnSpc>
                <a:spcPts val="2700"/>
              </a:lnSpc>
              <a:spcBef>
                <a:spcPts val="0"/>
              </a:spcBef>
              <a:spcAft>
                <a:spcPts val="0"/>
              </a:spcAft>
              <a:buNone/>
            </a:pPr>
            <a:r>
              <a:rPr lang="en-US" sz="2800" b="1" dirty="0">
                <a:solidFill>
                  <a:schemeClr val="lt1"/>
                </a:solidFill>
                <a:latin typeface="Calibri" pitchFamily="34" charset="0"/>
                <a:ea typeface="Calibri"/>
                <a:cs typeface="Calibri" pitchFamily="34" charset="0"/>
                <a:sym typeface="Calibri"/>
              </a:rPr>
              <a:t>les </a:t>
            </a:r>
            <a:r>
              <a:rPr lang="en-US" sz="2800" b="1" dirty="0" err="1">
                <a:solidFill>
                  <a:schemeClr val="lt1"/>
                </a:solidFill>
                <a:latin typeface="Calibri" pitchFamily="34" charset="0"/>
                <a:ea typeface="Calibri"/>
                <a:cs typeface="Calibri" pitchFamily="34" charset="0"/>
                <a:sym typeface="Calibri"/>
              </a:rPr>
              <a:t>membres</a:t>
            </a:r>
            <a:r>
              <a:rPr lang="en-US" sz="2800" b="1" dirty="0">
                <a:solidFill>
                  <a:schemeClr val="lt1"/>
                </a:solidFill>
                <a:latin typeface="Calibri" pitchFamily="34" charset="0"/>
                <a:ea typeface="Calibri"/>
                <a:cs typeface="Calibri" pitchFamily="34" charset="0"/>
                <a:sym typeface="Calibri"/>
              </a:rPr>
              <a:t> du corps instruments de justice</a:t>
            </a:r>
            <a:r>
              <a:rPr lang="en-US" sz="2800" b="1" dirty="0">
                <a:solidFill>
                  <a:schemeClr val="dk2"/>
                </a:solidFill>
                <a:latin typeface="Calibri" pitchFamily="34" charset="0"/>
                <a:ea typeface="Calibri"/>
                <a:cs typeface="Calibri" pitchFamily="34" charset="0"/>
                <a:sym typeface="Calibri"/>
              </a:rPr>
              <a:t> </a:t>
            </a:r>
            <a:r>
              <a:rPr lang="en-US" sz="2800" b="1" dirty="0" err="1">
                <a:solidFill>
                  <a:schemeClr val="dk2"/>
                </a:solidFill>
                <a:latin typeface="Calibri" pitchFamily="34" charset="0"/>
                <a:ea typeface="Calibri"/>
                <a:cs typeface="Calibri" pitchFamily="34" charset="0"/>
                <a:sym typeface="Calibri"/>
              </a:rPr>
              <a:t>sous</a:t>
            </a:r>
            <a:r>
              <a:rPr lang="en-US" sz="2800" b="1" dirty="0">
                <a:solidFill>
                  <a:schemeClr val="dk2"/>
                </a:solidFill>
                <a:latin typeface="Calibri" pitchFamily="34" charset="0"/>
                <a:ea typeface="Calibri"/>
                <a:cs typeface="Calibri" pitchFamily="34" charset="0"/>
                <a:sym typeface="Calibri"/>
              </a:rPr>
              <a:t> Christ et </a:t>
            </a:r>
            <a:r>
              <a:rPr lang="en-US" sz="2800" b="1" dirty="0" err="1">
                <a:solidFill>
                  <a:schemeClr val="dk2"/>
                </a:solidFill>
                <a:latin typeface="Calibri" pitchFamily="34" charset="0"/>
                <a:ea typeface="Calibri"/>
                <a:cs typeface="Calibri" pitchFamily="34" charset="0"/>
                <a:sym typeface="Calibri"/>
              </a:rPr>
              <a:t>sa</a:t>
            </a:r>
            <a:r>
              <a:rPr lang="en-US" sz="2800" b="1" dirty="0">
                <a:solidFill>
                  <a:schemeClr val="dk2"/>
                </a:solidFill>
                <a:latin typeface="Calibri" pitchFamily="34" charset="0"/>
                <a:ea typeface="Calibri"/>
                <a:cs typeface="Calibri" pitchFamily="34" charset="0"/>
                <a:sym typeface="Calibri"/>
              </a:rPr>
              <a:t> </a:t>
            </a:r>
            <a:r>
              <a:rPr lang="en-US" sz="2800" b="1" dirty="0" err="1">
                <a:solidFill>
                  <a:schemeClr val="dk2"/>
                </a:solidFill>
                <a:latin typeface="Calibri" pitchFamily="34" charset="0"/>
                <a:ea typeface="Calibri"/>
                <a:cs typeface="Calibri" pitchFamily="34" charset="0"/>
                <a:sym typeface="Calibri"/>
              </a:rPr>
              <a:t>grâce</a:t>
            </a:r>
            <a:r>
              <a:rPr lang="en-US" sz="2800" b="1" dirty="0">
                <a:solidFill>
                  <a:schemeClr val="dk2"/>
                </a:solidFill>
                <a:latin typeface="Calibri" pitchFamily="34" charset="0"/>
                <a:ea typeface="Calibri"/>
                <a:cs typeface="Calibri" pitchFamily="34" charset="0"/>
                <a:sym typeface="Calibri"/>
              </a:rPr>
              <a:t> </a:t>
            </a:r>
            <a:r>
              <a:rPr lang="en-US" sz="2800" b="1" dirty="0" err="1">
                <a:solidFill>
                  <a:schemeClr val="dk2"/>
                </a:solidFill>
                <a:latin typeface="Calibri" pitchFamily="34" charset="0"/>
                <a:ea typeface="Calibri"/>
                <a:cs typeface="Calibri" pitchFamily="34" charset="0"/>
                <a:sym typeface="Calibri"/>
              </a:rPr>
              <a:t>abondante</a:t>
            </a:r>
            <a:r>
              <a:rPr lang="en-US" sz="2800" b="1" dirty="0">
                <a:solidFill>
                  <a:schemeClr val="dk2"/>
                </a:solidFill>
                <a:latin typeface="Calibri" pitchFamily="34" charset="0"/>
                <a:ea typeface="Calibri"/>
                <a:cs typeface="Calibri" pitchFamily="34" charset="0"/>
                <a:sym typeface="Calibri"/>
              </a:rPr>
              <a:t> non le </a:t>
            </a:r>
            <a:r>
              <a:rPr lang="en-US" sz="2800" b="1" dirty="0" err="1">
                <a:solidFill>
                  <a:schemeClr val="dk2"/>
                </a:solidFill>
                <a:latin typeface="Calibri" pitchFamily="34" charset="0"/>
                <a:ea typeface="Calibri"/>
                <a:cs typeface="Calibri" pitchFamily="34" charset="0"/>
                <a:sym typeface="Calibri"/>
              </a:rPr>
              <a:t>péché</a:t>
            </a:r>
            <a:r>
              <a:rPr lang="en-US" sz="2800" b="1" dirty="0">
                <a:solidFill>
                  <a:schemeClr val="dk2"/>
                </a:solidFill>
                <a:latin typeface="Calibri" pitchFamily="34" charset="0"/>
                <a:ea typeface="Calibri"/>
                <a:cs typeface="Calibri" pitchFamily="34" charset="0"/>
                <a:sym typeface="Calibri"/>
              </a:rPr>
              <a:t> </a:t>
            </a:r>
            <a:endParaRPr sz="2800" b="1" dirty="0">
              <a:solidFill>
                <a:schemeClr val="dk2"/>
              </a:solidFill>
              <a:latin typeface="Calibri" pitchFamily="34" charset="0"/>
              <a:ea typeface="Calibri"/>
              <a:cs typeface="Calibri" pitchFamily="34" charset="0"/>
              <a:sym typeface="Calibri"/>
            </a:endParaRPr>
          </a:p>
          <a:p>
            <a:pPr marL="0" marR="0" lvl="0" indent="0" algn="ctr" rtl="0">
              <a:lnSpc>
                <a:spcPts val="2700"/>
              </a:lnSpc>
              <a:spcBef>
                <a:spcPts val="0"/>
              </a:spcBef>
              <a:spcAft>
                <a:spcPts val="0"/>
              </a:spcAft>
              <a:buNone/>
            </a:pPr>
            <a:r>
              <a:rPr lang="en-US" sz="2800" b="1" dirty="0" err="1">
                <a:solidFill>
                  <a:schemeClr val="lt1"/>
                </a:solidFill>
                <a:latin typeface="Calibri" pitchFamily="34" charset="0"/>
                <a:ea typeface="Calibri"/>
                <a:cs typeface="Calibri" pitchFamily="34" charset="0"/>
                <a:sym typeface="Calibri"/>
              </a:rPr>
              <a:t>sous</a:t>
            </a:r>
            <a:r>
              <a:rPr lang="en-US" sz="2800" b="1" dirty="0">
                <a:solidFill>
                  <a:schemeClr val="lt1"/>
                </a:solidFill>
                <a:latin typeface="Calibri" pitchFamily="34" charset="0"/>
                <a:ea typeface="Calibri"/>
                <a:cs typeface="Calibri" pitchFamily="34" charset="0"/>
                <a:sym typeface="Calibri"/>
              </a:rPr>
              <a:t> Christ </a:t>
            </a:r>
            <a:r>
              <a:rPr lang="en-US" sz="2800" b="1" dirty="0" err="1">
                <a:solidFill>
                  <a:schemeClr val="lt1"/>
                </a:solidFill>
                <a:latin typeface="Calibri" pitchFamily="34" charset="0"/>
                <a:ea typeface="Calibri"/>
                <a:cs typeface="Calibri" pitchFamily="34" charset="0"/>
                <a:sym typeface="Calibri"/>
              </a:rPr>
              <a:t>comme</a:t>
            </a:r>
            <a:r>
              <a:rPr lang="en-US" sz="2800" b="1" dirty="0">
                <a:solidFill>
                  <a:schemeClr val="lt1"/>
                </a:solidFill>
                <a:latin typeface="Calibri" pitchFamily="34" charset="0"/>
                <a:ea typeface="Calibri"/>
                <a:cs typeface="Calibri" pitchFamily="34" charset="0"/>
                <a:sym typeface="Calibri"/>
              </a:rPr>
              <a:t> </a:t>
            </a:r>
            <a:r>
              <a:rPr lang="en-US" sz="2800" b="1" dirty="0" err="1">
                <a:solidFill>
                  <a:schemeClr val="lt1"/>
                </a:solidFill>
                <a:latin typeface="Calibri" pitchFamily="34" charset="0"/>
                <a:ea typeface="Calibri"/>
                <a:cs typeface="Calibri" pitchFamily="34" charset="0"/>
                <a:sym typeface="Calibri"/>
              </a:rPr>
              <a:t>esclaves</a:t>
            </a:r>
            <a:r>
              <a:rPr lang="en-US" sz="2800" b="1" dirty="0">
                <a:solidFill>
                  <a:schemeClr val="lt1"/>
                </a:solidFill>
                <a:latin typeface="Calibri" pitchFamily="34" charset="0"/>
                <a:ea typeface="Calibri"/>
                <a:cs typeface="Calibri" pitchFamily="34" charset="0"/>
                <a:sym typeface="Calibri"/>
              </a:rPr>
              <a:t> de Christ </a:t>
            </a:r>
            <a:endParaRPr dirty="0">
              <a:latin typeface="Calibri" pitchFamily="34" charset="0"/>
              <a:cs typeface="Calibri" pitchFamily="34" charset="0"/>
            </a:endParaRPr>
          </a:p>
          <a:p>
            <a:pPr marL="0" marR="0" lvl="0" indent="0" algn="ctr" rtl="0">
              <a:lnSpc>
                <a:spcPts val="2700"/>
              </a:lnSpc>
              <a:spcBef>
                <a:spcPts val="0"/>
              </a:spcBef>
              <a:spcAft>
                <a:spcPts val="0"/>
              </a:spcAft>
              <a:buNone/>
            </a:pPr>
            <a:r>
              <a:rPr lang="en-US" sz="2800" b="1" dirty="0">
                <a:solidFill>
                  <a:schemeClr val="lt1"/>
                </a:solidFill>
                <a:latin typeface="Calibri" pitchFamily="34" charset="0"/>
                <a:ea typeface="Calibri"/>
                <a:cs typeface="Calibri" pitchFamily="34" charset="0"/>
                <a:sym typeface="Calibri"/>
              </a:rPr>
              <a:t>et de </a:t>
            </a:r>
            <a:r>
              <a:rPr lang="en-US" sz="2800" b="1" dirty="0" err="1">
                <a:solidFill>
                  <a:schemeClr val="lt1"/>
                </a:solidFill>
                <a:latin typeface="Calibri" pitchFamily="34" charset="0"/>
                <a:ea typeface="Calibri"/>
                <a:cs typeface="Calibri" pitchFamily="34" charset="0"/>
                <a:sym typeface="Calibri"/>
              </a:rPr>
              <a:t>Dieu</a:t>
            </a:r>
            <a:r>
              <a:rPr lang="en-US" sz="2800" b="1" dirty="0">
                <a:solidFill>
                  <a:schemeClr val="lt1"/>
                </a:solidFill>
                <a:latin typeface="Calibri" pitchFamily="34" charset="0"/>
                <a:ea typeface="Calibri"/>
                <a:cs typeface="Calibri" pitchFamily="34" charset="0"/>
                <a:sym typeface="Calibri"/>
              </a:rPr>
              <a:t> pour la justice</a:t>
            </a:r>
            <a:endParaRPr sz="2800" b="1" dirty="0">
              <a:solidFill>
                <a:schemeClr val="lt1"/>
              </a:solidFill>
              <a:latin typeface="Calibri" pitchFamily="34" charset="0"/>
              <a:ea typeface="Calibri"/>
              <a:cs typeface="Calibri" pitchFamily="34" charset="0"/>
              <a:sym typeface="Calibri"/>
            </a:endParaRPr>
          </a:p>
          <a:p>
            <a:pPr marL="0" marR="0" lvl="0" indent="0" algn="ctr" rtl="0">
              <a:lnSpc>
                <a:spcPts val="2700"/>
              </a:lnSpc>
              <a:spcBef>
                <a:spcPts val="0"/>
              </a:spcBef>
              <a:spcAft>
                <a:spcPts val="0"/>
              </a:spcAft>
              <a:buNone/>
            </a:pPr>
            <a:r>
              <a:rPr lang="en-US" sz="2800" b="1" dirty="0">
                <a:solidFill>
                  <a:schemeClr val="dk2"/>
                </a:solidFill>
                <a:latin typeface="Calibri" pitchFamily="34" charset="0"/>
                <a:ea typeface="Calibri"/>
                <a:cs typeface="Calibri" pitchFamily="34" charset="0"/>
                <a:sym typeface="Calibri"/>
              </a:rPr>
              <a:t>attaché au Christ, un avec Christ, </a:t>
            </a:r>
            <a:r>
              <a:rPr lang="en-US" sz="2800" b="1" dirty="0" err="1">
                <a:solidFill>
                  <a:schemeClr val="dk2"/>
                </a:solidFill>
                <a:latin typeface="Calibri" pitchFamily="34" charset="0"/>
                <a:ea typeface="Calibri"/>
                <a:cs typeface="Calibri" pitchFamily="34" charset="0"/>
                <a:sym typeface="Calibri"/>
              </a:rPr>
              <a:t>assis</a:t>
            </a:r>
            <a:r>
              <a:rPr lang="en-US" sz="2800" b="1" dirty="0">
                <a:solidFill>
                  <a:schemeClr val="dk2"/>
                </a:solidFill>
                <a:latin typeface="Calibri" pitchFamily="34" charset="0"/>
                <a:ea typeface="Calibri"/>
                <a:cs typeface="Calibri" pitchFamily="34" charset="0"/>
                <a:sym typeface="Calibri"/>
              </a:rPr>
              <a:t> </a:t>
            </a:r>
            <a:endParaRPr dirty="0">
              <a:latin typeface="Calibri" pitchFamily="34" charset="0"/>
              <a:cs typeface="Calibri" pitchFamily="34" charset="0"/>
            </a:endParaRPr>
          </a:p>
          <a:p>
            <a:pPr marL="0" marR="0" lvl="0" indent="0" algn="ctr" rtl="0">
              <a:lnSpc>
                <a:spcPts val="2700"/>
              </a:lnSpc>
              <a:spcBef>
                <a:spcPts val="0"/>
              </a:spcBef>
              <a:spcAft>
                <a:spcPts val="0"/>
              </a:spcAft>
              <a:buNone/>
            </a:pPr>
            <a:r>
              <a:rPr lang="en-US" sz="2800" b="1" dirty="0">
                <a:solidFill>
                  <a:schemeClr val="dk2"/>
                </a:solidFill>
                <a:latin typeface="Calibri" pitchFamily="34" charset="0"/>
                <a:ea typeface="Calibri"/>
                <a:cs typeface="Calibri" pitchFamily="34" charset="0"/>
                <a:sym typeface="Calibri"/>
              </a:rPr>
              <a:t>avec Christ, </a:t>
            </a:r>
            <a:r>
              <a:rPr lang="en-US" sz="2800" b="1" dirty="0" err="1">
                <a:solidFill>
                  <a:schemeClr val="dk2"/>
                </a:solidFill>
                <a:latin typeface="Calibri" pitchFamily="34" charset="0"/>
                <a:ea typeface="Calibri"/>
                <a:cs typeface="Calibri" pitchFamily="34" charset="0"/>
                <a:sym typeface="Calibri"/>
              </a:rPr>
              <a:t>caché</a:t>
            </a:r>
            <a:r>
              <a:rPr lang="en-US" sz="2800" b="1" dirty="0">
                <a:solidFill>
                  <a:schemeClr val="dk2"/>
                </a:solidFill>
                <a:latin typeface="Calibri" pitchFamily="34" charset="0"/>
                <a:ea typeface="Calibri"/>
                <a:cs typeface="Calibri" pitchFamily="34" charset="0"/>
                <a:sym typeface="Calibri"/>
              </a:rPr>
              <a:t> avec Christ en </a:t>
            </a:r>
            <a:r>
              <a:rPr lang="en-US" sz="2800" b="1" dirty="0" err="1">
                <a:solidFill>
                  <a:schemeClr val="dk2"/>
                </a:solidFill>
                <a:latin typeface="Calibri" pitchFamily="34" charset="0"/>
                <a:ea typeface="Calibri"/>
                <a:cs typeface="Calibri" pitchFamily="34" charset="0"/>
                <a:sym typeface="Calibri"/>
              </a:rPr>
              <a:t>Dieu</a:t>
            </a:r>
            <a:r>
              <a:rPr lang="en-US" sz="2800" b="1" dirty="0">
                <a:solidFill>
                  <a:schemeClr val="dk2"/>
                </a:solidFill>
                <a:latin typeface="Calibri" pitchFamily="34" charset="0"/>
                <a:ea typeface="Calibri"/>
                <a:cs typeface="Calibri" pitchFamily="34" charset="0"/>
                <a:sym typeface="Calibri"/>
              </a:rPr>
              <a:t> </a:t>
            </a:r>
            <a:endParaRPr sz="2800" b="1" dirty="0">
              <a:solidFill>
                <a:schemeClr val="dk2"/>
              </a:solidFill>
              <a:latin typeface="Calibri" pitchFamily="34" charset="0"/>
              <a:ea typeface="Calibri"/>
              <a:cs typeface="Calibri" pitchFamily="34" charset="0"/>
              <a:sym typeface="Calibri"/>
            </a:endParaRPr>
          </a:p>
          <a:p>
            <a:pPr marL="0" marR="0" lvl="0" indent="0" algn="ctr" rtl="0">
              <a:lnSpc>
                <a:spcPts val="2700"/>
              </a:lnSpc>
              <a:spcBef>
                <a:spcPts val="0"/>
              </a:spcBef>
              <a:spcAft>
                <a:spcPts val="0"/>
              </a:spcAft>
              <a:buNone/>
            </a:pPr>
            <a:r>
              <a:rPr lang="en-US" sz="2800" b="1" dirty="0" err="1">
                <a:solidFill>
                  <a:schemeClr val="lt1"/>
                </a:solidFill>
                <a:latin typeface="Calibri" pitchFamily="34" charset="0"/>
                <a:ea typeface="Calibri"/>
                <a:cs typeface="Calibri" pitchFamily="34" charset="0"/>
                <a:sym typeface="Calibri"/>
              </a:rPr>
              <a:t>libéré</a:t>
            </a:r>
            <a:r>
              <a:rPr lang="en-US" sz="2800" b="1" dirty="0">
                <a:solidFill>
                  <a:schemeClr val="lt1"/>
                </a:solidFill>
                <a:latin typeface="Calibri" pitchFamily="34" charset="0"/>
                <a:ea typeface="Calibri"/>
                <a:cs typeface="Calibri" pitchFamily="34" charset="0"/>
                <a:sym typeface="Calibri"/>
              </a:rPr>
              <a:t> de la </a:t>
            </a:r>
            <a:r>
              <a:rPr lang="en-US" sz="2800" b="1" dirty="0" err="1">
                <a:solidFill>
                  <a:schemeClr val="lt1"/>
                </a:solidFill>
                <a:latin typeface="Calibri" pitchFamily="34" charset="0"/>
                <a:ea typeface="Calibri"/>
                <a:cs typeface="Calibri" pitchFamily="34" charset="0"/>
                <a:sym typeface="Calibri"/>
              </a:rPr>
              <a:t>loi</a:t>
            </a:r>
            <a:r>
              <a:rPr lang="en-US" sz="2800" b="1" dirty="0">
                <a:solidFill>
                  <a:schemeClr val="lt1"/>
                </a:solidFill>
                <a:latin typeface="Calibri" pitchFamily="34" charset="0"/>
                <a:ea typeface="Calibri"/>
                <a:cs typeface="Calibri" pitchFamily="34" charset="0"/>
                <a:sym typeface="Calibri"/>
              </a:rPr>
              <a:t> pour </a:t>
            </a:r>
            <a:r>
              <a:rPr lang="en-US" sz="2800" b="1" dirty="0" err="1">
                <a:solidFill>
                  <a:schemeClr val="lt1"/>
                </a:solidFill>
                <a:latin typeface="Calibri" pitchFamily="34" charset="0"/>
                <a:ea typeface="Calibri"/>
                <a:cs typeface="Calibri" pitchFamily="34" charset="0"/>
                <a:sym typeface="Calibri"/>
              </a:rPr>
              <a:t>épouser</a:t>
            </a:r>
            <a:r>
              <a:rPr lang="en-US" sz="2800" b="1" dirty="0">
                <a:solidFill>
                  <a:schemeClr val="lt1"/>
                </a:solidFill>
                <a:latin typeface="Calibri" pitchFamily="34" charset="0"/>
                <a:ea typeface="Calibri"/>
                <a:cs typeface="Calibri" pitchFamily="34" charset="0"/>
                <a:sym typeface="Calibri"/>
              </a:rPr>
              <a:t> Christ</a:t>
            </a:r>
            <a:endParaRPr sz="2800" b="1" dirty="0">
              <a:solidFill>
                <a:schemeClr val="lt1"/>
              </a:solidFill>
              <a:latin typeface="Calibri" pitchFamily="34" charset="0"/>
              <a:ea typeface="Calibri"/>
              <a:cs typeface="Calibri" pitchFamily="34" charset="0"/>
              <a:sym typeface="Calibri"/>
            </a:endParaRPr>
          </a:p>
          <a:p>
            <a:pPr marL="0" marR="0" lvl="0" indent="0" algn="ctr" rtl="0">
              <a:lnSpc>
                <a:spcPts val="2700"/>
              </a:lnSpc>
              <a:spcBef>
                <a:spcPts val="0"/>
              </a:spcBef>
              <a:spcAft>
                <a:spcPts val="0"/>
              </a:spcAft>
              <a:buNone/>
            </a:pPr>
            <a:r>
              <a:rPr lang="en-US" sz="2800" b="1" dirty="0" err="1">
                <a:solidFill>
                  <a:schemeClr val="dk2"/>
                </a:solidFill>
                <a:latin typeface="Calibri" pitchFamily="34" charset="0"/>
                <a:ea typeface="Calibri"/>
                <a:cs typeface="Calibri" pitchFamily="34" charset="0"/>
                <a:sym typeface="Calibri"/>
              </a:rPr>
              <a:t>sous</a:t>
            </a:r>
            <a:r>
              <a:rPr lang="en-US" sz="2800" b="1" dirty="0">
                <a:solidFill>
                  <a:schemeClr val="dk2"/>
                </a:solidFill>
                <a:latin typeface="Calibri" pitchFamily="34" charset="0"/>
                <a:ea typeface="Calibri"/>
                <a:cs typeface="Calibri" pitchFamily="34" charset="0"/>
                <a:sym typeface="Calibri"/>
              </a:rPr>
              <a:t> la </a:t>
            </a:r>
            <a:r>
              <a:rPr lang="en-US" sz="2800" b="1" dirty="0" err="1">
                <a:solidFill>
                  <a:schemeClr val="dk2"/>
                </a:solidFill>
                <a:latin typeface="Calibri" pitchFamily="34" charset="0"/>
                <a:ea typeface="Calibri"/>
                <a:cs typeface="Calibri" pitchFamily="34" charset="0"/>
                <a:sym typeface="Calibri"/>
              </a:rPr>
              <a:t>loi</a:t>
            </a:r>
            <a:r>
              <a:rPr lang="en-US" sz="2800" b="1" dirty="0">
                <a:solidFill>
                  <a:schemeClr val="dk2"/>
                </a:solidFill>
                <a:latin typeface="Calibri" pitchFamily="34" charset="0"/>
                <a:ea typeface="Calibri"/>
                <a:cs typeface="Calibri" pitchFamily="34" charset="0"/>
                <a:sym typeface="Calibri"/>
              </a:rPr>
              <a:t> de </a:t>
            </a:r>
            <a:r>
              <a:rPr lang="en-US" sz="2800" b="1" dirty="0" err="1">
                <a:solidFill>
                  <a:schemeClr val="dk2"/>
                </a:solidFill>
                <a:latin typeface="Calibri" pitchFamily="34" charset="0"/>
                <a:ea typeface="Calibri"/>
                <a:cs typeface="Calibri" pitchFamily="34" charset="0"/>
                <a:sym typeface="Calibri"/>
              </a:rPr>
              <a:t>l‘Esprit</a:t>
            </a:r>
            <a:endParaRPr sz="2800" b="1" dirty="0">
              <a:solidFill>
                <a:schemeClr val="dk2"/>
              </a:solidFill>
              <a:latin typeface="Calibri" pitchFamily="34" charset="0"/>
              <a:ea typeface="Calibri"/>
              <a:cs typeface="Calibri" pitchFamily="34" charset="0"/>
              <a:sym typeface="Calibri"/>
            </a:endParaRPr>
          </a:p>
        </p:txBody>
      </p:sp>
      <p:sp>
        <p:nvSpPr>
          <p:cNvPr id="2729" name="Google Shape;2729;p151"/>
          <p:cNvSpPr txBox="1"/>
          <p:nvPr/>
        </p:nvSpPr>
        <p:spPr>
          <a:xfrm>
            <a:off x="467544" y="5856345"/>
            <a:ext cx="8280900" cy="985200"/>
          </a:xfrm>
          <a:prstGeom prst="rect">
            <a:avLst/>
          </a:prstGeom>
          <a:solidFill>
            <a:srgbClr val="7030A0"/>
          </a:solidFill>
          <a:ln>
            <a:noFill/>
          </a:ln>
        </p:spPr>
        <p:txBody>
          <a:bodyPr spcFirstLastPara="1" wrap="square" lIns="91425" tIns="45700" rIns="91425" bIns="45700" anchor="t" anchorCtr="0">
            <a:spAutoFit/>
          </a:bodyPr>
          <a:lstStyle/>
          <a:p>
            <a:pPr marL="0" marR="0" lvl="0" indent="0" algn="ctr" rtl="0">
              <a:lnSpc>
                <a:spcPct val="107142"/>
              </a:lnSpc>
              <a:spcBef>
                <a:spcPts val="0"/>
              </a:spcBef>
              <a:spcAft>
                <a:spcPts val="0"/>
              </a:spcAft>
              <a:buNone/>
            </a:pPr>
            <a:r>
              <a:rPr lang="en-US" sz="2800" b="1">
                <a:solidFill>
                  <a:schemeClr val="lt1"/>
                </a:solidFill>
                <a:latin typeface="Calibri"/>
                <a:ea typeface="Calibri"/>
                <a:cs typeface="Calibri"/>
                <a:sym typeface="Calibri"/>
              </a:rPr>
              <a:t>Seigneur, merci que Jésus soit mort pour nous donner une abondance de dons qui nous libèrent du péché !</a:t>
            </a:r>
            <a:endParaRPr sz="2800" b="1">
              <a:solidFill>
                <a:schemeClr val="lt1"/>
              </a:solidFill>
              <a:latin typeface="Calibri"/>
              <a:ea typeface="Calibri"/>
              <a:cs typeface="Calibri"/>
              <a:sym typeface="Calibri"/>
            </a:endParaRPr>
          </a:p>
        </p:txBody>
      </p:sp>
      <p:sp>
        <p:nvSpPr>
          <p:cNvPr id="2730" name="Google Shape;2730;p151"/>
          <p:cNvSpPr txBox="1"/>
          <p:nvPr/>
        </p:nvSpPr>
        <p:spPr>
          <a:xfrm>
            <a:off x="-252536" y="332656"/>
            <a:ext cx="2592388"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lt1"/>
                </a:solidFill>
                <a:latin typeface="Arial Black"/>
                <a:ea typeface="Arial Black"/>
                <a:cs typeface="Arial Black"/>
                <a:sym typeface="Arial Black"/>
              </a:rPr>
              <a:t>foi </a:t>
            </a:r>
            <a:endParaRPr/>
          </a:p>
          <a:p>
            <a:pPr marL="0" marR="0" lvl="0" indent="0" algn="ctr" rtl="0">
              <a:spcBef>
                <a:spcPts val="0"/>
              </a:spcBef>
              <a:spcAft>
                <a:spcPts val="0"/>
              </a:spcAft>
              <a:buNone/>
            </a:pPr>
            <a:r>
              <a:rPr lang="en-US" sz="2400">
                <a:solidFill>
                  <a:schemeClr val="lt1"/>
                </a:solidFill>
                <a:latin typeface="Arial Black"/>
                <a:ea typeface="Arial Black"/>
                <a:cs typeface="Arial Black"/>
                <a:sym typeface="Arial Black"/>
              </a:rPr>
              <a:t>en Christ</a:t>
            </a:r>
            <a:endParaRPr sz="2400">
              <a:solidFill>
                <a:schemeClr val="lt1"/>
              </a:solidFill>
              <a:latin typeface="Arial Black"/>
              <a:ea typeface="Arial Black"/>
              <a:cs typeface="Arial Black"/>
              <a:sym typeface="Arial Black"/>
            </a:endParaRPr>
          </a:p>
        </p:txBody>
      </p:sp>
      <p:sp>
        <p:nvSpPr>
          <p:cNvPr id="2731" name="Google Shape;2731;p151"/>
          <p:cNvSpPr/>
          <p:nvPr/>
        </p:nvSpPr>
        <p:spPr>
          <a:xfrm>
            <a:off x="179512" y="1124744"/>
            <a:ext cx="1728192" cy="504056"/>
          </a:xfrm>
          <a:prstGeom prst="rightArrow">
            <a:avLst>
              <a:gd name="adj1" fmla="val 50000"/>
              <a:gd name="adj2" fmla="val 500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32" name="Google Shape;2732;p151"/>
          <p:cNvSpPr txBox="1"/>
          <p:nvPr/>
        </p:nvSpPr>
        <p:spPr>
          <a:xfrm>
            <a:off x="6300192" y="44624"/>
            <a:ext cx="2736304" cy="120032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2400" b="1" dirty="0" err="1">
                <a:solidFill>
                  <a:schemeClr val="lt1"/>
                </a:solidFill>
                <a:latin typeface="Calibri"/>
                <a:ea typeface="Calibri"/>
                <a:cs typeface="Calibri"/>
                <a:sym typeface="Calibri"/>
              </a:rPr>
              <a:t>Notez</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que</a:t>
            </a:r>
            <a:r>
              <a:rPr lang="en-US" sz="2400" b="1" dirty="0">
                <a:solidFill>
                  <a:schemeClr val="lt1"/>
                </a:solidFill>
                <a:latin typeface="Calibri"/>
                <a:ea typeface="Calibri"/>
                <a:cs typeface="Calibri"/>
                <a:sym typeface="Calibri"/>
              </a:rPr>
              <a:t> la </a:t>
            </a:r>
            <a:r>
              <a:rPr lang="en-US" sz="2400" b="1" dirty="0" err="1">
                <a:solidFill>
                  <a:schemeClr val="lt1"/>
                </a:solidFill>
                <a:latin typeface="Calibri"/>
                <a:ea typeface="Calibri"/>
                <a:cs typeface="Calibri"/>
                <a:sym typeface="Calibri"/>
              </a:rPr>
              <a:t>plupart</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sont</a:t>
            </a:r>
            <a:r>
              <a:rPr lang="en-US" sz="2400" b="1" dirty="0">
                <a:solidFill>
                  <a:schemeClr val="lt1"/>
                </a:solidFill>
                <a:latin typeface="Calibri"/>
                <a:ea typeface="Calibri"/>
                <a:cs typeface="Calibri"/>
                <a:sym typeface="Calibri"/>
              </a:rPr>
              <a:t> en Romains 6-8</a:t>
            </a:r>
            <a:endParaRPr sz="2400" b="1" dirty="0">
              <a:solidFill>
                <a:schemeClr val="lt1"/>
              </a:solidFill>
              <a:latin typeface="Arial"/>
              <a:ea typeface="Arial"/>
              <a:cs typeface="Arial"/>
              <a:sym typeface="Arial"/>
            </a:endParaRPr>
          </a:p>
        </p:txBody>
      </p:sp>
      <p:sp>
        <p:nvSpPr>
          <p:cNvPr id="2733" name="Google Shape;2733;p151"/>
          <p:cNvSpPr txBox="1"/>
          <p:nvPr/>
        </p:nvSpPr>
        <p:spPr>
          <a:xfrm>
            <a:off x="7308304" y="5415607"/>
            <a:ext cx="1944216"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lt1"/>
                </a:solidFill>
                <a:latin typeface="Calibri"/>
                <a:ea typeface="Calibri"/>
                <a:cs typeface="Calibri"/>
                <a:sym typeface="Calibri"/>
              </a:rPr>
              <a:t>Dons 32-48</a:t>
            </a:r>
            <a:endParaRPr sz="2400" b="1">
              <a:solidFill>
                <a:schemeClr val="lt1"/>
              </a:solidFill>
              <a:latin typeface="Calibri"/>
              <a:ea typeface="Calibri"/>
              <a:cs typeface="Calibri"/>
              <a:sym typeface="Calibri"/>
            </a:endParaRP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2737"/>
        <p:cNvGrpSpPr/>
        <p:nvPr/>
      </p:nvGrpSpPr>
      <p:grpSpPr>
        <a:xfrm>
          <a:off x="0" y="0"/>
          <a:ext cx="0" cy="0"/>
          <a:chOff x="0" y="0"/>
          <a:chExt cx="0" cy="0"/>
        </a:xfrm>
      </p:grpSpPr>
      <p:sp>
        <p:nvSpPr>
          <p:cNvPr id="2738" name="Google Shape;2738;p152"/>
          <p:cNvSpPr txBox="1"/>
          <p:nvPr/>
        </p:nvSpPr>
        <p:spPr>
          <a:xfrm rot="-2632572">
            <a:off x="410527" y="878214"/>
            <a:ext cx="2376264"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rgbClr val="00FF00"/>
                </a:solidFill>
                <a:latin typeface="Arial"/>
                <a:ea typeface="Arial"/>
                <a:cs typeface="Arial"/>
                <a:sym typeface="Arial"/>
              </a:rPr>
              <a:t>Mohammed</a:t>
            </a:r>
            <a:endParaRPr sz="3200">
              <a:solidFill>
                <a:srgbClr val="00FF00"/>
              </a:solidFill>
              <a:latin typeface="Arial"/>
              <a:ea typeface="Arial"/>
              <a:cs typeface="Arial"/>
              <a:sym typeface="Arial"/>
            </a:endParaRPr>
          </a:p>
        </p:txBody>
      </p:sp>
      <p:sp>
        <p:nvSpPr>
          <p:cNvPr id="2739" name="Google Shape;2739;p152"/>
          <p:cNvSpPr txBox="1"/>
          <p:nvPr/>
        </p:nvSpPr>
        <p:spPr>
          <a:xfrm>
            <a:off x="3347864" y="332656"/>
            <a:ext cx="2376264"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a:solidFill>
                  <a:srgbClr val="00FF00"/>
                </a:solidFill>
                <a:latin typeface="Arial"/>
                <a:ea typeface="Arial"/>
                <a:cs typeface="Arial"/>
                <a:sym typeface="Arial"/>
              </a:rPr>
              <a:t>Jésus</a:t>
            </a:r>
            <a:endParaRPr sz="3200">
              <a:solidFill>
                <a:srgbClr val="00FF00"/>
              </a:solidFill>
              <a:latin typeface="Arial"/>
              <a:ea typeface="Arial"/>
              <a:cs typeface="Arial"/>
              <a:sym typeface="Arial"/>
            </a:endParaRPr>
          </a:p>
        </p:txBody>
      </p:sp>
      <p:sp>
        <p:nvSpPr>
          <p:cNvPr id="2740" name="Google Shape;2740;p152"/>
          <p:cNvSpPr txBox="1"/>
          <p:nvPr/>
        </p:nvSpPr>
        <p:spPr>
          <a:xfrm>
            <a:off x="3347864" y="5157192"/>
            <a:ext cx="2376264" cy="107721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rgbClr val="00FF00"/>
                </a:solidFill>
                <a:latin typeface="Arial"/>
                <a:ea typeface="Arial"/>
                <a:cs typeface="Arial"/>
                <a:sym typeface="Arial"/>
              </a:rPr>
              <a:t>Gourous Hindous</a:t>
            </a:r>
            <a:endParaRPr sz="3200">
              <a:solidFill>
                <a:srgbClr val="00FF00"/>
              </a:solidFill>
              <a:latin typeface="Arial"/>
              <a:ea typeface="Arial"/>
              <a:cs typeface="Arial"/>
              <a:sym typeface="Arial"/>
            </a:endParaRPr>
          </a:p>
        </p:txBody>
      </p:sp>
      <p:sp>
        <p:nvSpPr>
          <p:cNvPr id="2741" name="Google Shape;2741;p152"/>
          <p:cNvSpPr txBox="1"/>
          <p:nvPr/>
        </p:nvSpPr>
        <p:spPr>
          <a:xfrm rot="-2632572">
            <a:off x="236529" y="5486726"/>
            <a:ext cx="2376264"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rgbClr val="00FF00"/>
                </a:solidFill>
                <a:latin typeface="Arial"/>
                <a:ea typeface="Arial"/>
                <a:cs typeface="Arial"/>
                <a:sym typeface="Arial"/>
              </a:rPr>
              <a:t>Moïse</a:t>
            </a:r>
            <a:endParaRPr sz="3200">
              <a:solidFill>
                <a:srgbClr val="00FF00"/>
              </a:solidFill>
              <a:latin typeface="Arial"/>
              <a:ea typeface="Arial"/>
              <a:cs typeface="Arial"/>
              <a:sym typeface="Arial"/>
            </a:endParaRPr>
          </a:p>
        </p:txBody>
      </p:sp>
      <p:sp>
        <p:nvSpPr>
          <p:cNvPr id="2742" name="Google Shape;2742;p152"/>
          <p:cNvSpPr txBox="1"/>
          <p:nvPr/>
        </p:nvSpPr>
        <p:spPr>
          <a:xfrm rot="2632572" flipH="1">
            <a:off x="6645241" y="5558734"/>
            <a:ext cx="2376264"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rgbClr val="00FF00"/>
                </a:solidFill>
                <a:latin typeface="Arial"/>
                <a:ea typeface="Arial"/>
                <a:cs typeface="Arial"/>
                <a:sym typeface="Arial"/>
              </a:rPr>
              <a:t>Bouddha</a:t>
            </a:r>
            <a:endParaRPr sz="3200">
              <a:solidFill>
                <a:srgbClr val="00FF00"/>
              </a:solidFill>
              <a:latin typeface="Arial"/>
              <a:ea typeface="Arial"/>
              <a:cs typeface="Arial"/>
              <a:sym typeface="Arial"/>
            </a:endParaRPr>
          </a:p>
        </p:txBody>
      </p:sp>
      <p:sp>
        <p:nvSpPr>
          <p:cNvPr id="2743" name="Google Shape;2743;p152"/>
          <p:cNvSpPr txBox="1"/>
          <p:nvPr/>
        </p:nvSpPr>
        <p:spPr>
          <a:xfrm rot="2632572" flipH="1">
            <a:off x="6531207" y="878214"/>
            <a:ext cx="2376264"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rgbClr val="00FF00"/>
                </a:solidFill>
                <a:latin typeface="Arial"/>
                <a:ea typeface="Arial"/>
                <a:cs typeface="Arial"/>
                <a:sym typeface="Arial"/>
              </a:rPr>
              <a:t>Confucius</a:t>
            </a:r>
            <a:endParaRPr sz="3200">
              <a:solidFill>
                <a:srgbClr val="00FF00"/>
              </a:solidFill>
              <a:latin typeface="Arial"/>
              <a:ea typeface="Arial"/>
              <a:cs typeface="Arial"/>
              <a:sym typeface="Arial"/>
            </a:endParaRPr>
          </a:p>
        </p:txBody>
      </p:sp>
      <p:sp>
        <p:nvSpPr>
          <p:cNvPr id="2744" name="Google Shape;2744;p152"/>
          <p:cNvSpPr txBox="1"/>
          <p:nvPr/>
        </p:nvSpPr>
        <p:spPr>
          <a:xfrm>
            <a:off x="323528" y="2407528"/>
            <a:ext cx="8496944" cy="267765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lt1"/>
                </a:solidFill>
                <a:latin typeface="Calibri"/>
                <a:ea typeface="Calibri"/>
                <a:cs typeface="Calibri"/>
                <a:sym typeface="Calibri"/>
              </a:rPr>
              <a:t>Quelqu'un d'autre peut-il nous offrir ces cadeaux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Est-ce que quelqu'un d'autre est mort en tant que sacrifice de Dieu une fois pour toutes pour le péché ? Est-ce que quelqu'un d'autre est l'infini Fils de Dieu, notre Messie et Seigneur ressuscité, qui pourvoit en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lui-même tout ce dont nous avons besoin en Dieu ?</a:t>
            </a:r>
            <a:endParaRPr sz="2800" b="1">
              <a:solidFill>
                <a:schemeClr val="lt1"/>
              </a:solidFill>
              <a:latin typeface="Calibri"/>
              <a:ea typeface="Calibri"/>
              <a:cs typeface="Calibri"/>
              <a:sym typeface="Calibri"/>
            </a:endParaRPr>
          </a:p>
        </p:txBody>
      </p:sp>
      <p:sp>
        <p:nvSpPr>
          <p:cNvPr id="2745" name="Google Shape;2745;p152"/>
          <p:cNvSpPr/>
          <p:nvPr/>
        </p:nvSpPr>
        <p:spPr>
          <a:xfrm>
            <a:off x="4089648" y="1196752"/>
            <a:ext cx="914400" cy="1828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46" name="Google Shape;2746;p152"/>
          <p:cNvSpPr/>
          <p:nvPr/>
        </p:nvSpPr>
        <p:spPr>
          <a:xfrm rot="-5400000">
            <a:off x="3912488" y="1529368"/>
            <a:ext cx="1280160" cy="1828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1596"/>
        <p:cNvGrpSpPr/>
        <p:nvPr/>
      </p:nvGrpSpPr>
      <p:grpSpPr>
        <a:xfrm>
          <a:off x="0" y="0"/>
          <a:ext cx="0" cy="0"/>
          <a:chOff x="0" y="0"/>
          <a:chExt cx="0" cy="0"/>
        </a:xfrm>
      </p:grpSpPr>
      <p:sp>
        <p:nvSpPr>
          <p:cNvPr id="1597" name="Google Shape;1597;p91"/>
          <p:cNvSpPr txBox="1">
            <a:spLocks noGrp="1"/>
          </p:cNvSpPr>
          <p:nvPr>
            <p:ph type="title"/>
          </p:nvPr>
        </p:nvSpPr>
        <p:spPr>
          <a:xfrm>
            <a:off x="35496" y="2276872"/>
            <a:ext cx="210312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2800" b="1" dirty="0" err="1" smtClean="0">
                <a:solidFill>
                  <a:schemeClr val="lt1"/>
                </a:solidFill>
                <a:latin typeface="Calibri"/>
                <a:ea typeface="Calibri"/>
                <a:cs typeface="Calibri"/>
                <a:sym typeface="Calibri"/>
              </a:rPr>
              <a:t>Bouddhisme</a:t>
            </a:r>
            <a:r>
              <a:rPr lang="en-US" sz="2800" dirty="0" smtClean="0">
                <a:solidFill>
                  <a:schemeClr val="lt1"/>
                </a:solidFill>
                <a:latin typeface="Calibri"/>
                <a:ea typeface="Calibri"/>
                <a:cs typeface="Calibri"/>
                <a:sym typeface="Calibri"/>
              </a:rPr>
              <a:t> </a:t>
            </a:r>
            <a:r>
              <a:rPr lang="en-US" sz="2800" dirty="0">
                <a:solidFill>
                  <a:schemeClr val="lt1"/>
                </a:solidFill>
                <a:latin typeface="Calibri"/>
                <a:ea typeface="Calibri"/>
                <a:cs typeface="Calibri"/>
                <a:sym typeface="Calibri"/>
              </a:rPr>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dit</a:t>
            </a:r>
            <a:r>
              <a:rPr lang="en-US" sz="2800" dirty="0">
                <a:solidFill>
                  <a:schemeClr val="lt1"/>
                </a:solidFill>
                <a:latin typeface="Calibri"/>
                <a:ea typeface="Calibri"/>
                <a:cs typeface="Calibri"/>
                <a:sym typeface="Calibri"/>
              </a:rPr>
              <a:t>:</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r>
            <a:br>
              <a:rPr lang="en-US" sz="2800" dirty="0">
                <a:solidFill>
                  <a:schemeClr val="lt1"/>
                </a:solidFill>
                <a:latin typeface="Calibri"/>
                <a:ea typeface="Calibri"/>
                <a:cs typeface="Calibri"/>
                <a:sym typeface="Calibri"/>
              </a:rPr>
            </a:br>
            <a:r>
              <a:rPr lang="en-US" sz="1400" dirty="0">
                <a:solidFill>
                  <a:schemeClr val="lt1"/>
                </a:solidFill>
                <a:latin typeface="Calibri"/>
                <a:ea typeface="Calibri"/>
                <a:cs typeface="Calibri"/>
                <a:sym typeface="Calibri"/>
              </a:rPr>
              <a:t/>
            </a:r>
            <a:br>
              <a:rPr lang="en-US" sz="14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Chemin</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octuple</a:t>
            </a:r>
            <a:endParaRPr sz="2800" dirty="0">
              <a:solidFill>
                <a:schemeClr val="lt1"/>
              </a:solidFill>
              <a:latin typeface="Calibri"/>
              <a:ea typeface="Calibri"/>
              <a:cs typeface="Calibri"/>
              <a:sym typeface="Calibri"/>
            </a:endParaRPr>
          </a:p>
        </p:txBody>
      </p:sp>
      <p:sp>
        <p:nvSpPr>
          <p:cNvPr id="1598" name="Google Shape;1598;p91"/>
          <p:cNvSpPr txBox="1"/>
          <p:nvPr/>
        </p:nvSpPr>
        <p:spPr>
          <a:xfrm>
            <a:off x="1945392" y="2276872"/>
            <a:ext cx="219456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2800"/>
              <a:buFont typeface="Calibri"/>
              <a:buNone/>
            </a:pPr>
            <a:r>
              <a:rPr lang="en-US" sz="2800" b="1" i="0" u="none" strike="noStrike" cap="none" dirty="0" smtClean="0">
                <a:solidFill>
                  <a:schemeClr val="lt1"/>
                </a:solidFill>
                <a:latin typeface="Calibri"/>
                <a:ea typeface="Calibri"/>
                <a:cs typeface="Calibri"/>
                <a:sym typeface="Calibri"/>
              </a:rPr>
              <a:t>Islam</a:t>
            </a:r>
            <a:endParaRPr dirty="0"/>
          </a:p>
          <a:p>
            <a:pPr marL="0" marR="0" lvl="0" indent="0" algn="ctr" rtl="0">
              <a:spcBef>
                <a:spcPts val="0"/>
              </a:spcBef>
              <a:spcAft>
                <a:spcPts val="0"/>
              </a:spcAft>
              <a:buNone/>
            </a:pPr>
            <a:r>
              <a:rPr lang="en-US" sz="2800" b="0" i="0" u="none" strike="noStrike" cap="none" dirty="0" err="1">
                <a:solidFill>
                  <a:schemeClr val="lt1"/>
                </a:solidFill>
                <a:latin typeface="Calibri"/>
                <a:ea typeface="Calibri"/>
                <a:cs typeface="Calibri"/>
                <a:sym typeface="Calibri"/>
              </a:rPr>
              <a:t>dit</a:t>
            </a:r>
            <a:r>
              <a:rPr lang="en-US" sz="2800" b="0" i="0" u="none" strike="noStrike" cap="none" dirty="0">
                <a:solidFill>
                  <a:schemeClr val="lt1"/>
                </a:solidFill>
                <a:latin typeface="Calibri"/>
                <a:ea typeface="Calibri"/>
                <a:cs typeface="Calibri"/>
                <a:sym typeface="Calibri"/>
              </a:rPr>
              <a:t>:</a:t>
            </a:r>
            <a:br>
              <a:rPr lang="en-US" sz="2800" b="0" i="0" u="none" strike="noStrike" cap="none"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tout </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Allah </a:t>
            </a:r>
            <a:endParaRPr dirty="0"/>
          </a:p>
          <a:p>
            <a:pPr marL="0" marR="0" lvl="0" indent="0" algn="ctr" rtl="0">
              <a:spcBef>
                <a:spcPts val="0"/>
              </a:spcBef>
              <a:spcAft>
                <a:spcPts val="0"/>
              </a:spcAft>
              <a:buNone/>
            </a:pPr>
            <a:r>
              <a:rPr lang="en-US" sz="2800" dirty="0" err="1">
                <a:solidFill>
                  <a:schemeClr val="lt1"/>
                </a:solidFill>
                <a:latin typeface="Calibri"/>
                <a:ea typeface="Calibri"/>
                <a:cs typeface="Calibri"/>
                <a:sym typeface="Calibri"/>
              </a:rPr>
              <a:t>veut</a:t>
            </a:r>
            <a:endParaRPr sz="2800" b="0" i="0" u="none" strike="noStrike" cap="none" dirty="0">
              <a:solidFill>
                <a:schemeClr val="lt1"/>
              </a:solidFill>
              <a:latin typeface="Calibri"/>
              <a:ea typeface="Calibri"/>
              <a:cs typeface="Calibri"/>
              <a:sym typeface="Calibri"/>
            </a:endParaRPr>
          </a:p>
          <a:p>
            <a:pPr marL="0" marR="0" lvl="0" indent="0" algn="ctr" rtl="0">
              <a:spcBef>
                <a:spcPts val="0"/>
              </a:spcBef>
              <a:spcAft>
                <a:spcPts val="0"/>
              </a:spcAft>
              <a:buNone/>
            </a:pPr>
            <a:endParaRPr sz="1600" dirty="0">
              <a:solidFill>
                <a:schemeClr val="lt1"/>
              </a:solidFill>
              <a:latin typeface="Calibri"/>
              <a:ea typeface="Calibri"/>
              <a:cs typeface="Calibri"/>
              <a:sym typeface="Calibri"/>
            </a:endParaRPr>
          </a:p>
          <a:p>
            <a:pPr marL="0" marR="0" lvl="0" indent="0" algn="ctr" rtl="0">
              <a:spcBef>
                <a:spcPts val="0"/>
              </a:spcBef>
              <a:spcAft>
                <a:spcPts val="0"/>
              </a:spcAft>
              <a:buNone/>
            </a:pPr>
            <a:r>
              <a:rPr lang="en-US" sz="2800" dirty="0" err="1">
                <a:solidFill>
                  <a:schemeClr val="lt1"/>
                </a:solidFill>
                <a:latin typeface="Calibri"/>
                <a:ea typeface="Calibri"/>
                <a:cs typeface="Calibri"/>
                <a:sym typeface="Calibri"/>
              </a:rPr>
              <a:t>cinq</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piliers</a:t>
            </a:r>
            <a:r>
              <a:rPr lang="en-US" sz="2800"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de </a:t>
            </a:r>
            <a:r>
              <a:rPr lang="en-US" sz="2800" dirty="0" err="1">
                <a:solidFill>
                  <a:schemeClr val="lt1"/>
                </a:solidFill>
                <a:latin typeface="Calibri"/>
                <a:ea typeface="Calibri"/>
                <a:cs typeface="Calibri"/>
                <a:sym typeface="Calibri"/>
              </a:rPr>
              <a:t>l’Islam</a:t>
            </a:r>
            <a:endParaRPr sz="2800" b="0" u="none" strike="noStrike" cap="none" dirty="0">
              <a:solidFill>
                <a:schemeClr val="lt1"/>
              </a:solidFill>
              <a:latin typeface="Calibri"/>
              <a:ea typeface="Calibri"/>
              <a:cs typeface="Calibri"/>
              <a:sym typeface="Calibri"/>
            </a:endParaRPr>
          </a:p>
        </p:txBody>
      </p:sp>
      <p:pic>
        <p:nvPicPr>
          <p:cNvPr id="1599" name="Google Shape;1599;p91" descr="4you.png"/>
          <p:cNvPicPr preferRelativeResize="0"/>
          <p:nvPr/>
        </p:nvPicPr>
        <p:blipFill rotWithShape="1">
          <a:blip r:embed="rId3">
            <a:alphaModFix/>
          </a:blip>
          <a:srcRect/>
          <a:stretch/>
        </p:blipFill>
        <p:spPr>
          <a:xfrm>
            <a:off x="6372200" y="3171031"/>
            <a:ext cx="2614516" cy="2562225"/>
          </a:xfrm>
          <a:prstGeom prst="rect">
            <a:avLst/>
          </a:prstGeom>
          <a:noFill/>
          <a:ln>
            <a:noFill/>
          </a:ln>
        </p:spPr>
      </p:pic>
      <p:sp>
        <p:nvSpPr>
          <p:cNvPr id="1600" name="Google Shape;1600;p91"/>
          <p:cNvSpPr txBox="1"/>
          <p:nvPr/>
        </p:nvSpPr>
        <p:spPr>
          <a:xfrm>
            <a:off x="6804248" y="5157192"/>
            <a:ext cx="995785"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a:solidFill>
                  <a:srgbClr val="800000"/>
                </a:solidFill>
                <a:latin typeface="Arial"/>
                <a:ea typeface="Arial"/>
                <a:cs typeface="Arial"/>
                <a:sym typeface="Arial"/>
              </a:rPr>
              <a:t>GospelGifs.com</a:t>
            </a:r>
            <a:endParaRPr sz="1000">
              <a:solidFill>
                <a:srgbClr val="800000"/>
              </a:solidFill>
              <a:latin typeface="Arial"/>
              <a:ea typeface="Arial"/>
              <a:cs typeface="Arial"/>
              <a:sym typeface="Arial"/>
            </a:endParaRPr>
          </a:p>
        </p:txBody>
      </p:sp>
      <p:sp>
        <p:nvSpPr>
          <p:cNvPr id="1601" name="Google Shape;1601;p91"/>
          <p:cNvSpPr txBox="1"/>
          <p:nvPr/>
        </p:nvSpPr>
        <p:spPr>
          <a:xfrm>
            <a:off x="152400" y="6106180"/>
            <a:ext cx="4267200"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a:solidFill>
                  <a:schemeClr val="lt1"/>
                </a:solidFill>
                <a:latin typeface="Arial"/>
                <a:ea typeface="Arial"/>
                <a:cs typeface="Arial"/>
                <a:sym typeface="Arial"/>
              </a:rPr>
              <a:t>More free resources on the grace of God in Christ </a:t>
            </a:r>
            <a:r>
              <a:rPr lang="en-US" sz="1400">
                <a:solidFill>
                  <a:schemeClr val="lt1"/>
                </a:solidFill>
                <a:latin typeface="Arial Narrow"/>
                <a:ea typeface="Arial Narrow"/>
                <a:cs typeface="Arial Narrow"/>
                <a:sym typeface="Arial Narrow"/>
              </a:rPr>
              <a:t>@</a:t>
            </a:r>
            <a:r>
              <a:rPr lang="en-US" sz="1400">
                <a:solidFill>
                  <a:schemeClr val="lt1"/>
                </a:solidFill>
                <a:latin typeface="Arial"/>
                <a:ea typeface="Arial"/>
                <a:cs typeface="Arial"/>
                <a:sym typeface="Arial"/>
              </a:rPr>
              <a:t> www.GraceGodChrist.com</a:t>
            </a:r>
            <a:endParaRPr sz="1400">
              <a:solidFill>
                <a:schemeClr val="lt1"/>
              </a:solidFill>
              <a:latin typeface="Arial"/>
              <a:ea typeface="Arial"/>
              <a:cs typeface="Arial"/>
              <a:sym typeface="Arial"/>
            </a:endParaRPr>
          </a:p>
        </p:txBody>
      </p:sp>
      <p:sp>
        <p:nvSpPr>
          <p:cNvPr id="1602" name="Google Shape;1602;p91"/>
          <p:cNvSpPr txBox="1"/>
          <p:nvPr/>
        </p:nvSpPr>
        <p:spPr>
          <a:xfrm>
            <a:off x="4006140" y="2286414"/>
            <a:ext cx="2517326"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i="0" u="none" strike="noStrike" cap="none" dirty="0" err="1">
                <a:solidFill>
                  <a:schemeClr val="lt1"/>
                </a:solidFill>
                <a:latin typeface="Calibri"/>
                <a:ea typeface="Calibri"/>
                <a:cs typeface="Calibri"/>
                <a:sym typeface="Calibri"/>
              </a:rPr>
              <a:t>Hindouisme</a:t>
            </a:r>
            <a:r>
              <a:rPr lang="en-US" sz="2800" b="0" i="0" u="none" strike="noStrike" cap="none" dirty="0">
                <a:solidFill>
                  <a:schemeClr val="lt1"/>
                </a:solidFill>
                <a:latin typeface="Calibri"/>
                <a:ea typeface="Calibri"/>
                <a:cs typeface="Calibri"/>
                <a:sym typeface="Calibri"/>
              </a:rPr>
              <a:t> </a:t>
            </a:r>
            <a:br>
              <a:rPr lang="en-US" sz="2800" b="0" i="0" u="none" strike="noStrike" cap="none" dirty="0">
                <a:solidFill>
                  <a:schemeClr val="lt1"/>
                </a:solidFill>
                <a:latin typeface="Calibri"/>
                <a:ea typeface="Calibri"/>
                <a:cs typeface="Calibri"/>
                <a:sym typeface="Calibri"/>
              </a:rPr>
            </a:br>
            <a:r>
              <a:rPr lang="en-US" sz="2800" b="0" i="0" u="none" strike="noStrike" cap="none" dirty="0" err="1">
                <a:solidFill>
                  <a:schemeClr val="lt1"/>
                </a:solidFill>
                <a:latin typeface="Calibri"/>
                <a:ea typeface="Calibri"/>
                <a:cs typeface="Calibri"/>
                <a:sym typeface="Calibri"/>
              </a:rPr>
              <a:t>dit</a:t>
            </a:r>
            <a:r>
              <a:rPr lang="en-US" sz="2800" b="0" i="0" u="none" strike="noStrike" cap="none" dirty="0">
                <a:solidFill>
                  <a:schemeClr val="lt1"/>
                </a:solidFill>
                <a:latin typeface="Calibri"/>
                <a:ea typeface="Calibri"/>
                <a:cs typeface="Calibri"/>
                <a:sym typeface="Calibri"/>
              </a:rPr>
              <a:t>:</a:t>
            </a:r>
            <a:br>
              <a:rPr lang="en-US" sz="2800" b="0" i="0" u="none" strike="noStrike" cap="none"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r>
            <a:br>
              <a:rPr lang="en-US" sz="2800" dirty="0">
                <a:solidFill>
                  <a:schemeClr val="lt1"/>
                </a:solidFill>
                <a:latin typeface="Calibri"/>
                <a:ea typeface="Calibri"/>
                <a:cs typeface="Calibri"/>
                <a:sym typeface="Calibri"/>
              </a:rPr>
            </a:br>
            <a:r>
              <a:rPr lang="en-US" sz="1600" dirty="0">
                <a:solidFill>
                  <a:schemeClr val="lt1"/>
                </a:solidFill>
                <a:latin typeface="Calibri"/>
                <a:ea typeface="Calibri"/>
                <a:cs typeface="Calibri"/>
                <a:sym typeface="Calibri"/>
              </a:rPr>
              <a:t/>
            </a:r>
            <a:br>
              <a:rPr lang="en-US" sz="16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de </a:t>
            </a:r>
            <a:r>
              <a:rPr lang="en-US" sz="2800" dirty="0" err="1">
                <a:solidFill>
                  <a:schemeClr val="lt1"/>
                </a:solidFill>
                <a:latin typeface="Calibri"/>
                <a:ea typeface="Calibri"/>
                <a:cs typeface="Calibri"/>
                <a:sym typeface="Calibri"/>
              </a:rPr>
              <a:t>nombreux</a:t>
            </a:r>
            <a:r>
              <a:rPr lang="en-US" sz="2800"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chemins </a:t>
            </a:r>
            <a:endParaRPr sz="2800" b="0" i="0" u="none" strike="noStrike" cap="none" dirty="0">
              <a:solidFill>
                <a:schemeClr val="lt1"/>
              </a:solidFill>
              <a:latin typeface="Calibri"/>
              <a:ea typeface="Calibri"/>
              <a:cs typeface="Calibri"/>
              <a:sym typeface="Calibri"/>
            </a:endParaRPr>
          </a:p>
        </p:txBody>
      </p:sp>
      <p:sp>
        <p:nvSpPr>
          <p:cNvPr id="1603" name="Google Shape;1603;p91"/>
          <p:cNvSpPr txBox="1"/>
          <p:nvPr/>
        </p:nvSpPr>
        <p:spPr>
          <a:xfrm>
            <a:off x="6293296" y="2770191"/>
            <a:ext cx="27432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dirty="0" err="1">
                <a:solidFill>
                  <a:schemeClr val="lt1"/>
                </a:solidFill>
                <a:latin typeface="Calibri"/>
                <a:ea typeface="Calibri"/>
                <a:cs typeface="Calibri"/>
                <a:sym typeface="Calibri"/>
              </a:rPr>
              <a:t>Jésus</a:t>
            </a:r>
            <a:r>
              <a:rPr lang="en-US" sz="2800" b="1"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dirty="0" err="1">
                <a:solidFill>
                  <a:schemeClr val="lt1"/>
                </a:solidFill>
                <a:latin typeface="Calibri"/>
                <a:ea typeface="Calibri"/>
                <a:cs typeface="Calibri"/>
                <a:sym typeface="Calibri"/>
              </a:rPr>
              <a:t>dit</a:t>
            </a:r>
            <a:r>
              <a:rPr lang="en-US" sz="2800" dirty="0">
                <a:solidFill>
                  <a:schemeClr val="lt1"/>
                </a:solidFill>
                <a:latin typeface="Calibri"/>
                <a:ea typeface="Calibri"/>
                <a:cs typeface="Calibri"/>
                <a:sym typeface="Calibri"/>
              </a:rPr>
              <a:t> : </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Je FAIS.</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Je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tout pour </a:t>
            </a:r>
            <a:r>
              <a:rPr lang="en-US" sz="2800" dirty="0" err="1">
                <a:solidFill>
                  <a:schemeClr val="lt1"/>
                </a:solidFill>
                <a:latin typeface="Calibri"/>
                <a:ea typeface="Calibri"/>
                <a:cs typeface="Calibri"/>
                <a:sym typeface="Calibri"/>
              </a:rPr>
              <a:t>vous</a:t>
            </a:r>
            <a:r>
              <a:rPr lang="en-US" sz="2800" dirty="0">
                <a:solidFill>
                  <a:schemeClr val="lt1"/>
                </a:solidFill>
                <a:latin typeface="Calibri"/>
                <a:ea typeface="Calibri"/>
                <a:cs typeface="Calibri"/>
                <a:sym typeface="Calibri"/>
              </a:rPr>
              <a:t>. Je </a:t>
            </a:r>
            <a:r>
              <a:rPr lang="en-US" sz="2800" dirty="0" err="1">
                <a:solidFill>
                  <a:schemeClr val="lt1"/>
                </a:solidFill>
                <a:latin typeface="Calibri"/>
                <a:ea typeface="Calibri"/>
                <a:cs typeface="Calibri"/>
                <a:sym typeface="Calibri"/>
              </a:rPr>
              <a:t>donne</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vous</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recevez</a:t>
            </a:r>
            <a:r>
              <a:rPr lang="en-US" sz="2800" dirty="0">
                <a:solidFill>
                  <a:schemeClr val="lt1"/>
                </a:solidFill>
                <a:latin typeface="Calibri"/>
                <a:ea typeface="Calibri"/>
                <a:cs typeface="Calibri"/>
                <a:sym typeface="Calibri"/>
              </a:rPr>
              <a:t>.  Pas </a:t>
            </a: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a:t>
            </a:r>
            <a:endParaRPr sz="280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2000"/>
              <a:buFont typeface="Arial"/>
              <a:buNone/>
            </a:pPr>
            <a:endParaRPr sz="2000"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2800"/>
              <a:buFont typeface="Arial"/>
              <a:buNone/>
            </a:pPr>
            <a:endParaRPr sz="280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2800"/>
              <a:buFont typeface="Arial"/>
              <a:buNone/>
            </a:pPr>
            <a:endParaRPr sz="3600"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2800"/>
              <a:buFont typeface="Arial"/>
              <a:buNone/>
            </a:pPr>
            <a:endParaRPr sz="280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2800"/>
              <a:buFont typeface="Arial"/>
              <a:buNone/>
            </a:pPr>
            <a:endParaRPr sz="2800" dirty="0">
              <a:solidFill>
                <a:schemeClr val="lt1"/>
              </a:solidFill>
              <a:latin typeface="Calibri"/>
              <a:ea typeface="Calibri"/>
              <a:cs typeface="Calibri"/>
              <a:sym typeface="Calibri"/>
            </a:endParaRPr>
          </a:p>
          <a:p>
            <a:pPr marL="0" marR="0" lvl="0" indent="0" algn="ctr" rtl="0">
              <a:spcBef>
                <a:spcPts val="0"/>
              </a:spcBef>
              <a:spcAft>
                <a:spcPts val="0"/>
              </a:spcAft>
              <a:buNone/>
            </a:pPr>
            <a:r>
              <a:rPr lang="en-US" sz="2800" i="0" u="none" strike="noStrike" cap="none" dirty="0">
                <a:solidFill>
                  <a:schemeClr val="lt1"/>
                </a:solidFill>
                <a:latin typeface="Calibri"/>
                <a:ea typeface="Calibri"/>
                <a:cs typeface="Calibri"/>
                <a:sym typeface="Calibri"/>
              </a:rPr>
              <a:t/>
            </a:r>
            <a:br>
              <a:rPr lang="en-US" sz="2800" i="0" u="none" strike="noStrike" cap="none"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Viens</a:t>
            </a:r>
            <a:r>
              <a:rPr lang="en-US" sz="2800" dirty="0">
                <a:solidFill>
                  <a:schemeClr val="lt1"/>
                </a:solidFill>
                <a:latin typeface="Calibri"/>
                <a:ea typeface="Calibri"/>
                <a:cs typeface="Calibri"/>
                <a:sym typeface="Calibri"/>
              </a:rPr>
              <a:t> à </a:t>
            </a:r>
            <a:r>
              <a:rPr lang="en-US" sz="2800" dirty="0" err="1">
                <a:solidFill>
                  <a:schemeClr val="lt1"/>
                </a:solidFill>
                <a:latin typeface="Calibri"/>
                <a:ea typeface="Calibri"/>
                <a:cs typeface="Calibri"/>
                <a:sym typeface="Calibri"/>
              </a:rPr>
              <a:t>moi</a:t>
            </a:r>
            <a:r>
              <a:rPr lang="en-US" sz="2800"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et bois.</a:t>
            </a:r>
            <a:endParaRPr sz="2800" i="0" u="none" strike="noStrike" cap="none"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2763"/>
        <p:cNvGrpSpPr/>
        <p:nvPr/>
      </p:nvGrpSpPr>
      <p:grpSpPr>
        <a:xfrm>
          <a:off x="0" y="0"/>
          <a:ext cx="0" cy="0"/>
          <a:chOff x="0" y="0"/>
          <a:chExt cx="0" cy="0"/>
        </a:xfrm>
      </p:grpSpPr>
      <p:pic>
        <p:nvPicPr>
          <p:cNvPr id="2764" name="Google Shape;2764;p154" descr="www.clipartfest.com aaf199e4e5444100a944d574457b2f7a_animated-powerpoint-templates-free-animated-clipart-for-ppt_1024-768.gif"/>
          <p:cNvPicPr preferRelativeResize="0"/>
          <p:nvPr/>
        </p:nvPicPr>
        <p:blipFill rotWithShape="1">
          <a:blip r:embed="rId3">
            <a:alphaModFix/>
          </a:blip>
          <a:srcRect/>
          <a:stretch/>
        </p:blipFill>
        <p:spPr>
          <a:xfrm>
            <a:off x="0" y="428620"/>
            <a:ext cx="4480560" cy="3360420"/>
          </a:xfrm>
          <a:prstGeom prst="rect">
            <a:avLst/>
          </a:prstGeom>
          <a:noFill/>
          <a:ln>
            <a:noFill/>
          </a:ln>
        </p:spPr>
      </p:pic>
      <p:sp>
        <p:nvSpPr>
          <p:cNvPr id="2765" name="Google Shape;2765;p154"/>
          <p:cNvSpPr/>
          <p:nvPr/>
        </p:nvSpPr>
        <p:spPr>
          <a:xfrm>
            <a:off x="2195736" y="1844824"/>
            <a:ext cx="182880" cy="9144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66" name="Google Shape;2766;p154"/>
          <p:cNvSpPr/>
          <p:nvPr/>
        </p:nvSpPr>
        <p:spPr>
          <a:xfrm>
            <a:off x="1835696" y="2021984"/>
            <a:ext cx="914400" cy="1828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67" name="Google Shape;2767;p154" descr="DSCN9624e.JPG"/>
          <p:cNvPicPr preferRelativeResize="0"/>
          <p:nvPr/>
        </p:nvPicPr>
        <p:blipFill rotWithShape="1">
          <a:blip r:embed="rId4">
            <a:alphaModFix/>
          </a:blip>
          <a:srcRect/>
          <a:stretch/>
        </p:blipFill>
        <p:spPr>
          <a:xfrm>
            <a:off x="8174672" y="-99392"/>
            <a:ext cx="1005840" cy="1865905"/>
          </a:xfrm>
          <a:prstGeom prst="rect">
            <a:avLst/>
          </a:prstGeom>
          <a:noFill/>
          <a:ln>
            <a:noFill/>
          </a:ln>
        </p:spPr>
      </p:pic>
      <p:pic>
        <p:nvPicPr>
          <p:cNvPr id="2768" name="Google Shape;2768;p154" descr="https://encrypted-tbn2.google.com/images?q=tbn:ANd9GcSDMCJexFU6n6yHn1MnQUaifzXjbrz6B6D0RDJvSqC3oRqNUmHbKw"/>
          <p:cNvPicPr preferRelativeResize="0"/>
          <p:nvPr/>
        </p:nvPicPr>
        <p:blipFill rotWithShape="1">
          <a:blip r:embed="rId5">
            <a:alphaModFix/>
          </a:blip>
          <a:srcRect t="21085" b="19015"/>
          <a:stretch/>
        </p:blipFill>
        <p:spPr>
          <a:xfrm>
            <a:off x="7452320" y="4149080"/>
            <a:ext cx="2112263" cy="1224136"/>
          </a:xfrm>
          <a:prstGeom prst="rect">
            <a:avLst/>
          </a:prstGeom>
          <a:noFill/>
          <a:ln>
            <a:noFill/>
          </a:ln>
        </p:spPr>
      </p:pic>
      <p:pic>
        <p:nvPicPr>
          <p:cNvPr id="2769" name="Google Shape;2769;p154" descr="couple Korean TV.png"/>
          <p:cNvPicPr preferRelativeResize="0"/>
          <p:nvPr/>
        </p:nvPicPr>
        <p:blipFill rotWithShape="1">
          <a:blip r:embed="rId6">
            <a:alphaModFix/>
          </a:blip>
          <a:srcRect l="136" t="10083" r="7133" b="22118"/>
          <a:stretch/>
        </p:blipFill>
        <p:spPr>
          <a:xfrm>
            <a:off x="6156176" y="3140968"/>
            <a:ext cx="1447140" cy="1368152"/>
          </a:xfrm>
          <a:prstGeom prst="rect">
            <a:avLst/>
          </a:prstGeom>
          <a:noFill/>
          <a:ln>
            <a:noFill/>
          </a:ln>
        </p:spPr>
      </p:pic>
      <p:pic>
        <p:nvPicPr>
          <p:cNvPr id="2770" name="Google Shape;2770;p154" descr="Girls' Generation's Jessica Jung Soo Yeon wallpapers 1024x1024 (04).jpg"/>
          <p:cNvPicPr preferRelativeResize="0"/>
          <p:nvPr/>
        </p:nvPicPr>
        <p:blipFill rotWithShape="1">
          <a:blip r:embed="rId7">
            <a:alphaModFix/>
          </a:blip>
          <a:srcRect l="11230" r="4546"/>
          <a:stretch/>
        </p:blipFill>
        <p:spPr>
          <a:xfrm>
            <a:off x="4499992" y="-27384"/>
            <a:ext cx="1371600" cy="1664490"/>
          </a:xfrm>
          <a:prstGeom prst="rect">
            <a:avLst/>
          </a:prstGeom>
          <a:noFill/>
          <a:ln>
            <a:noFill/>
          </a:ln>
        </p:spPr>
      </p:pic>
      <p:pic>
        <p:nvPicPr>
          <p:cNvPr id="2771" name="Google Shape;2771;p154" descr="hyundai-yf1.jpg"/>
          <p:cNvPicPr preferRelativeResize="0"/>
          <p:nvPr/>
        </p:nvPicPr>
        <p:blipFill rotWithShape="1">
          <a:blip r:embed="rId8">
            <a:alphaModFix/>
          </a:blip>
          <a:srcRect l="12199" t="34460" r="-2203" b="12688"/>
          <a:stretch/>
        </p:blipFill>
        <p:spPr>
          <a:xfrm>
            <a:off x="6660232" y="1628799"/>
            <a:ext cx="2570702" cy="1005840"/>
          </a:xfrm>
          <a:prstGeom prst="rect">
            <a:avLst/>
          </a:prstGeom>
          <a:noFill/>
          <a:ln>
            <a:noFill/>
          </a:ln>
        </p:spPr>
      </p:pic>
      <p:pic>
        <p:nvPicPr>
          <p:cNvPr id="2772" name="Google Shape;2772;p154" descr="http://www.google.com/url?source=imglanding&amp;ct=img&amp;q=http://cache2.allpostersimages.com/p/LRG/16/1654/TCJGD00Z/posters/beer-bottles-decisions.jpg&amp;sa=X&amp;ei=xujJT9z8GaHNmAWMsPXuDg&amp;ved=0CAkQ8wc&amp;usg=AFQjCNGDhNEbmBD9d4OHc8y-kcZnSmI-NA"/>
          <p:cNvPicPr preferRelativeResize="0"/>
          <p:nvPr/>
        </p:nvPicPr>
        <p:blipFill rotWithShape="1">
          <a:blip r:embed="rId9">
            <a:alphaModFix/>
          </a:blip>
          <a:srcRect t="29936" r="31382" b="44067"/>
          <a:stretch/>
        </p:blipFill>
        <p:spPr>
          <a:xfrm>
            <a:off x="4499992" y="4509120"/>
            <a:ext cx="3108960" cy="1080120"/>
          </a:xfrm>
          <a:prstGeom prst="rect">
            <a:avLst/>
          </a:prstGeom>
          <a:noFill/>
          <a:ln>
            <a:noFill/>
          </a:ln>
        </p:spPr>
      </p:pic>
      <p:pic>
        <p:nvPicPr>
          <p:cNvPr id="2773" name="Google Shape;2773;p154" descr="riches stacked US dollars.jpg"/>
          <p:cNvPicPr preferRelativeResize="0"/>
          <p:nvPr/>
        </p:nvPicPr>
        <p:blipFill rotWithShape="1">
          <a:blip r:embed="rId10">
            <a:alphaModFix/>
          </a:blip>
          <a:srcRect l="12704" t="16368" r="17870" b="52792"/>
          <a:stretch/>
        </p:blipFill>
        <p:spPr>
          <a:xfrm>
            <a:off x="6660232" y="2420887"/>
            <a:ext cx="2483768" cy="792089"/>
          </a:xfrm>
          <a:prstGeom prst="rect">
            <a:avLst/>
          </a:prstGeom>
          <a:noFill/>
          <a:ln>
            <a:noFill/>
          </a:ln>
        </p:spPr>
      </p:pic>
      <p:pic>
        <p:nvPicPr>
          <p:cNvPr id="2774" name="Google Shape;2774;p154" descr="http://cache4.asset-cache.net/gc/452113368-philipp-lahm-of-germany-holds-the-world-cup-gettyimages.jpg?v=1&amp;c=IWSAsset&amp;k=2&amp;d=GkZZ8bf5zL1ZiijUmxa7QZhQ0rQ%2fYe7v%2bPK7US7rq7vinQsGaUwE3vvTp7oTPLLi2Eo6ymE4YM%2bveykwdW7r2XnVy9kQB7Ub22PJf2bGfBA%3d"/>
          <p:cNvPicPr preferRelativeResize="0"/>
          <p:nvPr/>
        </p:nvPicPr>
        <p:blipFill rotWithShape="1">
          <a:blip r:embed="rId11">
            <a:alphaModFix/>
          </a:blip>
          <a:srcRect l="20591" t="5066" r="19933" b="32217"/>
          <a:stretch/>
        </p:blipFill>
        <p:spPr>
          <a:xfrm>
            <a:off x="4479385" y="1628800"/>
            <a:ext cx="2226329" cy="1554480"/>
          </a:xfrm>
          <a:prstGeom prst="rect">
            <a:avLst/>
          </a:prstGeom>
          <a:noFill/>
          <a:ln>
            <a:noFill/>
          </a:ln>
        </p:spPr>
      </p:pic>
      <p:pic>
        <p:nvPicPr>
          <p:cNvPr id="2775" name="Google Shape;2775;p154" descr="www.clipartkid.com free-music-clip-art-081510-vector-clip-art-free-clipart-images-qxAPdD-clipart.jpg"/>
          <p:cNvPicPr preferRelativeResize="0"/>
          <p:nvPr/>
        </p:nvPicPr>
        <p:blipFill rotWithShape="1">
          <a:blip r:embed="rId12">
            <a:alphaModFix/>
          </a:blip>
          <a:srcRect/>
          <a:stretch/>
        </p:blipFill>
        <p:spPr>
          <a:xfrm>
            <a:off x="5868144" y="-27384"/>
            <a:ext cx="2338576" cy="1673604"/>
          </a:xfrm>
          <a:prstGeom prst="rect">
            <a:avLst/>
          </a:prstGeom>
          <a:noFill/>
          <a:ln>
            <a:noFill/>
          </a:ln>
        </p:spPr>
      </p:pic>
      <p:pic>
        <p:nvPicPr>
          <p:cNvPr id="2776" name="Google Shape;2776;p154" descr="happy children www.gospelgifs.com.gif"/>
          <p:cNvPicPr preferRelativeResize="0"/>
          <p:nvPr/>
        </p:nvPicPr>
        <p:blipFill rotWithShape="1">
          <a:blip r:embed="rId13">
            <a:alphaModFix/>
          </a:blip>
          <a:srcRect l="6251" t="6486" r="7500" b="4922"/>
          <a:stretch/>
        </p:blipFill>
        <p:spPr>
          <a:xfrm>
            <a:off x="4489581" y="3212976"/>
            <a:ext cx="1666595" cy="1296144"/>
          </a:xfrm>
          <a:prstGeom prst="rect">
            <a:avLst/>
          </a:prstGeom>
          <a:noFill/>
          <a:ln>
            <a:noFill/>
          </a:ln>
        </p:spPr>
      </p:pic>
      <p:pic>
        <p:nvPicPr>
          <p:cNvPr id="2777" name="Google Shape;2777;p154" descr="101 email.jpg"/>
          <p:cNvPicPr preferRelativeResize="0"/>
          <p:nvPr/>
        </p:nvPicPr>
        <p:blipFill rotWithShape="1">
          <a:blip r:embed="rId14">
            <a:alphaModFix/>
          </a:blip>
          <a:srcRect l="45386" t="62018" r="30208" b="15947"/>
          <a:stretch/>
        </p:blipFill>
        <p:spPr>
          <a:xfrm>
            <a:off x="7596336" y="3212976"/>
            <a:ext cx="1554480" cy="936104"/>
          </a:xfrm>
          <a:prstGeom prst="rect">
            <a:avLst/>
          </a:prstGeom>
          <a:noFill/>
          <a:ln>
            <a:noFill/>
          </a:ln>
        </p:spPr>
      </p:pic>
      <p:pic>
        <p:nvPicPr>
          <p:cNvPr id="2779" name="Google Shape;2779;p154" descr="egyptian.gif"/>
          <p:cNvPicPr preferRelativeResize="0"/>
          <p:nvPr/>
        </p:nvPicPr>
        <p:blipFill rotWithShape="1">
          <a:blip r:embed="rId15">
            <a:alphaModFix/>
          </a:blip>
          <a:srcRect/>
          <a:stretch/>
        </p:blipFill>
        <p:spPr>
          <a:xfrm>
            <a:off x="1156174" y="844151"/>
            <a:ext cx="2286000" cy="1360713"/>
          </a:xfrm>
          <a:prstGeom prst="rect">
            <a:avLst/>
          </a:prstGeom>
          <a:noFill/>
          <a:ln>
            <a:noFill/>
          </a:ln>
        </p:spPr>
      </p:pic>
      <p:pic>
        <p:nvPicPr>
          <p:cNvPr id="2780" name="Google Shape;2780;p154" descr="egyptian.gif"/>
          <p:cNvPicPr preferRelativeResize="0"/>
          <p:nvPr/>
        </p:nvPicPr>
        <p:blipFill rotWithShape="1">
          <a:blip r:embed="rId15">
            <a:alphaModFix/>
          </a:blip>
          <a:srcRect/>
          <a:stretch/>
        </p:blipFill>
        <p:spPr>
          <a:xfrm rot="7200000">
            <a:off x="1781395" y="1918449"/>
            <a:ext cx="2286000" cy="1360713"/>
          </a:xfrm>
          <a:prstGeom prst="rect">
            <a:avLst/>
          </a:prstGeom>
          <a:noFill/>
          <a:ln>
            <a:noFill/>
          </a:ln>
        </p:spPr>
      </p:pic>
      <p:pic>
        <p:nvPicPr>
          <p:cNvPr id="2781" name="Google Shape;2781;p154" descr="egyptian.gif"/>
          <p:cNvPicPr preferRelativeResize="0"/>
          <p:nvPr/>
        </p:nvPicPr>
        <p:blipFill rotWithShape="1">
          <a:blip r:embed="rId15">
            <a:alphaModFix/>
          </a:blip>
          <a:srcRect/>
          <a:stretch/>
        </p:blipFill>
        <p:spPr>
          <a:xfrm rot="-7200000" flipH="1">
            <a:off x="540101" y="1918449"/>
            <a:ext cx="2286000" cy="1360713"/>
          </a:xfrm>
          <a:prstGeom prst="rect">
            <a:avLst/>
          </a:prstGeom>
          <a:noFill/>
          <a:ln>
            <a:noFill/>
          </a:ln>
        </p:spPr>
      </p:pic>
      <p:pic>
        <p:nvPicPr>
          <p:cNvPr id="2782" name="Google Shape;2782;p154" descr="www.fg-a.com valentine 2-jumping-heart.gif"/>
          <p:cNvPicPr preferRelativeResize="0"/>
          <p:nvPr/>
        </p:nvPicPr>
        <p:blipFill rotWithShape="1">
          <a:blip r:embed="rId16">
            <a:alphaModFix/>
          </a:blip>
          <a:srcRect/>
          <a:stretch/>
        </p:blipFill>
        <p:spPr>
          <a:xfrm>
            <a:off x="1700808" y="1412776"/>
            <a:ext cx="1143000" cy="1333500"/>
          </a:xfrm>
          <a:prstGeom prst="rect">
            <a:avLst/>
          </a:prstGeom>
          <a:noFill/>
          <a:ln>
            <a:noFill/>
          </a:ln>
        </p:spPr>
      </p:pic>
      <p:sp>
        <p:nvSpPr>
          <p:cNvPr id="2783" name="Google Shape;2783;p154"/>
          <p:cNvSpPr txBox="1"/>
          <p:nvPr/>
        </p:nvSpPr>
        <p:spPr>
          <a:xfrm>
            <a:off x="0" y="5239464"/>
            <a:ext cx="9144000" cy="1645920"/>
          </a:xfrm>
          <a:prstGeom prst="rect">
            <a:avLst/>
          </a:prstGeom>
          <a:solidFill>
            <a:srgbClr val="002060"/>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600" b="1">
                <a:solidFill>
                  <a:schemeClr val="lt1"/>
                </a:solidFill>
                <a:latin typeface="Calibri"/>
                <a:ea typeface="Calibri"/>
                <a:cs typeface="Calibri"/>
                <a:sym typeface="Calibri"/>
              </a:rPr>
              <a:t>La joie et la satisfaction sont en Christ, pas la beauté, la musique, </a:t>
            </a:r>
            <a:endParaRPr/>
          </a:p>
          <a:p>
            <a:pPr marL="0" marR="0" lvl="0" indent="0" algn="ctr" rtl="0">
              <a:spcBef>
                <a:spcPts val="0"/>
              </a:spcBef>
              <a:spcAft>
                <a:spcPts val="0"/>
              </a:spcAft>
              <a:buNone/>
            </a:pPr>
            <a:r>
              <a:rPr lang="en-US" sz="2600" b="1">
                <a:solidFill>
                  <a:schemeClr val="lt1"/>
                </a:solidFill>
                <a:latin typeface="Calibri"/>
                <a:ea typeface="Calibri"/>
                <a:cs typeface="Calibri"/>
                <a:sym typeface="Calibri"/>
              </a:rPr>
              <a:t>les smartphones, les sports, les voitures, l'argent, les amis, </a:t>
            </a:r>
            <a:endParaRPr/>
          </a:p>
          <a:p>
            <a:pPr marL="0" marR="0" lvl="0" indent="0" algn="ctr" rtl="0">
              <a:spcBef>
                <a:spcPts val="0"/>
              </a:spcBef>
              <a:spcAft>
                <a:spcPts val="0"/>
              </a:spcAft>
              <a:buNone/>
            </a:pPr>
            <a:r>
              <a:rPr lang="en-US" sz="2600" b="1">
                <a:solidFill>
                  <a:schemeClr val="lt1"/>
                </a:solidFill>
                <a:latin typeface="Calibri"/>
                <a:ea typeface="Calibri"/>
                <a:cs typeface="Calibri"/>
                <a:sym typeface="Calibri"/>
              </a:rPr>
              <a:t>la romance, le sexe, la nourriture, les beuveries, les maisons ou </a:t>
            </a:r>
            <a:endParaRPr/>
          </a:p>
          <a:p>
            <a:pPr marL="0" marR="0" lvl="0" indent="0" algn="ctr" rtl="0">
              <a:spcBef>
                <a:spcPts val="0"/>
              </a:spcBef>
              <a:spcAft>
                <a:spcPts val="0"/>
              </a:spcAft>
              <a:buNone/>
            </a:pPr>
            <a:r>
              <a:rPr lang="en-US" sz="2600" b="1">
                <a:solidFill>
                  <a:schemeClr val="lt1"/>
                </a:solidFill>
                <a:latin typeface="Calibri"/>
                <a:ea typeface="Calibri"/>
                <a:cs typeface="Calibri"/>
                <a:sym typeface="Calibri"/>
              </a:rPr>
              <a:t>les emplois !   Jésus avait la joie suprême sans sexe ni argent !</a:t>
            </a:r>
            <a:endParaRPr sz="2600" b="1" i="0" u="none" strike="noStrike" cap="none">
              <a:solidFill>
                <a:schemeClr val="lt1"/>
              </a:solidFill>
              <a:latin typeface="Calibri"/>
              <a:ea typeface="Calibri"/>
              <a:cs typeface="Calibri"/>
              <a:sym typeface="Calibri"/>
            </a:endParaRPr>
          </a:p>
        </p:txBody>
      </p:sp>
      <p:sp>
        <p:nvSpPr>
          <p:cNvPr id="2784" name="Google Shape;2784;p154"/>
          <p:cNvSpPr txBox="1"/>
          <p:nvPr/>
        </p:nvSpPr>
        <p:spPr>
          <a:xfrm>
            <a:off x="72008" y="3789040"/>
            <a:ext cx="4427984" cy="1288967"/>
          </a:xfrm>
          <a:prstGeom prst="rect">
            <a:avLst/>
          </a:prstGeom>
          <a:noFill/>
          <a:ln>
            <a:noFill/>
          </a:ln>
        </p:spPr>
        <p:txBody>
          <a:bodyPr spcFirstLastPara="1" wrap="square" lIns="91425" tIns="45700" rIns="91425" bIns="45700" anchor="t" anchorCtr="0">
            <a:spAutoFit/>
          </a:bodyPr>
          <a:lstStyle/>
          <a:p>
            <a:pPr marL="0" marR="0" lvl="0" indent="0" algn="ctr" rtl="0">
              <a:lnSpc>
                <a:spcPct val="108333"/>
              </a:lnSpc>
              <a:spcBef>
                <a:spcPts val="0"/>
              </a:spcBef>
              <a:spcAft>
                <a:spcPts val="0"/>
              </a:spcAft>
              <a:buNone/>
            </a:pPr>
            <a:r>
              <a:rPr lang="en-US" sz="2400" b="1" dirty="0">
                <a:solidFill>
                  <a:schemeClr val="lt1"/>
                </a:solidFill>
                <a:latin typeface="Calibri" pitchFamily="34" charset="0"/>
                <a:ea typeface="Calibri"/>
                <a:cs typeface="Calibri" pitchFamily="34" charset="0"/>
                <a:sym typeface="Calibri"/>
              </a:rPr>
              <a:t>Le </a:t>
            </a:r>
            <a:r>
              <a:rPr lang="en-US" sz="2400" b="1" dirty="0" err="1">
                <a:solidFill>
                  <a:schemeClr val="lt1"/>
                </a:solidFill>
                <a:latin typeface="Calibri" pitchFamily="34" charset="0"/>
                <a:ea typeface="Calibri"/>
                <a:cs typeface="Calibri" pitchFamily="34" charset="0"/>
                <a:sym typeface="Calibri"/>
              </a:rPr>
              <a:t>chemin</a:t>
            </a:r>
            <a:r>
              <a:rPr lang="en-US" sz="2400" b="1" dirty="0">
                <a:solidFill>
                  <a:schemeClr val="lt1"/>
                </a:solidFill>
                <a:latin typeface="Calibri" pitchFamily="34" charset="0"/>
                <a:ea typeface="Calibri"/>
                <a:cs typeface="Calibri" pitchFamily="34" charset="0"/>
                <a:sym typeface="Calibri"/>
              </a:rPr>
              <a:t> </a:t>
            </a:r>
            <a:r>
              <a:rPr lang="en-US" sz="2400" b="1" dirty="0" err="1">
                <a:solidFill>
                  <a:schemeClr val="lt1"/>
                </a:solidFill>
                <a:latin typeface="Calibri" pitchFamily="34" charset="0"/>
                <a:ea typeface="Calibri"/>
                <a:cs typeface="Calibri" pitchFamily="34" charset="0"/>
                <a:sym typeface="Calibri"/>
              </a:rPr>
              <a:t>complètement</a:t>
            </a:r>
            <a:r>
              <a:rPr lang="en-US" sz="2400" b="1" dirty="0">
                <a:solidFill>
                  <a:schemeClr val="lt1"/>
                </a:solidFill>
                <a:latin typeface="Calibri" pitchFamily="34" charset="0"/>
                <a:ea typeface="Calibri"/>
                <a:cs typeface="Calibri" pitchFamily="34" charset="0"/>
                <a:sym typeface="Calibri"/>
              </a:rPr>
              <a:t> </a:t>
            </a:r>
            <a:r>
              <a:rPr lang="en-US" sz="2400" b="1" dirty="0" err="1">
                <a:solidFill>
                  <a:schemeClr val="lt1"/>
                </a:solidFill>
                <a:latin typeface="Calibri" pitchFamily="34" charset="0"/>
                <a:ea typeface="Calibri"/>
                <a:cs typeface="Calibri" pitchFamily="34" charset="0"/>
                <a:sym typeface="Calibri"/>
              </a:rPr>
              <a:t>différent</a:t>
            </a:r>
            <a:r>
              <a:rPr lang="en-US" sz="2400" b="1" dirty="0">
                <a:solidFill>
                  <a:schemeClr val="lt1"/>
                </a:solidFill>
                <a:latin typeface="Calibri" pitchFamily="34" charset="0"/>
                <a:ea typeface="Calibri"/>
                <a:cs typeface="Calibri" pitchFamily="34" charset="0"/>
                <a:sym typeface="Calibri"/>
              </a:rPr>
              <a:t> de </a:t>
            </a:r>
            <a:r>
              <a:rPr lang="en-US" sz="2400" b="1" dirty="0" err="1">
                <a:solidFill>
                  <a:schemeClr val="lt1"/>
                </a:solidFill>
                <a:latin typeface="Calibri" pitchFamily="34" charset="0"/>
                <a:ea typeface="Calibri"/>
                <a:cs typeface="Calibri" pitchFamily="34" charset="0"/>
                <a:sym typeface="Calibri"/>
              </a:rPr>
              <a:t>Dieu</a:t>
            </a:r>
            <a:r>
              <a:rPr lang="en-US" sz="2400" b="1" dirty="0">
                <a:solidFill>
                  <a:schemeClr val="lt1"/>
                </a:solidFill>
                <a:latin typeface="Calibri" pitchFamily="34" charset="0"/>
                <a:ea typeface="Calibri"/>
                <a:cs typeface="Calibri" pitchFamily="34" charset="0"/>
                <a:sym typeface="Calibri"/>
              </a:rPr>
              <a:t> </a:t>
            </a:r>
            <a:endParaRPr dirty="0">
              <a:latin typeface="Calibri" pitchFamily="34" charset="0"/>
              <a:cs typeface="Calibri" pitchFamily="34" charset="0"/>
            </a:endParaRPr>
          </a:p>
          <a:p>
            <a:pPr marL="0" marR="0" lvl="0" indent="0" algn="ctr" rtl="0">
              <a:lnSpc>
                <a:spcPct val="108333"/>
              </a:lnSpc>
              <a:spcBef>
                <a:spcPts val="0"/>
              </a:spcBef>
              <a:spcAft>
                <a:spcPts val="0"/>
              </a:spcAft>
              <a:buNone/>
            </a:pPr>
            <a:r>
              <a:rPr lang="en-US" sz="2400" b="1" dirty="0" err="1">
                <a:solidFill>
                  <a:schemeClr val="lt1"/>
                </a:solidFill>
                <a:latin typeface="Calibri" pitchFamily="34" charset="0"/>
                <a:ea typeface="Calibri"/>
                <a:cs typeface="Calibri" pitchFamily="34" charset="0"/>
                <a:sym typeface="Calibri"/>
              </a:rPr>
              <a:t>vers</a:t>
            </a:r>
            <a:r>
              <a:rPr lang="en-US" sz="2400" b="1" dirty="0">
                <a:solidFill>
                  <a:schemeClr val="lt1"/>
                </a:solidFill>
                <a:latin typeface="Calibri" pitchFamily="34" charset="0"/>
                <a:ea typeface="Calibri"/>
                <a:cs typeface="Calibri" pitchFamily="34" charset="0"/>
                <a:sym typeface="Calibri"/>
              </a:rPr>
              <a:t> la joie et la </a:t>
            </a:r>
            <a:r>
              <a:rPr lang="en-US" sz="2400" b="1" dirty="0" smtClean="0">
                <a:solidFill>
                  <a:schemeClr val="lt1"/>
                </a:solidFill>
                <a:latin typeface="Calibri" pitchFamily="34" charset="0"/>
                <a:ea typeface="Calibri"/>
                <a:cs typeface="Calibri" pitchFamily="34" charset="0"/>
                <a:sym typeface="Calibri"/>
              </a:rPr>
              <a:t>satisfaction</a:t>
            </a:r>
            <a:endParaRPr sz="2400" b="1" dirty="0">
              <a:solidFill>
                <a:schemeClr val="lt1"/>
              </a:solidFill>
              <a:latin typeface="Calibri" pitchFamily="34" charset="0"/>
              <a:ea typeface="Calibri"/>
              <a:cs typeface="Calibri" pitchFamily="34" charset="0"/>
              <a:sym typeface="Calibri"/>
            </a:endParaRPr>
          </a:p>
        </p:txBody>
      </p:sp>
      <p:sp>
        <p:nvSpPr>
          <p:cNvPr id="2785" name="Google Shape;2785;p154"/>
          <p:cNvSpPr txBox="1"/>
          <p:nvPr/>
        </p:nvSpPr>
        <p:spPr>
          <a:xfrm>
            <a:off x="0" y="-27384"/>
            <a:ext cx="442798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smiley © sherv.net                Jumping heart © www.fg-a.com </a:t>
            </a:r>
            <a:endParaRPr/>
          </a:p>
          <a:p>
            <a:pPr marL="0" marR="0" lvl="0" indent="0" algn="ctr" rtl="0">
              <a:spcBef>
                <a:spcPts val="0"/>
              </a:spcBef>
              <a:spcAft>
                <a:spcPts val="0"/>
              </a:spcAft>
              <a:buNone/>
            </a:pPr>
            <a:r>
              <a:rPr lang="en-US" sz="1000">
                <a:solidFill>
                  <a:srgbClr val="D8D8D8"/>
                </a:solidFill>
                <a:latin typeface="Arial"/>
                <a:ea typeface="Arial"/>
                <a:cs typeface="Arial"/>
                <a:sym typeface="Arial"/>
              </a:rPr>
              <a:t>People circle © clipartfest.com</a:t>
            </a:r>
            <a:endParaRPr sz="1800">
              <a:solidFill>
                <a:srgbClr val="D8D8D8"/>
              </a:solidFill>
              <a:latin typeface="Arial"/>
              <a:ea typeface="Arial"/>
              <a:cs typeface="Arial"/>
              <a:sym typeface="Arial"/>
            </a:endParaRPr>
          </a:p>
        </p:txBody>
      </p:sp>
      <p:sp>
        <p:nvSpPr>
          <p:cNvPr id="24" name="WordArt 2"/>
          <p:cNvSpPr>
            <a:spLocks noChangeArrowheads="1" noChangeShapeType="1" noTextEdit="1"/>
          </p:cNvSpPr>
          <p:nvPr/>
        </p:nvSpPr>
        <p:spPr bwMode="auto">
          <a:xfrm>
            <a:off x="1240325" y="722941"/>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Le Seigneur</a:t>
            </a:r>
            <a:endParaRPr lang="en-CA" sz="1200" kern="10" spc="0" dirty="0">
              <a:ln w="9525">
                <a:solidFill>
                  <a:srgbClr val="000000"/>
                </a:solidFill>
                <a:round/>
                <a:headEnd/>
                <a:tailEnd/>
              </a:ln>
              <a:solidFill>
                <a:srgbClr val="FFC000"/>
              </a:solidFill>
              <a:effectLst/>
            </a:endParaRP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Shape 2024"/>
        <p:cNvGrpSpPr/>
        <p:nvPr/>
      </p:nvGrpSpPr>
      <p:grpSpPr>
        <a:xfrm>
          <a:off x="0" y="0"/>
          <a:ext cx="0" cy="0"/>
          <a:chOff x="0" y="0"/>
          <a:chExt cx="0" cy="0"/>
        </a:xfrm>
      </p:grpSpPr>
      <p:pic>
        <p:nvPicPr>
          <p:cNvPr id="2025" name="Google Shape;2025;p114" descr="lord-jesus-christ-coming-293608.gif"/>
          <p:cNvPicPr preferRelativeResize="0"/>
          <p:nvPr/>
        </p:nvPicPr>
        <p:blipFill rotWithShape="1">
          <a:blip r:embed="rId3">
            <a:alphaModFix/>
          </a:blip>
          <a:srcRect b="36140"/>
          <a:stretch/>
        </p:blipFill>
        <p:spPr>
          <a:xfrm>
            <a:off x="2786608" y="1827642"/>
            <a:ext cx="3657600" cy="3401558"/>
          </a:xfrm>
          <a:prstGeom prst="star32">
            <a:avLst>
              <a:gd name="adj" fmla="val 37500"/>
            </a:avLst>
          </a:prstGeom>
          <a:noFill/>
          <a:ln>
            <a:noFill/>
          </a:ln>
        </p:spPr>
      </p:pic>
      <p:sp>
        <p:nvSpPr>
          <p:cNvPr id="2027" name="Google Shape;2027;p114"/>
          <p:cNvSpPr txBox="1"/>
          <p:nvPr/>
        </p:nvSpPr>
        <p:spPr>
          <a:xfrm>
            <a:off x="5148064" y="188640"/>
            <a:ext cx="4032448"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10714"/>
              </a:lnSpc>
              <a:spcBef>
                <a:spcPts val="0"/>
              </a:spcBef>
              <a:spcAft>
                <a:spcPts val="0"/>
              </a:spcAft>
              <a:buClr>
                <a:schemeClr val="dk2"/>
              </a:buClr>
              <a:buSzPts val="2800"/>
              <a:buFont typeface="Calibri"/>
              <a:buNone/>
            </a:pPr>
            <a:r>
              <a:rPr lang="en-US" sz="2800" b="1" i="0" u="none" strike="noStrike" cap="none">
                <a:solidFill>
                  <a:schemeClr val="dk2"/>
                </a:solidFill>
                <a:latin typeface="Calibri"/>
                <a:ea typeface="Calibri"/>
                <a:cs typeface="Calibri"/>
                <a:sym typeface="Calibri"/>
              </a:rPr>
              <a:t/>
            </a:r>
            <a:br>
              <a:rPr lang="en-US" sz="2800" b="1" i="0" u="none" strike="noStrike" cap="none">
                <a:solidFill>
                  <a:schemeClr val="dk2"/>
                </a:solidFill>
                <a:latin typeface="Calibri"/>
                <a:ea typeface="Calibri"/>
                <a:cs typeface="Calibri"/>
                <a:sym typeface="Calibri"/>
              </a:rPr>
            </a:br>
            <a:endParaRPr sz="2800" b="0" i="0" u="none" strike="noStrike" cap="none">
              <a:solidFill>
                <a:schemeClr val="dk2"/>
              </a:solidFill>
              <a:latin typeface="Calibri"/>
              <a:ea typeface="Calibri"/>
              <a:cs typeface="Calibri"/>
              <a:sym typeface="Calibri"/>
            </a:endParaRPr>
          </a:p>
        </p:txBody>
      </p:sp>
      <p:sp>
        <p:nvSpPr>
          <p:cNvPr id="2028" name="Google Shape;2028;p114"/>
          <p:cNvSpPr txBox="1"/>
          <p:nvPr/>
        </p:nvSpPr>
        <p:spPr>
          <a:xfrm>
            <a:off x="3635896" y="4437112"/>
            <a:ext cx="1944216"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D8D8D8"/>
                </a:solidFill>
                <a:latin typeface="Arial"/>
                <a:ea typeface="Arial"/>
                <a:cs typeface="Arial"/>
                <a:sym typeface="Arial"/>
              </a:rPr>
              <a:t>Jesus © GospelGifs.com </a:t>
            </a:r>
            <a:endParaRPr/>
          </a:p>
          <a:p>
            <a:pPr marL="0" marR="0" lvl="0" indent="0" algn="ctr" rtl="0">
              <a:spcBef>
                <a:spcPts val="0"/>
              </a:spcBef>
              <a:spcAft>
                <a:spcPts val="0"/>
              </a:spcAft>
              <a:buNone/>
            </a:pPr>
            <a:r>
              <a:rPr lang="en-US" sz="900">
                <a:solidFill>
                  <a:srgbClr val="D8D8D8"/>
                </a:solidFill>
                <a:latin typeface="Arial"/>
                <a:ea typeface="Arial"/>
                <a:cs typeface="Arial"/>
                <a:sym typeface="Arial"/>
              </a:rPr>
              <a:t>with permission</a:t>
            </a:r>
            <a:endParaRPr/>
          </a:p>
        </p:txBody>
      </p:sp>
      <p:sp>
        <p:nvSpPr>
          <p:cNvPr id="2029" name="Google Shape;2029;p114"/>
          <p:cNvSpPr/>
          <p:nvPr/>
        </p:nvSpPr>
        <p:spPr>
          <a:xfrm>
            <a:off x="4499992" y="3068960"/>
            <a:ext cx="274320" cy="13716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030" name="Google Shape;2030;p114"/>
          <p:cNvSpPr/>
          <p:nvPr/>
        </p:nvSpPr>
        <p:spPr>
          <a:xfrm rot="-5400000">
            <a:off x="4495408" y="2795776"/>
            <a:ext cx="274320" cy="128016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031" name="Google Shape;2031;p114"/>
          <p:cNvSpPr txBox="1"/>
          <p:nvPr/>
        </p:nvSpPr>
        <p:spPr>
          <a:xfrm>
            <a:off x="3923928" y="3212976"/>
            <a:ext cx="1440160" cy="43088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200" b="1">
              <a:solidFill>
                <a:schemeClr val="lt1"/>
              </a:solidFill>
              <a:latin typeface="Arial"/>
              <a:ea typeface="Arial"/>
              <a:cs typeface="Arial"/>
              <a:sym typeface="Arial"/>
            </a:endParaRPr>
          </a:p>
          <a:p>
            <a:pPr marL="0" marR="0" lvl="0" indent="0" algn="ctr" rtl="0">
              <a:spcBef>
                <a:spcPts val="0"/>
              </a:spcBef>
              <a:spcAft>
                <a:spcPts val="0"/>
              </a:spcAft>
              <a:buNone/>
            </a:pPr>
            <a:r>
              <a:rPr lang="en-US" sz="2000" b="1">
                <a:solidFill>
                  <a:schemeClr val="lt1"/>
                </a:solidFill>
                <a:latin typeface="Calibri"/>
                <a:ea typeface="Calibri"/>
                <a:cs typeface="Calibri"/>
                <a:sym typeface="Calibri"/>
              </a:rPr>
              <a:t>Je fais pour</a:t>
            </a:r>
            <a:endParaRPr sz="2000" b="1">
              <a:solidFill>
                <a:schemeClr val="lt1"/>
              </a:solidFill>
              <a:latin typeface="Calibri"/>
              <a:ea typeface="Calibri"/>
              <a:cs typeface="Calibri"/>
              <a:sym typeface="Calibri"/>
            </a:endParaRPr>
          </a:p>
        </p:txBody>
      </p:sp>
      <p:sp>
        <p:nvSpPr>
          <p:cNvPr id="2032" name="Google Shape;2032;p114"/>
          <p:cNvSpPr txBox="1"/>
          <p:nvPr/>
        </p:nvSpPr>
        <p:spPr>
          <a:xfrm>
            <a:off x="4436368" y="3573016"/>
            <a:ext cx="423664" cy="80021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600" b="1">
              <a:solidFill>
                <a:schemeClr val="lt1"/>
              </a:solidFill>
              <a:latin typeface="Calibri"/>
              <a:ea typeface="Calibri"/>
              <a:cs typeface="Calibri"/>
              <a:sym typeface="Calibri"/>
            </a:endParaRPr>
          </a:p>
          <a:p>
            <a:pPr marL="0" marR="0" lvl="0" indent="0" algn="ctr" rtl="0">
              <a:lnSpc>
                <a:spcPct val="80000"/>
              </a:lnSpc>
              <a:spcBef>
                <a:spcPts val="0"/>
              </a:spcBef>
              <a:spcAft>
                <a:spcPts val="0"/>
              </a:spcAft>
              <a:buNone/>
            </a:pPr>
            <a:r>
              <a:rPr lang="en-US" sz="2000" b="1">
                <a:solidFill>
                  <a:schemeClr val="lt1"/>
                </a:solidFill>
                <a:latin typeface="Calibri"/>
                <a:ea typeface="Calibri"/>
                <a:cs typeface="Calibri"/>
                <a:sym typeface="Calibri"/>
              </a:rPr>
              <a:t>t</a:t>
            </a:r>
            <a:endParaRPr/>
          </a:p>
          <a:p>
            <a:pPr marL="0" marR="0" lvl="0" indent="0" algn="ctr" rtl="0">
              <a:lnSpc>
                <a:spcPct val="80000"/>
              </a:lnSpc>
              <a:spcBef>
                <a:spcPts val="0"/>
              </a:spcBef>
              <a:spcAft>
                <a:spcPts val="0"/>
              </a:spcAft>
              <a:buNone/>
            </a:pPr>
            <a:r>
              <a:rPr lang="en-US" sz="2000" b="1">
                <a:solidFill>
                  <a:schemeClr val="lt1"/>
                </a:solidFill>
                <a:latin typeface="Calibri"/>
                <a:ea typeface="Calibri"/>
                <a:cs typeface="Calibri"/>
                <a:sym typeface="Calibri"/>
              </a:rPr>
              <a:t>o</a:t>
            </a:r>
            <a:endParaRPr/>
          </a:p>
          <a:p>
            <a:pPr marL="0" marR="0" lvl="0" indent="0" algn="ctr" rtl="0">
              <a:lnSpc>
                <a:spcPct val="80000"/>
              </a:lnSpc>
              <a:spcBef>
                <a:spcPts val="0"/>
              </a:spcBef>
              <a:spcAft>
                <a:spcPts val="0"/>
              </a:spcAft>
              <a:buNone/>
            </a:pPr>
            <a:r>
              <a:rPr lang="en-US" sz="2000" b="1">
                <a:solidFill>
                  <a:schemeClr val="lt1"/>
                </a:solidFill>
                <a:latin typeface="Calibri"/>
                <a:ea typeface="Calibri"/>
                <a:cs typeface="Calibri"/>
                <a:sym typeface="Calibri"/>
              </a:rPr>
              <a:t>i</a:t>
            </a:r>
            <a:endParaRPr sz="2000" b="1">
              <a:solidFill>
                <a:schemeClr val="lt1"/>
              </a:solidFill>
              <a:latin typeface="Calibri"/>
              <a:ea typeface="Calibri"/>
              <a:cs typeface="Calibri"/>
              <a:sym typeface="Calibri"/>
            </a:endParaRPr>
          </a:p>
        </p:txBody>
      </p:sp>
      <p:sp>
        <p:nvSpPr>
          <p:cNvPr id="10" name="Text Box 5"/>
          <p:cNvSpPr txBox="1">
            <a:spLocks noChangeArrowheads="1"/>
          </p:cNvSpPr>
          <p:nvPr/>
        </p:nvSpPr>
        <p:spPr bwMode="auto">
          <a:xfrm>
            <a:off x="333700" y="18733"/>
            <a:ext cx="8341111"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fontAlgn="base">
              <a:lnSpc>
                <a:spcPts val="1400"/>
              </a:lnSpc>
            </a:pPr>
            <a:r>
              <a:rPr lang="fr-CA" b="1" dirty="0" smtClean="0">
                <a:solidFill>
                  <a:schemeClr val="bg2"/>
                </a:solidFill>
                <a:latin typeface="Calibri" pitchFamily="34" charset="0"/>
                <a:cs typeface="Calibri" pitchFamily="34" charset="0"/>
              </a:rPr>
              <a:t>déclaré juste  en Christ la justice de Dieu</a:t>
            </a:r>
            <a:endParaRPr lang="en-US" b="1" dirty="0" smtClean="0">
              <a:solidFill>
                <a:schemeClr val="bg2"/>
              </a:solidFill>
              <a:latin typeface="Calibri" pitchFamily="34" charset="0"/>
              <a:cs typeface="Calibri" pitchFamily="34" charset="0"/>
            </a:endParaRPr>
          </a:p>
          <a:p>
            <a:pPr algn="ctr">
              <a:lnSpc>
                <a:spcPts val="1400"/>
              </a:lnSpc>
            </a:pP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rançon</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racheté</a:t>
            </a:r>
            <a:r>
              <a:rPr lang="en-US" dirty="0" smtClean="0">
                <a:solidFill>
                  <a:schemeClr val="bg2"/>
                </a:solidFill>
                <a:latin typeface="Calibri" pitchFamily="34" charset="0"/>
                <a:cs typeface="Calibri" pitchFamily="34" charset="0"/>
              </a:rPr>
              <a:t>         P</a:t>
            </a:r>
            <a:r>
              <a:rPr lang="fr-FR" dirty="0" err="1" smtClean="0">
                <a:solidFill>
                  <a:schemeClr val="bg2"/>
                </a:solidFill>
                <a:latin typeface="Calibri" pitchFamily="34" charset="0"/>
                <a:cs typeface="Calibri" pitchFamily="34" charset="0"/>
              </a:rPr>
              <a:t>âques</a:t>
            </a:r>
            <a:r>
              <a:rPr lang="fr-FR"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péché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expié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colère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détournée</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pardonné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paix</a:t>
            </a:r>
            <a:r>
              <a:rPr lang="en-US" dirty="0" smtClean="0">
                <a:solidFill>
                  <a:schemeClr val="bg2"/>
                </a:solidFill>
                <a:latin typeface="Calibri" pitchFamily="34" charset="0"/>
                <a:cs typeface="Calibri" pitchFamily="34" charset="0"/>
              </a:rPr>
              <a:t> avec </a:t>
            </a:r>
            <a:r>
              <a:rPr lang="en-US" dirty="0" err="1" smtClean="0">
                <a:solidFill>
                  <a:schemeClr val="bg2"/>
                </a:solidFill>
                <a:latin typeface="Calibri" pitchFamily="34" charset="0"/>
                <a:cs typeface="Calibri" pitchFamily="34" charset="0"/>
              </a:rPr>
              <a:t>Dieu</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réconcilié</a:t>
            </a:r>
            <a:r>
              <a:rPr lang="en-US" dirty="0" smtClean="0">
                <a:solidFill>
                  <a:schemeClr val="bg2"/>
                </a:solidFill>
                <a:latin typeface="Calibri" pitchFamily="34" charset="0"/>
                <a:cs typeface="Calibri" pitchFamily="34" charset="0"/>
              </a:rPr>
              <a:t>   vie </a:t>
            </a:r>
            <a:r>
              <a:rPr lang="en-US" dirty="0" err="1" smtClean="0">
                <a:solidFill>
                  <a:schemeClr val="bg2"/>
                </a:solidFill>
                <a:latin typeface="Calibri" pitchFamily="34" charset="0"/>
                <a:cs typeface="Calibri" pitchFamily="34" charset="0"/>
              </a:rPr>
              <a:t>éternelle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adopté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accueilli</a:t>
            </a:r>
            <a:endParaRPr lang="en-US" dirty="0" smtClean="0">
              <a:solidFill>
                <a:schemeClr val="bg2"/>
              </a:solidFill>
              <a:latin typeface="Calibri" pitchFamily="34" charset="0"/>
              <a:cs typeface="Calibri" pitchFamily="34" charset="0"/>
            </a:endParaRPr>
          </a:p>
          <a:p>
            <a:pPr algn="ctr">
              <a:lnSpc>
                <a:spcPts val="1400"/>
              </a:lnSpc>
            </a:pPr>
            <a:r>
              <a:rPr kumimoji="0" lang="en-CA" altLang="ko-KR" b="0" i="0" u="none" strike="noStrike" cap="none" normalizeH="0" baseline="0" dirty="0" smtClean="0">
                <a:ln>
                  <a:noFill/>
                </a:ln>
                <a:solidFill>
                  <a:schemeClr val="bg2"/>
                </a:solidFill>
                <a:effectLst/>
                <a:latin typeface="Calibri" pitchFamily="34" charset="0"/>
                <a:ea typeface="Malgun Gothic" pitchFamily="34" charset="-127"/>
                <a:cs typeface="Calibri" pitchFamily="34" charset="0"/>
              </a:rPr>
              <a:t> </a:t>
            </a:r>
            <a:r>
              <a:rPr lang="fr-FR" dirty="0" smtClean="0">
                <a:solidFill>
                  <a:schemeClr val="bg2"/>
                </a:solidFill>
                <a:latin typeface="Calibri" pitchFamily="34" charset="0"/>
                <a:cs typeface="Calibri" pitchFamily="34" charset="0"/>
              </a:rPr>
              <a:t>rempli et complet en Christ la plénitude de Dieu     </a:t>
            </a:r>
            <a:r>
              <a:rPr lang="fr-CA" dirty="0" smtClean="0">
                <a:solidFill>
                  <a:schemeClr val="bg2"/>
                </a:solidFill>
                <a:latin typeface="Calibri" pitchFamily="34" charset="0"/>
                <a:cs typeface="Calibri" pitchFamily="34" charset="0"/>
              </a:rPr>
              <a:t>béni de toute bénédiction</a:t>
            </a:r>
            <a:endParaRPr lang="en-US" dirty="0" smtClean="0">
              <a:solidFill>
                <a:schemeClr val="bg2"/>
              </a:solidFill>
              <a:latin typeface="Calibri" pitchFamily="34" charset="0"/>
              <a:cs typeface="Calibri" pitchFamily="34" charset="0"/>
            </a:endParaRPr>
          </a:p>
          <a:p>
            <a:pPr algn="ctr">
              <a:lnSpc>
                <a:spcPts val="1400"/>
              </a:lnSpc>
            </a:pPr>
            <a:r>
              <a:rPr lang="en-US" dirty="0" smtClean="0">
                <a:solidFill>
                  <a:schemeClr val="bg2"/>
                </a:solidFill>
                <a:latin typeface="Calibri" pitchFamily="34" charset="0"/>
                <a:cs typeface="Calibri" pitchFamily="34" charset="0"/>
              </a:rPr>
              <a:t>Christ ma </a:t>
            </a:r>
            <a:r>
              <a:rPr lang="en-US" dirty="0" err="1" smtClean="0">
                <a:solidFill>
                  <a:schemeClr val="bg2"/>
                </a:solidFill>
                <a:latin typeface="Calibri" pitchFamily="34" charset="0"/>
                <a:cs typeface="Calibri" pitchFamily="34" charset="0"/>
              </a:rPr>
              <a:t>sagesse</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Dieu</a:t>
            </a:r>
            <a:r>
              <a:rPr lang="en-US" dirty="0" smtClean="0">
                <a:solidFill>
                  <a:schemeClr val="bg2"/>
                </a:solidFill>
                <a:latin typeface="Calibri" pitchFamily="34" charset="0"/>
                <a:cs typeface="Calibri" pitchFamily="34" charset="0"/>
              </a:rPr>
              <a:t>, justice et sanctification et </a:t>
            </a:r>
            <a:r>
              <a:rPr lang="en-US" dirty="0" err="1" smtClean="0">
                <a:solidFill>
                  <a:schemeClr val="bg2"/>
                </a:solidFill>
                <a:latin typeface="Calibri" pitchFamily="34" charset="0"/>
                <a:cs typeface="Calibri" pitchFamily="34" charset="0"/>
              </a:rPr>
              <a:t>rédemption</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délivré</a:t>
            </a:r>
            <a:r>
              <a:rPr lang="en-US" dirty="0" smtClean="0">
                <a:solidFill>
                  <a:schemeClr val="bg2"/>
                </a:solidFill>
                <a:latin typeface="Calibri" pitchFamily="34" charset="0"/>
                <a:cs typeface="Calibri" pitchFamily="34" charset="0"/>
              </a:rPr>
              <a:t> des </a:t>
            </a:r>
            <a:r>
              <a:rPr lang="en-US" dirty="0" err="1" smtClean="0">
                <a:solidFill>
                  <a:schemeClr val="bg2"/>
                </a:solidFill>
                <a:latin typeface="Calibri" pitchFamily="34" charset="0"/>
                <a:cs typeface="Calibri" pitchFamily="34" charset="0"/>
              </a:rPr>
              <a:t>ténèbres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dans</a:t>
            </a:r>
            <a:r>
              <a:rPr lang="fr-FR" dirty="0" smtClean="0">
                <a:solidFill>
                  <a:schemeClr val="bg2"/>
                </a:solidFill>
                <a:latin typeface="Calibri" pitchFamily="34" charset="0"/>
                <a:cs typeface="Calibri" pitchFamily="34" charset="0"/>
              </a:rPr>
              <a:t> la lumière du royaume du Fils           </a:t>
            </a:r>
            <a:r>
              <a:rPr lang="en-US" dirty="0" smtClean="0">
                <a:solidFill>
                  <a:schemeClr val="bg2"/>
                </a:solidFill>
                <a:latin typeface="Calibri" pitchFamily="34" charset="0"/>
                <a:cs typeface="Calibri" pitchFamily="34" charset="0"/>
              </a:rPr>
              <a:t>en Christ et Christ en nous</a:t>
            </a:r>
          </a:p>
          <a:p>
            <a:pPr algn="ctr">
              <a:lnSpc>
                <a:spcPts val="1400"/>
              </a:lnSpc>
            </a:pPr>
            <a:r>
              <a:rPr lang="en-US" dirty="0" smtClean="0">
                <a:solidFill>
                  <a:schemeClr val="bg2"/>
                </a:solidFill>
                <a:latin typeface="Calibri" pitchFamily="34" charset="0"/>
                <a:cs typeface="Calibri" pitchFamily="34" charset="0"/>
              </a:rPr>
              <a:t>en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Saint et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en nous, le temple de </a:t>
            </a:r>
            <a:r>
              <a:rPr lang="en-US" dirty="0" err="1" smtClean="0">
                <a:solidFill>
                  <a:schemeClr val="bg2"/>
                </a:solidFill>
                <a:latin typeface="Calibri" pitchFamily="34" charset="0"/>
                <a:cs typeface="Calibri" pitchFamily="34" charset="0"/>
              </a:rPr>
              <a:t>Dieu</a:t>
            </a:r>
            <a:r>
              <a:rPr lang="en-US" dirty="0" smtClean="0">
                <a:solidFill>
                  <a:schemeClr val="bg2"/>
                </a:solidFill>
                <a:latin typeface="Calibri" pitchFamily="34" charset="0"/>
                <a:cs typeface="Calibri" pitchFamily="34" charset="0"/>
              </a:rPr>
              <a:t>                  en le </a:t>
            </a:r>
            <a:r>
              <a:rPr lang="en-US" dirty="0" err="1" smtClean="0">
                <a:solidFill>
                  <a:schemeClr val="bg2"/>
                </a:solidFill>
                <a:latin typeface="Calibri" pitchFamily="34" charset="0"/>
                <a:cs typeface="Calibri" pitchFamily="34" charset="0"/>
              </a:rPr>
              <a:t>Père</a:t>
            </a:r>
            <a:r>
              <a:rPr lang="en-US" dirty="0" smtClean="0">
                <a:solidFill>
                  <a:schemeClr val="bg2"/>
                </a:solidFill>
                <a:latin typeface="Calibri" pitchFamily="34" charset="0"/>
                <a:cs typeface="Calibri" pitchFamily="34" charset="0"/>
              </a:rPr>
              <a:t> et le </a:t>
            </a:r>
            <a:r>
              <a:rPr lang="en-US" dirty="0" err="1" smtClean="0">
                <a:solidFill>
                  <a:schemeClr val="bg2"/>
                </a:solidFill>
                <a:latin typeface="Calibri" pitchFamily="34" charset="0"/>
                <a:cs typeface="Calibri" pitchFamily="34" charset="0"/>
              </a:rPr>
              <a:t>Père</a:t>
            </a:r>
            <a:r>
              <a:rPr lang="en-US" dirty="0" smtClean="0">
                <a:solidFill>
                  <a:schemeClr val="bg2"/>
                </a:solidFill>
                <a:latin typeface="Calibri" pitchFamily="34" charset="0"/>
                <a:cs typeface="Calibri" pitchFamily="34" charset="0"/>
              </a:rPr>
              <a:t> en nous</a:t>
            </a:r>
          </a:p>
          <a:p>
            <a:pPr algn="ctr">
              <a:lnSpc>
                <a:spcPts val="1400"/>
              </a:lnSpc>
            </a:pPr>
            <a:r>
              <a:rPr lang="en-US" dirty="0" err="1" smtClean="0">
                <a:solidFill>
                  <a:schemeClr val="bg2"/>
                </a:solidFill>
                <a:latin typeface="Calibri" pitchFamily="34" charset="0"/>
                <a:cs typeface="Calibri" pitchFamily="34" charset="0"/>
              </a:rPr>
              <a:t>immergé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dans</a:t>
            </a:r>
            <a:r>
              <a:rPr lang="en-US" dirty="0" smtClean="0">
                <a:solidFill>
                  <a:schemeClr val="bg2"/>
                </a:solidFill>
                <a:latin typeface="Calibri" pitchFamily="34" charset="0"/>
                <a:cs typeface="Calibri" pitchFamily="34" charset="0"/>
              </a:rPr>
              <a:t> le </a:t>
            </a:r>
            <a:r>
              <a:rPr lang="en-US" dirty="0" err="1" smtClean="0">
                <a:solidFill>
                  <a:schemeClr val="bg2"/>
                </a:solidFill>
                <a:latin typeface="Calibri" pitchFamily="34" charset="0"/>
                <a:cs typeface="Calibri" pitchFamily="34" charset="0"/>
              </a:rPr>
              <a:t>Père</a:t>
            </a:r>
            <a:r>
              <a:rPr lang="en-US" dirty="0" smtClean="0">
                <a:solidFill>
                  <a:schemeClr val="bg2"/>
                </a:solidFill>
                <a:latin typeface="Calibri" pitchFamily="34" charset="0"/>
                <a:cs typeface="Calibri" pitchFamily="34" charset="0"/>
              </a:rPr>
              <a:t>, le </a:t>
            </a:r>
            <a:r>
              <a:rPr lang="en-US" dirty="0" err="1" smtClean="0">
                <a:solidFill>
                  <a:schemeClr val="bg2"/>
                </a:solidFill>
                <a:latin typeface="Calibri" pitchFamily="34" charset="0"/>
                <a:cs typeface="Calibri" pitchFamily="34" charset="0"/>
              </a:rPr>
              <a:t>Fils</a:t>
            </a:r>
            <a:r>
              <a:rPr lang="en-US"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communion avec le </a:t>
            </a:r>
            <a:r>
              <a:rPr lang="en-US" dirty="0" err="1" smtClean="0">
                <a:solidFill>
                  <a:schemeClr val="bg2"/>
                </a:solidFill>
                <a:latin typeface="Calibri" pitchFamily="34" charset="0"/>
                <a:cs typeface="Calibri" pitchFamily="34" charset="0"/>
              </a:rPr>
              <a:t>Père</a:t>
            </a:r>
            <a:r>
              <a:rPr lang="en-US" dirty="0" smtClean="0">
                <a:solidFill>
                  <a:schemeClr val="bg2"/>
                </a:solidFill>
                <a:latin typeface="Calibri" pitchFamily="34" charset="0"/>
                <a:cs typeface="Calibri" pitchFamily="34" charset="0"/>
              </a:rPr>
              <a:t>, le </a:t>
            </a:r>
            <a:r>
              <a:rPr lang="en-US" dirty="0" err="1" smtClean="0">
                <a:solidFill>
                  <a:schemeClr val="bg2"/>
                </a:solidFill>
                <a:latin typeface="Calibri" pitchFamily="34" charset="0"/>
                <a:cs typeface="Calibri" pitchFamily="34" charset="0"/>
              </a:rPr>
              <a:t>Fils</a:t>
            </a:r>
            <a:r>
              <a:rPr lang="en-US"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ils</a:t>
            </a:r>
            <a:r>
              <a:rPr lang="en-US" dirty="0" smtClean="0">
                <a:solidFill>
                  <a:schemeClr val="bg2"/>
                </a:solidFill>
                <a:latin typeface="Calibri" pitchFamily="34" charset="0"/>
                <a:cs typeface="Calibri" pitchFamily="34" charset="0"/>
              </a:rPr>
              <a:t> avec nous   </a:t>
            </a:r>
          </a:p>
          <a:p>
            <a:pPr algn="ctr">
              <a:lnSpc>
                <a:spcPts val="1400"/>
              </a:lnSpc>
            </a:pPr>
            <a:r>
              <a:rPr lang="en-US" dirty="0" err="1" smtClean="0">
                <a:solidFill>
                  <a:schemeClr val="bg2"/>
                </a:solidFill>
                <a:latin typeface="Calibri" pitchFamily="34" charset="0"/>
                <a:cs typeface="Calibri" pitchFamily="34" charset="0"/>
              </a:rPr>
              <a:t>accès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prières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exaucées</a:t>
            </a:r>
            <a:r>
              <a:rPr lang="en-US" dirty="0" smtClean="0">
                <a:solidFill>
                  <a:schemeClr val="bg2"/>
                </a:solidFill>
                <a:latin typeface="Calibri" pitchFamily="34" charset="0"/>
                <a:cs typeface="Calibri" pitchFamily="34" charset="0"/>
              </a:rPr>
              <a:t> au nom de </a:t>
            </a:r>
            <a:r>
              <a:rPr lang="en-US" dirty="0" err="1" smtClean="0">
                <a:solidFill>
                  <a:schemeClr val="bg2"/>
                </a:solidFill>
                <a:latin typeface="Calibri" pitchFamily="34" charset="0"/>
                <a:cs typeface="Calibri" pitchFamily="34" charset="0"/>
              </a:rPr>
              <a:t>Jésus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miséricorde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grâce</a:t>
            </a:r>
            <a:r>
              <a:rPr lang="en-US"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secours</a:t>
            </a:r>
            <a:r>
              <a:rPr lang="en-US" dirty="0" smtClean="0">
                <a:solidFill>
                  <a:schemeClr val="bg2"/>
                </a:solidFill>
                <a:latin typeface="Calibri" pitchFamily="34" charset="0"/>
                <a:cs typeface="Calibri" pitchFamily="34" charset="0"/>
              </a:rPr>
              <a:t> au </a:t>
            </a:r>
            <a:r>
              <a:rPr lang="en-US" dirty="0" err="1" smtClean="0">
                <a:solidFill>
                  <a:schemeClr val="bg2"/>
                </a:solidFill>
                <a:latin typeface="Calibri" pitchFamily="34" charset="0"/>
                <a:cs typeface="Calibri" pitchFamily="34" charset="0"/>
              </a:rPr>
              <a:t>trône</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grâce</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Dieu</a:t>
            </a:r>
            <a:endParaRPr lang="en-US" dirty="0" smtClean="0">
              <a:solidFill>
                <a:schemeClr val="bg2"/>
              </a:solidFill>
              <a:latin typeface="Calibri" pitchFamily="34" charset="0"/>
              <a:cs typeface="Calibri" pitchFamily="34" charset="0"/>
            </a:endParaRPr>
          </a:p>
          <a:p>
            <a:pPr algn="ctr">
              <a:lnSpc>
                <a:spcPts val="1400"/>
              </a:lnSpc>
            </a:pPr>
            <a:r>
              <a:rPr lang="en-US" dirty="0" smtClean="0">
                <a:solidFill>
                  <a:schemeClr val="bg2"/>
                </a:solidFill>
                <a:latin typeface="Calibri" pitchFamily="34" charset="0"/>
                <a:cs typeface="Calibri" pitchFamily="34" charset="0"/>
              </a:rPr>
              <a:t>tout </a:t>
            </a:r>
            <a:r>
              <a:rPr lang="en-US" dirty="0" err="1" smtClean="0">
                <a:solidFill>
                  <a:schemeClr val="bg2"/>
                </a:solidFill>
                <a:latin typeface="Calibri" pitchFamily="34" charset="0"/>
                <a:cs typeface="Calibri" pitchFamily="34" charset="0"/>
              </a:rPr>
              <a:t>besoin</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comblé</a:t>
            </a:r>
            <a:r>
              <a:rPr lang="en-US" dirty="0" smtClean="0">
                <a:solidFill>
                  <a:schemeClr val="bg2"/>
                </a:solidFill>
                <a:latin typeface="Calibri" pitchFamily="34" charset="0"/>
                <a:cs typeface="Calibri" pitchFamily="34" charset="0"/>
              </a:rPr>
              <a:t>            </a:t>
            </a:r>
            <a:r>
              <a:rPr lang="fr-CA" dirty="0" smtClean="0">
                <a:solidFill>
                  <a:schemeClr val="bg2"/>
                </a:solidFill>
                <a:latin typeface="Calibri" pitchFamily="34" charset="0"/>
                <a:cs typeface="Calibri" pitchFamily="34" charset="0"/>
              </a:rPr>
              <a:t>l’Esprit prie pour nous et nous aide à prier par l’Esprit avec la parole de Dieu </a:t>
            </a:r>
            <a:endParaRPr lang="en-US" dirty="0" smtClean="0">
              <a:solidFill>
                <a:schemeClr val="bg2"/>
              </a:solidFill>
              <a:latin typeface="Calibri" pitchFamily="34" charset="0"/>
              <a:cs typeface="Calibri" pitchFamily="34" charset="0"/>
            </a:endParaRPr>
          </a:p>
          <a:p>
            <a:pPr algn="ctr">
              <a:lnSpc>
                <a:spcPts val="1400"/>
              </a:lnSpc>
            </a:pPr>
            <a:r>
              <a:rPr lang="fr-FR" dirty="0" smtClean="0">
                <a:solidFill>
                  <a:schemeClr val="bg2"/>
                </a:solidFill>
                <a:latin typeface="Calibri" pitchFamily="34" charset="0"/>
                <a:cs typeface="Calibri" pitchFamily="34" charset="0"/>
              </a:rPr>
              <a:t>notre Souverain Sacrificateur intercède pour nous en tant que notre seul médiateur et rançon pour tous</a:t>
            </a:r>
          </a:p>
          <a:p>
            <a:pPr algn="ctr">
              <a:lnSpc>
                <a:spcPts val="1400"/>
              </a:lnSpc>
            </a:pPr>
            <a:r>
              <a:rPr lang="fr-FR" dirty="0" smtClean="0">
                <a:solidFill>
                  <a:schemeClr val="bg2"/>
                </a:solidFill>
                <a:latin typeface="Calibri" pitchFamily="34" charset="0"/>
                <a:cs typeface="Calibri" pitchFamily="34" charset="0"/>
              </a:rPr>
              <a:t>notre Souverain Sacrificateur est notre avocat avec sa seul propitiation pour nos péchés dans notre défense</a:t>
            </a:r>
            <a:endParaRPr lang="fr-CA" dirty="0" smtClean="0">
              <a:solidFill>
                <a:schemeClr val="bg2"/>
              </a:solidFill>
              <a:latin typeface="Calibri" pitchFamily="34" charset="0"/>
              <a:cs typeface="Calibri" pitchFamily="34" charset="0"/>
            </a:endParaRPr>
          </a:p>
          <a:p>
            <a:pPr>
              <a:lnSpc>
                <a:spcPts val="1400"/>
              </a:lnSpc>
            </a:pPr>
            <a:r>
              <a:rPr lang="en-US" dirty="0" smtClean="0">
                <a:latin typeface="Calibri" pitchFamily="34" charset="0"/>
                <a:cs typeface="Calibri" pitchFamily="34" charset="0"/>
              </a:rPr>
              <a:t>    </a:t>
            </a:r>
            <a:r>
              <a:rPr lang="en-US" dirty="0" err="1" smtClean="0">
                <a:latin typeface="Calibri" pitchFamily="34" charset="0"/>
                <a:cs typeface="Calibri" pitchFamily="34" charset="0"/>
              </a:rPr>
              <a:t>immergé</a:t>
            </a:r>
            <a:r>
              <a:rPr lang="en-US" dirty="0" smtClean="0">
                <a:latin typeface="Calibri" pitchFamily="34" charset="0"/>
                <a:cs typeface="Calibri" pitchFamily="34" charset="0"/>
              </a:rPr>
              <a:t> et </a:t>
            </a:r>
            <a:r>
              <a:rPr lang="en-US" dirty="0" err="1" smtClean="0">
                <a:latin typeface="Calibri" pitchFamily="34" charset="0"/>
                <a:cs typeface="Calibri" pitchFamily="34" charset="0"/>
              </a:rPr>
              <a:t>une</a:t>
            </a:r>
            <a:r>
              <a:rPr lang="en-US" dirty="0" smtClean="0">
                <a:latin typeface="Calibri" pitchFamily="34" charset="0"/>
                <a:cs typeface="Calibri" pitchFamily="34" charset="0"/>
              </a:rPr>
              <a:t> </a:t>
            </a:r>
            <a:r>
              <a:rPr lang="fr-FR" dirty="0" smtClean="0">
                <a:latin typeface="Calibri" pitchFamily="34" charset="0"/>
                <a:cs typeface="Calibri" pitchFamily="34" charset="0"/>
              </a:rPr>
              <a:t>même plante </a:t>
            </a:r>
            <a:r>
              <a:rPr lang="en-US" dirty="0" smtClean="0">
                <a:latin typeface="Calibri" pitchFamily="34" charset="0"/>
                <a:cs typeface="Calibri" pitchFamily="34" charset="0"/>
              </a:rPr>
              <a:t>avec                                                                 Christ </a:t>
            </a:r>
            <a:r>
              <a:rPr lang="en-US" dirty="0" err="1" smtClean="0">
                <a:latin typeface="Calibri" pitchFamily="34" charset="0"/>
                <a:cs typeface="Calibri" pitchFamily="34" charset="0"/>
              </a:rPr>
              <a:t>dans</a:t>
            </a:r>
            <a:r>
              <a:rPr lang="en-US" dirty="0" smtClean="0">
                <a:latin typeface="Calibri" pitchFamily="34" charset="0"/>
                <a:cs typeface="Calibri" pitchFamily="34" charset="0"/>
              </a:rPr>
              <a:t> </a:t>
            </a:r>
            <a:r>
              <a:rPr lang="en-US" dirty="0" err="1" smtClean="0">
                <a:latin typeface="Calibri" pitchFamily="34" charset="0"/>
                <a:cs typeface="Calibri" pitchFamily="34" charset="0"/>
              </a:rPr>
              <a:t>sa</a:t>
            </a:r>
            <a:r>
              <a:rPr lang="en-US" dirty="0" smtClean="0">
                <a:latin typeface="Calibri" pitchFamily="34" charset="0"/>
                <a:cs typeface="Calibri" pitchFamily="34" charset="0"/>
              </a:rPr>
              <a:t> mort et </a:t>
            </a:r>
            <a:r>
              <a:rPr lang="en-US" dirty="0" err="1" smtClean="0">
                <a:latin typeface="Calibri" pitchFamily="34" charset="0"/>
                <a:cs typeface="Calibri" pitchFamily="34" charset="0"/>
              </a:rPr>
              <a:t>sa</a:t>
            </a:r>
            <a:r>
              <a:rPr lang="en-US" dirty="0" smtClean="0">
                <a:latin typeface="Calibri" pitchFamily="34" charset="0"/>
                <a:cs typeface="Calibri" pitchFamily="34" charset="0"/>
              </a:rPr>
              <a:t> </a:t>
            </a:r>
            <a:r>
              <a:rPr lang="en-US" dirty="0" err="1" smtClean="0">
                <a:latin typeface="Calibri" pitchFamily="34" charset="0"/>
                <a:cs typeface="Calibri" pitchFamily="34" charset="0"/>
              </a:rPr>
              <a:t>résurrection</a:t>
            </a:r>
            <a:r>
              <a:rPr lang="en-US" dirty="0" smtClean="0">
                <a:latin typeface="Calibri" pitchFamily="34" charset="0"/>
                <a:cs typeface="Calibri" pitchFamily="34" charset="0"/>
              </a:rPr>
              <a:t> </a:t>
            </a:r>
          </a:p>
          <a:p>
            <a:pPr algn="ctr">
              <a:lnSpc>
                <a:spcPts val="1400"/>
              </a:lnSpc>
            </a:pP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vieil</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homme</a:t>
            </a:r>
            <a:r>
              <a:rPr lang="en-US" dirty="0" smtClean="0">
                <a:solidFill>
                  <a:schemeClr val="bg2"/>
                </a:solidFill>
                <a:latin typeface="Calibri" pitchFamily="34" charset="0"/>
                <a:cs typeface="Calibri" pitchFamily="34" charset="0"/>
              </a:rPr>
              <a:t> c</a:t>
            </a:r>
            <a:r>
              <a:rPr lang="fr-CA" dirty="0" err="1" smtClean="0">
                <a:solidFill>
                  <a:schemeClr val="bg2"/>
                </a:solidFill>
                <a:latin typeface="Calibri" pitchFamily="34" charset="0"/>
                <a:cs typeface="Calibri" pitchFamily="34" charset="0"/>
              </a:rPr>
              <a:t>rucifié</a:t>
            </a:r>
            <a:r>
              <a:rPr lang="fr-CA" dirty="0" smtClean="0">
                <a:solidFill>
                  <a:schemeClr val="bg2"/>
                </a:solidFill>
                <a:latin typeface="Calibri" pitchFamily="34" charset="0"/>
                <a:cs typeface="Calibri" pitchFamily="34" charset="0"/>
              </a:rPr>
              <a:t> et enseveli avec Christ                                     nouvel homme ressuscité et vivant avec Christ</a:t>
            </a:r>
            <a:endParaRPr lang="en-US" dirty="0" smtClean="0">
              <a:solidFill>
                <a:schemeClr val="bg2"/>
              </a:solidFill>
              <a:latin typeface="Calibri" pitchFamily="34" charset="0"/>
              <a:cs typeface="Calibri" pitchFamily="34" charset="0"/>
            </a:endParaRPr>
          </a:p>
          <a:p>
            <a:pPr algn="ctr">
              <a:lnSpc>
                <a:spcPts val="1400"/>
              </a:lnSpc>
            </a:pPr>
            <a:r>
              <a:rPr lang="en-US" dirty="0" smtClean="0">
                <a:solidFill>
                  <a:schemeClr val="bg2"/>
                </a:solidFill>
                <a:latin typeface="Calibri" pitchFamily="34" charset="0"/>
                <a:cs typeface="Calibri" pitchFamily="34" charset="0"/>
              </a:rPr>
              <a:t>mort au </a:t>
            </a:r>
            <a:r>
              <a:rPr lang="en-US" dirty="0" err="1" smtClean="0">
                <a:solidFill>
                  <a:schemeClr val="bg2"/>
                </a:solidFill>
                <a:latin typeface="Calibri" pitchFamily="34" charset="0"/>
                <a:cs typeface="Calibri" pitchFamily="34" charset="0"/>
              </a:rPr>
              <a:t>péché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libéré</a:t>
            </a:r>
            <a:r>
              <a:rPr lang="en-US" dirty="0" smtClean="0">
                <a:solidFill>
                  <a:schemeClr val="bg2"/>
                </a:solidFill>
                <a:latin typeface="Calibri" pitchFamily="34" charset="0"/>
                <a:cs typeface="Calibri" pitchFamily="34" charset="0"/>
              </a:rPr>
              <a:t> du </a:t>
            </a:r>
            <a:r>
              <a:rPr lang="en-US" dirty="0" err="1" smtClean="0">
                <a:solidFill>
                  <a:schemeClr val="bg2"/>
                </a:solidFill>
                <a:latin typeface="Calibri" pitchFamily="34" charset="0"/>
                <a:cs typeface="Calibri" pitchFamily="34" charset="0"/>
              </a:rPr>
              <a:t>péché</a:t>
            </a:r>
            <a:r>
              <a:rPr lang="en-US" dirty="0" smtClean="0">
                <a:solidFill>
                  <a:schemeClr val="bg2"/>
                </a:solidFill>
                <a:latin typeface="Calibri" pitchFamily="34" charset="0"/>
                <a:cs typeface="Calibri" pitchFamily="34" charset="0"/>
              </a:rPr>
              <a:t>                                                                                                          instrument de justice </a:t>
            </a:r>
          </a:p>
          <a:p>
            <a:pPr algn="ctr">
              <a:lnSpc>
                <a:spcPts val="1400"/>
              </a:lnSpc>
            </a:pPr>
            <a:r>
              <a:rPr lang="en-US" dirty="0" err="1" smtClean="0">
                <a:solidFill>
                  <a:schemeClr val="bg2"/>
                </a:solidFill>
                <a:latin typeface="Calibri" pitchFamily="34" charset="0"/>
                <a:cs typeface="Calibri" pitchFamily="34" charset="0"/>
              </a:rPr>
              <a:t>sous</a:t>
            </a:r>
            <a:r>
              <a:rPr lang="en-US" dirty="0" smtClean="0">
                <a:solidFill>
                  <a:schemeClr val="bg2"/>
                </a:solidFill>
                <a:latin typeface="Calibri" pitchFamily="34" charset="0"/>
                <a:cs typeface="Calibri" pitchFamily="34" charset="0"/>
              </a:rPr>
              <a:t> Christ et </a:t>
            </a:r>
            <a:r>
              <a:rPr lang="en-US" dirty="0" err="1" smtClean="0">
                <a:solidFill>
                  <a:schemeClr val="bg2"/>
                </a:solidFill>
                <a:latin typeface="Calibri" pitchFamily="34" charset="0"/>
                <a:cs typeface="Calibri" pitchFamily="34" charset="0"/>
              </a:rPr>
              <a:t>sa</a:t>
            </a:r>
            <a:r>
              <a:rPr lang="en-US" dirty="0" smtClean="0">
                <a:solidFill>
                  <a:schemeClr val="bg2"/>
                </a:solidFill>
                <a:latin typeface="Calibri" pitchFamily="34" charset="0"/>
                <a:cs typeface="Calibri" pitchFamily="34" charset="0"/>
              </a:rPr>
              <a:t> grace </a:t>
            </a:r>
            <a:r>
              <a:rPr lang="en-US" dirty="0" err="1" smtClean="0">
                <a:solidFill>
                  <a:schemeClr val="bg2"/>
                </a:solidFill>
                <a:latin typeface="Calibri" pitchFamily="34" charset="0"/>
                <a:cs typeface="Calibri" pitchFamily="34" charset="0"/>
              </a:rPr>
              <a:t>abondante</a:t>
            </a:r>
            <a:r>
              <a:rPr lang="en-US" dirty="0" smtClean="0">
                <a:solidFill>
                  <a:schemeClr val="bg2"/>
                </a:solidFill>
                <a:latin typeface="Calibri" pitchFamily="34" charset="0"/>
                <a:cs typeface="Calibri" pitchFamily="34" charset="0"/>
              </a:rPr>
              <a:t>                                                                                      </a:t>
            </a:r>
            <a:r>
              <a:rPr lang="fr-FR" dirty="0" smtClean="0">
                <a:solidFill>
                  <a:schemeClr val="bg2"/>
                </a:solidFill>
                <a:latin typeface="Calibri" pitchFamily="34" charset="0"/>
                <a:cs typeface="Calibri" pitchFamily="34" charset="0"/>
              </a:rPr>
              <a:t>esclaves du Christ pas le péché</a:t>
            </a:r>
            <a:endParaRPr lang="en-US" dirty="0" smtClean="0">
              <a:solidFill>
                <a:schemeClr val="bg2"/>
              </a:solidFill>
              <a:latin typeface="Calibri" pitchFamily="34" charset="0"/>
              <a:cs typeface="Calibri" pitchFamily="34" charset="0"/>
            </a:endParaRPr>
          </a:p>
          <a:p>
            <a:pPr algn="ctr">
              <a:lnSpc>
                <a:spcPts val="1400"/>
              </a:lnSpc>
            </a:pPr>
            <a:r>
              <a:rPr lang="fr-FR" dirty="0" smtClean="0">
                <a:solidFill>
                  <a:schemeClr val="bg2"/>
                </a:solidFill>
                <a:latin typeface="Calibri" pitchFamily="34" charset="0"/>
                <a:cs typeface="Calibri" pitchFamily="34" charset="0"/>
              </a:rPr>
              <a:t>attaché au Christ                                                                                                                                                   </a:t>
            </a:r>
            <a:r>
              <a:rPr lang="fr-CA" dirty="0" smtClean="0">
                <a:solidFill>
                  <a:schemeClr val="bg2"/>
                </a:solidFill>
                <a:latin typeface="Calibri" pitchFamily="34" charset="0"/>
                <a:cs typeface="Calibri" pitchFamily="34" charset="0"/>
              </a:rPr>
              <a:t>un avec Christ </a:t>
            </a:r>
          </a:p>
          <a:p>
            <a:pPr algn="ctr">
              <a:lnSpc>
                <a:spcPts val="1400"/>
              </a:lnSpc>
            </a:pPr>
            <a:r>
              <a:rPr lang="fr-CA" dirty="0" smtClean="0">
                <a:solidFill>
                  <a:schemeClr val="bg2"/>
                </a:solidFill>
                <a:latin typeface="Calibri" pitchFamily="34" charset="0"/>
                <a:cs typeface="Calibri" pitchFamily="34" charset="0"/>
              </a:rPr>
              <a:t>assis avec Christ                                                                                                                                caché avec Christ en Dieu                                                                                                                 </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dégagés</a:t>
            </a:r>
            <a:r>
              <a:rPr lang="en-US" dirty="0" smtClean="0">
                <a:solidFill>
                  <a:schemeClr val="bg2"/>
                </a:solidFill>
                <a:latin typeface="Calibri" pitchFamily="34" charset="0"/>
                <a:cs typeface="Calibri" pitchFamily="34" charset="0"/>
              </a:rPr>
              <a:t> de la </a:t>
            </a:r>
            <a:r>
              <a:rPr lang="en-US" dirty="0" err="1" smtClean="0">
                <a:solidFill>
                  <a:schemeClr val="bg2"/>
                </a:solidFill>
                <a:latin typeface="Calibri" pitchFamily="34" charset="0"/>
                <a:cs typeface="Calibri" pitchFamily="34" charset="0"/>
              </a:rPr>
              <a:t>loi</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marié</a:t>
            </a:r>
            <a:r>
              <a:rPr lang="en-US" dirty="0" smtClean="0">
                <a:solidFill>
                  <a:schemeClr val="bg2"/>
                </a:solidFill>
                <a:latin typeface="Calibri" pitchFamily="34" charset="0"/>
                <a:cs typeface="Calibri" pitchFamily="34" charset="0"/>
              </a:rPr>
              <a:t> à Christ                                                                                                             </a:t>
            </a:r>
            <a:r>
              <a:rPr lang="en-US" dirty="0" err="1" smtClean="0">
                <a:solidFill>
                  <a:schemeClr val="bg2"/>
                </a:solidFill>
                <a:latin typeface="Calibri" pitchFamily="34" charset="0"/>
                <a:cs typeface="Calibri" pitchFamily="34" charset="0"/>
              </a:rPr>
              <a:t>sous</a:t>
            </a:r>
            <a:r>
              <a:rPr lang="en-US" dirty="0" smtClean="0">
                <a:solidFill>
                  <a:schemeClr val="bg2"/>
                </a:solidFill>
                <a:latin typeface="Calibri" pitchFamily="34" charset="0"/>
                <a:cs typeface="Calibri" pitchFamily="34" charset="0"/>
              </a:rPr>
              <a:t> la </a:t>
            </a:r>
            <a:r>
              <a:rPr lang="en-US" dirty="0" err="1" smtClean="0">
                <a:solidFill>
                  <a:schemeClr val="bg2"/>
                </a:solidFill>
                <a:latin typeface="Calibri" pitchFamily="34" charset="0"/>
                <a:cs typeface="Calibri" pitchFamily="34" charset="0"/>
              </a:rPr>
              <a:t>loi</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a:t>
            </a:r>
          </a:p>
          <a:p>
            <a:pPr algn="ctr">
              <a:lnSpc>
                <a:spcPts val="1400"/>
              </a:lnSpc>
            </a:pP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l’amour</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Dieu</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répandu</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né</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a:t>
            </a:r>
            <a:r>
              <a:rPr lang="fr-FR" dirty="0" smtClean="0">
                <a:solidFill>
                  <a:schemeClr val="bg2"/>
                </a:solidFill>
                <a:latin typeface="Calibri" pitchFamily="34" charset="0"/>
                <a:cs typeface="Calibri" pitchFamily="34" charset="0"/>
              </a:rPr>
              <a:t>né de Dieu</a:t>
            </a:r>
            <a:endParaRPr lang="en-US" dirty="0" smtClean="0">
              <a:solidFill>
                <a:schemeClr val="bg2"/>
              </a:solidFill>
              <a:latin typeface="Calibri" pitchFamily="34" charset="0"/>
              <a:cs typeface="Calibri" pitchFamily="34" charset="0"/>
            </a:endParaRPr>
          </a:p>
          <a:p>
            <a:pPr algn="ctr">
              <a:lnSpc>
                <a:spcPts val="1400"/>
              </a:lnSpc>
            </a:pPr>
            <a:r>
              <a:rPr lang="fr-CA" dirty="0" smtClean="0">
                <a:solidFill>
                  <a:schemeClr val="bg2"/>
                </a:solidFill>
                <a:latin typeface="Calibri" pitchFamily="34" charset="0"/>
                <a:cs typeface="Calibri" pitchFamily="34" charset="0"/>
              </a:rPr>
              <a:t>donné, recevoir, avoir le don de l'Esprit                                                                          </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fleuves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d'eau</a:t>
            </a:r>
            <a:r>
              <a:rPr lang="en-US" dirty="0" smtClean="0">
                <a:solidFill>
                  <a:schemeClr val="bg2"/>
                </a:solidFill>
                <a:latin typeface="Calibri" pitchFamily="34" charset="0"/>
                <a:cs typeface="Calibri" pitchFamily="34" charset="0"/>
              </a:rPr>
              <a:t> vive de </a:t>
            </a:r>
            <a:r>
              <a:rPr lang="en-US" dirty="0" err="1" smtClean="0">
                <a:solidFill>
                  <a:schemeClr val="bg2"/>
                </a:solidFill>
                <a:latin typeface="Calibri" pitchFamily="34" charset="0"/>
                <a:cs typeface="Calibri" pitchFamily="34" charset="0"/>
              </a:rPr>
              <a:t>l'Esprit</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immergé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dans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a:t>
            </a:r>
            <a:r>
              <a:rPr lang="fr-CA" dirty="0" smtClean="0">
                <a:solidFill>
                  <a:schemeClr val="bg2"/>
                </a:solidFill>
                <a:latin typeface="Calibri" pitchFamily="34" charset="0"/>
                <a:cs typeface="Calibri" pitchFamily="34" charset="0"/>
              </a:rPr>
              <a:t>l'Esprit vient et descend sur nous</a:t>
            </a:r>
          </a:p>
          <a:p>
            <a:pPr algn="ctr">
              <a:lnSpc>
                <a:spcPts val="1400"/>
              </a:lnSpc>
            </a:pPr>
            <a:r>
              <a:rPr lang="fr-FR" dirty="0" smtClean="0">
                <a:solidFill>
                  <a:schemeClr val="bg2"/>
                </a:solidFill>
                <a:latin typeface="Calibri" pitchFamily="34" charset="0"/>
                <a:cs typeface="Calibri" pitchFamily="34" charset="0"/>
              </a:rPr>
              <a:t>puissance de l'Esprit être ambassadeurs                                                                </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oint</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scellé</a:t>
            </a:r>
            <a:r>
              <a:rPr lang="en-US"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garantie</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l’Esprit</a:t>
            </a:r>
            <a:endParaRPr lang="en-US" dirty="0" smtClean="0">
              <a:solidFill>
                <a:schemeClr val="bg2"/>
              </a:solidFill>
              <a:latin typeface="Calibri" pitchFamily="34" charset="0"/>
              <a:cs typeface="Calibri" pitchFamily="34" charset="0"/>
            </a:endParaRPr>
          </a:p>
          <a:p>
            <a:pPr algn="ctr">
              <a:lnSpc>
                <a:spcPts val="1400"/>
              </a:lnSpc>
            </a:pPr>
            <a:r>
              <a:rPr lang="fr-FR" dirty="0" smtClean="0">
                <a:solidFill>
                  <a:schemeClr val="bg2"/>
                </a:solidFill>
                <a:latin typeface="Calibri" pitchFamily="34" charset="0"/>
                <a:cs typeface="Calibri" pitchFamily="34" charset="0"/>
              </a:rPr>
              <a:t>c</a:t>
            </a:r>
            <a:r>
              <a:rPr lang="en-US" dirty="0" err="1" smtClean="0">
                <a:solidFill>
                  <a:schemeClr val="bg2"/>
                </a:solidFill>
                <a:latin typeface="Calibri" pitchFamily="34" charset="0"/>
                <a:cs typeface="Calibri" pitchFamily="34" charset="0"/>
              </a:rPr>
              <a:t>onsolé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enseigné</a:t>
            </a:r>
            <a:r>
              <a:rPr lang="en-US" dirty="0" smtClean="0">
                <a:solidFill>
                  <a:schemeClr val="bg2"/>
                </a:solidFill>
                <a:latin typeface="Calibri" pitchFamily="34" charset="0"/>
                <a:cs typeface="Calibri" pitchFamily="34" charset="0"/>
              </a:rPr>
              <a:t> par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conduit par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a:t>
            </a:r>
          </a:p>
          <a:p>
            <a:pPr algn="ctr">
              <a:lnSpc>
                <a:spcPts val="1400"/>
              </a:lnSpc>
            </a:pPr>
            <a:r>
              <a:rPr lang="en-US" dirty="0" err="1" smtClean="0">
                <a:solidFill>
                  <a:schemeClr val="bg2"/>
                </a:solidFill>
                <a:latin typeface="Calibri" pitchFamily="34" charset="0"/>
                <a:cs typeface="Calibri" pitchFamily="34" charset="0"/>
              </a:rPr>
              <a:t>sanctifié</a:t>
            </a:r>
            <a:r>
              <a:rPr lang="en-US" dirty="0" smtClean="0">
                <a:solidFill>
                  <a:schemeClr val="bg2"/>
                </a:solidFill>
                <a:latin typeface="Calibri" pitchFamily="34" charset="0"/>
                <a:cs typeface="Calibri" pitchFamily="34" charset="0"/>
              </a:rPr>
              <a:t> par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dons par </a:t>
            </a:r>
            <a:r>
              <a:rPr lang="en-US" dirty="0" err="1" smtClean="0">
                <a:solidFill>
                  <a:schemeClr val="bg2"/>
                </a:solidFill>
                <a:latin typeface="Calibri" pitchFamily="34" charset="0"/>
                <a:cs typeface="Calibri" pitchFamily="34" charset="0"/>
              </a:rPr>
              <a:t>l’Esprit</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rempli</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circoncis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dans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l'Esprit</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grande</a:t>
            </a:r>
            <a:r>
              <a:rPr lang="en-US" dirty="0" smtClean="0">
                <a:solidFill>
                  <a:schemeClr val="bg2"/>
                </a:solidFill>
                <a:latin typeface="Calibri" pitchFamily="34" charset="0"/>
                <a:cs typeface="Calibri" pitchFamily="34" charset="0"/>
              </a:rPr>
              <a:t> puissance de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l’ouvrage</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Dieu</a:t>
            </a:r>
            <a:r>
              <a:rPr lang="en-US" dirty="0" smtClean="0">
                <a:solidFill>
                  <a:schemeClr val="bg2"/>
                </a:solidFill>
                <a:latin typeface="Calibri" pitchFamily="34" charset="0"/>
                <a:cs typeface="Calibri" pitchFamily="34" charset="0"/>
              </a:rPr>
              <a:t> par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conduit en </a:t>
            </a:r>
            <a:r>
              <a:rPr lang="en-US" dirty="0" err="1" smtClean="0">
                <a:solidFill>
                  <a:schemeClr val="bg2"/>
                </a:solidFill>
                <a:latin typeface="Calibri" pitchFamily="34" charset="0"/>
                <a:cs typeface="Calibri" pitchFamily="34" charset="0"/>
              </a:rPr>
              <a:t>triomphe</a:t>
            </a:r>
            <a:r>
              <a:rPr lang="en-US"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victoire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nike</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membres</a:t>
            </a:r>
            <a:r>
              <a:rPr lang="en-US" dirty="0" smtClean="0">
                <a:solidFill>
                  <a:schemeClr val="bg2"/>
                </a:solidFill>
                <a:latin typeface="Calibri" pitchFamily="34" charset="0"/>
                <a:cs typeface="Calibri" pitchFamily="34" charset="0"/>
              </a:rPr>
              <a:t> du corps de Christ                   </a:t>
            </a:r>
            <a:r>
              <a:rPr lang="fr-FR" dirty="0" smtClean="0">
                <a:solidFill>
                  <a:schemeClr val="bg2"/>
                </a:solidFill>
                <a:latin typeface="Calibri" pitchFamily="34" charset="0"/>
                <a:cs typeface="Calibri" pitchFamily="34" charset="0"/>
              </a:rPr>
              <a:t>frères et </a:t>
            </a:r>
            <a:r>
              <a:rPr lang="fr-FR" dirty="0" err="1" smtClean="0">
                <a:solidFill>
                  <a:schemeClr val="bg2"/>
                </a:solidFill>
                <a:latin typeface="Calibri" pitchFamily="34" charset="0"/>
                <a:cs typeface="Calibri" pitchFamily="34" charset="0"/>
              </a:rPr>
              <a:t>soeurs</a:t>
            </a:r>
            <a:r>
              <a:rPr lang="fr-FR" dirty="0" smtClean="0">
                <a:solidFill>
                  <a:schemeClr val="bg2"/>
                </a:solidFill>
                <a:latin typeface="Calibri" pitchFamily="34" charset="0"/>
                <a:cs typeface="Calibri" pitchFamily="34" charset="0"/>
              </a:rPr>
              <a:t> en Christ</a:t>
            </a:r>
            <a:r>
              <a:rPr lang="en-US" dirty="0" smtClean="0">
                <a:solidFill>
                  <a:schemeClr val="bg2"/>
                </a:solidFill>
                <a:latin typeface="Calibri" pitchFamily="34" charset="0"/>
                <a:cs typeface="Calibri" pitchFamily="34" charset="0"/>
              </a:rPr>
              <a:t>                               branches de Christ </a:t>
            </a:r>
          </a:p>
          <a:p>
            <a:pPr algn="ctr">
              <a:lnSpc>
                <a:spcPts val="1400"/>
              </a:lnSpc>
            </a:pPr>
            <a:r>
              <a:rPr lang="en-US" dirty="0" err="1" smtClean="0">
                <a:solidFill>
                  <a:schemeClr val="bg2"/>
                </a:solidFill>
                <a:latin typeface="Calibri" pitchFamily="34" charset="0"/>
                <a:cs typeface="Calibri" pitchFamily="34" charset="0"/>
              </a:rPr>
              <a:t>une</a:t>
            </a:r>
            <a:r>
              <a:rPr lang="en-US" dirty="0" smtClean="0">
                <a:solidFill>
                  <a:schemeClr val="bg2"/>
                </a:solidFill>
                <a:latin typeface="Calibri" pitchFamily="34" charset="0"/>
                <a:cs typeface="Calibri" pitchFamily="34" charset="0"/>
              </a:rPr>
              <a:t> race </a:t>
            </a:r>
            <a:r>
              <a:rPr lang="en-US" dirty="0" err="1" smtClean="0">
                <a:solidFill>
                  <a:schemeClr val="bg2"/>
                </a:solidFill>
                <a:latin typeface="Calibri" pitchFamily="34" charset="0"/>
                <a:cs typeface="Calibri" pitchFamily="34" charset="0"/>
              </a:rPr>
              <a:t>élue</a:t>
            </a:r>
            <a:r>
              <a:rPr lang="en-US" dirty="0" smtClean="0">
                <a:solidFill>
                  <a:schemeClr val="bg2"/>
                </a:solidFill>
                <a:latin typeface="Calibri" pitchFamily="34" charset="0"/>
                <a:cs typeface="Calibri" pitchFamily="34" charset="0"/>
              </a:rPr>
              <a:t>, un </a:t>
            </a:r>
            <a:r>
              <a:rPr lang="en-US" dirty="0" err="1" smtClean="0">
                <a:solidFill>
                  <a:schemeClr val="bg2"/>
                </a:solidFill>
                <a:latin typeface="Calibri" pitchFamily="34" charset="0"/>
                <a:cs typeface="Calibri" pitchFamily="34" charset="0"/>
              </a:rPr>
              <a:t>sacerdoce</a:t>
            </a:r>
            <a:r>
              <a:rPr lang="en-US" dirty="0" smtClean="0">
                <a:solidFill>
                  <a:schemeClr val="bg2"/>
                </a:solidFill>
                <a:latin typeface="Calibri" pitchFamily="34" charset="0"/>
                <a:cs typeface="Calibri" pitchFamily="34" charset="0"/>
              </a:rPr>
              <a:t> royal, </a:t>
            </a:r>
            <a:r>
              <a:rPr lang="en-US" dirty="0" err="1" smtClean="0">
                <a:solidFill>
                  <a:schemeClr val="bg2"/>
                </a:solidFill>
                <a:latin typeface="Calibri" pitchFamily="34" charset="0"/>
                <a:cs typeface="Calibri" pitchFamily="34" charset="0"/>
              </a:rPr>
              <a:t>une</a:t>
            </a:r>
            <a:r>
              <a:rPr lang="en-US" dirty="0" smtClean="0">
                <a:solidFill>
                  <a:schemeClr val="bg2"/>
                </a:solidFill>
                <a:latin typeface="Calibri" pitchFamily="34" charset="0"/>
                <a:cs typeface="Calibri" pitchFamily="34" charset="0"/>
              </a:rPr>
              <a:t> nation </a:t>
            </a:r>
            <a:r>
              <a:rPr lang="en-US" dirty="0" err="1" smtClean="0">
                <a:solidFill>
                  <a:schemeClr val="bg2"/>
                </a:solidFill>
                <a:latin typeface="Calibri" pitchFamily="34" charset="0"/>
                <a:cs typeface="Calibri" pitchFamily="34" charset="0"/>
              </a:rPr>
              <a:t>sainte</a:t>
            </a:r>
            <a:r>
              <a:rPr lang="en-US" dirty="0" smtClean="0">
                <a:solidFill>
                  <a:schemeClr val="bg2"/>
                </a:solidFill>
                <a:latin typeface="Calibri" pitchFamily="34" charset="0"/>
                <a:cs typeface="Calibri" pitchFamily="34" charset="0"/>
              </a:rPr>
              <a:t>, un </a:t>
            </a:r>
            <a:r>
              <a:rPr lang="en-US" dirty="0" err="1" smtClean="0">
                <a:solidFill>
                  <a:schemeClr val="bg2"/>
                </a:solidFill>
                <a:latin typeface="Calibri" pitchFamily="34" charset="0"/>
                <a:cs typeface="Calibri" pitchFamily="34" charset="0"/>
              </a:rPr>
              <a:t>peuple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acquis</a:t>
            </a:r>
            <a:r>
              <a:rPr lang="en-US" dirty="0" smtClean="0">
                <a:solidFill>
                  <a:schemeClr val="bg2"/>
                </a:solidFill>
                <a:latin typeface="Calibri" pitchFamily="34" charset="0"/>
                <a:cs typeface="Calibri" pitchFamily="34" charset="0"/>
              </a:rPr>
              <a:t>, le </a:t>
            </a:r>
            <a:r>
              <a:rPr lang="en-US" dirty="0" err="1" smtClean="0">
                <a:solidFill>
                  <a:schemeClr val="bg2"/>
                </a:solidFill>
                <a:latin typeface="Calibri" pitchFamily="34" charset="0"/>
                <a:cs typeface="Calibri" pitchFamily="34" charset="0"/>
              </a:rPr>
              <a:t>peuple</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Dieu</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concitoyens</a:t>
            </a:r>
            <a:r>
              <a:rPr lang="en-US" dirty="0" smtClean="0">
                <a:solidFill>
                  <a:schemeClr val="bg2"/>
                </a:solidFill>
                <a:latin typeface="Calibri" pitchFamily="34" charset="0"/>
                <a:cs typeface="Calibri" pitchFamily="34" charset="0"/>
              </a:rPr>
              <a:t> des saints, gens de la </a:t>
            </a:r>
            <a:r>
              <a:rPr lang="en-US" dirty="0" err="1" smtClean="0">
                <a:solidFill>
                  <a:schemeClr val="bg2"/>
                </a:solidFill>
                <a:latin typeface="Calibri" pitchFamily="34" charset="0"/>
                <a:cs typeface="Calibri" pitchFamily="34" charset="0"/>
              </a:rPr>
              <a:t>maison</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Dieu</a:t>
            </a:r>
            <a:endParaRPr lang="en-US" dirty="0" smtClean="0">
              <a:solidFill>
                <a:schemeClr val="bg2"/>
              </a:solidFill>
              <a:latin typeface="Calibri" pitchFamily="34" charset="0"/>
              <a:cs typeface="Calibri" pitchFamily="34" charset="0"/>
            </a:endParaRPr>
          </a:p>
          <a:p>
            <a:pPr algn="ctr">
              <a:lnSpc>
                <a:spcPts val="1400"/>
              </a:lnSpc>
            </a:pP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citoyenneté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dans</a:t>
            </a:r>
            <a:r>
              <a:rPr lang="en-US" dirty="0" smtClean="0">
                <a:solidFill>
                  <a:schemeClr val="bg2"/>
                </a:solidFill>
                <a:latin typeface="Calibri" pitchFamily="34" charset="0"/>
                <a:cs typeface="Calibri" pitchFamily="34" charset="0"/>
              </a:rPr>
              <a:t> les </a:t>
            </a:r>
            <a:r>
              <a:rPr lang="en-US" dirty="0" err="1" smtClean="0">
                <a:solidFill>
                  <a:schemeClr val="bg2"/>
                </a:solidFill>
                <a:latin typeface="Calibri" pitchFamily="34" charset="0"/>
                <a:cs typeface="Calibri" pitchFamily="34" charset="0"/>
              </a:rPr>
              <a:t>cieux</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l'espérance</a:t>
            </a:r>
            <a:r>
              <a:rPr lang="en-US" dirty="0" smtClean="0">
                <a:solidFill>
                  <a:schemeClr val="bg2"/>
                </a:solidFill>
                <a:latin typeface="Calibri" pitchFamily="34" charset="0"/>
                <a:cs typeface="Calibri" pitchFamily="34" charset="0"/>
              </a:rPr>
              <a:t> de la </a:t>
            </a:r>
            <a:r>
              <a:rPr lang="en-US" dirty="0" err="1" smtClean="0">
                <a:solidFill>
                  <a:schemeClr val="bg2"/>
                </a:solidFill>
                <a:latin typeface="Calibri" pitchFamily="34" charset="0"/>
                <a:cs typeface="Calibri" pitchFamily="34" charset="0"/>
              </a:rPr>
              <a:t>gloire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héritage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héritier</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cohéritier</a:t>
            </a:r>
            <a:endParaRPr lang="en-US" dirty="0" smtClean="0">
              <a:solidFill>
                <a:schemeClr val="bg2"/>
              </a:solidFill>
              <a:latin typeface="Calibri" pitchFamily="34" charset="0"/>
              <a:cs typeface="Calibri" pitchFamily="34" charset="0"/>
            </a:endParaRPr>
          </a:p>
          <a:p>
            <a:pPr algn="ctr">
              <a:lnSpc>
                <a:spcPts val="1400"/>
              </a:lnSpc>
            </a:pPr>
            <a:r>
              <a:rPr lang="en-US" dirty="0" smtClean="0">
                <a:solidFill>
                  <a:schemeClr val="bg2"/>
                </a:solidFill>
                <a:latin typeface="Calibri" pitchFamily="34" charset="0"/>
                <a:cs typeface="Calibri" pitchFamily="34" charset="0"/>
              </a:rPr>
              <a:t>avec Christ à  mort     la perfection en </a:t>
            </a:r>
            <a:r>
              <a:rPr lang="en-US" dirty="0" err="1" smtClean="0">
                <a:solidFill>
                  <a:schemeClr val="bg2"/>
                </a:solidFill>
                <a:latin typeface="Calibri" pitchFamily="34" charset="0"/>
                <a:cs typeface="Calibri" pitchFamily="34" charset="0"/>
              </a:rPr>
              <a:t>sa</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présence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glorifié</a:t>
            </a:r>
            <a:r>
              <a:rPr lang="en-US" dirty="0" smtClean="0">
                <a:solidFill>
                  <a:schemeClr val="bg2"/>
                </a:solidFill>
                <a:latin typeface="Calibri" pitchFamily="34" charset="0"/>
                <a:cs typeface="Calibri" pitchFamily="34" charset="0"/>
              </a:rPr>
              <a:t> pour </a:t>
            </a:r>
            <a:r>
              <a:rPr lang="en-US" dirty="0" err="1" smtClean="0">
                <a:solidFill>
                  <a:schemeClr val="bg2"/>
                </a:solidFill>
                <a:latin typeface="Calibri" pitchFamily="34" charset="0"/>
                <a:cs typeface="Calibri" pitchFamily="34" charset="0"/>
              </a:rPr>
              <a:t>ressembler</a:t>
            </a:r>
            <a:r>
              <a:rPr lang="en-US" dirty="0" smtClean="0">
                <a:solidFill>
                  <a:schemeClr val="bg2"/>
                </a:solidFill>
                <a:latin typeface="Calibri" pitchFamily="34" charset="0"/>
                <a:cs typeface="Calibri" pitchFamily="34" charset="0"/>
              </a:rPr>
              <a:t> à </a:t>
            </a:r>
            <a:r>
              <a:rPr lang="en-US" dirty="0" err="1" smtClean="0">
                <a:solidFill>
                  <a:schemeClr val="bg2"/>
                </a:solidFill>
                <a:latin typeface="Calibri" pitchFamily="34" charset="0"/>
                <a:cs typeface="Calibri" pitchFamily="34" charset="0"/>
              </a:rPr>
              <a:t>Jésus</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dans</a:t>
            </a:r>
            <a:r>
              <a:rPr lang="en-US" dirty="0" smtClean="0">
                <a:solidFill>
                  <a:schemeClr val="bg2"/>
                </a:solidFill>
                <a:latin typeface="Calibri" pitchFamily="34" charset="0"/>
                <a:cs typeface="Calibri" pitchFamily="34" charset="0"/>
              </a:rPr>
              <a:t> le </a:t>
            </a:r>
            <a:r>
              <a:rPr lang="en-US" dirty="0" err="1" smtClean="0">
                <a:solidFill>
                  <a:schemeClr val="bg2"/>
                </a:solidFill>
                <a:latin typeface="Calibri" pitchFamily="34" charset="0"/>
                <a:cs typeface="Calibri" pitchFamily="34" charset="0"/>
              </a:rPr>
              <a:t>royaume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céleste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entrer</a:t>
            </a:r>
            <a:r>
              <a:rPr lang="en-US" dirty="0" smtClean="0">
                <a:solidFill>
                  <a:schemeClr val="bg2"/>
                </a:solidFill>
                <a:latin typeface="Calibri" pitchFamily="34" charset="0"/>
                <a:cs typeface="Calibri" pitchFamily="34" charset="0"/>
              </a:rPr>
              <a:t> joie du Seigneur   </a:t>
            </a:r>
            <a:r>
              <a:rPr lang="en-US" dirty="0" err="1" smtClean="0">
                <a:solidFill>
                  <a:schemeClr val="bg2"/>
                </a:solidFill>
                <a:latin typeface="Calibri" pitchFamily="34" charset="0"/>
                <a:cs typeface="Calibri" pitchFamily="34" charset="0"/>
              </a:rPr>
              <a:t>délivré</a:t>
            </a:r>
            <a:r>
              <a:rPr lang="en-US" dirty="0" smtClean="0">
                <a:solidFill>
                  <a:schemeClr val="bg2"/>
                </a:solidFill>
                <a:latin typeface="Calibri" pitchFamily="34" charset="0"/>
                <a:cs typeface="Calibri" pitchFamily="34" charset="0"/>
              </a:rPr>
              <a:t> de la </a:t>
            </a:r>
            <a:r>
              <a:rPr lang="en-US" dirty="0" err="1" smtClean="0">
                <a:solidFill>
                  <a:schemeClr val="bg2"/>
                </a:solidFill>
                <a:latin typeface="Calibri" pitchFamily="34" charset="0"/>
                <a:cs typeface="Calibri" pitchFamily="34" charset="0"/>
              </a:rPr>
              <a:t>colère</a:t>
            </a:r>
            <a:r>
              <a:rPr lang="en-US" dirty="0" smtClean="0">
                <a:solidFill>
                  <a:schemeClr val="bg2"/>
                </a:solidFill>
                <a:latin typeface="Calibri" pitchFamily="34" charset="0"/>
                <a:cs typeface="Calibri" pitchFamily="34" charset="0"/>
              </a:rPr>
              <a:t> à </a:t>
            </a:r>
            <a:r>
              <a:rPr lang="en-US" dirty="0" err="1" smtClean="0">
                <a:solidFill>
                  <a:schemeClr val="bg2"/>
                </a:solidFill>
                <a:latin typeface="Calibri" pitchFamily="34" charset="0"/>
                <a:cs typeface="Calibri" pitchFamily="34" charset="0"/>
              </a:rPr>
              <a:t>venir</a:t>
            </a:r>
            <a:r>
              <a:rPr lang="en-US" dirty="0" smtClean="0">
                <a:solidFill>
                  <a:schemeClr val="bg2"/>
                </a:solidFill>
                <a:latin typeface="Calibri" pitchFamily="34" charset="0"/>
                <a:cs typeface="Calibri" pitchFamily="34" charset="0"/>
              </a:rPr>
              <a:t>      </a:t>
            </a:r>
          </a:p>
          <a:p>
            <a:pPr algn="ctr">
              <a:lnSpc>
                <a:spcPts val="1400"/>
              </a:lnSpc>
            </a:pPr>
            <a:r>
              <a:rPr lang="en-US" dirty="0" err="1" smtClean="0">
                <a:solidFill>
                  <a:schemeClr val="bg2"/>
                </a:solidFill>
                <a:latin typeface="Calibri" pitchFamily="34" charset="0"/>
                <a:cs typeface="Calibri" pitchFamily="34" charset="0"/>
              </a:rPr>
              <a:t>sa</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bonne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œuvre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rendu</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parfaite</a:t>
            </a:r>
            <a:r>
              <a:rPr lang="en-US" dirty="0" smtClean="0">
                <a:solidFill>
                  <a:schemeClr val="bg2"/>
                </a:solidFill>
                <a:latin typeface="Calibri" pitchFamily="34" charset="0"/>
                <a:cs typeface="Calibri" pitchFamily="34" charset="0"/>
              </a:rPr>
              <a:t>      </a:t>
            </a:r>
            <a:r>
              <a:rPr lang="fr-FR" dirty="0" smtClean="0">
                <a:solidFill>
                  <a:schemeClr val="bg2"/>
                </a:solidFill>
                <a:latin typeface="Calibri" pitchFamily="34" charset="0"/>
                <a:cs typeface="Calibri" pitchFamily="34" charset="0"/>
              </a:rPr>
              <a:t>  </a:t>
            </a:r>
            <a:r>
              <a:rPr lang="en-US" dirty="0" smtClean="0">
                <a:solidFill>
                  <a:schemeClr val="bg2"/>
                </a:solidFill>
                <a:latin typeface="Calibri" pitchFamily="34" charset="0"/>
                <a:cs typeface="Calibri" pitchFamily="34" charset="0"/>
              </a:rPr>
              <a:t>corps de </a:t>
            </a:r>
            <a:r>
              <a:rPr lang="en-US" dirty="0" err="1" smtClean="0">
                <a:solidFill>
                  <a:schemeClr val="bg2"/>
                </a:solidFill>
                <a:latin typeface="Calibri" pitchFamily="34" charset="0"/>
                <a:cs typeface="Calibri" pitchFamily="34" charset="0"/>
              </a:rPr>
              <a:t>résurrection</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comme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Jésus</a:t>
            </a:r>
            <a:endParaRPr lang="en-US" dirty="0" smtClean="0">
              <a:solidFill>
                <a:schemeClr val="bg2"/>
              </a:solidFill>
              <a:latin typeface="Calibri" pitchFamily="34" charset="0"/>
              <a:cs typeface="Calibri" pitchFamily="34" charset="0"/>
            </a:endParaRPr>
          </a:p>
          <a:p>
            <a:pPr algn="ctr">
              <a:lnSpc>
                <a:spcPts val="1400"/>
              </a:lnSpc>
            </a:pPr>
            <a:r>
              <a:rPr lang="en-US" dirty="0" smtClean="0">
                <a:solidFill>
                  <a:schemeClr val="bg2"/>
                </a:solidFill>
                <a:latin typeface="Calibri" pitchFamily="34" charset="0"/>
                <a:cs typeface="Calibri" pitchFamily="34" charset="0"/>
              </a:rPr>
              <a:t>marriage de </a:t>
            </a:r>
            <a:r>
              <a:rPr lang="en-US" dirty="0" err="1" smtClean="0">
                <a:solidFill>
                  <a:schemeClr val="bg2"/>
                </a:solidFill>
                <a:latin typeface="Calibri" pitchFamily="34" charset="0"/>
                <a:cs typeface="Calibri" pitchFamily="34" charset="0"/>
              </a:rPr>
              <a:t>l'Agneau</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toute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larme</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nos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yeux</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essuyée</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voir</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sa</a:t>
            </a:r>
            <a:r>
              <a:rPr lang="en-US" dirty="0" smtClean="0">
                <a:solidFill>
                  <a:schemeClr val="bg2"/>
                </a:solidFill>
                <a:latin typeface="Calibri" pitchFamily="34" charset="0"/>
                <a:cs typeface="Calibri" pitchFamily="34" charset="0"/>
              </a:rPr>
              <a:t> face                                    </a:t>
            </a:r>
            <a:r>
              <a:rPr lang="en-US" dirty="0" err="1" smtClean="0">
                <a:solidFill>
                  <a:schemeClr val="bg2"/>
                </a:solidFill>
                <a:latin typeface="Calibri" pitchFamily="34" charset="0"/>
                <a:cs typeface="Calibri" pitchFamily="34" charset="0"/>
              </a:rPr>
              <a:t>règne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éternellement</a:t>
            </a:r>
            <a:r>
              <a:rPr lang="en-US" dirty="0" smtClean="0">
                <a:solidFill>
                  <a:schemeClr val="bg2"/>
                </a:solidFill>
                <a:latin typeface="Calibri" pitchFamily="34" charset="0"/>
                <a:cs typeface="Calibri" pitchFamily="34" charset="0"/>
              </a:rPr>
              <a:t>    </a:t>
            </a:r>
          </a:p>
          <a:p>
            <a:pPr algn="ctr">
              <a:lnSpc>
                <a:spcPts val="1400"/>
              </a:lnSpc>
            </a:pPr>
            <a:r>
              <a:rPr lang="fr-CA" b="1" dirty="0" smtClean="0">
                <a:solidFill>
                  <a:schemeClr val="bg2"/>
                </a:solidFill>
                <a:latin typeface="Calibri" pitchFamily="34" charset="0"/>
                <a:cs typeface="Calibri" pitchFamily="34" charset="0"/>
              </a:rPr>
              <a:t>aimé et sauvé</a:t>
            </a:r>
            <a:r>
              <a:rPr lang="fr-CA" dirty="0" smtClean="0">
                <a:solidFill>
                  <a:schemeClr val="bg2"/>
                </a:solidFill>
                <a:latin typeface="Calibri" pitchFamily="34" charset="0"/>
                <a:cs typeface="Calibri" pitchFamily="34" charset="0"/>
              </a:rPr>
              <a:t> </a:t>
            </a:r>
          </a:p>
          <a:p>
            <a:pPr algn="ctr">
              <a:lnSpc>
                <a:spcPts val="1400"/>
              </a:lnSpc>
            </a:pPr>
            <a:r>
              <a:rPr lang="fr-CA" b="1" dirty="0" smtClean="0">
                <a:solidFill>
                  <a:schemeClr val="bg2"/>
                </a:solidFill>
                <a:latin typeface="Calibri" pitchFamily="34" charset="0"/>
                <a:cs typeface="Calibri" pitchFamily="34" charset="0"/>
              </a:rPr>
              <a:t>dans</a:t>
            </a:r>
            <a:r>
              <a:rPr lang="en-US" b="1" dirty="0" smtClean="0">
                <a:solidFill>
                  <a:schemeClr val="bg2"/>
                </a:solidFill>
                <a:latin typeface="Calibri" pitchFamily="34" charset="0"/>
                <a:cs typeface="Calibri" pitchFamily="34" charset="0"/>
              </a:rPr>
              <a:t> la nouvelle alliance</a:t>
            </a:r>
          </a:p>
          <a:p>
            <a:pPr algn="ctr">
              <a:lnSpc>
                <a:spcPts val="1400"/>
              </a:lnSpc>
            </a:pPr>
            <a:r>
              <a:rPr lang="en-US" dirty="0" smtClean="0">
                <a:solidFill>
                  <a:schemeClr val="bg2"/>
                </a:solidFill>
                <a:latin typeface="Calibri" pitchFamily="34" charset="0"/>
                <a:cs typeface="Calibri" pitchFamily="34" charset="0"/>
              </a:rPr>
              <a:t> </a:t>
            </a:r>
          </a:p>
        </p:txBody>
      </p:sp>
    </p:spTree>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Shape 2801"/>
        <p:cNvGrpSpPr/>
        <p:nvPr/>
      </p:nvGrpSpPr>
      <p:grpSpPr>
        <a:xfrm>
          <a:off x="0" y="0"/>
          <a:ext cx="0" cy="0"/>
          <a:chOff x="0" y="0"/>
          <a:chExt cx="0" cy="0"/>
        </a:xfrm>
      </p:grpSpPr>
      <p:pic>
        <p:nvPicPr>
          <p:cNvPr id="17" name="Picture 16" descr="saml size, gifts inside.jpg"/>
          <p:cNvPicPr>
            <a:picLocks noChangeAspect="1"/>
          </p:cNvPicPr>
          <p:nvPr/>
        </p:nvPicPr>
        <p:blipFill>
          <a:blip r:embed="rId3" cstate="print"/>
          <a:srcRect l="11151" t="26376" r="13251" b="7475"/>
          <a:stretch>
            <a:fillRect/>
          </a:stretch>
        </p:blipFill>
        <p:spPr>
          <a:xfrm rot="5400000">
            <a:off x="1106488" y="-1143000"/>
            <a:ext cx="6858000" cy="9144000"/>
          </a:xfrm>
          <a:prstGeom prst="rect">
            <a:avLst/>
          </a:prstGeom>
        </p:spPr>
      </p:pic>
      <p:sp>
        <p:nvSpPr>
          <p:cNvPr id="2804" name="Google Shape;2804;p156"/>
          <p:cNvSpPr txBox="1"/>
          <p:nvPr/>
        </p:nvSpPr>
        <p:spPr>
          <a:xfrm>
            <a:off x="2699792" y="404664"/>
            <a:ext cx="2304256"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ta justice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de Dieu, ta justification</a:t>
            </a:r>
            <a:endParaRPr sz="1800" b="1">
              <a:solidFill>
                <a:schemeClr val="lt1"/>
              </a:solidFill>
              <a:latin typeface="Arial"/>
              <a:ea typeface="Arial"/>
              <a:cs typeface="Arial"/>
              <a:sym typeface="Arial"/>
            </a:endParaRPr>
          </a:p>
        </p:txBody>
      </p:sp>
      <p:sp>
        <p:nvSpPr>
          <p:cNvPr id="2805" name="Google Shape;2805;p156"/>
          <p:cNvSpPr txBox="1"/>
          <p:nvPr/>
        </p:nvSpPr>
        <p:spPr>
          <a:xfrm>
            <a:off x="7848872" y="766445"/>
            <a:ext cx="1475656"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ta paix avec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Dieu</a:t>
            </a:r>
            <a:endParaRPr sz="1800" b="1">
              <a:solidFill>
                <a:schemeClr val="lt1"/>
              </a:solidFill>
              <a:latin typeface="Arial"/>
              <a:ea typeface="Arial"/>
              <a:cs typeface="Arial"/>
              <a:sym typeface="Arial"/>
            </a:endParaRPr>
          </a:p>
        </p:txBody>
      </p:sp>
      <p:sp>
        <p:nvSpPr>
          <p:cNvPr id="2806" name="Google Shape;2806;p156"/>
          <p:cNvSpPr txBox="1"/>
          <p:nvPr/>
        </p:nvSpPr>
        <p:spPr>
          <a:xfrm>
            <a:off x="4211960" y="5301208"/>
            <a:ext cx="3528392"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FF0000"/>
                </a:solidFill>
                <a:latin typeface="Arial"/>
                <a:ea typeface="Arial"/>
                <a:cs typeface="Arial"/>
                <a:sym typeface="Arial"/>
              </a:rPr>
              <a:t>Je suis ton sacrifice </a:t>
            </a:r>
            <a:endParaRPr/>
          </a:p>
          <a:p>
            <a:pPr marL="0" marR="0" lvl="0" indent="0" algn="ctr" rtl="0">
              <a:spcBef>
                <a:spcPts val="0"/>
              </a:spcBef>
              <a:spcAft>
                <a:spcPts val="0"/>
              </a:spcAft>
              <a:buNone/>
            </a:pPr>
            <a:r>
              <a:rPr lang="en-US" sz="1800" b="1">
                <a:solidFill>
                  <a:srgbClr val="FF0000"/>
                </a:solidFill>
                <a:latin typeface="Arial"/>
                <a:ea typeface="Arial"/>
                <a:cs typeface="Arial"/>
                <a:sym typeface="Arial"/>
              </a:rPr>
              <a:t>expiatoire détournant </a:t>
            </a:r>
            <a:endParaRPr/>
          </a:p>
          <a:p>
            <a:pPr marL="0" marR="0" lvl="0" indent="0" algn="ctr" rtl="0">
              <a:spcBef>
                <a:spcPts val="0"/>
              </a:spcBef>
              <a:spcAft>
                <a:spcPts val="0"/>
              </a:spcAft>
              <a:buNone/>
            </a:pPr>
            <a:r>
              <a:rPr lang="en-US" sz="1800" b="1">
                <a:solidFill>
                  <a:srgbClr val="FF0000"/>
                </a:solidFill>
                <a:latin typeface="Arial"/>
                <a:ea typeface="Arial"/>
                <a:cs typeface="Arial"/>
                <a:sym typeface="Arial"/>
              </a:rPr>
              <a:t>la colère de Dieu</a:t>
            </a:r>
            <a:endParaRPr sz="1800" b="1">
              <a:solidFill>
                <a:srgbClr val="FF0000"/>
              </a:solidFill>
              <a:latin typeface="Arial"/>
              <a:ea typeface="Arial"/>
              <a:cs typeface="Arial"/>
              <a:sym typeface="Arial"/>
            </a:endParaRPr>
          </a:p>
        </p:txBody>
      </p:sp>
      <p:sp>
        <p:nvSpPr>
          <p:cNvPr id="2807" name="Google Shape;2807;p156"/>
          <p:cNvSpPr txBox="1"/>
          <p:nvPr/>
        </p:nvSpPr>
        <p:spPr>
          <a:xfrm>
            <a:off x="4664854" y="-27384"/>
            <a:ext cx="3579554"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FF0000"/>
                </a:solidFill>
                <a:latin typeface="Arial"/>
                <a:ea typeface="Arial"/>
                <a:cs typeface="Arial"/>
                <a:sym typeface="Arial"/>
              </a:rPr>
              <a:t>Je suis ta rançon </a:t>
            </a:r>
            <a:endParaRPr/>
          </a:p>
          <a:p>
            <a:pPr marL="0" marR="0" lvl="0" indent="0" algn="ctr" rtl="0">
              <a:spcBef>
                <a:spcPts val="0"/>
              </a:spcBef>
              <a:spcAft>
                <a:spcPts val="0"/>
              </a:spcAft>
              <a:buNone/>
            </a:pPr>
            <a:r>
              <a:rPr lang="en-US" sz="1800" b="1">
                <a:solidFill>
                  <a:srgbClr val="FF0000"/>
                </a:solidFill>
                <a:latin typeface="Arial"/>
                <a:ea typeface="Arial"/>
                <a:cs typeface="Arial"/>
                <a:sym typeface="Arial"/>
              </a:rPr>
              <a:t>et ta rédemption</a:t>
            </a:r>
            <a:endParaRPr sz="1800" b="1">
              <a:solidFill>
                <a:srgbClr val="FF0000"/>
              </a:solidFill>
              <a:latin typeface="Arial"/>
              <a:ea typeface="Arial"/>
              <a:cs typeface="Arial"/>
              <a:sym typeface="Arial"/>
            </a:endParaRPr>
          </a:p>
        </p:txBody>
      </p:sp>
      <p:sp>
        <p:nvSpPr>
          <p:cNvPr id="2808" name="Google Shape;2808;p156"/>
          <p:cNvSpPr txBox="1"/>
          <p:nvPr/>
        </p:nvSpPr>
        <p:spPr>
          <a:xfrm>
            <a:off x="0" y="5229200"/>
            <a:ext cx="1224136"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la vie éternelle</a:t>
            </a:r>
            <a:endParaRPr sz="1800" b="1">
              <a:solidFill>
                <a:schemeClr val="lt1"/>
              </a:solidFill>
              <a:latin typeface="Arial"/>
              <a:ea typeface="Arial"/>
              <a:cs typeface="Arial"/>
              <a:sym typeface="Arial"/>
            </a:endParaRPr>
          </a:p>
        </p:txBody>
      </p:sp>
      <p:sp>
        <p:nvSpPr>
          <p:cNvPr id="2809" name="Google Shape;2809;p156"/>
          <p:cNvSpPr txBox="1"/>
          <p:nvPr/>
        </p:nvSpPr>
        <p:spPr>
          <a:xfrm>
            <a:off x="7596336" y="3068960"/>
            <a:ext cx="1512300" cy="2031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FF0000"/>
                </a:solidFill>
                <a:latin typeface="Arial"/>
                <a:ea typeface="Arial"/>
                <a:cs typeface="Arial"/>
                <a:sym typeface="Arial"/>
              </a:rPr>
              <a:t>Je suis </a:t>
            </a:r>
            <a:r>
              <a:rPr lang="en-US" sz="1800" b="1">
                <a:solidFill>
                  <a:srgbClr val="FF0000"/>
                </a:solidFill>
              </a:rPr>
              <a:t>ta</a:t>
            </a:r>
            <a:r>
              <a:rPr lang="en-US" sz="1800" b="1">
                <a:solidFill>
                  <a:srgbClr val="FF0000"/>
                </a:solidFill>
                <a:latin typeface="Arial"/>
                <a:ea typeface="Arial"/>
                <a:cs typeface="Arial"/>
                <a:sym typeface="Arial"/>
              </a:rPr>
              <a:t> délivrance des ténèbres dans le royaume du Fils de Dieu</a:t>
            </a:r>
            <a:endParaRPr sz="1800" b="1">
              <a:solidFill>
                <a:srgbClr val="FF0000"/>
              </a:solidFill>
              <a:latin typeface="Arial"/>
              <a:ea typeface="Arial"/>
              <a:cs typeface="Arial"/>
              <a:sym typeface="Arial"/>
            </a:endParaRPr>
          </a:p>
        </p:txBody>
      </p:sp>
      <p:sp>
        <p:nvSpPr>
          <p:cNvPr id="2810" name="Google Shape;2810;p156"/>
          <p:cNvSpPr txBox="1"/>
          <p:nvPr/>
        </p:nvSpPr>
        <p:spPr>
          <a:xfrm>
            <a:off x="7128792" y="5685055"/>
            <a:ext cx="2267744"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la plénitude de la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bénédiction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de Dieu</a:t>
            </a:r>
            <a:endParaRPr sz="1800" b="1">
              <a:solidFill>
                <a:schemeClr val="lt1"/>
              </a:solidFill>
              <a:latin typeface="Arial"/>
              <a:ea typeface="Arial"/>
              <a:cs typeface="Arial"/>
              <a:sym typeface="Arial"/>
            </a:endParaRPr>
          </a:p>
        </p:txBody>
      </p:sp>
      <p:sp>
        <p:nvSpPr>
          <p:cNvPr id="2811" name="Google Shape;2811;p156"/>
          <p:cNvSpPr txBox="1"/>
          <p:nvPr/>
        </p:nvSpPr>
        <p:spPr>
          <a:xfrm>
            <a:off x="1259632" y="417438"/>
            <a:ext cx="1512168"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ton pardon des péchés</a:t>
            </a:r>
            <a:endParaRPr sz="1800" b="1">
              <a:solidFill>
                <a:schemeClr val="lt1"/>
              </a:solidFill>
              <a:latin typeface="Arial"/>
              <a:ea typeface="Arial"/>
              <a:cs typeface="Arial"/>
              <a:sym typeface="Arial"/>
            </a:endParaRPr>
          </a:p>
        </p:txBody>
      </p:sp>
      <p:sp>
        <p:nvSpPr>
          <p:cNvPr id="2812" name="Google Shape;2812;p156"/>
          <p:cNvSpPr txBox="1"/>
          <p:nvPr/>
        </p:nvSpPr>
        <p:spPr>
          <a:xfrm>
            <a:off x="1128646" y="1988840"/>
            <a:ext cx="2147210"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ton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espoir de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gloire</a:t>
            </a:r>
            <a:endParaRPr sz="1800" b="1">
              <a:solidFill>
                <a:schemeClr val="lt1"/>
              </a:solidFill>
              <a:latin typeface="Arial"/>
              <a:ea typeface="Arial"/>
              <a:cs typeface="Arial"/>
              <a:sym typeface="Arial"/>
            </a:endParaRPr>
          </a:p>
        </p:txBody>
      </p:sp>
      <p:sp>
        <p:nvSpPr>
          <p:cNvPr id="2813" name="Google Shape;2813;p156"/>
          <p:cNvSpPr txBox="1"/>
          <p:nvPr/>
        </p:nvSpPr>
        <p:spPr>
          <a:xfrm>
            <a:off x="-252536" y="2383720"/>
            <a:ext cx="1944216" cy="147732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ton adoption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pour être l'enfant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de Dieu</a:t>
            </a:r>
            <a:endParaRPr sz="1800" b="1">
              <a:solidFill>
                <a:schemeClr val="lt1"/>
              </a:solidFill>
              <a:latin typeface="Arial"/>
              <a:ea typeface="Arial"/>
              <a:cs typeface="Arial"/>
              <a:sym typeface="Arial"/>
            </a:endParaRPr>
          </a:p>
        </p:txBody>
      </p:sp>
      <p:sp>
        <p:nvSpPr>
          <p:cNvPr id="2814" name="Google Shape;2814;p156"/>
          <p:cNvSpPr txBox="1"/>
          <p:nvPr/>
        </p:nvSpPr>
        <p:spPr>
          <a:xfrm>
            <a:off x="1259632" y="5734997"/>
            <a:ext cx="3135456"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FF0000"/>
                </a:solidFill>
                <a:latin typeface="Arial"/>
                <a:ea typeface="Arial"/>
                <a:cs typeface="Arial"/>
                <a:sym typeface="Arial"/>
              </a:rPr>
              <a:t>Je suis la plénitude spirituelle en Dieu</a:t>
            </a:r>
            <a:endParaRPr sz="1800" b="1">
              <a:solidFill>
                <a:srgbClr val="FF0000"/>
              </a:solidFill>
              <a:latin typeface="Arial"/>
              <a:ea typeface="Arial"/>
              <a:cs typeface="Arial"/>
              <a:sym typeface="Arial"/>
            </a:endParaRPr>
          </a:p>
        </p:txBody>
      </p:sp>
      <p:sp>
        <p:nvSpPr>
          <p:cNvPr id="2815" name="Google Shape;2815;p156"/>
          <p:cNvSpPr txBox="1"/>
          <p:nvPr/>
        </p:nvSpPr>
        <p:spPr>
          <a:xfrm>
            <a:off x="5580112" y="3862789"/>
            <a:ext cx="2016300" cy="6465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la vie </a:t>
            </a:r>
            <a:endParaRPr/>
          </a:p>
          <a:p>
            <a:pPr marL="0" marR="0" lvl="0" indent="0" algn="l" rtl="0">
              <a:spcBef>
                <a:spcPts val="0"/>
              </a:spcBef>
              <a:spcAft>
                <a:spcPts val="0"/>
              </a:spcAft>
              <a:buNone/>
            </a:pPr>
            <a:r>
              <a:rPr lang="en-US" sz="1800" b="1">
                <a:solidFill>
                  <a:schemeClr val="lt1"/>
                </a:solidFill>
                <a:latin typeface="Arial"/>
                <a:ea typeface="Arial"/>
                <a:cs typeface="Arial"/>
                <a:sym typeface="Arial"/>
              </a:rPr>
              <a:t>dans l’Esprit</a:t>
            </a:r>
            <a:endParaRPr sz="1800" b="1">
              <a:solidFill>
                <a:schemeClr val="lt1"/>
              </a:solidFill>
              <a:latin typeface="Arial"/>
              <a:ea typeface="Arial"/>
              <a:cs typeface="Arial"/>
              <a:sym typeface="Arial"/>
            </a:endParaRPr>
          </a:p>
        </p:txBody>
      </p:sp>
      <p:sp>
        <p:nvSpPr>
          <p:cNvPr id="2816" name="Google Shape;2816;p156"/>
          <p:cNvSpPr txBox="1"/>
          <p:nvPr/>
        </p:nvSpPr>
        <p:spPr>
          <a:xfrm rot="-1641654">
            <a:off x="1433939" y="1820242"/>
            <a:ext cx="6492240" cy="2651760"/>
          </a:xfrm>
          <a:prstGeom prst="rect">
            <a:avLst/>
          </a:prstGeom>
          <a:solidFill>
            <a:srgbClr val="FF00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a:solidFill>
                  <a:schemeClr val="dk2"/>
                </a:solidFill>
                <a:latin typeface="Arial Black"/>
                <a:ea typeface="Arial Black"/>
                <a:cs typeface="Arial Black"/>
                <a:sym typeface="Arial Black"/>
              </a:rPr>
              <a:t>La joie et la satisfaction sont en Dieu. Ouvrez les dons de Christ pour profiter du Seigneur par la foi dans les promesses de Dieu exprimées dans la louange! Promesses - Foi - Louange</a:t>
            </a:r>
            <a:endParaRPr sz="2800" b="0" i="0" u="none" strike="noStrike" cap="none">
              <a:solidFill>
                <a:schemeClr val="dk2"/>
              </a:solidFill>
              <a:latin typeface="Arial Black"/>
              <a:ea typeface="Arial Black"/>
              <a:cs typeface="Arial Black"/>
              <a:sym typeface="Arial Black"/>
            </a:endParaRP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bg>
      <p:bgPr>
        <a:solidFill>
          <a:srgbClr val="66FFFF"/>
        </a:solidFill>
        <a:effectLst/>
      </p:bgPr>
    </p:bg>
    <p:spTree>
      <p:nvGrpSpPr>
        <p:cNvPr id="1" name="Shape 2821"/>
        <p:cNvGrpSpPr/>
        <p:nvPr/>
      </p:nvGrpSpPr>
      <p:grpSpPr>
        <a:xfrm>
          <a:off x="0" y="0"/>
          <a:ext cx="0" cy="0"/>
          <a:chOff x="0" y="0"/>
          <a:chExt cx="0" cy="0"/>
        </a:xfrm>
      </p:grpSpPr>
      <p:sp>
        <p:nvSpPr>
          <p:cNvPr id="2822" name="Google Shape;2822;p157"/>
          <p:cNvSpPr txBox="1"/>
          <p:nvPr/>
        </p:nvSpPr>
        <p:spPr>
          <a:xfrm>
            <a:off x="152400" y="228600"/>
            <a:ext cx="8915400" cy="61247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rgbClr val="FF0000"/>
                </a:solidFill>
                <a:latin typeface="Arial"/>
                <a:ea typeface="Arial"/>
                <a:cs typeface="Arial"/>
                <a:sym typeface="Arial"/>
              </a:rPr>
              <a:t>Hautement recommandé</a:t>
            </a:r>
            <a:endParaRPr/>
          </a:p>
          <a:p>
            <a:pPr marL="0" marR="0" lvl="0" indent="0" algn="l" rtl="0">
              <a:spcBef>
                <a:spcPts val="0"/>
              </a:spcBef>
              <a:spcAft>
                <a:spcPts val="0"/>
              </a:spcAft>
              <a:buNone/>
            </a:pPr>
            <a:endParaRPr sz="1600" b="1">
              <a:solidFill>
                <a:schemeClr val="dk2"/>
              </a:solidFill>
              <a:latin typeface="Arial"/>
              <a:ea typeface="Arial"/>
              <a:cs typeface="Arial"/>
              <a:sym typeface="Arial"/>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Prenez l'habitude de louer le SEIGNEUR chaque jour pour sa grâce en Christ. Développez un esprit et un cœur qui reposent en Christ pour tous. </a:t>
            </a:r>
            <a:endParaRPr/>
          </a:p>
          <a:p>
            <a:pPr marL="0" marR="0" lvl="0" indent="0" algn="l" rtl="0">
              <a:spcBef>
                <a:spcPts val="0"/>
              </a:spcBef>
              <a:spcAft>
                <a:spcPts val="0"/>
              </a:spcAft>
              <a:buNone/>
            </a:pPr>
            <a:endParaRPr sz="1600" b="1">
              <a:solidFill>
                <a:schemeClr val="dk2"/>
              </a:solidFill>
              <a:latin typeface="Arial"/>
              <a:ea typeface="Arial"/>
              <a:cs typeface="Arial"/>
              <a:sym typeface="Arial"/>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Pendant votre temps de prière chacun des sept jours de la semaine, louez le Seigneur à travers la section 1 du jour 1, section deux le jour 2, . . . sept le jour 7 !</a:t>
            </a:r>
            <a:endParaRPr/>
          </a:p>
          <a:p>
            <a:pPr marL="0" marR="0" lvl="0" indent="0" algn="l" rtl="0">
              <a:spcBef>
                <a:spcPts val="0"/>
              </a:spcBef>
              <a:spcAft>
                <a:spcPts val="0"/>
              </a:spcAft>
              <a:buNone/>
            </a:pPr>
            <a:endParaRPr sz="1600" b="1">
              <a:solidFill>
                <a:schemeClr val="dk2"/>
              </a:solidFill>
              <a:latin typeface="Arial"/>
              <a:ea typeface="Arial"/>
              <a:cs typeface="Arial"/>
              <a:sym typeface="Arial"/>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Lundi – Section 1</a:t>
            </a:r>
            <a:endParaRPr sz="2400" b="1">
              <a:solidFill>
                <a:srgbClr val="7030A0"/>
              </a:solidFill>
              <a:latin typeface="Arial"/>
              <a:ea typeface="Arial"/>
              <a:cs typeface="Arial"/>
              <a:sym typeface="Arial"/>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Mardi – Section 2  </a:t>
            </a:r>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Mercredi – Section 3</a:t>
            </a:r>
            <a:endParaRPr sz="2800" b="1">
              <a:solidFill>
                <a:srgbClr val="FF0000"/>
              </a:solidFill>
              <a:latin typeface="Arial"/>
              <a:ea typeface="Arial"/>
              <a:cs typeface="Arial"/>
              <a:sym typeface="Arial"/>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Jeudi – Section 4  </a:t>
            </a:r>
            <a:r>
              <a:rPr lang="en-US" sz="2800" b="1">
                <a:solidFill>
                  <a:srgbClr val="FF0000"/>
                </a:solidFill>
                <a:latin typeface="Calibri"/>
                <a:ea typeface="Calibri"/>
                <a:cs typeface="Calibri"/>
                <a:sym typeface="Calibri"/>
              </a:rPr>
              <a:t> </a:t>
            </a:r>
            <a:endParaRPr sz="2800" b="1">
              <a:solidFill>
                <a:srgbClr val="FF0000"/>
              </a:solidFill>
              <a:latin typeface="Arial"/>
              <a:ea typeface="Arial"/>
              <a:cs typeface="Arial"/>
              <a:sym typeface="Arial"/>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Vendredi – Section 5  </a:t>
            </a:r>
            <a:r>
              <a:rPr lang="en-US" sz="2800" b="1">
                <a:solidFill>
                  <a:srgbClr val="FF0000"/>
                </a:solidFill>
                <a:latin typeface="Calibri"/>
                <a:ea typeface="Calibri"/>
                <a:cs typeface="Calibri"/>
                <a:sym typeface="Calibri"/>
              </a:rPr>
              <a:t>Dons de vie dans le Saint-Esprit 48-71 </a:t>
            </a:r>
            <a:endParaRPr sz="2800" b="1">
              <a:solidFill>
                <a:srgbClr val="FF0000"/>
              </a:solidFill>
              <a:latin typeface="Arial"/>
              <a:ea typeface="Arial"/>
              <a:cs typeface="Arial"/>
              <a:sym typeface="Arial"/>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Samedi – Section 6</a:t>
            </a:r>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Dimanche – Section 7</a:t>
            </a:r>
            <a:endParaRPr sz="2400" b="1">
              <a:solidFill>
                <a:schemeClr val="dk2"/>
              </a:solidFill>
              <a:latin typeface="Arial"/>
              <a:ea typeface="Arial"/>
              <a:cs typeface="Arial"/>
              <a:sym typeface="Arial"/>
            </a:endParaRP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2826"/>
        <p:cNvGrpSpPr/>
        <p:nvPr/>
      </p:nvGrpSpPr>
      <p:grpSpPr>
        <a:xfrm>
          <a:off x="0" y="0"/>
          <a:ext cx="0" cy="0"/>
          <a:chOff x="0" y="0"/>
          <a:chExt cx="0" cy="0"/>
        </a:xfrm>
      </p:grpSpPr>
      <p:sp>
        <p:nvSpPr>
          <p:cNvPr id="2827" name="Google Shape;2827;p158"/>
          <p:cNvSpPr txBox="1">
            <a:spLocks noGrp="1"/>
          </p:cNvSpPr>
          <p:nvPr>
            <p:ph type="title"/>
          </p:nvPr>
        </p:nvSpPr>
        <p:spPr>
          <a:xfrm>
            <a:off x="0" y="3366120"/>
            <a:ext cx="91440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200" b="1">
                <a:solidFill>
                  <a:srgbClr val="FFFF00"/>
                </a:solidFill>
                <a:latin typeface="Calibri"/>
                <a:ea typeface="Calibri"/>
                <a:cs typeface="Calibri"/>
                <a:sym typeface="Calibri"/>
              </a:rPr>
              <a:t>La grâce de Dieu en Christ </a:t>
            </a:r>
            <a:br>
              <a:rPr lang="en-US" sz="3200" b="1">
                <a:solidFill>
                  <a:srgbClr val="FFFF00"/>
                </a:solidFill>
                <a:latin typeface="Calibri"/>
                <a:ea typeface="Calibri"/>
                <a:cs typeface="Calibri"/>
                <a:sym typeface="Calibri"/>
              </a:rPr>
            </a:br>
            <a:r>
              <a:rPr lang="en-US" sz="2400" b="1">
                <a:solidFill>
                  <a:srgbClr val="FFFF00"/>
                </a:solidFill>
                <a:latin typeface="Calibri"/>
                <a:ea typeface="Calibri"/>
                <a:cs typeface="Calibri"/>
                <a:sym typeface="Calibri"/>
              </a:rPr>
              <a:t>100 dons de délices que nous recevons dans </a:t>
            </a:r>
            <a:br>
              <a:rPr lang="en-US" sz="2400" b="1">
                <a:solidFill>
                  <a:srgbClr val="FFFF00"/>
                </a:solidFill>
                <a:latin typeface="Calibri"/>
                <a:ea typeface="Calibri"/>
                <a:cs typeface="Calibri"/>
                <a:sym typeface="Calibri"/>
              </a:rPr>
            </a:br>
            <a:r>
              <a:rPr lang="en-US" sz="2400" b="1">
                <a:solidFill>
                  <a:srgbClr val="FFFF00"/>
                </a:solidFill>
                <a:latin typeface="Calibri"/>
                <a:ea typeface="Calibri"/>
                <a:cs typeface="Calibri"/>
                <a:sym typeface="Calibri"/>
              </a:rPr>
              <a:t>le don du Seigneur du Christ crucifié</a:t>
            </a:r>
            <a:r>
              <a:rPr lang="en-US" sz="3200" b="1">
                <a:solidFill>
                  <a:srgbClr val="FFFF00"/>
                </a:solidFill>
                <a:latin typeface="Calibri"/>
                <a:ea typeface="Calibri"/>
                <a:cs typeface="Calibri"/>
                <a:sym typeface="Calibri"/>
              </a:rPr>
              <a:t> </a:t>
            </a:r>
            <a:br>
              <a:rPr lang="en-US" sz="3200" b="1">
                <a:solidFill>
                  <a:srgbClr val="FFFF00"/>
                </a:solidFill>
                <a:latin typeface="Calibri"/>
                <a:ea typeface="Calibri"/>
                <a:cs typeface="Calibri"/>
                <a:sym typeface="Calibri"/>
              </a:rPr>
            </a:br>
            <a:r>
              <a:rPr lang="en-US" sz="1200" b="1">
                <a:solidFill>
                  <a:srgbClr val="FFFF00"/>
                </a:solidFill>
                <a:latin typeface="Calibri"/>
                <a:ea typeface="Calibri"/>
                <a:cs typeface="Calibri"/>
                <a:sym typeface="Calibri"/>
              </a:rPr>
              <a:t/>
            </a:r>
            <a:br>
              <a:rPr lang="en-US" sz="1200" b="1">
                <a:solidFill>
                  <a:srgbClr val="FFFF00"/>
                </a:solidFill>
                <a:latin typeface="Calibri"/>
                <a:ea typeface="Calibri"/>
                <a:cs typeface="Calibri"/>
                <a:sym typeface="Calibri"/>
              </a:rPr>
            </a:br>
            <a:r>
              <a:rPr lang="en-US" sz="2800" b="1">
                <a:solidFill>
                  <a:schemeClr val="lt1"/>
                </a:solidFill>
                <a:latin typeface="Calibri"/>
                <a:ea typeface="Calibri"/>
                <a:cs typeface="Calibri"/>
                <a:sym typeface="Calibri"/>
              </a:rPr>
              <a:t>Dons qui sont un fondement solide 1-14 </a:t>
            </a:r>
            <a:br>
              <a:rPr lang="en-US" sz="28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Dons de connexion avec le Père, le Fils et l'Esprit 15-23 </a:t>
            </a:r>
            <a:br>
              <a:rPr lang="en-US" sz="28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Dons de vie sur le trône de Dieu 24-31 </a:t>
            </a:r>
            <a:br>
              <a:rPr lang="en-US" sz="28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Dons d'être libéré du péché 32-48 </a:t>
            </a:r>
            <a:br>
              <a:rPr lang="en-US" sz="2800" b="1">
                <a:solidFill>
                  <a:schemeClr val="lt1"/>
                </a:solidFill>
                <a:latin typeface="Calibri"/>
                <a:ea typeface="Calibri"/>
                <a:cs typeface="Calibri"/>
                <a:sym typeface="Calibri"/>
              </a:rPr>
            </a:br>
            <a:r>
              <a:rPr lang="en-US" sz="2800" b="1">
                <a:solidFill>
                  <a:srgbClr val="00FF00"/>
                </a:solidFill>
                <a:latin typeface="Calibri"/>
                <a:ea typeface="Calibri"/>
                <a:cs typeface="Calibri"/>
                <a:sym typeface="Calibri"/>
              </a:rPr>
              <a:t>Dons de vie dans le Saint-Esprit 48-71 </a:t>
            </a:r>
            <a:r>
              <a:rPr lang="en-US" sz="2800" b="1">
                <a:solidFill>
                  <a:schemeClr val="lt1"/>
                </a:solidFill>
                <a:latin typeface="Calibri"/>
                <a:ea typeface="Calibri"/>
                <a:cs typeface="Calibri"/>
                <a:sym typeface="Calibri"/>
              </a:rPr>
              <a:t/>
            </a:r>
            <a:br>
              <a:rPr lang="en-US" sz="28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Dons d'être le corps du Christ 72-82 </a:t>
            </a:r>
            <a:br>
              <a:rPr lang="en-US" sz="28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Dons de gloire future 83-97 </a:t>
            </a:r>
            <a:br>
              <a:rPr lang="en-US" sz="28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Trois grands dons qui incluent tous les autres 98-100 </a:t>
            </a:r>
            <a:br>
              <a:rPr lang="en-US" sz="28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
            </a:r>
            <a:br>
              <a:rPr lang="en-US" sz="2800" b="1">
                <a:solidFill>
                  <a:schemeClr val="lt1"/>
                </a:solidFill>
                <a:latin typeface="Calibri"/>
                <a:ea typeface="Calibri"/>
                <a:cs typeface="Calibri"/>
                <a:sym typeface="Calibri"/>
              </a:rPr>
            </a:br>
            <a:r>
              <a:rPr lang="en-US" sz="2800" b="1">
                <a:solidFill>
                  <a:srgbClr val="FF0000"/>
                </a:solidFill>
                <a:latin typeface="Calibri"/>
                <a:ea typeface="Calibri"/>
                <a:cs typeface="Calibri"/>
                <a:sym typeface="Calibri"/>
              </a:rPr>
              <a:t>Utilisez « recherche » sur votre smartphone </a:t>
            </a:r>
            <a:br>
              <a:rPr lang="en-US" sz="2800" b="1">
                <a:solidFill>
                  <a:srgbClr val="FF0000"/>
                </a:solidFill>
                <a:latin typeface="Calibri"/>
                <a:ea typeface="Calibri"/>
                <a:cs typeface="Calibri"/>
                <a:sym typeface="Calibri"/>
              </a:rPr>
            </a:br>
            <a:r>
              <a:rPr lang="en-US" sz="2800" b="1">
                <a:latin typeface="Arial"/>
                <a:ea typeface="Arial"/>
                <a:cs typeface="Arial"/>
                <a:sym typeface="Arial"/>
              </a:rPr>
              <a:t/>
            </a:r>
            <a:br>
              <a:rPr lang="en-US" sz="2800" b="1">
                <a:latin typeface="Arial"/>
                <a:ea typeface="Arial"/>
                <a:cs typeface="Arial"/>
                <a:sym typeface="Arial"/>
              </a:rPr>
            </a:br>
            <a:r>
              <a:rPr lang="en-US" sz="3200"/>
              <a:t/>
            </a:r>
            <a:br>
              <a:rPr lang="en-US" sz="3200"/>
            </a:br>
            <a:endParaRPr sz="3200"/>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bg>
      <p:bgPr>
        <a:solidFill>
          <a:srgbClr val="0099FF"/>
        </a:solidFill>
        <a:effectLst/>
      </p:bgPr>
    </p:bg>
    <p:spTree>
      <p:nvGrpSpPr>
        <p:cNvPr id="1" name="Shape 2831"/>
        <p:cNvGrpSpPr/>
        <p:nvPr/>
      </p:nvGrpSpPr>
      <p:grpSpPr>
        <a:xfrm>
          <a:off x="0" y="0"/>
          <a:ext cx="0" cy="0"/>
          <a:chOff x="0" y="0"/>
          <a:chExt cx="0" cy="0"/>
        </a:xfrm>
      </p:grpSpPr>
      <p:sp>
        <p:nvSpPr>
          <p:cNvPr id="2832" name="Google Shape;2832;p159"/>
          <p:cNvSpPr/>
          <p:nvPr/>
        </p:nvSpPr>
        <p:spPr>
          <a:xfrm>
            <a:off x="1944216" y="46816"/>
            <a:ext cx="7020272" cy="6766560"/>
          </a:xfrm>
          <a:prstGeom prst="ellipse">
            <a:avLst/>
          </a:prstGeom>
          <a:solidFill>
            <a:srgbClr val="FF00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34" name="Google Shape;2834;p159"/>
          <p:cNvSpPr/>
          <p:nvPr/>
        </p:nvSpPr>
        <p:spPr>
          <a:xfrm>
            <a:off x="971600" y="1196752"/>
            <a:ext cx="1728192" cy="504056"/>
          </a:xfrm>
          <a:prstGeom prst="rightArrow">
            <a:avLst>
              <a:gd name="adj1" fmla="val 50000"/>
              <a:gd name="adj2" fmla="val 500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35" name="Google Shape;2835;p159"/>
          <p:cNvSpPr txBox="1"/>
          <p:nvPr/>
        </p:nvSpPr>
        <p:spPr>
          <a:xfrm>
            <a:off x="539552" y="381000"/>
            <a:ext cx="2592388"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lt1"/>
                </a:solidFill>
                <a:latin typeface="Arial Black"/>
                <a:ea typeface="Arial Black"/>
                <a:cs typeface="Arial Black"/>
                <a:sym typeface="Arial Black"/>
              </a:rPr>
              <a:t>foi </a:t>
            </a:r>
            <a:endParaRPr/>
          </a:p>
          <a:p>
            <a:pPr marL="0" marR="0" lvl="0" indent="0" algn="ctr" rtl="0">
              <a:spcBef>
                <a:spcPts val="0"/>
              </a:spcBef>
              <a:spcAft>
                <a:spcPts val="0"/>
              </a:spcAft>
              <a:buNone/>
            </a:pPr>
            <a:r>
              <a:rPr lang="en-US" sz="2400">
                <a:solidFill>
                  <a:schemeClr val="lt1"/>
                </a:solidFill>
                <a:latin typeface="Arial Black"/>
                <a:ea typeface="Arial Black"/>
                <a:cs typeface="Arial Black"/>
                <a:sym typeface="Arial Black"/>
              </a:rPr>
              <a:t>en Christ</a:t>
            </a:r>
            <a:endParaRPr sz="2400">
              <a:solidFill>
                <a:schemeClr val="lt1"/>
              </a:solidFill>
              <a:latin typeface="Arial Black"/>
              <a:ea typeface="Arial Black"/>
              <a:cs typeface="Arial Black"/>
              <a:sym typeface="Arial Black"/>
            </a:endParaRPr>
          </a:p>
        </p:txBody>
      </p:sp>
      <p:sp>
        <p:nvSpPr>
          <p:cNvPr id="2836" name="Google Shape;2836;p159"/>
          <p:cNvSpPr txBox="1"/>
          <p:nvPr/>
        </p:nvSpPr>
        <p:spPr>
          <a:xfrm>
            <a:off x="2483693" y="-119883"/>
            <a:ext cx="5976600" cy="914400"/>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chemeClr val="lt1"/>
              </a:buClr>
              <a:buSzPts val="4000"/>
              <a:buFont typeface="Calibri"/>
              <a:buNone/>
            </a:pPr>
            <a:r>
              <a:rPr lang="en-US" sz="4000" b="1" dirty="0">
                <a:solidFill>
                  <a:schemeClr val="lt1"/>
                </a:solidFill>
                <a:latin typeface="Calibri"/>
                <a:ea typeface="Calibri"/>
                <a:cs typeface="Calibri"/>
                <a:sym typeface="Calibri"/>
              </a:rPr>
              <a:t>e</a:t>
            </a:r>
            <a:r>
              <a:rPr lang="en-US" sz="4000" b="1" i="0" u="none" strike="noStrike" cap="none" dirty="0">
                <a:solidFill>
                  <a:schemeClr val="lt1"/>
                </a:solidFill>
                <a:latin typeface="Calibri"/>
                <a:ea typeface="Calibri"/>
                <a:cs typeface="Calibri"/>
                <a:sym typeface="Calibri"/>
              </a:rPr>
              <a:t>n Christ</a:t>
            </a:r>
            <a:endParaRPr dirty="0"/>
          </a:p>
        </p:txBody>
      </p:sp>
      <p:sp>
        <p:nvSpPr>
          <p:cNvPr id="2837" name="Google Shape;2837;p159"/>
          <p:cNvSpPr txBox="1"/>
          <p:nvPr/>
        </p:nvSpPr>
        <p:spPr>
          <a:xfrm>
            <a:off x="1907704" y="6165304"/>
            <a:ext cx="7128569"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rgbClr val="FFFF00"/>
                </a:solidFill>
                <a:latin typeface="Calibri"/>
                <a:ea typeface="Calibri"/>
                <a:cs typeface="Calibri"/>
                <a:sym typeface="Calibri"/>
              </a:rPr>
              <a:t>alors nous marchons en Christ dans l'Esprit </a:t>
            </a:r>
            <a:endParaRPr/>
          </a:p>
          <a:p>
            <a:pPr marL="0" marR="0" lvl="0" indent="0" algn="ctr" rtl="0">
              <a:spcBef>
                <a:spcPts val="0"/>
              </a:spcBef>
              <a:spcAft>
                <a:spcPts val="0"/>
              </a:spcAft>
              <a:buNone/>
            </a:pPr>
            <a:r>
              <a:rPr lang="en-US" sz="2000" b="1">
                <a:solidFill>
                  <a:srgbClr val="FFFF00"/>
                </a:solidFill>
                <a:latin typeface="Calibri"/>
                <a:ea typeface="Calibri"/>
                <a:cs typeface="Calibri"/>
                <a:sym typeface="Calibri"/>
              </a:rPr>
              <a:t>dans l'amour agapè</a:t>
            </a:r>
            <a:endParaRPr sz="2000" b="1">
              <a:solidFill>
                <a:srgbClr val="FFFF00"/>
              </a:solidFill>
              <a:latin typeface="Calibri"/>
              <a:ea typeface="Calibri"/>
              <a:cs typeface="Calibri"/>
              <a:sym typeface="Calibri"/>
            </a:endParaRPr>
          </a:p>
        </p:txBody>
      </p:sp>
      <p:sp>
        <p:nvSpPr>
          <p:cNvPr id="2838" name="Google Shape;2838;p159"/>
          <p:cNvSpPr txBox="1"/>
          <p:nvPr/>
        </p:nvSpPr>
        <p:spPr>
          <a:xfrm>
            <a:off x="-116522" y="2023170"/>
            <a:ext cx="2339700" cy="3540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spc="-20" dirty="0">
                <a:solidFill>
                  <a:schemeClr val="lt1"/>
                </a:solidFill>
                <a:latin typeface="Calibri" pitchFamily="34" charset="0"/>
                <a:ea typeface="Calibri"/>
                <a:cs typeface="Calibri" pitchFamily="34" charset="0"/>
                <a:sym typeface="Calibri"/>
              </a:rPr>
              <a:t>Seigneur,</a:t>
            </a:r>
            <a:endParaRPr spc="-20" dirty="0">
              <a:latin typeface="Calibri" pitchFamily="34" charset="0"/>
              <a:cs typeface="Calibri" pitchFamily="34" charset="0"/>
            </a:endParaRPr>
          </a:p>
          <a:p>
            <a:pPr marL="0" marR="0" lvl="0" indent="0" algn="ctr" rtl="0">
              <a:spcBef>
                <a:spcPts val="0"/>
              </a:spcBef>
              <a:spcAft>
                <a:spcPts val="0"/>
              </a:spcAft>
              <a:buNone/>
            </a:pPr>
            <a:r>
              <a:rPr lang="en-US" sz="2800" b="1" spc="-20" dirty="0">
                <a:solidFill>
                  <a:schemeClr val="lt1"/>
                </a:solidFill>
                <a:latin typeface="Calibri" pitchFamily="34" charset="0"/>
                <a:ea typeface="Calibri"/>
                <a:cs typeface="Calibri" pitchFamily="34" charset="0"/>
                <a:sym typeface="Calibri"/>
              </a:rPr>
              <a:t>Merci pour </a:t>
            </a:r>
            <a:endParaRPr spc="-20" dirty="0">
              <a:latin typeface="Calibri" pitchFamily="34" charset="0"/>
              <a:cs typeface="Calibri" pitchFamily="34" charset="0"/>
            </a:endParaRPr>
          </a:p>
          <a:p>
            <a:pPr marL="0" marR="0" lvl="0" indent="0" algn="ctr" rtl="0">
              <a:spcBef>
                <a:spcPts val="0"/>
              </a:spcBef>
              <a:spcAft>
                <a:spcPts val="0"/>
              </a:spcAft>
              <a:buNone/>
            </a:pPr>
            <a:r>
              <a:rPr lang="en-US" sz="2800" b="1" spc="-20" dirty="0">
                <a:solidFill>
                  <a:schemeClr val="lt1"/>
                </a:solidFill>
                <a:latin typeface="Calibri" pitchFamily="34" charset="0"/>
                <a:ea typeface="Calibri"/>
                <a:cs typeface="Calibri" pitchFamily="34" charset="0"/>
                <a:sym typeface="Calibri"/>
              </a:rPr>
              <a:t>la </a:t>
            </a:r>
            <a:r>
              <a:rPr lang="en-US" sz="2800" b="1" spc="-20" dirty="0" err="1">
                <a:solidFill>
                  <a:schemeClr val="lt1"/>
                </a:solidFill>
                <a:latin typeface="Calibri" pitchFamily="34" charset="0"/>
                <a:ea typeface="Calibri"/>
                <a:cs typeface="Calibri" pitchFamily="34" charset="0"/>
                <a:sym typeface="Calibri"/>
              </a:rPr>
              <a:t>grâce</a:t>
            </a:r>
            <a:r>
              <a:rPr lang="en-US" sz="2800" b="1" spc="-20" dirty="0">
                <a:solidFill>
                  <a:schemeClr val="lt1"/>
                </a:solidFill>
                <a:latin typeface="Calibri" pitchFamily="34" charset="0"/>
                <a:ea typeface="Calibri"/>
                <a:cs typeface="Calibri" pitchFamily="34" charset="0"/>
                <a:sym typeface="Calibri"/>
              </a:rPr>
              <a:t> du Saint-Esprit qui nous </a:t>
            </a:r>
            <a:r>
              <a:rPr lang="en-US" sz="2800" b="1" spc="-20" dirty="0" err="1">
                <a:solidFill>
                  <a:schemeClr val="lt1"/>
                </a:solidFill>
                <a:latin typeface="Calibri" pitchFamily="34" charset="0"/>
                <a:ea typeface="Calibri"/>
                <a:cs typeface="Calibri" pitchFamily="34" charset="0"/>
                <a:sym typeface="Calibri"/>
              </a:rPr>
              <a:t>est</a:t>
            </a:r>
            <a:r>
              <a:rPr lang="en-US" sz="2800" b="1" spc="-20" dirty="0">
                <a:solidFill>
                  <a:schemeClr val="lt1"/>
                </a:solidFill>
                <a:latin typeface="Calibri" pitchFamily="34" charset="0"/>
                <a:ea typeface="Calibri"/>
                <a:cs typeface="Calibri" pitchFamily="34" charset="0"/>
                <a:sym typeface="Calibri"/>
              </a:rPr>
              <a:t> </a:t>
            </a:r>
            <a:r>
              <a:rPr lang="en-US" sz="2800" b="1" spc="-20" dirty="0" err="1">
                <a:solidFill>
                  <a:schemeClr val="lt1"/>
                </a:solidFill>
                <a:latin typeface="Calibri" pitchFamily="34" charset="0"/>
                <a:ea typeface="Calibri"/>
                <a:cs typeface="Calibri" pitchFamily="34" charset="0"/>
                <a:sym typeface="Calibri"/>
              </a:rPr>
              <a:t>offerte</a:t>
            </a:r>
            <a:r>
              <a:rPr lang="en-US" sz="2800" b="1" spc="-20" dirty="0">
                <a:solidFill>
                  <a:schemeClr val="lt1"/>
                </a:solidFill>
                <a:latin typeface="Calibri" pitchFamily="34" charset="0"/>
                <a:ea typeface="Calibri"/>
                <a:cs typeface="Calibri" pitchFamily="34" charset="0"/>
                <a:sym typeface="Calibri"/>
              </a:rPr>
              <a:t> par la mort de </a:t>
            </a:r>
            <a:endParaRPr lang="en-US" sz="2800" b="1" spc="-20" dirty="0" smtClean="0">
              <a:solidFill>
                <a:schemeClr val="lt1"/>
              </a:solidFill>
              <a:latin typeface="Calibri" pitchFamily="34" charset="0"/>
              <a:ea typeface="Calibri"/>
              <a:cs typeface="Calibri" pitchFamily="34" charset="0"/>
              <a:sym typeface="Calibri"/>
            </a:endParaRPr>
          </a:p>
          <a:p>
            <a:pPr marL="0" marR="0" lvl="0" indent="0" algn="ctr" rtl="0">
              <a:spcBef>
                <a:spcPts val="0"/>
              </a:spcBef>
              <a:spcAft>
                <a:spcPts val="0"/>
              </a:spcAft>
              <a:buNone/>
            </a:pPr>
            <a:r>
              <a:rPr lang="en-US" sz="2800" b="1" spc="-20" dirty="0" err="1" smtClean="0">
                <a:solidFill>
                  <a:schemeClr val="lt1"/>
                </a:solidFill>
                <a:latin typeface="Calibri" pitchFamily="34" charset="0"/>
                <a:ea typeface="Calibri"/>
                <a:cs typeface="Calibri" pitchFamily="34" charset="0"/>
                <a:sym typeface="Calibri"/>
              </a:rPr>
              <a:t>Jésus</a:t>
            </a:r>
            <a:r>
              <a:rPr lang="en-US" sz="2800" b="1" spc="-20" dirty="0" smtClean="0">
                <a:solidFill>
                  <a:schemeClr val="lt1"/>
                </a:solidFill>
                <a:latin typeface="Calibri" pitchFamily="34" charset="0"/>
                <a:ea typeface="Calibri"/>
                <a:cs typeface="Calibri" pitchFamily="34" charset="0"/>
                <a:sym typeface="Calibri"/>
              </a:rPr>
              <a:t> </a:t>
            </a:r>
            <a:r>
              <a:rPr lang="en-US" sz="2800" b="1" spc="-20" dirty="0">
                <a:solidFill>
                  <a:schemeClr val="lt1"/>
                </a:solidFill>
                <a:latin typeface="Calibri" pitchFamily="34" charset="0"/>
                <a:ea typeface="Calibri"/>
                <a:cs typeface="Calibri" pitchFamily="34" charset="0"/>
                <a:sym typeface="Calibri"/>
              </a:rPr>
              <a:t>Christ</a:t>
            </a:r>
            <a:endParaRPr sz="2800" b="1" spc="-20" dirty="0">
              <a:solidFill>
                <a:schemeClr val="lt1"/>
              </a:solidFill>
              <a:latin typeface="Calibri" pitchFamily="34" charset="0"/>
              <a:ea typeface="Calibri"/>
              <a:cs typeface="Calibri" pitchFamily="34" charset="0"/>
              <a:sym typeface="Calibri"/>
            </a:endParaRPr>
          </a:p>
        </p:txBody>
      </p:sp>
      <p:sp>
        <p:nvSpPr>
          <p:cNvPr id="10" name="Title 3"/>
          <p:cNvSpPr>
            <a:spLocks noGrp="1"/>
          </p:cNvSpPr>
          <p:nvPr>
            <p:ph type="title"/>
          </p:nvPr>
        </p:nvSpPr>
        <p:spPr>
          <a:xfrm>
            <a:off x="1905000" y="2924944"/>
            <a:ext cx="7086600" cy="1143000"/>
          </a:xfrm>
        </p:spPr>
        <p:txBody>
          <a:bodyPr>
            <a:noAutofit/>
          </a:bodyPr>
          <a:lstStyle/>
          <a:p>
            <a:pPr>
              <a:lnSpc>
                <a:spcPts val="1900"/>
              </a:lnSpc>
            </a:pPr>
            <a:r>
              <a:rPr lang="en-CA" sz="2000" b="1" dirty="0" smtClean="0">
                <a:solidFill>
                  <a:schemeClr val="bg2"/>
                </a:solidFill>
                <a:latin typeface="Calibri" pitchFamily="34" charset="0"/>
              </a:rPr>
              <a:t>en</a:t>
            </a:r>
            <a:r>
              <a:rPr lang="fr-FR" sz="2000" b="1" dirty="0" smtClean="0">
                <a:solidFill>
                  <a:schemeClr val="bg2"/>
                </a:solidFill>
                <a:latin typeface="Calibri" pitchFamily="34" charset="0"/>
              </a:rPr>
              <a:t> l'Esprit et l'Esprit Saint en nous</a:t>
            </a:r>
            <a:br>
              <a:rPr lang="fr-FR" sz="2000" b="1" dirty="0" smtClean="0">
                <a:solidFill>
                  <a:schemeClr val="bg2"/>
                </a:solidFill>
                <a:latin typeface="Calibri" pitchFamily="34" charset="0"/>
              </a:rPr>
            </a:br>
            <a:r>
              <a:rPr lang="en-US" sz="2000" b="1" dirty="0" err="1" smtClean="0">
                <a:solidFill>
                  <a:schemeClr val="bg1"/>
                </a:solidFill>
                <a:latin typeface="Calibri" pitchFamily="34" charset="0"/>
                <a:cs typeface="Calibri" pitchFamily="34" charset="0"/>
              </a:rPr>
              <a:t>immergé</a:t>
            </a:r>
            <a:r>
              <a:rPr lang="en-US" sz="2000" b="1" dirty="0" smtClean="0">
                <a:solidFill>
                  <a:schemeClr val="bg1"/>
                </a:solidFill>
                <a:latin typeface="Calibri" pitchFamily="34" charset="0"/>
                <a:cs typeface="Calibri" pitchFamily="34" charset="0"/>
              </a:rPr>
              <a:t> </a:t>
            </a:r>
            <a:r>
              <a:rPr lang="en-US" sz="2000" b="1" dirty="0" err="1" smtClean="0">
                <a:solidFill>
                  <a:schemeClr val="bg1"/>
                </a:solidFill>
                <a:latin typeface="Calibri" pitchFamily="34" charset="0"/>
                <a:cs typeface="Calibri" pitchFamily="34" charset="0"/>
              </a:rPr>
              <a:t>dans</a:t>
            </a:r>
            <a:r>
              <a:rPr lang="en-US" sz="2000" b="1" dirty="0" smtClean="0">
                <a:solidFill>
                  <a:schemeClr val="bg1"/>
                </a:solidFill>
                <a:latin typeface="Calibri" pitchFamily="34" charset="0"/>
                <a:cs typeface="Calibri" pitchFamily="34" charset="0"/>
              </a:rPr>
              <a:t> le </a:t>
            </a:r>
            <a:r>
              <a:rPr lang="en-US" sz="2000" b="1" dirty="0" err="1" smtClean="0">
                <a:solidFill>
                  <a:schemeClr val="bg1"/>
                </a:solidFill>
                <a:latin typeface="Calibri" pitchFamily="34" charset="0"/>
                <a:cs typeface="Calibri" pitchFamily="34" charset="0"/>
              </a:rPr>
              <a:t>Père</a:t>
            </a:r>
            <a:r>
              <a:rPr lang="en-US" sz="2000" b="1" dirty="0" smtClean="0">
                <a:solidFill>
                  <a:schemeClr val="bg1"/>
                </a:solidFill>
                <a:latin typeface="Calibri" pitchFamily="34" charset="0"/>
                <a:cs typeface="Calibri" pitchFamily="34" charset="0"/>
              </a:rPr>
              <a:t>, le </a:t>
            </a:r>
            <a:r>
              <a:rPr lang="en-US" sz="2000" b="1" dirty="0" err="1" smtClean="0">
                <a:solidFill>
                  <a:schemeClr val="bg1"/>
                </a:solidFill>
                <a:latin typeface="Calibri" pitchFamily="34" charset="0"/>
                <a:cs typeface="Calibri" pitchFamily="34" charset="0"/>
              </a:rPr>
              <a:t>Fils</a:t>
            </a:r>
            <a:r>
              <a:rPr lang="en-US" sz="2000" b="1" dirty="0" smtClean="0">
                <a:solidFill>
                  <a:schemeClr val="bg1"/>
                </a:solidFill>
                <a:latin typeface="Calibri" pitchFamily="34" charset="0"/>
                <a:cs typeface="Calibri" pitchFamily="34" charset="0"/>
              </a:rPr>
              <a:t> et </a:t>
            </a:r>
            <a:r>
              <a:rPr lang="en-US" sz="2000" b="1" dirty="0" err="1" smtClean="0">
                <a:solidFill>
                  <a:schemeClr val="bg1"/>
                </a:solidFill>
                <a:latin typeface="Calibri" pitchFamily="34" charset="0"/>
                <a:cs typeface="Calibri" pitchFamily="34" charset="0"/>
              </a:rPr>
              <a:t>l’Esprit</a:t>
            </a:r>
            <a:r>
              <a:rPr lang="en-US" sz="2000" b="1" dirty="0" smtClean="0">
                <a:solidFill>
                  <a:schemeClr val="bg1"/>
                </a:solidFill>
                <a:latin typeface="Calibri" pitchFamily="34" charset="0"/>
                <a:cs typeface="Calibri" pitchFamily="34" charset="0"/>
              </a:rPr>
              <a:t> </a:t>
            </a:r>
            <a:br>
              <a:rPr lang="en-US" sz="2000" b="1" dirty="0" smtClean="0">
                <a:solidFill>
                  <a:schemeClr val="bg1"/>
                </a:solidFill>
                <a:latin typeface="Calibri" pitchFamily="34" charset="0"/>
                <a:cs typeface="Calibri" pitchFamily="34" charset="0"/>
              </a:rPr>
            </a:br>
            <a:r>
              <a:rPr lang="en-US" sz="2000" b="1" dirty="0" smtClean="0">
                <a:solidFill>
                  <a:schemeClr val="bg2"/>
                </a:solidFill>
                <a:latin typeface="Calibri" pitchFamily="34" charset="0"/>
                <a:cs typeface="Calibri" pitchFamily="34" charset="0"/>
              </a:rPr>
              <a:t> communion avec le </a:t>
            </a:r>
            <a:r>
              <a:rPr lang="en-US" sz="2000" b="1" dirty="0" err="1" smtClean="0">
                <a:solidFill>
                  <a:schemeClr val="bg2"/>
                </a:solidFill>
                <a:latin typeface="Calibri" pitchFamily="34" charset="0"/>
                <a:cs typeface="Calibri" pitchFamily="34" charset="0"/>
              </a:rPr>
              <a:t>Père</a:t>
            </a:r>
            <a:r>
              <a:rPr lang="en-US" sz="2000" b="1" dirty="0" smtClean="0">
                <a:solidFill>
                  <a:schemeClr val="bg2"/>
                </a:solidFill>
                <a:latin typeface="Calibri" pitchFamily="34" charset="0"/>
                <a:cs typeface="Calibri" pitchFamily="34" charset="0"/>
              </a:rPr>
              <a:t>, le </a:t>
            </a:r>
            <a:r>
              <a:rPr lang="en-US" sz="2000" b="1" dirty="0" err="1" smtClean="0">
                <a:solidFill>
                  <a:schemeClr val="bg2"/>
                </a:solidFill>
                <a:latin typeface="Calibri" pitchFamily="34" charset="0"/>
                <a:cs typeface="Calibri" pitchFamily="34" charset="0"/>
              </a:rPr>
              <a:t>Fils</a:t>
            </a:r>
            <a:r>
              <a:rPr lang="en-US" sz="2000" b="1" dirty="0" smtClean="0">
                <a:solidFill>
                  <a:schemeClr val="bg2"/>
                </a:solidFill>
                <a:latin typeface="Calibri" pitchFamily="34" charset="0"/>
                <a:cs typeface="Calibri" pitchFamily="34" charset="0"/>
              </a:rPr>
              <a:t> et </a:t>
            </a:r>
            <a:r>
              <a:rPr lang="en-US" sz="2000" b="1" dirty="0" err="1" smtClean="0">
                <a:solidFill>
                  <a:schemeClr val="bg2"/>
                </a:solidFill>
                <a:latin typeface="Calibri" pitchFamily="34" charset="0"/>
                <a:cs typeface="Calibri" pitchFamily="34" charset="0"/>
              </a:rPr>
              <a:t>l'Esprit</a:t>
            </a:r>
            <a:r>
              <a:rPr lang="en-US" sz="2000" b="1" dirty="0" smtClean="0">
                <a:solidFill>
                  <a:schemeClr val="bg2"/>
                </a:solidFill>
                <a:latin typeface="Calibri" pitchFamily="34" charset="0"/>
                <a:cs typeface="Calibri" pitchFamily="34" charset="0"/>
              </a:rPr>
              <a:t> </a:t>
            </a:r>
            <a:r>
              <a:rPr lang="en-CA" sz="2000" b="1" dirty="0" smtClean="0">
                <a:solidFill>
                  <a:schemeClr val="bg2"/>
                </a:solidFill>
                <a:latin typeface="Calibri" pitchFamily="34" charset="0"/>
                <a:cs typeface="Calibri" pitchFamily="34" charset="0"/>
              </a:rPr>
              <a:t/>
            </a:r>
            <a:br>
              <a:rPr lang="en-CA" sz="2000" b="1" dirty="0" smtClean="0">
                <a:solidFill>
                  <a:schemeClr val="bg2"/>
                </a:solidFill>
                <a:latin typeface="Calibri" pitchFamily="34" charset="0"/>
                <a:cs typeface="Calibri" pitchFamily="34" charset="0"/>
              </a:rPr>
            </a:br>
            <a:r>
              <a:rPr lang="fr-FR" sz="2000" b="1" dirty="0" smtClean="0">
                <a:solidFill>
                  <a:schemeClr val="bg1"/>
                </a:solidFill>
                <a:latin typeface="Calibri" pitchFamily="34" charset="0"/>
              </a:rPr>
              <a:t>fils adoptés avec l'Esprit du Fils en nous </a:t>
            </a:r>
            <a:r>
              <a:rPr lang="en-US" sz="2000" b="1" dirty="0" smtClean="0">
                <a:solidFill>
                  <a:schemeClr val="bg1"/>
                </a:solidFill>
                <a:latin typeface="Calibri" pitchFamily="34" charset="0"/>
                <a:cs typeface="Calibri" pitchFamily="34" charset="0"/>
              </a:rPr>
              <a:t/>
            </a:r>
            <a:br>
              <a:rPr lang="en-US" sz="2000" b="1" dirty="0" smtClean="0">
                <a:solidFill>
                  <a:schemeClr val="bg1"/>
                </a:solidFill>
                <a:latin typeface="Calibri" pitchFamily="34" charset="0"/>
                <a:cs typeface="Calibri" pitchFamily="34" charset="0"/>
              </a:rPr>
            </a:br>
            <a:r>
              <a:rPr lang="fr-FR" sz="2000" b="1" dirty="0" smtClean="0">
                <a:solidFill>
                  <a:schemeClr val="bg2"/>
                </a:solidFill>
                <a:latin typeface="Calibri" pitchFamily="34" charset="0"/>
                <a:cs typeface="Calibri" pitchFamily="34" charset="0"/>
              </a:rPr>
              <a:t> libéré de la loi pour épouser Christ dans l'Esprit</a:t>
            </a:r>
            <a:r>
              <a:rPr lang="en-US" sz="2000" b="1" dirty="0" smtClean="0">
                <a:solidFill>
                  <a:schemeClr val="bg2"/>
                </a:solidFill>
                <a:latin typeface="Calibri" pitchFamily="34" charset="0"/>
                <a:cs typeface="Calibri" pitchFamily="34" charset="0"/>
              </a:rPr>
              <a:t/>
            </a:r>
            <a:br>
              <a:rPr lang="en-US" sz="2000" b="1" dirty="0" smtClean="0">
                <a:solidFill>
                  <a:schemeClr val="bg2"/>
                </a:solidFill>
                <a:latin typeface="Calibri" pitchFamily="34" charset="0"/>
                <a:cs typeface="Calibri" pitchFamily="34" charset="0"/>
              </a:rPr>
            </a:br>
            <a:r>
              <a:rPr lang="en-US" sz="2000" b="1" dirty="0" smtClean="0">
                <a:solidFill>
                  <a:schemeClr val="bg1"/>
                </a:solidFill>
                <a:latin typeface="Calibri" pitchFamily="34" charset="0"/>
                <a:cs typeface="Calibri" pitchFamily="34" charset="0"/>
              </a:rPr>
              <a:t> </a:t>
            </a:r>
            <a:r>
              <a:rPr lang="en-US" sz="2000" b="1" dirty="0" err="1" smtClean="0">
                <a:solidFill>
                  <a:schemeClr val="bg1"/>
                </a:solidFill>
                <a:latin typeface="Calibri" pitchFamily="34" charset="0"/>
                <a:cs typeface="Calibri" pitchFamily="34" charset="0"/>
              </a:rPr>
              <a:t>sous</a:t>
            </a:r>
            <a:r>
              <a:rPr lang="en-US" sz="2000" b="1" dirty="0" smtClean="0">
                <a:solidFill>
                  <a:schemeClr val="bg1"/>
                </a:solidFill>
                <a:latin typeface="Calibri" pitchFamily="34" charset="0"/>
                <a:cs typeface="Calibri" pitchFamily="34" charset="0"/>
              </a:rPr>
              <a:t> la </a:t>
            </a:r>
            <a:r>
              <a:rPr lang="en-US" sz="2000" b="1" dirty="0" err="1" smtClean="0">
                <a:solidFill>
                  <a:schemeClr val="bg1"/>
                </a:solidFill>
                <a:latin typeface="Calibri" pitchFamily="34" charset="0"/>
                <a:cs typeface="Calibri" pitchFamily="34" charset="0"/>
              </a:rPr>
              <a:t>loi</a:t>
            </a:r>
            <a:r>
              <a:rPr lang="en-US" sz="2000" b="1" dirty="0" smtClean="0">
                <a:solidFill>
                  <a:schemeClr val="bg1"/>
                </a:solidFill>
                <a:latin typeface="Calibri" pitchFamily="34" charset="0"/>
                <a:cs typeface="Calibri" pitchFamily="34" charset="0"/>
              </a:rPr>
              <a:t> de </a:t>
            </a:r>
            <a:r>
              <a:rPr lang="en-US" sz="2000" b="1" dirty="0" err="1" smtClean="0">
                <a:solidFill>
                  <a:schemeClr val="bg1"/>
                </a:solidFill>
                <a:latin typeface="Calibri" pitchFamily="34" charset="0"/>
                <a:cs typeface="Calibri" pitchFamily="34" charset="0"/>
              </a:rPr>
              <a:t>l‘Esprit</a:t>
            </a:r>
            <a:r>
              <a:rPr lang="en-US" sz="2000" b="1" dirty="0" smtClean="0">
                <a:solidFill>
                  <a:schemeClr val="bg1"/>
                </a:solidFill>
                <a:latin typeface="Calibri" pitchFamily="34" charset="0"/>
                <a:cs typeface="Calibri" pitchFamily="34" charset="0"/>
              </a:rPr>
              <a:t> de vie en Christ</a:t>
            </a:r>
            <a:br>
              <a:rPr lang="en-US" sz="2000" b="1" dirty="0" smtClean="0">
                <a:solidFill>
                  <a:schemeClr val="bg1"/>
                </a:solidFill>
                <a:latin typeface="Calibri" pitchFamily="34" charset="0"/>
                <a:cs typeface="Calibri" pitchFamily="34" charset="0"/>
              </a:rPr>
            </a:br>
            <a:r>
              <a:rPr lang="en-US" sz="2000" b="1" dirty="0" err="1" smtClean="0">
                <a:solidFill>
                  <a:schemeClr val="bg2"/>
                </a:solidFill>
                <a:latin typeface="Calibri" pitchFamily="34" charset="0"/>
                <a:cs typeface="Calibri" pitchFamily="34" charset="0"/>
              </a:rPr>
              <a:t>l’Esprit</a:t>
            </a:r>
            <a:r>
              <a:rPr lang="en-US" sz="2000" b="1" dirty="0" smtClean="0">
                <a:solidFill>
                  <a:schemeClr val="bg2"/>
                </a:solidFill>
                <a:latin typeface="Calibri" pitchFamily="34" charset="0"/>
                <a:cs typeface="Calibri" pitchFamily="34" charset="0"/>
              </a:rPr>
              <a:t> et </a:t>
            </a:r>
            <a:r>
              <a:rPr lang="en-US" sz="2000" b="1" dirty="0" err="1" smtClean="0">
                <a:solidFill>
                  <a:schemeClr val="bg2"/>
                </a:solidFill>
                <a:latin typeface="Calibri" pitchFamily="34" charset="0"/>
                <a:cs typeface="Calibri" pitchFamily="34" charset="0"/>
              </a:rPr>
              <a:t>l’amour</a:t>
            </a:r>
            <a:r>
              <a:rPr lang="en-US" sz="2000" b="1" dirty="0" smtClean="0">
                <a:solidFill>
                  <a:schemeClr val="bg2"/>
                </a:solidFill>
                <a:latin typeface="Calibri" pitchFamily="34" charset="0"/>
                <a:cs typeface="Calibri" pitchFamily="34" charset="0"/>
              </a:rPr>
              <a:t> de </a:t>
            </a:r>
            <a:r>
              <a:rPr lang="en-US" sz="2000" b="1" dirty="0" err="1" smtClean="0">
                <a:solidFill>
                  <a:schemeClr val="bg2"/>
                </a:solidFill>
                <a:latin typeface="Calibri" pitchFamily="34" charset="0"/>
                <a:cs typeface="Calibri" pitchFamily="34" charset="0"/>
              </a:rPr>
              <a:t>Dieu</a:t>
            </a:r>
            <a:r>
              <a:rPr lang="en-US" sz="2000" b="1" dirty="0" smtClean="0">
                <a:solidFill>
                  <a:schemeClr val="bg2"/>
                </a:solidFill>
                <a:latin typeface="Calibri" pitchFamily="34" charset="0"/>
                <a:cs typeface="Calibri" pitchFamily="34" charset="0"/>
              </a:rPr>
              <a:t> </a:t>
            </a:r>
            <a:r>
              <a:rPr lang="en-US" sz="2000" b="1" dirty="0" err="1" smtClean="0">
                <a:solidFill>
                  <a:schemeClr val="bg2"/>
                </a:solidFill>
                <a:latin typeface="Calibri" pitchFamily="34" charset="0"/>
                <a:cs typeface="Calibri" pitchFamily="34" charset="0"/>
              </a:rPr>
              <a:t>répandu</a:t>
            </a:r>
            <a:r>
              <a:rPr lang="en-US" sz="2000" b="1" dirty="0" smtClean="0">
                <a:solidFill>
                  <a:schemeClr val="bg2"/>
                </a:solidFill>
                <a:latin typeface="Calibri" pitchFamily="34" charset="0"/>
                <a:cs typeface="Calibri" pitchFamily="34" charset="0"/>
              </a:rPr>
              <a:t> </a:t>
            </a:r>
            <a:r>
              <a:rPr lang="en-US" sz="2000" b="1" dirty="0" smtClean="0">
                <a:solidFill>
                  <a:schemeClr val="tx1"/>
                </a:solidFill>
                <a:latin typeface="Calibri" pitchFamily="34" charset="0"/>
                <a:cs typeface="Calibri" pitchFamily="34" charset="0"/>
              </a:rPr>
              <a:t/>
            </a:r>
            <a:br>
              <a:rPr lang="en-US" sz="2000" b="1" dirty="0" smtClean="0">
                <a:solidFill>
                  <a:schemeClr val="tx1"/>
                </a:solidFill>
                <a:latin typeface="Calibri" pitchFamily="34" charset="0"/>
                <a:cs typeface="Calibri" pitchFamily="34" charset="0"/>
              </a:rPr>
            </a:br>
            <a:r>
              <a:rPr lang="en-US" sz="2000" b="1" dirty="0" err="1" smtClean="0">
                <a:solidFill>
                  <a:schemeClr val="bg1"/>
                </a:solidFill>
                <a:latin typeface="Calibri" pitchFamily="34" charset="0"/>
                <a:cs typeface="Calibri" pitchFamily="34" charset="0"/>
              </a:rPr>
              <a:t>né</a:t>
            </a:r>
            <a:r>
              <a:rPr lang="en-US" sz="2000" b="1" dirty="0" smtClean="0">
                <a:solidFill>
                  <a:schemeClr val="bg1"/>
                </a:solidFill>
                <a:latin typeface="Calibri" pitchFamily="34" charset="0"/>
                <a:cs typeface="Calibri" pitchFamily="34" charset="0"/>
              </a:rPr>
              <a:t> de </a:t>
            </a:r>
            <a:r>
              <a:rPr lang="en-US" sz="2000" b="1" dirty="0" err="1" smtClean="0">
                <a:solidFill>
                  <a:schemeClr val="bg1"/>
                </a:solidFill>
                <a:latin typeface="Calibri" pitchFamily="34" charset="0"/>
                <a:cs typeface="Calibri" pitchFamily="34" charset="0"/>
              </a:rPr>
              <a:t>l’Esprit</a:t>
            </a:r>
            <a:r>
              <a:rPr lang="en-US" sz="2000" b="1" dirty="0" smtClean="0">
                <a:solidFill>
                  <a:schemeClr val="bg1"/>
                </a:solidFill>
                <a:latin typeface="Calibri" pitchFamily="34" charset="0"/>
                <a:cs typeface="Calibri" pitchFamily="34" charset="0"/>
              </a:rPr>
              <a:t>, </a:t>
            </a:r>
            <a:r>
              <a:rPr lang="fr-FR" sz="2000" b="1" dirty="0" smtClean="0">
                <a:solidFill>
                  <a:schemeClr val="bg1"/>
                </a:solidFill>
                <a:latin typeface="Calibri" pitchFamily="34" charset="0"/>
                <a:cs typeface="Calibri" pitchFamily="34" charset="0"/>
              </a:rPr>
              <a:t>né de Dieu</a:t>
            </a:r>
            <a:r>
              <a:rPr lang="en-US" sz="2000" b="1" dirty="0" smtClean="0">
                <a:solidFill>
                  <a:schemeClr val="bg1"/>
                </a:solidFill>
                <a:latin typeface="Calibri" pitchFamily="34" charset="0"/>
                <a:cs typeface="Calibri" pitchFamily="34" charset="0"/>
              </a:rPr>
              <a:t/>
            </a:r>
            <a:br>
              <a:rPr lang="en-US" sz="2000" b="1" dirty="0" smtClean="0">
                <a:solidFill>
                  <a:schemeClr val="bg1"/>
                </a:solidFill>
                <a:latin typeface="Calibri" pitchFamily="34" charset="0"/>
                <a:cs typeface="Calibri" pitchFamily="34" charset="0"/>
              </a:rPr>
            </a:br>
            <a:r>
              <a:rPr lang="fr-CA" sz="2000" b="1" dirty="0" smtClean="0">
                <a:solidFill>
                  <a:schemeClr val="bg2"/>
                </a:solidFill>
                <a:latin typeface="Calibri" pitchFamily="34" charset="0"/>
                <a:cs typeface="Calibri" pitchFamily="34" charset="0"/>
              </a:rPr>
              <a:t>donné, recevoir, avoir le don de l'Esprit                                                                          </a:t>
            </a:r>
            <a:r>
              <a:rPr lang="en-US" sz="2000" b="1" dirty="0" smtClean="0">
                <a:solidFill>
                  <a:schemeClr val="bg2"/>
                </a:solidFill>
                <a:latin typeface="Calibri" pitchFamily="34" charset="0"/>
                <a:cs typeface="Calibri" pitchFamily="34" charset="0"/>
              </a:rPr>
              <a:t>     </a:t>
            </a:r>
            <a:r>
              <a:rPr lang="en-US" sz="2000" b="1" dirty="0" err="1" smtClean="0">
                <a:solidFill>
                  <a:schemeClr val="bg1"/>
                </a:solidFill>
                <a:latin typeface="Calibri" pitchFamily="34" charset="0"/>
                <a:cs typeface="Calibri" pitchFamily="34" charset="0"/>
              </a:rPr>
              <a:t>fleuves</a:t>
            </a:r>
            <a:r>
              <a:rPr lang="en-US" sz="2000" b="1" dirty="0" smtClean="0">
                <a:solidFill>
                  <a:schemeClr val="bg1"/>
                </a:solidFill>
                <a:latin typeface="Calibri" pitchFamily="34" charset="0"/>
                <a:cs typeface="Calibri" pitchFamily="34" charset="0"/>
              </a:rPr>
              <a:t> </a:t>
            </a:r>
            <a:r>
              <a:rPr lang="en-US" sz="2000" b="1" dirty="0" err="1" smtClean="0">
                <a:solidFill>
                  <a:schemeClr val="bg1"/>
                </a:solidFill>
                <a:latin typeface="Calibri" pitchFamily="34" charset="0"/>
                <a:cs typeface="Calibri" pitchFamily="34" charset="0"/>
              </a:rPr>
              <a:t>d'eau</a:t>
            </a:r>
            <a:r>
              <a:rPr lang="en-US" sz="2000" b="1" dirty="0" smtClean="0">
                <a:solidFill>
                  <a:schemeClr val="bg1"/>
                </a:solidFill>
                <a:latin typeface="Calibri" pitchFamily="34" charset="0"/>
                <a:cs typeface="Calibri" pitchFamily="34" charset="0"/>
              </a:rPr>
              <a:t> vive de </a:t>
            </a:r>
            <a:r>
              <a:rPr lang="en-US" sz="2000" b="1" dirty="0" err="1" smtClean="0">
                <a:solidFill>
                  <a:schemeClr val="bg1"/>
                </a:solidFill>
                <a:latin typeface="Calibri" pitchFamily="34" charset="0"/>
                <a:cs typeface="Calibri" pitchFamily="34" charset="0"/>
              </a:rPr>
              <a:t>l'Esprit</a:t>
            </a:r>
            <a:r>
              <a:rPr lang="en-US" sz="2000" b="1" dirty="0" smtClean="0">
                <a:solidFill>
                  <a:schemeClr val="bg1"/>
                </a:solidFill>
                <a:latin typeface="Calibri" pitchFamily="34" charset="0"/>
                <a:cs typeface="Calibri" pitchFamily="34" charset="0"/>
              </a:rPr>
              <a:t>                                                                              </a:t>
            </a:r>
            <a:r>
              <a:rPr lang="fr-CA" sz="2000" b="1" dirty="0" smtClean="0">
                <a:solidFill>
                  <a:schemeClr val="bg2"/>
                </a:solidFill>
                <a:latin typeface="Calibri" pitchFamily="34" charset="0"/>
                <a:cs typeface="Calibri" pitchFamily="34" charset="0"/>
              </a:rPr>
              <a:t>l'Esprit vient et descend sur nous</a:t>
            </a:r>
            <a:r>
              <a:rPr lang="fr-CA" sz="2000" b="1" dirty="0" smtClean="0">
                <a:solidFill>
                  <a:schemeClr val="bg1"/>
                </a:solidFill>
                <a:latin typeface="Calibri" pitchFamily="34" charset="0"/>
                <a:cs typeface="Calibri" pitchFamily="34" charset="0"/>
              </a:rPr>
              <a:t/>
            </a:r>
            <a:br>
              <a:rPr lang="fr-CA" sz="2000" b="1" dirty="0" smtClean="0">
                <a:solidFill>
                  <a:schemeClr val="bg1"/>
                </a:solidFill>
                <a:latin typeface="Calibri" pitchFamily="34" charset="0"/>
                <a:cs typeface="Calibri" pitchFamily="34" charset="0"/>
              </a:rPr>
            </a:br>
            <a:r>
              <a:rPr lang="fr-FR" sz="2000" b="1" dirty="0" smtClean="0">
                <a:solidFill>
                  <a:schemeClr val="bg1"/>
                </a:solidFill>
                <a:latin typeface="Calibri" pitchFamily="34" charset="0"/>
                <a:cs typeface="Calibri" pitchFamily="34" charset="0"/>
              </a:rPr>
              <a:t>puissance de l'Esprit être ambassadeurs                                                               </a:t>
            </a:r>
            <a:r>
              <a:rPr lang="en-US" sz="2000" b="1" dirty="0" smtClean="0">
                <a:solidFill>
                  <a:schemeClr val="bg1"/>
                </a:solidFill>
                <a:latin typeface="Calibri" pitchFamily="34" charset="0"/>
                <a:cs typeface="Calibri" pitchFamily="34" charset="0"/>
              </a:rPr>
              <a:t>  </a:t>
            </a:r>
            <a:r>
              <a:rPr lang="en-US" sz="2000" b="1" dirty="0" err="1" smtClean="0">
                <a:solidFill>
                  <a:schemeClr val="bg2"/>
                </a:solidFill>
                <a:latin typeface="Calibri" pitchFamily="34" charset="0"/>
                <a:cs typeface="Calibri" pitchFamily="34" charset="0"/>
              </a:rPr>
              <a:t>oint</a:t>
            </a:r>
            <a:r>
              <a:rPr lang="en-US" sz="2000" b="1" dirty="0" smtClean="0">
                <a:solidFill>
                  <a:schemeClr val="bg2"/>
                </a:solidFill>
                <a:latin typeface="Calibri" pitchFamily="34" charset="0"/>
                <a:cs typeface="Calibri" pitchFamily="34" charset="0"/>
              </a:rPr>
              <a:t>, </a:t>
            </a:r>
            <a:r>
              <a:rPr lang="en-US" sz="2000" b="1" dirty="0" err="1" smtClean="0">
                <a:solidFill>
                  <a:schemeClr val="bg2"/>
                </a:solidFill>
                <a:latin typeface="Calibri" pitchFamily="34" charset="0"/>
                <a:cs typeface="Calibri" pitchFamily="34" charset="0"/>
              </a:rPr>
              <a:t>scellé</a:t>
            </a:r>
            <a:r>
              <a:rPr lang="en-US" sz="2000" b="1" dirty="0" smtClean="0">
                <a:solidFill>
                  <a:schemeClr val="bg2"/>
                </a:solidFill>
                <a:latin typeface="Calibri" pitchFamily="34" charset="0"/>
                <a:cs typeface="Calibri" pitchFamily="34" charset="0"/>
              </a:rPr>
              <a:t> et </a:t>
            </a:r>
            <a:r>
              <a:rPr lang="en-US" sz="2000" b="1" dirty="0" err="1" smtClean="0">
                <a:solidFill>
                  <a:schemeClr val="bg2"/>
                </a:solidFill>
                <a:latin typeface="Calibri" pitchFamily="34" charset="0"/>
                <a:cs typeface="Calibri" pitchFamily="34" charset="0"/>
              </a:rPr>
              <a:t>garantie</a:t>
            </a:r>
            <a:r>
              <a:rPr lang="en-US" sz="2000" b="1" dirty="0" smtClean="0">
                <a:solidFill>
                  <a:schemeClr val="bg2"/>
                </a:solidFill>
                <a:latin typeface="Calibri" pitchFamily="34" charset="0"/>
                <a:cs typeface="Calibri" pitchFamily="34" charset="0"/>
              </a:rPr>
              <a:t> de </a:t>
            </a:r>
            <a:r>
              <a:rPr lang="en-US" sz="2000" b="1" dirty="0" err="1" smtClean="0">
                <a:solidFill>
                  <a:schemeClr val="bg2"/>
                </a:solidFill>
                <a:latin typeface="Calibri" pitchFamily="34" charset="0"/>
                <a:cs typeface="Calibri" pitchFamily="34" charset="0"/>
              </a:rPr>
              <a:t>l’Esprit</a:t>
            </a:r>
            <a:r>
              <a:rPr lang="en-US" sz="2000" b="1" dirty="0" smtClean="0">
                <a:solidFill>
                  <a:schemeClr val="bg1"/>
                </a:solidFill>
                <a:latin typeface="Calibri" pitchFamily="34" charset="0"/>
                <a:cs typeface="Calibri" pitchFamily="34" charset="0"/>
              </a:rPr>
              <a:t/>
            </a:r>
            <a:br>
              <a:rPr lang="en-US" sz="2000" b="1" dirty="0" smtClean="0">
                <a:solidFill>
                  <a:schemeClr val="bg1"/>
                </a:solidFill>
                <a:latin typeface="Calibri" pitchFamily="34" charset="0"/>
                <a:cs typeface="Calibri" pitchFamily="34" charset="0"/>
              </a:rPr>
            </a:br>
            <a:r>
              <a:rPr lang="fr-FR" sz="2000" b="1" dirty="0" smtClean="0">
                <a:solidFill>
                  <a:schemeClr val="bg1"/>
                </a:solidFill>
                <a:latin typeface="Calibri" pitchFamily="34" charset="0"/>
                <a:cs typeface="Calibri" pitchFamily="34" charset="0"/>
              </a:rPr>
              <a:t>c</a:t>
            </a:r>
            <a:r>
              <a:rPr lang="en-US" sz="2000" b="1" dirty="0" err="1" smtClean="0">
                <a:solidFill>
                  <a:schemeClr val="bg1"/>
                </a:solidFill>
                <a:latin typeface="Calibri" pitchFamily="34" charset="0"/>
                <a:cs typeface="Calibri" pitchFamily="34" charset="0"/>
              </a:rPr>
              <a:t>onsolé</a:t>
            </a:r>
            <a:r>
              <a:rPr lang="en-US" sz="2000" b="1" dirty="0" smtClean="0">
                <a:solidFill>
                  <a:schemeClr val="bg1"/>
                </a:solidFill>
                <a:latin typeface="Calibri" pitchFamily="34" charset="0"/>
                <a:cs typeface="Calibri" pitchFamily="34" charset="0"/>
              </a:rPr>
              <a:t>, </a:t>
            </a:r>
            <a:r>
              <a:rPr lang="en-US" sz="2000" b="1" dirty="0" err="1" smtClean="0">
                <a:solidFill>
                  <a:schemeClr val="bg1"/>
                </a:solidFill>
                <a:latin typeface="Calibri" pitchFamily="34" charset="0"/>
                <a:cs typeface="Calibri" pitchFamily="34" charset="0"/>
              </a:rPr>
              <a:t>enseigné</a:t>
            </a:r>
            <a:r>
              <a:rPr lang="en-US" sz="2000" b="1" dirty="0" smtClean="0">
                <a:solidFill>
                  <a:schemeClr val="bg1"/>
                </a:solidFill>
                <a:latin typeface="Calibri" pitchFamily="34" charset="0"/>
                <a:cs typeface="Calibri" pitchFamily="34" charset="0"/>
              </a:rPr>
              <a:t> par </a:t>
            </a:r>
            <a:r>
              <a:rPr lang="en-US" sz="2000" b="1" dirty="0" err="1" smtClean="0">
                <a:solidFill>
                  <a:schemeClr val="bg1"/>
                </a:solidFill>
                <a:latin typeface="Calibri" pitchFamily="34" charset="0"/>
                <a:cs typeface="Calibri" pitchFamily="34" charset="0"/>
              </a:rPr>
              <a:t>l’Esprit</a:t>
            </a:r>
            <a:r>
              <a:rPr lang="en-US" sz="2000" b="1" dirty="0" smtClean="0">
                <a:solidFill>
                  <a:schemeClr val="bg1"/>
                </a:solidFill>
                <a:latin typeface="Calibri" pitchFamily="34" charset="0"/>
                <a:cs typeface="Calibri" pitchFamily="34" charset="0"/>
              </a:rPr>
              <a:t>    </a:t>
            </a:r>
            <a:r>
              <a:rPr lang="en-US" sz="2000" b="1" dirty="0" smtClean="0">
                <a:solidFill>
                  <a:schemeClr val="tx1"/>
                </a:solidFill>
                <a:latin typeface="Calibri" pitchFamily="34" charset="0"/>
                <a:cs typeface="Calibri" pitchFamily="34" charset="0"/>
              </a:rPr>
              <a:t>                        </a:t>
            </a:r>
            <a:br>
              <a:rPr lang="en-US" sz="2000" b="1" dirty="0" smtClean="0">
                <a:solidFill>
                  <a:schemeClr val="tx1"/>
                </a:solidFill>
                <a:latin typeface="Calibri" pitchFamily="34" charset="0"/>
                <a:cs typeface="Calibri" pitchFamily="34" charset="0"/>
              </a:rPr>
            </a:br>
            <a:r>
              <a:rPr lang="en-US" sz="2000" b="1" dirty="0" smtClean="0">
                <a:solidFill>
                  <a:schemeClr val="bg2"/>
                </a:solidFill>
                <a:latin typeface="Calibri" pitchFamily="34" charset="0"/>
                <a:cs typeface="Calibri" pitchFamily="34" charset="0"/>
              </a:rPr>
              <a:t>conduit par </a:t>
            </a:r>
            <a:r>
              <a:rPr lang="en-US" sz="2000" b="1" dirty="0" err="1" smtClean="0">
                <a:solidFill>
                  <a:schemeClr val="bg2"/>
                </a:solidFill>
                <a:latin typeface="Calibri" pitchFamily="34" charset="0"/>
                <a:cs typeface="Calibri" pitchFamily="34" charset="0"/>
              </a:rPr>
              <a:t>l’Esprit</a:t>
            </a:r>
            <a:r>
              <a:rPr lang="en-US" sz="2000" b="1" dirty="0" smtClean="0">
                <a:solidFill>
                  <a:schemeClr val="bg2"/>
                </a:solidFill>
                <a:latin typeface="Calibri" pitchFamily="34" charset="0"/>
                <a:cs typeface="Calibri" pitchFamily="34" charset="0"/>
              </a:rPr>
              <a:t>          </a:t>
            </a:r>
            <a:r>
              <a:rPr lang="en-US" sz="2000" b="1" dirty="0" err="1" smtClean="0">
                <a:solidFill>
                  <a:schemeClr val="bg2"/>
                </a:solidFill>
                <a:latin typeface="Calibri" pitchFamily="34" charset="0"/>
                <a:cs typeface="Calibri" pitchFamily="34" charset="0"/>
              </a:rPr>
              <a:t>sanctifié</a:t>
            </a:r>
            <a:r>
              <a:rPr lang="en-US" sz="2000" b="1" dirty="0" smtClean="0">
                <a:solidFill>
                  <a:schemeClr val="bg2"/>
                </a:solidFill>
                <a:latin typeface="Calibri" pitchFamily="34" charset="0"/>
                <a:cs typeface="Calibri" pitchFamily="34" charset="0"/>
              </a:rPr>
              <a:t> par </a:t>
            </a:r>
            <a:r>
              <a:rPr lang="en-US" sz="2000" b="1" dirty="0" err="1" smtClean="0">
                <a:solidFill>
                  <a:schemeClr val="bg2"/>
                </a:solidFill>
                <a:latin typeface="Calibri" pitchFamily="34" charset="0"/>
                <a:cs typeface="Calibri" pitchFamily="34" charset="0"/>
              </a:rPr>
              <a:t>l’Esprit</a:t>
            </a:r>
            <a:r>
              <a:rPr lang="en-US" sz="2000" b="1" dirty="0" smtClean="0">
                <a:solidFill>
                  <a:schemeClr val="bg2"/>
                </a:solidFill>
                <a:latin typeface="Calibri" pitchFamily="34" charset="0"/>
                <a:cs typeface="Calibri" pitchFamily="34" charset="0"/>
              </a:rPr>
              <a:t/>
            </a:r>
            <a:br>
              <a:rPr lang="en-US" sz="2000" b="1" dirty="0" smtClean="0">
                <a:solidFill>
                  <a:schemeClr val="bg2"/>
                </a:solidFill>
                <a:latin typeface="Calibri" pitchFamily="34" charset="0"/>
                <a:cs typeface="Calibri" pitchFamily="34" charset="0"/>
              </a:rPr>
            </a:br>
            <a:r>
              <a:rPr lang="en-US" sz="2000" b="1" dirty="0" smtClean="0">
                <a:solidFill>
                  <a:schemeClr val="bg1"/>
                </a:solidFill>
                <a:latin typeface="Calibri" pitchFamily="34" charset="0"/>
                <a:cs typeface="Calibri" pitchFamily="34" charset="0"/>
              </a:rPr>
              <a:t>dons par </a:t>
            </a:r>
            <a:r>
              <a:rPr lang="en-US" sz="2000" b="1" dirty="0" err="1" smtClean="0">
                <a:solidFill>
                  <a:schemeClr val="bg1"/>
                </a:solidFill>
                <a:latin typeface="Calibri" pitchFamily="34" charset="0"/>
                <a:cs typeface="Calibri" pitchFamily="34" charset="0"/>
              </a:rPr>
              <a:t>l’Esprit</a:t>
            </a:r>
            <a:r>
              <a:rPr lang="en-US" sz="2000" b="1" dirty="0" smtClean="0">
                <a:solidFill>
                  <a:schemeClr val="bg1"/>
                </a:solidFill>
                <a:latin typeface="Calibri" pitchFamily="34" charset="0"/>
                <a:cs typeface="Calibri" pitchFamily="34" charset="0"/>
              </a:rPr>
              <a:t>            </a:t>
            </a:r>
            <a:r>
              <a:rPr lang="en-US" sz="2000" b="1" dirty="0" err="1" smtClean="0">
                <a:solidFill>
                  <a:schemeClr val="bg1"/>
                </a:solidFill>
                <a:latin typeface="Calibri" pitchFamily="34" charset="0"/>
                <a:cs typeface="Calibri" pitchFamily="34" charset="0"/>
              </a:rPr>
              <a:t>rempli</a:t>
            </a:r>
            <a:r>
              <a:rPr lang="en-US" sz="2000" b="1" dirty="0" smtClean="0">
                <a:solidFill>
                  <a:schemeClr val="bg1"/>
                </a:solidFill>
                <a:latin typeface="Calibri" pitchFamily="34" charset="0"/>
                <a:cs typeface="Calibri" pitchFamily="34" charset="0"/>
              </a:rPr>
              <a:t> de </a:t>
            </a:r>
            <a:r>
              <a:rPr lang="en-US" sz="2000" b="1" dirty="0" err="1" smtClean="0">
                <a:solidFill>
                  <a:schemeClr val="bg1"/>
                </a:solidFill>
                <a:latin typeface="Calibri" pitchFamily="34" charset="0"/>
                <a:cs typeface="Calibri" pitchFamily="34" charset="0"/>
              </a:rPr>
              <a:t>l’Esprit</a:t>
            </a:r>
            <a:r>
              <a:rPr lang="en-US" sz="2000" b="1" dirty="0" smtClean="0">
                <a:solidFill>
                  <a:schemeClr val="bg1"/>
                </a:solidFill>
                <a:latin typeface="Calibri" pitchFamily="34" charset="0"/>
                <a:cs typeface="Calibri" pitchFamily="34" charset="0"/>
              </a:rPr>
              <a:t>                                        </a:t>
            </a:r>
            <a:r>
              <a:rPr lang="en-US" sz="2000" b="1" dirty="0" err="1" smtClean="0">
                <a:solidFill>
                  <a:schemeClr val="bg2"/>
                </a:solidFill>
                <a:latin typeface="Calibri" pitchFamily="34" charset="0"/>
                <a:cs typeface="Calibri" pitchFamily="34" charset="0"/>
              </a:rPr>
              <a:t>circoncis</a:t>
            </a:r>
            <a:r>
              <a:rPr lang="en-US" sz="2000" b="1" dirty="0" smtClean="0">
                <a:solidFill>
                  <a:schemeClr val="bg2"/>
                </a:solidFill>
                <a:latin typeface="Calibri" pitchFamily="34" charset="0"/>
                <a:cs typeface="Calibri" pitchFamily="34" charset="0"/>
              </a:rPr>
              <a:t> </a:t>
            </a:r>
            <a:r>
              <a:rPr lang="en-US" sz="2000" b="1" dirty="0" err="1" smtClean="0">
                <a:solidFill>
                  <a:schemeClr val="bg2"/>
                </a:solidFill>
                <a:latin typeface="Calibri" pitchFamily="34" charset="0"/>
                <a:cs typeface="Calibri" pitchFamily="34" charset="0"/>
              </a:rPr>
              <a:t>dans</a:t>
            </a:r>
            <a:r>
              <a:rPr lang="en-US" sz="2000" b="1" dirty="0" smtClean="0">
                <a:solidFill>
                  <a:schemeClr val="bg2"/>
                </a:solidFill>
                <a:latin typeface="Calibri" pitchFamily="34" charset="0"/>
                <a:cs typeface="Calibri" pitchFamily="34" charset="0"/>
              </a:rPr>
              <a:t> </a:t>
            </a:r>
            <a:r>
              <a:rPr lang="en-US" sz="2000" b="1" dirty="0" err="1" smtClean="0">
                <a:solidFill>
                  <a:schemeClr val="bg2"/>
                </a:solidFill>
                <a:latin typeface="Calibri" pitchFamily="34" charset="0"/>
                <a:cs typeface="Calibri" pitchFamily="34" charset="0"/>
              </a:rPr>
              <a:t>l'Esprit</a:t>
            </a:r>
            <a:r>
              <a:rPr lang="en-US" sz="2000" b="1" dirty="0" smtClean="0">
                <a:solidFill>
                  <a:schemeClr val="bg2"/>
                </a:solidFill>
                <a:latin typeface="Calibri" pitchFamily="34" charset="0"/>
                <a:cs typeface="Calibri" pitchFamily="34" charset="0"/>
              </a:rPr>
              <a:t>    </a:t>
            </a:r>
            <a:r>
              <a:rPr lang="en-US" sz="2000" b="1" dirty="0" smtClean="0">
                <a:solidFill>
                  <a:schemeClr val="bg1"/>
                </a:solidFill>
                <a:latin typeface="Calibri" pitchFamily="34" charset="0"/>
                <a:cs typeface="Calibri" pitchFamily="34" charset="0"/>
              </a:rPr>
              <a:t/>
            </a:r>
            <a:br>
              <a:rPr lang="en-US" sz="2000" b="1" dirty="0" smtClean="0">
                <a:solidFill>
                  <a:schemeClr val="bg1"/>
                </a:solidFill>
                <a:latin typeface="Calibri" pitchFamily="34" charset="0"/>
                <a:cs typeface="Calibri" pitchFamily="34" charset="0"/>
              </a:rPr>
            </a:br>
            <a:r>
              <a:rPr lang="en-US" sz="2000" b="1" dirty="0" err="1" smtClean="0">
                <a:solidFill>
                  <a:schemeClr val="bg1"/>
                </a:solidFill>
                <a:latin typeface="Calibri" pitchFamily="34" charset="0"/>
                <a:cs typeface="Calibri" pitchFamily="34" charset="0"/>
              </a:rPr>
              <a:t>grande</a:t>
            </a:r>
            <a:r>
              <a:rPr lang="en-US" sz="2000" b="1" dirty="0" smtClean="0">
                <a:solidFill>
                  <a:schemeClr val="bg1"/>
                </a:solidFill>
                <a:latin typeface="Calibri" pitchFamily="34" charset="0"/>
                <a:cs typeface="Calibri" pitchFamily="34" charset="0"/>
              </a:rPr>
              <a:t> puissance de </a:t>
            </a:r>
            <a:r>
              <a:rPr lang="en-US" sz="2000" b="1" dirty="0" err="1" smtClean="0">
                <a:solidFill>
                  <a:schemeClr val="bg1"/>
                </a:solidFill>
                <a:latin typeface="Calibri" pitchFamily="34" charset="0"/>
                <a:cs typeface="Calibri" pitchFamily="34" charset="0"/>
              </a:rPr>
              <a:t>l’Esprit</a:t>
            </a:r>
            <a:r>
              <a:rPr lang="en-US" sz="2000" b="1" dirty="0" smtClean="0">
                <a:solidFill>
                  <a:schemeClr val="bg1"/>
                </a:solidFill>
                <a:latin typeface="Calibri" pitchFamily="34" charset="0"/>
                <a:cs typeface="Calibri" pitchFamily="34" charset="0"/>
              </a:rPr>
              <a:t/>
            </a:r>
            <a:br>
              <a:rPr lang="en-US" sz="2000" b="1" dirty="0" smtClean="0">
                <a:solidFill>
                  <a:schemeClr val="bg1"/>
                </a:solidFill>
                <a:latin typeface="Calibri" pitchFamily="34" charset="0"/>
                <a:cs typeface="Calibri" pitchFamily="34" charset="0"/>
              </a:rPr>
            </a:br>
            <a:r>
              <a:rPr lang="en-US" sz="2000" b="1" dirty="0" err="1" smtClean="0">
                <a:solidFill>
                  <a:schemeClr val="bg2"/>
                </a:solidFill>
                <a:latin typeface="Calibri" pitchFamily="34" charset="0"/>
                <a:cs typeface="Calibri" pitchFamily="34" charset="0"/>
              </a:rPr>
              <a:t>l’ouvrage</a:t>
            </a:r>
            <a:r>
              <a:rPr lang="en-US" sz="2000" b="1" dirty="0" smtClean="0">
                <a:solidFill>
                  <a:schemeClr val="bg2"/>
                </a:solidFill>
                <a:latin typeface="Calibri" pitchFamily="34" charset="0"/>
                <a:cs typeface="Calibri" pitchFamily="34" charset="0"/>
              </a:rPr>
              <a:t> de </a:t>
            </a:r>
            <a:r>
              <a:rPr lang="en-US" sz="2000" b="1" dirty="0" err="1" smtClean="0">
                <a:solidFill>
                  <a:schemeClr val="bg2"/>
                </a:solidFill>
                <a:latin typeface="Calibri" pitchFamily="34" charset="0"/>
                <a:cs typeface="Calibri" pitchFamily="34" charset="0"/>
              </a:rPr>
              <a:t>Dieu</a:t>
            </a:r>
            <a:r>
              <a:rPr lang="en-US" sz="2000" b="1" dirty="0" smtClean="0">
                <a:solidFill>
                  <a:schemeClr val="bg2"/>
                </a:solidFill>
                <a:latin typeface="Calibri" pitchFamily="34" charset="0"/>
                <a:cs typeface="Calibri" pitchFamily="34" charset="0"/>
              </a:rPr>
              <a:t> par </a:t>
            </a:r>
            <a:r>
              <a:rPr lang="en-US" sz="2000" b="1" dirty="0" err="1" smtClean="0">
                <a:solidFill>
                  <a:schemeClr val="bg2"/>
                </a:solidFill>
                <a:latin typeface="Calibri" pitchFamily="34" charset="0"/>
                <a:cs typeface="Calibri" pitchFamily="34" charset="0"/>
              </a:rPr>
              <a:t>l’Esprit</a:t>
            </a:r>
            <a:r>
              <a:rPr lang="en-US" sz="2000" b="1" dirty="0" smtClean="0">
                <a:solidFill>
                  <a:schemeClr val="tx1"/>
                </a:solidFill>
                <a:latin typeface="Calibri" pitchFamily="34" charset="0"/>
                <a:cs typeface="Calibri" pitchFamily="34" charset="0"/>
              </a:rPr>
              <a:t/>
            </a:r>
            <a:br>
              <a:rPr lang="en-US" sz="2000" b="1" dirty="0" smtClean="0">
                <a:solidFill>
                  <a:schemeClr val="tx1"/>
                </a:solidFill>
                <a:latin typeface="Calibri" pitchFamily="34" charset="0"/>
                <a:cs typeface="Calibri" pitchFamily="34" charset="0"/>
              </a:rPr>
            </a:br>
            <a:r>
              <a:rPr lang="en-US" sz="2000" b="1" dirty="0" smtClean="0">
                <a:solidFill>
                  <a:schemeClr val="bg1"/>
                </a:solidFill>
                <a:latin typeface="Calibri" pitchFamily="34" charset="0"/>
                <a:cs typeface="Calibri" pitchFamily="34" charset="0"/>
              </a:rPr>
              <a:t>conduit en </a:t>
            </a:r>
            <a:r>
              <a:rPr lang="en-US" sz="2000" b="1" dirty="0" err="1" smtClean="0">
                <a:solidFill>
                  <a:schemeClr val="bg1"/>
                </a:solidFill>
                <a:latin typeface="Calibri" pitchFamily="34" charset="0"/>
                <a:cs typeface="Calibri" pitchFamily="34" charset="0"/>
              </a:rPr>
              <a:t>triomphe</a:t>
            </a:r>
            <a:r>
              <a:rPr lang="en-US" sz="2000" b="1" dirty="0" smtClean="0">
                <a:solidFill>
                  <a:schemeClr val="bg1"/>
                </a:solidFill>
                <a:latin typeface="Calibri" pitchFamily="34" charset="0"/>
                <a:cs typeface="Calibri" pitchFamily="34" charset="0"/>
              </a:rPr>
              <a:t> et </a:t>
            </a:r>
            <a:r>
              <a:rPr lang="en-US" sz="2000" b="1" dirty="0" err="1" smtClean="0">
                <a:solidFill>
                  <a:schemeClr val="bg1"/>
                </a:solidFill>
                <a:latin typeface="Calibri" pitchFamily="34" charset="0"/>
                <a:cs typeface="Calibri" pitchFamily="34" charset="0"/>
              </a:rPr>
              <a:t>victoire</a:t>
            </a:r>
            <a:r>
              <a:rPr lang="en-US" sz="2000" b="1" dirty="0" smtClean="0">
                <a:solidFill>
                  <a:schemeClr val="bg1"/>
                </a:solidFill>
                <a:latin typeface="Calibri" pitchFamily="34" charset="0"/>
                <a:cs typeface="Calibri" pitchFamily="34" charset="0"/>
              </a:rPr>
              <a:t> </a:t>
            </a:r>
            <a:r>
              <a:rPr lang="en-US" sz="2000" b="1" dirty="0" err="1" smtClean="0">
                <a:solidFill>
                  <a:schemeClr val="bg1"/>
                </a:solidFill>
                <a:latin typeface="Calibri" pitchFamily="34" charset="0"/>
                <a:cs typeface="Calibri" pitchFamily="34" charset="0"/>
              </a:rPr>
              <a:t>nike</a:t>
            </a:r>
            <a:r>
              <a:rPr lang="en-US" sz="2000" b="1" dirty="0" smtClean="0">
                <a:solidFill>
                  <a:schemeClr val="bg1"/>
                </a:solidFill>
                <a:latin typeface="Calibri" pitchFamily="34" charset="0"/>
                <a:cs typeface="Calibri" pitchFamily="34" charset="0"/>
              </a:rPr>
              <a:t> </a:t>
            </a:r>
            <a:br>
              <a:rPr lang="en-US" sz="2000" b="1" dirty="0" smtClean="0">
                <a:solidFill>
                  <a:schemeClr val="bg1"/>
                </a:solidFill>
                <a:latin typeface="Calibri" pitchFamily="34" charset="0"/>
                <a:cs typeface="Calibri" pitchFamily="34" charset="0"/>
              </a:rPr>
            </a:br>
            <a:r>
              <a:rPr lang="fr-FR" sz="2000" b="1" dirty="0" smtClean="0">
                <a:solidFill>
                  <a:schemeClr val="bg2"/>
                </a:solidFill>
                <a:latin typeface="Calibri" pitchFamily="34" charset="0"/>
                <a:cs typeface="Calibri" pitchFamily="34" charset="0"/>
              </a:rPr>
              <a:t>conformé au Christ </a:t>
            </a:r>
            <a:br>
              <a:rPr lang="fr-FR" sz="2000" b="1" dirty="0" smtClean="0">
                <a:solidFill>
                  <a:schemeClr val="bg2"/>
                </a:solidFill>
                <a:latin typeface="Calibri" pitchFamily="34" charset="0"/>
                <a:cs typeface="Calibri" pitchFamily="34" charset="0"/>
              </a:rPr>
            </a:br>
            <a:r>
              <a:rPr lang="fr-FR" sz="2000" b="1" dirty="0" smtClean="0">
                <a:solidFill>
                  <a:schemeClr val="bg2"/>
                </a:solidFill>
                <a:latin typeface="Calibri" pitchFamily="34" charset="0"/>
                <a:cs typeface="Calibri" pitchFamily="34" charset="0"/>
              </a:rPr>
              <a:t>et à son corps ressuscité</a:t>
            </a:r>
            <a:endParaRPr lang="en-US" sz="2000" b="1" dirty="0" smtClean="0">
              <a:solidFill>
                <a:schemeClr val="bg2"/>
              </a:solidFill>
              <a:latin typeface="Calibri" pitchFamily="34" charset="0"/>
            </a:endParaRP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2842"/>
        <p:cNvGrpSpPr/>
        <p:nvPr/>
      </p:nvGrpSpPr>
      <p:grpSpPr>
        <a:xfrm>
          <a:off x="0" y="0"/>
          <a:ext cx="0" cy="0"/>
          <a:chOff x="0" y="0"/>
          <a:chExt cx="0" cy="0"/>
        </a:xfrm>
      </p:grpSpPr>
      <p:sp>
        <p:nvSpPr>
          <p:cNvPr id="2843" name="Google Shape;2843;p160"/>
          <p:cNvSpPr/>
          <p:nvPr/>
        </p:nvSpPr>
        <p:spPr>
          <a:xfrm>
            <a:off x="1944216" y="103966"/>
            <a:ext cx="7020272" cy="6766560"/>
          </a:xfrm>
          <a:prstGeom prst="ellipse">
            <a:avLst/>
          </a:prstGeom>
          <a:solidFill>
            <a:srgbClr val="FF00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45" name="Google Shape;2845;p160"/>
          <p:cNvSpPr/>
          <p:nvPr/>
        </p:nvSpPr>
        <p:spPr>
          <a:xfrm>
            <a:off x="971600" y="1196752"/>
            <a:ext cx="1728192" cy="504056"/>
          </a:xfrm>
          <a:prstGeom prst="rightArrow">
            <a:avLst>
              <a:gd name="adj1" fmla="val 50000"/>
              <a:gd name="adj2" fmla="val 500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46" name="Google Shape;2846;p160"/>
          <p:cNvSpPr txBox="1"/>
          <p:nvPr/>
        </p:nvSpPr>
        <p:spPr>
          <a:xfrm>
            <a:off x="539552" y="381000"/>
            <a:ext cx="2592388"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lt1"/>
                </a:solidFill>
                <a:latin typeface="Arial Black"/>
                <a:ea typeface="Arial Black"/>
                <a:cs typeface="Arial Black"/>
                <a:sym typeface="Arial Black"/>
              </a:rPr>
              <a:t>foi </a:t>
            </a:r>
            <a:endParaRPr/>
          </a:p>
          <a:p>
            <a:pPr marL="0" marR="0" lvl="0" indent="0" algn="ctr" rtl="0">
              <a:spcBef>
                <a:spcPts val="0"/>
              </a:spcBef>
              <a:spcAft>
                <a:spcPts val="0"/>
              </a:spcAft>
              <a:buNone/>
            </a:pPr>
            <a:r>
              <a:rPr lang="en-US" sz="2400">
                <a:solidFill>
                  <a:schemeClr val="lt1"/>
                </a:solidFill>
                <a:latin typeface="Arial Black"/>
                <a:ea typeface="Arial Black"/>
                <a:cs typeface="Arial Black"/>
                <a:sym typeface="Arial Black"/>
              </a:rPr>
              <a:t>en Christ</a:t>
            </a:r>
            <a:endParaRPr sz="2400">
              <a:solidFill>
                <a:schemeClr val="lt1"/>
              </a:solidFill>
              <a:latin typeface="Arial Black"/>
              <a:ea typeface="Arial Black"/>
              <a:cs typeface="Arial Black"/>
              <a:sym typeface="Arial Black"/>
            </a:endParaRPr>
          </a:p>
        </p:txBody>
      </p:sp>
      <p:sp>
        <p:nvSpPr>
          <p:cNvPr id="2847" name="Google Shape;2847;p160"/>
          <p:cNvSpPr txBox="1"/>
          <p:nvPr/>
        </p:nvSpPr>
        <p:spPr>
          <a:xfrm>
            <a:off x="2483775" y="-112115"/>
            <a:ext cx="5976600" cy="1143000"/>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chemeClr val="lt1"/>
              </a:buClr>
              <a:buSzPts val="4000"/>
              <a:buFont typeface="Calibri"/>
              <a:buNone/>
            </a:pPr>
            <a:r>
              <a:rPr lang="en-US" sz="4000" b="1" dirty="0">
                <a:solidFill>
                  <a:schemeClr val="lt1"/>
                </a:solidFill>
                <a:latin typeface="Calibri"/>
                <a:ea typeface="Calibri"/>
                <a:cs typeface="Calibri"/>
                <a:sym typeface="Calibri"/>
              </a:rPr>
              <a:t>e</a:t>
            </a:r>
            <a:r>
              <a:rPr lang="en-US" sz="4000" b="1" i="0" u="none" strike="noStrike" cap="none" dirty="0">
                <a:solidFill>
                  <a:schemeClr val="lt1"/>
                </a:solidFill>
                <a:latin typeface="Calibri"/>
                <a:ea typeface="Calibri"/>
                <a:cs typeface="Calibri"/>
                <a:sym typeface="Calibri"/>
              </a:rPr>
              <a:t>n Christ</a:t>
            </a:r>
            <a:endParaRPr dirty="0"/>
          </a:p>
        </p:txBody>
      </p:sp>
      <p:sp>
        <p:nvSpPr>
          <p:cNvPr id="2848" name="Google Shape;2848;p160"/>
          <p:cNvSpPr txBox="1"/>
          <p:nvPr/>
        </p:nvSpPr>
        <p:spPr>
          <a:xfrm>
            <a:off x="1907700" y="6037150"/>
            <a:ext cx="7128600" cy="831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rgbClr val="FFFF00"/>
                </a:solidFill>
                <a:latin typeface="Calibri"/>
                <a:ea typeface="Calibri"/>
                <a:cs typeface="Calibri"/>
                <a:sym typeface="Calibri"/>
              </a:rPr>
              <a:t>alors nous marchons en Christ dans l'Esprit </a:t>
            </a:r>
            <a:endParaRPr/>
          </a:p>
          <a:p>
            <a:pPr marL="0" marR="0" lvl="0" indent="0" algn="ctr" rtl="0">
              <a:spcBef>
                <a:spcPts val="0"/>
              </a:spcBef>
              <a:spcAft>
                <a:spcPts val="0"/>
              </a:spcAft>
              <a:buNone/>
            </a:pPr>
            <a:r>
              <a:rPr lang="en-US" sz="2400" b="1">
                <a:solidFill>
                  <a:srgbClr val="FFFF00"/>
                </a:solidFill>
                <a:latin typeface="Calibri"/>
                <a:ea typeface="Calibri"/>
                <a:cs typeface="Calibri"/>
                <a:sym typeface="Calibri"/>
              </a:rPr>
              <a:t>dans l'amour agapè</a:t>
            </a:r>
            <a:endParaRPr sz="2400" b="1">
              <a:solidFill>
                <a:srgbClr val="FFFF00"/>
              </a:solidFill>
              <a:latin typeface="Calibri"/>
              <a:ea typeface="Calibri"/>
              <a:cs typeface="Calibri"/>
              <a:sym typeface="Calibri"/>
            </a:endParaRPr>
          </a:p>
        </p:txBody>
      </p:sp>
      <p:sp>
        <p:nvSpPr>
          <p:cNvPr id="2849" name="Google Shape;2849;p160"/>
          <p:cNvSpPr txBox="1"/>
          <p:nvPr/>
        </p:nvSpPr>
        <p:spPr>
          <a:xfrm>
            <a:off x="7092280" y="44624"/>
            <a:ext cx="1944216"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lt1"/>
                </a:solidFill>
                <a:latin typeface="Calibri"/>
                <a:ea typeface="Calibri"/>
                <a:cs typeface="Calibri"/>
                <a:sym typeface="Calibri"/>
              </a:rPr>
              <a:t>Dons 48-71</a:t>
            </a:r>
            <a:endParaRPr sz="2400">
              <a:solidFill>
                <a:schemeClr val="lt1"/>
              </a:solidFill>
              <a:latin typeface="Calibri"/>
              <a:ea typeface="Calibri"/>
              <a:cs typeface="Calibri"/>
              <a:sym typeface="Calibri"/>
            </a:endParaRPr>
          </a:p>
        </p:txBody>
      </p:sp>
      <p:sp>
        <p:nvSpPr>
          <p:cNvPr id="2850" name="Google Shape;2850;p160"/>
          <p:cNvSpPr txBox="1"/>
          <p:nvPr/>
        </p:nvSpPr>
        <p:spPr>
          <a:xfrm>
            <a:off x="-108520" y="1772816"/>
            <a:ext cx="2339700" cy="44022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lt1"/>
                </a:solidFill>
                <a:latin typeface="Calibri"/>
                <a:ea typeface="Calibri"/>
                <a:cs typeface="Calibri"/>
                <a:sym typeface="Calibri"/>
              </a:rPr>
              <a:t>Seigneur, merci pour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la grâce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du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Saint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Esprit</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qui nous est offerte par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la mort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de Christ!</a:t>
            </a:r>
            <a:endParaRPr sz="2800" b="1">
              <a:solidFill>
                <a:schemeClr val="lt1"/>
              </a:solidFill>
              <a:latin typeface="Calibri"/>
              <a:ea typeface="Calibri"/>
              <a:cs typeface="Calibri"/>
              <a:sym typeface="Calibri"/>
            </a:endParaRPr>
          </a:p>
        </p:txBody>
      </p:sp>
      <p:sp>
        <p:nvSpPr>
          <p:cNvPr id="11" name="Title 3"/>
          <p:cNvSpPr>
            <a:spLocks noGrp="1"/>
          </p:cNvSpPr>
          <p:nvPr>
            <p:ph type="title"/>
          </p:nvPr>
        </p:nvSpPr>
        <p:spPr>
          <a:xfrm>
            <a:off x="1905000" y="2970664"/>
            <a:ext cx="7086600" cy="1143000"/>
          </a:xfrm>
        </p:spPr>
        <p:txBody>
          <a:bodyPr>
            <a:noAutofit/>
          </a:bodyPr>
          <a:lstStyle/>
          <a:p>
            <a:pPr>
              <a:lnSpc>
                <a:spcPts val="2400"/>
              </a:lnSpc>
            </a:pPr>
            <a:r>
              <a:rPr lang="en-US" sz="2400" b="1" dirty="0" err="1" smtClean="0">
                <a:solidFill>
                  <a:schemeClr val="bg1"/>
                </a:solidFill>
                <a:latin typeface="Calibri" pitchFamily="34" charset="0"/>
                <a:cs typeface="Calibri" pitchFamily="34" charset="0"/>
              </a:rPr>
              <a:t>sous</a:t>
            </a:r>
            <a:r>
              <a:rPr lang="en-US" sz="2400" b="1" dirty="0" smtClean="0">
                <a:solidFill>
                  <a:schemeClr val="bg1"/>
                </a:solidFill>
                <a:latin typeface="Calibri" pitchFamily="34" charset="0"/>
                <a:cs typeface="Calibri" pitchFamily="34" charset="0"/>
              </a:rPr>
              <a:t> la </a:t>
            </a:r>
            <a:r>
              <a:rPr lang="en-US" sz="2400" b="1" dirty="0" err="1" smtClean="0">
                <a:solidFill>
                  <a:schemeClr val="bg1"/>
                </a:solidFill>
                <a:latin typeface="Calibri" pitchFamily="34" charset="0"/>
                <a:cs typeface="Calibri" pitchFamily="34" charset="0"/>
              </a:rPr>
              <a:t>loi</a:t>
            </a:r>
            <a:r>
              <a:rPr lang="en-US" sz="2400" b="1" dirty="0" smtClean="0">
                <a:solidFill>
                  <a:schemeClr val="bg1"/>
                </a:solidFill>
                <a:latin typeface="Calibri" pitchFamily="34" charset="0"/>
                <a:cs typeface="Calibri" pitchFamily="34" charset="0"/>
              </a:rPr>
              <a:t> de </a:t>
            </a:r>
            <a:r>
              <a:rPr lang="en-US" sz="2400" b="1" dirty="0" err="1" smtClean="0">
                <a:solidFill>
                  <a:schemeClr val="bg1"/>
                </a:solidFill>
                <a:latin typeface="Calibri" pitchFamily="34" charset="0"/>
                <a:cs typeface="Calibri" pitchFamily="34" charset="0"/>
              </a:rPr>
              <a:t>l‘Esprit</a:t>
            </a:r>
            <a:r>
              <a:rPr lang="en-US" sz="2400" b="1" dirty="0" smtClean="0">
                <a:solidFill>
                  <a:schemeClr val="bg1"/>
                </a:solidFill>
                <a:latin typeface="Calibri" pitchFamily="34" charset="0"/>
                <a:cs typeface="Calibri" pitchFamily="34" charset="0"/>
              </a:rPr>
              <a:t> de vie en Christ</a:t>
            </a:r>
            <a:br>
              <a:rPr lang="en-US" sz="2400" b="1" dirty="0" smtClean="0">
                <a:solidFill>
                  <a:schemeClr val="bg1"/>
                </a:solidFill>
                <a:latin typeface="Calibri" pitchFamily="34" charset="0"/>
                <a:cs typeface="Calibri" pitchFamily="34" charset="0"/>
              </a:rPr>
            </a:br>
            <a:r>
              <a:rPr lang="en-US" sz="2400" b="1" dirty="0" err="1" smtClean="0">
                <a:solidFill>
                  <a:schemeClr val="bg2"/>
                </a:solidFill>
                <a:latin typeface="Calibri" pitchFamily="34" charset="0"/>
                <a:cs typeface="Calibri" pitchFamily="34" charset="0"/>
              </a:rPr>
              <a:t>l’Esprit</a:t>
            </a:r>
            <a:r>
              <a:rPr lang="en-US" sz="2400" b="1" dirty="0" smtClean="0">
                <a:solidFill>
                  <a:schemeClr val="bg2"/>
                </a:solidFill>
                <a:latin typeface="Calibri" pitchFamily="34" charset="0"/>
                <a:cs typeface="Calibri" pitchFamily="34" charset="0"/>
              </a:rPr>
              <a:t> et </a:t>
            </a:r>
            <a:r>
              <a:rPr lang="en-US" sz="2400" b="1" dirty="0" err="1" smtClean="0">
                <a:solidFill>
                  <a:schemeClr val="bg2"/>
                </a:solidFill>
                <a:latin typeface="Calibri" pitchFamily="34" charset="0"/>
                <a:cs typeface="Calibri" pitchFamily="34" charset="0"/>
              </a:rPr>
              <a:t>l’amour</a:t>
            </a:r>
            <a:r>
              <a:rPr lang="en-US" sz="2400" b="1" dirty="0" smtClean="0">
                <a:solidFill>
                  <a:schemeClr val="bg2"/>
                </a:solidFill>
                <a:latin typeface="Calibri" pitchFamily="34" charset="0"/>
                <a:cs typeface="Calibri" pitchFamily="34" charset="0"/>
              </a:rPr>
              <a:t> de </a:t>
            </a:r>
            <a:r>
              <a:rPr lang="en-US" sz="2400" b="1" dirty="0" err="1" smtClean="0">
                <a:solidFill>
                  <a:schemeClr val="bg2"/>
                </a:solidFill>
                <a:latin typeface="Calibri" pitchFamily="34" charset="0"/>
                <a:cs typeface="Calibri" pitchFamily="34" charset="0"/>
              </a:rPr>
              <a:t>Dieu</a:t>
            </a:r>
            <a:r>
              <a:rPr lang="en-US" sz="2400" b="1" dirty="0" smtClean="0">
                <a:solidFill>
                  <a:schemeClr val="bg2"/>
                </a:solidFill>
                <a:latin typeface="Calibri" pitchFamily="34" charset="0"/>
                <a:cs typeface="Calibri" pitchFamily="34" charset="0"/>
              </a:rPr>
              <a:t> </a:t>
            </a:r>
            <a:r>
              <a:rPr lang="en-US" sz="2400" b="1" dirty="0" err="1" smtClean="0">
                <a:solidFill>
                  <a:schemeClr val="bg2"/>
                </a:solidFill>
                <a:latin typeface="Calibri" pitchFamily="34" charset="0"/>
                <a:cs typeface="Calibri" pitchFamily="34" charset="0"/>
              </a:rPr>
              <a:t>répandu</a:t>
            </a:r>
            <a:r>
              <a:rPr lang="en-US" sz="2400" b="1" dirty="0" smtClean="0">
                <a:solidFill>
                  <a:schemeClr val="bg2"/>
                </a:solidFill>
                <a:latin typeface="Calibri" pitchFamily="34" charset="0"/>
                <a:cs typeface="Calibri" pitchFamily="34" charset="0"/>
              </a:rPr>
              <a:t> </a:t>
            </a:r>
            <a:br>
              <a:rPr lang="en-US" sz="2400" b="1" dirty="0" smtClean="0">
                <a:solidFill>
                  <a:schemeClr val="bg2"/>
                </a:solidFill>
                <a:latin typeface="Calibri" pitchFamily="34" charset="0"/>
                <a:cs typeface="Calibri" pitchFamily="34" charset="0"/>
              </a:rPr>
            </a:br>
            <a:r>
              <a:rPr lang="en-US" sz="2400" b="1" dirty="0" err="1" smtClean="0">
                <a:solidFill>
                  <a:schemeClr val="bg1"/>
                </a:solidFill>
                <a:latin typeface="Calibri" pitchFamily="34" charset="0"/>
                <a:cs typeface="Calibri" pitchFamily="34" charset="0"/>
              </a:rPr>
              <a:t>né</a:t>
            </a:r>
            <a:r>
              <a:rPr lang="en-US" sz="2400" b="1" dirty="0" smtClean="0">
                <a:solidFill>
                  <a:schemeClr val="bg1"/>
                </a:solidFill>
                <a:latin typeface="Calibri" pitchFamily="34" charset="0"/>
                <a:cs typeface="Calibri" pitchFamily="34" charset="0"/>
              </a:rPr>
              <a:t> de </a:t>
            </a:r>
            <a:r>
              <a:rPr lang="en-US" sz="2400" b="1" dirty="0" err="1" smtClean="0">
                <a:solidFill>
                  <a:schemeClr val="bg1"/>
                </a:solidFill>
                <a:latin typeface="Calibri" pitchFamily="34" charset="0"/>
                <a:cs typeface="Calibri" pitchFamily="34" charset="0"/>
              </a:rPr>
              <a:t>l’Esprit</a:t>
            </a:r>
            <a:r>
              <a:rPr lang="en-US" sz="2400" b="1" dirty="0" smtClean="0">
                <a:solidFill>
                  <a:schemeClr val="bg1"/>
                </a:solidFill>
                <a:latin typeface="Calibri" pitchFamily="34" charset="0"/>
                <a:cs typeface="Calibri" pitchFamily="34" charset="0"/>
              </a:rPr>
              <a:t>, </a:t>
            </a:r>
            <a:r>
              <a:rPr lang="fr-FR" sz="2400" b="1" dirty="0" smtClean="0">
                <a:solidFill>
                  <a:schemeClr val="bg1"/>
                </a:solidFill>
                <a:latin typeface="Calibri" pitchFamily="34" charset="0"/>
                <a:cs typeface="Calibri" pitchFamily="34" charset="0"/>
              </a:rPr>
              <a:t>né de Dieu</a:t>
            </a:r>
            <a:r>
              <a:rPr lang="en-US" sz="2400" b="1" dirty="0" smtClean="0">
                <a:solidFill>
                  <a:schemeClr val="bg1"/>
                </a:solidFill>
                <a:latin typeface="Calibri" pitchFamily="34" charset="0"/>
                <a:cs typeface="Calibri" pitchFamily="34" charset="0"/>
              </a:rPr>
              <a:t/>
            </a:r>
            <a:br>
              <a:rPr lang="en-US" sz="2400" b="1" dirty="0" smtClean="0">
                <a:solidFill>
                  <a:schemeClr val="bg1"/>
                </a:solidFill>
                <a:latin typeface="Calibri" pitchFamily="34" charset="0"/>
                <a:cs typeface="Calibri" pitchFamily="34" charset="0"/>
              </a:rPr>
            </a:br>
            <a:r>
              <a:rPr lang="fr-CA" sz="2400" b="1" dirty="0" smtClean="0">
                <a:solidFill>
                  <a:schemeClr val="bg2"/>
                </a:solidFill>
                <a:latin typeface="Calibri" pitchFamily="34" charset="0"/>
                <a:cs typeface="Calibri" pitchFamily="34" charset="0"/>
              </a:rPr>
              <a:t>donné, recevoir, avoir le don de l'Esprit           </a:t>
            </a:r>
            <a:r>
              <a:rPr lang="fr-CA" sz="2400" b="1" dirty="0" smtClean="0">
                <a:solidFill>
                  <a:schemeClr val="tx1"/>
                </a:solidFill>
                <a:latin typeface="Calibri" pitchFamily="34" charset="0"/>
                <a:cs typeface="Calibri" pitchFamily="34" charset="0"/>
              </a:rPr>
              <a:t>                                                               </a:t>
            </a:r>
            <a:r>
              <a:rPr lang="en-US" sz="2400" b="1" dirty="0" smtClean="0">
                <a:solidFill>
                  <a:schemeClr val="tx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fleuves</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d'eau</a:t>
            </a:r>
            <a:r>
              <a:rPr lang="en-US" sz="2400" b="1" dirty="0" smtClean="0">
                <a:solidFill>
                  <a:schemeClr val="bg1"/>
                </a:solidFill>
                <a:latin typeface="Calibri" pitchFamily="34" charset="0"/>
                <a:cs typeface="Calibri" pitchFamily="34" charset="0"/>
              </a:rPr>
              <a:t> vive de </a:t>
            </a:r>
            <a:r>
              <a:rPr lang="en-US" sz="2400" b="1" dirty="0" err="1" smtClean="0">
                <a:solidFill>
                  <a:schemeClr val="bg1"/>
                </a:solidFill>
                <a:latin typeface="Calibri" pitchFamily="34" charset="0"/>
                <a:cs typeface="Calibri" pitchFamily="34" charset="0"/>
              </a:rPr>
              <a:t>l'Esprit</a:t>
            </a:r>
            <a:r>
              <a:rPr lang="en-US" sz="2400" b="1" dirty="0" smtClean="0">
                <a:solidFill>
                  <a:schemeClr val="bg1"/>
                </a:solidFill>
                <a:latin typeface="Calibri" pitchFamily="34" charset="0"/>
                <a:cs typeface="Calibri" pitchFamily="34" charset="0"/>
              </a:rPr>
              <a:t>  </a:t>
            </a:r>
            <a:br>
              <a:rPr lang="en-US" sz="2400" b="1" dirty="0" smtClean="0">
                <a:solidFill>
                  <a:schemeClr val="bg1"/>
                </a:solidFill>
                <a:latin typeface="Calibri" pitchFamily="34" charset="0"/>
                <a:cs typeface="Calibri" pitchFamily="34" charset="0"/>
              </a:rPr>
            </a:br>
            <a:r>
              <a:rPr lang="en-US" sz="2400" b="1" dirty="0" err="1" smtClean="0">
                <a:solidFill>
                  <a:schemeClr val="bg2"/>
                </a:solidFill>
                <a:latin typeface="Calibri" pitchFamily="34" charset="0"/>
                <a:cs typeface="Calibri" pitchFamily="34" charset="0"/>
              </a:rPr>
              <a:t>immergé</a:t>
            </a:r>
            <a:r>
              <a:rPr lang="en-US" sz="2400" b="1" dirty="0" smtClean="0">
                <a:solidFill>
                  <a:schemeClr val="bg2"/>
                </a:solidFill>
                <a:latin typeface="Calibri" pitchFamily="34" charset="0"/>
                <a:cs typeface="Calibri" pitchFamily="34" charset="0"/>
              </a:rPr>
              <a:t> </a:t>
            </a:r>
            <a:r>
              <a:rPr lang="en-US" sz="2400" b="1" dirty="0" err="1" smtClean="0">
                <a:solidFill>
                  <a:schemeClr val="bg2"/>
                </a:solidFill>
                <a:latin typeface="Calibri" pitchFamily="34" charset="0"/>
                <a:cs typeface="Calibri" pitchFamily="34" charset="0"/>
              </a:rPr>
              <a:t>dans</a:t>
            </a:r>
            <a:r>
              <a:rPr lang="en-US" sz="2400" b="1" dirty="0" smtClean="0">
                <a:solidFill>
                  <a:schemeClr val="bg2"/>
                </a:solidFill>
                <a:latin typeface="Calibri" pitchFamily="34" charset="0"/>
                <a:cs typeface="Calibri" pitchFamily="34" charset="0"/>
              </a:rPr>
              <a:t> le </a:t>
            </a:r>
            <a:r>
              <a:rPr lang="en-US" sz="2400" b="1" dirty="0" err="1" smtClean="0">
                <a:solidFill>
                  <a:schemeClr val="bg2"/>
                </a:solidFill>
                <a:latin typeface="Calibri" pitchFamily="34" charset="0"/>
                <a:cs typeface="Calibri" pitchFamily="34" charset="0"/>
              </a:rPr>
              <a:t>Père</a:t>
            </a:r>
            <a:r>
              <a:rPr lang="en-US" sz="2400" b="1" dirty="0" smtClean="0">
                <a:solidFill>
                  <a:schemeClr val="bg2"/>
                </a:solidFill>
                <a:latin typeface="Calibri" pitchFamily="34" charset="0"/>
                <a:cs typeface="Calibri" pitchFamily="34" charset="0"/>
              </a:rPr>
              <a:t>, le </a:t>
            </a:r>
            <a:r>
              <a:rPr lang="en-US" sz="2400" b="1" dirty="0" err="1" smtClean="0">
                <a:solidFill>
                  <a:schemeClr val="bg2"/>
                </a:solidFill>
                <a:latin typeface="Calibri" pitchFamily="34" charset="0"/>
                <a:cs typeface="Calibri" pitchFamily="34" charset="0"/>
              </a:rPr>
              <a:t>Fils</a:t>
            </a:r>
            <a:r>
              <a:rPr lang="en-US" sz="2400" b="1" dirty="0" smtClean="0">
                <a:solidFill>
                  <a:schemeClr val="bg2"/>
                </a:solidFill>
                <a:latin typeface="Calibri" pitchFamily="34" charset="0"/>
                <a:cs typeface="Calibri" pitchFamily="34" charset="0"/>
              </a:rPr>
              <a:t> et </a:t>
            </a:r>
            <a:r>
              <a:rPr lang="en-US" sz="2400" b="1" dirty="0" err="1" smtClean="0">
                <a:solidFill>
                  <a:schemeClr val="bg2"/>
                </a:solidFill>
                <a:latin typeface="Calibri" pitchFamily="34" charset="0"/>
                <a:cs typeface="Calibri" pitchFamily="34" charset="0"/>
              </a:rPr>
              <a:t>l’Esprit</a:t>
            </a:r>
            <a:r>
              <a:rPr lang="en-US" sz="2400" b="1" dirty="0" smtClean="0">
                <a:solidFill>
                  <a:schemeClr val="bg2"/>
                </a:solidFill>
                <a:latin typeface="Calibri" pitchFamily="34" charset="0"/>
                <a:cs typeface="Calibri" pitchFamily="34" charset="0"/>
              </a:rPr>
              <a:t> </a:t>
            </a:r>
            <a:r>
              <a:rPr lang="en-US" sz="2400" b="1" dirty="0" smtClean="0">
                <a:solidFill>
                  <a:schemeClr val="tx1"/>
                </a:solidFill>
                <a:latin typeface="Calibri" pitchFamily="34" charset="0"/>
                <a:cs typeface="Calibri" pitchFamily="34" charset="0"/>
              </a:rPr>
              <a:t/>
            </a:r>
            <a:br>
              <a:rPr lang="en-US" sz="2400" b="1" dirty="0" smtClean="0">
                <a:solidFill>
                  <a:schemeClr val="tx1"/>
                </a:solidFill>
                <a:latin typeface="Calibri" pitchFamily="34" charset="0"/>
                <a:cs typeface="Calibri" pitchFamily="34" charset="0"/>
              </a:rPr>
            </a:br>
            <a:r>
              <a:rPr lang="fr-CA" sz="2400" b="1" dirty="0" smtClean="0">
                <a:solidFill>
                  <a:schemeClr val="bg1"/>
                </a:solidFill>
                <a:latin typeface="Calibri" pitchFamily="34" charset="0"/>
                <a:cs typeface="Calibri" pitchFamily="34" charset="0"/>
              </a:rPr>
              <a:t>l'Esprit vient et descend sur nous</a:t>
            </a:r>
            <a:br>
              <a:rPr lang="fr-CA" sz="2400" b="1" dirty="0" smtClean="0">
                <a:solidFill>
                  <a:schemeClr val="bg1"/>
                </a:solidFill>
                <a:latin typeface="Calibri" pitchFamily="34" charset="0"/>
                <a:cs typeface="Calibri" pitchFamily="34" charset="0"/>
              </a:rPr>
            </a:br>
            <a:r>
              <a:rPr lang="fr-FR" sz="2400" b="1" dirty="0" smtClean="0">
                <a:solidFill>
                  <a:schemeClr val="bg2"/>
                </a:solidFill>
                <a:latin typeface="Calibri" pitchFamily="34" charset="0"/>
                <a:cs typeface="Calibri" pitchFamily="34" charset="0"/>
              </a:rPr>
              <a:t>puissance de l'Esprit être ambassadeurs                                                               </a:t>
            </a:r>
            <a:r>
              <a:rPr lang="en-US" sz="2400" b="1" dirty="0" smtClean="0">
                <a:solidFill>
                  <a:schemeClr val="bg2"/>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oint</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scellé</a:t>
            </a:r>
            <a:r>
              <a:rPr lang="en-US" sz="2400" b="1" dirty="0" smtClean="0">
                <a:solidFill>
                  <a:schemeClr val="bg1"/>
                </a:solidFill>
                <a:latin typeface="Calibri" pitchFamily="34" charset="0"/>
                <a:cs typeface="Calibri" pitchFamily="34" charset="0"/>
              </a:rPr>
              <a:t> et </a:t>
            </a:r>
            <a:r>
              <a:rPr lang="en-US" sz="2400" b="1" dirty="0" err="1" smtClean="0">
                <a:solidFill>
                  <a:schemeClr val="bg1"/>
                </a:solidFill>
                <a:latin typeface="Calibri" pitchFamily="34" charset="0"/>
                <a:cs typeface="Calibri" pitchFamily="34" charset="0"/>
              </a:rPr>
              <a:t>garantie</a:t>
            </a:r>
            <a:r>
              <a:rPr lang="en-US" sz="2400" b="1" dirty="0" smtClean="0">
                <a:solidFill>
                  <a:schemeClr val="bg1"/>
                </a:solidFill>
                <a:latin typeface="Calibri" pitchFamily="34" charset="0"/>
                <a:cs typeface="Calibri" pitchFamily="34" charset="0"/>
              </a:rPr>
              <a:t> de </a:t>
            </a:r>
            <a:r>
              <a:rPr lang="en-US" sz="2400" b="1" dirty="0" err="1" smtClean="0">
                <a:solidFill>
                  <a:schemeClr val="bg1"/>
                </a:solidFill>
                <a:latin typeface="Calibri" pitchFamily="34" charset="0"/>
                <a:cs typeface="Calibri" pitchFamily="34" charset="0"/>
              </a:rPr>
              <a:t>l’Esprit</a:t>
            </a:r>
            <a:r>
              <a:rPr lang="en-US" sz="2400" b="1" dirty="0" smtClean="0">
                <a:solidFill>
                  <a:schemeClr val="bg1"/>
                </a:solidFill>
                <a:latin typeface="Calibri" pitchFamily="34" charset="0"/>
                <a:cs typeface="Calibri" pitchFamily="34" charset="0"/>
              </a:rPr>
              <a:t/>
            </a:r>
            <a:br>
              <a:rPr lang="en-US" sz="2400" b="1" dirty="0" smtClean="0">
                <a:solidFill>
                  <a:schemeClr val="bg1"/>
                </a:solidFill>
                <a:latin typeface="Calibri" pitchFamily="34" charset="0"/>
                <a:cs typeface="Calibri" pitchFamily="34" charset="0"/>
              </a:rPr>
            </a:br>
            <a:r>
              <a:rPr lang="fr-FR" sz="2400" b="1" dirty="0" smtClean="0">
                <a:solidFill>
                  <a:schemeClr val="bg2"/>
                </a:solidFill>
                <a:latin typeface="Calibri" pitchFamily="34" charset="0"/>
                <a:cs typeface="Calibri" pitchFamily="34" charset="0"/>
              </a:rPr>
              <a:t>c</a:t>
            </a:r>
            <a:r>
              <a:rPr lang="en-US" sz="2400" b="1" dirty="0" err="1" smtClean="0">
                <a:solidFill>
                  <a:schemeClr val="bg2"/>
                </a:solidFill>
                <a:latin typeface="Calibri" pitchFamily="34" charset="0"/>
                <a:cs typeface="Calibri" pitchFamily="34" charset="0"/>
              </a:rPr>
              <a:t>onsolé</a:t>
            </a:r>
            <a:r>
              <a:rPr lang="en-US" sz="2400" b="1" dirty="0" smtClean="0">
                <a:solidFill>
                  <a:schemeClr val="bg2"/>
                </a:solidFill>
                <a:latin typeface="Calibri" pitchFamily="34" charset="0"/>
                <a:cs typeface="Calibri" pitchFamily="34" charset="0"/>
              </a:rPr>
              <a:t>, </a:t>
            </a:r>
            <a:r>
              <a:rPr lang="en-US" sz="2400" b="1" dirty="0" err="1" smtClean="0">
                <a:solidFill>
                  <a:schemeClr val="bg2"/>
                </a:solidFill>
                <a:latin typeface="Calibri" pitchFamily="34" charset="0"/>
                <a:cs typeface="Calibri" pitchFamily="34" charset="0"/>
              </a:rPr>
              <a:t>enseigné</a:t>
            </a:r>
            <a:r>
              <a:rPr lang="en-US" sz="2400" b="1" dirty="0" smtClean="0">
                <a:solidFill>
                  <a:schemeClr val="bg2"/>
                </a:solidFill>
                <a:latin typeface="Calibri" pitchFamily="34" charset="0"/>
                <a:cs typeface="Calibri" pitchFamily="34" charset="0"/>
              </a:rPr>
              <a:t> par </a:t>
            </a:r>
            <a:r>
              <a:rPr lang="en-US" sz="2400" b="1" dirty="0" err="1" smtClean="0">
                <a:solidFill>
                  <a:schemeClr val="bg2"/>
                </a:solidFill>
                <a:latin typeface="Calibri" pitchFamily="34" charset="0"/>
                <a:cs typeface="Calibri" pitchFamily="34" charset="0"/>
              </a:rPr>
              <a:t>l’Esprit</a:t>
            </a:r>
            <a:r>
              <a:rPr lang="en-US" sz="2400" b="1" dirty="0" smtClean="0">
                <a:solidFill>
                  <a:schemeClr val="bg2"/>
                </a:solidFill>
                <a:latin typeface="Calibri" pitchFamily="34" charset="0"/>
                <a:cs typeface="Calibri" pitchFamily="34" charset="0"/>
              </a:rPr>
              <a:t>              </a:t>
            </a:r>
            <a:r>
              <a:rPr lang="en-US" sz="2400" b="1" dirty="0" smtClean="0">
                <a:solidFill>
                  <a:schemeClr val="tx1"/>
                </a:solidFill>
                <a:latin typeface="Calibri" pitchFamily="34" charset="0"/>
                <a:cs typeface="Calibri" pitchFamily="34" charset="0"/>
              </a:rPr>
              <a:t>              </a:t>
            </a:r>
            <a:br>
              <a:rPr lang="en-US" sz="2400" b="1" dirty="0" smtClean="0">
                <a:solidFill>
                  <a:schemeClr val="tx1"/>
                </a:solidFill>
                <a:latin typeface="Calibri" pitchFamily="34" charset="0"/>
                <a:cs typeface="Calibri" pitchFamily="34" charset="0"/>
              </a:rPr>
            </a:br>
            <a:r>
              <a:rPr lang="en-US" sz="2400" b="1" dirty="0" smtClean="0">
                <a:solidFill>
                  <a:schemeClr val="bg1"/>
                </a:solidFill>
                <a:latin typeface="Calibri" pitchFamily="34" charset="0"/>
                <a:cs typeface="Calibri" pitchFamily="34" charset="0"/>
              </a:rPr>
              <a:t>conduit par </a:t>
            </a:r>
            <a:r>
              <a:rPr lang="en-US" sz="2400" b="1" dirty="0" err="1" smtClean="0">
                <a:solidFill>
                  <a:schemeClr val="bg1"/>
                </a:solidFill>
                <a:latin typeface="Calibri" pitchFamily="34" charset="0"/>
                <a:cs typeface="Calibri" pitchFamily="34" charset="0"/>
              </a:rPr>
              <a:t>l’Esprit</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sanctifié</a:t>
            </a:r>
            <a:r>
              <a:rPr lang="en-US" sz="2400" b="1" dirty="0" smtClean="0">
                <a:solidFill>
                  <a:schemeClr val="bg1"/>
                </a:solidFill>
                <a:latin typeface="Calibri" pitchFamily="34" charset="0"/>
                <a:cs typeface="Calibri" pitchFamily="34" charset="0"/>
              </a:rPr>
              <a:t> par </a:t>
            </a:r>
            <a:r>
              <a:rPr lang="en-US" sz="2400" b="1" dirty="0" err="1" smtClean="0">
                <a:solidFill>
                  <a:schemeClr val="bg1"/>
                </a:solidFill>
                <a:latin typeface="Calibri" pitchFamily="34" charset="0"/>
                <a:cs typeface="Calibri" pitchFamily="34" charset="0"/>
              </a:rPr>
              <a:t>l’Esprit</a:t>
            </a:r>
            <a:r>
              <a:rPr lang="en-US" sz="2400" b="1" dirty="0" smtClean="0">
                <a:solidFill>
                  <a:schemeClr val="bg1"/>
                </a:solidFill>
                <a:latin typeface="Calibri" pitchFamily="34" charset="0"/>
                <a:cs typeface="Calibri" pitchFamily="34" charset="0"/>
              </a:rPr>
              <a:t/>
            </a:r>
            <a:br>
              <a:rPr lang="en-US" sz="2400" b="1" dirty="0" smtClean="0">
                <a:solidFill>
                  <a:schemeClr val="bg1"/>
                </a:solidFill>
                <a:latin typeface="Calibri" pitchFamily="34" charset="0"/>
                <a:cs typeface="Calibri" pitchFamily="34" charset="0"/>
              </a:rPr>
            </a:br>
            <a:r>
              <a:rPr lang="en-US" sz="2400" b="1" dirty="0" smtClean="0">
                <a:solidFill>
                  <a:schemeClr val="bg2"/>
                </a:solidFill>
                <a:latin typeface="Calibri" pitchFamily="34" charset="0"/>
                <a:cs typeface="Calibri" pitchFamily="34" charset="0"/>
              </a:rPr>
              <a:t>dons par </a:t>
            </a:r>
            <a:r>
              <a:rPr lang="en-US" sz="2400" b="1" dirty="0" err="1" smtClean="0">
                <a:solidFill>
                  <a:schemeClr val="bg2"/>
                </a:solidFill>
                <a:latin typeface="Calibri" pitchFamily="34" charset="0"/>
                <a:cs typeface="Calibri" pitchFamily="34" charset="0"/>
              </a:rPr>
              <a:t>l’Esprit</a:t>
            </a:r>
            <a:r>
              <a:rPr lang="en-US" sz="2400" b="1" dirty="0" smtClean="0">
                <a:solidFill>
                  <a:schemeClr val="bg2"/>
                </a:solidFill>
                <a:latin typeface="Calibri" pitchFamily="34" charset="0"/>
                <a:cs typeface="Calibri" pitchFamily="34" charset="0"/>
              </a:rPr>
              <a:t>            </a:t>
            </a:r>
            <a:r>
              <a:rPr lang="en-US" sz="2400" b="1" dirty="0" err="1" smtClean="0">
                <a:solidFill>
                  <a:schemeClr val="bg2"/>
                </a:solidFill>
                <a:latin typeface="Calibri" pitchFamily="34" charset="0"/>
                <a:cs typeface="Calibri" pitchFamily="34" charset="0"/>
              </a:rPr>
              <a:t>rempli</a:t>
            </a:r>
            <a:r>
              <a:rPr lang="en-US" sz="2400" b="1" dirty="0" smtClean="0">
                <a:solidFill>
                  <a:schemeClr val="bg2"/>
                </a:solidFill>
                <a:latin typeface="Calibri" pitchFamily="34" charset="0"/>
                <a:cs typeface="Calibri" pitchFamily="34" charset="0"/>
              </a:rPr>
              <a:t> de </a:t>
            </a:r>
            <a:r>
              <a:rPr lang="en-US" sz="2400" b="1" dirty="0" err="1" smtClean="0">
                <a:solidFill>
                  <a:schemeClr val="bg2"/>
                </a:solidFill>
                <a:latin typeface="Calibri" pitchFamily="34" charset="0"/>
                <a:cs typeface="Calibri" pitchFamily="34" charset="0"/>
              </a:rPr>
              <a:t>l’Esprit</a:t>
            </a:r>
            <a:r>
              <a:rPr lang="en-US" sz="2400" b="1" dirty="0" smtClean="0">
                <a:solidFill>
                  <a:schemeClr val="bg2"/>
                </a:solidFill>
                <a:latin typeface="Calibri" pitchFamily="34" charset="0"/>
                <a:cs typeface="Calibri" pitchFamily="34" charset="0"/>
              </a:rPr>
              <a:t>       </a:t>
            </a:r>
            <a:r>
              <a:rPr lang="en-US" sz="2400" b="1" dirty="0" smtClean="0">
                <a:solidFill>
                  <a:schemeClr val="tx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circoncis</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dans</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l'Esprit</a:t>
            </a:r>
            <a:r>
              <a:rPr lang="en-US" sz="2400" b="1" dirty="0" smtClean="0">
                <a:solidFill>
                  <a:schemeClr val="bg1"/>
                </a:solidFill>
                <a:latin typeface="Calibri" pitchFamily="34" charset="0"/>
                <a:cs typeface="Calibri" pitchFamily="34" charset="0"/>
              </a:rPr>
              <a:t>    </a:t>
            </a:r>
            <a:br>
              <a:rPr lang="en-US" sz="2400" b="1" dirty="0" smtClean="0">
                <a:solidFill>
                  <a:schemeClr val="bg1"/>
                </a:solidFill>
                <a:latin typeface="Calibri" pitchFamily="34" charset="0"/>
                <a:cs typeface="Calibri" pitchFamily="34" charset="0"/>
              </a:rPr>
            </a:br>
            <a:r>
              <a:rPr lang="en-US" sz="2400" b="1" dirty="0" err="1" smtClean="0">
                <a:solidFill>
                  <a:schemeClr val="bg2"/>
                </a:solidFill>
                <a:latin typeface="Calibri" pitchFamily="34" charset="0"/>
                <a:cs typeface="Calibri" pitchFamily="34" charset="0"/>
              </a:rPr>
              <a:t>grande</a:t>
            </a:r>
            <a:r>
              <a:rPr lang="en-US" sz="2400" b="1" dirty="0" smtClean="0">
                <a:solidFill>
                  <a:schemeClr val="bg2"/>
                </a:solidFill>
                <a:latin typeface="Calibri" pitchFamily="34" charset="0"/>
                <a:cs typeface="Calibri" pitchFamily="34" charset="0"/>
              </a:rPr>
              <a:t> puissance de </a:t>
            </a:r>
            <a:r>
              <a:rPr lang="en-US" sz="2400" b="1" dirty="0" err="1" smtClean="0">
                <a:solidFill>
                  <a:schemeClr val="bg2"/>
                </a:solidFill>
                <a:latin typeface="Calibri" pitchFamily="34" charset="0"/>
                <a:cs typeface="Calibri" pitchFamily="34" charset="0"/>
              </a:rPr>
              <a:t>l’Esprit</a:t>
            </a:r>
            <a:r>
              <a:rPr lang="en-US" sz="2400" b="1" dirty="0" smtClean="0">
                <a:solidFill>
                  <a:schemeClr val="tx1"/>
                </a:solidFill>
                <a:latin typeface="Calibri" pitchFamily="34" charset="0"/>
                <a:cs typeface="Calibri" pitchFamily="34" charset="0"/>
              </a:rPr>
              <a:t/>
            </a:r>
            <a:br>
              <a:rPr lang="en-US" sz="2400" b="1" dirty="0" smtClean="0">
                <a:solidFill>
                  <a:schemeClr val="tx1"/>
                </a:solidFill>
                <a:latin typeface="Calibri" pitchFamily="34" charset="0"/>
                <a:cs typeface="Calibri" pitchFamily="34" charset="0"/>
              </a:rPr>
            </a:br>
            <a:r>
              <a:rPr lang="en-US" sz="2400" b="1" dirty="0" err="1" smtClean="0">
                <a:solidFill>
                  <a:schemeClr val="bg1"/>
                </a:solidFill>
                <a:latin typeface="Calibri" pitchFamily="34" charset="0"/>
                <a:cs typeface="Calibri" pitchFamily="34" charset="0"/>
              </a:rPr>
              <a:t>l’ouvrage</a:t>
            </a:r>
            <a:r>
              <a:rPr lang="en-US" sz="2400" b="1" dirty="0" smtClean="0">
                <a:solidFill>
                  <a:schemeClr val="bg1"/>
                </a:solidFill>
                <a:latin typeface="Calibri" pitchFamily="34" charset="0"/>
                <a:cs typeface="Calibri" pitchFamily="34" charset="0"/>
              </a:rPr>
              <a:t> de </a:t>
            </a:r>
            <a:r>
              <a:rPr lang="en-US" sz="2400" b="1" dirty="0" err="1" smtClean="0">
                <a:solidFill>
                  <a:schemeClr val="bg1"/>
                </a:solidFill>
                <a:latin typeface="Calibri" pitchFamily="34" charset="0"/>
                <a:cs typeface="Calibri" pitchFamily="34" charset="0"/>
              </a:rPr>
              <a:t>Dieu</a:t>
            </a:r>
            <a:r>
              <a:rPr lang="en-US" sz="2400" b="1" dirty="0" smtClean="0">
                <a:solidFill>
                  <a:schemeClr val="bg1"/>
                </a:solidFill>
                <a:latin typeface="Calibri" pitchFamily="34" charset="0"/>
                <a:cs typeface="Calibri" pitchFamily="34" charset="0"/>
              </a:rPr>
              <a:t> par </a:t>
            </a:r>
            <a:r>
              <a:rPr lang="en-US" sz="2400" b="1" dirty="0" err="1" smtClean="0">
                <a:solidFill>
                  <a:schemeClr val="bg1"/>
                </a:solidFill>
                <a:latin typeface="Calibri" pitchFamily="34" charset="0"/>
                <a:cs typeface="Calibri" pitchFamily="34" charset="0"/>
              </a:rPr>
              <a:t>l’Esprit</a:t>
            </a:r>
            <a:r>
              <a:rPr lang="en-US" sz="2400" b="1" dirty="0" smtClean="0">
                <a:solidFill>
                  <a:schemeClr val="bg1"/>
                </a:solidFill>
                <a:latin typeface="Calibri" pitchFamily="34" charset="0"/>
                <a:cs typeface="Calibri" pitchFamily="34" charset="0"/>
              </a:rPr>
              <a:t/>
            </a:r>
            <a:br>
              <a:rPr lang="en-US" sz="2400" b="1" dirty="0" smtClean="0">
                <a:solidFill>
                  <a:schemeClr val="bg1"/>
                </a:solidFill>
                <a:latin typeface="Calibri" pitchFamily="34" charset="0"/>
                <a:cs typeface="Calibri" pitchFamily="34" charset="0"/>
              </a:rPr>
            </a:br>
            <a:r>
              <a:rPr lang="en-US" sz="2400" b="1" dirty="0" smtClean="0">
                <a:solidFill>
                  <a:schemeClr val="bg2"/>
                </a:solidFill>
                <a:latin typeface="Calibri" pitchFamily="34" charset="0"/>
                <a:cs typeface="Calibri" pitchFamily="34" charset="0"/>
              </a:rPr>
              <a:t>conduit en </a:t>
            </a:r>
            <a:r>
              <a:rPr lang="en-US" sz="2400" b="1" dirty="0" err="1" smtClean="0">
                <a:solidFill>
                  <a:schemeClr val="bg2"/>
                </a:solidFill>
                <a:latin typeface="Calibri" pitchFamily="34" charset="0"/>
                <a:cs typeface="Calibri" pitchFamily="34" charset="0"/>
              </a:rPr>
              <a:t>triomphe</a:t>
            </a:r>
            <a:r>
              <a:rPr lang="en-US" sz="2400" b="1" dirty="0" smtClean="0">
                <a:solidFill>
                  <a:schemeClr val="bg2"/>
                </a:solidFill>
                <a:latin typeface="Calibri" pitchFamily="34" charset="0"/>
                <a:cs typeface="Calibri" pitchFamily="34" charset="0"/>
              </a:rPr>
              <a:t> et </a:t>
            </a:r>
            <a:r>
              <a:rPr lang="en-US" sz="2400" b="1" dirty="0" err="1" smtClean="0">
                <a:solidFill>
                  <a:schemeClr val="bg2"/>
                </a:solidFill>
                <a:latin typeface="Calibri" pitchFamily="34" charset="0"/>
                <a:cs typeface="Calibri" pitchFamily="34" charset="0"/>
              </a:rPr>
              <a:t>victoire</a:t>
            </a:r>
            <a:r>
              <a:rPr lang="en-US" sz="2400" b="1" dirty="0" smtClean="0">
                <a:solidFill>
                  <a:schemeClr val="bg2"/>
                </a:solidFill>
                <a:latin typeface="Calibri" pitchFamily="34" charset="0"/>
                <a:cs typeface="Calibri" pitchFamily="34" charset="0"/>
              </a:rPr>
              <a:t> </a:t>
            </a:r>
            <a:r>
              <a:rPr lang="en-US" sz="2400" b="1" dirty="0" err="1" smtClean="0">
                <a:solidFill>
                  <a:schemeClr val="bg2"/>
                </a:solidFill>
                <a:latin typeface="Calibri" pitchFamily="34" charset="0"/>
                <a:cs typeface="Calibri" pitchFamily="34" charset="0"/>
              </a:rPr>
              <a:t>nike</a:t>
            </a:r>
            <a:r>
              <a:rPr lang="en-US" sz="2400" b="1" dirty="0" smtClean="0">
                <a:solidFill>
                  <a:schemeClr val="bg2"/>
                </a:solidFill>
                <a:latin typeface="Calibri" pitchFamily="34" charset="0"/>
                <a:cs typeface="Calibri" pitchFamily="34" charset="0"/>
              </a:rPr>
              <a:t> </a:t>
            </a:r>
            <a:r>
              <a:rPr lang="en-US" sz="2400" b="1" dirty="0" smtClean="0">
                <a:solidFill>
                  <a:schemeClr val="tx1"/>
                </a:solidFill>
                <a:latin typeface="Calibri" pitchFamily="34" charset="0"/>
                <a:cs typeface="Calibri" pitchFamily="34" charset="0"/>
              </a:rPr>
              <a:t/>
            </a:r>
            <a:br>
              <a:rPr lang="en-US" sz="2400" b="1" dirty="0" smtClean="0">
                <a:solidFill>
                  <a:schemeClr val="tx1"/>
                </a:solidFill>
                <a:latin typeface="Calibri" pitchFamily="34" charset="0"/>
                <a:cs typeface="Calibri" pitchFamily="34" charset="0"/>
              </a:rPr>
            </a:br>
            <a:endParaRPr lang="en-US" sz="2400" b="1" dirty="0" smtClean="0">
              <a:solidFill>
                <a:schemeClr val="tx1"/>
              </a:solidFill>
              <a:latin typeface="Calibri" pitchFamily="34" charset="0"/>
            </a:endParaRPr>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2855"/>
        <p:cNvGrpSpPr/>
        <p:nvPr/>
      </p:nvGrpSpPr>
      <p:grpSpPr>
        <a:xfrm>
          <a:off x="0" y="0"/>
          <a:ext cx="0" cy="0"/>
          <a:chOff x="0" y="0"/>
          <a:chExt cx="0" cy="0"/>
        </a:xfrm>
      </p:grpSpPr>
      <p:pic>
        <p:nvPicPr>
          <p:cNvPr id="2856" name="Google Shape;2856;p161" descr="F16 Falcon US jet"/>
          <p:cNvPicPr preferRelativeResize="0"/>
          <p:nvPr/>
        </p:nvPicPr>
        <p:blipFill rotWithShape="1">
          <a:blip r:embed="rId3">
            <a:alphaModFix/>
          </a:blip>
          <a:srcRect/>
          <a:stretch/>
        </p:blipFill>
        <p:spPr>
          <a:xfrm>
            <a:off x="0" y="-72629"/>
            <a:ext cx="9251950" cy="6958013"/>
          </a:xfrm>
          <a:prstGeom prst="rect">
            <a:avLst/>
          </a:prstGeom>
          <a:noFill/>
          <a:ln>
            <a:noFill/>
          </a:ln>
        </p:spPr>
      </p:pic>
      <p:sp>
        <p:nvSpPr>
          <p:cNvPr id="2857" name="Google Shape;2857;p161"/>
          <p:cNvSpPr txBox="1"/>
          <p:nvPr/>
        </p:nvSpPr>
        <p:spPr>
          <a:xfrm>
            <a:off x="755576" y="154375"/>
            <a:ext cx="8143875" cy="206210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a:solidFill>
                  <a:schemeClr val="lt1"/>
                </a:solidFill>
                <a:latin typeface="Calibri"/>
                <a:ea typeface="Calibri"/>
                <a:cs typeface="Calibri"/>
                <a:sym typeface="Calibri"/>
              </a:rPr>
              <a:t>La vie dans l'Esprit : La loi de l'Esprit de vie en Christ nous libère du péché et de la chair comme la loi de l'aérodynamique surmonte </a:t>
            </a:r>
            <a:endParaRPr/>
          </a:p>
          <a:p>
            <a:pPr marL="0" marR="0" lvl="0" indent="0" algn="ctr" rtl="0">
              <a:spcBef>
                <a:spcPts val="0"/>
              </a:spcBef>
              <a:spcAft>
                <a:spcPts val="0"/>
              </a:spcAft>
              <a:buNone/>
            </a:pPr>
            <a:r>
              <a:rPr lang="en-US" sz="3200" b="1">
                <a:solidFill>
                  <a:schemeClr val="lt1"/>
                </a:solidFill>
                <a:latin typeface="Calibri"/>
                <a:ea typeface="Calibri"/>
                <a:cs typeface="Calibri"/>
                <a:sym typeface="Calibri"/>
              </a:rPr>
              <a:t>la loi de la gravité.</a:t>
            </a:r>
            <a:endParaRPr sz="3200" b="1">
              <a:solidFill>
                <a:schemeClr val="lt1"/>
              </a:solidFill>
              <a:latin typeface="Calibri"/>
              <a:ea typeface="Calibri"/>
              <a:cs typeface="Calibri"/>
              <a:sym typeface="Calibri"/>
            </a:endParaRPr>
          </a:p>
        </p:txBody>
      </p:sp>
      <p:sp>
        <p:nvSpPr>
          <p:cNvPr id="2858" name="Google Shape;2858;p161"/>
          <p:cNvSpPr txBox="1"/>
          <p:nvPr/>
        </p:nvSpPr>
        <p:spPr>
          <a:xfrm>
            <a:off x="7020272" y="4077072"/>
            <a:ext cx="1604927"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a:solidFill>
                  <a:schemeClr val="lt1"/>
                </a:solidFill>
                <a:latin typeface="Arial"/>
                <a:ea typeface="Arial"/>
                <a:cs typeface="Arial"/>
                <a:sym typeface="Arial"/>
              </a:rPr>
              <a:t>F 16 from raahistory.com</a:t>
            </a:r>
            <a:endParaRPr sz="1000">
              <a:solidFill>
                <a:schemeClr val="lt1"/>
              </a:solidFill>
              <a:latin typeface="Arial"/>
              <a:ea typeface="Arial"/>
              <a:cs typeface="Arial"/>
              <a:sym typeface="Arial"/>
            </a:endParaRP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Shape 2862"/>
        <p:cNvGrpSpPr/>
        <p:nvPr/>
      </p:nvGrpSpPr>
      <p:grpSpPr>
        <a:xfrm>
          <a:off x="0" y="0"/>
          <a:ext cx="0" cy="0"/>
          <a:chOff x="0" y="0"/>
          <a:chExt cx="0" cy="0"/>
        </a:xfrm>
      </p:grpSpPr>
      <p:pic>
        <p:nvPicPr>
          <p:cNvPr id="2863" name="Google Shape;2863;p162" descr="msotw9_temp0"/>
          <p:cNvPicPr preferRelativeResize="0"/>
          <p:nvPr/>
        </p:nvPicPr>
        <p:blipFill rotWithShape="1">
          <a:blip r:embed="rId3">
            <a:alphaModFix/>
          </a:blip>
          <a:srcRect t="2329" b="2338"/>
          <a:stretch/>
        </p:blipFill>
        <p:spPr>
          <a:xfrm>
            <a:off x="0" y="1268760"/>
            <a:ext cx="9144000" cy="3600400"/>
          </a:xfrm>
          <a:prstGeom prst="rect">
            <a:avLst/>
          </a:prstGeom>
          <a:noFill/>
          <a:ln>
            <a:noFill/>
          </a:ln>
        </p:spPr>
      </p:pic>
      <p:sp>
        <p:nvSpPr>
          <p:cNvPr id="2864" name="Google Shape;2864;p162"/>
          <p:cNvSpPr txBox="1"/>
          <p:nvPr/>
        </p:nvSpPr>
        <p:spPr>
          <a:xfrm>
            <a:off x="6984776" y="4149080"/>
            <a:ext cx="1907704"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rgbClr val="7F7F7F"/>
                </a:solidFill>
                <a:latin typeface="Arial"/>
                <a:ea typeface="Arial"/>
                <a:cs typeface="Arial"/>
                <a:sym typeface="Arial"/>
              </a:rPr>
              <a:t>soccer teams by Kim Graham </a:t>
            </a:r>
            <a:endParaRPr sz="800">
              <a:solidFill>
                <a:srgbClr val="7F7F7F"/>
              </a:solidFill>
              <a:latin typeface="Arial"/>
              <a:ea typeface="Arial"/>
              <a:cs typeface="Arial"/>
              <a:sym typeface="Arial"/>
            </a:endParaRPr>
          </a:p>
        </p:txBody>
      </p:sp>
      <p:sp>
        <p:nvSpPr>
          <p:cNvPr id="2865" name="Google Shape;2865;p162"/>
          <p:cNvSpPr/>
          <p:nvPr/>
        </p:nvSpPr>
        <p:spPr>
          <a:xfrm>
            <a:off x="35496" y="4016677"/>
            <a:ext cx="3456384" cy="49244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7F7F7F"/>
                </a:solidFill>
                <a:latin typeface="Arial"/>
                <a:ea typeface="Arial"/>
                <a:cs typeface="Arial"/>
                <a:sym typeface="Arial"/>
              </a:rPr>
              <a:t>Dove and Bible Microsoft clip art © 2013 </a:t>
            </a:r>
            <a:endParaRPr/>
          </a:p>
          <a:p>
            <a:pPr marL="0" marR="0" lvl="0" indent="0" algn="ctr" rtl="0">
              <a:spcBef>
                <a:spcPts val="0"/>
              </a:spcBef>
              <a:spcAft>
                <a:spcPts val="0"/>
              </a:spcAft>
              <a:buNone/>
            </a:pPr>
            <a:r>
              <a:rPr lang="en-US" sz="800">
                <a:solidFill>
                  <a:srgbClr val="7F7F7F"/>
                </a:solidFill>
                <a:latin typeface="Arial"/>
                <a:ea typeface="Arial"/>
                <a:cs typeface="Arial"/>
                <a:sym typeface="Arial"/>
              </a:rPr>
              <a:t>Microsoft Corporation. </a:t>
            </a:r>
            <a:endParaRPr/>
          </a:p>
          <a:p>
            <a:pPr marL="0" marR="0" lvl="0" indent="0" algn="ctr" rtl="0">
              <a:spcBef>
                <a:spcPts val="0"/>
              </a:spcBef>
              <a:spcAft>
                <a:spcPts val="0"/>
              </a:spcAft>
              <a:buNone/>
            </a:pPr>
            <a:endParaRPr sz="1000">
              <a:solidFill>
                <a:srgbClr val="7F7F7F"/>
              </a:solidFill>
              <a:latin typeface="Arial"/>
              <a:ea typeface="Arial"/>
              <a:cs typeface="Arial"/>
              <a:sym typeface="Arial"/>
            </a:endParaRPr>
          </a:p>
        </p:txBody>
      </p:sp>
      <p:sp>
        <p:nvSpPr>
          <p:cNvPr id="2866" name="Google Shape;2866;p162"/>
          <p:cNvSpPr txBox="1"/>
          <p:nvPr/>
        </p:nvSpPr>
        <p:spPr>
          <a:xfrm>
            <a:off x="35496" y="980728"/>
            <a:ext cx="8856984"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chemeClr val="dk2"/>
                </a:solidFill>
                <a:latin typeface="Calibri"/>
                <a:ea typeface="Calibri"/>
                <a:cs typeface="Calibri"/>
                <a:sym typeface="Calibri"/>
              </a:rPr>
              <a:t>Christ est l'entraîneur de l'équipe              des crucifiés et ressuscités avec Christ</a:t>
            </a:r>
            <a:endParaRPr sz="2000" b="1">
              <a:solidFill>
                <a:schemeClr val="dk2"/>
              </a:solidFill>
              <a:latin typeface="Calibri"/>
              <a:ea typeface="Calibri"/>
              <a:cs typeface="Calibri"/>
              <a:sym typeface="Calibri"/>
            </a:endParaRPr>
          </a:p>
        </p:txBody>
      </p:sp>
      <p:sp>
        <p:nvSpPr>
          <p:cNvPr id="2867" name="Google Shape;2867;p162"/>
          <p:cNvSpPr txBox="1"/>
          <p:nvPr/>
        </p:nvSpPr>
        <p:spPr>
          <a:xfrm>
            <a:off x="395536" y="4509120"/>
            <a:ext cx="8568952"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chemeClr val="dk2"/>
                </a:solidFill>
                <a:latin typeface="Calibri"/>
                <a:ea typeface="Calibri"/>
                <a:cs typeface="Calibri"/>
                <a:sym typeface="Calibri"/>
              </a:rPr>
              <a:t>notre ancien entraîneur         Péché (Sin) n'a plus le pouvoir de nous gouverner</a:t>
            </a:r>
            <a:endParaRPr sz="2000" b="1">
              <a:solidFill>
                <a:schemeClr val="dk2"/>
              </a:solidFill>
              <a:latin typeface="Calibri"/>
              <a:ea typeface="Calibri"/>
              <a:cs typeface="Calibri"/>
              <a:sym typeface="Calibri"/>
            </a:endParaRPr>
          </a:p>
        </p:txBody>
      </p:sp>
      <p:pic>
        <p:nvPicPr>
          <p:cNvPr id="2868" name="Google Shape;2868;p162" descr="small dove.png"/>
          <p:cNvPicPr preferRelativeResize="0"/>
          <p:nvPr/>
        </p:nvPicPr>
        <p:blipFill rotWithShape="1">
          <a:blip r:embed="rId4">
            <a:alphaModFix/>
          </a:blip>
          <a:srcRect/>
          <a:stretch/>
        </p:blipFill>
        <p:spPr>
          <a:xfrm>
            <a:off x="3657717" y="836712"/>
            <a:ext cx="554243" cy="576064"/>
          </a:xfrm>
          <a:prstGeom prst="rect">
            <a:avLst/>
          </a:prstGeom>
          <a:noFill/>
          <a:ln>
            <a:noFill/>
          </a:ln>
        </p:spPr>
      </p:pic>
      <p:pic>
        <p:nvPicPr>
          <p:cNvPr id="2869" name="Google Shape;2869;p162" descr="small dove.png"/>
          <p:cNvPicPr preferRelativeResize="0"/>
          <p:nvPr/>
        </p:nvPicPr>
        <p:blipFill rotWithShape="1">
          <a:blip r:embed="rId4">
            <a:alphaModFix/>
          </a:blip>
          <a:srcRect/>
          <a:stretch/>
        </p:blipFill>
        <p:spPr>
          <a:xfrm>
            <a:off x="4665829" y="1340768"/>
            <a:ext cx="554243" cy="576064"/>
          </a:xfrm>
          <a:prstGeom prst="rect">
            <a:avLst/>
          </a:prstGeom>
          <a:noFill/>
          <a:ln>
            <a:noFill/>
          </a:ln>
        </p:spPr>
      </p:pic>
      <p:pic>
        <p:nvPicPr>
          <p:cNvPr id="2870" name="Google Shape;2870;p162" descr="small dove.png"/>
          <p:cNvPicPr preferRelativeResize="0"/>
          <p:nvPr/>
        </p:nvPicPr>
        <p:blipFill rotWithShape="1">
          <a:blip r:embed="rId4">
            <a:alphaModFix/>
          </a:blip>
          <a:srcRect/>
          <a:stretch/>
        </p:blipFill>
        <p:spPr>
          <a:xfrm>
            <a:off x="6732240" y="2852936"/>
            <a:ext cx="554243" cy="576064"/>
          </a:xfrm>
          <a:prstGeom prst="rect">
            <a:avLst/>
          </a:prstGeom>
          <a:noFill/>
          <a:ln>
            <a:noFill/>
          </a:ln>
        </p:spPr>
      </p:pic>
      <p:pic>
        <p:nvPicPr>
          <p:cNvPr id="2871" name="Google Shape;2871;p162" descr="small dove.png"/>
          <p:cNvPicPr preferRelativeResize="0"/>
          <p:nvPr/>
        </p:nvPicPr>
        <p:blipFill rotWithShape="1">
          <a:blip r:embed="rId4">
            <a:alphaModFix/>
          </a:blip>
          <a:srcRect/>
          <a:stretch/>
        </p:blipFill>
        <p:spPr>
          <a:xfrm>
            <a:off x="6826069" y="1484784"/>
            <a:ext cx="554243" cy="576064"/>
          </a:xfrm>
          <a:prstGeom prst="rect">
            <a:avLst/>
          </a:prstGeom>
          <a:noFill/>
          <a:ln>
            <a:noFill/>
          </a:ln>
        </p:spPr>
      </p:pic>
      <p:pic>
        <p:nvPicPr>
          <p:cNvPr id="2872" name="Google Shape;2872;p162" descr="small dove.png"/>
          <p:cNvPicPr preferRelativeResize="0"/>
          <p:nvPr/>
        </p:nvPicPr>
        <p:blipFill rotWithShape="1">
          <a:blip r:embed="rId4">
            <a:alphaModFix/>
          </a:blip>
          <a:srcRect/>
          <a:stretch/>
        </p:blipFill>
        <p:spPr>
          <a:xfrm>
            <a:off x="1569485" y="2132856"/>
            <a:ext cx="554243" cy="576064"/>
          </a:xfrm>
          <a:prstGeom prst="rect">
            <a:avLst/>
          </a:prstGeom>
          <a:noFill/>
          <a:ln>
            <a:noFill/>
          </a:ln>
        </p:spPr>
      </p:pic>
      <p:pic>
        <p:nvPicPr>
          <p:cNvPr id="2873" name="Google Shape;2873;p162" descr="small dove.png"/>
          <p:cNvPicPr preferRelativeResize="0"/>
          <p:nvPr/>
        </p:nvPicPr>
        <p:blipFill rotWithShape="1">
          <a:blip r:embed="rId4">
            <a:alphaModFix/>
          </a:blip>
          <a:srcRect/>
          <a:stretch/>
        </p:blipFill>
        <p:spPr>
          <a:xfrm>
            <a:off x="2433581" y="1556792"/>
            <a:ext cx="554243" cy="576064"/>
          </a:xfrm>
          <a:prstGeom prst="rect">
            <a:avLst/>
          </a:prstGeom>
          <a:noFill/>
          <a:ln>
            <a:noFill/>
          </a:ln>
        </p:spPr>
      </p:pic>
      <p:pic>
        <p:nvPicPr>
          <p:cNvPr id="2874" name="Google Shape;2874;p162" descr="small dove.png"/>
          <p:cNvPicPr preferRelativeResize="0"/>
          <p:nvPr/>
        </p:nvPicPr>
        <p:blipFill rotWithShape="1">
          <a:blip r:embed="rId4">
            <a:alphaModFix/>
          </a:blip>
          <a:srcRect/>
          <a:stretch/>
        </p:blipFill>
        <p:spPr>
          <a:xfrm>
            <a:off x="6012160" y="2132856"/>
            <a:ext cx="554243" cy="576064"/>
          </a:xfrm>
          <a:prstGeom prst="rect">
            <a:avLst/>
          </a:prstGeom>
          <a:noFill/>
          <a:ln>
            <a:noFill/>
          </a:ln>
        </p:spPr>
      </p:pic>
      <p:pic>
        <p:nvPicPr>
          <p:cNvPr id="2875" name="Google Shape;2875;p162" descr="small dove.png"/>
          <p:cNvPicPr preferRelativeResize="0"/>
          <p:nvPr/>
        </p:nvPicPr>
        <p:blipFill rotWithShape="1">
          <a:blip r:embed="rId4">
            <a:alphaModFix/>
          </a:blip>
          <a:srcRect/>
          <a:stretch/>
        </p:blipFill>
        <p:spPr>
          <a:xfrm>
            <a:off x="3923928" y="3140968"/>
            <a:ext cx="554243" cy="576064"/>
          </a:xfrm>
          <a:prstGeom prst="rect">
            <a:avLst/>
          </a:prstGeom>
          <a:noFill/>
          <a:ln>
            <a:noFill/>
          </a:ln>
        </p:spPr>
      </p:pic>
      <p:pic>
        <p:nvPicPr>
          <p:cNvPr id="2876" name="Google Shape;2876;p162" descr="small dove.png"/>
          <p:cNvPicPr preferRelativeResize="0"/>
          <p:nvPr/>
        </p:nvPicPr>
        <p:blipFill rotWithShape="1">
          <a:blip r:embed="rId4">
            <a:alphaModFix/>
          </a:blip>
          <a:srcRect/>
          <a:stretch/>
        </p:blipFill>
        <p:spPr>
          <a:xfrm>
            <a:off x="4211960" y="2132856"/>
            <a:ext cx="554243" cy="576064"/>
          </a:xfrm>
          <a:prstGeom prst="rect">
            <a:avLst/>
          </a:prstGeom>
          <a:noFill/>
          <a:ln>
            <a:noFill/>
          </a:ln>
        </p:spPr>
      </p:pic>
      <p:pic>
        <p:nvPicPr>
          <p:cNvPr id="2877" name="Google Shape;2877;p162" descr="small dove.png"/>
          <p:cNvPicPr preferRelativeResize="0"/>
          <p:nvPr/>
        </p:nvPicPr>
        <p:blipFill rotWithShape="1">
          <a:blip r:embed="rId4">
            <a:alphaModFix/>
          </a:blip>
          <a:srcRect/>
          <a:stretch/>
        </p:blipFill>
        <p:spPr>
          <a:xfrm>
            <a:off x="1835696" y="2852936"/>
            <a:ext cx="554243" cy="576064"/>
          </a:xfrm>
          <a:prstGeom prst="rect">
            <a:avLst/>
          </a:prstGeom>
          <a:noFill/>
          <a:ln>
            <a:noFill/>
          </a:ln>
        </p:spPr>
      </p:pic>
      <p:pic>
        <p:nvPicPr>
          <p:cNvPr id="2878" name="Google Shape;2878;p162" descr="small dove.png"/>
          <p:cNvPicPr preferRelativeResize="0"/>
          <p:nvPr/>
        </p:nvPicPr>
        <p:blipFill rotWithShape="1">
          <a:blip r:embed="rId4">
            <a:alphaModFix/>
          </a:blip>
          <a:srcRect/>
          <a:stretch/>
        </p:blipFill>
        <p:spPr>
          <a:xfrm>
            <a:off x="7042093" y="1988840"/>
            <a:ext cx="554243" cy="576064"/>
          </a:xfrm>
          <a:prstGeom prst="rect">
            <a:avLst/>
          </a:prstGeom>
          <a:noFill/>
          <a:ln>
            <a:noFill/>
          </a:ln>
        </p:spPr>
      </p:pic>
      <p:sp>
        <p:nvSpPr>
          <p:cNvPr id="2879" name="Google Shape;2879;p162"/>
          <p:cNvSpPr txBox="1"/>
          <p:nvPr/>
        </p:nvSpPr>
        <p:spPr>
          <a:xfrm>
            <a:off x="72008" y="5040386"/>
            <a:ext cx="8964488" cy="2205038"/>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«Ainsi vous-mêmes, regardez-vous comme morts au péché, et comme vivants pour Dieu en Jésus Christ»  Rom 6:11</a:t>
            </a:r>
            <a:endParaRPr sz="2800" b="1">
              <a:solidFill>
                <a:schemeClr val="dk2"/>
              </a:solidFill>
              <a:latin typeface="Calibri"/>
              <a:ea typeface="Calibri"/>
              <a:cs typeface="Calibri"/>
              <a:sym typeface="Calibri"/>
            </a:endParaRPr>
          </a:p>
          <a:p>
            <a:pPr marL="0" marR="0" lvl="0" indent="0" algn="ctr" rtl="0">
              <a:spcBef>
                <a:spcPts val="0"/>
              </a:spcBef>
              <a:spcAft>
                <a:spcPts val="0"/>
              </a:spcAft>
              <a:buNone/>
            </a:pPr>
            <a:r>
              <a:rPr lang="en-US" sz="2800">
                <a:solidFill>
                  <a:schemeClr val="lt1"/>
                </a:solidFill>
                <a:latin typeface="Calibri"/>
                <a:ea typeface="Calibri"/>
                <a:cs typeface="Calibri"/>
                <a:sym typeface="Calibri"/>
              </a:rPr>
              <a:t> </a:t>
            </a:r>
            <a:r>
              <a:rPr lang="en-US" sz="2800" b="1">
                <a:solidFill>
                  <a:schemeClr val="dk2"/>
                </a:solidFill>
                <a:latin typeface="Calibri"/>
                <a:ea typeface="Calibri"/>
                <a:cs typeface="Calibri"/>
                <a:sym typeface="Calibri"/>
              </a:rPr>
              <a:t>«En effet, la loi de l'esprit de vie en Jésus Christ m'a affranchi de la loi du péché et de la mort»  Rom 8:2</a:t>
            </a:r>
            <a:endParaRPr/>
          </a:p>
          <a:p>
            <a:pPr marL="0" marR="0" lvl="0" indent="0" algn="ctr" rtl="0">
              <a:spcBef>
                <a:spcPts val="0"/>
              </a:spcBef>
              <a:spcAft>
                <a:spcPts val="0"/>
              </a:spcAft>
              <a:buNone/>
            </a:pPr>
            <a:endParaRPr sz="2400">
              <a:solidFill>
                <a:schemeClr val="lt1"/>
              </a:solidFill>
              <a:latin typeface="Arial"/>
              <a:ea typeface="Arial"/>
              <a:cs typeface="Arial"/>
              <a:sym typeface="Arial"/>
            </a:endParaRPr>
          </a:p>
          <a:p>
            <a:pPr marL="0" marR="0" lvl="0" indent="0" algn="l" rtl="0">
              <a:spcBef>
                <a:spcPts val="0"/>
              </a:spcBef>
              <a:spcAft>
                <a:spcPts val="0"/>
              </a:spcAft>
              <a:buNone/>
            </a:pPr>
            <a:endParaRPr sz="2400">
              <a:solidFill>
                <a:schemeClr val="lt1"/>
              </a:solidFill>
              <a:latin typeface="Arial"/>
              <a:ea typeface="Arial"/>
              <a:cs typeface="Arial"/>
              <a:sym typeface="Arial"/>
            </a:endParaRPr>
          </a:p>
        </p:txBody>
      </p:sp>
      <p:pic>
        <p:nvPicPr>
          <p:cNvPr id="2880" name="Google Shape;2880;p162" descr="lord-jesus-christ-coming-293608.gif"/>
          <p:cNvPicPr preferRelativeResize="0"/>
          <p:nvPr/>
        </p:nvPicPr>
        <p:blipFill rotWithShape="1">
          <a:blip r:embed="rId5">
            <a:alphaModFix/>
          </a:blip>
          <a:srcRect/>
          <a:stretch/>
        </p:blipFill>
        <p:spPr>
          <a:xfrm>
            <a:off x="3635896" y="836712"/>
            <a:ext cx="732536" cy="1066800"/>
          </a:xfrm>
          <a:prstGeom prst="rect">
            <a:avLst/>
          </a:prstGeom>
          <a:noFill/>
          <a:ln>
            <a:noFill/>
          </a:ln>
        </p:spPr>
      </p:pic>
      <p:sp>
        <p:nvSpPr>
          <p:cNvPr id="2881" name="Google Shape;2881;p162"/>
          <p:cNvSpPr txBox="1"/>
          <p:nvPr/>
        </p:nvSpPr>
        <p:spPr>
          <a:xfrm>
            <a:off x="2483768" y="1412776"/>
            <a:ext cx="1368152"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7F7F7F"/>
                </a:solidFill>
                <a:latin typeface="Arial"/>
                <a:ea typeface="Arial"/>
                <a:cs typeface="Arial"/>
                <a:sym typeface="Arial"/>
              </a:rPr>
              <a:t>© GospelGifs.com </a:t>
            </a:r>
            <a:endParaRPr/>
          </a:p>
        </p:txBody>
      </p:sp>
      <p:sp>
        <p:nvSpPr>
          <p:cNvPr id="2882" name="Google Shape;2882;p162"/>
          <p:cNvSpPr txBox="1"/>
          <p:nvPr/>
        </p:nvSpPr>
        <p:spPr>
          <a:xfrm>
            <a:off x="323528" y="44624"/>
            <a:ext cx="8604448" cy="73152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7142"/>
              </a:lnSpc>
              <a:spcBef>
                <a:spcPts val="0"/>
              </a:spcBef>
              <a:spcAft>
                <a:spcPts val="0"/>
              </a:spcAft>
              <a:buNone/>
            </a:pPr>
            <a:r>
              <a:rPr lang="en-US" sz="2800" b="1">
                <a:solidFill>
                  <a:srgbClr val="FF0000"/>
                </a:solidFill>
                <a:latin typeface="Calibri"/>
                <a:ea typeface="Calibri"/>
                <a:cs typeface="Calibri"/>
                <a:sym typeface="Calibri"/>
              </a:rPr>
              <a:t>48. la loi de l‘Esprit de vie en Christ nous a affranchis </a:t>
            </a:r>
            <a:endParaRPr/>
          </a:p>
          <a:p>
            <a:pPr marL="0" marR="0" lvl="0" indent="0" algn="ctr" rtl="0">
              <a:lnSpc>
                <a:spcPct val="107142"/>
              </a:lnSpc>
              <a:spcBef>
                <a:spcPts val="0"/>
              </a:spcBef>
              <a:spcAft>
                <a:spcPts val="0"/>
              </a:spcAft>
              <a:buNone/>
            </a:pPr>
            <a:r>
              <a:rPr lang="en-US" sz="2800" b="1">
                <a:solidFill>
                  <a:srgbClr val="FF0000"/>
                </a:solidFill>
                <a:latin typeface="Calibri"/>
                <a:ea typeface="Calibri"/>
                <a:cs typeface="Calibri"/>
                <a:sym typeface="Calibri"/>
              </a:rPr>
              <a:t>de la loi du péché et de la mort.  Oui, Seigneur!</a:t>
            </a:r>
            <a:endParaRPr sz="2400">
              <a:solidFill>
                <a:srgbClr val="FF0000"/>
              </a:solidFill>
              <a:latin typeface="Calibri"/>
              <a:ea typeface="Calibri"/>
              <a:cs typeface="Calibri"/>
              <a:sym typeface="Calibri"/>
            </a:endParaRPr>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Shape 2886"/>
        <p:cNvGrpSpPr/>
        <p:nvPr/>
      </p:nvGrpSpPr>
      <p:grpSpPr>
        <a:xfrm>
          <a:off x="0" y="0"/>
          <a:ext cx="0" cy="0"/>
          <a:chOff x="0" y="0"/>
          <a:chExt cx="0" cy="0"/>
        </a:xfrm>
      </p:grpSpPr>
      <p:pic>
        <p:nvPicPr>
          <p:cNvPr id="2887" name="Google Shape;2887;p163" descr="http://www.google.com/url?source=imglanding&amp;ct=img&amp;q=http://pariasprings.typepad.com/photos/courtenays_adventures/imgp6398.jpg&amp;sa=X&amp;ei=b_P8TvXlAcfJmQXj4NWmDQ&amp;ved=0CAwQ8wc&amp;usg=AFQjCNEEp1aGkxTyTG311y1obqVUxfP0Qg"/>
          <p:cNvPicPr preferRelativeResize="0"/>
          <p:nvPr/>
        </p:nvPicPr>
        <p:blipFill rotWithShape="1">
          <a:blip r:embed="rId3">
            <a:alphaModFix/>
          </a:blip>
          <a:srcRect/>
          <a:stretch/>
        </p:blipFill>
        <p:spPr>
          <a:xfrm>
            <a:off x="71438" y="142875"/>
            <a:ext cx="9001125" cy="6751638"/>
          </a:xfrm>
          <a:prstGeom prst="rect">
            <a:avLst/>
          </a:prstGeom>
          <a:noFill/>
          <a:ln>
            <a:noFill/>
          </a:ln>
        </p:spPr>
      </p:pic>
      <p:sp>
        <p:nvSpPr>
          <p:cNvPr id="2888" name="Google Shape;2888;p163"/>
          <p:cNvSpPr txBox="1"/>
          <p:nvPr/>
        </p:nvSpPr>
        <p:spPr>
          <a:xfrm>
            <a:off x="0" y="5239464"/>
            <a:ext cx="9108504" cy="1645920"/>
          </a:xfrm>
          <a:prstGeom prst="rect">
            <a:avLst/>
          </a:prstGeom>
          <a:solidFill>
            <a:srgbClr val="0C0C0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a:solidFill>
                  <a:srgbClr val="00FF00"/>
                </a:solidFill>
                <a:latin typeface="Calibri"/>
                <a:ea typeface="Calibri"/>
                <a:cs typeface="Calibri"/>
                <a:sym typeface="Calibri"/>
              </a:rPr>
              <a:t>          Prophétiser = dire ce que le Seigneur dit (Ézéchiel 34:2 ; 35:2-3).         </a:t>
            </a:r>
            <a:endParaRPr/>
          </a:p>
          <a:p>
            <a:pPr marL="0" marR="0" lvl="0" indent="0" algn="ctr" rtl="0">
              <a:spcBef>
                <a:spcPts val="0"/>
              </a:spcBef>
              <a:spcAft>
                <a:spcPts val="0"/>
              </a:spcAft>
              <a:buNone/>
            </a:pPr>
            <a:r>
              <a:rPr lang="en-US" sz="2400" b="1">
                <a:solidFill>
                  <a:srgbClr val="00FF00"/>
                </a:solidFill>
                <a:latin typeface="Calibri"/>
                <a:ea typeface="Calibri"/>
                <a:cs typeface="Calibri"/>
                <a:sym typeface="Calibri"/>
              </a:rPr>
              <a:t>       Dans Actes, la prophétie du Nouveau Testament se </a:t>
            </a:r>
            <a:endParaRPr/>
          </a:p>
          <a:p>
            <a:pPr marL="0" marR="0" lvl="0" indent="0" algn="ctr" rtl="0">
              <a:spcBef>
                <a:spcPts val="0"/>
              </a:spcBef>
              <a:spcAft>
                <a:spcPts val="0"/>
              </a:spcAft>
              <a:buNone/>
            </a:pPr>
            <a:r>
              <a:rPr lang="en-US" sz="2400" b="1">
                <a:solidFill>
                  <a:srgbClr val="00FF00"/>
                </a:solidFill>
                <a:latin typeface="Calibri"/>
                <a:ea typeface="Calibri"/>
                <a:cs typeface="Calibri"/>
                <a:sym typeface="Calibri"/>
              </a:rPr>
              <a:t>      concentre sur le témoignage Jésus (Actes 1:8), prêcher </a:t>
            </a:r>
            <a:endParaRPr/>
          </a:p>
          <a:p>
            <a:pPr marL="0" marR="0" lvl="0" indent="0" algn="ctr" rtl="0">
              <a:spcBef>
                <a:spcPts val="0"/>
              </a:spcBef>
              <a:spcAft>
                <a:spcPts val="0"/>
              </a:spcAft>
              <a:buNone/>
            </a:pPr>
            <a:r>
              <a:rPr lang="en-US" sz="2400" b="1">
                <a:solidFill>
                  <a:srgbClr val="00FF00"/>
                </a:solidFill>
                <a:latin typeface="Calibri"/>
                <a:ea typeface="Calibri"/>
                <a:cs typeface="Calibri"/>
                <a:sym typeface="Calibri"/>
              </a:rPr>
              <a:t>     la parole du Christ crucifié et ressuscité (Actes 8:4).</a:t>
            </a:r>
            <a:endParaRPr sz="2800" b="1" i="0" u="none" strike="noStrike" cap="none">
              <a:solidFill>
                <a:srgbClr val="FF0000"/>
              </a:solidFill>
              <a:latin typeface="Calibri"/>
              <a:ea typeface="Calibri"/>
              <a:cs typeface="Calibri"/>
              <a:sym typeface="Calibri"/>
            </a:endParaRPr>
          </a:p>
        </p:txBody>
      </p:sp>
      <p:sp>
        <p:nvSpPr>
          <p:cNvPr id="2889" name="Google Shape;2889;p163"/>
          <p:cNvSpPr txBox="1"/>
          <p:nvPr/>
        </p:nvSpPr>
        <p:spPr>
          <a:xfrm>
            <a:off x="5943600" y="116632"/>
            <a:ext cx="3092896" cy="483209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Dans</a:t>
            </a:r>
            <a:r>
              <a:rPr lang="en-US" sz="2800" b="1" dirty="0">
                <a:solidFill>
                  <a:schemeClr val="lt1"/>
                </a:solidFill>
                <a:latin typeface="Calibri"/>
                <a:ea typeface="Calibri"/>
                <a:cs typeface="Calibri"/>
                <a:sym typeface="Calibri"/>
              </a:rPr>
              <a:t> les </a:t>
            </a:r>
            <a:r>
              <a:rPr lang="en-US" sz="2800" b="1" dirty="0" err="1">
                <a:solidFill>
                  <a:schemeClr val="lt1"/>
                </a:solidFill>
                <a:latin typeface="Calibri"/>
                <a:ea typeface="Calibri"/>
                <a:cs typeface="Calibri"/>
                <a:sym typeface="Calibri"/>
              </a:rPr>
              <a:t>derniers</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jours</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dit</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Dieu</a:t>
            </a:r>
            <a:r>
              <a:rPr lang="en-US" sz="2800" b="1" dirty="0">
                <a:solidFill>
                  <a:schemeClr val="lt1"/>
                </a:solidFill>
                <a:latin typeface="Calibri"/>
                <a:ea typeface="Calibri"/>
                <a:cs typeface="Calibri"/>
                <a:sym typeface="Calibri"/>
              </a:rPr>
              <a:t>, je </a:t>
            </a:r>
            <a:r>
              <a:rPr lang="en-US" sz="2800" b="1" dirty="0" err="1">
                <a:solidFill>
                  <a:schemeClr val="lt1"/>
                </a:solidFill>
                <a:latin typeface="Calibri"/>
                <a:ea typeface="Calibri"/>
                <a:cs typeface="Calibri"/>
                <a:sym typeface="Calibri"/>
              </a:rPr>
              <a:t>répandrai</a:t>
            </a:r>
            <a:r>
              <a:rPr lang="en-US" sz="2800" b="1" dirty="0">
                <a:solidFill>
                  <a:schemeClr val="lt1"/>
                </a:solidFill>
                <a:latin typeface="Calibri"/>
                <a:ea typeface="Calibri"/>
                <a:cs typeface="Calibri"/>
                <a:sym typeface="Calibri"/>
              </a:rPr>
              <a:t> de </a:t>
            </a:r>
            <a:r>
              <a:rPr lang="en-US" sz="2800" b="1" dirty="0" err="1">
                <a:solidFill>
                  <a:schemeClr val="lt1"/>
                </a:solidFill>
                <a:latin typeface="Calibri"/>
                <a:ea typeface="Calibri"/>
                <a:cs typeface="Calibri"/>
                <a:sym typeface="Calibri"/>
              </a:rPr>
              <a:t>mon</a:t>
            </a:r>
            <a:r>
              <a:rPr lang="en-US" sz="2800" b="1" dirty="0">
                <a:solidFill>
                  <a:schemeClr val="lt1"/>
                </a:solidFill>
                <a:latin typeface="Calibri"/>
                <a:ea typeface="Calibri"/>
                <a:cs typeface="Calibri"/>
                <a:sym typeface="Calibri"/>
              </a:rPr>
              <a:t> Esprit </a:t>
            </a:r>
            <a:r>
              <a:rPr lang="en-US" sz="2800" b="1" dirty="0" err="1">
                <a:solidFill>
                  <a:schemeClr val="lt1"/>
                </a:solidFill>
                <a:latin typeface="Calibri"/>
                <a:ea typeface="Calibri"/>
                <a:cs typeface="Calibri"/>
                <a:sym typeface="Calibri"/>
              </a:rPr>
              <a:t>sur</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toute</a:t>
            </a:r>
            <a:r>
              <a:rPr lang="en-US" sz="2800" b="1" dirty="0">
                <a:solidFill>
                  <a:schemeClr val="lt1"/>
                </a:solidFill>
                <a:latin typeface="Calibri"/>
                <a:ea typeface="Calibri"/>
                <a:cs typeface="Calibri"/>
                <a:sym typeface="Calibri"/>
              </a:rPr>
              <a:t> chair; </a:t>
            </a:r>
            <a:r>
              <a:rPr lang="en-US" sz="2800" b="1" dirty="0" err="1">
                <a:solidFill>
                  <a:schemeClr val="lt1"/>
                </a:solidFill>
                <a:latin typeface="Calibri"/>
                <a:ea typeface="Calibri"/>
                <a:cs typeface="Calibri"/>
                <a:sym typeface="Calibri"/>
              </a:rPr>
              <a:t>Vos</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fils</a:t>
            </a:r>
            <a:r>
              <a:rPr lang="en-US" sz="2800" b="1" dirty="0">
                <a:solidFill>
                  <a:schemeClr val="lt1"/>
                </a:solidFill>
                <a:latin typeface="Calibri"/>
                <a:ea typeface="Calibri"/>
                <a:cs typeface="Calibri"/>
                <a:sym typeface="Calibri"/>
              </a:rPr>
              <a:t> et </a:t>
            </a:r>
            <a:r>
              <a:rPr lang="en-US" sz="2800" b="1" dirty="0" err="1">
                <a:solidFill>
                  <a:schemeClr val="lt1"/>
                </a:solidFill>
                <a:latin typeface="Calibri"/>
                <a:ea typeface="Calibri"/>
                <a:cs typeface="Calibri"/>
                <a:sym typeface="Calibri"/>
              </a:rPr>
              <a:t>vos</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filles</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prophétiseront</a:t>
            </a:r>
            <a:r>
              <a:rPr lang="en-US" sz="2800" b="1" dirty="0">
                <a:solidFill>
                  <a:schemeClr val="lt1"/>
                </a:solidFill>
                <a:latin typeface="Calibri"/>
                <a:ea typeface="Calibri"/>
                <a:cs typeface="Calibri"/>
                <a:sym typeface="Calibri"/>
              </a:rPr>
              <a:t>, . . . je </a:t>
            </a:r>
            <a:r>
              <a:rPr lang="en-US" sz="2800" b="1" dirty="0" err="1">
                <a:solidFill>
                  <a:schemeClr val="lt1"/>
                </a:solidFill>
                <a:latin typeface="Calibri"/>
                <a:ea typeface="Calibri"/>
                <a:cs typeface="Calibri"/>
                <a:sym typeface="Calibri"/>
              </a:rPr>
              <a:t>répandrai</a:t>
            </a:r>
            <a:r>
              <a:rPr lang="en-US" sz="2800" b="1" dirty="0">
                <a:solidFill>
                  <a:schemeClr val="lt1"/>
                </a:solidFill>
                <a:latin typeface="Calibri"/>
                <a:ea typeface="Calibri"/>
                <a:cs typeface="Calibri"/>
                <a:sym typeface="Calibri"/>
              </a:rPr>
              <a:t> de </a:t>
            </a:r>
            <a:r>
              <a:rPr lang="en-US" sz="2800" b="1" dirty="0" err="1">
                <a:solidFill>
                  <a:schemeClr val="lt1"/>
                </a:solidFill>
                <a:latin typeface="Calibri"/>
                <a:ea typeface="Calibri"/>
                <a:cs typeface="Calibri"/>
                <a:sym typeface="Calibri"/>
              </a:rPr>
              <a:t>mon</a:t>
            </a:r>
            <a:r>
              <a:rPr lang="en-US" sz="2800" b="1" dirty="0">
                <a:solidFill>
                  <a:schemeClr val="lt1"/>
                </a:solidFill>
                <a:latin typeface="Calibri"/>
                <a:ea typeface="Calibri"/>
                <a:cs typeface="Calibri"/>
                <a:sym typeface="Calibri"/>
              </a:rPr>
              <a:t> Esprit; et </a:t>
            </a:r>
            <a:r>
              <a:rPr lang="en-US" sz="2800" b="1" dirty="0" err="1">
                <a:solidFill>
                  <a:schemeClr val="lt1"/>
                </a:solidFill>
                <a:latin typeface="Calibri"/>
                <a:ea typeface="Calibri"/>
                <a:cs typeface="Calibri"/>
                <a:sym typeface="Calibri"/>
              </a:rPr>
              <a:t>ils</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prophétiseront</a:t>
            </a:r>
            <a:r>
              <a:rPr lang="en-US" sz="2800" b="1" dirty="0">
                <a:solidFill>
                  <a:schemeClr val="lt1"/>
                </a:solidFill>
                <a:latin typeface="Calibri"/>
                <a:ea typeface="Calibri"/>
                <a:cs typeface="Calibri"/>
                <a:sym typeface="Calibri"/>
              </a:rPr>
              <a:t>.</a:t>
            </a:r>
            <a:endParaRPr dirty="0"/>
          </a:p>
          <a:p>
            <a:pPr marL="0" marR="0" lvl="0" indent="0" algn="ctr" rtl="0">
              <a:spcBef>
                <a:spcPts val="0"/>
              </a:spcBef>
              <a:spcAft>
                <a:spcPts val="0"/>
              </a:spcAft>
              <a:buNone/>
            </a:pPr>
            <a:r>
              <a:rPr lang="en-US" sz="2800" b="1" dirty="0" err="1">
                <a:solidFill>
                  <a:schemeClr val="lt1"/>
                </a:solidFill>
                <a:latin typeface="Calibri"/>
                <a:ea typeface="Calibri"/>
                <a:cs typeface="Calibri"/>
                <a:sym typeface="Calibri"/>
              </a:rPr>
              <a:t>Actes</a:t>
            </a:r>
            <a:r>
              <a:rPr lang="en-US" sz="2800" b="1" dirty="0">
                <a:solidFill>
                  <a:schemeClr val="lt1"/>
                </a:solidFill>
                <a:latin typeface="Calibri"/>
                <a:ea typeface="Calibri"/>
                <a:cs typeface="Calibri"/>
                <a:sym typeface="Calibri"/>
              </a:rPr>
              <a:t> 2:17-18</a:t>
            </a:r>
            <a:endParaRPr sz="2800" b="1" dirty="0">
              <a:solidFill>
                <a:schemeClr val="lt1"/>
              </a:solidFill>
              <a:latin typeface="Calibri"/>
              <a:ea typeface="Calibri"/>
              <a:cs typeface="Calibri"/>
              <a:sym typeface="Calibri"/>
            </a:endParaRPr>
          </a:p>
        </p:txBody>
      </p:sp>
      <p:sp>
        <p:nvSpPr>
          <p:cNvPr id="2890" name="Google Shape;2890;p163"/>
          <p:cNvSpPr/>
          <p:nvPr/>
        </p:nvSpPr>
        <p:spPr>
          <a:xfrm>
            <a:off x="2483768" y="2165375"/>
            <a:ext cx="3456384" cy="61555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A5A5A5"/>
                </a:solidFill>
                <a:latin typeface="Arial"/>
                <a:ea typeface="Arial"/>
                <a:cs typeface="Arial"/>
                <a:sym typeface="Arial"/>
              </a:rPr>
              <a:t>Dove and Bible</a:t>
            </a:r>
            <a:endParaRPr/>
          </a:p>
          <a:p>
            <a:pPr marL="0" marR="0" lvl="0" indent="0" algn="ctr" rtl="0">
              <a:spcBef>
                <a:spcPts val="0"/>
              </a:spcBef>
              <a:spcAft>
                <a:spcPts val="0"/>
              </a:spcAft>
              <a:buNone/>
            </a:pPr>
            <a:r>
              <a:rPr lang="en-US" sz="800">
                <a:solidFill>
                  <a:srgbClr val="A5A5A5"/>
                </a:solidFill>
                <a:latin typeface="Arial"/>
                <a:ea typeface="Arial"/>
                <a:cs typeface="Arial"/>
                <a:sym typeface="Arial"/>
              </a:rPr>
              <a:t>Microsoft clip art © 2013 </a:t>
            </a:r>
            <a:endParaRPr/>
          </a:p>
          <a:p>
            <a:pPr marL="0" marR="0" lvl="0" indent="0" algn="ctr" rtl="0">
              <a:spcBef>
                <a:spcPts val="0"/>
              </a:spcBef>
              <a:spcAft>
                <a:spcPts val="0"/>
              </a:spcAft>
              <a:buNone/>
            </a:pPr>
            <a:r>
              <a:rPr lang="en-US" sz="800">
                <a:solidFill>
                  <a:srgbClr val="A5A5A5"/>
                </a:solidFill>
                <a:latin typeface="Arial"/>
                <a:ea typeface="Arial"/>
                <a:cs typeface="Arial"/>
                <a:sym typeface="Arial"/>
              </a:rPr>
              <a:t>Microsoft Corporation. </a:t>
            </a:r>
            <a:endParaRPr/>
          </a:p>
          <a:p>
            <a:pPr marL="0" marR="0" lvl="0" indent="0" algn="ctr" rtl="0">
              <a:spcBef>
                <a:spcPts val="0"/>
              </a:spcBef>
              <a:spcAft>
                <a:spcPts val="0"/>
              </a:spcAft>
              <a:buNone/>
            </a:pPr>
            <a:endParaRPr sz="1000">
              <a:solidFill>
                <a:srgbClr val="A5A5A5"/>
              </a:solidFill>
              <a:latin typeface="Arial"/>
              <a:ea typeface="Arial"/>
              <a:cs typeface="Arial"/>
              <a:sym typeface="Arial"/>
            </a:endParaRPr>
          </a:p>
        </p:txBody>
      </p:sp>
      <p:pic>
        <p:nvPicPr>
          <p:cNvPr id="2891" name="Google Shape;2891;p163" descr="angry-face-01s.gif"/>
          <p:cNvPicPr preferRelativeResize="0"/>
          <p:nvPr/>
        </p:nvPicPr>
        <p:blipFill rotWithShape="1">
          <a:blip r:embed="rId4">
            <a:alphaModFix/>
          </a:blip>
          <a:srcRect/>
          <a:stretch/>
        </p:blipFill>
        <p:spPr>
          <a:xfrm>
            <a:off x="179512" y="5877272"/>
            <a:ext cx="864096" cy="864096"/>
          </a:xfrm>
          <a:prstGeom prst="ellipse">
            <a:avLst/>
          </a:prstGeom>
          <a:noFill/>
          <a:ln>
            <a:noFill/>
          </a:ln>
        </p:spPr>
      </p:pic>
      <p:sp>
        <p:nvSpPr>
          <p:cNvPr id="2892" name="Google Shape;2892;p163"/>
          <p:cNvSpPr txBox="1"/>
          <p:nvPr/>
        </p:nvSpPr>
        <p:spPr>
          <a:xfrm>
            <a:off x="179512" y="5805264"/>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2893" name="Google Shape;2893;p163"/>
          <p:cNvSpPr txBox="1"/>
          <p:nvPr/>
        </p:nvSpPr>
        <p:spPr>
          <a:xfrm>
            <a:off x="107504" y="6669940"/>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F2F2F2"/>
                </a:solidFill>
                <a:latin typeface="Arial"/>
                <a:ea typeface="Arial"/>
                <a:cs typeface="Arial"/>
                <a:sym typeface="Arial"/>
              </a:rPr>
              <a:t>© GospelGifs.com </a:t>
            </a:r>
            <a:endParaRPr sz="800">
              <a:solidFill>
                <a:srgbClr val="F2F2F2"/>
              </a:solidFill>
              <a:latin typeface="Arial"/>
              <a:ea typeface="Arial"/>
              <a:cs typeface="Arial"/>
              <a:sym typeface="Arial"/>
            </a:endParaRPr>
          </a:p>
        </p:txBody>
      </p:sp>
      <p:sp>
        <p:nvSpPr>
          <p:cNvPr id="2894" name="Google Shape;2894;p163"/>
          <p:cNvSpPr txBox="1"/>
          <p:nvPr/>
        </p:nvSpPr>
        <p:spPr>
          <a:xfrm>
            <a:off x="97429" y="88281"/>
            <a:ext cx="2834640" cy="210312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i="0" u="none" strike="noStrike" cap="none">
                <a:solidFill>
                  <a:srgbClr val="FF0000"/>
                </a:solidFill>
                <a:latin typeface="Calibri"/>
                <a:ea typeface="Calibri"/>
                <a:cs typeface="Calibri"/>
                <a:sym typeface="Calibri"/>
              </a:rPr>
              <a:t>49. </a:t>
            </a:r>
            <a:r>
              <a:rPr lang="en-US" sz="2800" b="1">
                <a:solidFill>
                  <a:srgbClr val="FF0000"/>
                </a:solidFill>
                <a:latin typeface="Calibri"/>
                <a:ea typeface="Calibri"/>
                <a:cs typeface="Calibri"/>
                <a:sym typeface="Calibri"/>
              </a:rPr>
              <a:t>l’Esprit Saint est répandu dans nos cœurs.  Gloire à toi, Seigneur ! </a:t>
            </a:r>
            <a:endParaRPr sz="2800" b="1" i="0" u="none" strike="noStrike" cap="none">
              <a:solidFill>
                <a:srgbClr val="FF0000"/>
              </a:solidFill>
              <a:latin typeface="Calibri"/>
              <a:ea typeface="Calibri"/>
              <a:cs typeface="Calibri"/>
              <a:sym typeface="Calibri"/>
            </a:endParaRPr>
          </a:p>
        </p:txBody>
      </p:sp>
      <p:pic>
        <p:nvPicPr>
          <p:cNvPr id="2895" name="Google Shape;2895;p163" descr="www.clipartbest.com dc6XLjAMi.gif"/>
          <p:cNvPicPr preferRelativeResize="0"/>
          <p:nvPr/>
        </p:nvPicPr>
        <p:blipFill rotWithShape="1">
          <a:blip r:embed="rId5">
            <a:alphaModFix/>
          </a:blip>
          <a:srcRect/>
          <a:stretch/>
        </p:blipFill>
        <p:spPr>
          <a:xfrm>
            <a:off x="3657600" y="3560499"/>
            <a:ext cx="1554480" cy="1092637"/>
          </a:xfrm>
          <a:prstGeom prst="rect">
            <a:avLst/>
          </a:prstGeom>
          <a:noFill/>
          <a:ln>
            <a:noFill/>
          </a:ln>
        </p:spPr>
      </p:pic>
      <p:pic>
        <p:nvPicPr>
          <p:cNvPr id="2896" name="Google Shape;2896;p163" descr="small dove.png"/>
          <p:cNvPicPr preferRelativeResize="0"/>
          <p:nvPr/>
        </p:nvPicPr>
        <p:blipFill rotWithShape="1">
          <a:blip r:embed="rId6">
            <a:alphaModFix/>
          </a:blip>
          <a:srcRect/>
          <a:stretch/>
        </p:blipFill>
        <p:spPr>
          <a:xfrm>
            <a:off x="3729726" y="3397816"/>
            <a:ext cx="1346330" cy="1399336"/>
          </a:xfrm>
          <a:prstGeom prst="rect">
            <a:avLst/>
          </a:prstGeom>
          <a:noFill/>
          <a:ln>
            <a:noFill/>
          </a:ln>
        </p:spPr>
      </p:pic>
      <p:sp>
        <p:nvSpPr>
          <p:cNvPr id="2897" name="Google Shape;2897;p163"/>
          <p:cNvSpPr txBox="1"/>
          <p:nvPr/>
        </p:nvSpPr>
        <p:spPr>
          <a:xfrm>
            <a:off x="395536" y="4437112"/>
            <a:ext cx="180020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7F7F7F"/>
                </a:solidFill>
                <a:latin typeface="Arial"/>
                <a:ea typeface="Arial"/>
                <a:cs typeface="Arial"/>
                <a:sym typeface="Arial"/>
              </a:rPr>
              <a:t>heart © clipartbest.com</a:t>
            </a:r>
            <a:endParaRPr sz="800">
              <a:solidFill>
                <a:srgbClr val="7F7F7F"/>
              </a:solidFill>
              <a:latin typeface="Arial"/>
              <a:ea typeface="Arial"/>
              <a:cs typeface="Arial"/>
              <a:sym typeface="Arial"/>
            </a:endParaRPr>
          </a:p>
        </p:txBody>
      </p:sp>
      <p:sp>
        <p:nvSpPr>
          <p:cNvPr id="2898" name="Google Shape;2898;p163"/>
          <p:cNvSpPr txBox="1"/>
          <p:nvPr/>
        </p:nvSpPr>
        <p:spPr>
          <a:xfrm>
            <a:off x="179512" y="4109010"/>
            <a:ext cx="2304256"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7F7F7F"/>
                </a:solidFill>
                <a:latin typeface="Arial"/>
                <a:ea typeface="Arial"/>
                <a:cs typeface="Arial"/>
                <a:sym typeface="Arial"/>
              </a:rPr>
              <a:t>Pariah Springs Trinidad and Tobago </a:t>
            </a:r>
            <a:endParaRPr/>
          </a:p>
          <a:p>
            <a:pPr marL="0" marR="0" lvl="0" indent="0" algn="ctr" rtl="0">
              <a:spcBef>
                <a:spcPts val="0"/>
              </a:spcBef>
              <a:spcAft>
                <a:spcPts val="0"/>
              </a:spcAft>
              <a:buNone/>
            </a:pPr>
            <a:r>
              <a:rPr lang="en-US" sz="800">
                <a:solidFill>
                  <a:srgbClr val="7F7F7F"/>
                </a:solidFill>
                <a:latin typeface="Arial"/>
                <a:ea typeface="Arial"/>
                <a:cs typeface="Arial"/>
                <a:sym typeface="Arial"/>
              </a:rPr>
              <a:t>Eco Adventure Tours</a:t>
            </a:r>
            <a:endParaRPr sz="800">
              <a:solidFill>
                <a:srgbClr val="7F7F7F"/>
              </a:solidFill>
              <a:latin typeface="Arial"/>
              <a:ea typeface="Arial"/>
              <a:cs typeface="Arial"/>
              <a:sym typeface="Arial"/>
            </a:endParaRPr>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Shape 2902"/>
        <p:cNvGrpSpPr/>
        <p:nvPr/>
      </p:nvGrpSpPr>
      <p:grpSpPr>
        <a:xfrm>
          <a:off x="0" y="0"/>
          <a:ext cx="0" cy="0"/>
          <a:chOff x="0" y="0"/>
          <a:chExt cx="0" cy="0"/>
        </a:xfrm>
      </p:grpSpPr>
      <p:pic>
        <p:nvPicPr>
          <p:cNvPr id="2903" name="Google Shape;2903;p164" descr="http://www.google.com/url?source=imglanding&amp;ct=img&amp;q=http://pariasprings.typepad.com/photos/courtenays_adventures/imgp6398.jpg&amp;sa=X&amp;ei=b_P8TvXlAcfJmQXj4NWmDQ&amp;ved=0CAwQ8wc&amp;usg=AFQjCNEEp1aGkxTyTG311y1obqVUxfP0Qg"/>
          <p:cNvPicPr preferRelativeResize="0"/>
          <p:nvPr/>
        </p:nvPicPr>
        <p:blipFill rotWithShape="1">
          <a:blip r:embed="rId3">
            <a:alphaModFix/>
          </a:blip>
          <a:srcRect/>
          <a:stretch/>
        </p:blipFill>
        <p:spPr>
          <a:xfrm>
            <a:off x="35371" y="106362"/>
            <a:ext cx="9001125" cy="6751638"/>
          </a:xfrm>
          <a:prstGeom prst="rect">
            <a:avLst/>
          </a:prstGeom>
          <a:noFill/>
          <a:ln>
            <a:noFill/>
          </a:ln>
        </p:spPr>
      </p:pic>
      <p:sp>
        <p:nvSpPr>
          <p:cNvPr id="2904" name="Google Shape;2904;p164"/>
          <p:cNvSpPr txBox="1"/>
          <p:nvPr/>
        </p:nvSpPr>
        <p:spPr>
          <a:xfrm>
            <a:off x="179512" y="4109010"/>
            <a:ext cx="2304256"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7F7F7F"/>
                </a:solidFill>
                <a:latin typeface="Arial"/>
                <a:ea typeface="Arial"/>
                <a:cs typeface="Arial"/>
                <a:sym typeface="Arial"/>
              </a:rPr>
              <a:t>Pariah Springs Trinidad and Tobago </a:t>
            </a:r>
            <a:endParaRPr/>
          </a:p>
          <a:p>
            <a:pPr marL="0" marR="0" lvl="0" indent="0" algn="ctr" rtl="0">
              <a:spcBef>
                <a:spcPts val="0"/>
              </a:spcBef>
              <a:spcAft>
                <a:spcPts val="0"/>
              </a:spcAft>
              <a:buNone/>
            </a:pPr>
            <a:r>
              <a:rPr lang="en-US" sz="800">
                <a:solidFill>
                  <a:srgbClr val="7F7F7F"/>
                </a:solidFill>
                <a:latin typeface="Arial"/>
                <a:ea typeface="Arial"/>
                <a:cs typeface="Arial"/>
                <a:sym typeface="Arial"/>
              </a:rPr>
              <a:t>Eco Adventure Tours</a:t>
            </a:r>
            <a:endParaRPr sz="800">
              <a:solidFill>
                <a:srgbClr val="7F7F7F"/>
              </a:solidFill>
              <a:latin typeface="Arial"/>
              <a:ea typeface="Arial"/>
              <a:cs typeface="Arial"/>
              <a:sym typeface="Arial"/>
            </a:endParaRPr>
          </a:p>
        </p:txBody>
      </p:sp>
      <p:sp>
        <p:nvSpPr>
          <p:cNvPr id="2905" name="Google Shape;2905;p164"/>
          <p:cNvSpPr txBox="1"/>
          <p:nvPr/>
        </p:nvSpPr>
        <p:spPr>
          <a:xfrm>
            <a:off x="35496" y="44624"/>
            <a:ext cx="2750554" cy="252712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50. l’amour de Dieu est </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répandu dans nos cœurs par </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le Saint-Esprit.  </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Merci Seigneur</a:t>
            </a:r>
            <a:r>
              <a:rPr lang="en-US" sz="2800" b="1" i="0" u="none" strike="noStrike" cap="none">
                <a:solidFill>
                  <a:srgbClr val="FF0000"/>
                </a:solidFill>
                <a:latin typeface="Calibri"/>
                <a:ea typeface="Calibri"/>
                <a:cs typeface="Calibri"/>
                <a:sym typeface="Calibri"/>
              </a:rPr>
              <a:t>!</a:t>
            </a:r>
            <a:endParaRPr/>
          </a:p>
        </p:txBody>
      </p:sp>
      <p:sp>
        <p:nvSpPr>
          <p:cNvPr id="2906" name="Google Shape;2906;p164"/>
          <p:cNvSpPr txBox="1"/>
          <p:nvPr/>
        </p:nvSpPr>
        <p:spPr>
          <a:xfrm>
            <a:off x="0" y="5167456"/>
            <a:ext cx="9072000" cy="1692731"/>
          </a:xfrm>
          <a:prstGeom prst="rect">
            <a:avLst/>
          </a:prstGeom>
          <a:solidFill>
            <a:srgbClr val="0C0C0C"/>
          </a:solidFill>
          <a:ln>
            <a:noFill/>
          </a:ln>
        </p:spPr>
        <p:txBody>
          <a:bodyPr spcFirstLastPara="1" wrap="square" lIns="91425" tIns="45700" rIns="91425" bIns="45700" anchor="t" anchorCtr="0">
            <a:spAutoFit/>
          </a:bodyPr>
          <a:lstStyle/>
          <a:p>
            <a:pPr marL="0" marR="0" lvl="0" indent="0" algn="r" rtl="0">
              <a:spcBef>
                <a:spcPts val="0"/>
              </a:spcBef>
              <a:spcAft>
                <a:spcPts val="0"/>
              </a:spcAft>
              <a:buNone/>
            </a:pPr>
            <a:endParaRPr sz="800" b="1" dirty="0">
              <a:solidFill>
                <a:srgbClr val="FF0000"/>
              </a:solidFill>
              <a:latin typeface="Calibri"/>
              <a:ea typeface="Calibri"/>
              <a:cs typeface="Calibri"/>
              <a:sym typeface="Calibri"/>
            </a:endParaRPr>
          </a:p>
          <a:p>
            <a:pPr marL="0" marR="0" lvl="0" indent="0" algn="ctr" rtl="0">
              <a:spcBef>
                <a:spcPts val="0"/>
              </a:spcBef>
              <a:spcAft>
                <a:spcPts val="0"/>
              </a:spcAft>
              <a:buNone/>
            </a:pPr>
            <a:r>
              <a:rPr lang="en-US" sz="2400" b="1" dirty="0" err="1">
                <a:solidFill>
                  <a:srgbClr val="00FF00"/>
                </a:solidFill>
                <a:latin typeface="Calibri"/>
                <a:ea typeface="Calibri"/>
                <a:cs typeface="Calibri"/>
                <a:sym typeface="Calibri"/>
              </a:rPr>
              <a:t>Dans</a:t>
            </a:r>
            <a:r>
              <a:rPr lang="en-US" sz="2400" b="1" dirty="0">
                <a:solidFill>
                  <a:srgbClr val="00FF00"/>
                </a:solidFill>
                <a:latin typeface="Calibri"/>
                <a:ea typeface="Calibri"/>
                <a:cs typeface="Calibri"/>
                <a:sym typeface="Calibri"/>
              </a:rPr>
              <a:t> Rom 5:5-11, </a:t>
            </a:r>
            <a:r>
              <a:rPr lang="en-US" sz="2400" b="1" dirty="0" err="1">
                <a:solidFill>
                  <a:srgbClr val="00FF00"/>
                </a:solidFill>
                <a:latin typeface="Calibri"/>
                <a:ea typeface="Calibri"/>
                <a:cs typeface="Calibri"/>
                <a:sym typeface="Calibri"/>
              </a:rPr>
              <a:t>l'amour</a:t>
            </a:r>
            <a:r>
              <a:rPr lang="en-US" sz="2400" b="1" dirty="0">
                <a:solidFill>
                  <a:srgbClr val="00FF00"/>
                </a:solidFill>
                <a:latin typeface="Calibri"/>
                <a:ea typeface="Calibri"/>
                <a:cs typeface="Calibri"/>
                <a:sym typeface="Calibri"/>
              </a:rPr>
              <a:t> de </a:t>
            </a:r>
            <a:r>
              <a:rPr lang="en-US" sz="2400" b="1" dirty="0" err="1">
                <a:solidFill>
                  <a:srgbClr val="00FF00"/>
                </a:solidFill>
                <a:latin typeface="Calibri"/>
                <a:ea typeface="Calibri"/>
                <a:cs typeface="Calibri"/>
                <a:sym typeface="Calibri"/>
              </a:rPr>
              <a:t>Dieu</a:t>
            </a:r>
            <a:r>
              <a:rPr lang="en-US" sz="2400" b="1" dirty="0">
                <a:solidFill>
                  <a:srgbClr val="00FF00"/>
                </a:solidFill>
                <a:latin typeface="Calibri"/>
                <a:ea typeface="Calibri"/>
                <a:cs typeface="Calibri"/>
                <a:sym typeface="Calibri"/>
              </a:rPr>
              <a:t> </a:t>
            </a:r>
            <a:r>
              <a:rPr lang="en-US" sz="2400" b="1" dirty="0" err="1">
                <a:solidFill>
                  <a:srgbClr val="00FF00"/>
                </a:solidFill>
                <a:latin typeface="Calibri"/>
                <a:ea typeface="Calibri"/>
                <a:cs typeface="Calibri"/>
                <a:sym typeface="Calibri"/>
              </a:rPr>
              <a:t>répandu</a:t>
            </a:r>
            <a:r>
              <a:rPr lang="en-US" sz="2400" b="1" dirty="0">
                <a:solidFill>
                  <a:srgbClr val="00FF00"/>
                </a:solidFill>
                <a:latin typeface="Calibri"/>
                <a:ea typeface="Calibri"/>
                <a:cs typeface="Calibri"/>
                <a:sym typeface="Calibri"/>
              </a:rPr>
              <a:t> </a:t>
            </a:r>
            <a:r>
              <a:rPr lang="en-US" sz="2400" b="1" dirty="0" err="1">
                <a:solidFill>
                  <a:srgbClr val="00FF00"/>
                </a:solidFill>
                <a:latin typeface="Calibri"/>
                <a:ea typeface="Calibri"/>
                <a:cs typeface="Calibri"/>
                <a:sym typeface="Calibri"/>
              </a:rPr>
              <a:t>dans</a:t>
            </a:r>
            <a:r>
              <a:rPr lang="en-US" sz="2400" b="1" dirty="0">
                <a:solidFill>
                  <a:srgbClr val="00FF00"/>
                </a:solidFill>
                <a:latin typeface="Calibri"/>
                <a:ea typeface="Calibri"/>
                <a:cs typeface="Calibri"/>
                <a:sym typeface="Calibri"/>
              </a:rPr>
              <a:t> </a:t>
            </a:r>
            <a:r>
              <a:rPr lang="en-US" sz="2400" b="1" dirty="0" err="1">
                <a:solidFill>
                  <a:srgbClr val="00FF00"/>
                </a:solidFill>
                <a:latin typeface="Calibri"/>
                <a:ea typeface="Calibri"/>
                <a:cs typeface="Calibri"/>
                <a:sym typeface="Calibri"/>
              </a:rPr>
              <a:t>nos</a:t>
            </a:r>
            <a:r>
              <a:rPr lang="en-US" sz="2400" b="1" dirty="0">
                <a:solidFill>
                  <a:srgbClr val="00FF00"/>
                </a:solidFill>
                <a:latin typeface="Calibri"/>
                <a:ea typeface="Calibri"/>
                <a:cs typeface="Calibri"/>
                <a:sym typeface="Calibri"/>
              </a:rPr>
              <a:t> </a:t>
            </a:r>
            <a:r>
              <a:rPr lang="en-US" sz="2400" b="1" dirty="0" err="1">
                <a:solidFill>
                  <a:srgbClr val="00FF00"/>
                </a:solidFill>
                <a:latin typeface="Calibri"/>
                <a:ea typeface="Calibri"/>
                <a:cs typeface="Calibri"/>
                <a:sym typeface="Calibri"/>
              </a:rPr>
              <a:t>cœurs</a:t>
            </a:r>
            <a:r>
              <a:rPr lang="en-US" sz="2400" b="1" dirty="0">
                <a:solidFill>
                  <a:srgbClr val="00FF00"/>
                </a:solidFill>
                <a:latin typeface="Calibri"/>
                <a:ea typeface="Calibri"/>
                <a:cs typeface="Calibri"/>
                <a:sym typeface="Calibri"/>
              </a:rPr>
              <a:t> </a:t>
            </a:r>
            <a:r>
              <a:rPr lang="en-US" sz="2400" b="1" dirty="0" err="1">
                <a:solidFill>
                  <a:srgbClr val="00FF00"/>
                </a:solidFill>
                <a:latin typeface="Calibri"/>
                <a:ea typeface="Calibri"/>
                <a:cs typeface="Calibri"/>
                <a:sym typeface="Calibri"/>
              </a:rPr>
              <a:t>est</a:t>
            </a:r>
            <a:r>
              <a:rPr lang="en-US" sz="2400" b="1" dirty="0">
                <a:solidFill>
                  <a:srgbClr val="00FF00"/>
                </a:solidFill>
                <a:latin typeface="Calibri"/>
                <a:ea typeface="Calibri"/>
                <a:cs typeface="Calibri"/>
                <a:sym typeface="Calibri"/>
              </a:rPr>
              <a:t> </a:t>
            </a:r>
            <a:r>
              <a:rPr lang="en-US" sz="2400" b="1" dirty="0" err="1">
                <a:solidFill>
                  <a:srgbClr val="00FF00"/>
                </a:solidFill>
                <a:latin typeface="Calibri"/>
                <a:ea typeface="Calibri"/>
                <a:cs typeface="Calibri"/>
                <a:sym typeface="Calibri"/>
              </a:rPr>
              <a:t>l'amour</a:t>
            </a:r>
            <a:r>
              <a:rPr lang="en-US" sz="2400" b="1" dirty="0">
                <a:solidFill>
                  <a:srgbClr val="00FF00"/>
                </a:solidFill>
                <a:latin typeface="Calibri"/>
                <a:ea typeface="Calibri"/>
                <a:cs typeface="Calibri"/>
                <a:sym typeface="Calibri"/>
              </a:rPr>
              <a:t> de Christ </a:t>
            </a:r>
            <a:r>
              <a:rPr lang="en-US" sz="2400" b="1" dirty="0" err="1">
                <a:solidFill>
                  <a:srgbClr val="00FF00"/>
                </a:solidFill>
                <a:latin typeface="Calibri"/>
                <a:ea typeface="Calibri"/>
                <a:cs typeface="Calibri"/>
                <a:sym typeface="Calibri"/>
              </a:rPr>
              <a:t>mourant</a:t>
            </a:r>
            <a:r>
              <a:rPr lang="en-US" sz="2400" b="1" dirty="0">
                <a:solidFill>
                  <a:srgbClr val="00FF00"/>
                </a:solidFill>
                <a:latin typeface="Calibri"/>
                <a:ea typeface="Calibri"/>
                <a:cs typeface="Calibri"/>
                <a:sym typeface="Calibri"/>
              </a:rPr>
              <a:t> pour nous </a:t>
            </a:r>
            <a:r>
              <a:rPr lang="en-US" sz="2400" b="1" dirty="0" err="1">
                <a:solidFill>
                  <a:srgbClr val="00FF00"/>
                </a:solidFill>
                <a:latin typeface="Calibri"/>
                <a:ea typeface="Calibri"/>
                <a:cs typeface="Calibri"/>
                <a:sym typeface="Calibri"/>
              </a:rPr>
              <a:t>afin</a:t>
            </a:r>
            <a:r>
              <a:rPr lang="en-US" sz="2400" b="1" dirty="0">
                <a:solidFill>
                  <a:srgbClr val="00FF00"/>
                </a:solidFill>
                <a:latin typeface="Calibri"/>
                <a:ea typeface="Calibri"/>
                <a:cs typeface="Calibri"/>
                <a:sym typeface="Calibri"/>
              </a:rPr>
              <a:t> </a:t>
            </a:r>
            <a:r>
              <a:rPr lang="en-US" sz="2400" b="1" dirty="0" err="1">
                <a:solidFill>
                  <a:srgbClr val="00FF00"/>
                </a:solidFill>
                <a:latin typeface="Calibri"/>
                <a:ea typeface="Calibri"/>
                <a:cs typeface="Calibri"/>
                <a:sym typeface="Calibri"/>
              </a:rPr>
              <a:t>que</a:t>
            </a:r>
            <a:r>
              <a:rPr lang="en-US" sz="2400" b="1" dirty="0">
                <a:solidFill>
                  <a:srgbClr val="00FF00"/>
                </a:solidFill>
                <a:latin typeface="Calibri"/>
                <a:ea typeface="Calibri"/>
                <a:cs typeface="Calibri"/>
                <a:sym typeface="Calibri"/>
              </a:rPr>
              <a:t> nous </a:t>
            </a:r>
            <a:r>
              <a:rPr lang="en-US" sz="2400" b="1" dirty="0" err="1">
                <a:solidFill>
                  <a:srgbClr val="00FF00"/>
                </a:solidFill>
                <a:latin typeface="Calibri"/>
                <a:ea typeface="Calibri"/>
                <a:cs typeface="Calibri"/>
                <a:sym typeface="Calibri"/>
              </a:rPr>
              <a:t>soyons</a:t>
            </a:r>
            <a:r>
              <a:rPr lang="en-US" sz="2400" b="1" dirty="0">
                <a:solidFill>
                  <a:srgbClr val="00FF00"/>
                </a:solidFill>
                <a:latin typeface="Calibri"/>
                <a:ea typeface="Calibri"/>
                <a:cs typeface="Calibri"/>
                <a:sym typeface="Calibri"/>
              </a:rPr>
              <a:t> </a:t>
            </a:r>
            <a:r>
              <a:rPr lang="en-US" sz="2400" b="1" dirty="0" err="1">
                <a:solidFill>
                  <a:srgbClr val="00FF00"/>
                </a:solidFill>
                <a:latin typeface="Calibri"/>
                <a:ea typeface="Calibri"/>
                <a:cs typeface="Calibri"/>
                <a:sym typeface="Calibri"/>
              </a:rPr>
              <a:t>justifiés</a:t>
            </a:r>
            <a:r>
              <a:rPr lang="en-US" sz="2400" b="1" dirty="0">
                <a:solidFill>
                  <a:srgbClr val="00FF00"/>
                </a:solidFill>
                <a:latin typeface="Calibri"/>
                <a:ea typeface="Calibri"/>
                <a:cs typeface="Calibri"/>
                <a:sym typeface="Calibri"/>
              </a:rPr>
              <a:t> </a:t>
            </a:r>
            <a:endParaRPr lang="en-US" sz="2400" b="1" dirty="0" smtClean="0">
              <a:solidFill>
                <a:srgbClr val="00FF00"/>
              </a:solidFill>
              <a:latin typeface="Calibri"/>
              <a:ea typeface="Calibri"/>
              <a:cs typeface="Calibri"/>
              <a:sym typeface="Calibri"/>
            </a:endParaRPr>
          </a:p>
          <a:p>
            <a:pPr marL="0" marR="0" lvl="0" indent="0" algn="ctr" rtl="0">
              <a:spcBef>
                <a:spcPts val="0"/>
              </a:spcBef>
              <a:spcAft>
                <a:spcPts val="0"/>
              </a:spcAft>
              <a:buNone/>
            </a:pPr>
            <a:r>
              <a:rPr lang="en-US" sz="2400" b="1" dirty="0" smtClean="0">
                <a:solidFill>
                  <a:srgbClr val="00FF00"/>
                </a:solidFill>
                <a:latin typeface="Calibri"/>
                <a:ea typeface="Calibri"/>
                <a:cs typeface="Calibri"/>
                <a:sym typeface="Calibri"/>
              </a:rPr>
              <a:t>et </a:t>
            </a:r>
            <a:r>
              <a:rPr lang="en-US" sz="2400" b="1" dirty="0" err="1" smtClean="0">
                <a:solidFill>
                  <a:srgbClr val="00FF00"/>
                </a:solidFill>
                <a:latin typeface="Calibri"/>
                <a:ea typeface="Calibri"/>
                <a:cs typeface="Calibri"/>
                <a:sym typeface="Calibri"/>
              </a:rPr>
              <a:t>réconciliés</a:t>
            </a:r>
            <a:r>
              <a:rPr lang="en-US" sz="2400" b="1" dirty="0" smtClean="0">
                <a:solidFill>
                  <a:srgbClr val="00FF00"/>
                </a:solidFill>
                <a:latin typeface="Calibri"/>
                <a:ea typeface="Calibri"/>
                <a:cs typeface="Calibri"/>
                <a:sym typeface="Calibri"/>
              </a:rPr>
              <a:t> </a:t>
            </a:r>
            <a:r>
              <a:rPr lang="en-US" sz="2400" b="1" dirty="0">
                <a:solidFill>
                  <a:srgbClr val="00FF00"/>
                </a:solidFill>
                <a:latin typeface="Calibri"/>
                <a:ea typeface="Calibri"/>
                <a:cs typeface="Calibri"/>
                <a:sym typeface="Calibri"/>
              </a:rPr>
              <a:t>avec </a:t>
            </a:r>
            <a:r>
              <a:rPr lang="en-US" sz="2400" b="1" dirty="0" err="1">
                <a:solidFill>
                  <a:srgbClr val="00FF00"/>
                </a:solidFill>
                <a:latin typeface="Calibri"/>
                <a:ea typeface="Calibri"/>
                <a:cs typeface="Calibri"/>
                <a:sym typeface="Calibri"/>
              </a:rPr>
              <a:t>Dieu</a:t>
            </a:r>
            <a:r>
              <a:rPr lang="en-US" sz="2400" b="1" dirty="0">
                <a:solidFill>
                  <a:srgbClr val="00FF00"/>
                </a:solidFill>
                <a:latin typeface="Calibri"/>
                <a:ea typeface="Calibri"/>
                <a:cs typeface="Calibri"/>
                <a:sym typeface="Calibri"/>
              </a:rPr>
              <a:t>, et Christ vivant pour nous, </a:t>
            </a:r>
            <a:r>
              <a:rPr lang="en-US" sz="2400" b="1" dirty="0" err="1">
                <a:solidFill>
                  <a:srgbClr val="00FF00"/>
                </a:solidFill>
                <a:latin typeface="Calibri"/>
                <a:ea typeface="Calibri"/>
                <a:cs typeface="Calibri"/>
                <a:sym typeface="Calibri"/>
              </a:rPr>
              <a:t>ainsi</a:t>
            </a:r>
            <a:r>
              <a:rPr lang="en-US" sz="2400" b="1" dirty="0">
                <a:solidFill>
                  <a:srgbClr val="00FF00"/>
                </a:solidFill>
                <a:latin typeface="Calibri"/>
                <a:ea typeface="Calibri"/>
                <a:cs typeface="Calibri"/>
                <a:sym typeface="Calibri"/>
              </a:rPr>
              <a:t> nous </a:t>
            </a:r>
            <a:r>
              <a:rPr lang="en-US" sz="2400" b="1" dirty="0" err="1">
                <a:solidFill>
                  <a:srgbClr val="00FF00"/>
                </a:solidFill>
                <a:latin typeface="Calibri"/>
                <a:ea typeface="Calibri"/>
                <a:cs typeface="Calibri"/>
                <a:sym typeface="Calibri"/>
              </a:rPr>
              <a:t>est</a:t>
            </a:r>
            <a:r>
              <a:rPr lang="en-US" sz="2400" b="1" dirty="0">
                <a:solidFill>
                  <a:srgbClr val="00FF00"/>
                </a:solidFill>
                <a:latin typeface="Calibri"/>
                <a:ea typeface="Calibri"/>
                <a:cs typeface="Calibri"/>
                <a:sym typeface="Calibri"/>
              </a:rPr>
              <a:t> </a:t>
            </a:r>
            <a:endParaRPr dirty="0"/>
          </a:p>
          <a:p>
            <a:pPr marL="0" marR="0" lvl="0" indent="0" algn="ctr" rtl="0">
              <a:spcBef>
                <a:spcPts val="0"/>
              </a:spcBef>
              <a:spcAft>
                <a:spcPts val="0"/>
              </a:spcAft>
              <a:buNone/>
            </a:pPr>
            <a:r>
              <a:rPr lang="en-US" sz="2400" b="1" dirty="0" err="1">
                <a:solidFill>
                  <a:srgbClr val="00FF00"/>
                </a:solidFill>
                <a:latin typeface="Calibri"/>
                <a:ea typeface="Calibri"/>
                <a:cs typeface="Calibri"/>
                <a:sym typeface="Calibri"/>
              </a:rPr>
              <a:t>donné</a:t>
            </a:r>
            <a:r>
              <a:rPr lang="en-US" sz="2400" b="1" dirty="0">
                <a:solidFill>
                  <a:srgbClr val="00FF00"/>
                </a:solidFill>
                <a:latin typeface="Calibri"/>
                <a:ea typeface="Calibri"/>
                <a:cs typeface="Calibri"/>
                <a:sym typeface="Calibri"/>
              </a:rPr>
              <a:t> </a:t>
            </a:r>
            <a:r>
              <a:rPr lang="en-US" sz="2400" b="1" dirty="0" err="1">
                <a:solidFill>
                  <a:srgbClr val="00FF00"/>
                </a:solidFill>
                <a:latin typeface="Calibri"/>
                <a:ea typeface="Calibri"/>
                <a:cs typeface="Calibri"/>
                <a:sym typeface="Calibri"/>
              </a:rPr>
              <a:t>l'Esprit</a:t>
            </a:r>
            <a:r>
              <a:rPr lang="en-US" sz="2400" b="1" dirty="0">
                <a:solidFill>
                  <a:srgbClr val="00FF00"/>
                </a:solidFill>
                <a:latin typeface="Calibri"/>
                <a:ea typeface="Calibri"/>
                <a:cs typeface="Calibri"/>
                <a:sym typeface="Calibri"/>
              </a:rPr>
              <a:t> </a:t>
            </a:r>
            <a:r>
              <a:rPr lang="en-US" sz="2400" b="1" dirty="0" err="1">
                <a:solidFill>
                  <a:srgbClr val="00FF00"/>
                </a:solidFill>
                <a:latin typeface="Calibri"/>
                <a:ea typeface="Calibri"/>
                <a:cs typeface="Calibri"/>
                <a:sym typeface="Calibri"/>
              </a:rPr>
              <a:t>d'agape</a:t>
            </a:r>
            <a:r>
              <a:rPr lang="en-US" sz="2400" b="1" dirty="0">
                <a:solidFill>
                  <a:srgbClr val="00FF00"/>
                </a:solidFill>
                <a:latin typeface="Calibri"/>
                <a:ea typeface="Calibri"/>
                <a:cs typeface="Calibri"/>
                <a:sym typeface="Calibri"/>
              </a:rPr>
              <a:t>  et </a:t>
            </a:r>
            <a:r>
              <a:rPr lang="en-US" sz="2400" b="1" dirty="0" err="1">
                <a:solidFill>
                  <a:srgbClr val="00FF00"/>
                </a:solidFill>
                <a:latin typeface="Calibri"/>
                <a:ea typeface="Calibri"/>
                <a:cs typeface="Calibri"/>
                <a:sym typeface="Calibri"/>
              </a:rPr>
              <a:t>bien</a:t>
            </a:r>
            <a:r>
              <a:rPr lang="en-US" sz="2400" b="1" dirty="0">
                <a:solidFill>
                  <a:srgbClr val="00FF00"/>
                </a:solidFill>
                <a:latin typeface="Calibri"/>
                <a:ea typeface="Calibri"/>
                <a:cs typeface="Calibri"/>
                <a:sym typeface="Calibri"/>
              </a:rPr>
              <a:t> plus, </a:t>
            </a:r>
            <a:r>
              <a:rPr lang="en-US" sz="2400" b="1" dirty="0" err="1">
                <a:solidFill>
                  <a:srgbClr val="00FF00"/>
                </a:solidFill>
                <a:latin typeface="Calibri"/>
                <a:ea typeface="Calibri"/>
                <a:cs typeface="Calibri"/>
                <a:sym typeface="Calibri"/>
              </a:rPr>
              <a:t>sauvé</a:t>
            </a:r>
            <a:r>
              <a:rPr lang="en-US" sz="2400" b="1" dirty="0">
                <a:solidFill>
                  <a:srgbClr val="00FF00"/>
                </a:solidFill>
                <a:latin typeface="Calibri"/>
                <a:ea typeface="Calibri"/>
                <a:cs typeface="Calibri"/>
                <a:sym typeface="Calibri"/>
              </a:rPr>
              <a:t> de la </a:t>
            </a:r>
            <a:r>
              <a:rPr lang="en-US" sz="2400" b="1" dirty="0" err="1">
                <a:solidFill>
                  <a:srgbClr val="00FF00"/>
                </a:solidFill>
                <a:latin typeface="Calibri"/>
                <a:ea typeface="Calibri"/>
                <a:cs typeface="Calibri"/>
                <a:sym typeface="Calibri"/>
              </a:rPr>
              <a:t>colère</a:t>
            </a:r>
            <a:r>
              <a:rPr lang="en-US" sz="2400" b="1" dirty="0">
                <a:solidFill>
                  <a:srgbClr val="00FF00"/>
                </a:solidFill>
                <a:latin typeface="Calibri"/>
                <a:ea typeface="Calibri"/>
                <a:cs typeface="Calibri"/>
                <a:sym typeface="Calibri"/>
              </a:rPr>
              <a:t> de </a:t>
            </a:r>
            <a:r>
              <a:rPr lang="en-US" sz="2400" b="1" dirty="0" err="1">
                <a:solidFill>
                  <a:srgbClr val="00FF00"/>
                </a:solidFill>
                <a:latin typeface="Calibri"/>
                <a:ea typeface="Calibri"/>
                <a:cs typeface="Calibri"/>
                <a:sym typeface="Calibri"/>
              </a:rPr>
              <a:t>Dieu</a:t>
            </a:r>
            <a:r>
              <a:rPr lang="en-US" sz="2400" b="1" dirty="0">
                <a:solidFill>
                  <a:srgbClr val="00FF00"/>
                </a:solidFill>
                <a:latin typeface="Calibri"/>
                <a:ea typeface="Calibri"/>
                <a:cs typeface="Calibri"/>
                <a:sym typeface="Calibri"/>
              </a:rPr>
              <a:t>!</a:t>
            </a:r>
            <a:endParaRPr sz="2400" b="1" dirty="0">
              <a:solidFill>
                <a:srgbClr val="00FF00"/>
              </a:solidFill>
              <a:latin typeface="Calibri"/>
              <a:ea typeface="Calibri"/>
              <a:cs typeface="Calibri"/>
              <a:sym typeface="Calibri"/>
            </a:endParaRPr>
          </a:p>
        </p:txBody>
      </p:sp>
      <p:sp>
        <p:nvSpPr>
          <p:cNvPr id="2908" name="Google Shape;2908;p164"/>
          <p:cNvSpPr txBox="1"/>
          <p:nvPr/>
        </p:nvSpPr>
        <p:spPr>
          <a:xfrm>
            <a:off x="179512" y="5805264"/>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2910" name="Google Shape;2910;p164"/>
          <p:cNvSpPr txBox="1"/>
          <p:nvPr/>
        </p:nvSpPr>
        <p:spPr>
          <a:xfrm>
            <a:off x="5796136" y="188640"/>
            <a:ext cx="3240360" cy="483209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l'amour</a:t>
            </a:r>
            <a:r>
              <a:rPr lang="en-US" sz="2800" b="1" dirty="0">
                <a:solidFill>
                  <a:schemeClr val="lt1"/>
                </a:solidFill>
                <a:latin typeface="Calibri"/>
                <a:ea typeface="Calibri"/>
                <a:cs typeface="Calibri"/>
                <a:sym typeface="Calibri"/>
              </a:rPr>
              <a:t> de </a:t>
            </a:r>
            <a:r>
              <a:rPr lang="en-US" sz="2800" b="1" dirty="0" err="1">
                <a:solidFill>
                  <a:schemeClr val="lt1"/>
                </a:solidFill>
                <a:latin typeface="Calibri"/>
                <a:ea typeface="Calibri"/>
                <a:cs typeface="Calibri"/>
                <a:sym typeface="Calibri"/>
              </a:rPr>
              <a:t>Dieu</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est</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répandu</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dans</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nos</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coeurs</a:t>
            </a:r>
            <a:r>
              <a:rPr lang="en-US" sz="2800" b="1" dirty="0">
                <a:solidFill>
                  <a:schemeClr val="lt1"/>
                </a:solidFill>
                <a:latin typeface="Calibri"/>
                <a:ea typeface="Calibri"/>
                <a:cs typeface="Calibri"/>
                <a:sym typeface="Calibri"/>
              </a:rPr>
              <a:t> par le Saint Esprit qui nous a </a:t>
            </a:r>
            <a:r>
              <a:rPr lang="en-US" sz="2800" b="1" dirty="0" err="1">
                <a:solidFill>
                  <a:schemeClr val="lt1"/>
                </a:solidFill>
                <a:latin typeface="Calibri"/>
                <a:ea typeface="Calibri"/>
                <a:cs typeface="Calibri"/>
                <a:sym typeface="Calibri"/>
              </a:rPr>
              <a:t>été</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donné</a:t>
            </a:r>
            <a:r>
              <a:rPr lang="en-US" sz="2800" b="1" dirty="0">
                <a:solidFill>
                  <a:schemeClr val="lt1"/>
                </a:solidFill>
                <a:latin typeface="Calibri"/>
                <a:ea typeface="Calibri"/>
                <a:cs typeface="Calibri"/>
                <a:sym typeface="Calibri"/>
              </a:rPr>
              <a:t>…. Christ </a:t>
            </a:r>
            <a:r>
              <a:rPr lang="en-US" sz="2800" b="1" dirty="0" err="1">
                <a:solidFill>
                  <a:schemeClr val="lt1"/>
                </a:solidFill>
                <a:latin typeface="Calibri"/>
                <a:ea typeface="Calibri"/>
                <a:cs typeface="Calibri"/>
                <a:sym typeface="Calibri"/>
              </a:rPr>
              <a:t>est</a:t>
            </a:r>
            <a:r>
              <a:rPr lang="en-US" sz="2800" b="1" dirty="0">
                <a:solidFill>
                  <a:schemeClr val="lt1"/>
                </a:solidFill>
                <a:latin typeface="Calibri"/>
                <a:ea typeface="Calibri"/>
                <a:cs typeface="Calibri"/>
                <a:sym typeface="Calibri"/>
              </a:rPr>
              <a:t> mort pour nous ... </a:t>
            </a:r>
            <a:r>
              <a:rPr lang="en-US" sz="2800" b="1" dirty="0" err="1">
                <a:solidFill>
                  <a:schemeClr val="lt1"/>
                </a:solidFill>
                <a:latin typeface="Calibri"/>
                <a:ea typeface="Calibri"/>
                <a:cs typeface="Calibri"/>
                <a:sym typeface="Calibri"/>
              </a:rPr>
              <a:t>justifiés</a:t>
            </a:r>
            <a:r>
              <a:rPr lang="en-US" sz="2800" b="1" dirty="0">
                <a:solidFill>
                  <a:schemeClr val="lt1"/>
                </a:solidFill>
                <a:latin typeface="Calibri"/>
                <a:ea typeface="Calibri"/>
                <a:cs typeface="Calibri"/>
                <a:sym typeface="Calibri"/>
              </a:rPr>
              <a:t> par son sang ... </a:t>
            </a:r>
            <a:r>
              <a:rPr lang="en-US" sz="2800" b="1" dirty="0" err="1">
                <a:solidFill>
                  <a:schemeClr val="lt1"/>
                </a:solidFill>
                <a:latin typeface="Calibri"/>
                <a:ea typeface="Calibri"/>
                <a:cs typeface="Calibri"/>
                <a:sym typeface="Calibri"/>
              </a:rPr>
              <a:t>réconciliés</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serons</a:t>
            </a:r>
            <a:r>
              <a:rPr lang="en-US" sz="2800" b="1" dirty="0">
                <a:solidFill>
                  <a:schemeClr val="lt1"/>
                </a:solidFill>
                <a:latin typeface="Calibri"/>
                <a:ea typeface="Calibri"/>
                <a:cs typeface="Calibri"/>
                <a:sym typeface="Calibri"/>
              </a:rPr>
              <a:t>-nous </a:t>
            </a:r>
            <a:r>
              <a:rPr lang="en-US" sz="2800" b="1" dirty="0" err="1">
                <a:solidFill>
                  <a:schemeClr val="lt1"/>
                </a:solidFill>
                <a:latin typeface="Calibri"/>
                <a:ea typeface="Calibri"/>
                <a:cs typeface="Calibri"/>
                <a:sym typeface="Calibri"/>
              </a:rPr>
              <a:t>sauvés</a:t>
            </a:r>
            <a:r>
              <a:rPr lang="en-US" sz="2800" b="1" dirty="0">
                <a:solidFill>
                  <a:schemeClr val="lt1"/>
                </a:solidFill>
                <a:latin typeface="Calibri"/>
                <a:ea typeface="Calibri"/>
                <a:cs typeface="Calibri"/>
                <a:sym typeface="Calibri"/>
              </a:rPr>
              <a:t> par </a:t>
            </a:r>
            <a:r>
              <a:rPr lang="en-US" sz="2800" b="1" dirty="0" err="1">
                <a:solidFill>
                  <a:schemeClr val="lt1"/>
                </a:solidFill>
                <a:latin typeface="Calibri"/>
                <a:ea typeface="Calibri"/>
                <a:cs typeface="Calibri"/>
                <a:sym typeface="Calibri"/>
              </a:rPr>
              <a:t>sa</a:t>
            </a:r>
            <a:r>
              <a:rPr lang="en-US" sz="2800" b="1" dirty="0">
                <a:solidFill>
                  <a:schemeClr val="lt1"/>
                </a:solidFill>
                <a:latin typeface="Calibri"/>
                <a:ea typeface="Calibri"/>
                <a:cs typeface="Calibri"/>
                <a:sym typeface="Calibri"/>
              </a:rPr>
              <a:t> vie » </a:t>
            </a:r>
            <a:endParaRPr dirty="0"/>
          </a:p>
          <a:p>
            <a:pPr marL="0" marR="0" lvl="0" indent="0" algn="ctr" rtl="0">
              <a:spcBef>
                <a:spcPts val="0"/>
              </a:spcBef>
              <a:spcAft>
                <a:spcPts val="0"/>
              </a:spcAft>
              <a:buNone/>
            </a:pPr>
            <a:r>
              <a:rPr lang="en-US" sz="2800" b="1" dirty="0">
                <a:solidFill>
                  <a:schemeClr val="lt1"/>
                </a:solidFill>
                <a:latin typeface="Calibri"/>
                <a:ea typeface="Calibri"/>
                <a:cs typeface="Calibri"/>
                <a:sym typeface="Calibri"/>
              </a:rPr>
              <a:t>Rom 5:5-10</a:t>
            </a:r>
            <a:endParaRPr sz="2800" b="1" dirty="0">
              <a:solidFill>
                <a:schemeClr val="lt1"/>
              </a:solidFill>
              <a:latin typeface="Calibri"/>
              <a:ea typeface="Calibri"/>
              <a:cs typeface="Calibri"/>
              <a:sym typeface="Calibri"/>
            </a:endParaRPr>
          </a:p>
        </p:txBody>
      </p:sp>
      <p:sp>
        <p:nvSpPr>
          <p:cNvPr id="2911" name="Google Shape;2911;p164"/>
          <p:cNvSpPr/>
          <p:nvPr/>
        </p:nvSpPr>
        <p:spPr>
          <a:xfrm>
            <a:off x="2483768" y="1124744"/>
            <a:ext cx="3456384" cy="61555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BFBFBF"/>
                </a:solidFill>
                <a:latin typeface="Arial"/>
                <a:ea typeface="Arial"/>
                <a:cs typeface="Arial"/>
                <a:sym typeface="Arial"/>
              </a:rPr>
              <a:t>Dove and Bible</a:t>
            </a:r>
            <a:endParaRPr/>
          </a:p>
          <a:p>
            <a:pPr marL="0" marR="0" lvl="0" indent="0" algn="ctr" rtl="0">
              <a:spcBef>
                <a:spcPts val="0"/>
              </a:spcBef>
              <a:spcAft>
                <a:spcPts val="0"/>
              </a:spcAft>
              <a:buNone/>
            </a:pPr>
            <a:r>
              <a:rPr lang="en-US" sz="800">
                <a:solidFill>
                  <a:srgbClr val="BFBFBF"/>
                </a:solidFill>
                <a:latin typeface="Arial"/>
                <a:ea typeface="Arial"/>
                <a:cs typeface="Arial"/>
                <a:sym typeface="Arial"/>
              </a:rPr>
              <a:t>Microsoft clip art © 2013 </a:t>
            </a:r>
            <a:endParaRPr/>
          </a:p>
          <a:p>
            <a:pPr marL="0" marR="0" lvl="0" indent="0" algn="ctr" rtl="0">
              <a:spcBef>
                <a:spcPts val="0"/>
              </a:spcBef>
              <a:spcAft>
                <a:spcPts val="0"/>
              </a:spcAft>
              <a:buNone/>
            </a:pPr>
            <a:r>
              <a:rPr lang="en-US" sz="800">
                <a:solidFill>
                  <a:srgbClr val="BFBFBF"/>
                </a:solidFill>
                <a:latin typeface="Arial"/>
                <a:ea typeface="Arial"/>
                <a:cs typeface="Arial"/>
                <a:sym typeface="Arial"/>
              </a:rPr>
              <a:t>Microsoft Corporation. </a:t>
            </a:r>
            <a:endParaRPr/>
          </a:p>
          <a:p>
            <a:pPr marL="0" marR="0" lvl="0" indent="0" algn="ctr" rtl="0">
              <a:spcBef>
                <a:spcPts val="0"/>
              </a:spcBef>
              <a:spcAft>
                <a:spcPts val="0"/>
              </a:spcAft>
              <a:buNone/>
            </a:pPr>
            <a:endParaRPr sz="1000">
              <a:solidFill>
                <a:srgbClr val="BFBFBF"/>
              </a:solidFill>
              <a:latin typeface="Arial"/>
              <a:ea typeface="Arial"/>
              <a:cs typeface="Arial"/>
              <a:sym typeface="Arial"/>
            </a:endParaRPr>
          </a:p>
        </p:txBody>
      </p:sp>
      <p:pic>
        <p:nvPicPr>
          <p:cNvPr id="2912" name="Google Shape;2912;p164" descr="www.clipartbest.com dc6XLjAMi.gif"/>
          <p:cNvPicPr preferRelativeResize="0"/>
          <p:nvPr/>
        </p:nvPicPr>
        <p:blipFill rotWithShape="1">
          <a:blip r:embed="rId4">
            <a:alphaModFix/>
          </a:blip>
          <a:srcRect/>
          <a:stretch/>
        </p:blipFill>
        <p:spPr>
          <a:xfrm>
            <a:off x="3563887" y="3517261"/>
            <a:ext cx="1737360" cy="1280160"/>
          </a:xfrm>
          <a:prstGeom prst="rect">
            <a:avLst/>
          </a:prstGeom>
          <a:noFill/>
          <a:ln>
            <a:noFill/>
          </a:ln>
        </p:spPr>
      </p:pic>
      <p:cxnSp>
        <p:nvCxnSpPr>
          <p:cNvPr id="2913" name="Google Shape;2913;p164"/>
          <p:cNvCxnSpPr/>
          <p:nvPr/>
        </p:nvCxnSpPr>
        <p:spPr>
          <a:xfrm>
            <a:off x="4427984" y="3969120"/>
            <a:ext cx="0" cy="540000"/>
          </a:xfrm>
          <a:prstGeom prst="straightConnector1">
            <a:avLst/>
          </a:prstGeom>
          <a:noFill/>
          <a:ln w="76200" cap="flat" cmpd="sng">
            <a:solidFill>
              <a:schemeClr val="lt1"/>
            </a:solidFill>
            <a:prstDash val="solid"/>
            <a:round/>
            <a:headEnd type="none" w="sm" len="sm"/>
            <a:tailEnd type="none" w="sm" len="sm"/>
          </a:ln>
        </p:spPr>
      </p:cxnSp>
      <p:cxnSp>
        <p:nvCxnSpPr>
          <p:cNvPr id="2914" name="Google Shape;2914;p164"/>
          <p:cNvCxnSpPr/>
          <p:nvPr/>
        </p:nvCxnSpPr>
        <p:spPr>
          <a:xfrm>
            <a:off x="4212008" y="4149080"/>
            <a:ext cx="432000" cy="0"/>
          </a:xfrm>
          <a:prstGeom prst="straightConnector1">
            <a:avLst/>
          </a:prstGeom>
          <a:noFill/>
          <a:ln w="76200" cap="flat" cmpd="sng">
            <a:solidFill>
              <a:schemeClr val="lt1"/>
            </a:solidFill>
            <a:prstDash val="solid"/>
            <a:round/>
            <a:headEnd type="none" w="sm" len="sm"/>
            <a:tailEnd type="none" w="sm" len="sm"/>
          </a:ln>
        </p:spPr>
      </p:cxnSp>
      <p:pic>
        <p:nvPicPr>
          <p:cNvPr id="2915" name="Google Shape;2915;p164" descr="www.clipartbest.com dc6XLjAMi.gif"/>
          <p:cNvPicPr preferRelativeResize="0"/>
          <p:nvPr/>
        </p:nvPicPr>
        <p:blipFill rotWithShape="1">
          <a:blip r:embed="rId4">
            <a:alphaModFix/>
          </a:blip>
          <a:srcRect/>
          <a:stretch/>
        </p:blipFill>
        <p:spPr>
          <a:xfrm>
            <a:off x="3491880" y="1628800"/>
            <a:ext cx="1828800" cy="1285456"/>
          </a:xfrm>
          <a:prstGeom prst="rect">
            <a:avLst/>
          </a:prstGeom>
          <a:noFill/>
          <a:ln>
            <a:noFill/>
          </a:ln>
        </p:spPr>
      </p:pic>
      <p:pic>
        <p:nvPicPr>
          <p:cNvPr id="2916" name="Google Shape;2916;p164" descr="small dove.png"/>
          <p:cNvPicPr preferRelativeResize="0"/>
          <p:nvPr/>
        </p:nvPicPr>
        <p:blipFill rotWithShape="1">
          <a:blip r:embed="rId5">
            <a:alphaModFix/>
          </a:blip>
          <a:srcRect/>
          <a:stretch/>
        </p:blipFill>
        <p:spPr>
          <a:xfrm>
            <a:off x="3657718" y="1556792"/>
            <a:ext cx="1346330" cy="1399336"/>
          </a:xfrm>
          <a:prstGeom prst="rect">
            <a:avLst/>
          </a:prstGeom>
          <a:noFill/>
          <a:ln>
            <a:noFill/>
          </a:ln>
        </p:spPr>
      </p:pic>
      <p:sp>
        <p:nvSpPr>
          <p:cNvPr id="2917" name="Google Shape;2917;p164"/>
          <p:cNvSpPr txBox="1"/>
          <p:nvPr/>
        </p:nvSpPr>
        <p:spPr>
          <a:xfrm>
            <a:off x="395536" y="4437112"/>
            <a:ext cx="180020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7F7F7F"/>
                </a:solidFill>
                <a:latin typeface="Arial"/>
                <a:ea typeface="Arial"/>
                <a:cs typeface="Arial"/>
                <a:sym typeface="Arial"/>
              </a:rPr>
              <a:t>heart © clipartbest.com</a:t>
            </a:r>
            <a:endParaRPr sz="800">
              <a:solidFill>
                <a:srgbClr val="7F7F7F"/>
              </a:solidFill>
              <a:latin typeface="Arial"/>
              <a:ea typeface="Arial"/>
              <a:cs typeface="Arial"/>
              <a:sym typeface="Arial"/>
            </a:endParaRPr>
          </a:p>
        </p:txBody>
      </p:sp>
      <p:sp>
        <p:nvSpPr>
          <p:cNvPr id="2918" name="Google Shape;2918;p164"/>
          <p:cNvSpPr txBox="1"/>
          <p:nvPr/>
        </p:nvSpPr>
        <p:spPr>
          <a:xfrm>
            <a:off x="3441576" y="3744436"/>
            <a:ext cx="1850504" cy="83095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1" dirty="0">
                <a:solidFill>
                  <a:srgbClr val="FFC000"/>
                </a:solidFill>
                <a:latin typeface="Arial"/>
                <a:ea typeface="Arial"/>
                <a:cs typeface="Arial"/>
                <a:sym typeface="Arial"/>
              </a:rPr>
              <a:t>  </a:t>
            </a:r>
            <a:r>
              <a:rPr lang="en-US" sz="2400" b="1" dirty="0" err="1">
                <a:solidFill>
                  <a:srgbClr val="FFC000"/>
                </a:solidFill>
                <a:latin typeface="Calibri"/>
                <a:ea typeface="Calibri"/>
                <a:cs typeface="Calibri"/>
                <a:sym typeface="Calibri"/>
              </a:rPr>
              <a:t>Toi</a:t>
            </a:r>
            <a:r>
              <a:rPr lang="en-US" sz="2400" b="1" dirty="0">
                <a:solidFill>
                  <a:srgbClr val="FFC000"/>
                </a:solidFill>
                <a:latin typeface="Calibri"/>
                <a:ea typeface="Calibri"/>
                <a:cs typeface="Calibri"/>
                <a:sym typeface="Calibri"/>
              </a:rPr>
              <a:t> </a:t>
            </a:r>
            <a:r>
              <a:rPr lang="en-US" sz="2400" b="1" dirty="0" err="1">
                <a:solidFill>
                  <a:srgbClr val="FFC000"/>
                </a:solidFill>
                <a:latin typeface="Calibri"/>
                <a:ea typeface="Calibri"/>
                <a:cs typeface="Calibri"/>
                <a:sym typeface="Calibri"/>
              </a:rPr>
              <a:t>d'abord</a:t>
            </a:r>
            <a:r>
              <a:rPr lang="en-US" sz="2400" b="1" dirty="0">
                <a:solidFill>
                  <a:srgbClr val="FFC000"/>
                </a:solidFill>
                <a:latin typeface="Calibri"/>
                <a:ea typeface="Calibri"/>
                <a:cs typeface="Calibri"/>
                <a:sym typeface="Calibri"/>
              </a:rPr>
              <a:t> </a:t>
            </a:r>
            <a:r>
              <a:rPr lang="en-US" sz="2400" b="1" dirty="0" err="1">
                <a:solidFill>
                  <a:srgbClr val="FFC000"/>
                </a:solidFill>
                <a:latin typeface="Calibri"/>
                <a:ea typeface="Calibri"/>
                <a:cs typeface="Calibri"/>
                <a:sym typeface="Calibri"/>
              </a:rPr>
              <a:t>Père</a:t>
            </a:r>
            <a:endParaRPr sz="2400" b="1" dirty="0">
              <a:solidFill>
                <a:srgbClr val="FFC000"/>
              </a:solidFill>
              <a:latin typeface="Calibri"/>
              <a:ea typeface="Calibri"/>
              <a:cs typeface="Calibri"/>
              <a:sym typeface="Calibri"/>
            </a:endParaRPr>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Shape 2922"/>
        <p:cNvGrpSpPr/>
        <p:nvPr/>
      </p:nvGrpSpPr>
      <p:grpSpPr>
        <a:xfrm>
          <a:off x="0" y="0"/>
          <a:ext cx="0" cy="0"/>
          <a:chOff x="0" y="0"/>
          <a:chExt cx="0" cy="0"/>
        </a:xfrm>
      </p:grpSpPr>
      <p:pic>
        <p:nvPicPr>
          <p:cNvPr id="2923" name="Google Shape;2923;p165" descr="pregnancy_stages_s20_32_weeks.jpg"/>
          <p:cNvPicPr preferRelativeResize="0"/>
          <p:nvPr/>
        </p:nvPicPr>
        <p:blipFill rotWithShape="1">
          <a:blip r:embed="rId3">
            <a:alphaModFix/>
          </a:blip>
          <a:srcRect/>
          <a:stretch/>
        </p:blipFill>
        <p:spPr>
          <a:xfrm>
            <a:off x="898336" y="44627"/>
            <a:ext cx="8138160" cy="5529481"/>
          </a:xfrm>
          <a:prstGeom prst="rect">
            <a:avLst/>
          </a:prstGeom>
          <a:noFill/>
          <a:ln>
            <a:noFill/>
          </a:ln>
        </p:spPr>
      </p:pic>
      <p:sp>
        <p:nvSpPr>
          <p:cNvPr id="2924" name="Google Shape;2924;p165"/>
          <p:cNvSpPr/>
          <p:nvPr/>
        </p:nvSpPr>
        <p:spPr>
          <a:xfrm>
            <a:off x="107504" y="116632"/>
            <a:ext cx="3464364" cy="1384995"/>
          </a:xfrm>
          <a:prstGeom prst="rect">
            <a:avLst/>
          </a:prstGeom>
          <a:solidFill>
            <a:schemeClr val="lt1"/>
          </a:solid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51. né de nouveau de l'Esprit, né de Dieu. Loué soit le Seigneur!</a:t>
            </a:r>
            <a:endParaRPr sz="2800" b="1">
              <a:solidFill>
                <a:srgbClr val="FF0000"/>
              </a:solidFill>
              <a:latin typeface="Calibri"/>
              <a:ea typeface="Calibri"/>
              <a:cs typeface="Calibri"/>
              <a:sym typeface="Calibri"/>
            </a:endParaRPr>
          </a:p>
        </p:txBody>
      </p:sp>
      <p:sp>
        <p:nvSpPr>
          <p:cNvPr id="2925" name="Google Shape;2925;p165"/>
          <p:cNvSpPr txBox="1"/>
          <p:nvPr/>
        </p:nvSpPr>
        <p:spPr>
          <a:xfrm>
            <a:off x="1187624" y="5428381"/>
            <a:ext cx="7632848" cy="1384995"/>
          </a:xfrm>
          <a:prstGeom prst="rect">
            <a:avLst/>
          </a:prstGeom>
          <a:solidFill>
            <a:schemeClr val="dk2"/>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lt1"/>
                </a:solidFill>
                <a:latin typeface="Calibri"/>
                <a:ea typeface="Calibri"/>
                <a:cs typeface="Calibri"/>
                <a:sym typeface="Calibri"/>
              </a:rPr>
              <a:t>« En vérité, en vérité, je te le dis,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si un homme ne naît d'eau et d'Esprit, il ne peut entrer dans le royaume de Dieu »  Jean 3:5</a:t>
            </a:r>
            <a:endParaRPr sz="2800">
              <a:solidFill>
                <a:schemeClr val="lt1"/>
              </a:solidFill>
              <a:latin typeface="Calibri"/>
              <a:ea typeface="Calibri"/>
              <a:cs typeface="Calibri"/>
              <a:sym typeface="Calibri"/>
            </a:endParaRPr>
          </a:p>
        </p:txBody>
      </p:sp>
      <p:sp>
        <p:nvSpPr>
          <p:cNvPr id="2926" name="Google Shape;2926;p165"/>
          <p:cNvSpPr txBox="1"/>
          <p:nvPr/>
        </p:nvSpPr>
        <p:spPr>
          <a:xfrm>
            <a:off x="6444208" y="1470263"/>
            <a:ext cx="2520280" cy="22467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lt1"/>
                </a:solidFill>
                <a:latin typeface="Calibri"/>
                <a:ea typeface="Calibri"/>
                <a:cs typeface="Calibri"/>
                <a:sym typeface="Calibri"/>
              </a:rPr>
              <a:t>« tout ce qui est né de Dieu triomphe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du monde »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1 Jean 5:4</a:t>
            </a:r>
            <a:endParaRPr sz="2800">
              <a:solidFill>
                <a:schemeClr val="lt1"/>
              </a:solidFill>
              <a:latin typeface="Calibri"/>
              <a:ea typeface="Calibri"/>
              <a:cs typeface="Calibri"/>
              <a:sym typeface="Calibri"/>
            </a:endParaRPr>
          </a:p>
        </p:txBody>
      </p:sp>
      <p:sp>
        <p:nvSpPr>
          <p:cNvPr id="2927" name="Google Shape;2927;p165"/>
          <p:cNvSpPr txBox="1"/>
          <p:nvPr/>
        </p:nvSpPr>
        <p:spPr>
          <a:xfrm>
            <a:off x="7020272" y="4243154"/>
            <a:ext cx="2160240" cy="55399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BFBFBF"/>
                </a:solidFill>
                <a:latin typeface="Arial"/>
                <a:ea typeface="Arial"/>
                <a:cs typeface="Arial"/>
                <a:sym typeface="Arial"/>
              </a:rPr>
              <a:t>baby</a:t>
            </a:r>
            <a:endParaRPr/>
          </a:p>
          <a:p>
            <a:pPr marL="0" marR="0" lvl="0" indent="0" algn="ctr" rtl="0">
              <a:spcBef>
                <a:spcPts val="0"/>
              </a:spcBef>
              <a:spcAft>
                <a:spcPts val="0"/>
              </a:spcAft>
              <a:buNone/>
            </a:pPr>
            <a:r>
              <a:rPr lang="en-US" sz="1000">
                <a:solidFill>
                  <a:srgbClr val="BFBFBF"/>
                </a:solidFill>
                <a:latin typeface="Arial"/>
                <a:ea typeface="Arial"/>
                <a:cs typeface="Arial"/>
                <a:sym typeface="Arial"/>
              </a:rPr>
              <a:t>various copies on internet, </a:t>
            </a:r>
            <a:endParaRPr/>
          </a:p>
          <a:p>
            <a:pPr marL="0" marR="0" lvl="0" indent="0" algn="ctr" rtl="0">
              <a:spcBef>
                <a:spcPts val="0"/>
              </a:spcBef>
              <a:spcAft>
                <a:spcPts val="0"/>
              </a:spcAft>
              <a:buNone/>
            </a:pPr>
            <a:r>
              <a:rPr lang="en-US" sz="1000">
                <a:solidFill>
                  <a:srgbClr val="BFBFBF"/>
                </a:solidFill>
                <a:latin typeface="Arial"/>
                <a:ea typeface="Arial"/>
                <a:cs typeface="Arial"/>
                <a:sym typeface="Arial"/>
              </a:rPr>
              <a:t>original source unknown</a:t>
            </a:r>
            <a:endParaRPr sz="1000">
              <a:solidFill>
                <a:srgbClr val="BFBFBF"/>
              </a:solidFill>
              <a:latin typeface="Arial"/>
              <a:ea typeface="Arial"/>
              <a:cs typeface="Arial"/>
              <a:sym typeface="Arial"/>
            </a:endParaRPr>
          </a:p>
        </p:txBody>
      </p:sp>
      <p:pic>
        <p:nvPicPr>
          <p:cNvPr id="2928" name="Google Shape;2928;p165" descr="dove and sword large cropped.png"/>
          <p:cNvPicPr preferRelativeResize="0"/>
          <p:nvPr/>
        </p:nvPicPr>
        <p:blipFill rotWithShape="1">
          <a:blip r:embed="rId4">
            <a:alphaModFix/>
          </a:blip>
          <a:srcRect/>
          <a:stretch/>
        </p:blipFill>
        <p:spPr>
          <a:xfrm>
            <a:off x="3491880" y="2407736"/>
            <a:ext cx="2448272" cy="2533432"/>
          </a:xfrm>
          <a:prstGeom prst="rect">
            <a:avLst/>
          </a:prstGeom>
          <a:noFill/>
          <a:ln>
            <a:noFill/>
          </a:ln>
        </p:spPr>
      </p:pic>
      <p:sp>
        <p:nvSpPr>
          <p:cNvPr id="2929" name="Google Shape;2929;p165"/>
          <p:cNvSpPr/>
          <p:nvPr/>
        </p:nvSpPr>
        <p:spPr>
          <a:xfrm>
            <a:off x="4211960" y="4365104"/>
            <a:ext cx="1944216" cy="60016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BFBFBF"/>
                </a:solidFill>
                <a:latin typeface="Arial"/>
                <a:ea typeface="Arial"/>
                <a:cs typeface="Arial"/>
                <a:sym typeface="Arial"/>
              </a:rPr>
              <a:t>Dove and Bible</a:t>
            </a:r>
            <a:endParaRPr/>
          </a:p>
          <a:p>
            <a:pPr marL="0" marR="0" lvl="0" indent="0" algn="ctr" rtl="0">
              <a:spcBef>
                <a:spcPts val="0"/>
              </a:spcBef>
              <a:spcAft>
                <a:spcPts val="0"/>
              </a:spcAft>
              <a:buNone/>
            </a:pPr>
            <a:r>
              <a:rPr lang="en-US" sz="800">
                <a:solidFill>
                  <a:srgbClr val="BFBFBF"/>
                </a:solidFill>
                <a:latin typeface="Arial"/>
                <a:ea typeface="Arial"/>
                <a:cs typeface="Arial"/>
                <a:sym typeface="Arial"/>
              </a:rPr>
              <a:t>Microsoft clip art © 2013</a:t>
            </a:r>
            <a:endParaRPr/>
          </a:p>
          <a:p>
            <a:pPr marL="0" marR="0" lvl="0" indent="0" algn="ctr" rtl="0">
              <a:spcBef>
                <a:spcPts val="0"/>
              </a:spcBef>
              <a:spcAft>
                <a:spcPts val="0"/>
              </a:spcAft>
              <a:buNone/>
            </a:pPr>
            <a:r>
              <a:rPr lang="en-US" sz="800">
                <a:solidFill>
                  <a:srgbClr val="BFBFBF"/>
                </a:solidFill>
                <a:latin typeface="Arial"/>
                <a:ea typeface="Arial"/>
                <a:cs typeface="Arial"/>
                <a:sym typeface="Arial"/>
              </a:rPr>
              <a:t>Microsoft Corporation. </a:t>
            </a:r>
            <a:endParaRPr/>
          </a:p>
          <a:p>
            <a:pPr marL="0" marR="0" lvl="0" indent="0" algn="ctr" rtl="0">
              <a:spcBef>
                <a:spcPts val="0"/>
              </a:spcBef>
              <a:spcAft>
                <a:spcPts val="0"/>
              </a:spcAft>
              <a:buNone/>
            </a:pPr>
            <a:endParaRPr sz="900">
              <a:solidFill>
                <a:srgbClr val="BFBFBF"/>
              </a:solidFill>
              <a:latin typeface="Arial"/>
              <a:ea typeface="Arial"/>
              <a:cs typeface="Arial"/>
              <a:sym typeface="Arial"/>
            </a:endParaRPr>
          </a:p>
        </p:txBody>
      </p:sp>
      <p:pic>
        <p:nvPicPr>
          <p:cNvPr id="2930" name="Google Shape;2930;p165" descr="angry-face-01s.gif"/>
          <p:cNvPicPr preferRelativeResize="0"/>
          <p:nvPr/>
        </p:nvPicPr>
        <p:blipFill rotWithShape="1">
          <a:blip r:embed="rId5">
            <a:alphaModFix/>
          </a:blip>
          <a:srcRect/>
          <a:stretch/>
        </p:blipFill>
        <p:spPr>
          <a:xfrm>
            <a:off x="179512" y="5877272"/>
            <a:ext cx="864096" cy="864096"/>
          </a:xfrm>
          <a:prstGeom prst="ellipse">
            <a:avLst/>
          </a:prstGeom>
          <a:noFill/>
          <a:ln>
            <a:noFill/>
          </a:ln>
        </p:spPr>
      </p:pic>
      <p:sp>
        <p:nvSpPr>
          <p:cNvPr id="2931" name="Google Shape;2931;p165"/>
          <p:cNvSpPr txBox="1"/>
          <p:nvPr/>
        </p:nvSpPr>
        <p:spPr>
          <a:xfrm>
            <a:off x="179512" y="5805264"/>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2932" name="Google Shape;2932;p165"/>
          <p:cNvSpPr txBox="1"/>
          <p:nvPr/>
        </p:nvSpPr>
        <p:spPr>
          <a:xfrm>
            <a:off x="107504" y="6669940"/>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F2F2F2"/>
                </a:solidFill>
                <a:latin typeface="Arial"/>
                <a:ea typeface="Arial"/>
                <a:cs typeface="Arial"/>
                <a:sym typeface="Arial"/>
              </a:rPr>
              <a:t>© GospelGifs.com </a:t>
            </a:r>
            <a:endParaRPr sz="800">
              <a:solidFill>
                <a:srgbClr val="F2F2F2"/>
              </a:solidFill>
              <a:latin typeface="Arial"/>
              <a:ea typeface="Arial"/>
              <a:cs typeface="Arial"/>
              <a:sym typeface="Arial"/>
            </a:endParaRPr>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bg>
      <p:bgPr>
        <a:solidFill>
          <a:srgbClr val="FF00FF"/>
        </a:solidFill>
        <a:effectLst/>
      </p:bgPr>
    </p:bg>
    <p:spTree>
      <p:nvGrpSpPr>
        <p:cNvPr id="1" name="Shape 2936"/>
        <p:cNvGrpSpPr/>
        <p:nvPr/>
      </p:nvGrpSpPr>
      <p:grpSpPr>
        <a:xfrm>
          <a:off x="0" y="0"/>
          <a:ext cx="0" cy="0"/>
          <a:chOff x="0" y="0"/>
          <a:chExt cx="0" cy="0"/>
        </a:xfrm>
      </p:grpSpPr>
      <p:pic>
        <p:nvPicPr>
          <p:cNvPr id="2937" name="Google Shape;2937;p166" descr="christmas-gift-box-clip-art-clipart-panda-free-clipart-images-yJTjOC-clipart.jpg"/>
          <p:cNvPicPr preferRelativeResize="0"/>
          <p:nvPr/>
        </p:nvPicPr>
        <p:blipFill rotWithShape="1">
          <a:blip r:embed="rId3">
            <a:alphaModFix/>
          </a:blip>
          <a:srcRect l="18921" t="4851" r="18080" b="6950"/>
          <a:stretch/>
        </p:blipFill>
        <p:spPr>
          <a:xfrm>
            <a:off x="1714480" y="116632"/>
            <a:ext cx="3384376" cy="3111913"/>
          </a:xfrm>
          <a:prstGeom prst="rect">
            <a:avLst/>
          </a:prstGeom>
          <a:noFill/>
          <a:ln>
            <a:noFill/>
          </a:ln>
        </p:spPr>
      </p:pic>
      <p:sp>
        <p:nvSpPr>
          <p:cNvPr id="2938" name="Google Shape;2938;p166"/>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2939" name="Google Shape;2939;p166"/>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pic>
        <p:nvPicPr>
          <p:cNvPr id="2940" name="Google Shape;2940;p166" descr="C:\Users\Supernike\AppData\Local\Microsoft\Windows\Temporary Internet Files\Content.IE5\3EZ02TG4\MC900241089[1].wmf"/>
          <p:cNvPicPr preferRelativeResize="0"/>
          <p:nvPr/>
        </p:nvPicPr>
        <p:blipFill rotWithShape="1">
          <a:blip r:embed="rId4">
            <a:alphaModFix/>
          </a:blip>
          <a:srcRect t="49844"/>
          <a:stretch/>
        </p:blipFill>
        <p:spPr>
          <a:xfrm rot="2973987" flipH="1">
            <a:off x="256173" y="379737"/>
            <a:ext cx="1554480" cy="640080"/>
          </a:xfrm>
          <a:prstGeom prst="rect">
            <a:avLst/>
          </a:prstGeom>
          <a:noFill/>
          <a:ln>
            <a:noFill/>
          </a:ln>
        </p:spPr>
      </p:pic>
      <p:pic>
        <p:nvPicPr>
          <p:cNvPr id="2941" name="Google Shape;2941;p166" descr="C:\Users\Supernike\AppData\Local\Microsoft\Windows\Temporary Internet Files\Content.IE5\3EZ02TG4\MC900241089[1].wmf"/>
          <p:cNvPicPr preferRelativeResize="0"/>
          <p:nvPr/>
        </p:nvPicPr>
        <p:blipFill rotWithShape="1">
          <a:blip r:embed="rId5">
            <a:alphaModFix/>
          </a:blip>
          <a:srcRect t="49844"/>
          <a:stretch/>
        </p:blipFill>
        <p:spPr>
          <a:xfrm rot="365474">
            <a:off x="5321403" y="2387674"/>
            <a:ext cx="1226741" cy="617944"/>
          </a:xfrm>
          <a:prstGeom prst="rect">
            <a:avLst/>
          </a:prstGeom>
          <a:noFill/>
          <a:ln>
            <a:noFill/>
          </a:ln>
        </p:spPr>
      </p:pic>
      <p:pic>
        <p:nvPicPr>
          <p:cNvPr id="2942" name="Google Shape;2942;p166" descr="C:\Users\Supernike\AppData\Local\Microsoft\Windows\Temporary Internet Files\Content.IE5\3EZ02TG4\MC900241089[1].wmf"/>
          <p:cNvPicPr preferRelativeResize="0"/>
          <p:nvPr/>
        </p:nvPicPr>
        <p:blipFill rotWithShape="1">
          <a:blip r:embed="rId5">
            <a:alphaModFix/>
          </a:blip>
          <a:srcRect t="49844"/>
          <a:stretch/>
        </p:blipFill>
        <p:spPr>
          <a:xfrm rot="575079">
            <a:off x="5190948" y="2929264"/>
            <a:ext cx="1226741" cy="617944"/>
          </a:xfrm>
          <a:prstGeom prst="rect">
            <a:avLst/>
          </a:prstGeom>
          <a:noFill/>
          <a:ln>
            <a:noFill/>
          </a:ln>
        </p:spPr>
      </p:pic>
      <p:sp>
        <p:nvSpPr>
          <p:cNvPr id="2943" name="Google Shape;2943;p166"/>
          <p:cNvSpPr txBox="1"/>
          <p:nvPr/>
        </p:nvSpPr>
        <p:spPr>
          <a:xfrm>
            <a:off x="1760224" y="3284984"/>
            <a:ext cx="3383280" cy="2308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D8D8D8"/>
                </a:solidFill>
                <a:latin typeface="Arial"/>
                <a:ea typeface="Arial"/>
                <a:cs typeface="Arial"/>
                <a:sym typeface="Arial"/>
              </a:rPr>
              <a:t>Dove and Bible Microsoft clip art © 2013 Microsoft Corp</a:t>
            </a:r>
            <a:endParaRPr sz="900">
              <a:solidFill>
                <a:srgbClr val="D8D8D8"/>
              </a:solidFill>
              <a:latin typeface="Arial"/>
              <a:ea typeface="Arial"/>
              <a:cs typeface="Arial"/>
              <a:sym typeface="Arial"/>
            </a:endParaRPr>
          </a:p>
        </p:txBody>
      </p:sp>
      <p:sp>
        <p:nvSpPr>
          <p:cNvPr id="2944" name="Google Shape;2944;p166"/>
          <p:cNvSpPr txBox="1"/>
          <p:nvPr/>
        </p:nvSpPr>
        <p:spPr>
          <a:xfrm>
            <a:off x="3714744" y="1124744"/>
            <a:ext cx="1188720" cy="274320"/>
          </a:xfrm>
          <a:prstGeom prst="rect">
            <a:avLst/>
          </a:prstGeom>
          <a:noFill/>
          <a:ln>
            <a:noFill/>
          </a:ln>
        </p:spPr>
        <p:txBody>
          <a:bodyPr spcFirstLastPara="1" wrap="square" lIns="91425" tIns="45700" rIns="91425" bIns="45700" anchor="t" anchorCtr="0">
            <a:noAutofit/>
          </a:bodyPr>
          <a:lstStyle/>
          <a:p>
            <a:pPr marL="0" marR="0" lvl="0" indent="0" algn="ctr" rtl="0">
              <a:lnSpc>
                <a:spcPct val="75000"/>
              </a:lnSpc>
              <a:spcBef>
                <a:spcPts val="0"/>
              </a:spcBef>
              <a:spcAft>
                <a:spcPts val="0"/>
              </a:spcAft>
              <a:buNone/>
            </a:pPr>
            <a:r>
              <a:rPr lang="en-US" sz="2400" b="1">
                <a:solidFill>
                  <a:srgbClr val="000000"/>
                </a:solidFill>
                <a:latin typeface="Arial Narrow"/>
                <a:ea typeface="Arial Narrow"/>
                <a:cs typeface="Arial Narrow"/>
                <a:sym typeface="Arial Narrow"/>
              </a:rPr>
              <a:t>Christ</a:t>
            </a:r>
            <a:endParaRPr sz="2400" b="1">
              <a:solidFill>
                <a:schemeClr val="lt1"/>
              </a:solidFill>
              <a:latin typeface="Arial Narrow"/>
              <a:ea typeface="Arial Narrow"/>
              <a:cs typeface="Arial Narrow"/>
              <a:sym typeface="Arial Narrow"/>
            </a:endParaRPr>
          </a:p>
        </p:txBody>
      </p:sp>
      <p:sp>
        <p:nvSpPr>
          <p:cNvPr id="2945" name="Google Shape;2945;p166"/>
          <p:cNvSpPr txBox="1"/>
          <p:nvPr/>
        </p:nvSpPr>
        <p:spPr>
          <a:xfrm rot="-5400000">
            <a:off x="571717" y="2125202"/>
            <a:ext cx="2103120"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psdgraphics.com in kidclipart.com</a:t>
            </a:r>
            <a:endParaRPr sz="1000">
              <a:solidFill>
                <a:srgbClr val="D8D8D8"/>
              </a:solidFill>
              <a:latin typeface="Arial"/>
              <a:ea typeface="Arial"/>
              <a:cs typeface="Arial"/>
              <a:sym typeface="Arial"/>
            </a:endParaRPr>
          </a:p>
        </p:txBody>
      </p:sp>
      <p:pic>
        <p:nvPicPr>
          <p:cNvPr id="2946" name="Google Shape;2946;p166" descr="C:\Users\Supernike\AppData\Local\Microsoft\Windows\Temporary Internet Files\Content.IE5\3EZ02TG4\MC900241089[1].wmf"/>
          <p:cNvPicPr preferRelativeResize="0"/>
          <p:nvPr/>
        </p:nvPicPr>
        <p:blipFill rotWithShape="1">
          <a:blip r:embed="rId4">
            <a:alphaModFix/>
          </a:blip>
          <a:srcRect t="49844"/>
          <a:stretch/>
        </p:blipFill>
        <p:spPr>
          <a:xfrm rot="2973987" flipH="1">
            <a:off x="-104637" y="863281"/>
            <a:ext cx="1554480" cy="640080"/>
          </a:xfrm>
          <a:prstGeom prst="rect">
            <a:avLst/>
          </a:prstGeom>
          <a:noFill/>
          <a:ln>
            <a:noFill/>
          </a:ln>
        </p:spPr>
      </p:pic>
      <p:pic>
        <p:nvPicPr>
          <p:cNvPr id="2947" name="Google Shape;2947;p166" descr="dove and sword large cropped.png"/>
          <p:cNvPicPr preferRelativeResize="0"/>
          <p:nvPr/>
        </p:nvPicPr>
        <p:blipFill rotWithShape="1">
          <a:blip r:embed="rId6">
            <a:alphaModFix/>
          </a:blip>
          <a:srcRect/>
          <a:stretch/>
        </p:blipFill>
        <p:spPr>
          <a:xfrm>
            <a:off x="2714612" y="1556792"/>
            <a:ext cx="1458917" cy="1509663"/>
          </a:xfrm>
          <a:prstGeom prst="rect">
            <a:avLst/>
          </a:prstGeom>
          <a:noFill/>
          <a:ln>
            <a:noFill/>
          </a:ln>
        </p:spPr>
      </p:pic>
      <p:sp>
        <p:nvSpPr>
          <p:cNvPr id="2948" name="Google Shape;2948;p166"/>
          <p:cNvSpPr txBox="1"/>
          <p:nvPr/>
        </p:nvSpPr>
        <p:spPr>
          <a:xfrm>
            <a:off x="5378896" y="116632"/>
            <a:ext cx="3657600" cy="1828800"/>
          </a:xfrm>
          <a:prstGeom prst="rect">
            <a:avLst/>
          </a:prstGeom>
          <a:solidFill>
            <a:schemeClr val="lt1"/>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52-54. donné l'Esprit, recevoir le don de l'Esprit, avoir l'Esprit.</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Je te crois, Seigneur !</a:t>
            </a:r>
            <a:endParaRPr sz="2800" b="1" i="0" u="none" strike="noStrike" cap="none">
              <a:solidFill>
                <a:srgbClr val="FF0000"/>
              </a:solidFill>
              <a:latin typeface="Calibri"/>
              <a:ea typeface="Calibri"/>
              <a:cs typeface="Calibri"/>
              <a:sym typeface="Calibri"/>
            </a:endParaRPr>
          </a:p>
        </p:txBody>
      </p:sp>
      <p:sp>
        <p:nvSpPr>
          <p:cNvPr id="2949" name="Google Shape;2949;p166"/>
          <p:cNvSpPr txBox="1"/>
          <p:nvPr/>
        </p:nvSpPr>
        <p:spPr>
          <a:xfrm>
            <a:off x="216024" y="3717032"/>
            <a:ext cx="8748464" cy="298543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 le Saint Esprit qui nous a été donné » Rom 5:5</a:t>
            </a:r>
            <a:endParaRPr/>
          </a:p>
          <a:p>
            <a:pPr marL="0" marR="0" lvl="0" indent="0" algn="ctr" rtl="0">
              <a:spcBef>
                <a:spcPts val="0"/>
              </a:spcBef>
              <a:spcAft>
                <a:spcPts val="0"/>
              </a:spcAft>
              <a:buNone/>
            </a:pPr>
            <a:endParaRPr sz="1000">
              <a:solidFill>
                <a:schemeClr val="dk2"/>
              </a:solidFill>
              <a:latin typeface="Calibri"/>
              <a:ea typeface="Calibri"/>
              <a:cs typeface="Calibri"/>
              <a:sym typeface="Calibri"/>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 Repentez-vous, et que chacun de vous soit baptisé au nom de Jésus Christ, pour le pardon de vos péchés; et vous recevrez le don du Saint Esprit » Actes 2:38</a:t>
            </a:r>
            <a:endParaRPr/>
          </a:p>
          <a:p>
            <a:pPr marL="0" marR="0" lvl="0" indent="0" algn="ctr" rtl="0">
              <a:spcBef>
                <a:spcPts val="0"/>
              </a:spcBef>
              <a:spcAft>
                <a:spcPts val="0"/>
              </a:spcAft>
              <a:buNone/>
            </a:pPr>
            <a:endParaRPr sz="1000" b="1">
              <a:solidFill>
                <a:schemeClr val="dk2"/>
              </a:solidFill>
              <a:latin typeface="Calibri"/>
              <a:ea typeface="Calibri"/>
              <a:cs typeface="Calibri"/>
              <a:sym typeface="Calibri"/>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 Si quelqu'un n'a pas l'Esprit de Christ,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il ne lui appartient pas » Rom 8:9</a:t>
            </a:r>
            <a:endParaRPr sz="1800">
              <a:solidFill>
                <a:schemeClr val="dk2"/>
              </a:solidFill>
              <a:latin typeface="Calibri"/>
              <a:ea typeface="Calibri"/>
              <a:cs typeface="Calibri"/>
              <a:sym typeface="Calibri"/>
            </a:endParaRPr>
          </a:p>
        </p:txBody>
      </p:sp>
      <p:pic>
        <p:nvPicPr>
          <p:cNvPr id="2950" name="Google Shape;2950;p166" descr="angry-face-01s.gif"/>
          <p:cNvPicPr preferRelativeResize="0"/>
          <p:nvPr/>
        </p:nvPicPr>
        <p:blipFill rotWithShape="1">
          <a:blip r:embed="rId7">
            <a:alphaModFix/>
          </a:blip>
          <a:srcRect/>
          <a:stretch/>
        </p:blipFill>
        <p:spPr>
          <a:xfrm>
            <a:off x="179512" y="5877272"/>
            <a:ext cx="864096" cy="864096"/>
          </a:xfrm>
          <a:prstGeom prst="ellipse">
            <a:avLst/>
          </a:prstGeom>
          <a:noFill/>
          <a:ln>
            <a:noFill/>
          </a:ln>
        </p:spPr>
      </p:pic>
      <p:sp>
        <p:nvSpPr>
          <p:cNvPr id="2951" name="Google Shape;2951;p166"/>
          <p:cNvSpPr txBox="1"/>
          <p:nvPr/>
        </p:nvSpPr>
        <p:spPr>
          <a:xfrm>
            <a:off x="107504" y="6597352"/>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D8D8D8"/>
                </a:solidFill>
                <a:latin typeface="Arial"/>
                <a:ea typeface="Arial"/>
                <a:cs typeface="Arial"/>
                <a:sym typeface="Arial"/>
              </a:rPr>
              <a:t>© GospelGifs.com</a:t>
            </a:r>
            <a:r>
              <a:rPr lang="en-US" sz="800">
                <a:solidFill>
                  <a:srgbClr val="F2F2F2"/>
                </a:solidFill>
                <a:latin typeface="Arial"/>
                <a:ea typeface="Arial"/>
                <a:cs typeface="Arial"/>
                <a:sym typeface="Arial"/>
              </a:rPr>
              <a:t> </a:t>
            </a:r>
            <a:endParaRPr sz="800">
              <a:solidFill>
                <a:srgbClr val="F2F2F2"/>
              </a:solidFill>
              <a:latin typeface="Arial"/>
              <a:ea typeface="Arial"/>
              <a:cs typeface="Arial"/>
              <a:sym typeface="Arial"/>
            </a:endParaRPr>
          </a:p>
        </p:txBody>
      </p:sp>
      <p:sp>
        <p:nvSpPr>
          <p:cNvPr id="2952" name="Google Shape;2952;p166"/>
          <p:cNvSpPr txBox="1"/>
          <p:nvPr/>
        </p:nvSpPr>
        <p:spPr>
          <a:xfrm>
            <a:off x="179512" y="5805264"/>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pic>
        <p:nvPicPr>
          <p:cNvPr id="2953" name="Google Shape;2953;p166" descr="www.fg-a.com valentine 2-jumping-heart.gif"/>
          <p:cNvPicPr preferRelativeResize="0"/>
          <p:nvPr/>
        </p:nvPicPr>
        <p:blipFill rotWithShape="1">
          <a:blip r:embed="rId8">
            <a:alphaModFix/>
          </a:blip>
          <a:srcRect/>
          <a:stretch/>
        </p:blipFill>
        <p:spPr>
          <a:xfrm>
            <a:off x="6660232" y="2311524"/>
            <a:ext cx="1143000" cy="1333500"/>
          </a:xfrm>
          <a:prstGeom prst="rect">
            <a:avLst/>
          </a:prstGeom>
          <a:noFill/>
          <a:ln>
            <a:noFill/>
          </a:ln>
        </p:spPr>
      </p:pic>
      <p:sp>
        <p:nvSpPr>
          <p:cNvPr id="2954" name="Google Shape;2954;p166"/>
          <p:cNvSpPr txBox="1"/>
          <p:nvPr/>
        </p:nvSpPr>
        <p:spPr>
          <a:xfrm>
            <a:off x="7236296" y="2812866"/>
            <a:ext cx="2088232"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D8D8D8"/>
                </a:solidFill>
                <a:latin typeface="Arial"/>
                <a:ea typeface="Arial"/>
                <a:cs typeface="Arial"/>
                <a:sym typeface="Arial"/>
              </a:rPr>
              <a:t>Jumping heart ©</a:t>
            </a:r>
            <a:endParaRPr/>
          </a:p>
          <a:p>
            <a:pPr marL="0" marR="0" lvl="0" indent="0" algn="ctr" rtl="0">
              <a:spcBef>
                <a:spcPts val="0"/>
              </a:spcBef>
              <a:spcAft>
                <a:spcPts val="0"/>
              </a:spcAft>
              <a:buNone/>
            </a:pPr>
            <a:r>
              <a:rPr lang="en-US" sz="900">
                <a:solidFill>
                  <a:srgbClr val="D8D8D8"/>
                </a:solidFill>
                <a:latin typeface="Arial"/>
                <a:ea typeface="Arial"/>
                <a:cs typeface="Arial"/>
                <a:sym typeface="Arial"/>
              </a:rPr>
              <a:t>www.fg-a.com</a:t>
            </a:r>
            <a:endParaRPr/>
          </a:p>
        </p:txBody>
      </p:sp>
      <p:sp>
        <p:nvSpPr>
          <p:cNvPr id="2955" name="Google Shape;2955;p166"/>
          <p:cNvSpPr txBox="1"/>
          <p:nvPr/>
        </p:nvSpPr>
        <p:spPr>
          <a:xfrm>
            <a:off x="2126000" y="1124744"/>
            <a:ext cx="1005840" cy="291088"/>
          </a:xfrm>
          <a:prstGeom prst="rect">
            <a:avLst/>
          </a:prstGeom>
          <a:noFill/>
          <a:ln>
            <a:noFill/>
          </a:ln>
        </p:spPr>
        <p:txBody>
          <a:bodyPr spcFirstLastPara="1" wrap="square" lIns="91425" tIns="45700" rIns="91425" bIns="45700" anchor="t" anchorCtr="0">
            <a:noAutofit/>
          </a:bodyPr>
          <a:lstStyle/>
          <a:p>
            <a:pPr marL="0" marR="0" lvl="0" indent="0" algn="ctr" rtl="0">
              <a:lnSpc>
                <a:spcPct val="75000"/>
              </a:lnSpc>
              <a:spcBef>
                <a:spcPts val="0"/>
              </a:spcBef>
              <a:spcAft>
                <a:spcPts val="0"/>
              </a:spcAft>
              <a:buNone/>
            </a:pPr>
            <a:r>
              <a:rPr lang="en-US" sz="2400" b="1">
                <a:solidFill>
                  <a:srgbClr val="000000"/>
                </a:solidFill>
                <a:latin typeface="Arial Narrow"/>
                <a:ea typeface="Arial Narrow"/>
                <a:cs typeface="Arial Narrow"/>
                <a:sym typeface="Arial Narrow"/>
              </a:rPr>
              <a:t>Jésus </a:t>
            </a:r>
            <a:endParaRPr sz="2400" b="1">
              <a:solidFill>
                <a:schemeClr val="lt1"/>
              </a:solidFill>
              <a:latin typeface="Arial Narrow"/>
              <a:ea typeface="Arial Narrow"/>
              <a:cs typeface="Arial Narrow"/>
              <a:sym typeface="Arial Narrow"/>
            </a:endParaRPr>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bg>
      <p:bgPr>
        <a:solidFill>
          <a:srgbClr val="FF00FF"/>
        </a:solidFill>
        <a:effectLst/>
      </p:bgPr>
    </p:bg>
    <p:spTree>
      <p:nvGrpSpPr>
        <p:cNvPr id="1" name="Shape 2960"/>
        <p:cNvGrpSpPr/>
        <p:nvPr/>
      </p:nvGrpSpPr>
      <p:grpSpPr>
        <a:xfrm>
          <a:off x="0" y="0"/>
          <a:ext cx="0" cy="0"/>
          <a:chOff x="0" y="0"/>
          <a:chExt cx="0" cy="0"/>
        </a:xfrm>
      </p:grpSpPr>
      <p:pic>
        <p:nvPicPr>
          <p:cNvPr id="2961" name="Google Shape;2961;p167" descr="christmas-gift-box-clip-art-clipart-panda-free-clipart-images-yJTjOC-clipart.jpg"/>
          <p:cNvPicPr preferRelativeResize="0"/>
          <p:nvPr/>
        </p:nvPicPr>
        <p:blipFill rotWithShape="1">
          <a:blip r:embed="rId3">
            <a:alphaModFix/>
          </a:blip>
          <a:srcRect l="18921" t="4851" r="18080" b="6950"/>
          <a:stretch/>
        </p:blipFill>
        <p:spPr>
          <a:xfrm>
            <a:off x="2987824" y="116632"/>
            <a:ext cx="3384376" cy="3111913"/>
          </a:xfrm>
          <a:prstGeom prst="rect">
            <a:avLst/>
          </a:prstGeom>
          <a:noFill/>
          <a:ln>
            <a:noFill/>
          </a:ln>
        </p:spPr>
      </p:pic>
      <p:sp>
        <p:nvSpPr>
          <p:cNvPr id="2962" name="Google Shape;2962;p167"/>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2963" name="Google Shape;2963;p167"/>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pic>
        <p:nvPicPr>
          <p:cNvPr id="2964" name="Google Shape;2964;p167" descr="C:\Users\Supernike\AppData\Local\Microsoft\Windows\Temporary Internet Files\Content.IE5\3EZ02TG4\MC900241089[1].wmf"/>
          <p:cNvPicPr preferRelativeResize="0"/>
          <p:nvPr/>
        </p:nvPicPr>
        <p:blipFill rotWithShape="1">
          <a:blip r:embed="rId4">
            <a:alphaModFix/>
          </a:blip>
          <a:srcRect t="49844"/>
          <a:stretch/>
        </p:blipFill>
        <p:spPr>
          <a:xfrm rot="2973987" flipH="1">
            <a:off x="1392169" y="396956"/>
            <a:ext cx="1620000" cy="684000"/>
          </a:xfrm>
          <a:prstGeom prst="rect">
            <a:avLst/>
          </a:prstGeom>
          <a:noFill/>
          <a:ln>
            <a:noFill/>
          </a:ln>
        </p:spPr>
      </p:pic>
      <p:pic>
        <p:nvPicPr>
          <p:cNvPr id="2965" name="Google Shape;2965;p167" descr="C:\Users\Supernike\AppData\Local\Microsoft\Windows\Temporary Internet Files\Content.IE5\3EZ02TG4\MC900241089[1].wmf"/>
          <p:cNvPicPr preferRelativeResize="0"/>
          <p:nvPr/>
        </p:nvPicPr>
        <p:blipFill rotWithShape="1">
          <a:blip r:embed="rId5">
            <a:alphaModFix/>
          </a:blip>
          <a:srcRect t="49844"/>
          <a:stretch/>
        </p:blipFill>
        <p:spPr>
          <a:xfrm rot="365474">
            <a:off x="6617547" y="2124190"/>
            <a:ext cx="1226741" cy="617944"/>
          </a:xfrm>
          <a:prstGeom prst="rect">
            <a:avLst/>
          </a:prstGeom>
          <a:noFill/>
          <a:ln>
            <a:noFill/>
          </a:ln>
        </p:spPr>
      </p:pic>
      <p:pic>
        <p:nvPicPr>
          <p:cNvPr id="2966" name="Google Shape;2966;p167" descr="C:\Users\Supernike\AppData\Local\Microsoft\Windows\Temporary Internet Files\Content.IE5\3EZ02TG4\MC900241089[1].wmf"/>
          <p:cNvPicPr preferRelativeResize="0"/>
          <p:nvPr/>
        </p:nvPicPr>
        <p:blipFill rotWithShape="1">
          <a:blip r:embed="rId5">
            <a:alphaModFix/>
          </a:blip>
          <a:srcRect t="49844"/>
          <a:stretch/>
        </p:blipFill>
        <p:spPr>
          <a:xfrm rot="575079">
            <a:off x="6487092" y="2662720"/>
            <a:ext cx="1226741" cy="617944"/>
          </a:xfrm>
          <a:prstGeom prst="rect">
            <a:avLst/>
          </a:prstGeom>
          <a:noFill/>
          <a:ln>
            <a:noFill/>
          </a:ln>
        </p:spPr>
      </p:pic>
      <p:sp>
        <p:nvSpPr>
          <p:cNvPr id="2967" name="Google Shape;2967;p167"/>
          <p:cNvSpPr txBox="1"/>
          <p:nvPr/>
        </p:nvSpPr>
        <p:spPr>
          <a:xfrm>
            <a:off x="3060928" y="3212976"/>
            <a:ext cx="3383280" cy="2308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D8D8D8"/>
                </a:solidFill>
                <a:latin typeface="Arial"/>
                <a:ea typeface="Arial"/>
                <a:cs typeface="Arial"/>
                <a:sym typeface="Arial"/>
              </a:rPr>
              <a:t>Dove and Bible Microsoft clip art © 2013 Microsoft Corp</a:t>
            </a:r>
            <a:endParaRPr sz="900">
              <a:solidFill>
                <a:srgbClr val="D8D8D8"/>
              </a:solidFill>
              <a:latin typeface="Arial"/>
              <a:ea typeface="Arial"/>
              <a:cs typeface="Arial"/>
              <a:sym typeface="Arial"/>
            </a:endParaRPr>
          </a:p>
        </p:txBody>
      </p:sp>
      <p:sp>
        <p:nvSpPr>
          <p:cNvPr id="2968" name="Google Shape;2968;p167"/>
          <p:cNvSpPr txBox="1"/>
          <p:nvPr/>
        </p:nvSpPr>
        <p:spPr>
          <a:xfrm>
            <a:off x="3422144" y="1124744"/>
            <a:ext cx="1005840" cy="291088"/>
          </a:xfrm>
          <a:prstGeom prst="rect">
            <a:avLst/>
          </a:prstGeom>
          <a:noFill/>
          <a:ln>
            <a:noFill/>
          </a:ln>
        </p:spPr>
        <p:txBody>
          <a:bodyPr spcFirstLastPara="1" wrap="square" lIns="91425" tIns="45700" rIns="91425" bIns="45700" anchor="t" anchorCtr="0">
            <a:noAutofit/>
          </a:bodyPr>
          <a:lstStyle/>
          <a:p>
            <a:pPr marL="0" marR="0" lvl="0" indent="0" algn="ctr" rtl="0">
              <a:lnSpc>
                <a:spcPct val="75000"/>
              </a:lnSpc>
              <a:spcBef>
                <a:spcPts val="0"/>
              </a:spcBef>
              <a:spcAft>
                <a:spcPts val="0"/>
              </a:spcAft>
              <a:buNone/>
            </a:pPr>
            <a:r>
              <a:rPr lang="en-US" sz="2400" b="1">
                <a:solidFill>
                  <a:srgbClr val="000000"/>
                </a:solidFill>
                <a:latin typeface="Arial Narrow"/>
                <a:ea typeface="Arial Narrow"/>
                <a:cs typeface="Arial Narrow"/>
                <a:sym typeface="Arial Narrow"/>
              </a:rPr>
              <a:t>Jésus </a:t>
            </a:r>
            <a:endParaRPr sz="2400" b="1">
              <a:solidFill>
                <a:schemeClr val="lt1"/>
              </a:solidFill>
              <a:latin typeface="Arial Narrow"/>
              <a:ea typeface="Arial Narrow"/>
              <a:cs typeface="Arial Narrow"/>
              <a:sym typeface="Arial Narrow"/>
            </a:endParaRPr>
          </a:p>
        </p:txBody>
      </p:sp>
      <p:sp>
        <p:nvSpPr>
          <p:cNvPr id="2969" name="Google Shape;2969;p167"/>
          <p:cNvSpPr txBox="1"/>
          <p:nvPr/>
        </p:nvSpPr>
        <p:spPr>
          <a:xfrm>
            <a:off x="4967456" y="1124744"/>
            <a:ext cx="1188720" cy="274320"/>
          </a:xfrm>
          <a:prstGeom prst="rect">
            <a:avLst/>
          </a:prstGeom>
          <a:noFill/>
          <a:ln>
            <a:noFill/>
          </a:ln>
        </p:spPr>
        <p:txBody>
          <a:bodyPr spcFirstLastPara="1" wrap="square" lIns="91425" tIns="45700" rIns="91425" bIns="45700" anchor="t" anchorCtr="0">
            <a:noAutofit/>
          </a:bodyPr>
          <a:lstStyle/>
          <a:p>
            <a:pPr marL="0" marR="0" lvl="0" indent="0" algn="ctr" rtl="0">
              <a:lnSpc>
                <a:spcPct val="75000"/>
              </a:lnSpc>
              <a:spcBef>
                <a:spcPts val="0"/>
              </a:spcBef>
              <a:spcAft>
                <a:spcPts val="0"/>
              </a:spcAft>
              <a:buNone/>
            </a:pPr>
            <a:r>
              <a:rPr lang="en-US" sz="2400" b="1">
                <a:solidFill>
                  <a:srgbClr val="000000"/>
                </a:solidFill>
                <a:latin typeface="Arial Narrow"/>
                <a:ea typeface="Arial Narrow"/>
                <a:cs typeface="Arial Narrow"/>
                <a:sym typeface="Arial Narrow"/>
              </a:rPr>
              <a:t>Christ</a:t>
            </a:r>
            <a:endParaRPr sz="2400" b="1">
              <a:solidFill>
                <a:schemeClr val="lt1"/>
              </a:solidFill>
              <a:latin typeface="Arial Narrow"/>
              <a:ea typeface="Arial Narrow"/>
              <a:cs typeface="Arial Narrow"/>
              <a:sym typeface="Arial Narrow"/>
            </a:endParaRPr>
          </a:p>
        </p:txBody>
      </p:sp>
      <p:sp>
        <p:nvSpPr>
          <p:cNvPr id="2970" name="Google Shape;2970;p167"/>
          <p:cNvSpPr txBox="1"/>
          <p:nvPr/>
        </p:nvSpPr>
        <p:spPr>
          <a:xfrm rot="-5400000">
            <a:off x="1813153" y="2125202"/>
            <a:ext cx="2103120"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psdgraphics.com in kidclipart.com</a:t>
            </a:r>
            <a:endParaRPr sz="1000">
              <a:solidFill>
                <a:srgbClr val="D8D8D8"/>
              </a:solidFill>
              <a:latin typeface="Arial"/>
              <a:ea typeface="Arial"/>
              <a:cs typeface="Arial"/>
              <a:sym typeface="Arial"/>
            </a:endParaRPr>
          </a:p>
        </p:txBody>
      </p:sp>
      <p:pic>
        <p:nvPicPr>
          <p:cNvPr id="2971" name="Google Shape;2971;p167" descr="C:\Users\Supernike\AppData\Local\Microsoft\Windows\Temporary Internet Files\Content.IE5\3EZ02TG4\MC900241089[1].wmf"/>
          <p:cNvPicPr preferRelativeResize="0"/>
          <p:nvPr/>
        </p:nvPicPr>
        <p:blipFill rotWithShape="1">
          <a:blip r:embed="rId4">
            <a:alphaModFix/>
          </a:blip>
          <a:srcRect t="49844"/>
          <a:stretch/>
        </p:blipFill>
        <p:spPr>
          <a:xfrm rot="2973987" flipH="1">
            <a:off x="947255" y="880500"/>
            <a:ext cx="1620000" cy="684000"/>
          </a:xfrm>
          <a:prstGeom prst="rect">
            <a:avLst/>
          </a:prstGeom>
          <a:noFill/>
          <a:ln>
            <a:noFill/>
          </a:ln>
        </p:spPr>
      </p:pic>
      <p:pic>
        <p:nvPicPr>
          <p:cNvPr id="2972" name="Google Shape;2972;p167" descr="dove and sword large cropped.png"/>
          <p:cNvPicPr preferRelativeResize="0"/>
          <p:nvPr/>
        </p:nvPicPr>
        <p:blipFill rotWithShape="1">
          <a:blip r:embed="rId6">
            <a:alphaModFix/>
          </a:blip>
          <a:srcRect/>
          <a:stretch/>
        </p:blipFill>
        <p:spPr>
          <a:xfrm>
            <a:off x="3977179" y="1556792"/>
            <a:ext cx="1458917" cy="1509663"/>
          </a:xfrm>
          <a:prstGeom prst="rect">
            <a:avLst/>
          </a:prstGeom>
          <a:noFill/>
          <a:ln>
            <a:noFill/>
          </a:ln>
        </p:spPr>
      </p:pic>
      <p:sp>
        <p:nvSpPr>
          <p:cNvPr id="2973" name="Google Shape;2973;p167"/>
          <p:cNvSpPr txBox="1"/>
          <p:nvPr/>
        </p:nvSpPr>
        <p:spPr>
          <a:xfrm>
            <a:off x="72008" y="3273174"/>
            <a:ext cx="8964488" cy="2015936"/>
          </a:xfrm>
          <a:prstGeom prst="rect">
            <a:avLst/>
          </a:prstGeom>
          <a:noFill/>
          <a:ln>
            <a:noFill/>
          </a:ln>
        </p:spPr>
        <p:txBody>
          <a:bodyPr spcFirstLastPara="1" wrap="square" lIns="91425" tIns="45700" rIns="91425" bIns="45700" anchor="t" anchorCtr="0">
            <a:spAutoFit/>
          </a:bodyPr>
          <a:lstStyle/>
          <a:p>
            <a:pPr marL="0" marR="0" lvl="0" indent="0" algn="ctr" rtl="0">
              <a:lnSpc>
                <a:spcPct val="107142"/>
              </a:lnSpc>
              <a:spcBef>
                <a:spcPts val="0"/>
              </a:spcBef>
              <a:spcAft>
                <a:spcPts val="0"/>
              </a:spcAft>
              <a:buNone/>
            </a:pP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justifiés</a:t>
            </a:r>
            <a:r>
              <a:rPr lang="en-US" sz="2800" b="1" dirty="0">
                <a:solidFill>
                  <a:schemeClr val="dk2"/>
                </a:solidFill>
                <a:latin typeface="Calibri"/>
                <a:ea typeface="Calibri"/>
                <a:cs typeface="Calibri"/>
                <a:sym typeface="Calibri"/>
              </a:rPr>
              <a:t> par la </a:t>
            </a:r>
            <a:r>
              <a:rPr lang="en-US" sz="2800" b="1" dirty="0" err="1">
                <a:solidFill>
                  <a:schemeClr val="dk2"/>
                </a:solidFill>
                <a:latin typeface="Calibri"/>
                <a:ea typeface="Calibri"/>
                <a:cs typeface="Calibri"/>
                <a:sym typeface="Calibri"/>
              </a:rPr>
              <a:t>foi</a:t>
            </a:r>
            <a:r>
              <a:rPr lang="en-US" sz="2800" b="1" dirty="0">
                <a:solidFill>
                  <a:schemeClr val="dk2"/>
                </a:solidFill>
                <a:latin typeface="Calibri"/>
                <a:ea typeface="Calibri"/>
                <a:cs typeface="Calibri"/>
                <a:sym typeface="Calibri"/>
              </a:rPr>
              <a:t> en Christ . . . </a:t>
            </a:r>
            <a:r>
              <a:rPr lang="en-US" sz="2800" b="1" dirty="0" err="1">
                <a:solidFill>
                  <a:schemeClr val="dk2"/>
                </a:solidFill>
                <a:latin typeface="Calibri"/>
                <a:ea typeface="Calibri"/>
                <a:cs typeface="Calibri"/>
                <a:sym typeface="Calibri"/>
              </a:rPr>
              <a:t>reçu</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l'Esprit</a:t>
            </a:r>
            <a:r>
              <a:rPr lang="en-US" sz="2800" b="1" dirty="0">
                <a:solidFill>
                  <a:schemeClr val="dk2"/>
                </a:solidFill>
                <a:latin typeface="Calibri"/>
                <a:ea typeface="Calibri"/>
                <a:cs typeface="Calibri"/>
                <a:sym typeface="Calibri"/>
              </a:rPr>
              <a:t> . . . </a:t>
            </a:r>
            <a:r>
              <a:rPr lang="en-US" sz="2800" b="1" dirty="0" err="1">
                <a:solidFill>
                  <a:schemeClr val="dk2"/>
                </a:solidFill>
                <a:latin typeface="Calibri"/>
                <a:ea typeface="Calibri"/>
                <a:cs typeface="Calibri"/>
                <a:sym typeface="Calibri"/>
              </a:rPr>
              <a:t>justifié</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devant</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Dieu</a:t>
            </a:r>
            <a:r>
              <a:rPr lang="en-US" sz="2800" b="1" dirty="0">
                <a:solidFill>
                  <a:schemeClr val="dk2"/>
                </a:solidFill>
                <a:latin typeface="Calibri"/>
                <a:ea typeface="Calibri"/>
                <a:cs typeface="Calibri"/>
                <a:sym typeface="Calibri"/>
              </a:rPr>
              <a:t> . . . Christ nous a </a:t>
            </a:r>
            <a:r>
              <a:rPr lang="en-US" sz="2800" b="1" dirty="0" err="1">
                <a:solidFill>
                  <a:schemeClr val="dk2"/>
                </a:solidFill>
                <a:latin typeface="Calibri"/>
                <a:ea typeface="Calibri"/>
                <a:cs typeface="Calibri"/>
                <a:sym typeface="Calibri"/>
              </a:rPr>
              <a:t>rachetés</a:t>
            </a:r>
            <a:r>
              <a:rPr lang="en-US" sz="2800" b="1" dirty="0">
                <a:solidFill>
                  <a:schemeClr val="dk2"/>
                </a:solidFill>
                <a:latin typeface="Calibri"/>
                <a:ea typeface="Calibri"/>
                <a:cs typeface="Calibri"/>
                <a:sym typeface="Calibri"/>
              </a:rPr>
              <a:t> de la </a:t>
            </a:r>
            <a:r>
              <a:rPr lang="en-US" sz="2800" b="1" dirty="0" err="1">
                <a:solidFill>
                  <a:schemeClr val="dk2"/>
                </a:solidFill>
                <a:latin typeface="Calibri"/>
                <a:ea typeface="Calibri"/>
                <a:cs typeface="Calibri"/>
                <a:sym typeface="Calibri"/>
              </a:rPr>
              <a:t>malédiction</a:t>
            </a:r>
            <a:r>
              <a:rPr lang="en-US" sz="2800" b="1" dirty="0">
                <a:solidFill>
                  <a:schemeClr val="dk2"/>
                </a:solidFill>
                <a:latin typeface="Calibri"/>
                <a:ea typeface="Calibri"/>
                <a:cs typeface="Calibri"/>
                <a:sym typeface="Calibri"/>
              </a:rPr>
              <a:t> de la </a:t>
            </a:r>
            <a:r>
              <a:rPr lang="en-US" sz="2800" b="1" dirty="0" err="1">
                <a:solidFill>
                  <a:schemeClr val="dk2"/>
                </a:solidFill>
                <a:latin typeface="Calibri"/>
                <a:ea typeface="Calibri"/>
                <a:cs typeface="Calibri"/>
                <a:sym typeface="Calibri"/>
              </a:rPr>
              <a:t>loi</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étant</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devenu</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malédiction</a:t>
            </a:r>
            <a:r>
              <a:rPr lang="en-US" sz="2800" b="1" dirty="0">
                <a:solidFill>
                  <a:schemeClr val="dk2"/>
                </a:solidFill>
                <a:latin typeface="Calibri"/>
                <a:ea typeface="Calibri"/>
                <a:cs typeface="Calibri"/>
                <a:sym typeface="Calibri"/>
              </a:rPr>
              <a:t> pour nous . . . </a:t>
            </a:r>
            <a:r>
              <a:rPr lang="en-US" sz="2800" b="1" dirty="0" err="1">
                <a:solidFill>
                  <a:schemeClr val="dk2"/>
                </a:solidFill>
                <a:latin typeface="Calibri"/>
                <a:ea typeface="Calibri"/>
                <a:cs typeface="Calibri"/>
                <a:sym typeface="Calibri"/>
              </a:rPr>
              <a:t>que</a:t>
            </a:r>
            <a:r>
              <a:rPr lang="en-US" sz="2800" b="1" dirty="0">
                <a:solidFill>
                  <a:schemeClr val="dk2"/>
                </a:solidFill>
                <a:latin typeface="Calibri"/>
                <a:ea typeface="Calibri"/>
                <a:cs typeface="Calibri"/>
                <a:sym typeface="Calibri"/>
              </a:rPr>
              <a:t> nous </a:t>
            </a:r>
            <a:r>
              <a:rPr lang="en-US" sz="2800" b="1" dirty="0" err="1">
                <a:solidFill>
                  <a:schemeClr val="dk2"/>
                </a:solidFill>
                <a:latin typeface="Calibri"/>
                <a:ea typeface="Calibri"/>
                <a:cs typeface="Calibri"/>
                <a:sym typeface="Calibri"/>
              </a:rPr>
              <a:t>reçussions</a:t>
            </a:r>
            <a:r>
              <a:rPr lang="en-US" sz="2800" b="1" dirty="0">
                <a:solidFill>
                  <a:schemeClr val="dk2"/>
                </a:solidFill>
                <a:latin typeface="Calibri"/>
                <a:ea typeface="Calibri"/>
                <a:cs typeface="Calibri"/>
                <a:sym typeface="Calibri"/>
              </a:rPr>
              <a:t> par la </a:t>
            </a:r>
            <a:r>
              <a:rPr lang="en-US" sz="2800" b="1" dirty="0" err="1">
                <a:solidFill>
                  <a:schemeClr val="dk2"/>
                </a:solidFill>
                <a:latin typeface="Calibri"/>
                <a:ea typeface="Calibri"/>
                <a:cs typeface="Calibri"/>
                <a:sym typeface="Calibri"/>
              </a:rPr>
              <a:t>foi</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l'Esprit</a:t>
            </a:r>
            <a:r>
              <a:rPr lang="en-US" sz="2800" b="1" dirty="0">
                <a:solidFill>
                  <a:schemeClr val="dk2"/>
                </a:solidFill>
                <a:latin typeface="Calibri"/>
                <a:ea typeface="Calibri"/>
                <a:cs typeface="Calibri"/>
                <a:sym typeface="Calibri"/>
              </a:rPr>
              <a:t> qui </a:t>
            </a:r>
            <a:r>
              <a:rPr lang="en-US" sz="2800" b="1" dirty="0" err="1">
                <a:solidFill>
                  <a:schemeClr val="dk2"/>
                </a:solidFill>
                <a:latin typeface="Calibri"/>
                <a:ea typeface="Calibri"/>
                <a:cs typeface="Calibri"/>
                <a:sym typeface="Calibri"/>
              </a:rPr>
              <a:t>avait</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été</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promis</a:t>
            </a:r>
            <a:r>
              <a:rPr lang="en-US" sz="2800" b="1" dirty="0">
                <a:solidFill>
                  <a:schemeClr val="dk2"/>
                </a:solidFill>
                <a:latin typeface="Calibri"/>
                <a:ea typeface="Calibri"/>
                <a:cs typeface="Calibri"/>
                <a:sym typeface="Calibri"/>
              </a:rPr>
              <a:t> . . . </a:t>
            </a:r>
            <a:r>
              <a:rPr lang="en-US" sz="2800" b="1" dirty="0" err="1">
                <a:solidFill>
                  <a:schemeClr val="dk2"/>
                </a:solidFill>
                <a:latin typeface="Calibri"/>
                <a:ea typeface="Calibri"/>
                <a:cs typeface="Calibri"/>
                <a:sym typeface="Calibri"/>
              </a:rPr>
              <a:t>justifiés</a:t>
            </a:r>
            <a:r>
              <a:rPr lang="en-US" sz="2800" b="1" dirty="0">
                <a:solidFill>
                  <a:schemeClr val="dk2"/>
                </a:solidFill>
                <a:latin typeface="Calibri"/>
                <a:ea typeface="Calibri"/>
                <a:cs typeface="Calibri"/>
                <a:sym typeface="Calibri"/>
              </a:rPr>
              <a:t> par la </a:t>
            </a:r>
            <a:r>
              <a:rPr lang="en-US" sz="2800" b="1" dirty="0" err="1">
                <a:solidFill>
                  <a:schemeClr val="dk2"/>
                </a:solidFill>
                <a:latin typeface="Calibri"/>
                <a:ea typeface="Calibri"/>
                <a:cs typeface="Calibri"/>
                <a:sym typeface="Calibri"/>
              </a:rPr>
              <a:t>foi</a:t>
            </a:r>
            <a:r>
              <a:rPr lang="en-US" sz="2800" b="1" dirty="0">
                <a:solidFill>
                  <a:schemeClr val="dk2"/>
                </a:solidFill>
                <a:latin typeface="Calibri"/>
                <a:ea typeface="Calibri"/>
                <a:cs typeface="Calibri"/>
                <a:sym typeface="Calibri"/>
              </a:rPr>
              <a:t> »  Gal 2:16; 3:2, 11, 13-14, 24</a:t>
            </a:r>
            <a:endParaRPr dirty="0"/>
          </a:p>
        </p:txBody>
      </p:sp>
      <p:sp>
        <p:nvSpPr>
          <p:cNvPr id="2974" name="Google Shape;2974;p167"/>
          <p:cNvSpPr/>
          <p:nvPr/>
        </p:nvSpPr>
        <p:spPr>
          <a:xfrm>
            <a:off x="35496" y="5496849"/>
            <a:ext cx="9071992" cy="1292662"/>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2600" b="1" dirty="0">
                <a:solidFill>
                  <a:schemeClr val="lt1"/>
                </a:solidFill>
                <a:latin typeface="Calibri"/>
                <a:ea typeface="Calibri"/>
                <a:cs typeface="Calibri"/>
                <a:sym typeface="Calibri"/>
              </a:rPr>
              <a:t>Merci, Seigneur, </a:t>
            </a:r>
            <a:r>
              <a:rPr lang="en-US" sz="2600" b="1" dirty="0" err="1">
                <a:solidFill>
                  <a:schemeClr val="lt1"/>
                </a:solidFill>
                <a:latin typeface="Calibri"/>
                <a:ea typeface="Calibri"/>
                <a:cs typeface="Calibri"/>
                <a:sym typeface="Calibri"/>
              </a:rPr>
              <a:t>que</a:t>
            </a:r>
            <a:r>
              <a:rPr lang="en-US" sz="2600" b="1" dirty="0">
                <a:solidFill>
                  <a:schemeClr val="lt1"/>
                </a:solidFill>
                <a:latin typeface="Calibri"/>
                <a:ea typeface="Calibri"/>
                <a:cs typeface="Calibri"/>
                <a:sym typeface="Calibri"/>
              </a:rPr>
              <a:t> </a:t>
            </a:r>
            <a:r>
              <a:rPr lang="en-US" sz="2600" b="1" dirty="0" err="1">
                <a:solidFill>
                  <a:schemeClr val="lt1"/>
                </a:solidFill>
                <a:latin typeface="Calibri"/>
                <a:ea typeface="Calibri"/>
                <a:cs typeface="Calibri"/>
                <a:sym typeface="Calibri"/>
              </a:rPr>
              <a:t>tous</a:t>
            </a:r>
            <a:r>
              <a:rPr lang="en-US" sz="2600" b="1" dirty="0">
                <a:solidFill>
                  <a:schemeClr val="lt1"/>
                </a:solidFill>
                <a:latin typeface="Calibri"/>
                <a:ea typeface="Calibri"/>
                <a:cs typeface="Calibri"/>
                <a:sym typeface="Calibri"/>
              </a:rPr>
              <a:t> </a:t>
            </a:r>
            <a:r>
              <a:rPr lang="en-US" sz="2600" b="1" dirty="0" err="1">
                <a:solidFill>
                  <a:schemeClr val="lt1"/>
                </a:solidFill>
                <a:latin typeface="Calibri"/>
                <a:ea typeface="Calibri"/>
                <a:cs typeface="Calibri"/>
                <a:sym typeface="Calibri"/>
              </a:rPr>
              <a:t>ceux</a:t>
            </a:r>
            <a:r>
              <a:rPr lang="en-US" sz="2600" b="1" dirty="0">
                <a:solidFill>
                  <a:schemeClr val="lt1"/>
                </a:solidFill>
                <a:latin typeface="Calibri"/>
                <a:ea typeface="Calibri"/>
                <a:cs typeface="Calibri"/>
                <a:sym typeface="Calibri"/>
              </a:rPr>
              <a:t> qui </a:t>
            </a:r>
            <a:r>
              <a:rPr lang="en-US" sz="2600" b="1" dirty="0" err="1">
                <a:solidFill>
                  <a:schemeClr val="lt1"/>
                </a:solidFill>
                <a:latin typeface="Calibri"/>
                <a:ea typeface="Calibri"/>
                <a:cs typeface="Calibri"/>
                <a:sym typeface="Calibri"/>
              </a:rPr>
              <a:t>sont</a:t>
            </a:r>
            <a:r>
              <a:rPr lang="en-US" sz="2600" b="1" dirty="0">
                <a:solidFill>
                  <a:schemeClr val="lt1"/>
                </a:solidFill>
                <a:latin typeface="Calibri"/>
                <a:ea typeface="Calibri"/>
                <a:cs typeface="Calibri"/>
                <a:sym typeface="Calibri"/>
              </a:rPr>
              <a:t> </a:t>
            </a:r>
            <a:r>
              <a:rPr lang="en-US" sz="2600" b="1" dirty="0" err="1">
                <a:solidFill>
                  <a:schemeClr val="lt1"/>
                </a:solidFill>
                <a:latin typeface="Calibri"/>
                <a:ea typeface="Calibri"/>
                <a:cs typeface="Calibri"/>
                <a:sym typeface="Calibri"/>
              </a:rPr>
              <a:t>justifiés</a:t>
            </a:r>
            <a:r>
              <a:rPr lang="en-US" sz="2600" b="1" dirty="0">
                <a:solidFill>
                  <a:schemeClr val="lt1"/>
                </a:solidFill>
                <a:latin typeface="Calibri"/>
                <a:ea typeface="Calibri"/>
                <a:cs typeface="Calibri"/>
                <a:sym typeface="Calibri"/>
              </a:rPr>
              <a:t> par la </a:t>
            </a:r>
            <a:r>
              <a:rPr lang="en-US" sz="2600" b="1" dirty="0" err="1">
                <a:solidFill>
                  <a:schemeClr val="lt1"/>
                </a:solidFill>
                <a:latin typeface="Calibri"/>
                <a:ea typeface="Calibri"/>
                <a:cs typeface="Calibri"/>
                <a:sym typeface="Calibri"/>
              </a:rPr>
              <a:t>foi</a:t>
            </a:r>
            <a:r>
              <a:rPr lang="en-US" sz="2600" b="1" dirty="0">
                <a:solidFill>
                  <a:schemeClr val="lt1"/>
                </a:solidFill>
                <a:latin typeface="Calibri"/>
                <a:ea typeface="Calibri"/>
                <a:cs typeface="Calibri"/>
                <a:sym typeface="Calibri"/>
              </a:rPr>
              <a:t> en Christ </a:t>
            </a:r>
            <a:r>
              <a:rPr lang="en-US" sz="2600" b="1" dirty="0" err="1">
                <a:solidFill>
                  <a:schemeClr val="lt1"/>
                </a:solidFill>
                <a:latin typeface="Calibri"/>
                <a:ea typeface="Calibri"/>
                <a:cs typeface="Calibri"/>
                <a:sym typeface="Calibri"/>
              </a:rPr>
              <a:t>reçoivent</a:t>
            </a:r>
            <a:r>
              <a:rPr lang="en-US" sz="2600" b="1" dirty="0">
                <a:solidFill>
                  <a:schemeClr val="lt1"/>
                </a:solidFill>
                <a:latin typeface="Calibri"/>
                <a:ea typeface="Calibri"/>
                <a:cs typeface="Calibri"/>
                <a:sym typeface="Calibri"/>
              </a:rPr>
              <a:t> </a:t>
            </a:r>
            <a:r>
              <a:rPr lang="en-US" sz="2600" b="1" dirty="0" err="1">
                <a:solidFill>
                  <a:schemeClr val="lt1"/>
                </a:solidFill>
                <a:latin typeface="Calibri"/>
                <a:ea typeface="Calibri"/>
                <a:cs typeface="Calibri"/>
                <a:sym typeface="Calibri"/>
              </a:rPr>
              <a:t>l'Esprit</a:t>
            </a:r>
            <a:r>
              <a:rPr lang="en-US" sz="2600" b="1" dirty="0">
                <a:solidFill>
                  <a:schemeClr val="lt1"/>
                </a:solidFill>
                <a:latin typeface="Calibri"/>
                <a:ea typeface="Calibri"/>
                <a:cs typeface="Calibri"/>
                <a:sym typeface="Calibri"/>
              </a:rPr>
              <a:t> !  Le </a:t>
            </a:r>
            <a:r>
              <a:rPr lang="en-US" sz="2600" b="1" dirty="0" err="1">
                <a:solidFill>
                  <a:schemeClr val="lt1"/>
                </a:solidFill>
                <a:latin typeface="Calibri"/>
                <a:ea typeface="Calibri"/>
                <a:cs typeface="Calibri"/>
                <a:sym typeface="Calibri"/>
              </a:rPr>
              <a:t>salut</a:t>
            </a:r>
            <a:r>
              <a:rPr lang="en-US" sz="2600" b="1" dirty="0">
                <a:solidFill>
                  <a:schemeClr val="lt1"/>
                </a:solidFill>
                <a:latin typeface="Calibri"/>
                <a:ea typeface="Calibri"/>
                <a:cs typeface="Calibri"/>
                <a:sym typeface="Calibri"/>
              </a:rPr>
              <a:t> en Christ </a:t>
            </a:r>
            <a:r>
              <a:rPr lang="en-US" sz="2600" b="1" dirty="0" err="1">
                <a:solidFill>
                  <a:schemeClr val="lt1"/>
                </a:solidFill>
                <a:latin typeface="Calibri"/>
                <a:ea typeface="Calibri"/>
                <a:cs typeface="Calibri"/>
                <a:sym typeface="Calibri"/>
              </a:rPr>
              <a:t>inclut</a:t>
            </a:r>
            <a:r>
              <a:rPr lang="en-US" sz="2600" b="1" dirty="0">
                <a:solidFill>
                  <a:schemeClr val="lt1"/>
                </a:solidFill>
                <a:latin typeface="Calibri"/>
                <a:ea typeface="Calibri"/>
                <a:cs typeface="Calibri"/>
                <a:sym typeface="Calibri"/>
              </a:rPr>
              <a:t> la </a:t>
            </a:r>
            <a:r>
              <a:rPr lang="en-US" sz="2600" b="1" dirty="0" err="1">
                <a:solidFill>
                  <a:schemeClr val="lt1"/>
                </a:solidFill>
                <a:latin typeface="Calibri"/>
                <a:ea typeface="Calibri"/>
                <a:cs typeface="Calibri"/>
                <a:sym typeface="Calibri"/>
              </a:rPr>
              <a:t>réception</a:t>
            </a:r>
            <a:r>
              <a:rPr lang="en-US" sz="2600" b="1"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600" b="1" dirty="0">
                <a:solidFill>
                  <a:schemeClr val="lt1"/>
                </a:solidFill>
                <a:latin typeface="Calibri"/>
                <a:ea typeface="Calibri"/>
                <a:cs typeface="Calibri"/>
                <a:sym typeface="Calibri"/>
              </a:rPr>
              <a:t>de </a:t>
            </a:r>
            <a:r>
              <a:rPr lang="en-US" sz="2600" b="1" dirty="0" err="1">
                <a:solidFill>
                  <a:schemeClr val="lt1"/>
                </a:solidFill>
                <a:latin typeface="Calibri"/>
                <a:ea typeface="Calibri"/>
                <a:cs typeface="Calibri"/>
                <a:sym typeface="Calibri"/>
              </a:rPr>
              <a:t>l'Esprit</a:t>
            </a:r>
            <a:r>
              <a:rPr lang="en-US" sz="2600" b="1" dirty="0">
                <a:solidFill>
                  <a:schemeClr val="lt1"/>
                </a:solidFill>
                <a:latin typeface="Calibri"/>
                <a:ea typeface="Calibri"/>
                <a:cs typeface="Calibri"/>
                <a:sym typeface="Calibri"/>
              </a:rPr>
              <a:t> </a:t>
            </a:r>
            <a:r>
              <a:rPr lang="en-US" sz="2600" b="1" dirty="0" err="1">
                <a:solidFill>
                  <a:schemeClr val="lt1"/>
                </a:solidFill>
                <a:latin typeface="Calibri"/>
                <a:ea typeface="Calibri"/>
                <a:cs typeface="Calibri"/>
                <a:sym typeface="Calibri"/>
              </a:rPr>
              <a:t>dans</a:t>
            </a:r>
            <a:r>
              <a:rPr lang="en-US" sz="2600" b="1" dirty="0">
                <a:solidFill>
                  <a:schemeClr val="lt1"/>
                </a:solidFill>
                <a:latin typeface="Calibri"/>
                <a:ea typeface="Calibri"/>
                <a:cs typeface="Calibri"/>
                <a:sym typeface="Calibri"/>
              </a:rPr>
              <a:t> tout son </a:t>
            </a:r>
            <a:r>
              <a:rPr lang="en-US" sz="2600" b="1" dirty="0" err="1">
                <a:solidFill>
                  <a:schemeClr val="lt1"/>
                </a:solidFill>
                <a:latin typeface="Calibri"/>
                <a:ea typeface="Calibri"/>
                <a:cs typeface="Calibri"/>
                <a:sym typeface="Calibri"/>
              </a:rPr>
              <a:t>ministère</a:t>
            </a:r>
            <a:r>
              <a:rPr lang="en-US" sz="2600" b="1" dirty="0">
                <a:solidFill>
                  <a:schemeClr val="lt1"/>
                </a:solidFill>
                <a:latin typeface="Calibri"/>
                <a:ea typeface="Calibri"/>
                <a:cs typeface="Calibri"/>
                <a:sym typeface="Calibri"/>
              </a:rPr>
              <a:t> de la Nouvelle Alliance !</a:t>
            </a:r>
            <a:endParaRPr sz="2600" b="1" dirty="0">
              <a:solidFill>
                <a:schemeClr val="lt1"/>
              </a:solidFill>
              <a:latin typeface="Calibri"/>
              <a:ea typeface="Calibri"/>
              <a:cs typeface="Calibri"/>
              <a:sym typeface="Calibri"/>
            </a:endParaRPr>
          </a:p>
        </p:txBody>
      </p:sp>
      <p:sp>
        <p:nvSpPr>
          <p:cNvPr id="2975" name="Google Shape;2975;p167"/>
          <p:cNvSpPr txBox="1"/>
          <p:nvPr/>
        </p:nvSpPr>
        <p:spPr>
          <a:xfrm>
            <a:off x="7524328" y="1196752"/>
            <a:ext cx="1584176"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D8D8D8"/>
                </a:solidFill>
                <a:latin typeface="Arial"/>
                <a:ea typeface="Arial"/>
                <a:cs typeface="Arial"/>
                <a:sym typeface="Arial"/>
              </a:rPr>
              <a:t>Jumping heart ©</a:t>
            </a:r>
            <a:endParaRPr/>
          </a:p>
          <a:p>
            <a:pPr marL="0" marR="0" lvl="0" indent="0" algn="ctr" rtl="0">
              <a:spcBef>
                <a:spcPts val="0"/>
              </a:spcBef>
              <a:spcAft>
                <a:spcPts val="0"/>
              </a:spcAft>
              <a:buNone/>
            </a:pPr>
            <a:r>
              <a:rPr lang="en-US" sz="900">
                <a:solidFill>
                  <a:srgbClr val="D8D8D8"/>
                </a:solidFill>
                <a:latin typeface="Arial"/>
                <a:ea typeface="Arial"/>
                <a:cs typeface="Arial"/>
                <a:sym typeface="Arial"/>
              </a:rPr>
              <a:t>www.fg-a.com</a:t>
            </a:r>
            <a:endParaRPr/>
          </a:p>
        </p:txBody>
      </p:sp>
      <p:pic>
        <p:nvPicPr>
          <p:cNvPr id="2976" name="Google Shape;2976;p167" descr="www.fg-a.com valentine 2-jumping-heart.gif"/>
          <p:cNvPicPr preferRelativeResize="0"/>
          <p:nvPr/>
        </p:nvPicPr>
        <p:blipFill rotWithShape="1">
          <a:blip r:embed="rId7">
            <a:alphaModFix/>
          </a:blip>
          <a:srcRect/>
          <a:stretch/>
        </p:blipFill>
        <p:spPr>
          <a:xfrm>
            <a:off x="7749480" y="2023492"/>
            <a:ext cx="1143000" cy="1333500"/>
          </a:xfrm>
          <a:prstGeom prst="rect">
            <a:avLst/>
          </a:prstGeom>
          <a:noFill/>
          <a:ln>
            <a:noFill/>
          </a:ln>
        </p:spPr>
      </p:pic>
      <p:sp>
        <p:nvSpPr>
          <p:cNvPr id="2977" name="Google Shape;2977;p167"/>
          <p:cNvSpPr txBox="1"/>
          <p:nvPr/>
        </p:nvSpPr>
        <p:spPr>
          <a:xfrm>
            <a:off x="7452320" y="1496978"/>
            <a:ext cx="1728192"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2"/>
                </a:solidFill>
                <a:latin typeface="Arial"/>
                <a:ea typeface="Arial"/>
                <a:cs typeface="Arial"/>
                <a:sym typeface="Arial"/>
              </a:rPr>
              <a:t>Je te crois, Seigneur!</a:t>
            </a:r>
            <a:endParaRPr sz="2000" b="1">
              <a:solidFill>
                <a:schemeClr val="dk2"/>
              </a:solidFill>
              <a:latin typeface="Arial"/>
              <a:ea typeface="Arial"/>
              <a:cs typeface="Arial"/>
              <a:sym typeface="Arial"/>
            </a:endParaRPr>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Shape 2981"/>
        <p:cNvGrpSpPr/>
        <p:nvPr/>
      </p:nvGrpSpPr>
      <p:grpSpPr>
        <a:xfrm>
          <a:off x="0" y="0"/>
          <a:ext cx="0" cy="0"/>
          <a:chOff x="0" y="0"/>
          <a:chExt cx="0" cy="0"/>
        </a:xfrm>
      </p:grpSpPr>
      <p:sp>
        <p:nvSpPr>
          <p:cNvPr id="2982" name="Google Shape;2982;p168"/>
          <p:cNvSpPr/>
          <p:nvPr/>
        </p:nvSpPr>
        <p:spPr>
          <a:xfrm>
            <a:off x="1228760" y="1340768"/>
            <a:ext cx="822960" cy="822960"/>
          </a:xfrm>
          <a:prstGeom prst="ellipse">
            <a:avLst/>
          </a:prstGeom>
          <a:solidFill>
            <a:srgbClr val="00FF00"/>
          </a:solidFill>
          <a:ln w="25400" cap="flat" cmpd="sng">
            <a:solidFill>
              <a:srgbClr val="00FF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83" name="Google Shape;2983;p168"/>
          <p:cNvSpPr/>
          <p:nvPr/>
        </p:nvSpPr>
        <p:spPr>
          <a:xfrm>
            <a:off x="971600" y="2176264"/>
            <a:ext cx="1280160" cy="1645920"/>
          </a:xfrm>
          <a:prstGeom prst="roundRect">
            <a:avLst>
              <a:gd name="adj" fmla="val 16667"/>
            </a:avLst>
          </a:prstGeom>
          <a:solidFill>
            <a:srgbClr val="00FF00"/>
          </a:solidFill>
          <a:ln w="25400" cap="flat" cmpd="sng">
            <a:solidFill>
              <a:srgbClr val="00FF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84" name="Google Shape;2984;p168"/>
          <p:cNvSpPr/>
          <p:nvPr/>
        </p:nvSpPr>
        <p:spPr>
          <a:xfrm>
            <a:off x="1273344" y="3356992"/>
            <a:ext cx="274320" cy="1554480"/>
          </a:xfrm>
          <a:prstGeom prst="rect">
            <a:avLst/>
          </a:prstGeom>
          <a:solidFill>
            <a:srgbClr val="00FF00"/>
          </a:solidFill>
          <a:ln w="25400" cap="flat" cmpd="sng">
            <a:solidFill>
              <a:srgbClr val="00FF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85" name="Google Shape;2985;p168"/>
          <p:cNvSpPr/>
          <p:nvPr/>
        </p:nvSpPr>
        <p:spPr>
          <a:xfrm>
            <a:off x="1691680" y="3356992"/>
            <a:ext cx="274320" cy="1554480"/>
          </a:xfrm>
          <a:prstGeom prst="rect">
            <a:avLst/>
          </a:prstGeom>
          <a:solidFill>
            <a:srgbClr val="00FF00"/>
          </a:solidFill>
          <a:ln w="25400" cap="flat" cmpd="sng">
            <a:solidFill>
              <a:srgbClr val="00FF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86" name="Google Shape;2986;p168"/>
          <p:cNvSpPr/>
          <p:nvPr/>
        </p:nvSpPr>
        <p:spPr>
          <a:xfrm>
            <a:off x="6228184" y="1773188"/>
            <a:ext cx="720725" cy="647700"/>
          </a:xfrm>
          <a:prstGeom prst="ellipse">
            <a:avLst/>
          </a:prstGeom>
          <a:solidFill>
            <a:srgbClr val="00B0F0"/>
          </a:solidFill>
          <a:ln w="25400" cap="flat" cmpd="sng">
            <a:solidFill>
              <a:srgbClr val="00B0F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87" name="Google Shape;2987;p168"/>
          <p:cNvSpPr/>
          <p:nvPr/>
        </p:nvSpPr>
        <p:spPr>
          <a:xfrm>
            <a:off x="4716016" y="1988840"/>
            <a:ext cx="720725" cy="647700"/>
          </a:xfrm>
          <a:prstGeom prst="ellipse">
            <a:avLst/>
          </a:prstGeom>
          <a:solidFill>
            <a:srgbClr val="00CC00"/>
          </a:solidFill>
          <a:ln w="25400" cap="flat" cmpd="sng">
            <a:solidFill>
              <a:srgbClr val="00CC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88" name="Google Shape;2988;p168"/>
          <p:cNvSpPr/>
          <p:nvPr/>
        </p:nvSpPr>
        <p:spPr>
          <a:xfrm>
            <a:off x="7452320" y="2204864"/>
            <a:ext cx="719137" cy="647700"/>
          </a:xfrm>
          <a:prstGeom prst="ellipse">
            <a:avLst/>
          </a:prstGeom>
          <a:solidFill>
            <a:srgbClr val="FFC000"/>
          </a:solidFill>
          <a:ln w="25400" cap="flat" cmpd="sng">
            <a:solidFill>
              <a:srgbClr val="FFC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89" name="Google Shape;2989;p168"/>
          <p:cNvSpPr/>
          <p:nvPr/>
        </p:nvSpPr>
        <p:spPr>
          <a:xfrm>
            <a:off x="4572000" y="2637532"/>
            <a:ext cx="1008063" cy="1079500"/>
          </a:xfrm>
          <a:prstGeom prst="roundRect">
            <a:avLst>
              <a:gd name="adj" fmla="val 16667"/>
            </a:avLst>
          </a:prstGeom>
          <a:solidFill>
            <a:srgbClr val="00CC00"/>
          </a:solidFill>
          <a:ln w="25400" cap="flat" cmpd="sng">
            <a:solidFill>
              <a:srgbClr val="00CC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90" name="Google Shape;2990;p168"/>
          <p:cNvSpPr/>
          <p:nvPr/>
        </p:nvSpPr>
        <p:spPr>
          <a:xfrm>
            <a:off x="4788148" y="3284984"/>
            <a:ext cx="215900" cy="1223963"/>
          </a:xfrm>
          <a:prstGeom prst="rect">
            <a:avLst/>
          </a:prstGeom>
          <a:solidFill>
            <a:srgbClr val="00CC00"/>
          </a:solidFill>
          <a:ln w="25400" cap="flat" cmpd="sng">
            <a:solidFill>
              <a:srgbClr val="00CC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91" name="Google Shape;2991;p168"/>
          <p:cNvSpPr/>
          <p:nvPr/>
        </p:nvSpPr>
        <p:spPr>
          <a:xfrm>
            <a:off x="6660232" y="2923530"/>
            <a:ext cx="214313" cy="1225550"/>
          </a:xfrm>
          <a:prstGeom prst="rect">
            <a:avLst/>
          </a:prstGeom>
          <a:solidFill>
            <a:srgbClr val="00B0F0"/>
          </a:solidFill>
          <a:ln w="25400" cap="flat" cmpd="sng">
            <a:solidFill>
              <a:srgbClr val="00B0F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92" name="Google Shape;2992;p168"/>
          <p:cNvSpPr/>
          <p:nvPr/>
        </p:nvSpPr>
        <p:spPr>
          <a:xfrm>
            <a:off x="5148188" y="3284984"/>
            <a:ext cx="215900" cy="1223963"/>
          </a:xfrm>
          <a:prstGeom prst="rect">
            <a:avLst/>
          </a:prstGeom>
          <a:solidFill>
            <a:srgbClr val="00CC00"/>
          </a:solidFill>
          <a:ln w="25400" cap="flat" cmpd="sng">
            <a:solidFill>
              <a:srgbClr val="00CC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93" name="Google Shape;2993;p168"/>
          <p:cNvSpPr/>
          <p:nvPr/>
        </p:nvSpPr>
        <p:spPr>
          <a:xfrm>
            <a:off x="6300192" y="2923530"/>
            <a:ext cx="215900" cy="1225550"/>
          </a:xfrm>
          <a:prstGeom prst="rect">
            <a:avLst/>
          </a:prstGeom>
          <a:solidFill>
            <a:srgbClr val="00B0F0"/>
          </a:solidFill>
          <a:ln w="25400" cap="flat" cmpd="sng">
            <a:solidFill>
              <a:srgbClr val="00B0F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94" name="Google Shape;2994;p168"/>
          <p:cNvSpPr/>
          <p:nvPr/>
        </p:nvSpPr>
        <p:spPr>
          <a:xfrm>
            <a:off x="7884368" y="3573016"/>
            <a:ext cx="215900" cy="1223963"/>
          </a:xfrm>
          <a:prstGeom prst="rect">
            <a:avLst/>
          </a:prstGeom>
          <a:solidFill>
            <a:srgbClr val="FFC000"/>
          </a:solidFill>
          <a:ln w="25400" cap="flat" cmpd="sng">
            <a:solidFill>
              <a:srgbClr val="FFC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95" name="Google Shape;2995;p168"/>
          <p:cNvSpPr/>
          <p:nvPr/>
        </p:nvSpPr>
        <p:spPr>
          <a:xfrm>
            <a:off x="7524328" y="3573016"/>
            <a:ext cx="215900" cy="1223963"/>
          </a:xfrm>
          <a:prstGeom prst="rect">
            <a:avLst/>
          </a:prstGeom>
          <a:solidFill>
            <a:srgbClr val="FFC000"/>
          </a:solidFill>
          <a:ln w="25400" cap="flat" cmpd="sng">
            <a:solidFill>
              <a:srgbClr val="FFC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96" name="Google Shape;2996;p168"/>
          <p:cNvSpPr/>
          <p:nvPr/>
        </p:nvSpPr>
        <p:spPr>
          <a:xfrm>
            <a:off x="7308304" y="2852936"/>
            <a:ext cx="1008063" cy="1079500"/>
          </a:xfrm>
          <a:prstGeom prst="roundRect">
            <a:avLst>
              <a:gd name="adj" fmla="val 16667"/>
            </a:avLst>
          </a:prstGeom>
          <a:solidFill>
            <a:srgbClr val="FFC000"/>
          </a:solidFill>
          <a:ln w="25400" cap="flat" cmpd="sng">
            <a:solidFill>
              <a:srgbClr val="FFC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97" name="Google Shape;2997;p168"/>
          <p:cNvSpPr/>
          <p:nvPr/>
        </p:nvSpPr>
        <p:spPr>
          <a:xfrm>
            <a:off x="6156176" y="2420888"/>
            <a:ext cx="863624" cy="936104"/>
          </a:xfrm>
          <a:prstGeom prst="roundRect">
            <a:avLst>
              <a:gd name="adj" fmla="val 16667"/>
            </a:avLst>
          </a:prstGeom>
          <a:solidFill>
            <a:srgbClr val="00B0F0"/>
          </a:solidFill>
          <a:ln w="25400" cap="flat" cmpd="sng">
            <a:solidFill>
              <a:srgbClr val="00B0F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98" name="Google Shape;2998;p168"/>
          <p:cNvSpPr txBox="1"/>
          <p:nvPr/>
        </p:nvSpPr>
        <p:spPr>
          <a:xfrm>
            <a:off x="323528" y="98629"/>
            <a:ext cx="8549100" cy="954300"/>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rgbClr val="FF0000"/>
                </a:solidFill>
                <a:latin typeface="Calibri"/>
                <a:ea typeface="Calibri"/>
                <a:cs typeface="Calibri"/>
                <a:sym typeface="Calibri"/>
              </a:rPr>
              <a:t>55. de </a:t>
            </a:r>
            <a:r>
              <a:rPr lang="en-US" sz="2800" b="1" dirty="0" err="1">
                <a:solidFill>
                  <a:srgbClr val="FF0000"/>
                </a:solidFill>
                <a:latin typeface="Calibri"/>
                <a:ea typeface="Calibri"/>
                <a:cs typeface="Calibri"/>
                <a:sym typeface="Calibri"/>
              </a:rPr>
              <a:t>nos</a:t>
            </a:r>
            <a:r>
              <a:rPr lang="en-US" sz="2800" b="1" dirty="0">
                <a:solidFill>
                  <a:srgbClr val="FF0000"/>
                </a:solidFill>
                <a:latin typeface="Calibri"/>
                <a:ea typeface="Calibri"/>
                <a:cs typeface="Calibri"/>
                <a:sym typeface="Calibri"/>
              </a:rPr>
              <a:t> </a:t>
            </a:r>
            <a:r>
              <a:rPr lang="en-US" sz="2800" b="1" dirty="0" err="1">
                <a:solidFill>
                  <a:srgbClr val="FF0000"/>
                </a:solidFill>
                <a:latin typeface="Calibri"/>
                <a:ea typeface="Calibri"/>
                <a:cs typeface="Calibri"/>
                <a:sym typeface="Calibri"/>
              </a:rPr>
              <a:t>cœurs</a:t>
            </a:r>
            <a:r>
              <a:rPr lang="en-US" sz="2800" b="1" dirty="0">
                <a:solidFill>
                  <a:srgbClr val="FF0000"/>
                </a:solidFill>
                <a:latin typeface="Calibri"/>
                <a:ea typeface="Calibri"/>
                <a:cs typeface="Calibri"/>
                <a:sym typeface="Calibri"/>
              </a:rPr>
              <a:t> </a:t>
            </a:r>
            <a:r>
              <a:rPr lang="en-US" sz="2800" b="1" dirty="0" err="1">
                <a:solidFill>
                  <a:srgbClr val="FF0000"/>
                </a:solidFill>
                <a:latin typeface="Calibri"/>
                <a:ea typeface="Calibri"/>
                <a:cs typeface="Calibri"/>
                <a:sym typeface="Calibri"/>
              </a:rPr>
              <a:t>coulent</a:t>
            </a:r>
            <a:r>
              <a:rPr lang="en-US" sz="2800" b="1" dirty="0">
                <a:solidFill>
                  <a:srgbClr val="FF0000"/>
                </a:solidFill>
                <a:latin typeface="Calibri"/>
                <a:ea typeface="Calibri"/>
                <a:cs typeface="Calibri"/>
                <a:sym typeface="Calibri"/>
              </a:rPr>
              <a:t> des </a:t>
            </a:r>
            <a:r>
              <a:rPr lang="en-US" sz="2800" b="1" dirty="0" err="1">
                <a:solidFill>
                  <a:srgbClr val="FF0000"/>
                </a:solidFill>
                <a:latin typeface="Calibri"/>
                <a:ea typeface="Calibri"/>
                <a:cs typeface="Calibri"/>
                <a:sym typeface="Calibri"/>
              </a:rPr>
              <a:t>fleuves</a:t>
            </a:r>
            <a:r>
              <a:rPr lang="en-US" sz="2800" b="1" dirty="0">
                <a:solidFill>
                  <a:srgbClr val="FF0000"/>
                </a:solidFill>
                <a:latin typeface="Calibri"/>
                <a:ea typeface="Calibri"/>
                <a:cs typeface="Calibri"/>
                <a:sym typeface="Calibri"/>
              </a:rPr>
              <a:t> </a:t>
            </a:r>
            <a:r>
              <a:rPr lang="en-US" sz="2800" b="1" dirty="0" err="1">
                <a:solidFill>
                  <a:srgbClr val="FF0000"/>
                </a:solidFill>
                <a:latin typeface="Calibri"/>
                <a:ea typeface="Calibri"/>
                <a:cs typeface="Calibri"/>
                <a:sym typeface="Calibri"/>
              </a:rPr>
              <a:t>d'eau</a:t>
            </a:r>
            <a:r>
              <a:rPr lang="en-US" sz="2800" b="1" dirty="0">
                <a:solidFill>
                  <a:srgbClr val="FF0000"/>
                </a:solidFill>
                <a:latin typeface="Calibri"/>
                <a:ea typeface="Calibri"/>
                <a:cs typeface="Calibri"/>
                <a:sym typeface="Calibri"/>
              </a:rPr>
              <a:t> </a:t>
            </a:r>
            <a:r>
              <a:rPr lang="en-US" sz="2800" b="1" dirty="0" err="1">
                <a:solidFill>
                  <a:srgbClr val="FF0000"/>
                </a:solidFill>
                <a:latin typeface="Calibri"/>
                <a:ea typeface="Calibri"/>
                <a:cs typeface="Calibri"/>
                <a:sym typeface="Calibri"/>
              </a:rPr>
              <a:t>vive</a:t>
            </a:r>
            <a:r>
              <a:rPr lang="en-US" sz="2800" b="1" dirty="0">
                <a:solidFill>
                  <a:srgbClr val="FF0000"/>
                </a:solidFill>
                <a:latin typeface="Calibri"/>
                <a:ea typeface="Calibri"/>
                <a:cs typeface="Calibri"/>
                <a:sym typeface="Calibri"/>
              </a:rPr>
              <a:t> de </a:t>
            </a:r>
            <a:r>
              <a:rPr lang="en-US" sz="2800" b="1" dirty="0" err="1">
                <a:solidFill>
                  <a:srgbClr val="FF0000"/>
                </a:solidFill>
                <a:latin typeface="Calibri"/>
                <a:ea typeface="Calibri"/>
                <a:cs typeface="Calibri"/>
                <a:sym typeface="Calibri"/>
              </a:rPr>
              <a:t>l'Esprit</a:t>
            </a:r>
            <a:r>
              <a:rPr lang="en-US" sz="2800" b="1" dirty="0">
                <a:solidFill>
                  <a:srgbClr val="FF0000"/>
                </a:solidFill>
                <a:latin typeface="Calibri"/>
                <a:ea typeface="Calibri"/>
                <a:cs typeface="Calibri"/>
                <a:sym typeface="Calibri"/>
              </a:rPr>
              <a:t> aux </a:t>
            </a:r>
            <a:r>
              <a:rPr lang="en-US" sz="2800" b="1" dirty="0" err="1">
                <a:solidFill>
                  <a:srgbClr val="FF0000"/>
                </a:solidFill>
                <a:latin typeface="Calibri"/>
                <a:ea typeface="Calibri"/>
                <a:cs typeface="Calibri"/>
                <a:sym typeface="Calibri"/>
              </a:rPr>
              <a:t>autres</a:t>
            </a:r>
            <a:r>
              <a:rPr lang="en-US" sz="2800" b="1" dirty="0">
                <a:solidFill>
                  <a:srgbClr val="FF0000"/>
                </a:solidFill>
                <a:latin typeface="Calibri"/>
                <a:ea typeface="Calibri"/>
                <a:cs typeface="Calibri"/>
                <a:sym typeface="Calibri"/>
              </a:rPr>
              <a:t>.  Merci, Seigneur!</a:t>
            </a:r>
            <a:endParaRPr sz="2800" b="1" dirty="0">
              <a:solidFill>
                <a:srgbClr val="FF0000"/>
              </a:solidFill>
              <a:latin typeface="Calibri"/>
              <a:ea typeface="Calibri"/>
              <a:cs typeface="Calibri"/>
              <a:sym typeface="Calibri"/>
            </a:endParaRPr>
          </a:p>
        </p:txBody>
      </p:sp>
      <p:sp>
        <p:nvSpPr>
          <p:cNvPr id="2999" name="Google Shape;2999;p168"/>
          <p:cNvSpPr/>
          <p:nvPr/>
        </p:nvSpPr>
        <p:spPr>
          <a:xfrm rot="-5400000">
            <a:off x="-516614" y="2876890"/>
            <a:ext cx="1944216" cy="60016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BFBFBF"/>
                </a:solidFill>
                <a:latin typeface="Arial"/>
                <a:ea typeface="Arial"/>
                <a:cs typeface="Arial"/>
                <a:sym typeface="Arial"/>
              </a:rPr>
              <a:t>Dove and Bible</a:t>
            </a:r>
            <a:endParaRPr/>
          </a:p>
          <a:p>
            <a:pPr marL="0" marR="0" lvl="0" indent="0" algn="ctr" rtl="0">
              <a:spcBef>
                <a:spcPts val="0"/>
              </a:spcBef>
              <a:spcAft>
                <a:spcPts val="0"/>
              </a:spcAft>
              <a:buNone/>
            </a:pPr>
            <a:r>
              <a:rPr lang="en-US" sz="800">
                <a:solidFill>
                  <a:srgbClr val="BFBFBF"/>
                </a:solidFill>
                <a:latin typeface="Arial"/>
                <a:ea typeface="Arial"/>
                <a:cs typeface="Arial"/>
                <a:sym typeface="Arial"/>
              </a:rPr>
              <a:t>Microsoft clip art © 2013</a:t>
            </a:r>
            <a:endParaRPr/>
          </a:p>
          <a:p>
            <a:pPr marL="0" marR="0" lvl="0" indent="0" algn="ctr" rtl="0">
              <a:spcBef>
                <a:spcPts val="0"/>
              </a:spcBef>
              <a:spcAft>
                <a:spcPts val="0"/>
              </a:spcAft>
              <a:buNone/>
            </a:pPr>
            <a:r>
              <a:rPr lang="en-US" sz="800">
                <a:solidFill>
                  <a:srgbClr val="BFBFBF"/>
                </a:solidFill>
                <a:latin typeface="Arial"/>
                <a:ea typeface="Arial"/>
                <a:cs typeface="Arial"/>
                <a:sym typeface="Arial"/>
              </a:rPr>
              <a:t>Microsoft Corporation. </a:t>
            </a:r>
            <a:endParaRPr/>
          </a:p>
          <a:p>
            <a:pPr marL="0" marR="0" lvl="0" indent="0" algn="ctr" rtl="0">
              <a:spcBef>
                <a:spcPts val="0"/>
              </a:spcBef>
              <a:spcAft>
                <a:spcPts val="0"/>
              </a:spcAft>
              <a:buNone/>
            </a:pPr>
            <a:endParaRPr sz="900">
              <a:solidFill>
                <a:srgbClr val="BFBFBF"/>
              </a:solidFill>
              <a:latin typeface="Arial"/>
              <a:ea typeface="Arial"/>
              <a:cs typeface="Arial"/>
              <a:sym typeface="Arial"/>
            </a:endParaRPr>
          </a:p>
        </p:txBody>
      </p:sp>
      <p:pic>
        <p:nvPicPr>
          <p:cNvPr id="3000" name="Google Shape;3000;p168" descr="angry-face-01s.gif"/>
          <p:cNvPicPr preferRelativeResize="0"/>
          <p:nvPr/>
        </p:nvPicPr>
        <p:blipFill rotWithShape="1">
          <a:blip r:embed="rId3">
            <a:alphaModFix/>
          </a:blip>
          <a:srcRect/>
          <a:stretch/>
        </p:blipFill>
        <p:spPr>
          <a:xfrm>
            <a:off x="179512" y="5877272"/>
            <a:ext cx="864096" cy="864096"/>
          </a:xfrm>
          <a:prstGeom prst="ellipse">
            <a:avLst/>
          </a:prstGeom>
          <a:noFill/>
          <a:ln>
            <a:noFill/>
          </a:ln>
        </p:spPr>
      </p:pic>
      <p:sp>
        <p:nvSpPr>
          <p:cNvPr id="3001" name="Google Shape;3001;p168"/>
          <p:cNvSpPr txBox="1"/>
          <p:nvPr/>
        </p:nvSpPr>
        <p:spPr>
          <a:xfrm>
            <a:off x="107504" y="6669940"/>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A5A5A5"/>
                </a:solidFill>
                <a:latin typeface="Arial"/>
                <a:ea typeface="Arial"/>
                <a:cs typeface="Arial"/>
                <a:sym typeface="Arial"/>
              </a:rPr>
              <a:t>© GospelGifs.com </a:t>
            </a:r>
            <a:endParaRPr sz="800">
              <a:solidFill>
                <a:srgbClr val="A5A5A5"/>
              </a:solidFill>
              <a:latin typeface="Arial"/>
              <a:ea typeface="Arial"/>
              <a:cs typeface="Arial"/>
              <a:sym typeface="Arial"/>
            </a:endParaRPr>
          </a:p>
        </p:txBody>
      </p:sp>
      <p:sp>
        <p:nvSpPr>
          <p:cNvPr id="3002" name="Google Shape;3002;p168"/>
          <p:cNvSpPr txBox="1"/>
          <p:nvPr/>
        </p:nvSpPr>
        <p:spPr>
          <a:xfrm>
            <a:off x="179512" y="5805264"/>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3003" name="Google Shape;3003;p168"/>
          <p:cNvSpPr txBox="1"/>
          <p:nvPr/>
        </p:nvSpPr>
        <p:spPr>
          <a:xfrm>
            <a:off x="899592" y="5733256"/>
            <a:ext cx="864096" cy="101566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Moi!</a:t>
            </a:r>
            <a:endParaRPr/>
          </a:p>
          <a:p>
            <a:pPr marL="0" marR="0" lvl="0" indent="0" algn="ctr" rtl="0">
              <a:spcBef>
                <a:spcPts val="0"/>
              </a:spcBef>
              <a:spcAft>
                <a:spcPts val="0"/>
              </a:spcAft>
              <a:buNone/>
            </a:pPr>
            <a:r>
              <a:rPr lang="en-US" sz="2000">
                <a:solidFill>
                  <a:schemeClr val="dk2"/>
                </a:solidFill>
                <a:latin typeface="Arial"/>
                <a:ea typeface="Arial"/>
                <a:cs typeface="Arial"/>
                <a:sym typeface="Arial"/>
              </a:rPr>
              <a:t>Moi!</a:t>
            </a:r>
            <a:endParaRPr/>
          </a:p>
          <a:p>
            <a:pPr marL="0" marR="0" lvl="0" indent="0" algn="ctr" rtl="0">
              <a:spcBef>
                <a:spcPts val="0"/>
              </a:spcBef>
              <a:spcAft>
                <a:spcPts val="0"/>
              </a:spcAft>
              <a:buNone/>
            </a:pPr>
            <a:r>
              <a:rPr lang="en-US" sz="2000">
                <a:solidFill>
                  <a:schemeClr val="dk2"/>
                </a:solidFill>
                <a:latin typeface="Arial"/>
                <a:ea typeface="Arial"/>
                <a:cs typeface="Arial"/>
                <a:sym typeface="Arial"/>
              </a:rPr>
              <a:t>Moi!</a:t>
            </a:r>
            <a:endParaRPr sz="2000">
              <a:solidFill>
                <a:schemeClr val="dk2"/>
              </a:solidFill>
              <a:latin typeface="Arial"/>
              <a:ea typeface="Arial"/>
              <a:cs typeface="Arial"/>
              <a:sym typeface="Arial"/>
            </a:endParaRPr>
          </a:p>
        </p:txBody>
      </p:sp>
      <p:sp>
        <p:nvSpPr>
          <p:cNvPr id="3004" name="Google Shape;3004;p168"/>
          <p:cNvSpPr txBox="1"/>
          <p:nvPr/>
        </p:nvSpPr>
        <p:spPr>
          <a:xfrm>
            <a:off x="295177" y="4385369"/>
            <a:ext cx="8640960" cy="1143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b="1" dirty="0" smtClean="0">
                <a:solidFill>
                  <a:schemeClr val="dk2"/>
                </a:solidFill>
                <a:latin typeface="Calibri"/>
                <a:ea typeface="Calibri"/>
                <a:cs typeface="Calibri"/>
                <a:sym typeface="Calibri"/>
              </a:rPr>
              <a:t>« </a:t>
            </a:r>
            <a:r>
              <a:rPr lang="en-US" sz="2800" b="1" dirty="0" err="1" smtClean="0">
                <a:solidFill>
                  <a:schemeClr val="dk2"/>
                </a:solidFill>
                <a:latin typeface="Calibri"/>
                <a:ea typeface="Calibri"/>
                <a:cs typeface="Calibri"/>
                <a:sym typeface="Calibri"/>
              </a:rPr>
              <a:t>Celui</a:t>
            </a:r>
            <a:r>
              <a:rPr lang="en-US" sz="2800" b="1" dirty="0" smtClean="0">
                <a:solidFill>
                  <a:schemeClr val="dk2"/>
                </a:solidFill>
                <a:latin typeface="Calibri"/>
                <a:ea typeface="Calibri"/>
                <a:cs typeface="Calibri"/>
                <a:sym typeface="Calibri"/>
              </a:rPr>
              <a:t> </a:t>
            </a:r>
            <a:r>
              <a:rPr lang="en-US" sz="2800" b="1" dirty="0">
                <a:solidFill>
                  <a:schemeClr val="dk2"/>
                </a:solidFill>
                <a:latin typeface="Calibri"/>
                <a:ea typeface="Calibri"/>
                <a:cs typeface="Calibri"/>
                <a:sym typeface="Calibri"/>
              </a:rPr>
              <a:t>qui </a:t>
            </a:r>
            <a:r>
              <a:rPr lang="en-US" sz="2800" b="1" dirty="0" err="1">
                <a:solidFill>
                  <a:schemeClr val="dk2"/>
                </a:solidFill>
                <a:latin typeface="Calibri"/>
                <a:ea typeface="Calibri"/>
                <a:cs typeface="Calibri"/>
                <a:sym typeface="Calibri"/>
              </a:rPr>
              <a:t>croit</a:t>
            </a:r>
            <a:r>
              <a:rPr lang="en-US" sz="2800" b="1" dirty="0">
                <a:solidFill>
                  <a:schemeClr val="dk2"/>
                </a:solidFill>
                <a:latin typeface="Calibri"/>
                <a:ea typeface="Calibri"/>
                <a:cs typeface="Calibri"/>
                <a:sym typeface="Calibri"/>
              </a:rPr>
              <a:t> en </a:t>
            </a:r>
            <a:r>
              <a:rPr lang="en-US" sz="2800" b="1" dirty="0" err="1">
                <a:solidFill>
                  <a:schemeClr val="dk2"/>
                </a:solidFill>
                <a:latin typeface="Calibri"/>
                <a:ea typeface="Calibri"/>
                <a:cs typeface="Calibri"/>
                <a:sym typeface="Calibri"/>
              </a:rPr>
              <a:t>moi</a:t>
            </a:r>
            <a:r>
              <a:rPr lang="en-US" sz="2800" b="1" dirty="0">
                <a:solidFill>
                  <a:schemeClr val="dk2"/>
                </a:solidFill>
                <a:latin typeface="Calibri"/>
                <a:ea typeface="Calibri"/>
                <a:cs typeface="Calibri"/>
                <a:sym typeface="Calibri"/>
              </a:rPr>
              <a:t>, des </a:t>
            </a:r>
            <a:r>
              <a:rPr lang="en-US" sz="2800" b="1" dirty="0" err="1">
                <a:solidFill>
                  <a:schemeClr val="dk2"/>
                </a:solidFill>
                <a:latin typeface="Calibri"/>
                <a:ea typeface="Calibri"/>
                <a:cs typeface="Calibri"/>
                <a:sym typeface="Calibri"/>
              </a:rPr>
              <a:t>fleuves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d’eau</a:t>
            </a:r>
            <a:r>
              <a:rPr lang="en-US" sz="2800" b="1" dirty="0">
                <a:solidFill>
                  <a:schemeClr val="dk2"/>
                </a:solidFill>
                <a:latin typeface="Calibri"/>
                <a:ea typeface="Calibri"/>
                <a:cs typeface="Calibri"/>
                <a:sym typeface="Calibri"/>
              </a:rPr>
              <a:t> vive </a:t>
            </a:r>
            <a:r>
              <a:rPr lang="en-US" sz="2800" b="1" dirty="0" err="1">
                <a:solidFill>
                  <a:schemeClr val="dk2"/>
                </a:solidFill>
                <a:latin typeface="Calibri"/>
                <a:ea typeface="Calibri"/>
                <a:cs typeface="Calibri"/>
                <a:sym typeface="Calibri"/>
              </a:rPr>
              <a:t>couleront</a:t>
            </a:r>
            <a:r>
              <a:rPr lang="en-US" sz="2800" b="1" dirty="0">
                <a:solidFill>
                  <a:schemeClr val="dk2"/>
                </a:solidFill>
                <a:latin typeface="Calibri"/>
                <a:ea typeface="Calibri"/>
                <a:cs typeface="Calibri"/>
                <a:sym typeface="Calibri"/>
              </a:rPr>
              <a:t> de son sein, </a:t>
            </a:r>
            <a:r>
              <a:rPr lang="en-US" sz="2800" b="1" dirty="0" err="1">
                <a:solidFill>
                  <a:schemeClr val="dk2"/>
                </a:solidFill>
                <a:latin typeface="Calibri"/>
                <a:ea typeface="Calibri"/>
                <a:cs typeface="Calibri"/>
                <a:sym typeface="Calibri"/>
              </a:rPr>
              <a:t>comme</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dit</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l'Écriture</a:t>
            </a:r>
            <a:r>
              <a:rPr lang="en-US" sz="2800" b="1" dirty="0">
                <a:solidFill>
                  <a:schemeClr val="dk2"/>
                </a:solidFill>
                <a:latin typeface="Calibri"/>
                <a:ea typeface="Calibri"/>
                <a:cs typeface="Calibri"/>
                <a:sym typeface="Calibri"/>
              </a:rPr>
              <a:t>.  Il </a:t>
            </a:r>
            <a:r>
              <a:rPr lang="en-US" sz="2800" b="1" dirty="0" err="1">
                <a:solidFill>
                  <a:schemeClr val="dk2"/>
                </a:solidFill>
                <a:latin typeface="Calibri"/>
                <a:ea typeface="Calibri"/>
                <a:cs typeface="Calibri"/>
                <a:sym typeface="Calibri"/>
              </a:rPr>
              <a:t>dit</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cela</a:t>
            </a:r>
            <a:r>
              <a:rPr lang="en-US" sz="2800" b="1" dirty="0">
                <a:solidFill>
                  <a:schemeClr val="dk2"/>
                </a:solidFill>
                <a:latin typeface="Calibri"/>
                <a:ea typeface="Calibri"/>
                <a:cs typeface="Calibri"/>
                <a:sym typeface="Calibri"/>
              </a:rPr>
              <a:t> de </a:t>
            </a:r>
            <a:r>
              <a:rPr lang="en-US" sz="2800" b="1" dirty="0" err="1">
                <a:solidFill>
                  <a:schemeClr val="dk2"/>
                </a:solidFill>
                <a:latin typeface="Calibri"/>
                <a:ea typeface="Calibri"/>
                <a:cs typeface="Calibri"/>
                <a:sym typeface="Calibri"/>
              </a:rPr>
              <a:t>l'Esprit</a:t>
            </a:r>
            <a:r>
              <a:rPr lang="en-US" sz="2800" b="1" dirty="0">
                <a:solidFill>
                  <a:schemeClr val="dk2"/>
                </a:solidFill>
                <a:latin typeface="Calibri"/>
                <a:ea typeface="Calibri"/>
                <a:cs typeface="Calibri"/>
                <a:sym typeface="Calibri"/>
              </a:rPr>
              <a:t>  que </a:t>
            </a:r>
            <a:r>
              <a:rPr lang="en-US" sz="2800" b="1" dirty="0" err="1">
                <a:solidFill>
                  <a:schemeClr val="dk2"/>
                </a:solidFill>
                <a:latin typeface="Calibri"/>
                <a:ea typeface="Calibri"/>
                <a:cs typeface="Calibri"/>
                <a:sym typeface="Calibri"/>
              </a:rPr>
              <a:t>devaient</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recevoir</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ceux</a:t>
            </a:r>
            <a:r>
              <a:rPr lang="en-US" sz="2800" b="1" dirty="0">
                <a:solidFill>
                  <a:schemeClr val="dk2"/>
                </a:solidFill>
                <a:latin typeface="Calibri"/>
                <a:ea typeface="Calibri"/>
                <a:cs typeface="Calibri"/>
                <a:sym typeface="Calibri"/>
              </a:rPr>
              <a:t> qui </a:t>
            </a:r>
            <a:r>
              <a:rPr lang="en-US" sz="2800" b="1" dirty="0" err="1">
                <a:solidFill>
                  <a:schemeClr val="dk2"/>
                </a:solidFill>
                <a:latin typeface="Calibri"/>
                <a:ea typeface="Calibri"/>
                <a:cs typeface="Calibri"/>
                <a:sym typeface="Calibri"/>
              </a:rPr>
              <a:t>croiraient</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en</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lui</a:t>
            </a:r>
            <a:r>
              <a:rPr lang="en-US" sz="2800" b="1" dirty="0">
                <a:solidFill>
                  <a:schemeClr val="dk2"/>
                </a:solidFill>
                <a:latin typeface="Calibri"/>
                <a:ea typeface="Calibri"/>
                <a:cs typeface="Calibri"/>
                <a:sym typeface="Calibri"/>
              </a:rPr>
              <a:t> » </a:t>
            </a:r>
            <a:endParaRPr dirty="0"/>
          </a:p>
          <a:p>
            <a:pPr marL="0" marR="0" lvl="0" indent="0" algn="ctr" rtl="0">
              <a:spcBef>
                <a:spcPts val="0"/>
              </a:spcBef>
              <a:spcAft>
                <a:spcPts val="0"/>
              </a:spcAft>
              <a:buNone/>
            </a:pPr>
            <a:r>
              <a:rPr lang="en-US" sz="2800" b="1" dirty="0">
                <a:solidFill>
                  <a:schemeClr val="dk2"/>
                </a:solidFill>
                <a:latin typeface="Calibri"/>
                <a:ea typeface="Calibri"/>
                <a:cs typeface="Calibri"/>
                <a:sym typeface="Calibri"/>
              </a:rPr>
              <a:t>   Jean 7:38-39</a:t>
            </a:r>
            <a:endParaRPr sz="2800" b="1" dirty="0">
              <a:solidFill>
                <a:schemeClr val="dk2"/>
              </a:solidFill>
              <a:latin typeface="Calibri"/>
              <a:ea typeface="Calibri"/>
              <a:cs typeface="Calibri"/>
              <a:sym typeface="Calibri"/>
            </a:endParaRPr>
          </a:p>
        </p:txBody>
      </p:sp>
      <p:sp>
        <p:nvSpPr>
          <p:cNvPr id="3005" name="Google Shape;3005;p168"/>
          <p:cNvSpPr/>
          <p:nvPr/>
        </p:nvSpPr>
        <p:spPr>
          <a:xfrm>
            <a:off x="2143080" y="2348880"/>
            <a:ext cx="5669280" cy="622005"/>
          </a:xfrm>
          <a:custGeom>
            <a:avLst/>
            <a:gdLst/>
            <a:ahLst/>
            <a:cxnLst/>
            <a:rect l="l" t="t" r="r" b="b"/>
            <a:pathLst>
              <a:path w="5835503" h="622005" extrusionOk="0">
                <a:moveTo>
                  <a:pt x="0" y="0"/>
                </a:moveTo>
                <a:cubicBezTo>
                  <a:pt x="404037" y="264042"/>
                  <a:pt x="808075" y="528084"/>
                  <a:pt x="1265275" y="542261"/>
                </a:cubicBezTo>
                <a:cubicBezTo>
                  <a:pt x="1722475" y="556438"/>
                  <a:pt x="2229293" y="77973"/>
                  <a:pt x="2743200" y="85061"/>
                </a:cubicBezTo>
                <a:cubicBezTo>
                  <a:pt x="3257107" y="92149"/>
                  <a:pt x="3873795" y="547577"/>
                  <a:pt x="4348716" y="584791"/>
                </a:cubicBezTo>
                <a:cubicBezTo>
                  <a:pt x="4823637" y="622005"/>
                  <a:pt x="5349949" y="361508"/>
                  <a:pt x="5592726" y="308345"/>
                </a:cubicBezTo>
                <a:cubicBezTo>
                  <a:pt x="5835503" y="255182"/>
                  <a:pt x="5805377" y="265814"/>
                  <a:pt x="5805377" y="265814"/>
                </a:cubicBezTo>
              </a:path>
            </a:pathLst>
          </a:custGeom>
          <a:noFill/>
          <a:ln w="19050" cap="flat" cmpd="sng">
            <a:solidFill>
              <a:srgbClr val="0070C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06" name="Google Shape;3006;p168"/>
          <p:cNvSpPr/>
          <p:nvPr/>
        </p:nvSpPr>
        <p:spPr>
          <a:xfrm>
            <a:off x="2123728" y="2564904"/>
            <a:ext cx="5669280" cy="622005"/>
          </a:xfrm>
          <a:custGeom>
            <a:avLst/>
            <a:gdLst/>
            <a:ahLst/>
            <a:cxnLst/>
            <a:rect l="l" t="t" r="r" b="b"/>
            <a:pathLst>
              <a:path w="5835503" h="622005" extrusionOk="0">
                <a:moveTo>
                  <a:pt x="0" y="0"/>
                </a:moveTo>
                <a:cubicBezTo>
                  <a:pt x="404037" y="264042"/>
                  <a:pt x="808075" y="528084"/>
                  <a:pt x="1265275" y="542261"/>
                </a:cubicBezTo>
                <a:cubicBezTo>
                  <a:pt x="1722475" y="556438"/>
                  <a:pt x="2229293" y="77973"/>
                  <a:pt x="2743200" y="85061"/>
                </a:cubicBezTo>
                <a:cubicBezTo>
                  <a:pt x="3257107" y="92149"/>
                  <a:pt x="3873795" y="547577"/>
                  <a:pt x="4348716" y="584791"/>
                </a:cubicBezTo>
                <a:cubicBezTo>
                  <a:pt x="4823637" y="622005"/>
                  <a:pt x="5349949" y="361508"/>
                  <a:pt x="5592726" y="308345"/>
                </a:cubicBezTo>
                <a:cubicBezTo>
                  <a:pt x="5835503" y="255182"/>
                  <a:pt x="5805377" y="265814"/>
                  <a:pt x="5805377" y="265814"/>
                </a:cubicBezTo>
              </a:path>
            </a:pathLst>
          </a:custGeom>
          <a:noFill/>
          <a:ln w="19050" cap="flat" cmpd="sng">
            <a:solidFill>
              <a:srgbClr val="0070C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07" name="Google Shape;3007;p168"/>
          <p:cNvSpPr/>
          <p:nvPr/>
        </p:nvSpPr>
        <p:spPr>
          <a:xfrm>
            <a:off x="2123728" y="2780928"/>
            <a:ext cx="5669280" cy="622005"/>
          </a:xfrm>
          <a:custGeom>
            <a:avLst/>
            <a:gdLst/>
            <a:ahLst/>
            <a:cxnLst/>
            <a:rect l="l" t="t" r="r" b="b"/>
            <a:pathLst>
              <a:path w="5835503" h="622005" extrusionOk="0">
                <a:moveTo>
                  <a:pt x="0" y="0"/>
                </a:moveTo>
                <a:cubicBezTo>
                  <a:pt x="404037" y="264042"/>
                  <a:pt x="808075" y="528084"/>
                  <a:pt x="1265275" y="542261"/>
                </a:cubicBezTo>
                <a:cubicBezTo>
                  <a:pt x="1722475" y="556438"/>
                  <a:pt x="2229293" y="77973"/>
                  <a:pt x="2743200" y="85061"/>
                </a:cubicBezTo>
                <a:cubicBezTo>
                  <a:pt x="3257107" y="92149"/>
                  <a:pt x="3873795" y="547577"/>
                  <a:pt x="4348716" y="584791"/>
                </a:cubicBezTo>
                <a:cubicBezTo>
                  <a:pt x="4823637" y="622005"/>
                  <a:pt x="5349949" y="361508"/>
                  <a:pt x="5592726" y="308345"/>
                </a:cubicBezTo>
                <a:cubicBezTo>
                  <a:pt x="5835503" y="255182"/>
                  <a:pt x="5805377" y="265814"/>
                  <a:pt x="5805377" y="265814"/>
                </a:cubicBezTo>
              </a:path>
            </a:pathLst>
          </a:custGeom>
          <a:noFill/>
          <a:ln w="19050" cap="flat" cmpd="sng">
            <a:solidFill>
              <a:srgbClr val="0070C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08" name="Google Shape;3008;p168"/>
          <p:cNvSpPr/>
          <p:nvPr/>
        </p:nvSpPr>
        <p:spPr>
          <a:xfrm>
            <a:off x="2123728" y="2996952"/>
            <a:ext cx="5669280" cy="622005"/>
          </a:xfrm>
          <a:custGeom>
            <a:avLst/>
            <a:gdLst/>
            <a:ahLst/>
            <a:cxnLst/>
            <a:rect l="l" t="t" r="r" b="b"/>
            <a:pathLst>
              <a:path w="5835503" h="622005" extrusionOk="0">
                <a:moveTo>
                  <a:pt x="0" y="0"/>
                </a:moveTo>
                <a:cubicBezTo>
                  <a:pt x="404037" y="264042"/>
                  <a:pt x="808075" y="528084"/>
                  <a:pt x="1265275" y="542261"/>
                </a:cubicBezTo>
                <a:cubicBezTo>
                  <a:pt x="1722475" y="556438"/>
                  <a:pt x="2229293" y="77973"/>
                  <a:pt x="2743200" y="85061"/>
                </a:cubicBezTo>
                <a:cubicBezTo>
                  <a:pt x="3257107" y="92149"/>
                  <a:pt x="3873795" y="547577"/>
                  <a:pt x="4348716" y="584791"/>
                </a:cubicBezTo>
                <a:cubicBezTo>
                  <a:pt x="4823637" y="622005"/>
                  <a:pt x="5349949" y="361508"/>
                  <a:pt x="5592726" y="308345"/>
                </a:cubicBezTo>
                <a:cubicBezTo>
                  <a:pt x="5835503" y="255182"/>
                  <a:pt x="5805377" y="265814"/>
                  <a:pt x="5805377" y="265814"/>
                </a:cubicBezTo>
              </a:path>
            </a:pathLst>
          </a:custGeom>
          <a:noFill/>
          <a:ln w="19050" cap="flat" cmpd="sng">
            <a:solidFill>
              <a:srgbClr val="0070C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09" name="Google Shape;3009;p168"/>
          <p:cNvSpPr/>
          <p:nvPr/>
        </p:nvSpPr>
        <p:spPr>
          <a:xfrm>
            <a:off x="2123728" y="3212976"/>
            <a:ext cx="5669280" cy="622005"/>
          </a:xfrm>
          <a:custGeom>
            <a:avLst/>
            <a:gdLst/>
            <a:ahLst/>
            <a:cxnLst/>
            <a:rect l="l" t="t" r="r" b="b"/>
            <a:pathLst>
              <a:path w="5835503" h="622005" extrusionOk="0">
                <a:moveTo>
                  <a:pt x="0" y="0"/>
                </a:moveTo>
                <a:cubicBezTo>
                  <a:pt x="404037" y="264042"/>
                  <a:pt x="808075" y="528084"/>
                  <a:pt x="1265275" y="542261"/>
                </a:cubicBezTo>
                <a:cubicBezTo>
                  <a:pt x="1722475" y="556438"/>
                  <a:pt x="2229293" y="77973"/>
                  <a:pt x="2743200" y="85061"/>
                </a:cubicBezTo>
                <a:cubicBezTo>
                  <a:pt x="3257107" y="92149"/>
                  <a:pt x="3873795" y="547577"/>
                  <a:pt x="4348716" y="584791"/>
                </a:cubicBezTo>
                <a:cubicBezTo>
                  <a:pt x="4823637" y="622005"/>
                  <a:pt x="5349949" y="361508"/>
                  <a:pt x="5592726" y="308345"/>
                </a:cubicBezTo>
                <a:cubicBezTo>
                  <a:pt x="5835503" y="255182"/>
                  <a:pt x="5805377" y="265814"/>
                  <a:pt x="5805377" y="265814"/>
                </a:cubicBezTo>
              </a:path>
            </a:pathLst>
          </a:custGeom>
          <a:noFill/>
          <a:ln w="19050" cap="flat" cmpd="sng">
            <a:solidFill>
              <a:srgbClr val="0070C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10" name="Google Shape;3010;p168"/>
          <p:cNvSpPr/>
          <p:nvPr/>
        </p:nvSpPr>
        <p:spPr>
          <a:xfrm>
            <a:off x="2123728" y="3429000"/>
            <a:ext cx="5669280" cy="622005"/>
          </a:xfrm>
          <a:custGeom>
            <a:avLst/>
            <a:gdLst/>
            <a:ahLst/>
            <a:cxnLst/>
            <a:rect l="l" t="t" r="r" b="b"/>
            <a:pathLst>
              <a:path w="5835503" h="622005" extrusionOk="0">
                <a:moveTo>
                  <a:pt x="0" y="0"/>
                </a:moveTo>
                <a:cubicBezTo>
                  <a:pt x="404037" y="264042"/>
                  <a:pt x="808075" y="528084"/>
                  <a:pt x="1265275" y="542261"/>
                </a:cubicBezTo>
                <a:cubicBezTo>
                  <a:pt x="1722475" y="556438"/>
                  <a:pt x="2229293" y="77973"/>
                  <a:pt x="2743200" y="85061"/>
                </a:cubicBezTo>
                <a:cubicBezTo>
                  <a:pt x="3257107" y="92149"/>
                  <a:pt x="3873795" y="547577"/>
                  <a:pt x="4348716" y="584791"/>
                </a:cubicBezTo>
                <a:cubicBezTo>
                  <a:pt x="4823637" y="622005"/>
                  <a:pt x="5349949" y="361508"/>
                  <a:pt x="5592726" y="308345"/>
                </a:cubicBezTo>
                <a:cubicBezTo>
                  <a:pt x="5835503" y="255182"/>
                  <a:pt x="5805377" y="265814"/>
                  <a:pt x="5805377" y="265814"/>
                </a:cubicBezTo>
              </a:path>
            </a:pathLst>
          </a:custGeom>
          <a:noFill/>
          <a:ln w="19050" cap="flat" cmpd="sng">
            <a:solidFill>
              <a:srgbClr val="0070C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11" name="Google Shape;3011;p168"/>
          <p:cNvSpPr/>
          <p:nvPr/>
        </p:nvSpPr>
        <p:spPr>
          <a:xfrm>
            <a:off x="2123728" y="3645024"/>
            <a:ext cx="5669280" cy="622005"/>
          </a:xfrm>
          <a:custGeom>
            <a:avLst/>
            <a:gdLst/>
            <a:ahLst/>
            <a:cxnLst/>
            <a:rect l="l" t="t" r="r" b="b"/>
            <a:pathLst>
              <a:path w="5835503" h="622005" extrusionOk="0">
                <a:moveTo>
                  <a:pt x="0" y="0"/>
                </a:moveTo>
                <a:cubicBezTo>
                  <a:pt x="404037" y="264042"/>
                  <a:pt x="808075" y="528084"/>
                  <a:pt x="1265275" y="542261"/>
                </a:cubicBezTo>
                <a:cubicBezTo>
                  <a:pt x="1722475" y="556438"/>
                  <a:pt x="2229293" y="77973"/>
                  <a:pt x="2743200" y="85061"/>
                </a:cubicBezTo>
                <a:cubicBezTo>
                  <a:pt x="3257107" y="92149"/>
                  <a:pt x="3873795" y="547577"/>
                  <a:pt x="4348716" y="584791"/>
                </a:cubicBezTo>
                <a:cubicBezTo>
                  <a:pt x="4823637" y="622005"/>
                  <a:pt x="5349949" y="361508"/>
                  <a:pt x="5592726" y="308345"/>
                </a:cubicBezTo>
                <a:cubicBezTo>
                  <a:pt x="5835503" y="255182"/>
                  <a:pt x="5805377" y="265814"/>
                  <a:pt x="5805377" y="265814"/>
                </a:cubicBezTo>
              </a:path>
            </a:pathLst>
          </a:custGeom>
          <a:noFill/>
          <a:ln w="19050" cap="flat" cmpd="sng">
            <a:solidFill>
              <a:srgbClr val="0070C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3012" name="Google Shape;3012;p168" descr="small dove.png"/>
          <p:cNvPicPr preferRelativeResize="0"/>
          <p:nvPr/>
        </p:nvPicPr>
        <p:blipFill rotWithShape="1">
          <a:blip r:embed="rId4">
            <a:alphaModFix/>
          </a:blip>
          <a:srcRect/>
          <a:stretch/>
        </p:blipFill>
        <p:spPr>
          <a:xfrm>
            <a:off x="971601" y="2276872"/>
            <a:ext cx="1319645" cy="1371600"/>
          </a:xfrm>
          <a:prstGeom prst="rect">
            <a:avLst/>
          </a:prstGeom>
          <a:noFill/>
          <a:ln>
            <a:noFill/>
          </a:ln>
        </p:spPr>
      </p:pic>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3016"/>
        <p:cNvGrpSpPr/>
        <p:nvPr/>
      </p:nvGrpSpPr>
      <p:grpSpPr>
        <a:xfrm>
          <a:off x="0" y="0"/>
          <a:ext cx="0" cy="0"/>
          <a:chOff x="0" y="0"/>
          <a:chExt cx="0" cy="0"/>
        </a:xfrm>
      </p:grpSpPr>
      <p:sp>
        <p:nvSpPr>
          <p:cNvPr id="3017" name="Google Shape;3017;p169"/>
          <p:cNvSpPr/>
          <p:nvPr/>
        </p:nvSpPr>
        <p:spPr>
          <a:xfrm flipH="1">
            <a:off x="5842992" y="2492896"/>
            <a:ext cx="457200" cy="381000"/>
          </a:xfrm>
          <a:prstGeom prst="teardrop">
            <a:avLst>
              <a:gd name="adj" fmla="val 200000"/>
            </a:avLst>
          </a:prstGeom>
          <a:solidFill>
            <a:srgbClr val="33CC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18" name="Google Shape;3018;p169"/>
          <p:cNvSpPr/>
          <p:nvPr/>
        </p:nvSpPr>
        <p:spPr>
          <a:xfrm>
            <a:off x="3203848" y="2708920"/>
            <a:ext cx="2592288" cy="2088232"/>
          </a:xfrm>
          <a:prstGeom prst="hear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19" name="Google Shape;3019;p169"/>
          <p:cNvSpPr/>
          <p:nvPr/>
        </p:nvSpPr>
        <p:spPr>
          <a:xfrm flipH="1">
            <a:off x="6059016" y="4221088"/>
            <a:ext cx="457200" cy="381000"/>
          </a:xfrm>
          <a:prstGeom prst="teardrop">
            <a:avLst>
              <a:gd name="adj" fmla="val 200000"/>
            </a:avLst>
          </a:prstGeom>
          <a:solidFill>
            <a:srgbClr val="33CC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20" name="Google Shape;3020;p169"/>
          <p:cNvSpPr/>
          <p:nvPr/>
        </p:nvSpPr>
        <p:spPr>
          <a:xfrm>
            <a:off x="827584" y="1607840"/>
            <a:ext cx="457200" cy="381000"/>
          </a:xfrm>
          <a:prstGeom prst="teardrop">
            <a:avLst>
              <a:gd name="adj" fmla="val 200000"/>
            </a:avLst>
          </a:prstGeom>
          <a:solidFill>
            <a:srgbClr val="33CC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21" name="Google Shape;3021;p169"/>
          <p:cNvSpPr txBox="1"/>
          <p:nvPr/>
        </p:nvSpPr>
        <p:spPr>
          <a:xfrm>
            <a:off x="0" y="5443386"/>
            <a:ext cx="9144000" cy="144650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200" b="1" dirty="0" err="1">
                <a:solidFill>
                  <a:srgbClr val="66CCFF"/>
                </a:solidFill>
                <a:latin typeface="Calibri"/>
                <a:ea typeface="Calibri"/>
                <a:cs typeface="Calibri"/>
                <a:sym typeface="Calibri"/>
              </a:rPr>
              <a:t>Jésus</a:t>
            </a:r>
            <a:r>
              <a:rPr lang="en-US" sz="2200" b="1" dirty="0">
                <a:solidFill>
                  <a:srgbClr val="66CCFF"/>
                </a:solidFill>
                <a:latin typeface="Calibri"/>
                <a:ea typeface="Calibri"/>
                <a:cs typeface="Calibri"/>
                <a:sym typeface="Calibri"/>
              </a:rPr>
              <a:t> en nous par </a:t>
            </a:r>
            <a:r>
              <a:rPr lang="en-US" sz="2200" b="1" dirty="0" err="1">
                <a:solidFill>
                  <a:srgbClr val="66CCFF"/>
                </a:solidFill>
                <a:latin typeface="Calibri"/>
                <a:ea typeface="Calibri"/>
                <a:cs typeface="Calibri"/>
                <a:sym typeface="Calibri"/>
              </a:rPr>
              <a:t>l'Esprit</a:t>
            </a:r>
            <a:r>
              <a:rPr lang="en-US" sz="2200" b="1" dirty="0">
                <a:solidFill>
                  <a:srgbClr val="66CCFF"/>
                </a:solidFill>
                <a:latin typeface="Calibri"/>
                <a:ea typeface="Calibri"/>
                <a:cs typeface="Calibri"/>
                <a:sym typeface="Calibri"/>
              </a:rPr>
              <a:t> </a:t>
            </a:r>
            <a:r>
              <a:rPr lang="en-US" sz="2200" b="1" dirty="0" err="1">
                <a:solidFill>
                  <a:srgbClr val="66CCFF"/>
                </a:solidFill>
                <a:latin typeface="Calibri"/>
                <a:ea typeface="Calibri"/>
                <a:cs typeface="Calibri"/>
                <a:sym typeface="Calibri"/>
              </a:rPr>
              <a:t>est</a:t>
            </a:r>
            <a:r>
              <a:rPr lang="en-US" sz="2200" b="1" dirty="0">
                <a:solidFill>
                  <a:srgbClr val="66CCFF"/>
                </a:solidFill>
                <a:latin typeface="Calibri"/>
                <a:ea typeface="Calibri"/>
                <a:cs typeface="Calibri"/>
                <a:sym typeface="Calibri"/>
              </a:rPr>
              <a:t> </a:t>
            </a:r>
            <a:r>
              <a:rPr lang="en-US" sz="2200" b="1" dirty="0" err="1">
                <a:solidFill>
                  <a:srgbClr val="66CCFF"/>
                </a:solidFill>
                <a:latin typeface="Calibri"/>
                <a:ea typeface="Calibri"/>
                <a:cs typeface="Calibri"/>
                <a:sym typeface="Calibri"/>
              </a:rPr>
              <a:t>comme</a:t>
            </a:r>
            <a:r>
              <a:rPr lang="en-US" sz="2200" b="1" dirty="0">
                <a:solidFill>
                  <a:srgbClr val="66CCFF"/>
                </a:solidFill>
                <a:latin typeface="Calibri"/>
                <a:ea typeface="Calibri"/>
                <a:cs typeface="Calibri"/>
                <a:sym typeface="Calibri"/>
              </a:rPr>
              <a:t> </a:t>
            </a:r>
            <a:r>
              <a:rPr lang="en-US" sz="2200" b="1" dirty="0" err="1">
                <a:solidFill>
                  <a:srgbClr val="66CCFF"/>
                </a:solidFill>
                <a:latin typeface="Calibri"/>
                <a:ea typeface="Calibri"/>
                <a:cs typeface="Calibri"/>
                <a:sym typeface="Calibri"/>
              </a:rPr>
              <a:t>une</a:t>
            </a:r>
            <a:r>
              <a:rPr lang="en-US" sz="2200" b="1" dirty="0">
                <a:solidFill>
                  <a:srgbClr val="66CCFF"/>
                </a:solidFill>
                <a:latin typeface="Calibri"/>
                <a:ea typeface="Calibri"/>
                <a:cs typeface="Calibri"/>
                <a:sym typeface="Calibri"/>
              </a:rPr>
              <a:t> </a:t>
            </a:r>
            <a:r>
              <a:rPr lang="en-US" sz="2200" b="1" dirty="0" err="1">
                <a:solidFill>
                  <a:srgbClr val="66CCFF"/>
                </a:solidFill>
                <a:latin typeface="Calibri"/>
                <a:ea typeface="Calibri"/>
                <a:cs typeface="Calibri"/>
                <a:sym typeface="Calibri"/>
              </a:rPr>
              <a:t>fontaine</a:t>
            </a:r>
            <a:r>
              <a:rPr lang="en-US" sz="2200" b="1" dirty="0">
                <a:solidFill>
                  <a:srgbClr val="66CCFF"/>
                </a:solidFill>
                <a:latin typeface="Calibri"/>
                <a:ea typeface="Calibri"/>
                <a:cs typeface="Calibri"/>
                <a:sym typeface="Calibri"/>
              </a:rPr>
              <a:t> </a:t>
            </a:r>
            <a:r>
              <a:rPr lang="en-US" sz="2200" b="1" dirty="0" err="1">
                <a:solidFill>
                  <a:srgbClr val="66CCFF"/>
                </a:solidFill>
                <a:latin typeface="Calibri"/>
                <a:ea typeface="Calibri"/>
                <a:cs typeface="Calibri"/>
                <a:sym typeface="Calibri"/>
              </a:rPr>
              <a:t>jaillissant</a:t>
            </a:r>
            <a:r>
              <a:rPr lang="en-US" sz="2200" b="1" dirty="0">
                <a:solidFill>
                  <a:srgbClr val="66CCFF"/>
                </a:solidFill>
                <a:latin typeface="Calibri"/>
                <a:ea typeface="Calibri"/>
                <a:cs typeface="Calibri"/>
                <a:sym typeface="Calibri"/>
              </a:rPr>
              <a:t> de </a:t>
            </a:r>
            <a:r>
              <a:rPr lang="en-US" sz="2200" b="1" dirty="0" err="1">
                <a:solidFill>
                  <a:srgbClr val="66CCFF"/>
                </a:solidFill>
                <a:latin typeface="Calibri"/>
                <a:ea typeface="Calibri"/>
                <a:cs typeface="Calibri"/>
                <a:sym typeface="Calibri"/>
              </a:rPr>
              <a:t>nos</a:t>
            </a:r>
            <a:r>
              <a:rPr lang="en-US" sz="2200" b="1" dirty="0">
                <a:solidFill>
                  <a:srgbClr val="66CCFF"/>
                </a:solidFill>
                <a:latin typeface="Calibri"/>
                <a:ea typeface="Calibri"/>
                <a:cs typeface="Calibri"/>
                <a:sym typeface="Calibri"/>
              </a:rPr>
              <a:t> </a:t>
            </a:r>
            <a:r>
              <a:rPr lang="en-US" sz="2200" b="1" dirty="0" err="1">
                <a:solidFill>
                  <a:srgbClr val="66CCFF"/>
                </a:solidFill>
                <a:latin typeface="Calibri"/>
                <a:ea typeface="Calibri"/>
                <a:cs typeface="Calibri"/>
                <a:sym typeface="Calibri"/>
              </a:rPr>
              <a:t>cœurs</a:t>
            </a:r>
            <a:r>
              <a:rPr lang="en-US" sz="2200" b="1" dirty="0">
                <a:solidFill>
                  <a:srgbClr val="66CCFF"/>
                </a:solidFill>
                <a:latin typeface="Calibri"/>
                <a:ea typeface="Calibri"/>
                <a:cs typeface="Calibri"/>
                <a:sym typeface="Calibri"/>
              </a:rPr>
              <a:t>.  </a:t>
            </a:r>
            <a:endParaRPr lang="en-US" sz="2200" b="1" dirty="0" smtClean="0">
              <a:solidFill>
                <a:srgbClr val="66CCFF"/>
              </a:solidFill>
              <a:latin typeface="Calibri"/>
              <a:ea typeface="Calibri"/>
              <a:cs typeface="Calibri"/>
              <a:sym typeface="Calibri"/>
            </a:endParaRPr>
          </a:p>
          <a:p>
            <a:pPr marL="0" marR="0" lvl="0" indent="0" algn="ctr" rtl="0">
              <a:spcBef>
                <a:spcPts val="0"/>
              </a:spcBef>
              <a:spcAft>
                <a:spcPts val="0"/>
              </a:spcAft>
              <a:buNone/>
            </a:pPr>
            <a:r>
              <a:rPr lang="en-US" sz="2200" b="1" dirty="0" smtClean="0">
                <a:solidFill>
                  <a:srgbClr val="66CCFF"/>
                </a:solidFill>
                <a:latin typeface="Calibri"/>
                <a:ea typeface="Calibri"/>
                <a:cs typeface="Calibri"/>
                <a:sym typeface="Calibri"/>
              </a:rPr>
              <a:t>« </a:t>
            </a:r>
            <a:r>
              <a:rPr lang="en-US" sz="2200" b="1" dirty="0" err="1">
                <a:solidFill>
                  <a:srgbClr val="66CCFF"/>
                </a:solidFill>
                <a:latin typeface="Calibri"/>
                <a:ea typeface="Calibri"/>
                <a:cs typeface="Calibri"/>
                <a:sym typeface="Calibri"/>
              </a:rPr>
              <a:t>Celui</a:t>
            </a:r>
            <a:r>
              <a:rPr lang="en-US" sz="2200" b="1" dirty="0">
                <a:solidFill>
                  <a:srgbClr val="66CCFF"/>
                </a:solidFill>
                <a:latin typeface="Calibri"/>
                <a:ea typeface="Calibri"/>
                <a:cs typeface="Calibri"/>
                <a:sym typeface="Calibri"/>
              </a:rPr>
              <a:t> qui </a:t>
            </a:r>
            <a:r>
              <a:rPr lang="en-US" sz="2200" b="1" dirty="0" err="1">
                <a:solidFill>
                  <a:srgbClr val="66CCFF"/>
                </a:solidFill>
                <a:latin typeface="Calibri"/>
                <a:ea typeface="Calibri"/>
                <a:cs typeface="Calibri"/>
                <a:sym typeface="Calibri"/>
              </a:rPr>
              <a:t>boira</a:t>
            </a:r>
            <a:r>
              <a:rPr lang="en-US" sz="2200" b="1" dirty="0">
                <a:solidFill>
                  <a:srgbClr val="66CCFF"/>
                </a:solidFill>
                <a:latin typeface="Calibri"/>
                <a:ea typeface="Calibri"/>
                <a:cs typeface="Calibri"/>
                <a:sym typeface="Calibri"/>
              </a:rPr>
              <a:t> de </a:t>
            </a:r>
            <a:r>
              <a:rPr lang="en-US" sz="2200" b="1" dirty="0" err="1">
                <a:solidFill>
                  <a:srgbClr val="66CCFF"/>
                </a:solidFill>
                <a:latin typeface="Calibri"/>
                <a:ea typeface="Calibri"/>
                <a:cs typeface="Calibri"/>
                <a:sym typeface="Calibri"/>
              </a:rPr>
              <a:t>l'eau</a:t>
            </a:r>
            <a:r>
              <a:rPr lang="en-US" sz="2200" b="1" dirty="0">
                <a:solidFill>
                  <a:srgbClr val="66CCFF"/>
                </a:solidFill>
                <a:latin typeface="Calibri"/>
                <a:ea typeface="Calibri"/>
                <a:cs typeface="Calibri"/>
                <a:sym typeface="Calibri"/>
              </a:rPr>
              <a:t>  que je </a:t>
            </a:r>
            <a:r>
              <a:rPr lang="en-US" sz="2200" b="1" dirty="0" err="1">
                <a:solidFill>
                  <a:srgbClr val="66CCFF"/>
                </a:solidFill>
                <a:latin typeface="Calibri"/>
                <a:ea typeface="Calibri"/>
                <a:cs typeface="Calibri"/>
                <a:sym typeface="Calibri"/>
              </a:rPr>
              <a:t>lui</a:t>
            </a:r>
            <a:r>
              <a:rPr lang="en-US" sz="2200" b="1" dirty="0">
                <a:solidFill>
                  <a:srgbClr val="66CCFF"/>
                </a:solidFill>
                <a:latin typeface="Calibri"/>
                <a:ea typeface="Calibri"/>
                <a:cs typeface="Calibri"/>
                <a:sym typeface="Calibri"/>
              </a:rPr>
              <a:t> </a:t>
            </a:r>
            <a:r>
              <a:rPr lang="en-US" sz="2200" b="1" dirty="0" err="1">
                <a:solidFill>
                  <a:srgbClr val="66CCFF"/>
                </a:solidFill>
                <a:latin typeface="Calibri"/>
                <a:ea typeface="Calibri"/>
                <a:cs typeface="Calibri"/>
                <a:sym typeface="Calibri"/>
              </a:rPr>
              <a:t>donnerai</a:t>
            </a:r>
            <a:r>
              <a:rPr lang="en-US" sz="2200" b="1" dirty="0">
                <a:solidFill>
                  <a:srgbClr val="66CCFF"/>
                </a:solidFill>
                <a:latin typeface="Calibri"/>
                <a:ea typeface="Calibri"/>
                <a:cs typeface="Calibri"/>
                <a:sym typeface="Calibri"/>
              </a:rPr>
              <a:t> </a:t>
            </a:r>
            <a:r>
              <a:rPr lang="en-US" sz="2200" b="1" dirty="0" err="1">
                <a:solidFill>
                  <a:srgbClr val="66CCFF"/>
                </a:solidFill>
                <a:latin typeface="Calibri"/>
                <a:ea typeface="Calibri"/>
                <a:cs typeface="Calibri"/>
                <a:sym typeface="Calibri"/>
              </a:rPr>
              <a:t>n'aura</a:t>
            </a:r>
            <a:r>
              <a:rPr lang="en-US" sz="2200" b="1" dirty="0">
                <a:solidFill>
                  <a:srgbClr val="66CCFF"/>
                </a:solidFill>
                <a:latin typeface="Calibri"/>
                <a:ea typeface="Calibri"/>
                <a:cs typeface="Calibri"/>
                <a:sym typeface="Calibri"/>
              </a:rPr>
              <a:t> jamais </a:t>
            </a:r>
            <a:r>
              <a:rPr lang="en-US" sz="2200" b="1" dirty="0" err="1">
                <a:solidFill>
                  <a:srgbClr val="66CCFF"/>
                </a:solidFill>
                <a:latin typeface="Calibri"/>
                <a:ea typeface="Calibri"/>
                <a:cs typeface="Calibri"/>
                <a:sym typeface="Calibri"/>
              </a:rPr>
              <a:t>soif</a:t>
            </a:r>
            <a:r>
              <a:rPr lang="en-US" sz="2200" b="1" dirty="0">
                <a:solidFill>
                  <a:srgbClr val="66CCFF"/>
                </a:solidFill>
                <a:latin typeface="Calibri"/>
                <a:ea typeface="Calibri"/>
                <a:cs typeface="Calibri"/>
                <a:sym typeface="Calibri"/>
              </a:rPr>
              <a:t>, et </a:t>
            </a:r>
            <a:r>
              <a:rPr lang="en-US" sz="2200" b="1" dirty="0" err="1">
                <a:solidFill>
                  <a:srgbClr val="66CCFF"/>
                </a:solidFill>
                <a:latin typeface="Calibri"/>
                <a:ea typeface="Calibri"/>
                <a:cs typeface="Calibri"/>
                <a:sym typeface="Calibri"/>
              </a:rPr>
              <a:t>l'eau</a:t>
            </a:r>
            <a:r>
              <a:rPr lang="en-US" sz="2200" b="1" dirty="0">
                <a:solidFill>
                  <a:srgbClr val="66CCFF"/>
                </a:solidFill>
                <a:latin typeface="Calibri"/>
                <a:ea typeface="Calibri"/>
                <a:cs typeface="Calibri"/>
                <a:sym typeface="Calibri"/>
              </a:rPr>
              <a:t> que je </a:t>
            </a:r>
            <a:r>
              <a:rPr lang="en-US" sz="2200" b="1" dirty="0" err="1">
                <a:solidFill>
                  <a:srgbClr val="66CCFF"/>
                </a:solidFill>
                <a:latin typeface="Calibri"/>
                <a:ea typeface="Calibri"/>
                <a:cs typeface="Calibri"/>
                <a:sym typeface="Calibri"/>
              </a:rPr>
              <a:t>lui</a:t>
            </a:r>
            <a:r>
              <a:rPr lang="en-US" sz="2200" b="1" dirty="0">
                <a:solidFill>
                  <a:srgbClr val="66CCFF"/>
                </a:solidFill>
                <a:latin typeface="Calibri"/>
                <a:ea typeface="Calibri"/>
                <a:cs typeface="Calibri"/>
                <a:sym typeface="Calibri"/>
              </a:rPr>
              <a:t> </a:t>
            </a:r>
            <a:r>
              <a:rPr lang="en-US" sz="2200" b="1" dirty="0" err="1">
                <a:solidFill>
                  <a:srgbClr val="66CCFF"/>
                </a:solidFill>
                <a:latin typeface="Calibri"/>
                <a:ea typeface="Calibri"/>
                <a:cs typeface="Calibri"/>
                <a:sym typeface="Calibri"/>
              </a:rPr>
              <a:t>donnerai</a:t>
            </a:r>
            <a:r>
              <a:rPr lang="en-US" sz="2200" b="1" dirty="0">
                <a:solidFill>
                  <a:srgbClr val="66CCFF"/>
                </a:solidFill>
                <a:latin typeface="Calibri"/>
                <a:ea typeface="Calibri"/>
                <a:cs typeface="Calibri"/>
                <a:sym typeface="Calibri"/>
              </a:rPr>
              <a:t> </a:t>
            </a:r>
            <a:r>
              <a:rPr lang="en-US" sz="2200" b="1" dirty="0" err="1">
                <a:solidFill>
                  <a:srgbClr val="66CCFF"/>
                </a:solidFill>
                <a:latin typeface="Calibri"/>
                <a:ea typeface="Calibri"/>
                <a:cs typeface="Calibri"/>
                <a:sym typeface="Calibri"/>
              </a:rPr>
              <a:t>deviendra</a:t>
            </a:r>
            <a:r>
              <a:rPr lang="en-US" sz="2200" b="1" dirty="0">
                <a:solidFill>
                  <a:srgbClr val="66CCFF"/>
                </a:solidFill>
                <a:latin typeface="Calibri"/>
                <a:ea typeface="Calibri"/>
                <a:cs typeface="Calibri"/>
                <a:sym typeface="Calibri"/>
              </a:rPr>
              <a:t> en </a:t>
            </a:r>
            <a:r>
              <a:rPr lang="en-US" sz="2200" b="1" dirty="0" err="1">
                <a:solidFill>
                  <a:srgbClr val="66CCFF"/>
                </a:solidFill>
                <a:latin typeface="Calibri"/>
                <a:ea typeface="Calibri"/>
                <a:cs typeface="Calibri"/>
                <a:sym typeface="Calibri"/>
              </a:rPr>
              <a:t>lui</a:t>
            </a:r>
            <a:r>
              <a:rPr lang="en-US" sz="2200" b="1" dirty="0">
                <a:solidFill>
                  <a:srgbClr val="66CCFF"/>
                </a:solidFill>
                <a:latin typeface="Calibri"/>
                <a:ea typeface="Calibri"/>
                <a:cs typeface="Calibri"/>
                <a:sym typeface="Calibri"/>
              </a:rPr>
              <a:t> </a:t>
            </a:r>
            <a:r>
              <a:rPr lang="en-US" sz="2200" b="1" dirty="0" err="1">
                <a:solidFill>
                  <a:srgbClr val="66CCFF"/>
                </a:solidFill>
                <a:latin typeface="Calibri"/>
                <a:ea typeface="Calibri"/>
                <a:cs typeface="Calibri"/>
                <a:sym typeface="Calibri"/>
              </a:rPr>
              <a:t>une</a:t>
            </a:r>
            <a:r>
              <a:rPr lang="en-US" sz="2200" b="1" dirty="0">
                <a:solidFill>
                  <a:srgbClr val="66CCFF"/>
                </a:solidFill>
                <a:latin typeface="Calibri"/>
                <a:ea typeface="Calibri"/>
                <a:cs typeface="Calibri"/>
                <a:sym typeface="Calibri"/>
              </a:rPr>
              <a:t> source </a:t>
            </a:r>
            <a:r>
              <a:rPr lang="en-US" sz="2200" b="1" dirty="0" err="1">
                <a:solidFill>
                  <a:srgbClr val="66CCFF"/>
                </a:solidFill>
                <a:latin typeface="Calibri"/>
                <a:ea typeface="Calibri"/>
                <a:cs typeface="Calibri"/>
                <a:sym typeface="Calibri"/>
              </a:rPr>
              <a:t>d'eau</a:t>
            </a:r>
            <a:r>
              <a:rPr lang="en-US" sz="2200" b="1" dirty="0">
                <a:solidFill>
                  <a:srgbClr val="66CCFF"/>
                </a:solidFill>
                <a:latin typeface="Calibri"/>
                <a:ea typeface="Calibri"/>
                <a:cs typeface="Calibri"/>
                <a:sym typeface="Calibri"/>
              </a:rPr>
              <a:t> qui </a:t>
            </a:r>
            <a:r>
              <a:rPr lang="en-US" sz="2200" b="1" dirty="0" err="1">
                <a:solidFill>
                  <a:srgbClr val="66CCFF"/>
                </a:solidFill>
                <a:latin typeface="Calibri"/>
                <a:ea typeface="Calibri"/>
                <a:cs typeface="Calibri"/>
                <a:sym typeface="Calibri"/>
              </a:rPr>
              <a:t>jaillira</a:t>
            </a:r>
            <a:r>
              <a:rPr lang="en-US" sz="2200" b="1" dirty="0">
                <a:solidFill>
                  <a:srgbClr val="66CCFF"/>
                </a:solidFill>
                <a:latin typeface="Calibri"/>
                <a:ea typeface="Calibri"/>
                <a:cs typeface="Calibri"/>
                <a:sym typeface="Calibri"/>
              </a:rPr>
              <a:t> </a:t>
            </a:r>
            <a:r>
              <a:rPr lang="en-US" sz="2200" b="1" dirty="0" err="1">
                <a:solidFill>
                  <a:srgbClr val="66CCFF"/>
                </a:solidFill>
                <a:latin typeface="Calibri"/>
                <a:ea typeface="Calibri"/>
                <a:cs typeface="Calibri"/>
                <a:sym typeface="Calibri"/>
              </a:rPr>
              <a:t>jusque</a:t>
            </a:r>
            <a:r>
              <a:rPr lang="en-US" sz="2200" b="1" dirty="0">
                <a:solidFill>
                  <a:srgbClr val="66CCFF"/>
                </a:solidFill>
                <a:latin typeface="Calibri"/>
                <a:ea typeface="Calibri"/>
                <a:cs typeface="Calibri"/>
                <a:sym typeface="Calibri"/>
              </a:rPr>
              <a:t> </a:t>
            </a:r>
            <a:r>
              <a:rPr lang="en-US" sz="2200" b="1" dirty="0" err="1">
                <a:solidFill>
                  <a:srgbClr val="66CCFF"/>
                </a:solidFill>
                <a:latin typeface="Calibri"/>
                <a:ea typeface="Calibri"/>
                <a:cs typeface="Calibri"/>
                <a:sym typeface="Calibri"/>
              </a:rPr>
              <a:t>dans</a:t>
            </a:r>
            <a:r>
              <a:rPr lang="en-US" sz="2200" b="1" dirty="0">
                <a:solidFill>
                  <a:srgbClr val="66CCFF"/>
                </a:solidFill>
                <a:latin typeface="Calibri"/>
                <a:ea typeface="Calibri"/>
                <a:cs typeface="Calibri"/>
                <a:sym typeface="Calibri"/>
              </a:rPr>
              <a:t> </a:t>
            </a:r>
            <a:endParaRPr lang="en-US" sz="2200" b="1" dirty="0" smtClean="0">
              <a:solidFill>
                <a:srgbClr val="66CCFF"/>
              </a:solidFill>
              <a:latin typeface="Calibri"/>
              <a:ea typeface="Calibri"/>
              <a:cs typeface="Calibri"/>
              <a:sym typeface="Calibri"/>
            </a:endParaRPr>
          </a:p>
          <a:p>
            <a:pPr marL="0" marR="0" lvl="0" indent="0" algn="ctr" rtl="0">
              <a:spcBef>
                <a:spcPts val="0"/>
              </a:spcBef>
              <a:spcAft>
                <a:spcPts val="0"/>
              </a:spcAft>
              <a:buNone/>
            </a:pPr>
            <a:r>
              <a:rPr lang="en-US" sz="2200" b="1" dirty="0" smtClean="0">
                <a:solidFill>
                  <a:srgbClr val="66CCFF"/>
                </a:solidFill>
                <a:latin typeface="Calibri"/>
                <a:ea typeface="Calibri"/>
                <a:cs typeface="Calibri"/>
                <a:sym typeface="Calibri"/>
              </a:rPr>
              <a:t>la </a:t>
            </a:r>
            <a:r>
              <a:rPr lang="en-US" sz="2200" b="1" dirty="0">
                <a:solidFill>
                  <a:srgbClr val="66CCFF"/>
                </a:solidFill>
                <a:latin typeface="Calibri"/>
                <a:ea typeface="Calibri"/>
                <a:cs typeface="Calibri"/>
                <a:sym typeface="Calibri"/>
              </a:rPr>
              <a:t>vie </a:t>
            </a:r>
            <a:r>
              <a:rPr lang="en-US" sz="2200" b="1" dirty="0" err="1">
                <a:solidFill>
                  <a:srgbClr val="66CCFF"/>
                </a:solidFill>
                <a:latin typeface="Calibri"/>
                <a:ea typeface="Calibri"/>
                <a:cs typeface="Calibri"/>
                <a:sym typeface="Calibri"/>
              </a:rPr>
              <a:t>éternelle</a:t>
            </a:r>
            <a:r>
              <a:rPr lang="en-US" sz="2200" b="1" dirty="0">
                <a:solidFill>
                  <a:srgbClr val="66CCFF"/>
                </a:solidFill>
                <a:latin typeface="Calibri"/>
                <a:ea typeface="Calibri"/>
                <a:cs typeface="Calibri"/>
                <a:sym typeface="Calibri"/>
              </a:rPr>
              <a:t> »  Jean 4:24</a:t>
            </a:r>
            <a:endParaRPr sz="2200" b="1" dirty="0">
              <a:solidFill>
                <a:srgbClr val="66CCFF"/>
              </a:solidFill>
              <a:latin typeface="Calibri"/>
              <a:ea typeface="Calibri"/>
              <a:cs typeface="Calibri"/>
              <a:sym typeface="Calibri"/>
            </a:endParaRPr>
          </a:p>
        </p:txBody>
      </p:sp>
      <p:sp>
        <p:nvSpPr>
          <p:cNvPr id="3022" name="Google Shape;3022;p169"/>
          <p:cNvSpPr/>
          <p:nvPr/>
        </p:nvSpPr>
        <p:spPr>
          <a:xfrm>
            <a:off x="2057400" y="990600"/>
            <a:ext cx="457200" cy="381000"/>
          </a:xfrm>
          <a:prstGeom prst="teardrop">
            <a:avLst>
              <a:gd name="adj" fmla="val 200000"/>
            </a:avLst>
          </a:prstGeom>
          <a:solidFill>
            <a:srgbClr val="33CC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23" name="Google Shape;3023;p169"/>
          <p:cNvSpPr/>
          <p:nvPr/>
        </p:nvSpPr>
        <p:spPr>
          <a:xfrm>
            <a:off x="2627784" y="2420888"/>
            <a:ext cx="457200" cy="381000"/>
          </a:xfrm>
          <a:prstGeom prst="teardrop">
            <a:avLst>
              <a:gd name="adj" fmla="val 200000"/>
            </a:avLst>
          </a:prstGeom>
          <a:solidFill>
            <a:srgbClr val="33CC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24" name="Google Shape;3024;p169"/>
          <p:cNvSpPr/>
          <p:nvPr/>
        </p:nvSpPr>
        <p:spPr>
          <a:xfrm>
            <a:off x="1691680" y="1700808"/>
            <a:ext cx="457200" cy="381000"/>
          </a:xfrm>
          <a:prstGeom prst="teardrop">
            <a:avLst>
              <a:gd name="adj" fmla="val 200000"/>
            </a:avLst>
          </a:prstGeom>
          <a:solidFill>
            <a:srgbClr val="33CC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25" name="Google Shape;3025;p169"/>
          <p:cNvSpPr/>
          <p:nvPr/>
        </p:nvSpPr>
        <p:spPr>
          <a:xfrm>
            <a:off x="3124200" y="914400"/>
            <a:ext cx="457200" cy="381000"/>
          </a:xfrm>
          <a:prstGeom prst="teardrop">
            <a:avLst>
              <a:gd name="adj" fmla="val 200000"/>
            </a:avLst>
          </a:prstGeom>
          <a:solidFill>
            <a:srgbClr val="33CC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26" name="Google Shape;3026;p169"/>
          <p:cNvSpPr/>
          <p:nvPr/>
        </p:nvSpPr>
        <p:spPr>
          <a:xfrm>
            <a:off x="658416" y="2636912"/>
            <a:ext cx="457200" cy="381000"/>
          </a:xfrm>
          <a:prstGeom prst="teardrop">
            <a:avLst>
              <a:gd name="adj" fmla="val 200000"/>
            </a:avLst>
          </a:prstGeom>
          <a:solidFill>
            <a:srgbClr val="33CC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27" name="Google Shape;3027;p169"/>
          <p:cNvSpPr/>
          <p:nvPr/>
        </p:nvSpPr>
        <p:spPr>
          <a:xfrm>
            <a:off x="539552" y="3717032"/>
            <a:ext cx="457200" cy="381000"/>
          </a:xfrm>
          <a:prstGeom prst="teardrop">
            <a:avLst>
              <a:gd name="adj" fmla="val 200000"/>
            </a:avLst>
          </a:prstGeom>
          <a:solidFill>
            <a:srgbClr val="33CC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28" name="Google Shape;3028;p169"/>
          <p:cNvSpPr/>
          <p:nvPr/>
        </p:nvSpPr>
        <p:spPr>
          <a:xfrm>
            <a:off x="2818656" y="4221088"/>
            <a:ext cx="457200" cy="381000"/>
          </a:xfrm>
          <a:prstGeom prst="teardrop">
            <a:avLst>
              <a:gd name="adj" fmla="val 200000"/>
            </a:avLst>
          </a:prstGeom>
          <a:solidFill>
            <a:srgbClr val="33CC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29" name="Google Shape;3029;p169"/>
          <p:cNvSpPr/>
          <p:nvPr/>
        </p:nvSpPr>
        <p:spPr>
          <a:xfrm>
            <a:off x="2026568" y="4191000"/>
            <a:ext cx="457200" cy="381000"/>
          </a:xfrm>
          <a:prstGeom prst="teardrop">
            <a:avLst>
              <a:gd name="adj" fmla="val 200000"/>
            </a:avLst>
          </a:prstGeom>
          <a:solidFill>
            <a:srgbClr val="33CC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30" name="Google Shape;3030;p169"/>
          <p:cNvSpPr/>
          <p:nvPr/>
        </p:nvSpPr>
        <p:spPr>
          <a:xfrm>
            <a:off x="2971800" y="1600200"/>
            <a:ext cx="457200" cy="381000"/>
          </a:xfrm>
          <a:prstGeom prst="teardrop">
            <a:avLst>
              <a:gd name="adj" fmla="val 200000"/>
            </a:avLst>
          </a:prstGeom>
          <a:solidFill>
            <a:srgbClr val="33CC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31" name="Google Shape;3031;p169"/>
          <p:cNvSpPr/>
          <p:nvPr/>
        </p:nvSpPr>
        <p:spPr>
          <a:xfrm>
            <a:off x="2555776" y="3264024"/>
            <a:ext cx="457200" cy="381000"/>
          </a:xfrm>
          <a:prstGeom prst="teardrop">
            <a:avLst>
              <a:gd name="adj" fmla="val 200000"/>
            </a:avLst>
          </a:prstGeom>
          <a:solidFill>
            <a:srgbClr val="33CC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32" name="Google Shape;3032;p169"/>
          <p:cNvSpPr/>
          <p:nvPr/>
        </p:nvSpPr>
        <p:spPr>
          <a:xfrm>
            <a:off x="1522512" y="2399928"/>
            <a:ext cx="457200" cy="381000"/>
          </a:xfrm>
          <a:prstGeom prst="teardrop">
            <a:avLst>
              <a:gd name="adj" fmla="val 200000"/>
            </a:avLst>
          </a:prstGeom>
          <a:solidFill>
            <a:srgbClr val="33CC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33" name="Google Shape;3033;p169"/>
          <p:cNvSpPr/>
          <p:nvPr/>
        </p:nvSpPr>
        <p:spPr>
          <a:xfrm flipH="1">
            <a:off x="7620000" y="1066800"/>
            <a:ext cx="457200" cy="381000"/>
          </a:xfrm>
          <a:prstGeom prst="teardrop">
            <a:avLst>
              <a:gd name="adj" fmla="val 200000"/>
            </a:avLst>
          </a:prstGeom>
          <a:solidFill>
            <a:srgbClr val="33CC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34" name="Google Shape;3034;p169"/>
          <p:cNvSpPr/>
          <p:nvPr/>
        </p:nvSpPr>
        <p:spPr>
          <a:xfrm>
            <a:off x="1752600" y="3140968"/>
            <a:ext cx="457200" cy="381000"/>
          </a:xfrm>
          <a:prstGeom prst="teardrop">
            <a:avLst>
              <a:gd name="adj" fmla="val 200000"/>
            </a:avLst>
          </a:prstGeom>
          <a:solidFill>
            <a:srgbClr val="33CC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35" name="Google Shape;3035;p169"/>
          <p:cNvSpPr/>
          <p:nvPr/>
        </p:nvSpPr>
        <p:spPr>
          <a:xfrm flipH="1">
            <a:off x="5987008" y="3200400"/>
            <a:ext cx="457200" cy="381000"/>
          </a:xfrm>
          <a:prstGeom prst="teardrop">
            <a:avLst>
              <a:gd name="adj" fmla="val 200000"/>
            </a:avLst>
          </a:prstGeom>
          <a:solidFill>
            <a:srgbClr val="33CC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36" name="Google Shape;3036;p169"/>
          <p:cNvSpPr/>
          <p:nvPr/>
        </p:nvSpPr>
        <p:spPr>
          <a:xfrm flipH="1">
            <a:off x="8147248" y="3789040"/>
            <a:ext cx="457200" cy="381000"/>
          </a:xfrm>
          <a:prstGeom prst="teardrop">
            <a:avLst>
              <a:gd name="adj" fmla="val 200000"/>
            </a:avLst>
          </a:prstGeom>
          <a:solidFill>
            <a:srgbClr val="33CC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37" name="Google Shape;3037;p169"/>
          <p:cNvSpPr/>
          <p:nvPr/>
        </p:nvSpPr>
        <p:spPr>
          <a:xfrm flipH="1">
            <a:off x="6923112" y="3840088"/>
            <a:ext cx="457200" cy="381000"/>
          </a:xfrm>
          <a:prstGeom prst="teardrop">
            <a:avLst>
              <a:gd name="adj" fmla="val 200000"/>
            </a:avLst>
          </a:prstGeom>
          <a:solidFill>
            <a:srgbClr val="33CC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38" name="Google Shape;3038;p169"/>
          <p:cNvSpPr/>
          <p:nvPr/>
        </p:nvSpPr>
        <p:spPr>
          <a:xfrm flipH="1">
            <a:off x="7236296" y="2543944"/>
            <a:ext cx="457200" cy="381000"/>
          </a:xfrm>
          <a:prstGeom prst="teardrop">
            <a:avLst>
              <a:gd name="adj" fmla="val 200000"/>
            </a:avLst>
          </a:prstGeom>
          <a:solidFill>
            <a:srgbClr val="33CC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39" name="Google Shape;3039;p169"/>
          <p:cNvSpPr/>
          <p:nvPr/>
        </p:nvSpPr>
        <p:spPr>
          <a:xfrm flipH="1">
            <a:off x="7067128" y="1628800"/>
            <a:ext cx="457200" cy="381000"/>
          </a:xfrm>
          <a:prstGeom prst="teardrop">
            <a:avLst>
              <a:gd name="adj" fmla="val 200000"/>
            </a:avLst>
          </a:prstGeom>
          <a:solidFill>
            <a:srgbClr val="33CC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40" name="Google Shape;3040;p169"/>
          <p:cNvSpPr/>
          <p:nvPr/>
        </p:nvSpPr>
        <p:spPr>
          <a:xfrm flipH="1">
            <a:off x="5436096" y="908720"/>
            <a:ext cx="457200" cy="381000"/>
          </a:xfrm>
          <a:prstGeom prst="teardrop">
            <a:avLst>
              <a:gd name="adj" fmla="val 200000"/>
            </a:avLst>
          </a:prstGeom>
          <a:solidFill>
            <a:srgbClr val="33CC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41" name="Google Shape;3041;p169"/>
          <p:cNvSpPr/>
          <p:nvPr/>
        </p:nvSpPr>
        <p:spPr>
          <a:xfrm flipH="1">
            <a:off x="6553200" y="762000"/>
            <a:ext cx="457200" cy="381000"/>
          </a:xfrm>
          <a:prstGeom prst="teardrop">
            <a:avLst>
              <a:gd name="adj" fmla="val 200000"/>
            </a:avLst>
          </a:prstGeom>
          <a:solidFill>
            <a:srgbClr val="33CC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42" name="Google Shape;3042;p169"/>
          <p:cNvSpPr/>
          <p:nvPr/>
        </p:nvSpPr>
        <p:spPr>
          <a:xfrm flipH="1">
            <a:off x="8028384" y="1916832"/>
            <a:ext cx="457200" cy="381000"/>
          </a:xfrm>
          <a:prstGeom prst="teardrop">
            <a:avLst>
              <a:gd name="adj" fmla="val 200000"/>
            </a:avLst>
          </a:prstGeom>
          <a:solidFill>
            <a:srgbClr val="33CC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43" name="Google Shape;3043;p169"/>
          <p:cNvSpPr/>
          <p:nvPr/>
        </p:nvSpPr>
        <p:spPr>
          <a:xfrm flipH="1">
            <a:off x="8172400" y="2780928"/>
            <a:ext cx="457200" cy="381000"/>
          </a:xfrm>
          <a:prstGeom prst="teardrop">
            <a:avLst>
              <a:gd name="adj" fmla="val 200000"/>
            </a:avLst>
          </a:prstGeom>
          <a:solidFill>
            <a:srgbClr val="33CC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44" name="Google Shape;3044;p169"/>
          <p:cNvSpPr/>
          <p:nvPr/>
        </p:nvSpPr>
        <p:spPr>
          <a:xfrm flipH="1">
            <a:off x="5626968" y="1772816"/>
            <a:ext cx="457200" cy="381000"/>
          </a:xfrm>
          <a:prstGeom prst="teardrop">
            <a:avLst>
              <a:gd name="adj" fmla="val 200000"/>
            </a:avLst>
          </a:prstGeom>
          <a:solidFill>
            <a:srgbClr val="33CC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45" name="Google Shape;3045;p169"/>
          <p:cNvSpPr/>
          <p:nvPr/>
        </p:nvSpPr>
        <p:spPr>
          <a:xfrm flipH="1">
            <a:off x="6707088" y="3048000"/>
            <a:ext cx="457200" cy="381000"/>
          </a:xfrm>
          <a:prstGeom prst="teardrop">
            <a:avLst>
              <a:gd name="adj" fmla="val 200000"/>
            </a:avLst>
          </a:prstGeom>
          <a:solidFill>
            <a:srgbClr val="33CC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46" name="Google Shape;3046;p169"/>
          <p:cNvSpPr/>
          <p:nvPr/>
        </p:nvSpPr>
        <p:spPr>
          <a:xfrm>
            <a:off x="2286000" y="304800"/>
            <a:ext cx="457200" cy="381000"/>
          </a:xfrm>
          <a:prstGeom prst="teardrop">
            <a:avLst>
              <a:gd name="adj" fmla="val 200000"/>
            </a:avLst>
          </a:prstGeom>
          <a:solidFill>
            <a:srgbClr val="33CC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47" name="Google Shape;3047;p169"/>
          <p:cNvSpPr/>
          <p:nvPr/>
        </p:nvSpPr>
        <p:spPr>
          <a:xfrm>
            <a:off x="1219200" y="914400"/>
            <a:ext cx="457200" cy="381000"/>
          </a:xfrm>
          <a:prstGeom prst="teardrop">
            <a:avLst>
              <a:gd name="adj" fmla="val 200000"/>
            </a:avLst>
          </a:prstGeom>
          <a:solidFill>
            <a:srgbClr val="33CC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48" name="Google Shape;3048;p169"/>
          <p:cNvSpPr/>
          <p:nvPr/>
        </p:nvSpPr>
        <p:spPr>
          <a:xfrm flipH="1">
            <a:off x="7086600" y="457200"/>
            <a:ext cx="457200" cy="381000"/>
          </a:xfrm>
          <a:prstGeom prst="teardrop">
            <a:avLst>
              <a:gd name="adj" fmla="val 200000"/>
            </a:avLst>
          </a:prstGeom>
          <a:solidFill>
            <a:srgbClr val="33CC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49" name="Google Shape;3049;p169"/>
          <p:cNvSpPr/>
          <p:nvPr/>
        </p:nvSpPr>
        <p:spPr>
          <a:xfrm flipH="1">
            <a:off x="5791200" y="381000"/>
            <a:ext cx="457200" cy="381000"/>
          </a:xfrm>
          <a:prstGeom prst="teardrop">
            <a:avLst>
              <a:gd name="adj" fmla="val 200000"/>
            </a:avLst>
          </a:prstGeom>
          <a:solidFill>
            <a:srgbClr val="33CC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50" name="Google Shape;3050;p169"/>
          <p:cNvSpPr/>
          <p:nvPr/>
        </p:nvSpPr>
        <p:spPr>
          <a:xfrm rot="6065850">
            <a:off x="3776361" y="686472"/>
            <a:ext cx="457200" cy="381000"/>
          </a:xfrm>
          <a:prstGeom prst="teardrop">
            <a:avLst>
              <a:gd name="adj" fmla="val 200000"/>
            </a:avLst>
          </a:prstGeom>
          <a:solidFill>
            <a:srgbClr val="33CC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51" name="Google Shape;3051;p169"/>
          <p:cNvSpPr/>
          <p:nvPr/>
        </p:nvSpPr>
        <p:spPr>
          <a:xfrm rot="6160588">
            <a:off x="3691239" y="1533507"/>
            <a:ext cx="457200" cy="381000"/>
          </a:xfrm>
          <a:prstGeom prst="teardrop">
            <a:avLst>
              <a:gd name="adj" fmla="val 200000"/>
            </a:avLst>
          </a:prstGeom>
          <a:solidFill>
            <a:srgbClr val="33CC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52" name="Google Shape;3052;p169"/>
          <p:cNvSpPr/>
          <p:nvPr/>
        </p:nvSpPr>
        <p:spPr>
          <a:xfrm rot="7846241">
            <a:off x="4309761" y="92801"/>
            <a:ext cx="457200" cy="381000"/>
          </a:xfrm>
          <a:prstGeom prst="teardrop">
            <a:avLst>
              <a:gd name="adj" fmla="val 200000"/>
            </a:avLst>
          </a:prstGeom>
          <a:solidFill>
            <a:srgbClr val="33CC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53" name="Google Shape;3053;p169"/>
          <p:cNvSpPr/>
          <p:nvPr/>
        </p:nvSpPr>
        <p:spPr>
          <a:xfrm rot="7706645">
            <a:off x="4268089" y="2004909"/>
            <a:ext cx="457200" cy="381000"/>
          </a:xfrm>
          <a:prstGeom prst="teardrop">
            <a:avLst>
              <a:gd name="adj" fmla="val 200000"/>
            </a:avLst>
          </a:prstGeom>
          <a:solidFill>
            <a:srgbClr val="33CC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54" name="Google Shape;3054;p169"/>
          <p:cNvSpPr/>
          <p:nvPr/>
        </p:nvSpPr>
        <p:spPr>
          <a:xfrm rot="6534103">
            <a:off x="3767439" y="2384451"/>
            <a:ext cx="457200" cy="381000"/>
          </a:xfrm>
          <a:prstGeom prst="teardrop">
            <a:avLst>
              <a:gd name="adj" fmla="val 200000"/>
            </a:avLst>
          </a:prstGeom>
          <a:solidFill>
            <a:srgbClr val="33CC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55" name="Google Shape;3055;p169"/>
          <p:cNvSpPr/>
          <p:nvPr/>
        </p:nvSpPr>
        <p:spPr>
          <a:xfrm rot="7706645">
            <a:off x="4605639" y="2436957"/>
            <a:ext cx="457200" cy="381000"/>
          </a:xfrm>
          <a:prstGeom prst="teardrop">
            <a:avLst>
              <a:gd name="adj" fmla="val 200000"/>
            </a:avLst>
          </a:prstGeom>
          <a:solidFill>
            <a:srgbClr val="33CC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56" name="Google Shape;3056;p169"/>
          <p:cNvSpPr/>
          <p:nvPr/>
        </p:nvSpPr>
        <p:spPr>
          <a:xfrm rot="7706645">
            <a:off x="4268089" y="1264613"/>
            <a:ext cx="457200" cy="381000"/>
          </a:xfrm>
          <a:prstGeom prst="teardrop">
            <a:avLst>
              <a:gd name="adj" fmla="val 200000"/>
            </a:avLst>
          </a:prstGeom>
          <a:solidFill>
            <a:srgbClr val="33CC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57" name="Google Shape;3057;p169"/>
          <p:cNvSpPr/>
          <p:nvPr/>
        </p:nvSpPr>
        <p:spPr>
          <a:xfrm rot="8590304">
            <a:off x="4697433" y="731213"/>
            <a:ext cx="457200" cy="381000"/>
          </a:xfrm>
          <a:prstGeom prst="teardrop">
            <a:avLst>
              <a:gd name="adj" fmla="val 200000"/>
            </a:avLst>
          </a:prstGeom>
          <a:solidFill>
            <a:srgbClr val="33CC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58" name="Google Shape;3058;p169"/>
          <p:cNvSpPr/>
          <p:nvPr/>
        </p:nvSpPr>
        <p:spPr>
          <a:xfrm rot="7706645">
            <a:off x="4737865" y="1500853"/>
            <a:ext cx="457200" cy="381000"/>
          </a:xfrm>
          <a:prstGeom prst="teardrop">
            <a:avLst>
              <a:gd name="adj" fmla="val 200000"/>
            </a:avLst>
          </a:prstGeom>
          <a:solidFill>
            <a:srgbClr val="33CC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59" name="Google Shape;3059;p169"/>
          <p:cNvSpPr/>
          <p:nvPr/>
        </p:nvSpPr>
        <p:spPr>
          <a:xfrm rot="-10430700">
            <a:off x="4966465" y="175813"/>
            <a:ext cx="457200" cy="381000"/>
          </a:xfrm>
          <a:prstGeom prst="teardrop">
            <a:avLst>
              <a:gd name="adj" fmla="val 200000"/>
            </a:avLst>
          </a:prstGeom>
          <a:solidFill>
            <a:srgbClr val="33CC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60" name="Google Shape;3060;p169"/>
          <p:cNvSpPr/>
          <p:nvPr/>
        </p:nvSpPr>
        <p:spPr>
          <a:xfrm rot="3832256">
            <a:off x="3567638" y="133472"/>
            <a:ext cx="457200" cy="381000"/>
          </a:xfrm>
          <a:prstGeom prst="teardrop">
            <a:avLst>
              <a:gd name="adj" fmla="val 200000"/>
            </a:avLst>
          </a:prstGeom>
          <a:solidFill>
            <a:srgbClr val="33CC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61" name="Google Shape;3061;p169"/>
          <p:cNvSpPr/>
          <p:nvPr/>
        </p:nvSpPr>
        <p:spPr>
          <a:xfrm rot="7706645">
            <a:off x="4562727" y="3229045"/>
            <a:ext cx="457200" cy="381000"/>
          </a:xfrm>
          <a:prstGeom prst="teardrop">
            <a:avLst>
              <a:gd name="adj" fmla="val 200000"/>
            </a:avLst>
          </a:prstGeom>
          <a:solidFill>
            <a:srgbClr val="33CC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62" name="Google Shape;3062;p169"/>
          <p:cNvSpPr/>
          <p:nvPr/>
        </p:nvSpPr>
        <p:spPr>
          <a:xfrm rot="7706645">
            <a:off x="4052065" y="3175947"/>
            <a:ext cx="457200" cy="381000"/>
          </a:xfrm>
          <a:prstGeom prst="teardrop">
            <a:avLst>
              <a:gd name="adj" fmla="val 200000"/>
            </a:avLst>
          </a:prstGeom>
          <a:solidFill>
            <a:srgbClr val="33CC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63" name="Google Shape;3063;p169"/>
          <p:cNvSpPr txBox="1"/>
          <p:nvPr/>
        </p:nvSpPr>
        <p:spPr>
          <a:xfrm>
            <a:off x="287525" y="231864"/>
            <a:ext cx="8640900" cy="5170606"/>
          </a:xfrm>
          <a:prstGeom prst="rect">
            <a:avLst/>
          </a:prstGeom>
          <a:noFill/>
          <a:ln>
            <a:noFill/>
          </a:ln>
        </p:spPr>
        <p:txBody>
          <a:bodyPr spcFirstLastPara="1" wrap="square" lIns="91425" tIns="45700" rIns="91425" bIns="45700" anchor="t" anchorCtr="0">
            <a:spAutoFit/>
          </a:bodyPr>
          <a:lstStyle/>
          <a:p>
            <a:pPr marL="0" marR="0" lvl="0" indent="0" algn="ctr" rtl="0">
              <a:lnSpc>
                <a:spcPct val="125000"/>
              </a:lnSpc>
              <a:spcBef>
                <a:spcPts val="0"/>
              </a:spcBef>
              <a:spcAft>
                <a:spcPts val="0"/>
              </a:spcAft>
              <a:buNone/>
            </a:pPr>
            <a:r>
              <a:rPr lang="en-US" sz="2400" b="1" dirty="0" err="1">
                <a:solidFill>
                  <a:schemeClr val="lt1"/>
                </a:solidFill>
                <a:latin typeface="Calibri"/>
                <a:ea typeface="Calibri"/>
                <a:cs typeface="Calibri"/>
                <a:sym typeface="Calibri"/>
              </a:rPr>
              <a:t>en</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l'Esprit</a:t>
            </a:r>
            <a:r>
              <a:rPr lang="en-US" sz="2400" b="1" dirty="0">
                <a:solidFill>
                  <a:schemeClr val="lt1"/>
                </a:solidFill>
                <a:latin typeface="Calibri"/>
                <a:ea typeface="Calibri"/>
                <a:cs typeface="Calibri"/>
                <a:sym typeface="Calibri"/>
              </a:rPr>
              <a:t> et </a:t>
            </a:r>
            <a:r>
              <a:rPr lang="en-US" sz="2400" b="1" dirty="0" err="1">
                <a:solidFill>
                  <a:schemeClr val="lt1"/>
                </a:solidFill>
                <a:latin typeface="Calibri"/>
                <a:ea typeface="Calibri"/>
                <a:cs typeface="Calibri"/>
                <a:sym typeface="Calibri"/>
              </a:rPr>
              <a:t>l'Esprit</a:t>
            </a:r>
            <a:r>
              <a:rPr lang="en-US" sz="2400" b="1" dirty="0">
                <a:solidFill>
                  <a:schemeClr val="lt1"/>
                </a:solidFill>
                <a:latin typeface="Calibri"/>
                <a:ea typeface="Calibri"/>
                <a:cs typeface="Calibri"/>
                <a:sym typeface="Calibri"/>
              </a:rPr>
              <a:t> Saint </a:t>
            </a:r>
            <a:r>
              <a:rPr lang="en-US" sz="2400" b="1" dirty="0" err="1">
                <a:solidFill>
                  <a:schemeClr val="lt1"/>
                </a:solidFill>
                <a:latin typeface="Calibri"/>
                <a:ea typeface="Calibri"/>
                <a:cs typeface="Calibri"/>
                <a:sym typeface="Calibri"/>
              </a:rPr>
              <a:t>en</a:t>
            </a:r>
            <a:r>
              <a:rPr lang="en-US" sz="2400" b="1" dirty="0">
                <a:solidFill>
                  <a:schemeClr val="lt1"/>
                </a:solidFill>
                <a:latin typeface="Calibri"/>
                <a:ea typeface="Calibri"/>
                <a:cs typeface="Calibri"/>
                <a:sym typeface="Calibri"/>
              </a:rPr>
              <a:t> nous, </a:t>
            </a:r>
            <a:r>
              <a:rPr lang="en-US" sz="2400" b="1" dirty="0" err="1">
                <a:solidFill>
                  <a:schemeClr val="lt1"/>
                </a:solidFill>
                <a:latin typeface="Calibri"/>
                <a:ea typeface="Calibri"/>
                <a:cs typeface="Calibri"/>
                <a:sym typeface="Calibri"/>
              </a:rPr>
              <a:t>est</a:t>
            </a:r>
            <a:r>
              <a:rPr lang="en-US" sz="2400" b="1" dirty="0">
                <a:solidFill>
                  <a:schemeClr val="lt1"/>
                </a:solidFill>
                <a:latin typeface="Calibri"/>
                <a:ea typeface="Calibri"/>
                <a:cs typeface="Calibri"/>
                <a:sym typeface="Calibri"/>
              </a:rPr>
              <a:t> le temple de Dieu</a:t>
            </a:r>
            <a:endParaRPr sz="2400" b="1" dirty="0">
              <a:solidFill>
                <a:schemeClr val="lt1"/>
              </a:solidFill>
              <a:latin typeface="Calibri"/>
              <a:ea typeface="Calibri"/>
              <a:cs typeface="Calibri"/>
              <a:sym typeface="Calibri"/>
            </a:endParaRPr>
          </a:p>
          <a:p>
            <a:pPr marL="0" marR="0" lvl="0" indent="0" algn="ctr" rtl="0">
              <a:lnSpc>
                <a:spcPct val="125000"/>
              </a:lnSpc>
              <a:spcBef>
                <a:spcPts val="0"/>
              </a:spcBef>
              <a:spcAft>
                <a:spcPts val="0"/>
              </a:spcAft>
              <a:buNone/>
            </a:pPr>
            <a:r>
              <a:rPr lang="en-US" sz="2400" b="1" dirty="0" err="1">
                <a:solidFill>
                  <a:schemeClr val="lt1"/>
                </a:solidFill>
                <a:latin typeface="Calibri"/>
                <a:ea typeface="Calibri"/>
                <a:cs typeface="Calibri"/>
                <a:sym typeface="Calibri"/>
              </a:rPr>
              <a:t>immergé</a:t>
            </a:r>
            <a:r>
              <a:rPr lang="en-US" sz="2400" b="1" dirty="0">
                <a:solidFill>
                  <a:schemeClr val="lt1"/>
                </a:solidFill>
                <a:latin typeface="Calibri"/>
                <a:ea typeface="Calibri"/>
                <a:cs typeface="Calibri"/>
                <a:sym typeface="Calibri"/>
              </a:rPr>
              <a:t> dans </a:t>
            </a:r>
            <a:r>
              <a:rPr lang="en-US" sz="2400" b="1" dirty="0" err="1">
                <a:solidFill>
                  <a:schemeClr val="lt1"/>
                </a:solidFill>
                <a:latin typeface="Calibri"/>
                <a:ea typeface="Calibri"/>
                <a:cs typeface="Calibri"/>
                <a:sym typeface="Calibri"/>
              </a:rPr>
              <a:t>l’Esprit</a:t>
            </a:r>
            <a:r>
              <a:rPr lang="en-US" sz="2400" b="1" dirty="0">
                <a:solidFill>
                  <a:schemeClr val="lt1"/>
                </a:solidFill>
                <a:latin typeface="Calibri"/>
                <a:ea typeface="Calibri"/>
                <a:cs typeface="Calibri"/>
                <a:sym typeface="Calibri"/>
              </a:rPr>
              <a:t>                        sous la </a:t>
            </a:r>
            <a:r>
              <a:rPr lang="en-US" sz="2400" b="1" dirty="0" err="1">
                <a:solidFill>
                  <a:schemeClr val="lt1"/>
                </a:solidFill>
                <a:latin typeface="Calibri"/>
                <a:ea typeface="Calibri"/>
                <a:cs typeface="Calibri"/>
                <a:sym typeface="Calibri"/>
              </a:rPr>
              <a:t>loi</a:t>
            </a:r>
            <a:r>
              <a:rPr lang="en-US" sz="2400" b="1" dirty="0">
                <a:solidFill>
                  <a:schemeClr val="lt1"/>
                </a:solidFill>
                <a:latin typeface="Calibri"/>
                <a:ea typeface="Calibri"/>
                <a:cs typeface="Calibri"/>
                <a:sym typeface="Calibri"/>
              </a:rPr>
              <a:t> de </a:t>
            </a:r>
            <a:r>
              <a:rPr lang="en-US" sz="2400" b="1" dirty="0" err="1">
                <a:solidFill>
                  <a:schemeClr val="lt1"/>
                </a:solidFill>
                <a:latin typeface="Calibri"/>
                <a:ea typeface="Calibri"/>
                <a:cs typeface="Calibri"/>
                <a:sym typeface="Calibri"/>
              </a:rPr>
              <a:t>l‘Esprit</a:t>
            </a:r>
            <a:r>
              <a:rPr lang="en-US" sz="2400" b="1" dirty="0">
                <a:solidFill>
                  <a:schemeClr val="lt1"/>
                </a:solidFill>
                <a:latin typeface="Calibri"/>
                <a:ea typeface="Calibri"/>
                <a:cs typeface="Calibri"/>
                <a:sym typeface="Calibri"/>
              </a:rPr>
              <a:t> </a:t>
            </a:r>
            <a:endParaRPr dirty="0"/>
          </a:p>
          <a:p>
            <a:pPr marL="0" marR="0" lvl="0" indent="0" algn="ctr" rtl="0">
              <a:lnSpc>
                <a:spcPct val="125000"/>
              </a:lnSpc>
              <a:spcBef>
                <a:spcPts val="0"/>
              </a:spcBef>
              <a:spcAft>
                <a:spcPts val="0"/>
              </a:spcAft>
              <a:buNone/>
            </a:pPr>
            <a:r>
              <a:rPr lang="en-US" sz="2400" b="1" dirty="0" err="1">
                <a:solidFill>
                  <a:schemeClr val="lt1"/>
                </a:solidFill>
                <a:latin typeface="Calibri"/>
                <a:ea typeface="Calibri"/>
                <a:cs typeface="Calibri"/>
                <a:sym typeface="Calibri"/>
              </a:rPr>
              <a:t>l’Esprit</a:t>
            </a:r>
            <a:r>
              <a:rPr lang="en-US" sz="2400" b="1" dirty="0">
                <a:solidFill>
                  <a:schemeClr val="lt1"/>
                </a:solidFill>
                <a:latin typeface="Calibri"/>
                <a:ea typeface="Calibri"/>
                <a:cs typeface="Calibri"/>
                <a:sym typeface="Calibri"/>
              </a:rPr>
              <a:t> et </a:t>
            </a:r>
            <a:r>
              <a:rPr lang="en-US" sz="2400" b="1" dirty="0" err="1">
                <a:solidFill>
                  <a:schemeClr val="lt1"/>
                </a:solidFill>
                <a:latin typeface="Calibri"/>
                <a:ea typeface="Calibri"/>
                <a:cs typeface="Calibri"/>
                <a:sym typeface="Calibri"/>
              </a:rPr>
              <a:t>l’amour</a:t>
            </a:r>
            <a:r>
              <a:rPr lang="en-US" sz="2400" b="1" dirty="0">
                <a:solidFill>
                  <a:schemeClr val="lt1"/>
                </a:solidFill>
                <a:latin typeface="Calibri"/>
                <a:ea typeface="Calibri"/>
                <a:cs typeface="Calibri"/>
                <a:sym typeface="Calibri"/>
              </a:rPr>
              <a:t> de Dieu </a:t>
            </a:r>
            <a:r>
              <a:rPr lang="en-US" sz="2400" b="1" dirty="0" err="1">
                <a:solidFill>
                  <a:schemeClr val="lt1"/>
                </a:solidFill>
                <a:latin typeface="Calibri"/>
                <a:ea typeface="Calibri"/>
                <a:cs typeface="Calibri"/>
                <a:sym typeface="Calibri"/>
              </a:rPr>
              <a:t>sont</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répandus</a:t>
            </a:r>
            <a:r>
              <a:rPr lang="en-US" sz="2400" b="1" dirty="0">
                <a:solidFill>
                  <a:schemeClr val="lt1"/>
                </a:solidFill>
                <a:latin typeface="Calibri"/>
                <a:ea typeface="Calibri"/>
                <a:cs typeface="Calibri"/>
                <a:sym typeface="Calibri"/>
              </a:rPr>
              <a:t> dans </a:t>
            </a:r>
            <a:r>
              <a:rPr lang="en-US" sz="2400" b="1" dirty="0" err="1">
                <a:solidFill>
                  <a:schemeClr val="lt1"/>
                </a:solidFill>
                <a:latin typeface="Calibri"/>
                <a:ea typeface="Calibri"/>
                <a:cs typeface="Calibri"/>
                <a:sym typeface="Calibri"/>
              </a:rPr>
              <a:t>nos</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coeurs</a:t>
            </a:r>
            <a:endParaRPr sz="2400" b="1" dirty="0">
              <a:solidFill>
                <a:schemeClr val="lt1"/>
              </a:solidFill>
              <a:latin typeface="Calibri"/>
              <a:ea typeface="Calibri"/>
              <a:cs typeface="Calibri"/>
              <a:sym typeface="Calibri"/>
            </a:endParaRPr>
          </a:p>
          <a:p>
            <a:pPr marL="0" marR="0" lvl="0" indent="0" algn="ctr" rtl="0">
              <a:lnSpc>
                <a:spcPct val="125000"/>
              </a:lnSpc>
              <a:spcBef>
                <a:spcPts val="0"/>
              </a:spcBef>
              <a:spcAft>
                <a:spcPts val="0"/>
              </a:spcAft>
              <a:buNone/>
            </a:pPr>
            <a:r>
              <a:rPr lang="en-US" sz="2400" b="1" dirty="0">
                <a:solidFill>
                  <a:schemeClr val="lt1"/>
                </a:solidFill>
                <a:latin typeface="Calibri"/>
                <a:ea typeface="Calibri"/>
                <a:cs typeface="Calibri"/>
                <a:sym typeface="Calibri"/>
              </a:rPr>
              <a:t>né de </a:t>
            </a:r>
            <a:r>
              <a:rPr lang="en-US" sz="2400" b="1" dirty="0" err="1">
                <a:solidFill>
                  <a:schemeClr val="lt1"/>
                </a:solidFill>
                <a:latin typeface="Calibri"/>
                <a:ea typeface="Calibri"/>
                <a:cs typeface="Calibri"/>
                <a:sym typeface="Calibri"/>
              </a:rPr>
              <a:t>l’Esprit</a:t>
            </a:r>
            <a:r>
              <a:rPr lang="en-US" sz="2400" b="1" dirty="0">
                <a:solidFill>
                  <a:schemeClr val="lt1"/>
                </a:solidFill>
                <a:latin typeface="Calibri"/>
                <a:ea typeface="Calibri"/>
                <a:cs typeface="Calibri"/>
                <a:sym typeface="Calibri"/>
              </a:rPr>
              <a:t>, né de Dieu</a:t>
            </a:r>
            <a:endParaRPr sz="2400" b="1" dirty="0">
              <a:solidFill>
                <a:schemeClr val="lt1"/>
              </a:solidFill>
              <a:latin typeface="Calibri"/>
              <a:ea typeface="Calibri"/>
              <a:cs typeface="Calibri"/>
              <a:sym typeface="Calibri"/>
            </a:endParaRPr>
          </a:p>
          <a:p>
            <a:pPr marL="0" marR="0" lvl="0" indent="0" algn="ctr" rtl="0">
              <a:lnSpc>
                <a:spcPct val="125000"/>
              </a:lnSpc>
              <a:spcBef>
                <a:spcPts val="0"/>
              </a:spcBef>
              <a:spcAft>
                <a:spcPts val="0"/>
              </a:spcAft>
              <a:buNone/>
            </a:pPr>
            <a:r>
              <a:rPr lang="en-US" sz="2400" b="1" dirty="0" err="1">
                <a:solidFill>
                  <a:schemeClr val="lt1"/>
                </a:solidFill>
                <a:latin typeface="Calibri"/>
                <a:ea typeface="Calibri"/>
                <a:cs typeface="Calibri"/>
                <a:sym typeface="Calibri"/>
              </a:rPr>
              <a:t>donné</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recevoir</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avoir</a:t>
            </a:r>
            <a:r>
              <a:rPr lang="en-US" sz="2400" b="1" dirty="0">
                <a:solidFill>
                  <a:schemeClr val="lt1"/>
                </a:solidFill>
                <a:latin typeface="Calibri"/>
                <a:ea typeface="Calibri"/>
                <a:cs typeface="Calibri"/>
                <a:sym typeface="Calibri"/>
              </a:rPr>
              <a:t> le don de </a:t>
            </a:r>
            <a:r>
              <a:rPr lang="en-US" sz="2400" b="1" dirty="0" err="1">
                <a:solidFill>
                  <a:schemeClr val="lt1"/>
                </a:solidFill>
                <a:latin typeface="Calibri"/>
                <a:ea typeface="Calibri"/>
                <a:cs typeface="Calibri"/>
                <a:sym typeface="Calibri"/>
              </a:rPr>
              <a:t>l'Esprit</a:t>
            </a:r>
            <a:endParaRPr dirty="0"/>
          </a:p>
          <a:p>
            <a:pPr marL="0" marR="0" lvl="0" indent="0" algn="ctr" rtl="0">
              <a:lnSpc>
                <a:spcPct val="125000"/>
              </a:lnSpc>
              <a:spcBef>
                <a:spcPts val="0"/>
              </a:spcBef>
              <a:spcAft>
                <a:spcPts val="0"/>
              </a:spcAft>
              <a:buNone/>
            </a:pPr>
            <a:r>
              <a:rPr lang="en-US" sz="2400" b="1" dirty="0" err="1">
                <a:solidFill>
                  <a:schemeClr val="lt1"/>
                </a:solidFill>
                <a:latin typeface="Calibri"/>
                <a:ea typeface="Calibri"/>
                <a:cs typeface="Calibri"/>
                <a:sym typeface="Calibri"/>
              </a:rPr>
              <a:t>fleuves</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d’eau</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vive</a:t>
            </a:r>
            <a:r>
              <a:rPr lang="en-US" sz="2400" b="1" dirty="0">
                <a:solidFill>
                  <a:schemeClr val="lt1"/>
                </a:solidFill>
                <a:latin typeface="Calibri"/>
                <a:ea typeface="Calibri"/>
                <a:cs typeface="Calibri"/>
                <a:sym typeface="Calibri"/>
              </a:rPr>
              <a:t> de </a:t>
            </a:r>
            <a:r>
              <a:rPr lang="en-US" sz="2400" b="1" dirty="0" err="1">
                <a:solidFill>
                  <a:schemeClr val="lt1"/>
                </a:solidFill>
                <a:latin typeface="Calibri"/>
                <a:ea typeface="Calibri"/>
                <a:cs typeface="Calibri"/>
                <a:sym typeface="Calibri"/>
              </a:rPr>
              <a:t>l'Esprit</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l'Esprit</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vient</a:t>
            </a:r>
            <a:r>
              <a:rPr lang="en-US" sz="2400" b="1" dirty="0">
                <a:solidFill>
                  <a:schemeClr val="lt1"/>
                </a:solidFill>
                <a:latin typeface="Calibri"/>
                <a:ea typeface="Calibri"/>
                <a:cs typeface="Calibri"/>
                <a:sym typeface="Calibri"/>
              </a:rPr>
              <a:t> et descend sur nous</a:t>
            </a:r>
            <a:endParaRPr dirty="0"/>
          </a:p>
          <a:p>
            <a:pPr marL="0" marR="0" lvl="0" indent="0" algn="ctr" rtl="0">
              <a:lnSpc>
                <a:spcPct val="125000"/>
              </a:lnSpc>
              <a:spcBef>
                <a:spcPts val="0"/>
              </a:spcBef>
              <a:spcAft>
                <a:spcPts val="0"/>
              </a:spcAft>
              <a:buNone/>
            </a:pPr>
            <a:r>
              <a:rPr lang="en-US" sz="2400" b="1" dirty="0">
                <a:solidFill>
                  <a:schemeClr val="lt1"/>
                </a:solidFill>
                <a:latin typeface="Calibri"/>
                <a:ea typeface="Calibri"/>
                <a:cs typeface="Calibri"/>
                <a:sym typeface="Calibri"/>
              </a:rPr>
              <a:t>puissance de </a:t>
            </a:r>
            <a:r>
              <a:rPr lang="en-US" sz="2400" b="1" dirty="0" err="1">
                <a:solidFill>
                  <a:schemeClr val="lt1"/>
                </a:solidFill>
                <a:latin typeface="Calibri"/>
                <a:ea typeface="Calibri"/>
                <a:cs typeface="Calibri"/>
                <a:sym typeface="Calibri"/>
              </a:rPr>
              <a:t>l'Esprit</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être</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ambassadeurs</a:t>
            </a:r>
            <a:endParaRPr dirty="0"/>
          </a:p>
          <a:p>
            <a:pPr marL="0" marR="0" lvl="0" indent="0" algn="ctr" rtl="0">
              <a:lnSpc>
                <a:spcPct val="125000"/>
              </a:lnSpc>
              <a:spcBef>
                <a:spcPts val="0"/>
              </a:spcBef>
              <a:spcAft>
                <a:spcPts val="0"/>
              </a:spcAft>
              <a:buNone/>
            </a:pPr>
            <a:r>
              <a:rPr lang="en-US" sz="2400" b="1" dirty="0" err="1">
                <a:solidFill>
                  <a:schemeClr val="lt1"/>
                </a:solidFill>
                <a:latin typeface="Calibri"/>
                <a:ea typeface="Calibri"/>
                <a:cs typeface="Calibri"/>
                <a:sym typeface="Calibri"/>
              </a:rPr>
              <a:t>oint</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scellé</a:t>
            </a:r>
            <a:r>
              <a:rPr lang="en-US" sz="2400" b="1" dirty="0">
                <a:solidFill>
                  <a:schemeClr val="lt1"/>
                </a:solidFill>
                <a:latin typeface="Calibri"/>
                <a:ea typeface="Calibri"/>
                <a:cs typeface="Calibri"/>
                <a:sym typeface="Calibri"/>
              </a:rPr>
              <a:t> et </a:t>
            </a:r>
            <a:r>
              <a:rPr lang="en-US" sz="2400" b="1" dirty="0" err="1">
                <a:solidFill>
                  <a:schemeClr val="lt1"/>
                </a:solidFill>
                <a:latin typeface="Calibri"/>
                <a:ea typeface="Calibri"/>
                <a:cs typeface="Calibri"/>
                <a:sym typeface="Calibri"/>
              </a:rPr>
              <a:t>garantie</a:t>
            </a:r>
            <a:r>
              <a:rPr lang="en-US" sz="2400" b="1" dirty="0">
                <a:solidFill>
                  <a:schemeClr val="lt1"/>
                </a:solidFill>
                <a:latin typeface="Calibri"/>
                <a:ea typeface="Calibri"/>
                <a:cs typeface="Calibri"/>
                <a:sym typeface="Calibri"/>
              </a:rPr>
              <a:t> de </a:t>
            </a:r>
            <a:r>
              <a:rPr lang="en-US" sz="2400" b="1" dirty="0" err="1">
                <a:solidFill>
                  <a:schemeClr val="lt1"/>
                </a:solidFill>
                <a:latin typeface="Calibri"/>
                <a:ea typeface="Calibri"/>
                <a:cs typeface="Calibri"/>
                <a:sym typeface="Calibri"/>
              </a:rPr>
              <a:t>l’Esprit</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consolé</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enseigné</a:t>
            </a:r>
            <a:r>
              <a:rPr lang="en-US" sz="2400" b="1" dirty="0">
                <a:solidFill>
                  <a:schemeClr val="lt1"/>
                </a:solidFill>
                <a:latin typeface="Calibri"/>
                <a:ea typeface="Calibri"/>
                <a:cs typeface="Calibri"/>
                <a:sym typeface="Calibri"/>
              </a:rPr>
              <a:t> par </a:t>
            </a:r>
            <a:r>
              <a:rPr lang="en-US" sz="2400" b="1" dirty="0" err="1">
                <a:solidFill>
                  <a:schemeClr val="lt1"/>
                </a:solidFill>
                <a:latin typeface="Calibri"/>
                <a:ea typeface="Calibri"/>
                <a:cs typeface="Calibri"/>
                <a:sym typeface="Calibri"/>
              </a:rPr>
              <a:t>l’Esprit</a:t>
            </a:r>
            <a:r>
              <a:rPr lang="en-US" sz="2400" b="1" dirty="0">
                <a:solidFill>
                  <a:schemeClr val="lt1"/>
                </a:solidFill>
                <a:latin typeface="Calibri"/>
                <a:ea typeface="Calibri"/>
                <a:cs typeface="Calibri"/>
                <a:sym typeface="Calibri"/>
              </a:rPr>
              <a:t> </a:t>
            </a:r>
            <a:endParaRPr dirty="0"/>
          </a:p>
          <a:p>
            <a:pPr marL="0" marR="0" lvl="0" indent="0" algn="ctr" rtl="0">
              <a:lnSpc>
                <a:spcPct val="125000"/>
              </a:lnSpc>
              <a:spcBef>
                <a:spcPts val="0"/>
              </a:spcBef>
              <a:spcAft>
                <a:spcPts val="0"/>
              </a:spcAft>
              <a:buNone/>
            </a:pPr>
            <a:r>
              <a:rPr lang="en-US" sz="2400" b="1" dirty="0">
                <a:solidFill>
                  <a:schemeClr val="lt1"/>
                </a:solidFill>
                <a:latin typeface="Calibri"/>
                <a:ea typeface="Calibri"/>
                <a:cs typeface="Calibri"/>
                <a:sym typeface="Calibri"/>
              </a:rPr>
              <a:t>conduit et </a:t>
            </a:r>
            <a:r>
              <a:rPr lang="en-US" sz="2400" b="1" dirty="0" err="1">
                <a:solidFill>
                  <a:schemeClr val="lt1"/>
                </a:solidFill>
                <a:latin typeface="Calibri"/>
                <a:ea typeface="Calibri"/>
                <a:cs typeface="Calibri"/>
                <a:sym typeface="Calibri"/>
              </a:rPr>
              <a:t>sanctifié</a:t>
            </a:r>
            <a:r>
              <a:rPr lang="en-US" sz="2400" b="1" dirty="0">
                <a:solidFill>
                  <a:schemeClr val="lt1"/>
                </a:solidFill>
                <a:latin typeface="Calibri"/>
                <a:ea typeface="Calibri"/>
                <a:cs typeface="Calibri"/>
                <a:sym typeface="Calibri"/>
              </a:rPr>
              <a:t> par </a:t>
            </a:r>
            <a:r>
              <a:rPr lang="en-US" sz="2400" b="1" dirty="0" err="1">
                <a:solidFill>
                  <a:schemeClr val="lt1"/>
                </a:solidFill>
                <a:latin typeface="Calibri"/>
                <a:ea typeface="Calibri"/>
                <a:cs typeface="Calibri"/>
                <a:sym typeface="Calibri"/>
              </a:rPr>
              <a:t>l’Esprit</a:t>
            </a:r>
            <a:r>
              <a:rPr lang="en-US" sz="2400" b="1" dirty="0">
                <a:solidFill>
                  <a:schemeClr val="lt1"/>
                </a:solidFill>
                <a:latin typeface="Calibri"/>
                <a:ea typeface="Calibri"/>
                <a:cs typeface="Calibri"/>
                <a:sym typeface="Calibri"/>
              </a:rPr>
              <a:t>                            dons par </a:t>
            </a:r>
            <a:r>
              <a:rPr lang="en-US" sz="2400" b="1" dirty="0" err="1">
                <a:solidFill>
                  <a:schemeClr val="lt1"/>
                </a:solidFill>
                <a:latin typeface="Calibri"/>
                <a:ea typeface="Calibri"/>
                <a:cs typeface="Calibri"/>
                <a:sym typeface="Calibri"/>
              </a:rPr>
              <a:t>l’Esprit</a:t>
            </a:r>
            <a:r>
              <a:rPr lang="en-US" sz="2400" b="1" dirty="0">
                <a:solidFill>
                  <a:schemeClr val="lt1"/>
                </a:solidFill>
                <a:latin typeface="Calibri"/>
                <a:ea typeface="Calibri"/>
                <a:cs typeface="Calibri"/>
                <a:sym typeface="Calibri"/>
              </a:rPr>
              <a:t>      </a:t>
            </a:r>
            <a:endParaRPr dirty="0"/>
          </a:p>
          <a:p>
            <a:pPr marL="0" marR="0" lvl="0" indent="0" algn="ctr" rtl="0">
              <a:lnSpc>
                <a:spcPct val="125000"/>
              </a:lnSpc>
              <a:spcBef>
                <a:spcPts val="0"/>
              </a:spcBef>
              <a:spcAft>
                <a:spcPts val="0"/>
              </a:spcAft>
              <a:buNone/>
            </a:pPr>
            <a:r>
              <a:rPr lang="en-US" sz="2400" b="1" dirty="0" err="1">
                <a:solidFill>
                  <a:schemeClr val="lt1"/>
                </a:solidFill>
                <a:latin typeface="Calibri"/>
                <a:ea typeface="Calibri"/>
                <a:cs typeface="Calibri"/>
                <a:sym typeface="Calibri"/>
              </a:rPr>
              <a:t>rempli</a:t>
            </a:r>
            <a:r>
              <a:rPr lang="en-US" sz="2400" b="1" dirty="0">
                <a:solidFill>
                  <a:schemeClr val="lt1"/>
                </a:solidFill>
                <a:latin typeface="Calibri"/>
                <a:ea typeface="Calibri"/>
                <a:cs typeface="Calibri"/>
                <a:sym typeface="Calibri"/>
              </a:rPr>
              <a:t> de </a:t>
            </a:r>
            <a:r>
              <a:rPr lang="en-US" sz="2400" b="1" dirty="0" err="1">
                <a:solidFill>
                  <a:schemeClr val="lt1"/>
                </a:solidFill>
                <a:latin typeface="Calibri"/>
                <a:ea typeface="Calibri"/>
                <a:cs typeface="Calibri"/>
                <a:sym typeface="Calibri"/>
              </a:rPr>
              <a:t>l’Esprit</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circoncis</a:t>
            </a:r>
            <a:r>
              <a:rPr lang="en-US" sz="2400" b="1" dirty="0">
                <a:solidFill>
                  <a:schemeClr val="lt1"/>
                </a:solidFill>
                <a:latin typeface="Calibri"/>
                <a:ea typeface="Calibri"/>
                <a:cs typeface="Calibri"/>
                <a:sym typeface="Calibri"/>
              </a:rPr>
              <a:t> dans </a:t>
            </a:r>
            <a:r>
              <a:rPr lang="en-US" sz="2400" b="1" dirty="0" err="1">
                <a:solidFill>
                  <a:schemeClr val="lt1"/>
                </a:solidFill>
                <a:latin typeface="Calibri"/>
                <a:ea typeface="Calibri"/>
                <a:cs typeface="Calibri"/>
                <a:sym typeface="Calibri"/>
              </a:rPr>
              <a:t>l'Esprit</a:t>
            </a:r>
            <a:r>
              <a:rPr lang="en-US" sz="2400" b="1" dirty="0">
                <a:solidFill>
                  <a:schemeClr val="lt1"/>
                </a:solidFill>
                <a:latin typeface="Calibri"/>
                <a:ea typeface="Calibri"/>
                <a:cs typeface="Calibri"/>
                <a:sym typeface="Calibri"/>
              </a:rPr>
              <a:t>    </a:t>
            </a:r>
            <a:endParaRPr dirty="0"/>
          </a:p>
          <a:p>
            <a:pPr marL="0" marR="0" lvl="0" indent="0" algn="ctr" rtl="0">
              <a:lnSpc>
                <a:spcPct val="125000"/>
              </a:lnSpc>
              <a:spcBef>
                <a:spcPts val="0"/>
              </a:spcBef>
              <a:spcAft>
                <a:spcPts val="0"/>
              </a:spcAft>
              <a:buNone/>
            </a:pPr>
            <a:r>
              <a:rPr lang="en-US" sz="2400" b="1" dirty="0" err="1">
                <a:solidFill>
                  <a:schemeClr val="lt1"/>
                </a:solidFill>
                <a:latin typeface="Calibri"/>
                <a:ea typeface="Calibri"/>
                <a:cs typeface="Calibri"/>
                <a:sym typeface="Calibri"/>
              </a:rPr>
              <a:t>grande</a:t>
            </a:r>
            <a:r>
              <a:rPr lang="en-US" sz="2400" b="1" dirty="0">
                <a:solidFill>
                  <a:schemeClr val="lt1"/>
                </a:solidFill>
                <a:latin typeface="Calibri"/>
                <a:ea typeface="Calibri"/>
                <a:cs typeface="Calibri"/>
                <a:sym typeface="Calibri"/>
              </a:rPr>
              <a:t> puissance de </a:t>
            </a:r>
            <a:r>
              <a:rPr lang="en-US" sz="2400" b="1" dirty="0" err="1">
                <a:solidFill>
                  <a:schemeClr val="lt1"/>
                </a:solidFill>
                <a:latin typeface="Calibri"/>
                <a:ea typeface="Calibri"/>
                <a:cs typeface="Calibri"/>
                <a:sym typeface="Calibri"/>
              </a:rPr>
              <a:t>l’Esprit</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l’ouvrage</a:t>
            </a:r>
            <a:r>
              <a:rPr lang="en-US" sz="2400" b="1" dirty="0">
                <a:solidFill>
                  <a:schemeClr val="lt1"/>
                </a:solidFill>
                <a:latin typeface="Calibri"/>
                <a:ea typeface="Calibri"/>
                <a:cs typeface="Calibri"/>
                <a:sym typeface="Calibri"/>
              </a:rPr>
              <a:t> de Dieu par </a:t>
            </a:r>
            <a:r>
              <a:rPr lang="en-US" sz="2400" b="1" dirty="0" err="1">
                <a:solidFill>
                  <a:schemeClr val="lt1"/>
                </a:solidFill>
                <a:latin typeface="Calibri"/>
                <a:ea typeface="Calibri"/>
                <a:cs typeface="Calibri"/>
                <a:sym typeface="Calibri"/>
              </a:rPr>
              <a:t>l’Esprit</a:t>
            </a:r>
            <a:endParaRPr sz="2400" b="1" dirty="0">
              <a:solidFill>
                <a:schemeClr val="lt1"/>
              </a:solidFill>
              <a:latin typeface="Arial"/>
              <a:ea typeface="Arial"/>
              <a:cs typeface="Arial"/>
              <a:sym typeface="Arial"/>
            </a:endParaRPr>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Shape 3067"/>
        <p:cNvGrpSpPr/>
        <p:nvPr/>
      </p:nvGrpSpPr>
      <p:grpSpPr>
        <a:xfrm>
          <a:off x="0" y="0"/>
          <a:ext cx="0" cy="0"/>
          <a:chOff x="0" y="0"/>
          <a:chExt cx="0" cy="0"/>
        </a:xfrm>
      </p:grpSpPr>
      <p:pic>
        <p:nvPicPr>
          <p:cNvPr id="3068" name="Google Shape;3068;p170" descr="Dzieci Pana Boga @enieweglowskaPinterest .jpg"/>
          <p:cNvPicPr preferRelativeResize="0"/>
          <p:nvPr/>
        </p:nvPicPr>
        <p:blipFill rotWithShape="1">
          <a:blip r:embed="rId3">
            <a:alphaModFix/>
          </a:blip>
          <a:srcRect/>
          <a:stretch/>
        </p:blipFill>
        <p:spPr>
          <a:xfrm>
            <a:off x="0" y="-887016"/>
            <a:ext cx="9144000" cy="7772400"/>
          </a:xfrm>
          <a:prstGeom prst="rect">
            <a:avLst/>
          </a:prstGeom>
          <a:noFill/>
          <a:ln>
            <a:noFill/>
          </a:ln>
        </p:spPr>
      </p:pic>
      <p:pic>
        <p:nvPicPr>
          <p:cNvPr id="3069" name="Google Shape;3069;p170" descr="prayer latter-day-clip-art-prayer-silhouette-man-Av2kXX-clipartkid.com.png"/>
          <p:cNvPicPr preferRelativeResize="0"/>
          <p:nvPr/>
        </p:nvPicPr>
        <p:blipFill rotWithShape="1">
          <a:blip r:embed="rId4">
            <a:alphaModFix/>
          </a:blip>
          <a:srcRect/>
          <a:stretch/>
        </p:blipFill>
        <p:spPr>
          <a:xfrm flipH="1">
            <a:off x="3419872" y="4581128"/>
            <a:ext cx="2016224" cy="2016224"/>
          </a:xfrm>
          <a:prstGeom prst="rect">
            <a:avLst/>
          </a:prstGeom>
          <a:noFill/>
          <a:ln>
            <a:noFill/>
          </a:ln>
        </p:spPr>
      </p:pic>
      <p:sp>
        <p:nvSpPr>
          <p:cNvPr id="3070" name="Google Shape;3070;p170"/>
          <p:cNvSpPr txBox="1"/>
          <p:nvPr/>
        </p:nvSpPr>
        <p:spPr>
          <a:xfrm>
            <a:off x="107504" y="-819472"/>
            <a:ext cx="8964488"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FF00"/>
                </a:solidFill>
                <a:latin typeface="Calibri"/>
                <a:ea typeface="Calibri"/>
                <a:cs typeface="Calibri"/>
                <a:sym typeface="Calibri"/>
              </a:rPr>
              <a:t>immergé dans l'Esprit Saint.  Merci, Seigneur! </a:t>
            </a:r>
            <a:endParaRPr sz="2800">
              <a:solidFill>
                <a:srgbClr val="FFFF00"/>
              </a:solidFill>
              <a:latin typeface="Arial"/>
              <a:ea typeface="Arial"/>
              <a:cs typeface="Arial"/>
              <a:sym typeface="Arial"/>
            </a:endParaRPr>
          </a:p>
        </p:txBody>
      </p:sp>
      <p:sp>
        <p:nvSpPr>
          <p:cNvPr id="3071" name="Google Shape;3071;p170"/>
          <p:cNvSpPr txBox="1"/>
          <p:nvPr/>
        </p:nvSpPr>
        <p:spPr>
          <a:xfrm>
            <a:off x="395536" y="6567155"/>
            <a:ext cx="3816424"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a:solidFill>
                  <a:srgbClr val="7F7F7F"/>
                </a:solidFill>
                <a:latin typeface="Arial"/>
                <a:ea typeface="Arial"/>
                <a:cs typeface="Arial"/>
                <a:sym typeface="Arial"/>
              </a:rPr>
              <a:t>Dzieci Pana Boga @enieweglowskaPinterest .jpg</a:t>
            </a:r>
            <a:endParaRPr sz="1000">
              <a:solidFill>
                <a:srgbClr val="7F7F7F"/>
              </a:solidFill>
              <a:latin typeface="Arial"/>
              <a:ea typeface="Arial"/>
              <a:cs typeface="Arial"/>
              <a:sym typeface="Arial"/>
            </a:endParaRPr>
          </a:p>
        </p:txBody>
      </p:sp>
      <p:sp>
        <p:nvSpPr>
          <p:cNvPr id="3072" name="Google Shape;3072;p170"/>
          <p:cNvSpPr txBox="1"/>
          <p:nvPr/>
        </p:nvSpPr>
        <p:spPr>
          <a:xfrm>
            <a:off x="107504" y="-46548"/>
            <a:ext cx="8820472"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FF00"/>
                </a:solidFill>
                <a:latin typeface="Calibri"/>
                <a:ea typeface="Calibri"/>
                <a:cs typeface="Calibri"/>
                <a:sym typeface="Calibri"/>
              </a:rPr>
              <a:t>56. immergé dans l'Esprit Saint.  Merci, Seigneur! </a:t>
            </a:r>
            <a:endParaRPr/>
          </a:p>
        </p:txBody>
      </p:sp>
      <p:sp>
        <p:nvSpPr>
          <p:cNvPr id="3073" name="Google Shape;3073;p170"/>
          <p:cNvSpPr txBox="1"/>
          <p:nvPr/>
        </p:nvSpPr>
        <p:spPr>
          <a:xfrm>
            <a:off x="35496" y="1694999"/>
            <a:ext cx="2448272" cy="29546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lt1"/>
                </a:solidFill>
                <a:latin typeface="Calibri"/>
                <a:ea typeface="Calibri"/>
                <a:cs typeface="Calibri"/>
                <a:sym typeface="Calibri"/>
              </a:rPr>
              <a:t>« il vous baptisera du Saint Esprit »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Mt 3:11;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Mk 1:8;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Lk 3:16</a:t>
            </a:r>
            <a:endParaRPr/>
          </a:p>
          <a:p>
            <a:pPr marL="0" marR="0" lvl="0" indent="0" algn="l" rtl="0">
              <a:spcBef>
                <a:spcPts val="0"/>
              </a:spcBef>
              <a:spcAft>
                <a:spcPts val="0"/>
              </a:spcAft>
              <a:buNone/>
            </a:pPr>
            <a:endParaRPr sz="1800" b="1">
              <a:solidFill>
                <a:schemeClr val="lt1"/>
              </a:solidFill>
              <a:latin typeface="Calibri"/>
              <a:ea typeface="Calibri"/>
              <a:cs typeface="Calibri"/>
              <a:sym typeface="Calibri"/>
            </a:endParaRPr>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Shape 3077"/>
        <p:cNvGrpSpPr/>
        <p:nvPr/>
      </p:nvGrpSpPr>
      <p:grpSpPr>
        <a:xfrm>
          <a:off x="0" y="0"/>
          <a:ext cx="0" cy="0"/>
          <a:chOff x="0" y="0"/>
          <a:chExt cx="0" cy="0"/>
        </a:xfrm>
      </p:grpSpPr>
      <p:pic>
        <p:nvPicPr>
          <p:cNvPr id="3078" name="Google Shape;3078;p171" descr="holy spirit fire"/>
          <p:cNvPicPr preferRelativeResize="0"/>
          <p:nvPr/>
        </p:nvPicPr>
        <p:blipFill rotWithShape="1">
          <a:blip r:embed="rId3">
            <a:alphaModFix/>
          </a:blip>
          <a:srcRect/>
          <a:stretch/>
        </p:blipFill>
        <p:spPr>
          <a:xfrm>
            <a:off x="-815548" y="-27384"/>
            <a:ext cx="10860156" cy="6949440"/>
          </a:xfrm>
          <a:prstGeom prst="rect">
            <a:avLst/>
          </a:prstGeom>
          <a:noFill/>
          <a:ln>
            <a:noFill/>
          </a:ln>
        </p:spPr>
      </p:pic>
      <p:sp>
        <p:nvSpPr>
          <p:cNvPr id="3079" name="Google Shape;3079;p171"/>
          <p:cNvSpPr txBox="1"/>
          <p:nvPr/>
        </p:nvSpPr>
        <p:spPr>
          <a:xfrm>
            <a:off x="3203848" y="6597352"/>
            <a:ext cx="4968552"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7F7F7F"/>
                </a:solidFill>
                <a:latin typeface="Arial"/>
                <a:ea typeface="Arial"/>
                <a:cs typeface="Arial"/>
                <a:sym typeface="Arial"/>
              </a:rPr>
              <a:t>https://www.deviantart.com/jpsmsu40/art/holy-spirit-fire-169826936</a:t>
            </a:r>
            <a:endParaRPr sz="1000">
              <a:solidFill>
                <a:srgbClr val="7F7F7F"/>
              </a:solidFill>
              <a:latin typeface="Arial"/>
              <a:ea typeface="Arial"/>
              <a:cs typeface="Arial"/>
              <a:sym typeface="Arial"/>
            </a:endParaRPr>
          </a:p>
        </p:txBody>
      </p:sp>
      <p:pic>
        <p:nvPicPr>
          <p:cNvPr id="3080" name="Google Shape;3080;p171" descr="bible-clipart-50 clipart-library.com.jpeg"/>
          <p:cNvPicPr preferRelativeResize="0"/>
          <p:nvPr/>
        </p:nvPicPr>
        <p:blipFill rotWithShape="1">
          <a:blip r:embed="rId4">
            <a:alphaModFix/>
          </a:blip>
          <a:srcRect/>
          <a:stretch/>
        </p:blipFill>
        <p:spPr>
          <a:xfrm>
            <a:off x="3829429" y="2905328"/>
            <a:ext cx="1606667" cy="1099736"/>
          </a:xfrm>
          <a:prstGeom prst="ellipse">
            <a:avLst/>
          </a:prstGeom>
          <a:noFill/>
          <a:ln>
            <a:noFill/>
          </a:ln>
        </p:spPr>
      </p:pic>
      <p:pic>
        <p:nvPicPr>
          <p:cNvPr id="3081" name="Google Shape;3081;p171" descr="prayer latter-day-clip-art-prayer-silhouette-man-Av2kXX-clipartkid.com.png"/>
          <p:cNvPicPr preferRelativeResize="0"/>
          <p:nvPr/>
        </p:nvPicPr>
        <p:blipFill rotWithShape="1">
          <a:blip r:embed="rId5">
            <a:alphaModFix/>
          </a:blip>
          <a:srcRect/>
          <a:stretch/>
        </p:blipFill>
        <p:spPr>
          <a:xfrm>
            <a:off x="4644008" y="4149080"/>
            <a:ext cx="2016224" cy="2016224"/>
          </a:xfrm>
          <a:prstGeom prst="rect">
            <a:avLst/>
          </a:prstGeom>
          <a:noFill/>
          <a:ln>
            <a:noFill/>
          </a:ln>
        </p:spPr>
      </p:pic>
      <p:sp>
        <p:nvSpPr>
          <p:cNvPr id="3082" name="Google Shape;3082;p171"/>
          <p:cNvSpPr txBox="1"/>
          <p:nvPr/>
        </p:nvSpPr>
        <p:spPr>
          <a:xfrm>
            <a:off x="251520" y="5382344"/>
            <a:ext cx="4176464"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7142"/>
              </a:lnSpc>
              <a:spcBef>
                <a:spcPts val="0"/>
              </a:spcBef>
              <a:spcAft>
                <a:spcPts val="0"/>
              </a:spcAft>
              <a:buNone/>
            </a:pPr>
            <a:r>
              <a:rPr lang="en-US" sz="2800" b="1">
                <a:solidFill>
                  <a:schemeClr val="lt1"/>
                </a:solidFill>
                <a:latin typeface="Calibri"/>
                <a:ea typeface="Calibri"/>
                <a:cs typeface="Calibri"/>
                <a:sym typeface="Calibri"/>
              </a:rPr>
              <a:t>« c'est celui qui baptise du Saint Esprit »  Jean 1:33</a:t>
            </a:r>
            <a:endParaRPr sz="2800" b="1" i="0" u="none" strike="noStrike" cap="none">
              <a:solidFill>
                <a:schemeClr val="lt1"/>
              </a:solidFill>
              <a:latin typeface="Calibri"/>
              <a:ea typeface="Calibri"/>
              <a:cs typeface="Calibri"/>
              <a:sym typeface="Calibri"/>
            </a:endParaRPr>
          </a:p>
        </p:txBody>
      </p:sp>
      <p:sp>
        <p:nvSpPr>
          <p:cNvPr id="3083" name="Google Shape;3083;p171"/>
          <p:cNvSpPr txBox="1"/>
          <p:nvPr/>
        </p:nvSpPr>
        <p:spPr>
          <a:xfrm>
            <a:off x="5364088" y="188640"/>
            <a:ext cx="3168352" cy="138499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FF00"/>
                </a:solidFill>
                <a:latin typeface="Calibri"/>
                <a:ea typeface="Calibri"/>
                <a:cs typeface="Calibri"/>
                <a:sym typeface="Calibri"/>
              </a:rPr>
              <a:t>56. immergé dans l'Esprit Saint.</a:t>
            </a:r>
            <a:endParaRPr sz="2800" b="1">
              <a:solidFill>
                <a:srgbClr val="FFFF00"/>
              </a:solidFill>
              <a:latin typeface="Calibri"/>
              <a:ea typeface="Calibri"/>
              <a:cs typeface="Calibri"/>
              <a:sym typeface="Calibri"/>
            </a:endParaRPr>
          </a:p>
          <a:p>
            <a:pPr marL="0" marR="0" lvl="0" indent="0" algn="ctr" rtl="0">
              <a:spcBef>
                <a:spcPts val="0"/>
              </a:spcBef>
              <a:spcAft>
                <a:spcPts val="0"/>
              </a:spcAft>
              <a:buNone/>
            </a:pPr>
            <a:r>
              <a:rPr lang="en-US" sz="2800" b="1">
                <a:solidFill>
                  <a:srgbClr val="FFFF00"/>
                </a:solidFill>
                <a:latin typeface="Calibri"/>
                <a:ea typeface="Calibri"/>
                <a:cs typeface="Calibri"/>
                <a:sym typeface="Calibri"/>
              </a:rPr>
              <a:t>Merci, Seigneur! </a:t>
            </a:r>
            <a:endParaRPr sz="2800">
              <a:solidFill>
                <a:srgbClr val="FFFF00"/>
              </a:solidFill>
              <a:latin typeface="Arial"/>
              <a:ea typeface="Arial"/>
              <a:cs typeface="Arial"/>
              <a:sym typeface="Arial"/>
            </a:endParaRPr>
          </a:p>
        </p:txBody>
      </p:sp>
      <p:sp>
        <p:nvSpPr>
          <p:cNvPr id="3084" name="Google Shape;3084;p171"/>
          <p:cNvSpPr txBox="1"/>
          <p:nvPr/>
        </p:nvSpPr>
        <p:spPr>
          <a:xfrm>
            <a:off x="-756592" y="6582544"/>
            <a:ext cx="3383280"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7F7F7F"/>
                </a:solidFill>
                <a:latin typeface="Arial"/>
                <a:ea typeface="Arial"/>
                <a:cs typeface="Arial"/>
                <a:sym typeface="Arial"/>
              </a:rPr>
              <a:t>Bible  Microsoft clip art © 2013 Microsoft Corp</a:t>
            </a:r>
            <a:endParaRPr sz="1000">
              <a:solidFill>
                <a:srgbClr val="7F7F7F"/>
              </a:solidFill>
              <a:latin typeface="Arial"/>
              <a:ea typeface="Arial"/>
              <a:cs typeface="Arial"/>
              <a:sym typeface="Arial"/>
            </a:endParaRPr>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Shape 3088"/>
        <p:cNvGrpSpPr/>
        <p:nvPr/>
      </p:nvGrpSpPr>
      <p:grpSpPr>
        <a:xfrm>
          <a:off x="0" y="0"/>
          <a:ext cx="0" cy="0"/>
          <a:chOff x="0" y="0"/>
          <a:chExt cx="0" cy="0"/>
        </a:xfrm>
      </p:grpSpPr>
      <p:pic>
        <p:nvPicPr>
          <p:cNvPr id="3089" name="Google Shape;3089;p172" descr="cup runs over.jpg"/>
          <p:cNvPicPr preferRelativeResize="0"/>
          <p:nvPr/>
        </p:nvPicPr>
        <p:blipFill rotWithShape="1">
          <a:blip r:embed="rId3">
            <a:alphaModFix/>
          </a:blip>
          <a:srcRect/>
          <a:stretch/>
        </p:blipFill>
        <p:spPr>
          <a:xfrm>
            <a:off x="107504" y="188913"/>
            <a:ext cx="4459287" cy="6432550"/>
          </a:xfrm>
          <a:prstGeom prst="rect">
            <a:avLst/>
          </a:prstGeom>
          <a:noFill/>
          <a:ln>
            <a:noFill/>
          </a:ln>
        </p:spPr>
      </p:pic>
      <p:sp>
        <p:nvSpPr>
          <p:cNvPr id="3090" name="Google Shape;3090;p172"/>
          <p:cNvSpPr/>
          <p:nvPr/>
        </p:nvSpPr>
        <p:spPr>
          <a:xfrm>
            <a:off x="-36512" y="5517232"/>
            <a:ext cx="2088232" cy="61555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A5A5A5"/>
                </a:solidFill>
                <a:latin typeface="Arial"/>
                <a:ea typeface="Arial"/>
                <a:cs typeface="Arial"/>
                <a:sym typeface="Arial"/>
              </a:rPr>
              <a:t>Dove, Bible and cup</a:t>
            </a:r>
            <a:endParaRPr/>
          </a:p>
          <a:p>
            <a:pPr marL="0" marR="0" lvl="0" indent="0" algn="ctr" rtl="0">
              <a:spcBef>
                <a:spcPts val="0"/>
              </a:spcBef>
              <a:spcAft>
                <a:spcPts val="0"/>
              </a:spcAft>
              <a:buNone/>
            </a:pPr>
            <a:r>
              <a:rPr lang="en-US" sz="800">
                <a:solidFill>
                  <a:srgbClr val="A5A5A5"/>
                </a:solidFill>
                <a:latin typeface="Arial"/>
                <a:ea typeface="Arial"/>
                <a:cs typeface="Arial"/>
                <a:sym typeface="Arial"/>
              </a:rPr>
              <a:t>Microsoft clip art © 2013 </a:t>
            </a:r>
            <a:endParaRPr/>
          </a:p>
          <a:p>
            <a:pPr marL="0" marR="0" lvl="0" indent="0" algn="ctr" rtl="0">
              <a:spcBef>
                <a:spcPts val="0"/>
              </a:spcBef>
              <a:spcAft>
                <a:spcPts val="0"/>
              </a:spcAft>
              <a:buNone/>
            </a:pPr>
            <a:r>
              <a:rPr lang="en-US" sz="800">
                <a:solidFill>
                  <a:srgbClr val="A5A5A5"/>
                </a:solidFill>
                <a:latin typeface="Arial"/>
                <a:ea typeface="Arial"/>
                <a:cs typeface="Arial"/>
                <a:sym typeface="Arial"/>
              </a:rPr>
              <a:t>Microsoft Corporation. </a:t>
            </a:r>
            <a:endParaRPr/>
          </a:p>
          <a:p>
            <a:pPr marL="0" marR="0" lvl="0" indent="0" algn="ctr" rtl="0">
              <a:spcBef>
                <a:spcPts val="0"/>
              </a:spcBef>
              <a:spcAft>
                <a:spcPts val="0"/>
              </a:spcAft>
              <a:buNone/>
            </a:pPr>
            <a:endParaRPr sz="1000">
              <a:solidFill>
                <a:srgbClr val="A5A5A5"/>
              </a:solidFill>
              <a:latin typeface="Arial"/>
              <a:ea typeface="Arial"/>
              <a:cs typeface="Arial"/>
              <a:sym typeface="Arial"/>
            </a:endParaRPr>
          </a:p>
        </p:txBody>
      </p:sp>
      <p:pic>
        <p:nvPicPr>
          <p:cNvPr id="3091" name="Google Shape;3091;p172" descr="small dove.png"/>
          <p:cNvPicPr preferRelativeResize="0"/>
          <p:nvPr/>
        </p:nvPicPr>
        <p:blipFill rotWithShape="1">
          <a:blip r:embed="rId4">
            <a:alphaModFix/>
          </a:blip>
          <a:srcRect/>
          <a:stretch/>
        </p:blipFill>
        <p:spPr>
          <a:xfrm>
            <a:off x="971600" y="620688"/>
            <a:ext cx="1539192" cy="1599791"/>
          </a:xfrm>
          <a:prstGeom prst="rect">
            <a:avLst/>
          </a:prstGeom>
          <a:noFill/>
          <a:ln>
            <a:noFill/>
          </a:ln>
        </p:spPr>
      </p:pic>
      <p:sp>
        <p:nvSpPr>
          <p:cNvPr id="3092" name="Google Shape;3092;p172"/>
          <p:cNvSpPr txBox="1"/>
          <p:nvPr/>
        </p:nvSpPr>
        <p:spPr>
          <a:xfrm>
            <a:off x="5292080" y="44624"/>
            <a:ext cx="3168352" cy="1384995"/>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56. immergé dans l'Esprit Saint.</a:t>
            </a:r>
            <a:endParaRPr sz="2800" b="1">
              <a:solidFill>
                <a:srgbClr val="FF0000"/>
              </a:solidFill>
              <a:latin typeface="Calibri"/>
              <a:ea typeface="Calibri"/>
              <a:cs typeface="Calibri"/>
              <a:sym typeface="Calibri"/>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Merci, Seigneur! </a:t>
            </a:r>
            <a:endParaRPr sz="2800">
              <a:solidFill>
                <a:schemeClr val="lt1"/>
              </a:solidFill>
              <a:latin typeface="Arial"/>
              <a:ea typeface="Arial"/>
              <a:cs typeface="Arial"/>
              <a:sym typeface="Arial"/>
            </a:endParaRPr>
          </a:p>
        </p:txBody>
      </p:sp>
      <p:pic>
        <p:nvPicPr>
          <p:cNvPr id="3093" name="Google Shape;3093;p172" descr="angry-face-01s.gif"/>
          <p:cNvPicPr preferRelativeResize="0"/>
          <p:nvPr/>
        </p:nvPicPr>
        <p:blipFill rotWithShape="1">
          <a:blip r:embed="rId5">
            <a:alphaModFix/>
          </a:blip>
          <a:srcRect/>
          <a:stretch/>
        </p:blipFill>
        <p:spPr>
          <a:xfrm>
            <a:off x="8172400" y="5877272"/>
            <a:ext cx="864096" cy="864096"/>
          </a:xfrm>
          <a:prstGeom prst="ellipse">
            <a:avLst/>
          </a:prstGeom>
          <a:noFill/>
          <a:ln>
            <a:noFill/>
          </a:ln>
        </p:spPr>
      </p:pic>
      <p:sp>
        <p:nvSpPr>
          <p:cNvPr id="3094" name="Google Shape;3094;p172"/>
          <p:cNvSpPr txBox="1"/>
          <p:nvPr/>
        </p:nvSpPr>
        <p:spPr>
          <a:xfrm>
            <a:off x="8172400" y="5805264"/>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3095" name="Google Shape;3095;p172"/>
          <p:cNvSpPr txBox="1"/>
          <p:nvPr/>
        </p:nvSpPr>
        <p:spPr>
          <a:xfrm>
            <a:off x="8100392" y="6597352"/>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F2F2F2"/>
                </a:solidFill>
                <a:latin typeface="Arial"/>
                <a:ea typeface="Arial"/>
                <a:cs typeface="Arial"/>
                <a:sym typeface="Arial"/>
              </a:rPr>
              <a:t>© GospelGifs.com </a:t>
            </a:r>
            <a:endParaRPr sz="800">
              <a:solidFill>
                <a:srgbClr val="F2F2F2"/>
              </a:solidFill>
              <a:latin typeface="Arial"/>
              <a:ea typeface="Arial"/>
              <a:cs typeface="Arial"/>
              <a:sym typeface="Arial"/>
            </a:endParaRPr>
          </a:p>
        </p:txBody>
      </p:sp>
      <p:sp>
        <p:nvSpPr>
          <p:cNvPr id="3096" name="Google Shape;3096;p172"/>
          <p:cNvSpPr txBox="1"/>
          <p:nvPr/>
        </p:nvSpPr>
        <p:spPr>
          <a:xfrm>
            <a:off x="4644008" y="3438128"/>
            <a:ext cx="4499992"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2800" b="1">
                <a:solidFill>
                  <a:schemeClr val="lt1"/>
                </a:solidFill>
                <a:latin typeface="Calibri"/>
                <a:ea typeface="Calibri"/>
                <a:cs typeface="Calibri"/>
                <a:sym typeface="Calibri"/>
              </a:rPr>
              <a:t>« car Jean a baptisé [</a:t>
            </a:r>
            <a:r>
              <a:rPr lang="en-US" sz="2800" b="1" i="1">
                <a:solidFill>
                  <a:schemeClr val="lt1"/>
                </a:solidFill>
                <a:latin typeface="Calibri"/>
                <a:ea typeface="Calibri"/>
                <a:cs typeface="Calibri"/>
                <a:sym typeface="Calibri"/>
              </a:rPr>
              <a:t>immergé</a:t>
            </a:r>
            <a:r>
              <a:rPr lang="en-US" sz="2800" b="1">
                <a:solidFill>
                  <a:schemeClr val="lt1"/>
                </a:solidFill>
                <a:latin typeface="Calibri"/>
                <a:ea typeface="Calibri"/>
                <a:cs typeface="Calibri"/>
                <a:sym typeface="Calibri"/>
              </a:rPr>
              <a:t>] d'eau, mais vous, dans peu de jours, vous serez baptisés [</a:t>
            </a:r>
            <a:r>
              <a:rPr lang="en-US" sz="2800" b="1" i="1">
                <a:solidFill>
                  <a:schemeClr val="lt1"/>
                </a:solidFill>
                <a:latin typeface="Calibri"/>
                <a:ea typeface="Calibri"/>
                <a:cs typeface="Calibri"/>
                <a:sym typeface="Calibri"/>
              </a:rPr>
              <a:t>immergera en</a:t>
            </a:r>
            <a:r>
              <a:rPr lang="en-US" sz="2800" b="1">
                <a:solidFill>
                  <a:schemeClr val="lt1"/>
                </a:solidFill>
                <a:latin typeface="Calibri"/>
                <a:ea typeface="Calibri"/>
                <a:cs typeface="Calibri"/>
                <a:sym typeface="Calibri"/>
              </a:rPr>
              <a:t>] du Saint Esprit. . . . Mais vous recevrez une puissance, </a:t>
            </a:r>
            <a:endParaRPr/>
          </a:p>
          <a:p>
            <a:pPr marL="0" marR="0" lvl="0" indent="0" algn="l" rtl="0">
              <a:spcBef>
                <a:spcPts val="0"/>
              </a:spcBef>
              <a:spcAft>
                <a:spcPts val="0"/>
              </a:spcAft>
              <a:buNone/>
            </a:pPr>
            <a:r>
              <a:rPr lang="en-US" sz="2800" b="1">
                <a:solidFill>
                  <a:schemeClr val="lt1"/>
                </a:solidFill>
                <a:latin typeface="Calibri"/>
                <a:ea typeface="Calibri"/>
                <a:cs typeface="Calibri"/>
                <a:sym typeface="Calibri"/>
              </a:rPr>
              <a:t>le Saint Esprit survenant sur vous, et vous serez mes témoins . . . jusqu'aux extrémités de la terre »  Actes 1:5,8</a:t>
            </a:r>
            <a:endParaRPr sz="2800" b="0" i="0" u="none" strike="noStrike" cap="none">
              <a:solidFill>
                <a:schemeClr val="lt1"/>
              </a:solidFill>
              <a:latin typeface="Calibri"/>
              <a:ea typeface="Calibri"/>
              <a:cs typeface="Calibri"/>
              <a:sym typeface="Calibri"/>
            </a:endParaRPr>
          </a:p>
        </p:txBody>
      </p:sp>
      <p:pic>
        <p:nvPicPr>
          <p:cNvPr id="3097" name="Google Shape;3097;p172" descr="www.fg-a.com valentine 2-jumping-heart.gif"/>
          <p:cNvPicPr preferRelativeResize="0"/>
          <p:nvPr/>
        </p:nvPicPr>
        <p:blipFill rotWithShape="1">
          <a:blip r:embed="rId6">
            <a:alphaModFix/>
          </a:blip>
          <a:srcRect/>
          <a:stretch/>
        </p:blipFill>
        <p:spPr>
          <a:xfrm>
            <a:off x="2123728" y="2847806"/>
            <a:ext cx="1049259" cy="1224136"/>
          </a:xfrm>
          <a:prstGeom prst="rect">
            <a:avLst/>
          </a:prstGeom>
          <a:noFill/>
          <a:ln>
            <a:noFill/>
          </a:ln>
        </p:spPr>
      </p:pic>
      <p:pic>
        <p:nvPicPr>
          <p:cNvPr id="3098" name="Google Shape;3098;p172" descr="www.fg-a.com valentine 2-jumping-heart.gif"/>
          <p:cNvPicPr preferRelativeResize="0"/>
          <p:nvPr/>
        </p:nvPicPr>
        <p:blipFill rotWithShape="1">
          <a:blip r:embed="rId6">
            <a:alphaModFix/>
          </a:blip>
          <a:srcRect/>
          <a:stretch/>
        </p:blipFill>
        <p:spPr>
          <a:xfrm>
            <a:off x="755576" y="2420888"/>
            <a:ext cx="1049259" cy="1224136"/>
          </a:xfrm>
          <a:prstGeom prst="rect">
            <a:avLst/>
          </a:prstGeom>
          <a:noFill/>
          <a:ln>
            <a:noFill/>
          </a:ln>
        </p:spPr>
      </p:pic>
      <p:pic>
        <p:nvPicPr>
          <p:cNvPr id="3099" name="Google Shape;3099;p172" descr="www.fg-a.com valentine 2-jumping-heart.gif"/>
          <p:cNvPicPr preferRelativeResize="0"/>
          <p:nvPr/>
        </p:nvPicPr>
        <p:blipFill rotWithShape="1">
          <a:blip r:embed="rId6">
            <a:alphaModFix/>
          </a:blip>
          <a:srcRect/>
          <a:stretch/>
        </p:blipFill>
        <p:spPr>
          <a:xfrm>
            <a:off x="1362501" y="4149080"/>
            <a:ext cx="1049259" cy="1224136"/>
          </a:xfrm>
          <a:prstGeom prst="rect">
            <a:avLst/>
          </a:prstGeom>
          <a:noFill/>
          <a:ln>
            <a:noFill/>
          </a:ln>
        </p:spPr>
      </p:pic>
      <p:pic>
        <p:nvPicPr>
          <p:cNvPr id="3100" name="Google Shape;3100;p172" descr="www.fg-a.com valentine 2-jumping-heart.gif"/>
          <p:cNvPicPr preferRelativeResize="0"/>
          <p:nvPr/>
        </p:nvPicPr>
        <p:blipFill rotWithShape="1">
          <a:blip r:embed="rId6">
            <a:alphaModFix/>
          </a:blip>
          <a:srcRect/>
          <a:stretch/>
        </p:blipFill>
        <p:spPr>
          <a:xfrm>
            <a:off x="1979712" y="3933056"/>
            <a:ext cx="1049259" cy="1224136"/>
          </a:xfrm>
          <a:prstGeom prst="rect">
            <a:avLst/>
          </a:prstGeom>
          <a:noFill/>
          <a:ln>
            <a:noFill/>
          </a:ln>
        </p:spPr>
      </p:pic>
      <p:pic>
        <p:nvPicPr>
          <p:cNvPr id="3101" name="Google Shape;3101;p172" descr="www.fg-a.com valentine 2-jumping-heart.gif"/>
          <p:cNvPicPr preferRelativeResize="0"/>
          <p:nvPr/>
        </p:nvPicPr>
        <p:blipFill rotWithShape="1">
          <a:blip r:embed="rId6">
            <a:alphaModFix/>
          </a:blip>
          <a:srcRect/>
          <a:stretch/>
        </p:blipFill>
        <p:spPr>
          <a:xfrm>
            <a:off x="1547664" y="3356992"/>
            <a:ext cx="1049259" cy="1224136"/>
          </a:xfrm>
          <a:prstGeom prst="rect">
            <a:avLst/>
          </a:prstGeom>
          <a:noFill/>
          <a:ln>
            <a:noFill/>
          </a:ln>
        </p:spPr>
      </p:pic>
      <p:pic>
        <p:nvPicPr>
          <p:cNvPr id="3102" name="Google Shape;3102;p172" descr="www.fg-a.com valentine 2-jumping-heart.gif"/>
          <p:cNvPicPr preferRelativeResize="0"/>
          <p:nvPr/>
        </p:nvPicPr>
        <p:blipFill rotWithShape="1">
          <a:blip r:embed="rId6">
            <a:alphaModFix/>
          </a:blip>
          <a:srcRect/>
          <a:stretch/>
        </p:blipFill>
        <p:spPr>
          <a:xfrm>
            <a:off x="971600" y="3068960"/>
            <a:ext cx="1049259" cy="1224136"/>
          </a:xfrm>
          <a:prstGeom prst="rect">
            <a:avLst/>
          </a:prstGeom>
          <a:noFill/>
          <a:ln>
            <a:noFill/>
          </a:ln>
        </p:spPr>
      </p:pic>
      <p:pic>
        <p:nvPicPr>
          <p:cNvPr id="3103" name="Google Shape;3103;p172" descr="www.fg-a.com valentine 2-jumping-heart.gif"/>
          <p:cNvPicPr preferRelativeResize="0"/>
          <p:nvPr/>
        </p:nvPicPr>
        <p:blipFill rotWithShape="1">
          <a:blip r:embed="rId6">
            <a:alphaModFix/>
          </a:blip>
          <a:srcRect/>
          <a:stretch/>
        </p:blipFill>
        <p:spPr>
          <a:xfrm>
            <a:off x="1763688" y="2132856"/>
            <a:ext cx="1049259" cy="1224136"/>
          </a:xfrm>
          <a:prstGeom prst="rect">
            <a:avLst/>
          </a:prstGeom>
          <a:noFill/>
          <a:ln>
            <a:noFill/>
          </a:ln>
        </p:spPr>
      </p:pic>
      <p:sp>
        <p:nvSpPr>
          <p:cNvPr id="3104" name="Google Shape;3104;p172"/>
          <p:cNvSpPr txBox="1"/>
          <p:nvPr/>
        </p:nvSpPr>
        <p:spPr>
          <a:xfrm>
            <a:off x="-36512" y="5949280"/>
            <a:ext cx="2088232"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A5A5A5"/>
                </a:solidFill>
                <a:latin typeface="Arial"/>
                <a:ea typeface="Arial"/>
                <a:cs typeface="Arial"/>
                <a:sym typeface="Arial"/>
              </a:rPr>
              <a:t>jumping heart © www.fg-a.com</a:t>
            </a:r>
            <a:endParaRPr/>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3108"/>
        <p:cNvGrpSpPr/>
        <p:nvPr/>
      </p:nvGrpSpPr>
      <p:grpSpPr>
        <a:xfrm>
          <a:off x="0" y="0"/>
          <a:ext cx="0" cy="0"/>
          <a:chOff x="0" y="0"/>
          <a:chExt cx="0" cy="0"/>
        </a:xfrm>
      </p:grpSpPr>
      <p:sp>
        <p:nvSpPr>
          <p:cNvPr id="3109" name="Google Shape;3109;p173"/>
          <p:cNvSpPr/>
          <p:nvPr/>
        </p:nvSpPr>
        <p:spPr>
          <a:xfrm>
            <a:off x="35496" y="304800"/>
            <a:ext cx="7132320" cy="6492240"/>
          </a:xfrm>
          <a:prstGeom prst="ellipse">
            <a:avLst/>
          </a:prstGeom>
          <a:solidFill>
            <a:srgbClr val="66FFFF"/>
          </a:solid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3111" name="Google Shape;3111;p173"/>
          <p:cNvSpPr txBox="1"/>
          <p:nvPr/>
        </p:nvSpPr>
        <p:spPr>
          <a:xfrm>
            <a:off x="396552" y="44624"/>
            <a:ext cx="6766248" cy="423863"/>
          </a:xfrm>
          <a:prstGeom prst="rect">
            <a:avLst/>
          </a:prstGeom>
          <a:noFill/>
          <a:ln>
            <a:noFill/>
          </a:ln>
        </p:spPr>
        <p:txBody>
          <a:bodyPr spcFirstLastPara="1" wrap="square" lIns="91425" tIns="45700" rIns="91425" bIns="45700" anchor="t" anchorCtr="0">
            <a:noAutofit/>
          </a:bodyPr>
          <a:lstStyle/>
          <a:p>
            <a:pPr marL="457200" marR="0" lvl="1" indent="0" algn="l" rtl="0">
              <a:spcBef>
                <a:spcPts val="0"/>
              </a:spcBef>
              <a:spcAft>
                <a:spcPts val="0"/>
              </a:spcAft>
              <a:buNone/>
            </a:pPr>
            <a:r>
              <a:rPr lang="en-US" sz="1400" b="1" i="0" u="none" strike="noStrike" cap="none">
                <a:solidFill>
                  <a:schemeClr val="lt1"/>
                </a:solidFill>
                <a:latin typeface="Arial"/>
                <a:ea typeface="Arial"/>
                <a:cs typeface="Arial"/>
                <a:sym typeface="Arial"/>
              </a:rPr>
              <a:t>la repentance envers Dieu et          la foi en notre Seigneur Jésus Christ</a:t>
            </a:r>
            <a:endParaRPr sz="1800" b="0" i="0" u="none" strike="noStrike" cap="none">
              <a:solidFill>
                <a:schemeClr val="lt1"/>
              </a:solidFill>
              <a:latin typeface="Arial"/>
              <a:ea typeface="Arial"/>
              <a:cs typeface="Arial"/>
              <a:sym typeface="Arial"/>
            </a:endParaRPr>
          </a:p>
        </p:txBody>
      </p:sp>
      <p:sp>
        <p:nvSpPr>
          <p:cNvPr id="3112" name="Google Shape;3112;p173"/>
          <p:cNvSpPr/>
          <p:nvPr/>
        </p:nvSpPr>
        <p:spPr>
          <a:xfrm>
            <a:off x="3459480" y="30480"/>
            <a:ext cx="274320" cy="274320"/>
          </a:xfrm>
          <a:prstGeom prst="downArrow">
            <a:avLst>
              <a:gd name="adj1" fmla="val 50000"/>
              <a:gd name="adj2" fmla="val 50000"/>
            </a:avLst>
          </a:prstGeom>
          <a:no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13" name="Google Shape;3113;p173"/>
          <p:cNvSpPr/>
          <p:nvPr/>
        </p:nvSpPr>
        <p:spPr>
          <a:xfrm>
            <a:off x="3525024" y="3048000"/>
            <a:ext cx="182880" cy="128016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14" name="Google Shape;3114;p173"/>
          <p:cNvSpPr/>
          <p:nvPr/>
        </p:nvSpPr>
        <p:spPr>
          <a:xfrm>
            <a:off x="3153544" y="3352800"/>
            <a:ext cx="914400" cy="1828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3115" name="Google Shape;3115;p173"/>
          <p:cNvCxnSpPr/>
          <p:nvPr/>
        </p:nvCxnSpPr>
        <p:spPr>
          <a:xfrm rot="10800000">
            <a:off x="2926080" y="3002280"/>
            <a:ext cx="274320" cy="274320"/>
          </a:xfrm>
          <a:prstGeom prst="straightConnector1">
            <a:avLst/>
          </a:prstGeom>
          <a:noFill/>
          <a:ln w="28575" cap="flat" cmpd="sng">
            <a:solidFill>
              <a:srgbClr val="FF0000"/>
            </a:solidFill>
            <a:prstDash val="solid"/>
            <a:round/>
            <a:headEnd type="none" w="sm" len="sm"/>
            <a:tailEnd type="stealth" w="med" len="med"/>
          </a:ln>
        </p:spPr>
      </p:cxnSp>
      <p:cxnSp>
        <p:nvCxnSpPr>
          <p:cNvPr id="3116" name="Google Shape;3116;p173"/>
          <p:cNvCxnSpPr/>
          <p:nvPr/>
        </p:nvCxnSpPr>
        <p:spPr>
          <a:xfrm rot="10800000" flipH="1">
            <a:off x="4038600" y="3002280"/>
            <a:ext cx="274320" cy="274320"/>
          </a:xfrm>
          <a:prstGeom prst="straightConnector1">
            <a:avLst/>
          </a:prstGeom>
          <a:noFill/>
          <a:ln w="28575" cap="flat" cmpd="sng">
            <a:solidFill>
              <a:srgbClr val="FF0000"/>
            </a:solidFill>
            <a:prstDash val="solid"/>
            <a:round/>
            <a:headEnd type="none" w="sm" len="sm"/>
            <a:tailEnd type="stealth" w="med" len="med"/>
          </a:ln>
        </p:spPr>
      </p:cxnSp>
      <p:cxnSp>
        <p:nvCxnSpPr>
          <p:cNvPr id="3117" name="Google Shape;3117;p173"/>
          <p:cNvCxnSpPr/>
          <p:nvPr/>
        </p:nvCxnSpPr>
        <p:spPr>
          <a:xfrm flipH="1">
            <a:off x="2926080" y="4069080"/>
            <a:ext cx="274320" cy="274320"/>
          </a:xfrm>
          <a:prstGeom prst="straightConnector1">
            <a:avLst/>
          </a:prstGeom>
          <a:noFill/>
          <a:ln w="28575" cap="flat" cmpd="sng">
            <a:solidFill>
              <a:srgbClr val="FF0000"/>
            </a:solidFill>
            <a:prstDash val="solid"/>
            <a:round/>
            <a:headEnd type="none" w="sm" len="sm"/>
            <a:tailEnd type="stealth" w="med" len="med"/>
          </a:ln>
        </p:spPr>
      </p:cxnSp>
      <p:cxnSp>
        <p:nvCxnSpPr>
          <p:cNvPr id="3118" name="Google Shape;3118;p173"/>
          <p:cNvCxnSpPr/>
          <p:nvPr/>
        </p:nvCxnSpPr>
        <p:spPr>
          <a:xfrm>
            <a:off x="4038600" y="4069080"/>
            <a:ext cx="274320" cy="274320"/>
          </a:xfrm>
          <a:prstGeom prst="straightConnector1">
            <a:avLst/>
          </a:prstGeom>
          <a:noFill/>
          <a:ln w="28575" cap="flat" cmpd="sng">
            <a:solidFill>
              <a:srgbClr val="FF0000"/>
            </a:solidFill>
            <a:prstDash val="solid"/>
            <a:round/>
            <a:headEnd type="none" w="sm" len="sm"/>
            <a:tailEnd type="stealth" w="med" len="med"/>
          </a:ln>
        </p:spPr>
      </p:cxnSp>
      <p:sp>
        <p:nvSpPr>
          <p:cNvPr id="3119" name="Google Shape;3119;p173"/>
          <p:cNvSpPr txBox="1"/>
          <p:nvPr/>
        </p:nvSpPr>
        <p:spPr>
          <a:xfrm>
            <a:off x="4800600" y="6477000"/>
            <a:ext cx="2448272"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F2F2F2"/>
                </a:solidFill>
                <a:latin typeface="Arial Narrow"/>
                <a:ea typeface="Arial Narrow"/>
                <a:cs typeface="Arial Narrow"/>
                <a:sym typeface="Arial Narrow"/>
              </a:rPr>
              <a:t>johncrozieris@gmail.com  ©  2021 </a:t>
            </a:r>
            <a:endParaRPr sz="1200">
              <a:solidFill>
                <a:srgbClr val="F2F2F2"/>
              </a:solidFill>
              <a:latin typeface="Arial Narrow"/>
              <a:ea typeface="Arial Narrow"/>
              <a:cs typeface="Arial Narrow"/>
              <a:sym typeface="Arial Narrow"/>
            </a:endParaRPr>
          </a:p>
        </p:txBody>
      </p:sp>
      <p:sp>
        <p:nvSpPr>
          <p:cNvPr id="3120" name="Google Shape;3120;p173"/>
          <p:cNvSpPr txBox="1"/>
          <p:nvPr/>
        </p:nvSpPr>
        <p:spPr>
          <a:xfrm>
            <a:off x="2590800" y="254913"/>
            <a:ext cx="1944216" cy="43088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200">
                <a:solidFill>
                  <a:schemeClr val="dk2"/>
                </a:solidFill>
                <a:latin typeface="Arial Black"/>
                <a:ea typeface="Arial Black"/>
                <a:cs typeface="Arial Black"/>
                <a:sym typeface="Arial Black"/>
              </a:rPr>
              <a:t>en Christ</a:t>
            </a:r>
            <a:endParaRPr sz="2200">
              <a:solidFill>
                <a:schemeClr val="dk2"/>
              </a:solidFill>
              <a:latin typeface="Arial Black"/>
              <a:ea typeface="Arial Black"/>
              <a:cs typeface="Arial Black"/>
              <a:sym typeface="Arial Black"/>
            </a:endParaRPr>
          </a:p>
        </p:txBody>
      </p:sp>
      <p:sp>
        <p:nvSpPr>
          <p:cNvPr id="3121" name="Google Shape;3121;p173"/>
          <p:cNvSpPr txBox="1"/>
          <p:nvPr/>
        </p:nvSpPr>
        <p:spPr>
          <a:xfrm>
            <a:off x="214282" y="6429396"/>
            <a:ext cx="2088232"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F2F2F2"/>
                </a:solidFill>
                <a:latin typeface="Arial Narrow"/>
                <a:ea typeface="Arial Narrow"/>
                <a:cs typeface="Arial Narrow"/>
                <a:sym typeface="Arial Narrow"/>
              </a:rPr>
              <a:t>jumping heart © www.fg-a.com</a:t>
            </a:r>
            <a:endParaRPr/>
          </a:p>
        </p:txBody>
      </p:sp>
      <p:pic>
        <p:nvPicPr>
          <p:cNvPr id="3122" name="Google Shape;3122;p173" descr="www.fg-a.com valentine 2-jumping-heart.gif"/>
          <p:cNvPicPr preferRelativeResize="0"/>
          <p:nvPr/>
        </p:nvPicPr>
        <p:blipFill rotWithShape="1">
          <a:blip r:embed="rId3">
            <a:alphaModFix/>
          </a:blip>
          <a:srcRect/>
          <a:stretch/>
        </p:blipFill>
        <p:spPr>
          <a:xfrm>
            <a:off x="3059832" y="2996952"/>
            <a:ext cx="1049259" cy="1224136"/>
          </a:xfrm>
          <a:prstGeom prst="rect">
            <a:avLst/>
          </a:prstGeom>
          <a:noFill/>
          <a:ln>
            <a:noFill/>
          </a:ln>
        </p:spPr>
      </p:pic>
      <p:sp>
        <p:nvSpPr>
          <p:cNvPr id="3123" name="Google Shape;3123;p173"/>
          <p:cNvSpPr txBox="1"/>
          <p:nvPr/>
        </p:nvSpPr>
        <p:spPr>
          <a:xfrm>
            <a:off x="7092275" y="151279"/>
            <a:ext cx="2160300" cy="660635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200" b="1" dirty="0" err="1">
                <a:solidFill>
                  <a:schemeClr val="dk2"/>
                </a:solidFill>
                <a:latin typeface="Calibri"/>
                <a:ea typeface="Calibri"/>
                <a:cs typeface="Calibri"/>
                <a:sym typeface="Calibri"/>
              </a:rPr>
              <a:t>Toutes</a:t>
            </a:r>
            <a:r>
              <a:rPr lang="en-US" sz="2200" b="1" dirty="0">
                <a:solidFill>
                  <a:schemeClr val="dk2"/>
                </a:solidFill>
                <a:latin typeface="Calibri"/>
                <a:ea typeface="Calibri"/>
                <a:cs typeface="Calibri"/>
                <a:sym typeface="Calibri"/>
              </a:rPr>
              <a:t> les richesses de la grâce de </a:t>
            </a:r>
            <a:r>
              <a:rPr lang="en-US" sz="2200" b="1" dirty="0" err="1">
                <a:solidFill>
                  <a:schemeClr val="dk2"/>
                </a:solidFill>
                <a:latin typeface="Calibri"/>
                <a:ea typeface="Calibri"/>
                <a:cs typeface="Calibri"/>
                <a:sym typeface="Calibri"/>
              </a:rPr>
              <a:t>Dieu</a:t>
            </a:r>
            <a:r>
              <a:rPr lang="en-US" sz="2200" b="1" dirty="0">
                <a:solidFill>
                  <a:schemeClr val="dk2"/>
                </a:solidFill>
                <a:latin typeface="Calibri"/>
                <a:ea typeface="Calibri"/>
                <a:cs typeface="Calibri"/>
                <a:sym typeface="Calibri"/>
              </a:rPr>
              <a:t> </a:t>
            </a:r>
            <a:endParaRPr lang="en-US" sz="2200" b="1" dirty="0" smtClean="0">
              <a:solidFill>
                <a:schemeClr val="dk2"/>
              </a:solidFill>
              <a:latin typeface="Calibri"/>
              <a:ea typeface="Calibri"/>
              <a:cs typeface="Calibri"/>
              <a:sym typeface="Calibri"/>
            </a:endParaRPr>
          </a:p>
          <a:p>
            <a:pPr marL="0" marR="0" lvl="0" indent="0" algn="ctr" rtl="0">
              <a:spcBef>
                <a:spcPts val="0"/>
              </a:spcBef>
              <a:spcAft>
                <a:spcPts val="0"/>
              </a:spcAft>
              <a:buNone/>
            </a:pPr>
            <a:r>
              <a:rPr lang="en-US" sz="2200" b="1" dirty="0" smtClean="0">
                <a:solidFill>
                  <a:schemeClr val="dk2"/>
                </a:solidFill>
                <a:latin typeface="Calibri"/>
                <a:ea typeface="Calibri"/>
                <a:cs typeface="Calibri"/>
                <a:sym typeface="Calibri"/>
              </a:rPr>
              <a:t>en </a:t>
            </a:r>
            <a:r>
              <a:rPr lang="en-US" sz="2200" b="1" dirty="0">
                <a:solidFill>
                  <a:schemeClr val="dk2"/>
                </a:solidFill>
                <a:latin typeface="Calibri"/>
                <a:ea typeface="Calibri"/>
                <a:cs typeface="Calibri"/>
                <a:sym typeface="Calibri"/>
              </a:rPr>
              <a:t>Christ </a:t>
            </a:r>
            <a:r>
              <a:rPr lang="en-US" sz="2200" b="1" dirty="0" err="1">
                <a:solidFill>
                  <a:schemeClr val="dk2"/>
                </a:solidFill>
                <a:latin typeface="Calibri"/>
                <a:ea typeface="Calibri"/>
                <a:cs typeface="Calibri"/>
                <a:sym typeface="Calibri"/>
              </a:rPr>
              <a:t>sont</a:t>
            </a:r>
            <a:r>
              <a:rPr lang="en-US" sz="2200" b="1" dirty="0">
                <a:solidFill>
                  <a:schemeClr val="dk2"/>
                </a:solidFill>
                <a:latin typeface="Calibri"/>
                <a:ea typeface="Calibri"/>
                <a:cs typeface="Calibri"/>
                <a:sym typeface="Calibri"/>
              </a:rPr>
              <a:t> </a:t>
            </a:r>
            <a:r>
              <a:rPr lang="en-US" sz="2200" b="1" dirty="0" err="1">
                <a:solidFill>
                  <a:schemeClr val="dk2"/>
                </a:solidFill>
                <a:latin typeface="Calibri"/>
                <a:ea typeface="Calibri"/>
                <a:cs typeface="Calibri"/>
                <a:sym typeface="Calibri"/>
              </a:rPr>
              <a:t>données</a:t>
            </a:r>
            <a:r>
              <a:rPr lang="en-US" sz="2200" b="1" dirty="0">
                <a:solidFill>
                  <a:schemeClr val="dk2"/>
                </a:solidFill>
                <a:latin typeface="Calibri"/>
                <a:ea typeface="Calibri"/>
                <a:cs typeface="Calibri"/>
                <a:sym typeface="Calibri"/>
              </a:rPr>
              <a:t> </a:t>
            </a:r>
            <a:r>
              <a:rPr lang="en-US" sz="2200" b="1" dirty="0" err="1">
                <a:solidFill>
                  <a:schemeClr val="dk2"/>
                </a:solidFill>
                <a:latin typeface="Calibri"/>
                <a:ea typeface="Calibri"/>
                <a:cs typeface="Calibri"/>
                <a:sym typeface="Calibri"/>
              </a:rPr>
              <a:t>gratuitement</a:t>
            </a:r>
            <a:r>
              <a:rPr lang="en-US" sz="2200" b="1" dirty="0">
                <a:solidFill>
                  <a:schemeClr val="dk2"/>
                </a:solidFill>
                <a:latin typeface="Calibri"/>
                <a:ea typeface="Calibri"/>
                <a:cs typeface="Calibri"/>
                <a:sym typeface="Calibri"/>
              </a:rPr>
              <a:t> </a:t>
            </a:r>
            <a:endParaRPr lang="en-US" sz="2200" b="1" dirty="0" smtClean="0">
              <a:solidFill>
                <a:schemeClr val="dk2"/>
              </a:solidFill>
              <a:latin typeface="Calibri"/>
              <a:ea typeface="Calibri"/>
              <a:cs typeface="Calibri"/>
              <a:sym typeface="Calibri"/>
            </a:endParaRPr>
          </a:p>
          <a:p>
            <a:pPr marL="0" marR="0" lvl="0" indent="0" algn="ctr" rtl="0">
              <a:spcBef>
                <a:spcPts val="0"/>
              </a:spcBef>
              <a:spcAft>
                <a:spcPts val="0"/>
              </a:spcAft>
              <a:buNone/>
            </a:pPr>
            <a:r>
              <a:rPr lang="en-US" sz="2200" b="1" dirty="0" smtClean="0">
                <a:solidFill>
                  <a:schemeClr val="dk2"/>
                </a:solidFill>
                <a:latin typeface="Calibri"/>
                <a:ea typeface="Calibri"/>
                <a:cs typeface="Calibri"/>
                <a:sym typeface="Calibri"/>
              </a:rPr>
              <a:t>au </a:t>
            </a:r>
            <a:r>
              <a:rPr lang="en-US" sz="2200" b="1" dirty="0">
                <a:solidFill>
                  <a:schemeClr val="dk2"/>
                </a:solidFill>
                <a:latin typeface="Calibri"/>
                <a:ea typeface="Calibri"/>
                <a:cs typeface="Calibri"/>
                <a:sym typeface="Calibri"/>
              </a:rPr>
              <a:t>moment </a:t>
            </a:r>
            <a:endParaRPr lang="en-US" sz="2200" b="1" dirty="0" smtClean="0">
              <a:solidFill>
                <a:schemeClr val="dk2"/>
              </a:solidFill>
              <a:latin typeface="Calibri"/>
              <a:ea typeface="Calibri"/>
              <a:cs typeface="Calibri"/>
              <a:sym typeface="Calibri"/>
            </a:endParaRPr>
          </a:p>
          <a:p>
            <a:pPr marL="0" marR="0" lvl="0" indent="0" algn="ctr" rtl="0">
              <a:spcBef>
                <a:spcPts val="0"/>
              </a:spcBef>
              <a:spcAft>
                <a:spcPts val="0"/>
              </a:spcAft>
              <a:buNone/>
            </a:pPr>
            <a:r>
              <a:rPr lang="en-US" sz="2200" b="1" dirty="0" smtClean="0">
                <a:solidFill>
                  <a:schemeClr val="dk2"/>
                </a:solidFill>
                <a:latin typeface="Calibri"/>
                <a:ea typeface="Calibri"/>
                <a:cs typeface="Calibri"/>
                <a:sym typeface="Calibri"/>
              </a:rPr>
              <a:t>du </a:t>
            </a:r>
            <a:r>
              <a:rPr lang="en-US" sz="2200" b="1" dirty="0" err="1">
                <a:solidFill>
                  <a:schemeClr val="dk2"/>
                </a:solidFill>
                <a:latin typeface="Calibri"/>
                <a:ea typeface="Calibri"/>
                <a:cs typeface="Calibri"/>
                <a:sym typeface="Calibri"/>
              </a:rPr>
              <a:t>salut</a:t>
            </a:r>
            <a:r>
              <a:rPr lang="en-US" sz="2200" b="1" dirty="0">
                <a:solidFill>
                  <a:schemeClr val="dk2"/>
                </a:solidFill>
                <a:latin typeface="Calibri"/>
                <a:ea typeface="Calibri"/>
                <a:cs typeface="Calibri"/>
                <a:sym typeface="Calibri"/>
              </a:rPr>
              <a:t>. </a:t>
            </a:r>
            <a:endParaRPr sz="2200" dirty="0"/>
          </a:p>
          <a:p>
            <a:pPr marL="0" marR="0" lvl="0" indent="0" algn="ctr" rtl="0">
              <a:spcBef>
                <a:spcPts val="0"/>
              </a:spcBef>
              <a:spcAft>
                <a:spcPts val="0"/>
              </a:spcAft>
              <a:buNone/>
            </a:pPr>
            <a:r>
              <a:rPr lang="en-US" sz="2200" b="1" dirty="0">
                <a:solidFill>
                  <a:schemeClr val="dk2"/>
                </a:solidFill>
                <a:latin typeface="Calibri"/>
                <a:ea typeface="Calibri"/>
                <a:cs typeface="Calibri"/>
                <a:sym typeface="Calibri"/>
              </a:rPr>
              <a:t>Il </a:t>
            </a:r>
            <a:r>
              <a:rPr lang="en-US" sz="2200" b="1" dirty="0" err="1">
                <a:solidFill>
                  <a:schemeClr val="dk2"/>
                </a:solidFill>
                <a:latin typeface="Calibri"/>
                <a:ea typeface="Calibri"/>
                <a:cs typeface="Calibri"/>
                <a:sym typeface="Calibri"/>
              </a:rPr>
              <a:t>n'est</a:t>
            </a:r>
            <a:r>
              <a:rPr lang="en-US" sz="2200" b="1" dirty="0">
                <a:solidFill>
                  <a:schemeClr val="dk2"/>
                </a:solidFill>
                <a:latin typeface="Calibri"/>
                <a:ea typeface="Calibri"/>
                <a:cs typeface="Calibri"/>
                <a:sym typeface="Calibri"/>
              </a:rPr>
              <a:t> pas possible d'être </a:t>
            </a:r>
            <a:endParaRPr sz="2200" dirty="0"/>
          </a:p>
          <a:p>
            <a:pPr marL="0" marR="0" lvl="0" indent="0" algn="ctr" rtl="0">
              <a:spcBef>
                <a:spcPts val="0"/>
              </a:spcBef>
              <a:spcAft>
                <a:spcPts val="0"/>
              </a:spcAft>
              <a:buNone/>
            </a:pPr>
            <a:r>
              <a:rPr lang="en-US" sz="2200" b="1" dirty="0">
                <a:solidFill>
                  <a:schemeClr val="dk2"/>
                </a:solidFill>
                <a:latin typeface="Calibri"/>
                <a:ea typeface="Calibri"/>
                <a:cs typeface="Calibri"/>
                <a:sym typeface="Calibri"/>
              </a:rPr>
              <a:t>« </a:t>
            </a:r>
            <a:r>
              <a:rPr lang="en-US" sz="2200" b="1" dirty="0" err="1">
                <a:solidFill>
                  <a:schemeClr val="dk2"/>
                </a:solidFill>
                <a:latin typeface="Calibri"/>
                <a:ea typeface="Calibri"/>
                <a:cs typeface="Calibri"/>
                <a:sym typeface="Calibri"/>
              </a:rPr>
              <a:t>en</a:t>
            </a:r>
            <a:r>
              <a:rPr lang="en-US" sz="2200" b="1" dirty="0">
                <a:solidFill>
                  <a:schemeClr val="dk2"/>
                </a:solidFill>
                <a:latin typeface="Calibri"/>
                <a:ea typeface="Calibri"/>
                <a:cs typeface="Calibri"/>
                <a:sym typeface="Calibri"/>
              </a:rPr>
              <a:t> Christ » </a:t>
            </a:r>
            <a:r>
              <a:rPr lang="en-US" sz="2200" b="1" dirty="0" err="1">
                <a:solidFill>
                  <a:schemeClr val="dk2"/>
                </a:solidFill>
                <a:latin typeface="Calibri"/>
                <a:ea typeface="Calibri"/>
                <a:cs typeface="Calibri"/>
                <a:sym typeface="Calibri"/>
              </a:rPr>
              <a:t>mais</a:t>
            </a:r>
            <a:r>
              <a:rPr lang="en-US" sz="2200" b="1" dirty="0">
                <a:solidFill>
                  <a:schemeClr val="dk2"/>
                </a:solidFill>
                <a:latin typeface="Calibri"/>
                <a:ea typeface="Calibri"/>
                <a:cs typeface="Calibri"/>
                <a:sym typeface="Calibri"/>
              </a:rPr>
              <a:t> pas </a:t>
            </a:r>
            <a:endParaRPr sz="2200" dirty="0"/>
          </a:p>
          <a:p>
            <a:pPr marL="0" marR="0" lvl="0" indent="0" algn="ctr" rtl="0">
              <a:spcBef>
                <a:spcPts val="0"/>
              </a:spcBef>
              <a:spcAft>
                <a:spcPts val="0"/>
              </a:spcAft>
              <a:buNone/>
            </a:pPr>
            <a:r>
              <a:rPr lang="en-US" sz="2200" b="1" dirty="0">
                <a:solidFill>
                  <a:schemeClr val="dk2"/>
                </a:solidFill>
                <a:latin typeface="Calibri"/>
                <a:ea typeface="Calibri"/>
                <a:cs typeface="Calibri"/>
                <a:sym typeface="Calibri"/>
              </a:rPr>
              <a:t>« </a:t>
            </a:r>
            <a:r>
              <a:rPr lang="en-US" sz="2200" b="1" dirty="0" err="1">
                <a:solidFill>
                  <a:schemeClr val="dk2"/>
                </a:solidFill>
                <a:latin typeface="Calibri"/>
                <a:ea typeface="Calibri"/>
                <a:cs typeface="Calibri"/>
                <a:sym typeface="Calibri"/>
              </a:rPr>
              <a:t>immergé</a:t>
            </a:r>
            <a:r>
              <a:rPr lang="en-US" sz="2200" b="1" dirty="0">
                <a:solidFill>
                  <a:schemeClr val="dk2"/>
                </a:solidFill>
                <a:latin typeface="Calibri"/>
                <a:ea typeface="Calibri"/>
                <a:cs typeface="Calibri"/>
                <a:sym typeface="Calibri"/>
              </a:rPr>
              <a:t> dans </a:t>
            </a:r>
            <a:r>
              <a:rPr lang="en-US" sz="2200" b="1" dirty="0" err="1">
                <a:solidFill>
                  <a:schemeClr val="dk2"/>
                </a:solidFill>
                <a:latin typeface="Calibri"/>
                <a:ea typeface="Calibri"/>
                <a:cs typeface="Calibri"/>
                <a:sym typeface="Calibri"/>
              </a:rPr>
              <a:t>l'Esprit</a:t>
            </a:r>
            <a:r>
              <a:rPr lang="en-US" sz="2200" b="1" dirty="0">
                <a:solidFill>
                  <a:schemeClr val="dk2"/>
                </a:solidFill>
                <a:latin typeface="Calibri"/>
                <a:ea typeface="Calibri"/>
                <a:cs typeface="Calibri"/>
                <a:sym typeface="Calibri"/>
              </a:rPr>
              <a:t> »   « </a:t>
            </a:r>
            <a:r>
              <a:rPr lang="en-US" sz="2200" b="1" dirty="0" err="1">
                <a:solidFill>
                  <a:schemeClr val="dk2"/>
                </a:solidFill>
                <a:latin typeface="Calibri"/>
                <a:ea typeface="Calibri"/>
                <a:cs typeface="Calibri"/>
                <a:sym typeface="Calibri"/>
              </a:rPr>
              <a:t>afin</a:t>
            </a:r>
            <a:r>
              <a:rPr lang="en-US" sz="2200" b="1" dirty="0">
                <a:solidFill>
                  <a:schemeClr val="dk2"/>
                </a:solidFill>
                <a:latin typeface="Calibri"/>
                <a:ea typeface="Calibri"/>
                <a:cs typeface="Calibri"/>
                <a:sym typeface="Calibri"/>
              </a:rPr>
              <a:t> que la </a:t>
            </a:r>
            <a:r>
              <a:rPr lang="en-US" sz="2200" b="1" dirty="0" err="1">
                <a:solidFill>
                  <a:schemeClr val="dk2"/>
                </a:solidFill>
                <a:latin typeface="Calibri"/>
                <a:ea typeface="Calibri"/>
                <a:cs typeface="Calibri"/>
                <a:sym typeface="Calibri"/>
              </a:rPr>
              <a:t>croix</a:t>
            </a:r>
            <a:r>
              <a:rPr lang="en-US" sz="2200" b="1" dirty="0">
                <a:solidFill>
                  <a:schemeClr val="dk2"/>
                </a:solidFill>
                <a:latin typeface="Calibri"/>
                <a:ea typeface="Calibri"/>
                <a:cs typeface="Calibri"/>
                <a:sym typeface="Calibri"/>
              </a:rPr>
              <a:t> de Christ ne </a:t>
            </a:r>
            <a:r>
              <a:rPr lang="en-US" sz="2200" b="1" dirty="0" err="1">
                <a:solidFill>
                  <a:schemeClr val="dk2"/>
                </a:solidFill>
                <a:latin typeface="Calibri"/>
                <a:ea typeface="Calibri"/>
                <a:cs typeface="Calibri"/>
                <a:sym typeface="Calibri"/>
              </a:rPr>
              <a:t>soit</a:t>
            </a:r>
            <a:r>
              <a:rPr lang="en-US" sz="2200" b="1" dirty="0">
                <a:solidFill>
                  <a:schemeClr val="dk2"/>
                </a:solidFill>
                <a:latin typeface="Calibri"/>
                <a:ea typeface="Calibri"/>
                <a:cs typeface="Calibri"/>
                <a:sym typeface="Calibri"/>
              </a:rPr>
              <a:t> pas </a:t>
            </a:r>
            <a:r>
              <a:rPr lang="en-US" sz="2200" b="1" dirty="0" err="1">
                <a:solidFill>
                  <a:schemeClr val="dk2"/>
                </a:solidFill>
                <a:latin typeface="Calibri"/>
                <a:ea typeface="Calibri"/>
                <a:cs typeface="Calibri"/>
                <a:sym typeface="Calibri"/>
              </a:rPr>
              <a:t>rendue</a:t>
            </a:r>
            <a:r>
              <a:rPr lang="en-US" sz="2200" b="1" dirty="0">
                <a:solidFill>
                  <a:schemeClr val="dk2"/>
                </a:solidFill>
                <a:latin typeface="Calibri"/>
                <a:ea typeface="Calibri"/>
                <a:cs typeface="Calibri"/>
                <a:sym typeface="Calibri"/>
              </a:rPr>
              <a:t> </a:t>
            </a:r>
            <a:r>
              <a:rPr lang="en-US" sz="2200" b="1" dirty="0" err="1">
                <a:solidFill>
                  <a:schemeClr val="dk2"/>
                </a:solidFill>
                <a:latin typeface="Calibri"/>
                <a:ea typeface="Calibri"/>
                <a:cs typeface="Calibri"/>
                <a:sym typeface="Calibri"/>
              </a:rPr>
              <a:t>vaine</a:t>
            </a:r>
            <a:r>
              <a:rPr lang="en-US" sz="2200" b="1" dirty="0">
                <a:solidFill>
                  <a:schemeClr val="dk2"/>
                </a:solidFill>
                <a:latin typeface="Calibri"/>
                <a:ea typeface="Calibri"/>
                <a:cs typeface="Calibri"/>
                <a:sym typeface="Calibri"/>
              </a:rPr>
              <a:t> » </a:t>
            </a:r>
            <a:endParaRPr lang="en-US" sz="2200" b="1" dirty="0" smtClean="0">
              <a:solidFill>
                <a:schemeClr val="dk2"/>
              </a:solidFill>
              <a:latin typeface="Calibri"/>
              <a:ea typeface="Calibri"/>
              <a:cs typeface="Calibri"/>
              <a:sym typeface="Calibri"/>
            </a:endParaRPr>
          </a:p>
          <a:p>
            <a:pPr marL="0" marR="0" lvl="0" indent="0" algn="ctr" rtl="0">
              <a:spcBef>
                <a:spcPts val="0"/>
              </a:spcBef>
              <a:spcAft>
                <a:spcPts val="0"/>
              </a:spcAft>
              <a:buNone/>
            </a:pPr>
            <a:r>
              <a:rPr lang="en-US" sz="2200" b="1" dirty="0" smtClean="0">
                <a:solidFill>
                  <a:schemeClr val="dk2"/>
                </a:solidFill>
                <a:latin typeface="Calibri"/>
                <a:ea typeface="Calibri"/>
                <a:cs typeface="Calibri"/>
                <a:sym typeface="Calibri"/>
              </a:rPr>
              <a:t>(</a:t>
            </a:r>
            <a:r>
              <a:rPr lang="en-US" sz="2200" b="1" dirty="0">
                <a:solidFill>
                  <a:schemeClr val="dk2"/>
                </a:solidFill>
                <a:latin typeface="Calibri"/>
                <a:ea typeface="Calibri"/>
                <a:cs typeface="Calibri"/>
                <a:sym typeface="Calibri"/>
              </a:rPr>
              <a:t>1 Cor 1:17)</a:t>
            </a:r>
            <a:endParaRPr sz="2200" b="1" i="0" u="none" strike="noStrike" cap="none" dirty="0">
              <a:solidFill>
                <a:schemeClr val="dk2"/>
              </a:solidFill>
              <a:latin typeface="Calibri"/>
              <a:ea typeface="Calibri"/>
              <a:cs typeface="Calibri"/>
              <a:sym typeface="Calibri"/>
            </a:endParaRPr>
          </a:p>
        </p:txBody>
      </p:sp>
      <p:sp>
        <p:nvSpPr>
          <p:cNvPr id="17" name="Text Box 5"/>
          <p:cNvSpPr txBox="1">
            <a:spLocks noChangeArrowheads="1"/>
          </p:cNvSpPr>
          <p:nvPr/>
        </p:nvSpPr>
        <p:spPr bwMode="auto">
          <a:xfrm>
            <a:off x="-36512" y="6016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fontAlgn="base">
              <a:lnSpc>
                <a:spcPts val="1300"/>
              </a:lnSpc>
            </a:pPr>
            <a:r>
              <a:rPr lang="fr-CA" sz="1200" b="1" dirty="0" smtClean="0">
                <a:solidFill>
                  <a:schemeClr val="bg2"/>
                </a:solidFill>
                <a:latin typeface="Calibri" pitchFamily="34" charset="0"/>
                <a:cs typeface="Calibri" pitchFamily="34" charset="0"/>
              </a:rPr>
              <a:t>déclaré juste  en Christ la justice de Dieu</a:t>
            </a:r>
            <a:endParaRPr lang="en-US" sz="1200" b="1"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rançon</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racheté</a:t>
            </a:r>
            <a:r>
              <a:rPr lang="en-US" sz="1200" dirty="0" smtClean="0">
                <a:solidFill>
                  <a:schemeClr val="bg2"/>
                </a:solidFill>
                <a:latin typeface="Calibri" pitchFamily="34" charset="0"/>
                <a:cs typeface="Calibri" pitchFamily="34" charset="0"/>
              </a:rPr>
              <a:t>         P</a:t>
            </a:r>
            <a:r>
              <a:rPr lang="fr-FR" sz="1200" dirty="0" err="1" smtClean="0">
                <a:solidFill>
                  <a:schemeClr val="bg2"/>
                </a:solidFill>
                <a:latin typeface="Calibri" pitchFamily="34" charset="0"/>
                <a:cs typeface="Calibri" pitchFamily="34" charset="0"/>
              </a:rPr>
              <a:t>âques</a:t>
            </a:r>
            <a:r>
              <a:rPr lang="fr-FR"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péché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expié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colère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détournée</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pardonné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paix</a:t>
            </a:r>
            <a:r>
              <a:rPr lang="en-US" sz="1200" dirty="0" smtClean="0">
                <a:solidFill>
                  <a:schemeClr val="bg2"/>
                </a:solidFill>
                <a:latin typeface="Calibri" pitchFamily="34" charset="0"/>
                <a:cs typeface="Calibri" pitchFamily="34" charset="0"/>
              </a:rPr>
              <a:t> avec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réconcilié</a:t>
            </a:r>
            <a:r>
              <a:rPr lang="en-US" sz="1200" dirty="0" smtClean="0">
                <a:solidFill>
                  <a:schemeClr val="bg2"/>
                </a:solidFill>
                <a:latin typeface="Calibri" pitchFamily="34" charset="0"/>
                <a:cs typeface="Calibri" pitchFamily="34" charset="0"/>
              </a:rPr>
              <a:t>   vie </a:t>
            </a:r>
            <a:r>
              <a:rPr lang="en-US" sz="1200" dirty="0" err="1" smtClean="0">
                <a:solidFill>
                  <a:schemeClr val="bg2"/>
                </a:solidFill>
                <a:latin typeface="Calibri" pitchFamily="34" charset="0"/>
                <a:cs typeface="Calibri" pitchFamily="34" charset="0"/>
              </a:rPr>
              <a:t>éternelle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adopté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accueilli</a:t>
            </a:r>
            <a:endParaRPr lang="en-US" sz="1200" dirty="0" smtClean="0">
              <a:solidFill>
                <a:schemeClr val="bg2"/>
              </a:solidFill>
              <a:latin typeface="Calibri" pitchFamily="34" charset="0"/>
              <a:cs typeface="Calibri" pitchFamily="34" charset="0"/>
            </a:endParaRPr>
          </a:p>
          <a:p>
            <a:pPr algn="ctr">
              <a:lnSpc>
                <a:spcPts val="1300"/>
              </a:lnSpc>
            </a:pPr>
            <a:r>
              <a:rPr kumimoji="0" lang="en-CA" altLang="ko-KR" sz="1200" b="0" i="0" u="none" strike="noStrike" cap="none" normalizeH="0" baseline="0" dirty="0" smtClean="0">
                <a:ln>
                  <a:noFill/>
                </a:ln>
                <a:solidFill>
                  <a:schemeClr val="bg2"/>
                </a:solidFill>
                <a:effectLst/>
                <a:latin typeface="Calibri" pitchFamily="34" charset="0"/>
                <a:ea typeface="Malgun Gothic" pitchFamily="34" charset="-127"/>
                <a:cs typeface="Calibri" pitchFamily="34" charset="0"/>
              </a:rPr>
              <a:t> </a:t>
            </a:r>
            <a:r>
              <a:rPr lang="fr-FR" sz="1200" dirty="0" smtClean="0">
                <a:solidFill>
                  <a:schemeClr val="bg2"/>
                </a:solidFill>
                <a:latin typeface="Calibri" pitchFamily="34" charset="0"/>
                <a:cs typeface="Calibri" pitchFamily="34" charset="0"/>
              </a:rPr>
              <a:t>rempli et complet en Christ la plénitude de Dieu     </a:t>
            </a:r>
            <a:r>
              <a:rPr lang="fr-CA" sz="1200" dirty="0" smtClean="0">
                <a:solidFill>
                  <a:schemeClr val="bg2"/>
                </a:solidFill>
                <a:latin typeface="Calibri" pitchFamily="34" charset="0"/>
                <a:cs typeface="Calibri" pitchFamily="34" charset="0"/>
              </a:rPr>
              <a:t>béni de toute bénédiction</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Christ ma </a:t>
            </a:r>
            <a:r>
              <a:rPr lang="en-US" sz="1200" dirty="0" err="1" smtClean="0">
                <a:solidFill>
                  <a:schemeClr val="bg2"/>
                </a:solidFill>
                <a:latin typeface="Calibri" pitchFamily="34" charset="0"/>
                <a:cs typeface="Calibri" pitchFamily="34" charset="0"/>
              </a:rPr>
              <a:t>sagesse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justice et sanctification et </a:t>
            </a:r>
            <a:r>
              <a:rPr lang="en-US" sz="1200" dirty="0" err="1" smtClean="0">
                <a:solidFill>
                  <a:schemeClr val="bg2"/>
                </a:solidFill>
                <a:latin typeface="Calibri" pitchFamily="34" charset="0"/>
                <a:cs typeface="Calibri" pitchFamily="34" charset="0"/>
              </a:rPr>
              <a:t>rédemption</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délivré</a:t>
            </a:r>
            <a:r>
              <a:rPr lang="en-US" sz="1200" dirty="0" smtClean="0">
                <a:solidFill>
                  <a:schemeClr val="bg2"/>
                </a:solidFill>
                <a:latin typeface="Calibri" pitchFamily="34" charset="0"/>
                <a:cs typeface="Calibri" pitchFamily="34" charset="0"/>
              </a:rPr>
              <a:t> des </a:t>
            </a:r>
            <a:r>
              <a:rPr lang="en-US" sz="1200" dirty="0" err="1" smtClean="0">
                <a:solidFill>
                  <a:schemeClr val="bg2"/>
                </a:solidFill>
                <a:latin typeface="Calibri" pitchFamily="34" charset="0"/>
                <a:cs typeface="Calibri" pitchFamily="34" charset="0"/>
              </a:rPr>
              <a:t>ténèbres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fr-FR" sz="1200" dirty="0" smtClean="0">
                <a:solidFill>
                  <a:schemeClr val="bg2"/>
                </a:solidFill>
                <a:latin typeface="Calibri" pitchFamily="34" charset="0"/>
                <a:cs typeface="Calibri" pitchFamily="34" charset="0"/>
              </a:rPr>
              <a:t> la lumière du royaume du Fils           </a:t>
            </a:r>
            <a:r>
              <a:rPr lang="en-US" sz="1200" dirty="0" smtClean="0">
                <a:solidFill>
                  <a:schemeClr val="bg2"/>
                </a:solidFill>
                <a:latin typeface="Calibri" pitchFamily="34" charset="0"/>
                <a:cs typeface="Calibri" pitchFamily="34" charset="0"/>
              </a:rPr>
              <a:t>en Christ et Christ en nous</a:t>
            </a:r>
          </a:p>
          <a:p>
            <a:pPr algn="ctr">
              <a:lnSpc>
                <a:spcPts val="1300"/>
              </a:lnSpc>
            </a:pPr>
            <a:r>
              <a:rPr lang="en-US" sz="1200" dirty="0" smtClean="0">
                <a:solidFill>
                  <a:schemeClr val="bg2"/>
                </a:solidFill>
                <a:latin typeface="Calibri" pitchFamily="34" charset="0"/>
                <a:cs typeface="Calibri" pitchFamily="34" charset="0"/>
              </a:rPr>
              <a:t>en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Saint et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en nous, le temple de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en le </a:t>
            </a:r>
            <a:r>
              <a:rPr lang="en-US" sz="1200" dirty="0" err="1" smtClean="0">
                <a:solidFill>
                  <a:schemeClr val="bg2"/>
                </a:solidFill>
                <a:latin typeface="Calibri" pitchFamily="34" charset="0"/>
                <a:cs typeface="Calibri" pitchFamily="34" charset="0"/>
              </a:rPr>
              <a:t>Père</a:t>
            </a:r>
            <a:r>
              <a:rPr lang="en-US" sz="1200" dirty="0" smtClean="0">
                <a:solidFill>
                  <a:schemeClr val="bg2"/>
                </a:solidFill>
                <a:latin typeface="Calibri" pitchFamily="34" charset="0"/>
                <a:cs typeface="Calibri" pitchFamily="34" charset="0"/>
              </a:rPr>
              <a:t> et le </a:t>
            </a:r>
            <a:r>
              <a:rPr lang="en-US" sz="1200" dirty="0" err="1" smtClean="0">
                <a:solidFill>
                  <a:schemeClr val="bg2"/>
                </a:solidFill>
                <a:latin typeface="Calibri" pitchFamily="34" charset="0"/>
                <a:cs typeface="Calibri" pitchFamily="34" charset="0"/>
              </a:rPr>
              <a:t>Père</a:t>
            </a:r>
            <a:r>
              <a:rPr lang="en-US" sz="1200" dirty="0" smtClean="0">
                <a:solidFill>
                  <a:schemeClr val="bg2"/>
                </a:solidFill>
                <a:latin typeface="Calibri" pitchFamily="34" charset="0"/>
                <a:cs typeface="Calibri" pitchFamily="34" charset="0"/>
              </a:rPr>
              <a:t> en nous</a:t>
            </a:r>
          </a:p>
          <a:p>
            <a:pPr algn="ctr">
              <a:lnSpc>
                <a:spcPts val="1300"/>
              </a:lnSpc>
            </a:pPr>
            <a:r>
              <a:rPr lang="en-US" sz="1200" dirty="0" err="1" smtClean="0">
                <a:solidFill>
                  <a:schemeClr val="bg2"/>
                </a:solidFill>
                <a:latin typeface="Calibri" pitchFamily="34" charset="0"/>
                <a:cs typeface="Calibri" pitchFamily="34" charset="0"/>
              </a:rPr>
              <a:t>immergé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Père</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Fils</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communion avec le </a:t>
            </a:r>
            <a:r>
              <a:rPr lang="en-US" sz="1200" dirty="0" err="1" smtClean="0">
                <a:solidFill>
                  <a:schemeClr val="bg2"/>
                </a:solidFill>
                <a:latin typeface="Calibri" pitchFamily="34" charset="0"/>
                <a:cs typeface="Calibri" pitchFamily="34" charset="0"/>
              </a:rPr>
              <a:t>Père</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Fils</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ils</a:t>
            </a:r>
            <a:r>
              <a:rPr lang="en-US" sz="1200" dirty="0" smtClean="0">
                <a:solidFill>
                  <a:schemeClr val="bg2"/>
                </a:solidFill>
                <a:latin typeface="Calibri" pitchFamily="34" charset="0"/>
                <a:cs typeface="Calibri" pitchFamily="34" charset="0"/>
              </a:rPr>
              <a:t> avec nous   </a:t>
            </a:r>
          </a:p>
          <a:p>
            <a:pPr algn="ctr">
              <a:lnSpc>
                <a:spcPts val="1300"/>
              </a:lnSpc>
            </a:pPr>
            <a:r>
              <a:rPr lang="en-US" sz="1200" dirty="0" err="1" smtClean="0">
                <a:solidFill>
                  <a:schemeClr val="bg2"/>
                </a:solidFill>
                <a:latin typeface="Calibri" pitchFamily="34" charset="0"/>
                <a:cs typeface="Calibri" pitchFamily="34" charset="0"/>
              </a:rPr>
              <a:t>accès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prières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exaucées</a:t>
            </a:r>
            <a:r>
              <a:rPr lang="en-US" sz="1200" dirty="0" smtClean="0">
                <a:solidFill>
                  <a:schemeClr val="bg2"/>
                </a:solidFill>
                <a:latin typeface="Calibri" pitchFamily="34" charset="0"/>
                <a:cs typeface="Calibri" pitchFamily="34" charset="0"/>
              </a:rPr>
              <a:t> au nom de </a:t>
            </a:r>
            <a:r>
              <a:rPr lang="en-US" sz="1200" dirty="0" err="1" smtClean="0">
                <a:solidFill>
                  <a:schemeClr val="bg2"/>
                </a:solidFill>
                <a:latin typeface="Calibri" pitchFamily="34" charset="0"/>
                <a:cs typeface="Calibri" pitchFamily="34" charset="0"/>
              </a:rPr>
              <a:t>Jésus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miséricorde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grâce</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secours</a:t>
            </a:r>
            <a:r>
              <a:rPr lang="en-US" sz="1200" dirty="0" smtClean="0">
                <a:solidFill>
                  <a:schemeClr val="bg2"/>
                </a:solidFill>
                <a:latin typeface="Calibri" pitchFamily="34" charset="0"/>
                <a:cs typeface="Calibri" pitchFamily="34" charset="0"/>
              </a:rPr>
              <a:t> au </a:t>
            </a:r>
            <a:r>
              <a:rPr lang="en-US" sz="1200" dirty="0" err="1" smtClean="0">
                <a:solidFill>
                  <a:schemeClr val="bg2"/>
                </a:solidFill>
                <a:latin typeface="Calibri" pitchFamily="34" charset="0"/>
                <a:cs typeface="Calibri" pitchFamily="34" charset="0"/>
              </a:rPr>
              <a:t>trône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grâce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tout </a:t>
            </a:r>
            <a:r>
              <a:rPr lang="en-US" sz="1200" dirty="0" err="1" smtClean="0">
                <a:solidFill>
                  <a:schemeClr val="bg2"/>
                </a:solidFill>
                <a:latin typeface="Calibri" pitchFamily="34" charset="0"/>
                <a:cs typeface="Calibri" pitchFamily="34" charset="0"/>
              </a:rPr>
              <a:t>besoin</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comblé</a:t>
            </a:r>
            <a:r>
              <a:rPr lang="en-US" sz="1200" dirty="0" smtClean="0">
                <a:solidFill>
                  <a:schemeClr val="bg2"/>
                </a:solidFill>
                <a:latin typeface="Calibri" pitchFamily="34" charset="0"/>
                <a:cs typeface="Calibri" pitchFamily="34" charset="0"/>
              </a:rPr>
              <a:t>            </a:t>
            </a:r>
            <a:r>
              <a:rPr lang="fr-CA" sz="1200" dirty="0" smtClean="0">
                <a:solidFill>
                  <a:schemeClr val="bg2"/>
                </a:solidFill>
                <a:latin typeface="Calibri" pitchFamily="34" charset="0"/>
                <a:cs typeface="Calibri" pitchFamily="34" charset="0"/>
              </a:rPr>
              <a:t>l’Esprit prie pour nous et nous aide à prier par l’Esprit avec la parole de Dieu </a:t>
            </a:r>
            <a:endParaRPr lang="en-US" sz="1200" dirty="0" smtClean="0">
              <a:solidFill>
                <a:schemeClr val="bg2"/>
              </a:solidFill>
              <a:latin typeface="Calibri" pitchFamily="34" charset="0"/>
              <a:cs typeface="Calibri" pitchFamily="34" charset="0"/>
            </a:endParaRPr>
          </a:p>
          <a:p>
            <a:pPr algn="ctr">
              <a:lnSpc>
                <a:spcPts val="1300"/>
              </a:lnSpc>
            </a:pPr>
            <a:r>
              <a:rPr lang="fr-FR" sz="1200" dirty="0" smtClean="0">
                <a:solidFill>
                  <a:schemeClr val="bg2"/>
                </a:solidFill>
                <a:latin typeface="Calibri" pitchFamily="34" charset="0"/>
                <a:cs typeface="Calibri" pitchFamily="34" charset="0"/>
              </a:rPr>
              <a:t>notre Souverain Sacrificateur intercède pour nous en tant que notre seul médiateur et rançon pour tous</a:t>
            </a:r>
          </a:p>
          <a:p>
            <a:pPr algn="ctr">
              <a:lnSpc>
                <a:spcPts val="1300"/>
              </a:lnSpc>
            </a:pPr>
            <a:r>
              <a:rPr lang="fr-FR" sz="1200" dirty="0" smtClean="0">
                <a:solidFill>
                  <a:schemeClr val="bg2"/>
                </a:solidFill>
                <a:latin typeface="Calibri" pitchFamily="34" charset="0"/>
                <a:cs typeface="Calibri" pitchFamily="34" charset="0"/>
              </a:rPr>
              <a:t>notre Souverain Sacrificateur est notre avocat avec sa seul propitiation pour nos péchés dans notre défense</a:t>
            </a:r>
            <a:endParaRPr lang="fr-CA" sz="1200" dirty="0" smtClean="0">
              <a:solidFill>
                <a:schemeClr val="bg2"/>
              </a:solidFill>
              <a:latin typeface="Calibri" pitchFamily="34" charset="0"/>
              <a:cs typeface="Calibri" pitchFamily="34" charset="0"/>
            </a:endParaRPr>
          </a:p>
          <a:p>
            <a:pPr algn="ctr">
              <a:lnSpc>
                <a:spcPts val="1300"/>
              </a:lnSpc>
            </a:pPr>
            <a:r>
              <a:rPr lang="fr-CA" sz="1200" dirty="0" smtClean="0">
                <a:solidFill>
                  <a:schemeClr val="bg2"/>
                </a:solidFill>
                <a:latin typeface="Calibri" pitchFamily="34" charset="0"/>
                <a:cs typeface="Calibri" pitchFamily="34" charset="0"/>
              </a:rPr>
              <a:t>  </a:t>
            </a:r>
            <a:r>
              <a:rPr lang="en-US" sz="1200" dirty="0" err="1" smtClean="0">
                <a:latin typeface="Calibri" pitchFamily="34" charset="0"/>
                <a:cs typeface="Calibri" pitchFamily="34" charset="0"/>
              </a:rPr>
              <a:t>immergé</a:t>
            </a:r>
            <a:r>
              <a:rPr lang="en-US" sz="1200" dirty="0" smtClean="0">
                <a:latin typeface="Calibri" pitchFamily="34" charset="0"/>
                <a:cs typeface="Calibri" pitchFamily="34" charset="0"/>
              </a:rPr>
              <a:t>      et       </a:t>
            </a:r>
            <a:r>
              <a:rPr lang="en-US" sz="1200" dirty="0" err="1" smtClean="0">
                <a:latin typeface="Calibri" pitchFamily="34" charset="0"/>
                <a:cs typeface="Calibri" pitchFamily="34" charset="0"/>
              </a:rPr>
              <a:t>une</a:t>
            </a:r>
            <a:r>
              <a:rPr lang="en-US" sz="1200" dirty="0" smtClean="0">
                <a:latin typeface="Calibri" pitchFamily="34" charset="0"/>
                <a:cs typeface="Calibri" pitchFamily="34" charset="0"/>
              </a:rPr>
              <a:t>      </a:t>
            </a:r>
            <a:r>
              <a:rPr lang="fr-FR" sz="1200" dirty="0" smtClean="0">
                <a:latin typeface="Calibri" pitchFamily="34" charset="0"/>
                <a:cs typeface="Calibri" pitchFamily="34" charset="0"/>
              </a:rPr>
              <a:t>même      plante      </a:t>
            </a:r>
            <a:r>
              <a:rPr lang="en-US" sz="1200" dirty="0" smtClean="0">
                <a:latin typeface="Calibri" pitchFamily="34" charset="0"/>
                <a:cs typeface="Calibri" pitchFamily="34" charset="0"/>
              </a:rPr>
              <a:t>avec      Christ       </a:t>
            </a:r>
            <a:r>
              <a:rPr lang="en-US" sz="1200" dirty="0" err="1" smtClean="0">
                <a:latin typeface="Calibri" pitchFamily="34" charset="0"/>
                <a:cs typeface="Calibri" pitchFamily="34" charset="0"/>
              </a:rPr>
              <a:t>dans</a:t>
            </a:r>
            <a:r>
              <a:rPr lang="en-US" sz="1200" dirty="0" smtClean="0">
                <a:latin typeface="Calibri" pitchFamily="34" charset="0"/>
                <a:cs typeface="Calibri" pitchFamily="34" charset="0"/>
              </a:rPr>
              <a:t>      </a:t>
            </a:r>
            <a:r>
              <a:rPr lang="en-US" sz="1200" dirty="0" err="1" smtClean="0">
                <a:latin typeface="Calibri" pitchFamily="34" charset="0"/>
                <a:cs typeface="Calibri" pitchFamily="34" charset="0"/>
              </a:rPr>
              <a:t>sa</a:t>
            </a:r>
            <a:r>
              <a:rPr lang="en-US" sz="1200" dirty="0" smtClean="0">
                <a:latin typeface="Calibri" pitchFamily="34" charset="0"/>
                <a:cs typeface="Calibri" pitchFamily="34" charset="0"/>
              </a:rPr>
              <a:t>      mort      et      </a:t>
            </a:r>
            <a:r>
              <a:rPr lang="en-US" sz="1200" dirty="0" err="1" smtClean="0">
                <a:latin typeface="Calibri" pitchFamily="34" charset="0"/>
                <a:cs typeface="Calibri" pitchFamily="34" charset="0"/>
              </a:rPr>
              <a:t>sa</a:t>
            </a:r>
            <a:r>
              <a:rPr lang="en-US" sz="1200" dirty="0" smtClean="0">
                <a:latin typeface="Calibri" pitchFamily="34" charset="0"/>
                <a:cs typeface="Calibri" pitchFamily="34" charset="0"/>
              </a:rPr>
              <a:t>       </a:t>
            </a:r>
            <a:r>
              <a:rPr lang="en-US" sz="1200" dirty="0" err="1" smtClean="0">
                <a:latin typeface="Calibri" pitchFamily="34" charset="0"/>
                <a:cs typeface="Calibri" pitchFamily="34" charset="0"/>
              </a:rPr>
              <a:t>résurrection</a:t>
            </a:r>
            <a:endParaRPr lang="en-US" sz="1200" dirty="0" smtClean="0">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vieil</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homme</a:t>
            </a:r>
            <a:r>
              <a:rPr lang="en-US" sz="1200" dirty="0" smtClean="0">
                <a:solidFill>
                  <a:schemeClr val="bg2"/>
                </a:solidFill>
                <a:latin typeface="Calibri" pitchFamily="34" charset="0"/>
                <a:cs typeface="Calibri" pitchFamily="34" charset="0"/>
              </a:rPr>
              <a:t> en Adam </a:t>
            </a:r>
            <a:r>
              <a:rPr lang="fr-CA" sz="1200" dirty="0" smtClean="0">
                <a:solidFill>
                  <a:schemeClr val="bg2"/>
                </a:solidFill>
                <a:latin typeface="Calibri" pitchFamily="34" charset="0"/>
                <a:cs typeface="Calibri" pitchFamily="34" charset="0"/>
              </a:rPr>
              <a:t>crucifié et enseveli avec Christ    nouvel homme en Christ ressuscité et vivant avec Christ</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mort au </a:t>
            </a:r>
            <a:r>
              <a:rPr lang="en-US" sz="1200" dirty="0" err="1" smtClean="0">
                <a:solidFill>
                  <a:schemeClr val="bg2"/>
                </a:solidFill>
                <a:latin typeface="Calibri" pitchFamily="34" charset="0"/>
                <a:cs typeface="Calibri" pitchFamily="34" charset="0"/>
              </a:rPr>
              <a:t>péché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libéré</a:t>
            </a:r>
            <a:r>
              <a:rPr lang="en-US" sz="1200" dirty="0" smtClean="0">
                <a:solidFill>
                  <a:schemeClr val="bg2"/>
                </a:solidFill>
                <a:latin typeface="Calibri" pitchFamily="34" charset="0"/>
                <a:cs typeface="Calibri" pitchFamily="34" charset="0"/>
              </a:rPr>
              <a:t> du </a:t>
            </a:r>
            <a:r>
              <a:rPr lang="en-US" sz="1200" dirty="0" err="1" smtClean="0">
                <a:solidFill>
                  <a:schemeClr val="bg2"/>
                </a:solidFill>
                <a:latin typeface="Calibri" pitchFamily="34" charset="0"/>
                <a:cs typeface="Calibri" pitchFamily="34" charset="0"/>
              </a:rPr>
              <a:t>péché</a:t>
            </a:r>
            <a:r>
              <a:rPr lang="en-US" sz="1200" dirty="0" smtClean="0">
                <a:solidFill>
                  <a:schemeClr val="bg2"/>
                </a:solidFill>
                <a:latin typeface="Calibri" pitchFamily="34" charset="0"/>
                <a:cs typeface="Calibri" pitchFamily="34" charset="0"/>
              </a:rPr>
              <a:t>                                                                                                         instrument de justice </a:t>
            </a:r>
          </a:p>
          <a:p>
            <a:pPr algn="ctr">
              <a:lnSpc>
                <a:spcPts val="1300"/>
              </a:lnSpc>
            </a:pPr>
            <a:r>
              <a:rPr lang="en-US" sz="1200" dirty="0" err="1" smtClean="0">
                <a:solidFill>
                  <a:schemeClr val="bg2"/>
                </a:solidFill>
                <a:latin typeface="Calibri" pitchFamily="34" charset="0"/>
                <a:cs typeface="Calibri" pitchFamily="34" charset="0"/>
              </a:rPr>
              <a:t>sous</a:t>
            </a:r>
            <a:r>
              <a:rPr lang="en-US" sz="1200" dirty="0" smtClean="0">
                <a:solidFill>
                  <a:schemeClr val="bg2"/>
                </a:solidFill>
                <a:latin typeface="Calibri" pitchFamily="34" charset="0"/>
                <a:cs typeface="Calibri" pitchFamily="34" charset="0"/>
              </a:rPr>
              <a:t> Christ et </a:t>
            </a:r>
            <a:r>
              <a:rPr lang="en-US" sz="1200" dirty="0" err="1" smtClean="0">
                <a:solidFill>
                  <a:schemeClr val="bg2"/>
                </a:solidFill>
                <a:latin typeface="Calibri" pitchFamily="34" charset="0"/>
                <a:cs typeface="Calibri" pitchFamily="34" charset="0"/>
              </a:rPr>
              <a:t>sa</a:t>
            </a:r>
            <a:r>
              <a:rPr lang="en-US" sz="1200" dirty="0" smtClean="0">
                <a:solidFill>
                  <a:schemeClr val="bg2"/>
                </a:solidFill>
                <a:latin typeface="Calibri" pitchFamily="34" charset="0"/>
                <a:cs typeface="Calibri" pitchFamily="34" charset="0"/>
              </a:rPr>
              <a:t> grace </a:t>
            </a:r>
            <a:r>
              <a:rPr lang="en-US" sz="1200" dirty="0" err="1" smtClean="0">
                <a:solidFill>
                  <a:schemeClr val="bg2"/>
                </a:solidFill>
                <a:latin typeface="Calibri" pitchFamily="34" charset="0"/>
                <a:cs typeface="Calibri" pitchFamily="34" charset="0"/>
              </a:rPr>
              <a:t>abondante</a:t>
            </a:r>
            <a:r>
              <a:rPr lang="en-US" sz="1200" dirty="0" smtClean="0">
                <a:solidFill>
                  <a:schemeClr val="bg2"/>
                </a:solidFill>
                <a:latin typeface="Calibri" pitchFamily="34" charset="0"/>
                <a:cs typeface="Calibri" pitchFamily="34" charset="0"/>
              </a:rPr>
              <a:t>                                                                                      </a:t>
            </a:r>
            <a:r>
              <a:rPr lang="fr-FR" sz="1200" dirty="0" smtClean="0">
                <a:solidFill>
                  <a:schemeClr val="bg2"/>
                </a:solidFill>
                <a:latin typeface="Calibri" pitchFamily="34" charset="0"/>
                <a:cs typeface="Calibri" pitchFamily="34" charset="0"/>
              </a:rPr>
              <a:t>esclaves du Christ pas le péché</a:t>
            </a:r>
            <a:endParaRPr lang="en-US" sz="1200" dirty="0" smtClean="0">
              <a:solidFill>
                <a:schemeClr val="bg2"/>
              </a:solidFill>
              <a:latin typeface="Calibri" pitchFamily="34" charset="0"/>
              <a:cs typeface="Calibri" pitchFamily="34" charset="0"/>
            </a:endParaRPr>
          </a:p>
          <a:p>
            <a:pPr algn="ctr">
              <a:lnSpc>
                <a:spcPts val="1300"/>
              </a:lnSpc>
            </a:pPr>
            <a:r>
              <a:rPr lang="fr-FR" sz="1200" dirty="0" smtClean="0">
                <a:solidFill>
                  <a:schemeClr val="bg2"/>
                </a:solidFill>
                <a:latin typeface="Calibri" pitchFamily="34" charset="0"/>
                <a:cs typeface="Calibri" pitchFamily="34" charset="0"/>
              </a:rPr>
              <a:t>attaché au Christ                                                                                                                                                  </a:t>
            </a:r>
            <a:r>
              <a:rPr lang="fr-CA" sz="1200" dirty="0" smtClean="0">
                <a:solidFill>
                  <a:schemeClr val="bg2"/>
                </a:solidFill>
                <a:latin typeface="Calibri" pitchFamily="34" charset="0"/>
                <a:cs typeface="Calibri" pitchFamily="34" charset="0"/>
              </a:rPr>
              <a:t>un avec Christ </a:t>
            </a:r>
          </a:p>
          <a:p>
            <a:pPr algn="ctr">
              <a:lnSpc>
                <a:spcPts val="1300"/>
              </a:lnSpc>
            </a:pPr>
            <a:r>
              <a:rPr lang="fr-CA" sz="1200" dirty="0" smtClean="0">
                <a:solidFill>
                  <a:schemeClr val="bg2"/>
                </a:solidFill>
                <a:latin typeface="Calibri" pitchFamily="34" charset="0"/>
                <a:cs typeface="Calibri" pitchFamily="34" charset="0"/>
              </a:rPr>
              <a:t>assis avec Christ                                                                                                                               caché avec Christ en Dieu                                                                                                                 </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dégagés</a:t>
            </a:r>
            <a:r>
              <a:rPr lang="en-US" sz="1200" dirty="0" smtClean="0">
                <a:solidFill>
                  <a:schemeClr val="bg2"/>
                </a:solidFill>
                <a:latin typeface="Calibri" pitchFamily="34" charset="0"/>
                <a:cs typeface="Calibri" pitchFamily="34" charset="0"/>
              </a:rPr>
              <a:t> de la </a:t>
            </a:r>
            <a:r>
              <a:rPr lang="en-US" sz="1200" dirty="0" err="1" smtClean="0">
                <a:solidFill>
                  <a:schemeClr val="bg2"/>
                </a:solidFill>
                <a:latin typeface="Calibri" pitchFamily="34" charset="0"/>
                <a:cs typeface="Calibri" pitchFamily="34" charset="0"/>
              </a:rPr>
              <a:t>loi</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marié</a:t>
            </a:r>
            <a:r>
              <a:rPr lang="en-US" sz="1200" dirty="0" smtClean="0">
                <a:solidFill>
                  <a:schemeClr val="bg2"/>
                </a:solidFill>
                <a:latin typeface="Calibri" pitchFamily="34" charset="0"/>
                <a:cs typeface="Calibri" pitchFamily="34" charset="0"/>
              </a:rPr>
              <a:t> à Christ                                                                                                            </a:t>
            </a:r>
            <a:r>
              <a:rPr lang="en-US" sz="1200" dirty="0" err="1" smtClean="0">
                <a:solidFill>
                  <a:schemeClr val="bg2"/>
                </a:solidFill>
                <a:latin typeface="Calibri" pitchFamily="34" charset="0"/>
                <a:cs typeface="Calibri" pitchFamily="34" charset="0"/>
              </a:rPr>
              <a:t>sous</a:t>
            </a:r>
            <a:r>
              <a:rPr lang="en-US" sz="1200" dirty="0" smtClean="0">
                <a:solidFill>
                  <a:schemeClr val="bg2"/>
                </a:solidFill>
                <a:latin typeface="Calibri" pitchFamily="34" charset="0"/>
                <a:cs typeface="Calibri" pitchFamily="34" charset="0"/>
              </a:rPr>
              <a:t> la </a:t>
            </a:r>
            <a:r>
              <a:rPr lang="en-US" sz="1200" dirty="0" err="1" smtClean="0">
                <a:solidFill>
                  <a:schemeClr val="bg2"/>
                </a:solidFill>
                <a:latin typeface="Calibri" pitchFamily="34" charset="0"/>
                <a:cs typeface="Calibri" pitchFamily="34" charset="0"/>
              </a:rPr>
              <a:t>loi</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p>
          <a:p>
            <a:pPr algn="ctr">
              <a:lnSpc>
                <a:spcPts val="1300"/>
              </a:lnSpc>
            </a:pP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l’amour</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répandu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né</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fr-FR" sz="1200" dirty="0" smtClean="0">
                <a:solidFill>
                  <a:schemeClr val="bg2"/>
                </a:solidFill>
                <a:latin typeface="Calibri" pitchFamily="34" charset="0"/>
                <a:cs typeface="Calibri" pitchFamily="34" charset="0"/>
              </a:rPr>
              <a:t>né de Dieu</a:t>
            </a:r>
            <a:endParaRPr lang="en-US" sz="1200" dirty="0" smtClean="0">
              <a:solidFill>
                <a:schemeClr val="bg2"/>
              </a:solidFill>
              <a:latin typeface="Calibri" pitchFamily="34" charset="0"/>
              <a:cs typeface="Calibri" pitchFamily="34" charset="0"/>
            </a:endParaRPr>
          </a:p>
          <a:p>
            <a:pPr algn="ctr">
              <a:lnSpc>
                <a:spcPts val="1300"/>
              </a:lnSpc>
            </a:pPr>
            <a:r>
              <a:rPr lang="fr-CA" sz="1200" dirty="0" smtClean="0">
                <a:solidFill>
                  <a:schemeClr val="bg2"/>
                </a:solidFill>
                <a:latin typeface="Calibri" pitchFamily="34" charset="0"/>
                <a:cs typeface="Calibri" pitchFamily="34" charset="0"/>
              </a:rPr>
              <a:t>donné, recevoir, avoir le don de l'Esprit                                                                          </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fleuves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d'eau</a:t>
            </a:r>
            <a:r>
              <a:rPr lang="en-US" sz="1200" dirty="0" smtClean="0">
                <a:solidFill>
                  <a:schemeClr val="bg2"/>
                </a:solidFill>
                <a:latin typeface="Calibri" pitchFamily="34" charset="0"/>
                <a:cs typeface="Calibri" pitchFamily="34" charset="0"/>
              </a:rPr>
              <a:t> vive de </a:t>
            </a:r>
            <a:r>
              <a:rPr lang="en-US" sz="1200" dirty="0" err="1" smtClean="0">
                <a:solidFill>
                  <a:schemeClr val="bg2"/>
                </a:solidFill>
                <a:latin typeface="Calibri" pitchFamily="34" charset="0"/>
                <a:cs typeface="Calibri" pitchFamily="34" charset="0"/>
              </a:rPr>
              <a:t>l'Esprit</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immergé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fr-CA" sz="1200" dirty="0" smtClean="0">
                <a:solidFill>
                  <a:schemeClr val="bg2"/>
                </a:solidFill>
                <a:latin typeface="Calibri" pitchFamily="34" charset="0"/>
                <a:cs typeface="Calibri" pitchFamily="34" charset="0"/>
              </a:rPr>
              <a:t>l'Esprit vient et descend sur nous</a:t>
            </a:r>
          </a:p>
          <a:p>
            <a:pPr algn="ctr">
              <a:lnSpc>
                <a:spcPts val="1300"/>
              </a:lnSpc>
            </a:pPr>
            <a:r>
              <a:rPr lang="fr-FR" sz="1200" dirty="0" smtClean="0">
                <a:solidFill>
                  <a:schemeClr val="bg2"/>
                </a:solidFill>
                <a:latin typeface="Calibri" pitchFamily="34" charset="0"/>
                <a:cs typeface="Calibri" pitchFamily="34" charset="0"/>
              </a:rPr>
              <a:t>puissance de l'Esprit être ambassadeurs                                                               </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oint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scellé</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garantie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l’Esprit</a:t>
            </a:r>
            <a:endParaRPr lang="en-US" sz="1200" dirty="0" smtClean="0">
              <a:solidFill>
                <a:schemeClr val="bg2"/>
              </a:solidFill>
              <a:latin typeface="Calibri" pitchFamily="34" charset="0"/>
              <a:cs typeface="Calibri" pitchFamily="34" charset="0"/>
            </a:endParaRPr>
          </a:p>
          <a:p>
            <a:pPr algn="ctr">
              <a:lnSpc>
                <a:spcPts val="1300"/>
              </a:lnSpc>
            </a:pPr>
            <a:r>
              <a:rPr lang="fr-FR" sz="1200" dirty="0" smtClean="0">
                <a:solidFill>
                  <a:schemeClr val="bg2"/>
                </a:solidFill>
                <a:latin typeface="Calibri" pitchFamily="34" charset="0"/>
                <a:cs typeface="Calibri" pitchFamily="34" charset="0"/>
              </a:rPr>
              <a:t>c</a:t>
            </a:r>
            <a:r>
              <a:rPr lang="en-US" sz="1200" dirty="0" err="1" smtClean="0">
                <a:solidFill>
                  <a:schemeClr val="bg2"/>
                </a:solidFill>
                <a:latin typeface="Calibri" pitchFamily="34" charset="0"/>
                <a:cs typeface="Calibri" pitchFamily="34" charset="0"/>
              </a:rPr>
              <a:t>onsolé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enseigné</a:t>
            </a:r>
            <a:r>
              <a:rPr lang="en-US" sz="1200" dirty="0" smtClean="0">
                <a:solidFill>
                  <a:schemeClr val="bg2"/>
                </a:solidFill>
                <a:latin typeface="Calibri" pitchFamily="34" charset="0"/>
                <a:cs typeface="Calibri" pitchFamily="34" charset="0"/>
              </a:rPr>
              <a:t>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conduit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sanctifié</a:t>
            </a:r>
            <a:r>
              <a:rPr lang="en-US" sz="1200" dirty="0" smtClean="0">
                <a:solidFill>
                  <a:schemeClr val="bg2"/>
                </a:solidFill>
                <a:latin typeface="Calibri" pitchFamily="34" charset="0"/>
                <a:cs typeface="Calibri" pitchFamily="34" charset="0"/>
              </a:rPr>
              <a:t>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p>
          <a:p>
            <a:pPr algn="ctr">
              <a:lnSpc>
                <a:spcPts val="1300"/>
              </a:lnSpc>
            </a:pPr>
            <a:r>
              <a:rPr lang="en-US" sz="1200" dirty="0" smtClean="0">
                <a:solidFill>
                  <a:schemeClr val="bg2"/>
                </a:solidFill>
                <a:latin typeface="Calibri" pitchFamily="34" charset="0"/>
                <a:cs typeface="Calibri" pitchFamily="34" charset="0"/>
              </a:rPr>
              <a:t>dons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rempli</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circoncis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l'Esprit</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grande</a:t>
            </a:r>
            <a:r>
              <a:rPr lang="en-US" sz="1200" dirty="0" smtClean="0">
                <a:solidFill>
                  <a:schemeClr val="bg2"/>
                </a:solidFill>
                <a:latin typeface="Calibri" pitchFamily="34" charset="0"/>
                <a:cs typeface="Calibri" pitchFamily="34" charset="0"/>
              </a:rPr>
              <a:t> puissance de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l’ouvrage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conduit en </a:t>
            </a:r>
            <a:r>
              <a:rPr lang="en-US" sz="1200" dirty="0" err="1" smtClean="0">
                <a:solidFill>
                  <a:schemeClr val="bg2"/>
                </a:solidFill>
                <a:latin typeface="Calibri" pitchFamily="34" charset="0"/>
                <a:cs typeface="Calibri" pitchFamily="34" charset="0"/>
              </a:rPr>
              <a:t>triomphe</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victoire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nike</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membres</a:t>
            </a:r>
            <a:r>
              <a:rPr lang="en-US" sz="1200" dirty="0" smtClean="0">
                <a:solidFill>
                  <a:schemeClr val="bg2"/>
                </a:solidFill>
                <a:latin typeface="Calibri" pitchFamily="34" charset="0"/>
                <a:cs typeface="Calibri" pitchFamily="34" charset="0"/>
              </a:rPr>
              <a:t> du corps de Christ                   </a:t>
            </a:r>
            <a:r>
              <a:rPr lang="fr-FR" sz="1200" dirty="0" smtClean="0">
                <a:solidFill>
                  <a:schemeClr val="bg2"/>
                </a:solidFill>
                <a:latin typeface="Calibri" pitchFamily="34" charset="0"/>
                <a:cs typeface="Calibri" pitchFamily="34" charset="0"/>
              </a:rPr>
              <a:t>frères et </a:t>
            </a:r>
            <a:r>
              <a:rPr lang="fr-FR" sz="1200" dirty="0" err="1" smtClean="0">
                <a:solidFill>
                  <a:schemeClr val="bg2"/>
                </a:solidFill>
                <a:latin typeface="Calibri" pitchFamily="34" charset="0"/>
                <a:cs typeface="Calibri" pitchFamily="34" charset="0"/>
              </a:rPr>
              <a:t>soeurs</a:t>
            </a:r>
            <a:r>
              <a:rPr lang="fr-FR" sz="1200" dirty="0" smtClean="0">
                <a:solidFill>
                  <a:schemeClr val="bg2"/>
                </a:solidFill>
                <a:latin typeface="Calibri" pitchFamily="34" charset="0"/>
                <a:cs typeface="Calibri" pitchFamily="34" charset="0"/>
              </a:rPr>
              <a:t> en Christ</a:t>
            </a:r>
            <a:r>
              <a:rPr lang="en-US" sz="1200" dirty="0" smtClean="0">
                <a:solidFill>
                  <a:schemeClr val="bg2"/>
                </a:solidFill>
                <a:latin typeface="Calibri" pitchFamily="34" charset="0"/>
                <a:cs typeface="Calibri" pitchFamily="34" charset="0"/>
              </a:rPr>
              <a:t>                               branches de Christ </a:t>
            </a:r>
          </a:p>
          <a:p>
            <a:pPr algn="ctr">
              <a:lnSpc>
                <a:spcPts val="1300"/>
              </a:lnSpc>
            </a:pPr>
            <a:r>
              <a:rPr lang="en-US" sz="1200" dirty="0" err="1" smtClean="0">
                <a:solidFill>
                  <a:schemeClr val="bg2"/>
                </a:solidFill>
                <a:latin typeface="Calibri" pitchFamily="34" charset="0"/>
                <a:cs typeface="Calibri" pitchFamily="34" charset="0"/>
              </a:rPr>
              <a:t>une</a:t>
            </a:r>
            <a:r>
              <a:rPr lang="en-US" sz="1200" dirty="0" smtClean="0">
                <a:solidFill>
                  <a:schemeClr val="bg2"/>
                </a:solidFill>
                <a:latin typeface="Calibri" pitchFamily="34" charset="0"/>
                <a:cs typeface="Calibri" pitchFamily="34" charset="0"/>
              </a:rPr>
              <a:t> race </a:t>
            </a:r>
            <a:r>
              <a:rPr lang="en-US" sz="1200" dirty="0" err="1" smtClean="0">
                <a:solidFill>
                  <a:schemeClr val="bg2"/>
                </a:solidFill>
                <a:latin typeface="Calibri" pitchFamily="34" charset="0"/>
                <a:cs typeface="Calibri" pitchFamily="34" charset="0"/>
              </a:rPr>
              <a:t>élue</a:t>
            </a:r>
            <a:r>
              <a:rPr lang="en-US" sz="1200" dirty="0" smtClean="0">
                <a:solidFill>
                  <a:schemeClr val="bg2"/>
                </a:solidFill>
                <a:latin typeface="Calibri" pitchFamily="34" charset="0"/>
                <a:cs typeface="Calibri" pitchFamily="34" charset="0"/>
              </a:rPr>
              <a:t>, un </a:t>
            </a:r>
            <a:r>
              <a:rPr lang="en-US" sz="1200" dirty="0" err="1" smtClean="0">
                <a:solidFill>
                  <a:schemeClr val="bg2"/>
                </a:solidFill>
                <a:latin typeface="Calibri" pitchFamily="34" charset="0"/>
                <a:cs typeface="Calibri" pitchFamily="34" charset="0"/>
              </a:rPr>
              <a:t>sacerdoce</a:t>
            </a:r>
            <a:r>
              <a:rPr lang="en-US" sz="1200" dirty="0" smtClean="0">
                <a:solidFill>
                  <a:schemeClr val="bg2"/>
                </a:solidFill>
                <a:latin typeface="Calibri" pitchFamily="34" charset="0"/>
                <a:cs typeface="Calibri" pitchFamily="34" charset="0"/>
              </a:rPr>
              <a:t> royal, </a:t>
            </a:r>
            <a:r>
              <a:rPr lang="en-US" sz="1200" dirty="0" err="1" smtClean="0">
                <a:solidFill>
                  <a:schemeClr val="bg2"/>
                </a:solidFill>
                <a:latin typeface="Calibri" pitchFamily="34" charset="0"/>
                <a:cs typeface="Calibri" pitchFamily="34" charset="0"/>
              </a:rPr>
              <a:t>une</a:t>
            </a:r>
            <a:r>
              <a:rPr lang="en-US" sz="1200" dirty="0" smtClean="0">
                <a:solidFill>
                  <a:schemeClr val="bg2"/>
                </a:solidFill>
                <a:latin typeface="Calibri" pitchFamily="34" charset="0"/>
                <a:cs typeface="Calibri" pitchFamily="34" charset="0"/>
              </a:rPr>
              <a:t> nation </a:t>
            </a:r>
            <a:r>
              <a:rPr lang="en-US" sz="1200" dirty="0" err="1" smtClean="0">
                <a:solidFill>
                  <a:schemeClr val="bg2"/>
                </a:solidFill>
                <a:latin typeface="Calibri" pitchFamily="34" charset="0"/>
                <a:cs typeface="Calibri" pitchFamily="34" charset="0"/>
              </a:rPr>
              <a:t>sainte</a:t>
            </a:r>
            <a:r>
              <a:rPr lang="en-US" sz="1200" dirty="0" smtClean="0">
                <a:solidFill>
                  <a:schemeClr val="bg2"/>
                </a:solidFill>
                <a:latin typeface="Calibri" pitchFamily="34" charset="0"/>
                <a:cs typeface="Calibri" pitchFamily="34" charset="0"/>
              </a:rPr>
              <a:t>, un </a:t>
            </a:r>
            <a:r>
              <a:rPr lang="en-US" sz="1200" dirty="0" err="1" smtClean="0">
                <a:solidFill>
                  <a:schemeClr val="bg2"/>
                </a:solidFill>
                <a:latin typeface="Calibri" pitchFamily="34" charset="0"/>
                <a:cs typeface="Calibri" pitchFamily="34" charset="0"/>
              </a:rPr>
              <a:t>peuple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acquis</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peuple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concitoyens</a:t>
            </a:r>
            <a:r>
              <a:rPr lang="en-US" sz="1200" dirty="0" smtClean="0">
                <a:solidFill>
                  <a:schemeClr val="bg2"/>
                </a:solidFill>
                <a:latin typeface="Calibri" pitchFamily="34" charset="0"/>
                <a:cs typeface="Calibri" pitchFamily="34" charset="0"/>
              </a:rPr>
              <a:t> des saints, gens de la </a:t>
            </a:r>
            <a:r>
              <a:rPr lang="en-US" sz="1200" dirty="0" err="1" smtClean="0">
                <a:solidFill>
                  <a:schemeClr val="bg2"/>
                </a:solidFill>
                <a:latin typeface="Calibri" pitchFamily="34" charset="0"/>
                <a:cs typeface="Calibri" pitchFamily="34" charset="0"/>
              </a:rPr>
              <a:t>maison</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citoyenneté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les </a:t>
            </a:r>
            <a:r>
              <a:rPr lang="en-US" sz="1200" dirty="0" err="1" smtClean="0">
                <a:solidFill>
                  <a:schemeClr val="bg2"/>
                </a:solidFill>
                <a:latin typeface="Calibri" pitchFamily="34" charset="0"/>
                <a:cs typeface="Calibri" pitchFamily="34" charset="0"/>
              </a:rPr>
              <a:t>cieux</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l'espérance</a:t>
            </a:r>
            <a:r>
              <a:rPr lang="en-US" sz="1200" dirty="0" smtClean="0">
                <a:solidFill>
                  <a:schemeClr val="bg2"/>
                </a:solidFill>
                <a:latin typeface="Calibri" pitchFamily="34" charset="0"/>
                <a:cs typeface="Calibri" pitchFamily="34" charset="0"/>
              </a:rPr>
              <a:t> de la </a:t>
            </a:r>
            <a:r>
              <a:rPr lang="en-US" sz="1200" dirty="0" err="1" smtClean="0">
                <a:solidFill>
                  <a:schemeClr val="bg2"/>
                </a:solidFill>
                <a:latin typeface="Calibri" pitchFamily="34" charset="0"/>
                <a:cs typeface="Calibri" pitchFamily="34" charset="0"/>
              </a:rPr>
              <a:t>gloire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héritage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héritier</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cohéritier</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avec Christ à  mort     la perfection en </a:t>
            </a:r>
            <a:r>
              <a:rPr lang="en-US" sz="1200" dirty="0" err="1" smtClean="0">
                <a:solidFill>
                  <a:schemeClr val="bg2"/>
                </a:solidFill>
                <a:latin typeface="Calibri" pitchFamily="34" charset="0"/>
                <a:cs typeface="Calibri" pitchFamily="34" charset="0"/>
              </a:rPr>
              <a:t>sa</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présence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glorifié</a:t>
            </a:r>
            <a:r>
              <a:rPr lang="en-US" sz="1200" dirty="0" smtClean="0">
                <a:solidFill>
                  <a:schemeClr val="bg2"/>
                </a:solidFill>
                <a:latin typeface="Calibri" pitchFamily="34" charset="0"/>
                <a:cs typeface="Calibri" pitchFamily="34" charset="0"/>
              </a:rPr>
              <a:t> pour </a:t>
            </a:r>
            <a:r>
              <a:rPr lang="en-US" sz="1200" dirty="0" err="1" smtClean="0">
                <a:solidFill>
                  <a:schemeClr val="bg2"/>
                </a:solidFill>
                <a:latin typeface="Calibri" pitchFamily="34" charset="0"/>
                <a:cs typeface="Calibri" pitchFamily="34" charset="0"/>
              </a:rPr>
              <a:t>ressembler</a:t>
            </a:r>
            <a:r>
              <a:rPr lang="en-US" sz="1200" dirty="0" smtClean="0">
                <a:solidFill>
                  <a:schemeClr val="bg2"/>
                </a:solidFill>
                <a:latin typeface="Calibri" pitchFamily="34" charset="0"/>
                <a:cs typeface="Calibri" pitchFamily="34" charset="0"/>
              </a:rPr>
              <a:t> à </a:t>
            </a:r>
            <a:r>
              <a:rPr lang="en-US" sz="1200" dirty="0" err="1" smtClean="0">
                <a:solidFill>
                  <a:schemeClr val="bg2"/>
                </a:solidFill>
                <a:latin typeface="Calibri" pitchFamily="34" charset="0"/>
                <a:cs typeface="Calibri" pitchFamily="34" charset="0"/>
              </a:rPr>
              <a:t>Jésus</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royaume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céleste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entrer</a:t>
            </a:r>
            <a:r>
              <a:rPr lang="en-US" sz="1200" dirty="0" smtClean="0">
                <a:solidFill>
                  <a:schemeClr val="bg2"/>
                </a:solidFill>
                <a:latin typeface="Calibri" pitchFamily="34" charset="0"/>
                <a:cs typeface="Calibri" pitchFamily="34" charset="0"/>
              </a:rPr>
              <a:t> joie du Seigneur   </a:t>
            </a:r>
            <a:r>
              <a:rPr lang="en-US" sz="1200" dirty="0" err="1" smtClean="0">
                <a:solidFill>
                  <a:schemeClr val="bg2"/>
                </a:solidFill>
                <a:latin typeface="Calibri" pitchFamily="34" charset="0"/>
                <a:cs typeface="Calibri" pitchFamily="34" charset="0"/>
              </a:rPr>
              <a:t>délivré</a:t>
            </a:r>
            <a:r>
              <a:rPr lang="en-US" sz="1200" dirty="0" smtClean="0">
                <a:solidFill>
                  <a:schemeClr val="bg2"/>
                </a:solidFill>
                <a:latin typeface="Calibri" pitchFamily="34" charset="0"/>
                <a:cs typeface="Calibri" pitchFamily="34" charset="0"/>
              </a:rPr>
              <a:t> de la </a:t>
            </a:r>
            <a:r>
              <a:rPr lang="en-US" sz="1200" dirty="0" err="1" smtClean="0">
                <a:solidFill>
                  <a:schemeClr val="bg2"/>
                </a:solidFill>
                <a:latin typeface="Calibri" pitchFamily="34" charset="0"/>
                <a:cs typeface="Calibri" pitchFamily="34" charset="0"/>
              </a:rPr>
              <a:t>colère</a:t>
            </a:r>
            <a:r>
              <a:rPr lang="en-US" sz="1200" dirty="0" smtClean="0">
                <a:solidFill>
                  <a:schemeClr val="bg2"/>
                </a:solidFill>
                <a:latin typeface="Calibri" pitchFamily="34" charset="0"/>
                <a:cs typeface="Calibri" pitchFamily="34" charset="0"/>
              </a:rPr>
              <a:t> à </a:t>
            </a:r>
            <a:r>
              <a:rPr lang="en-US" sz="1200" dirty="0" err="1" smtClean="0">
                <a:solidFill>
                  <a:schemeClr val="bg2"/>
                </a:solidFill>
                <a:latin typeface="Calibri" pitchFamily="34" charset="0"/>
                <a:cs typeface="Calibri" pitchFamily="34" charset="0"/>
              </a:rPr>
              <a:t>venir</a:t>
            </a:r>
            <a:r>
              <a:rPr lang="en-US" sz="1200" dirty="0" smtClean="0">
                <a:solidFill>
                  <a:schemeClr val="bg2"/>
                </a:solidFill>
                <a:latin typeface="Calibri" pitchFamily="34" charset="0"/>
                <a:cs typeface="Calibri" pitchFamily="34" charset="0"/>
              </a:rPr>
              <a:t>      </a:t>
            </a:r>
          </a:p>
          <a:p>
            <a:pPr algn="ctr">
              <a:lnSpc>
                <a:spcPts val="1300"/>
              </a:lnSpc>
            </a:pPr>
            <a:r>
              <a:rPr lang="en-US" sz="1200" dirty="0" err="1" smtClean="0">
                <a:solidFill>
                  <a:schemeClr val="bg2"/>
                </a:solidFill>
                <a:latin typeface="Calibri" pitchFamily="34" charset="0"/>
                <a:cs typeface="Calibri" pitchFamily="34" charset="0"/>
              </a:rPr>
              <a:t>sa</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bonne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œuvre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rendu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parfaite</a:t>
            </a:r>
            <a:r>
              <a:rPr lang="en-US" sz="1200" dirty="0" smtClean="0">
                <a:solidFill>
                  <a:schemeClr val="bg2"/>
                </a:solidFill>
                <a:latin typeface="Calibri" pitchFamily="34" charset="0"/>
                <a:cs typeface="Calibri" pitchFamily="34" charset="0"/>
              </a:rPr>
              <a:t>      </a:t>
            </a:r>
            <a:r>
              <a:rPr lang="fr-FR" sz="1200" dirty="0" smtClean="0">
                <a:solidFill>
                  <a:schemeClr val="bg2"/>
                </a:solidFill>
                <a:latin typeface="Calibri" pitchFamily="34" charset="0"/>
                <a:cs typeface="Calibri" pitchFamily="34" charset="0"/>
              </a:rPr>
              <a:t>  </a:t>
            </a:r>
            <a:r>
              <a:rPr lang="en-US" sz="1200" dirty="0" smtClean="0">
                <a:solidFill>
                  <a:schemeClr val="bg2"/>
                </a:solidFill>
                <a:latin typeface="Calibri" pitchFamily="34" charset="0"/>
                <a:cs typeface="Calibri" pitchFamily="34" charset="0"/>
              </a:rPr>
              <a:t>corps de </a:t>
            </a:r>
            <a:r>
              <a:rPr lang="en-US" sz="1200" dirty="0" err="1" smtClean="0">
                <a:solidFill>
                  <a:schemeClr val="bg2"/>
                </a:solidFill>
                <a:latin typeface="Calibri" pitchFamily="34" charset="0"/>
                <a:cs typeface="Calibri" pitchFamily="34" charset="0"/>
              </a:rPr>
              <a:t>résurrection</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comme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Jésus</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marriage de </a:t>
            </a:r>
            <a:r>
              <a:rPr lang="en-US" sz="1200" dirty="0" err="1" smtClean="0">
                <a:solidFill>
                  <a:schemeClr val="bg2"/>
                </a:solidFill>
                <a:latin typeface="Calibri" pitchFamily="34" charset="0"/>
                <a:cs typeface="Calibri" pitchFamily="34" charset="0"/>
              </a:rPr>
              <a:t>l'Agneau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toute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larme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nos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yeux</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essuyée</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voir</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sa</a:t>
            </a:r>
            <a:r>
              <a:rPr lang="en-US" sz="1200" dirty="0" smtClean="0">
                <a:solidFill>
                  <a:schemeClr val="bg2"/>
                </a:solidFill>
                <a:latin typeface="Calibri" pitchFamily="34" charset="0"/>
                <a:cs typeface="Calibri" pitchFamily="34" charset="0"/>
              </a:rPr>
              <a:t> face                                    </a:t>
            </a:r>
            <a:r>
              <a:rPr lang="en-US" sz="1200" dirty="0" err="1" smtClean="0">
                <a:solidFill>
                  <a:schemeClr val="bg2"/>
                </a:solidFill>
                <a:latin typeface="Calibri" pitchFamily="34" charset="0"/>
                <a:cs typeface="Calibri" pitchFamily="34" charset="0"/>
              </a:rPr>
              <a:t>règne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éternellement</a:t>
            </a:r>
            <a:r>
              <a:rPr lang="en-US" sz="1200" dirty="0" smtClean="0">
                <a:solidFill>
                  <a:schemeClr val="bg2"/>
                </a:solidFill>
                <a:latin typeface="Calibri" pitchFamily="34" charset="0"/>
                <a:cs typeface="Calibri" pitchFamily="34" charset="0"/>
              </a:rPr>
              <a:t>    </a:t>
            </a:r>
          </a:p>
          <a:p>
            <a:pPr algn="ctr">
              <a:lnSpc>
                <a:spcPts val="1300"/>
              </a:lnSpc>
            </a:pPr>
            <a:r>
              <a:rPr lang="fr-CA" sz="1200" b="1" dirty="0" smtClean="0">
                <a:solidFill>
                  <a:schemeClr val="bg2"/>
                </a:solidFill>
                <a:latin typeface="Calibri" pitchFamily="34" charset="0"/>
                <a:cs typeface="Calibri" pitchFamily="34" charset="0"/>
              </a:rPr>
              <a:t>aimé et sauvé</a:t>
            </a:r>
            <a:r>
              <a:rPr lang="fr-CA" sz="1200" dirty="0" smtClean="0">
                <a:solidFill>
                  <a:schemeClr val="bg2"/>
                </a:solidFill>
                <a:latin typeface="Calibri" pitchFamily="34" charset="0"/>
                <a:cs typeface="Calibri" pitchFamily="34" charset="0"/>
              </a:rPr>
              <a:t> </a:t>
            </a:r>
          </a:p>
          <a:p>
            <a:pPr algn="ctr">
              <a:lnSpc>
                <a:spcPts val="1300"/>
              </a:lnSpc>
            </a:pPr>
            <a:r>
              <a:rPr lang="fr-CA" sz="1200" b="1" dirty="0" smtClean="0">
                <a:solidFill>
                  <a:schemeClr val="bg2"/>
                </a:solidFill>
                <a:latin typeface="Calibri" pitchFamily="34" charset="0"/>
                <a:cs typeface="Calibri" pitchFamily="34" charset="0"/>
              </a:rPr>
              <a:t>dans</a:t>
            </a:r>
            <a:r>
              <a:rPr lang="en-US" sz="1200" b="1" dirty="0" smtClean="0">
                <a:solidFill>
                  <a:schemeClr val="bg2"/>
                </a:solidFill>
                <a:latin typeface="Calibri" pitchFamily="34" charset="0"/>
                <a:cs typeface="Calibri" pitchFamily="34" charset="0"/>
              </a:rPr>
              <a:t> la nouvelle alliance</a:t>
            </a:r>
          </a:p>
          <a:p>
            <a:pPr algn="ctr">
              <a:lnSpc>
                <a:spcPts val="1320"/>
              </a:lnSpc>
            </a:pPr>
            <a:r>
              <a:rPr lang="en-US" sz="1200" dirty="0" smtClean="0">
                <a:solidFill>
                  <a:schemeClr val="bg2"/>
                </a:solidFill>
                <a:latin typeface="Calibri" pitchFamily="34" charset="0"/>
                <a:cs typeface="Calibri" pitchFamily="34" charset="0"/>
              </a:rPr>
              <a:t> </a:t>
            </a:r>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3128"/>
        <p:cNvGrpSpPr/>
        <p:nvPr/>
      </p:nvGrpSpPr>
      <p:grpSpPr>
        <a:xfrm>
          <a:off x="0" y="0"/>
          <a:ext cx="0" cy="0"/>
          <a:chOff x="0" y="0"/>
          <a:chExt cx="0" cy="0"/>
        </a:xfrm>
      </p:grpSpPr>
      <p:sp>
        <p:nvSpPr>
          <p:cNvPr id="3129" name="Google Shape;3129;p174"/>
          <p:cNvSpPr txBox="1">
            <a:spLocks noGrp="1"/>
          </p:cNvSpPr>
          <p:nvPr>
            <p:ph type="title"/>
          </p:nvPr>
        </p:nvSpPr>
        <p:spPr>
          <a:xfrm>
            <a:off x="0" y="2862064"/>
            <a:ext cx="91440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2800" b="1">
                <a:solidFill>
                  <a:schemeClr val="dk2"/>
                </a:solidFill>
                <a:latin typeface="Calibri"/>
                <a:ea typeface="Calibri"/>
                <a:cs typeface="Calibri"/>
                <a:sym typeface="Calibri"/>
              </a:rPr>
              <a:t>À la Pentecôte, avec sa nouvelle compréhension </a:t>
            </a:r>
            <a:br>
              <a:rPr lang="en-US" sz="2800" b="1">
                <a:solidFill>
                  <a:schemeClr val="dk2"/>
                </a:solidFill>
                <a:latin typeface="Calibri"/>
                <a:ea typeface="Calibri"/>
                <a:cs typeface="Calibri"/>
                <a:sym typeface="Calibri"/>
              </a:rPr>
            </a:br>
            <a:r>
              <a:rPr lang="en-US" sz="2800" b="1">
                <a:solidFill>
                  <a:schemeClr val="dk2"/>
                </a:solidFill>
                <a:latin typeface="Calibri"/>
                <a:ea typeface="Calibri"/>
                <a:cs typeface="Calibri"/>
                <a:sym typeface="Calibri"/>
              </a:rPr>
              <a:t>de ce que Dieu faisait, qu'est-ce que Pierre a dit </a:t>
            </a:r>
            <a:br>
              <a:rPr lang="en-US" sz="2800" b="1">
                <a:solidFill>
                  <a:schemeClr val="dk2"/>
                </a:solidFill>
                <a:latin typeface="Calibri"/>
                <a:ea typeface="Calibri"/>
                <a:cs typeface="Calibri"/>
                <a:sym typeface="Calibri"/>
              </a:rPr>
            </a:br>
            <a:r>
              <a:rPr lang="en-US" sz="2800" b="1">
                <a:solidFill>
                  <a:schemeClr val="dk2"/>
                </a:solidFill>
                <a:latin typeface="Calibri"/>
                <a:ea typeface="Calibri"/>
                <a:cs typeface="Calibri"/>
                <a:sym typeface="Calibri"/>
              </a:rPr>
              <a:t>que Dieu ferait désormais ? </a:t>
            </a:r>
            <a:br>
              <a:rPr lang="en-US" sz="2800" b="1">
                <a:solidFill>
                  <a:schemeClr val="dk2"/>
                </a:solidFill>
                <a:latin typeface="Calibri"/>
                <a:ea typeface="Calibri"/>
                <a:cs typeface="Calibri"/>
                <a:sym typeface="Calibri"/>
              </a:rPr>
            </a:br>
            <a:r>
              <a:rPr lang="en-US" sz="1000" b="1">
                <a:solidFill>
                  <a:schemeClr val="dk2"/>
                </a:solidFill>
                <a:latin typeface="Calibri"/>
                <a:ea typeface="Calibri"/>
                <a:cs typeface="Calibri"/>
                <a:sym typeface="Calibri"/>
              </a:rPr>
              <a:t/>
            </a:r>
            <a:br>
              <a:rPr lang="en-US" sz="1000" b="1">
                <a:solidFill>
                  <a:schemeClr val="dk2"/>
                </a:solidFill>
                <a:latin typeface="Calibri"/>
                <a:ea typeface="Calibri"/>
                <a:cs typeface="Calibri"/>
                <a:sym typeface="Calibri"/>
              </a:rPr>
            </a:br>
            <a:r>
              <a:rPr lang="en-US" sz="2800" b="1">
                <a:latin typeface="Calibri"/>
                <a:ea typeface="Calibri"/>
                <a:cs typeface="Calibri"/>
                <a:sym typeface="Calibri"/>
              </a:rPr>
              <a:t> </a:t>
            </a:r>
            <a:r>
              <a:rPr lang="en-US" sz="2800" b="1">
                <a:solidFill>
                  <a:schemeClr val="lt1"/>
                </a:solidFill>
                <a:latin typeface="Calibri"/>
                <a:ea typeface="Calibri"/>
                <a:cs typeface="Calibri"/>
                <a:sym typeface="Calibri"/>
              </a:rPr>
              <a:t>« Repentez-vous, et que chacun de vous soit baptisé </a:t>
            </a:r>
            <a:br>
              <a:rPr lang="en-US" sz="28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au nom de Jésus Christ, pour le pardon de vos péchés; </a:t>
            </a:r>
            <a:br>
              <a:rPr lang="en-US" sz="28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et vous recevrez le don du Saint Esprit » Actes 2:38</a:t>
            </a:r>
            <a:r>
              <a:rPr lang="en-US" sz="2800" b="1">
                <a:solidFill>
                  <a:srgbClr val="FF0000"/>
                </a:solidFill>
                <a:latin typeface="Calibri"/>
                <a:ea typeface="Calibri"/>
                <a:cs typeface="Calibri"/>
                <a:sym typeface="Calibri"/>
              </a:rPr>
              <a:t/>
            </a:r>
            <a:br>
              <a:rPr lang="en-US" sz="2800" b="1">
                <a:solidFill>
                  <a:srgbClr val="FF0000"/>
                </a:solidFill>
                <a:latin typeface="Calibri"/>
                <a:ea typeface="Calibri"/>
                <a:cs typeface="Calibri"/>
                <a:sym typeface="Calibri"/>
              </a:rPr>
            </a:br>
            <a:r>
              <a:rPr lang="en-US" sz="1000" b="1">
                <a:solidFill>
                  <a:srgbClr val="FF0000"/>
                </a:solidFill>
                <a:latin typeface="Calibri"/>
                <a:ea typeface="Calibri"/>
                <a:cs typeface="Calibri"/>
                <a:sym typeface="Calibri"/>
              </a:rPr>
              <a:t/>
            </a:r>
            <a:br>
              <a:rPr lang="en-US" sz="1000" b="1">
                <a:solidFill>
                  <a:srgbClr val="FF0000"/>
                </a:solidFill>
                <a:latin typeface="Calibri"/>
                <a:ea typeface="Calibri"/>
                <a:cs typeface="Calibri"/>
                <a:sym typeface="Calibri"/>
              </a:rPr>
            </a:br>
            <a:r>
              <a:rPr lang="en-US" sz="2800" b="1">
                <a:solidFill>
                  <a:schemeClr val="dk2"/>
                </a:solidFill>
                <a:latin typeface="Calibri"/>
                <a:ea typeface="Calibri"/>
                <a:cs typeface="Calibri"/>
                <a:sym typeface="Calibri"/>
              </a:rPr>
              <a:t>Vous êtes-vous repenti et avez-vous été pardonné par Christ? Selon Pierre, qu'est-ce qui va de pair avec le pardon?</a:t>
            </a:r>
            <a:br>
              <a:rPr lang="en-US" sz="2800" b="1">
                <a:solidFill>
                  <a:schemeClr val="dk2"/>
                </a:solidFill>
                <a:latin typeface="Calibri"/>
                <a:ea typeface="Calibri"/>
                <a:cs typeface="Calibri"/>
                <a:sym typeface="Calibri"/>
              </a:rPr>
            </a:br>
            <a:r>
              <a:rPr lang="en-US" sz="2800" b="1">
                <a:solidFill>
                  <a:schemeClr val="dk2"/>
                </a:solidFill>
                <a:latin typeface="Calibri"/>
                <a:ea typeface="Calibri"/>
                <a:cs typeface="Calibri"/>
                <a:sym typeface="Calibri"/>
              </a:rPr>
              <a:t> Pierre dit que Dieu donne aussi le don du Saint-Esprit! </a:t>
            </a:r>
            <a:br>
              <a:rPr lang="en-US" sz="2800" b="1">
                <a:solidFill>
                  <a:schemeClr val="dk2"/>
                </a:solidFill>
                <a:latin typeface="Calibri"/>
                <a:ea typeface="Calibri"/>
                <a:cs typeface="Calibri"/>
                <a:sym typeface="Calibri"/>
              </a:rPr>
            </a:br>
            <a:r>
              <a:rPr lang="en-US" sz="1000" b="1">
                <a:solidFill>
                  <a:schemeClr val="dk2"/>
                </a:solidFill>
                <a:latin typeface="Calibri"/>
                <a:ea typeface="Calibri"/>
                <a:cs typeface="Calibri"/>
                <a:sym typeface="Calibri"/>
              </a:rPr>
              <a:t/>
            </a:r>
            <a:br>
              <a:rPr lang="en-US" sz="1000" b="1">
                <a:solidFill>
                  <a:schemeClr val="dk2"/>
                </a:solidFill>
                <a:latin typeface="Calibri"/>
                <a:ea typeface="Calibri"/>
                <a:cs typeface="Calibri"/>
                <a:sym typeface="Calibri"/>
              </a:rPr>
            </a:br>
            <a:r>
              <a:rPr lang="en-US" sz="2800" b="1">
                <a:solidFill>
                  <a:schemeClr val="dk2"/>
                </a:solidFill>
                <a:latin typeface="Calibri"/>
                <a:ea typeface="Calibri"/>
                <a:cs typeface="Calibri"/>
                <a:sym typeface="Calibri"/>
              </a:rPr>
              <a:t>Pour Pierre, il n'est pas possible d'être pardonné et de ne pas également recevoir le Saint-Esprit dans tout son ministère de la Nouvelle Alliance.</a:t>
            </a:r>
            <a:endParaRPr sz="2800" b="1">
              <a:solidFill>
                <a:schemeClr val="dk2"/>
              </a:solidFill>
            </a:endParaRPr>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3134"/>
        <p:cNvGrpSpPr/>
        <p:nvPr/>
      </p:nvGrpSpPr>
      <p:grpSpPr>
        <a:xfrm>
          <a:off x="0" y="0"/>
          <a:ext cx="0" cy="0"/>
          <a:chOff x="0" y="0"/>
          <a:chExt cx="0" cy="0"/>
        </a:xfrm>
      </p:grpSpPr>
      <p:sp>
        <p:nvSpPr>
          <p:cNvPr id="3135" name="Google Shape;3135;p175"/>
          <p:cNvSpPr txBox="1">
            <a:spLocks noGrp="1"/>
          </p:cNvSpPr>
          <p:nvPr>
            <p:ph type="title"/>
          </p:nvPr>
        </p:nvSpPr>
        <p:spPr>
          <a:xfrm>
            <a:off x="251520" y="2502024"/>
            <a:ext cx="864096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2800" b="1">
                <a:solidFill>
                  <a:schemeClr val="dk2"/>
                </a:solidFill>
                <a:latin typeface="Calibri"/>
                <a:ea typeface="Calibri"/>
                <a:cs typeface="Calibri"/>
                <a:sym typeface="Calibri"/>
              </a:rPr>
              <a:t>Pierre pense-t-il que les éléments suivants vont </a:t>
            </a:r>
            <a:br>
              <a:rPr lang="en-US" sz="2800" b="1">
                <a:solidFill>
                  <a:schemeClr val="dk2"/>
                </a:solidFill>
                <a:latin typeface="Calibri"/>
                <a:ea typeface="Calibri"/>
                <a:cs typeface="Calibri"/>
                <a:sym typeface="Calibri"/>
              </a:rPr>
            </a:br>
            <a:r>
              <a:rPr lang="en-US" sz="2800" b="1">
                <a:solidFill>
                  <a:schemeClr val="dk2"/>
                </a:solidFill>
                <a:latin typeface="Calibri"/>
                <a:ea typeface="Calibri"/>
                <a:cs typeface="Calibri"/>
                <a:sym typeface="Calibri"/>
              </a:rPr>
              <a:t>tous ensemble comme une seule œuvre de Dieu ? </a:t>
            </a:r>
            <a:br>
              <a:rPr lang="en-US" sz="2800" b="1">
                <a:solidFill>
                  <a:schemeClr val="dk2"/>
                </a:solidFill>
                <a:latin typeface="Calibri"/>
                <a:ea typeface="Calibri"/>
                <a:cs typeface="Calibri"/>
                <a:sym typeface="Calibri"/>
              </a:rPr>
            </a:br>
            <a:r>
              <a:rPr lang="en-US" sz="1600" b="1">
                <a:latin typeface="Calibri"/>
                <a:ea typeface="Calibri"/>
                <a:cs typeface="Calibri"/>
                <a:sym typeface="Calibri"/>
              </a:rPr>
              <a:t/>
            </a:r>
            <a:br>
              <a:rPr lang="en-US" sz="1600" b="1">
                <a:latin typeface="Calibri"/>
                <a:ea typeface="Calibri"/>
                <a:cs typeface="Calibri"/>
                <a:sym typeface="Calibri"/>
              </a:rPr>
            </a:br>
            <a:r>
              <a:rPr lang="en-US" sz="2800" b="1">
                <a:latin typeface="Calibri"/>
                <a:ea typeface="Calibri"/>
                <a:cs typeface="Calibri"/>
                <a:sym typeface="Calibri"/>
              </a:rPr>
              <a:t> </a:t>
            </a:r>
            <a:r>
              <a:rPr lang="en-US" sz="2800" b="1">
                <a:solidFill>
                  <a:schemeClr val="lt1"/>
                </a:solidFill>
                <a:latin typeface="Calibri"/>
                <a:ea typeface="Calibri"/>
                <a:cs typeface="Calibri"/>
                <a:sym typeface="Calibri"/>
              </a:rPr>
              <a:t>« vous serez baptisés du Saint Esprit »  1:5</a:t>
            </a:r>
            <a:br>
              <a:rPr lang="en-US" sz="28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 </a:t>
            </a:r>
            <a:r>
              <a:rPr lang="en-US" sz="2800" b="1">
                <a:latin typeface="Calibri"/>
                <a:ea typeface="Calibri"/>
                <a:cs typeface="Calibri"/>
                <a:sym typeface="Calibri"/>
              </a:rPr>
              <a:t> </a:t>
            </a:r>
            <a:r>
              <a:rPr lang="en-US" sz="2800" b="1">
                <a:solidFill>
                  <a:schemeClr val="dk2"/>
                </a:solidFill>
                <a:latin typeface="Calibri"/>
                <a:ea typeface="Calibri"/>
                <a:cs typeface="Calibri"/>
                <a:sym typeface="Calibri"/>
              </a:rPr>
              <a:t>« vous recevrez une puissance, </a:t>
            </a:r>
            <a:br>
              <a:rPr lang="en-US" sz="2800" b="1">
                <a:solidFill>
                  <a:schemeClr val="dk2"/>
                </a:solidFill>
                <a:latin typeface="Calibri"/>
                <a:ea typeface="Calibri"/>
                <a:cs typeface="Calibri"/>
                <a:sym typeface="Calibri"/>
              </a:rPr>
            </a:br>
            <a:r>
              <a:rPr lang="en-US" sz="2800" b="1">
                <a:solidFill>
                  <a:schemeClr val="dk2"/>
                </a:solidFill>
                <a:latin typeface="Calibri"/>
                <a:ea typeface="Calibri"/>
                <a:cs typeface="Calibri"/>
                <a:sym typeface="Calibri"/>
              </a:rPr>
              <a:t>le Saint Esprit survenant sur vous »  1:8 </a:t>
            </a:r>
            <a:br>
              <a:rPr lang="en-US" sz="2800" b="1">
                <a:solidFill>
                  <a:schemeClr val="dk2"/>
                </a:solidFill>
                <a:latin typeface="Calibri"/>
                <a:ea typeface="Calibri"/>
                <a:cs typeface="Calibri"/>
                <a:sym typeface="Calibri"/>
              </a:rPr>
            </a:br>
            <a:r>
              <a:rPr lang="en-US" sz="2800" b="1">
                <a:solidFill>
                  <a:schemeClr val="lt1"/>
                </a:solidFill>
                <a:latin typeface="Calibri"/>
                <a:ea typeface="Calibri"/>
                <a:cs typeface="Calibri"/>
                <a:sym typeface="Calibri"/>
              </a:rPr>
              <a:t> </a:t>
            </a:r>
            <a:r>
              <a:rPr lang="en-US" sz="2800" b="1">
                <a:latin typeface="Calibri"/>
                <a:ea typeface="Calibri"/>
                <a:cs typeface="Calibri"/>
                <a:sym typeface="Calibri"/>
              </a:rPr>
              <a:t> </a:t>
            </a:r>
            <a:r>
              <a:rPr lang="en-US" sz="2800" b="1">
                <a:solidFill>
                  <a:schemeClr val="lt1"/>
                </a:solidFill>
                <a:latin typeface="Calibri"/>
                <a:ea typeface="Calibri"/>
                <a:cs typeface="Calibri"/>
                <a:sym typeface="Calibri"/>
              </a:rPr>
              <a:t>« ils furent tous remplis du Saint Esprit »  2:4</a:t>
            </a:r>
            <a:br>
              <a:rPr lang="en-US" sz="28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 </a:t>
            </a:r>
            <a:r>
              <a:rPr lang="en-US" sz="2800" b="1">
                <a:latin typeface="Calibri"/>
                <a:ea typeface="Calibri"/>
                <a:cs typeface="Calibri"/>
                <a:sym typeface="Calibri"/>
              </a:rPr>
              <a:t> </a:t>
            </a:r>
            <a:r>
              <a:rPr lang="en-US" sz="2800" b="1">
                <a:solidFill>
                  <a:schemeClr val="dk2"/>
                </a:solidFill>
                <a:latin typeface="Calibri"/>
                <a:ea typeface="Calibri"/>
                <a:cs typeface="Calibri"/>
                <a:sym typeface="Calibri"/>
              </a:rPr>
              <a:t>« je répandrai de mon Esprit sur toute chair »  2:16 </a:t>
            </a:r>
            <a:r>
              <a:rPr lang="en-US" sz="2800" b="1">
                <a:solidFill>
                  <a:schemeClr val="lt1"/>
                </a:solidFill>
                <a:latin typeface="Calibri"/>
                <a:ea typeface="Calibri"/>
                <a:cs typeface="Calibri"/>
                <a:sym typeface="Calibri"/>
              </a:rPr>
              <a:t/>
            </a:r>
            <a:br>
              <a:rPr lang="en-US" sz="2800" b="1">
                <a:solidFill>
                  <a:schemeClr val="lt1"/>
                </a:solidFill>
                <a:latin typeface="Calibri"/>
                <a:ea typeface="Calibri"/>
                <a:cs typeface="Calibri"/>
                <a:sym typeface="Calibri"/>
              </a:rPr>
            </a:br>
            <a:r>
              <a:rPr lang="en-US" sz="2800" b="1">
                <a:latin typeface="Calibri"/>
                <a:ea typeface="Calibri"/>
                <a:cs typeface="Calibri"/>
                <a:sym typeface="Calibri"/>
              </a:rPr>
              <a:t> </a:t>
            </a:r>
            <a:r>
              <a:rPr lang="en-US" sz="2800" b="1">
                <a:solidFill>
                  <a:schemeClr val="lt1"/>
                </a:solidFill>
                <a:latin typeface="Calibri"/>
                <a:ea typeface="Calibri"/>
                <a:cs typeface="Calibri"/>
                <a:sym typeface="Calibri"/>
              </a:rPr>
              <a:t>« vous recevrez le don du Saint Esprit »  2:38</a:t>
            </a:r>
            <a:br>
              <a:rPr lang="en-US" sz="2800" b="1">
                <a:solidFill>
                  <a:schemeClr val="lt1"/>
                </a:solidFill>
                <a:latin typeface="Calibri"/>
                <a:ea typeface="Calibri"/>
                <a:cs typeface="Calibri"/>
                <a:sym typeface="Calibri"/>
              </a:rPr>
            </a:br>
            <a:r>
              <a:rPr lang="en-US" sz="1600" b="1">
                <a:solidFill>
                  <a:schemeClr val="lt1"/>
                </a:solidFill>
                <a:latin typeface="Calibri"/>
                <a:ea typeface="Calibri"/>
                <a:cs typeface="Calibri"/>
                <a:sym typeface="Calibri"/>
              </a:rPr>
              <a:t/>
            </a:r>
            <a:br>
              <a:rPr lang="en-US" sz="1600" b="1">
                <a:solidFill>
                  <a:schemeClr val="lt1"/>
                </a:solidFill>
                <a:latin typeface="Calibri"/>
                <a:ea typeface="Calibri"/>
                <a:cs typeface="Calibri"/>
                <a:sym typeface="Calibri"/>
              </a:rPr>
            </a:br>
            <a:r>
              <a:rPr lang="en-US" sz="2800" b="1">
                <a:solidFill>
                  <a:schemeClr val="dk2"/>
                </a:solidFill>
                <a:latin typeface="Calibri"/>
                <a:ea typeface="Calibri"/>
                <a:cs typeface="Calibri"/>
                <a:sym typeface="Calibri"/>
              </a:rPr>
              <a:t> Pour Pierre, nous recevons le Saint-Esprit </a:t>
            </a:r>
            <a:br>
              <a:rPr lang="en-US" sz="2800" b="1">
                <a:solidFill>
                  <a:schemeClr val="dk2"/>
                </a:solidFill>
                <a:latin typeface="Calibri"/>
                <a:ea typeface="Calibri"/>
                <a:cs typeface="Calibri"/>
                <a:sym typeface="Calibri"/>
              </a:rPr>
            </a:br>
            <a:r>
              <a:rPr lang="en-US" sz="2800" b="1">
                <a:solidFill>
                  <a:schemeClr val="dk2"/>
                </a:solidFill>
                <a:latin typeface="Calibri"/>
                <a:ea typeface="Calibri"/>
                <a:cs typeface="Calibri"/>
                <a:sym typeface="Calibri"/>
              </a:rPr>
              <a:t>dans tout son ministère de la Nouvelle Alliance.</a:t>
            </a:r>
            <a:br>
              <a:rPr lang="en-US" sz="2800" b="1">
                <a:solidFill>
                  <a:schemeClr val="dk2"/>
                </a:solidFill>
                <a:latin typeface="Calibri"/>
                <a:ea typeface="Calibri"/>
                <a:cs typeface="Calibri"/>
                <a:sym typeface="Calibri"/>
              </a:rPr>
            </a:br>
            <a:r>
              <a:rPr lang="en-US" sz="1600" b="1">
                <a:solidFill>
                  <a:schemeClr val="dk2"/>
                </a:solidFill>
                <a:latin typeface="Calibri"/>
                <a:ea typeface="Calibri"/>
                <a:cs typeface="Calibri"/>
                <a:sym typeface="Calibri"/>
              </a:rPr>
              <a:t/>
            </a:r>
            <a:br>
              <a:rPr lang="en-US" sz="1600" b="1">
                <a:solidFill>
                  <a:schemeClr val="dk2"/>
                </a:solidFill>
                <a:latin typeface="Calibri"/>
                <a:ea typeface="Calibri"/>
                <a:cs typeface="Calibri"/>
                <a:sym typeface="Calibri"/>
              </a:rPr>
            </a:br>
            <a:r>
              <a:rPr lang="en-US" sz="2800" b="1">
                <a:solidFill>
                  <a:schemeClr val="dk2"/>
                </a:solidFill>
                <a:latin typeface="Calibri"/>
                <a:ea typeface="Calibri"/>
                <a:cs typeface="Calibri"/>
                <a:sym typeface="Calibri"/>
              </a:rPr>
              <a:t>Recevons Jésus et nous recevons le Saint-Esprit.</a:t>
            </a:r>
            <a:endParaRPr sz="2800" b="1">
              <a:solidFill>
                <a:schemeClr val="dk2"/>
              </a:solidFill>
              <a:latin typeface="Calibri"/>
              <a:ea typeface="Calibri"/>
              <a:cs typeface="Calibri"/>
              <a:sym typeface="Calibri"/>
            </a:endParaRPr>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3140"/>
        <p:cNvGrpSpPr/>
        <p:nvPr/>
      </p:nvGrpSpPr>
      <p:grpSpPr>
        <a:xfrm>
          <a:off x="0" y="0"/>
          <a:ext cx="0" cy="0"/>
          <a:chOff x="0" y="0"/>
          <a:chExt cx="0" cy="0"/>
        </a:xfrm>
      </p:grpSpPr>
      <p:pic>
        <p:nvPicPr>
          <p:cNvPr id="3141" name="Google Shape;3141;p176" descr="www.clipartbest.com dc6XLjAMi.gif"/>
          <p:cNvPicPr preferRelativeResize="0"/>
          <p:nvPr/>
        </p:nvPicPr>
        <p:blipFill rotWithShape="1">
          <a:blip r:embed="rId3">
            <a:alphaModFix/>
          </a:blip>
          <a:srcRect/>
          <a:stretch/>
        </p:blipFill>
        <p:spPr>
          <a:xfrm>
            <a:off x="-8751" y="1340768"/>
            <a:ext cx="6114274" cy="4297680"/>
          </a:xfrm>
          <a:prstGeom prst="rect">
            <a:avLst/>
          </a:prstGeom>
          <a:noFill/>
          <a:ln>
            <a:noFill/>
          </a:ln>
        </p:spPr>
      </p:pic>
      <p:sp>
        <p:nvSpPr>
          <p:cNvPr id="3142" name="Google Shape;3142;p176"/>
          <p:cNvSpPr/>
          <p:nvPr/>
        </p:nvSpPr>
        <p:spPr>
          <a:xfrm>
            <a:off x="2854012" y="2924944"/>
            <a:ext cx="365760" cy="1828800"/>
          </a:xfrm>
          <a:prstGeom prst="rect">
            <a:avLst/>
          </a:prstGeom>
          <a:solidFill>
            <a:srgbClr val="CC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43" name="Google Shape;3143;p176"/>
          <p:cNvSpPr/>
          <p:nvPr/>
        </p:nvSpPr>
        <p:spPr>
          <a:xfrm>
            <a:off x="2217091" y="3351272"/>
            <a:ext cx="1645920" cy="365760"/>
          </a:xfrm>
          <a:prstGeom prst="rect">
            <a:avLst/>
          </a:prstGeom>
          <a:solidFill>
            <a:srgbClr val="CC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3144" name="Google Shape;3144;p176" descr="egyptian.gif"/>
          <p:cNvPicPr preferRelativeResize="0"/>
          <p:nvPr/>
        </p:nvPicPr>
        <p:blipFill rotWithShape="1">
          <a:blip r:embed="rId4">
            <a:alphaModFix/>
          </a:blip>
          <a:srcRect/>
          <a:stretch/>
        </p:blipFill>
        <p:spPr>
          <a:xfrm>
            <a:off x="909796" y="1052736"/>
            <a:ext cx="4301334" cy="2560320"/>
          </a:xfrm>
          <a:prstGeom prst="rect">
            <a:avLst/>
          </a:prstGeom>
          <a:noFill/>
          <a:ln>
            <a:noFill/>
          </a:ln>
        </p:spPr>
      </p:pic>
      <p:pic>
        <p:nvPicPr>
          <p:cNvPr id="3145" name="Google Shape;3145;p176" descr="egyptian.gif"/>
          <p:cNvPicPr preferRelativeResize="0"/>
          <p:nvPr/>
        </p:nvPicPr>
        <p:blipFill rotWithShape="1">
          <a:blip r:embed="rId4">
            <a:alphaModFix/>
          </a:blip>
          <a:srcRect/>
          <a:stretch/>
        </p:blipFill>
        <p:spPr>
          <a:xfrm rot="7200000">
            <a:off x="2178401" y="3067277"/>
            <a:ext cx="4301334" cy="2560320"/>
          </a:xfrm>
          <a:prstGeom prst="rect">
            <a:avLst/>
          </a:prstGeom>
          <a:noFill/>
          <a:ln>
            <a:noFill/>
          </a:ln>
        </p:spPr>
      </p:pic>
      <p:pic>
        <p:nvPicPr>
          <p:cNvPr id="3146" name="Google Shape;3146;p176" descr="egyptian.gif"/>
          <p:cNvPicPr preferRelativeResize="0"/>
          <p:nvPr/>
        </p:nvPicPr>
        <p:blipFill rotWithShape="1">
          <a:blip r:embed="rId4">
            <a:alphaModFix/>
          </a:blip>
          <a:srcRect/>
          <a:stretch/>
        </p:blipFill>
        <p:spPr>
          <a:xfrm rot="-7200000" flipH="1">
            <a:off x="-353030" y="3075227"/>
            <a:ext cx="4301334" cy="2560320"/>
          </a:xfrm>
          <a:prstGeom prst="rect">
            <a:avLst/>
          </a:prstGeom>
          <a:noFill/>
          <a:ln>
            <a:noFill/>
          </a:ln>
        </p:spPr>
      </p:pic>
      <p:sp>
        <p:nvSpPr>
          <p:cNvPr id="3147" name="Google Shape;3147;p176"/>
          <p:cNvSpPr txBox="1"/>
          <p:nvPr/>
        </p:nvSpPr>
        <p:spPr>
          <a:xfrm>
            <a:off x="1259632" y="6495147"/>
            <a:ext cx="374441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F2F2F2"/>
                </a:solidFill>
                <a:latin typeface="Arial"/>
                <a:ea typeface="Arial"/>
                <a:cs typeface="Arial"/>
                <a:sym typeface="Arial"/>
              </a:rPr>
              <a:t>smiley © sherv.net            pulsing heart © clipartbest.com</a:t>
            </a:r>
            <a:endParaRPr/>
          </a:p>
          <a:p>
            <a:pPr marL="0" marR="0" lvl="0" indent="0" algn="ctr" rtl="0">
              <a:spcBef>
                <a:spcPts val="0"/>
              </a:spcBef>
              <a:spcAft>
                <a:spcPts val="0"/>
              </a:spcAft>
              <a:buNone/>
            </a:pPr>
            <a:endParaRPr sz="1000">
              <a:solidFill>
                <a:srgbClr val="F2F2F2"/>
              </a:solidFill>
              <a:latin typeface="Arial"/>
              <a:ea typeface="Arial"/>
              <a:cs typeface="Arial"/>
              <a:sym typeface="Arial"/>
            </a:endParaRPr>
          </a:p>
        </p:txBody>
      </p:sp>
      <p:pic>
        <p:nvPicPr>
          <p:cNvPr id="3148" name="Google Shape;3148;p176" descr="egyptian.gif"/>
          <p:cNvPicPr preferRelativeResize="0"/>
          <p:nvPr/>
        </p:nvPicPr>
        <p:blipFill rotWithShape="1">
          <a:blip r:embed="rId4">
            <a:alphaModFix/>
          </a:blip>
          <a:srcRect/>
          <a:stretch/>
        </p:blipFill>
        <p:spPr>
          <a:xfrm rot="-7200000" flipH="1">
            <a:off x="1565008" y="3474931"/>
            <a:ext cx="921716" cy="548640"/>
          </a:xfrm>
          <a:prstGeom prst="rect">
            <a:avLst/>
          </a:prstGeom>
          <a:noFill/>
          <a:ln>
            <a:noFill/>
          </a:ln>
        </p:spPr>
      </p:pic>
      <p:pic>
        <p:nvPicPr>
          <p:cNvPr id="3149" name="Google Shape;3149;p176" descr="egyptian.gif"/>
          <p:cNvPicPr preferRelativeResize="0"/>
          <p:nvPr/>
        </p:nvPicPr>
        <p:blipFill rotWithShape="1">
          <a:blip r:embed="rId4">
            <a:alphaModFix/>
          </a:blip>
          <a:srcRect/>
          <a:stretch/>
        </p:blipFill>
        <p:spPr>
          <a:xfrm rot="-7200000" flipH="1">
            <a:off x="1565008" y="3978987"/>
            <a:ext cx="921716" cy="548640"/>
          </a:xfrm>
          <a:prstGeom prst="rect">
            <a:avLst/>
          </a:prstGeom>
          <a:noFill/>
          <a:ln>
            <a:noFill/>
          </a:ln>
        </p:spPr>
      </p:pic>
      <p:pic>
        <p:nvPicPr>
          <p:cNvPr id="3150" name="Google Shape;3150;p176" descr="egyptian.gif"/>
          <p:cNvPicPr preferRelativeResize="0"/>
          <p:nvPr/>
        </p:nvPicPr>
        <p:blipFill rotWithShape="1">
          <a:blip r:embed="rId4">
            <a:alphaModFix/>
          </a:blip>
          <a:srcRect/>
          <a:stretch/>
        </p:blipFill>
        <p:spPr>
          <a:xfrm rot="-7200000" flipH="1">
            <a:off x="1132960" y="3690955"/>
            <a:ext cx="921716" cy="548640"/>
          </a:xfrm>
          <a:prstGeom prst="rect">
            <a:avLst/>
          </a:prstGeom>
          <a:noFill/>
          <a:ln>
            <a:noFill/>
          </a:ln>
        </p:spPr>
      </p:pic>
      <p:pic>
        <p:nvPicPr>
          <p:cNvPr id="3151" name="Google Shape;3151;p176" descr="egyptian.gif"/>
          <p:cNvPicPr preferRelativeResize="0"/>
          <p:nvPr/>
        </p:nvPicPr>
        <p:blipFill rotWithShape="1">
          <a:blip r:embed="rId4">
            <a:alphaModFix/>
          </a:blip>
          <a:srcRect/>
          <a:stretch/>
        </p:blipFill>
        <p:spPr>
          <a:xfrm rot="-7200000" flipH="1">
            <a:off x="2069064" y="4267019"/>
            <a:ext cx="921716" cy="548640"/>
          </a:xfrm>
          <a:prstGeom prst="rect">
            <a:avLst/>
          </a:prstGeom>
          <a:noFill/>
          <a:ln>
            <a:noFill/>
          </a:ln>
        </p:spPr>
      </p:pic>
      <p:pic>
        <p:nvPicPr>
          <p:cNvPr id="3152" name="Google Shape;3152;p176" descr="egyptian.gif"/>
          <p:cNvPicPr preferRelativeResize="0"/>
          <p:nvPr/>
        </p:nvPicPr>
        <p:blipFill rotWithShape="1">
          <a:blip r:embed="rId4">
            <a:alphaModFix/>
          </a:blip>
          <a:srcRect/>
          <a:stretch/>
        </p:blipFill>
        <p:spPr>
          <a:xfrm rot="-7200000" flipH="1">
            <a:off x="1565008" y="4483043"/>
            <a:ext cx="921716" cy="548640"/>
          </a:xfrm>
          <a:prstGeom prst="rect">
            <a:avLst/>
          </a:prstGeom>
          <a:noFill/>
          <a:ln>
            <a:noFill/>
          </a:ln>
        </p:spPr>
      </p:pic>
      <p:pic>
        <p:nvPicPr>
          <p:cNvPr id="3153" name="Google Shape;3153;p176" descr="egyptian.gif"/>
          <p:cNvPicPr preferRelativeResize="0"/>
          <p:nvPr/>
        </p:nvPicPr>
        <p:blipFill rotWithShape="1">
          <a:blip r:embed="rId4">
            <a:alphaModFix/>
          </a:blip>
          <a:srcRect/>
          <a:stretch/>
        </p:blipFill>
        <p:spPr>
          <a:xfrm rot="-7200000" flipH="1">
            <a:off x="1060952" y="4267019"/>
            <a:ext cx="921716" cy="548640"/>
          </a:xfrm>
          <a:prstGeom prst="rect">
            <a:avLst/>
          </a:prstGeom>
          <a:noFill/>
          <a:ln>
            <a:noFill/>
          </a:ln>
        </p:spPr>
      </p:pic>
      <p:pic>
        <p:nvPicPr>
          <p:cNvPr id="3154" name="Google Shape;3154;p176" descr="egyptian.gif"/>
          <p:cNvPicPr preferRelativeResize="0"/>
          <p:nvPr/>
        </p:nvPicPr>
        <p:blipFill rotWithShape="1">
          <a:blip r:embed="rId4">
            <a:alphaModFix/>
          </a:blip>
          <a:srcRect/>
          <a:stretch/>
        </p:blipFill>
        <p:spPr>
          <a:xfrm rot="-7200000" flipH="1">
            <a:off x="2069064" y="3690955"/>
            <a:ext cx="921716" cy="548640"/>
          </a:xfrm>
          <a:prstGeom prst="rect">
            <a:avLst/>
          </a:prstGeom>
          <a:noFill/>
          <a:ln>
            <a:noFill/>
          </a:ln>
        </p:spPr>
      </p:pic>
      <p:sp>
        <p:nvSpPr>
          <p:cNvPr id="3155" name="Google Shape;3155;p176"/>
          <p:cNvSpPr txBox="1"/>
          <p:nvPr/>
        </p:nvSpPr>
        <p:spPr>
          <a:xfrm>
            <a:off x="5732200" y="240132"/>
            <a:ext cx="3456384" cy="600160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dk2"/>
                </a:solidFill>
                <a:latin typeface="Calibri" pitchFamily="34" charset="0"/>
                <a:ea typeface="Calibri"/>
                <a:cs typeface="Calibri" pitchFamily="34" charset="0"/>
                <a:sym typeface="Calibri"/>
              </a:rPr>
              <a:t>Le </a:t>
            </a:r>
            <a:r>
              <a:rPr lang="en-US" sz="2400" b="1" dirty="0" err="1">
                <a:solidFill>
                  <a:schemeClr val="dk2"/>
                </a:solidFill>
                <a:latin typeface="Calibri" pitchFamily="34" charset="0"/>
                <a:ea typeface="Calibri"/>
                <a:cs typeface="Calibri" pitchFamily="34" charset="0"/>
                <a:sym typeface="Calibri"/>
              </a:rPr>
              <a:t>salut</a:t>
            </a:r>
            <a:r>
              <a:rPr lang="en-US" sz="2400" b="1" dirty="0">
                <a:solidFill>
                  <a:schemeClr val="dk2"/>
                </a:solidFill>
                <a:latin typeface="Calibri" pitchFamily="34" charset="0"/>
                <a:ea typeface="Calibri"/>
                <a:cs typeface="Calibri" pitchFamily="34" charset="0"/>
                <a:sym typeface="Calibri"/>
              </a:rPr>
              <a:t>, </a:t>
            </a:r>
            <a:r>
              <a:rPr lang="en-US" sz="2400" b="1" dirty="0" err="1">
                <a:solidFill>
                  <a:schemeClr val="dk2"/>
                </a:solidFill>
                <a:latin typeface="Calibri" pitchFamily="34" charset="0"/>
                <a:ea typeface="Calibri"/>
                <a:cs typeface="Calibri" pitchFamily="34" charset="0"/>
                <a:sym typeface="Calibri"/>
              </a:rPr>
              <a:t>c'est</a:t>
            </a:r>
            <a:r>
              <a:rPr lang="en-US" sz="2400" b="1" dirty="0">
                <a:solidFill>
                  <a:schemeClr val="dk2"/>
                </a:solidFill>
                <a:latin typeface="Calibri" pitchFamily="34" charset="0"/>
                <a:ea typeface="Calibri"/>
                <a:cs typeface="Calibri" pitchFamily="34" charset="0"/>
                <a:sym typeface="Calibri"/>
              </a:rPr>
              <a:t> </a:t>
            </a:r>
            <a:r>
              <a:rPr lang="en-US" sz="2400" b="1" dirty="0" err="1">
                <a:solidFill>
                  <a:schemeClr val="dk2"/>
                </a:solidFill>
                <a:latin typeface="Calibri" pitchFamily="34" charset="0"/>
                <a:ea typeface="Calibri"/>
                <a:cs typeface="Calibri" pitchFamily="34" charset="0"/>
                <a:sym typeface="Calibri"/>
              </a:rPr>
              <a:t>être</a:t>
            </a:r>
            <a:r>
              <a:rPr lang="en-US" sz="2400" b="1" dirty="0">
                <a:solidFill>
                  <a:schemeClr val="dk2"/>
                </a:solidFill>
                <a:latin typeface="Calibri" pitchFamily="34" charset="0"/>
                <a:ea typeface="Calibri"/>
                <a:cs typeface="Calibri" pitchFamily="34" charset="0"/>
                <a:sym typeface="Calibri"/>
              </a:rPr>
              <a:t> </a:t>
            </a:r>
            <a:r>
              <a:rPr lang="en-US" sz="2400" b="1" dirty="0" err="1">
                <a:solidFill>
                  <a:schemeClr val="dk2"/>
                </a:solidFill>
                <a:latin typeface="Calibri" pitchFamily="34" charset="0"/>
                <a:ea typeface="Calibri"/>
                <a:cs typeface="Calibri" pitchFamily="34" charset="0"/>
                <a:sym typeface="Calibri"/>
              </a:rPr>
              <a:t>uni</a:t>
            </a:r>
            <a:r>
              <a:rPr lang="en-US" sz="2400" b="1" dirty="0">
                <a:solidFill>
                  <a:schemeClr val="dk2"/>
                </a:solidFill>
                <a:latin typeface="Calibri" pitchFamily="34" charset="0"/>
                <a:ea typeface="Calibri"/>
                <a:cs typeface="Calibri" pitchFamily="34" charset="0"/>
                <a:sym typeface="Calibri"/>
              </a:rPr>
              <a:t> au Seigneur, Dieu le Père, </a:t>
            </a:r>
            <a:endParaRPr lang="en-US" sz="2400" b="1" dirty="0" smtClean="0">
              <a:solidFill>
                <a:schemeClr val="dk2"/>
              </a:solidFill>
              <a:latin typeface="Calibri" pitchFamily="34" charset="0"/>
              <a:ea typeface="Calibri"/>
              <a:cs typeface="Calibri" pitchFamily="34" charset="0"/>
              <a:sym typeface="Calibri"/>
            </a:endParaRPr>
          </a:p>
          <a:p>
            <a:pPr marL="0" marR="0" lvl="0" indent="0" algn="ctr" rtl="0">
              <a:spcBef>
                <a:spcPts val="0"/>
              </a:spcBef>
              <a:spcAft>
                <a:spcPts val="0"/>
              </a:spcAft>
              <a:buNone/>
            </a:pPr>
            <a:r>
              <a:rPr lang="en-US" sz="2400" b="1" dirty="0" smtClean="0">
                <a:solidFill>
                  <a:schemeClr val="dk2"/>
                </a:solidFill>
                <a:latin typeface="Calibri" pitchFamily="34" charset="0"/>
                <a:ea typeface="Calibri"/>
                <a:cs typeface="Calibri" pitchFamily="34" charset="0"/>
                <a:sym typeface="Calibri"/>
              </a:rPr>
              <a:t>le </a:t>
            </a:r>
            <a:r>
              <a:rPr lang="en-US" sz="2400" b="1" dirty="0" err="1">
                <a:solidFill>
                  <a:schemeClr val="dk2"/>
                </a:solidFill>
                <a:latin typeface="Calibri" pitchFamily="34" charset="0"/>
                <a:ea typeface="Calibri"/>
                <a:cs typeface="Calibri" pitchFamily="34" charset="0"/>
                <a:sym typeface="Calibri"/>
              </a:rPr>
              <a:t>Fils</a:t>
            </a:r>
            <a:r>
              <a:rPr lang="en-US" sz="2400" b="1" dirty="0">
                <a:solidFill>
                  <a:schemeClr val="dk2"/>
                </a:solidFill>
                <a:latin typeface="Calibri" pitchFamily="34" charset="0"/>
                <a:ea typeface="Calibri"/>
                <a:cs typeface="Calibri" pitchFamily="34" charset="0"/>
                <a:sym typeface="Calibri"/>
              </a:rPr>
              <a:t> et </a:t>
            </a:r>
            <a:r>
              <a:rPr lang="en-US" sz="2400" b="1" dirty="0" err="1">
                <a:solidFill>
                  <a:schemeClr val="dk2"/>
                </a:solidFill>
                <a:latin typeface="Calibri" pitchFamily="34" charset="0"/>
                <a:ea typeface="Calibri"/>
                <a:cs typeface="Calibri" pitchFamily="34" charset="0"/>
                <a:sym typeface="Calibri"/>
              </a:rPr>
              <a:t>l'Esprit</a:t>
            </a:r>
            <a:r>
              <a:rPr lang="en-US" sz="2400" b="1" dirty="0">
                <a:solidFill>
                  <a:schemeClr val="dk2"/>
                </a:solidFill>
                <a:latin typeface="Calibri" pitchFamily="34" charset="0"/>
                <a:ea typeface="Calibri"/>
                <a:cs typeface="Calibri" pitchFamily="34" charset="0"/>
                <a:sym typeface="Calibri"/>
              </a:rPr>
              <a:t>! </a:t>
            </a:r>
            <a:r>
              <a:rPr lang="en-US" sz="2400" b="1" dirty="0" err="1">
                <a:solidFill>
                  <a:schemeClr val="dk2"/>
                </a:solidFill>
                <a:latin typeface="Calibri" pitchFamily="34" charset="0"/>
                <a:ea typeface="Calibri"/>
                <a:cs typeface="Calibri" pitchFamily="34" charset="0"/>
                <a:sym typeface="Calibri"/>
              </a:rPr>
              <a:t>L'Esprit</a:t>
            </a:r>
            <a:r>
              <a:rPr lang="en-US" sz="2400" b="1" dirty="0">
                <a:solidFill>
                  <a:schemeClr val="dk2"/>
                </a:solidFill>
                <a:latin typeface="Calibri" pitchFamily="34" charset="0"/>
                <a:ea typeface="Calibri"/>
                <a:cs typeface="Calibri" pitchFamily="34" charset="0"/>
                <a:sym typeface="Calibri"/>
              </a:rPr>
              <a:t> </a:t>
            </a:r>
            <a:r>
              <a:rPr lang="en-US" sz="2400" b="1" dirty="0" err="1">
                <a:solidFill>
                  <a:schemeClr val="dk2"/>
                </a:solidFill>
                <a:latin typeface="Calibri" pitchFamily="34" charset="0"/>
                <a:ea typeface="Calibri"/>
                <a:cs typeface="Calibri" pitchFamily="34" charset="0"/>
                <a:sym typeface="Calibri"/>
              </a:rPr>
              <a:t>aime</a:t>
            </a:r>
            <a:r>
              <a:rPr lang="en-US" sz="2400" b="1" dirty="0">
                <a:solidFill>
                  <a:schemeClr val="dk2"/>
                </a:solidFill>
                <a:latin typeface="Calibri" pitchFamily="34" charset="0"/>
                <a:ea typeface="Calibri"/>
                <a:cs typeface="Calibri" pitchFamily="34" charset="0"/>
                <a:sym typeface="Calibri"/>
              </a:rPr>
              <a:t>, </a:t>
            </a:r>
            <a:r>
              <a:rPr lang="en-US" sz="2400" b="1" dirty="0" err="1">
                <a:solidFill>
                  <a:schemeClr val="dk2"/>
                </a:solidFill>
                <a:latin typeface="Calibri" pitchFamily="34" charset="0"/>
                <a:ea typeface="Calibri"/>
                <a:cs typeface="Calibri" pitchFamily="34" charset="0"/>
                <a:sym typeface="Calibri"/>
              </a:rPr>
              <a:t>est</a:t>
            </a:r>
            <a:r>
              <a:rPr lang="en-US" sz="2400" b="1" dirty="0">
                <a:solidFill>
                  <a:schemeClr val="dk2"/>
                </a:solidFill>
                <a:latin typeface="Calibri" pitchFamily="34" charset="0"/>
                <a:ea typeface="Calibri"/>
                <a:cs typeface="Calibri" pitchFamily="34" charset="0"/>
                <a:sym typeface="Calibri"/>
              </a:rPr>
              <a:t> </a:t>
            </a:r>
            <a:r>
              <a:rPr lang="en-US" sz="2400" b="1" dirty="0" err="1">
                <a:solidFill>
                  <a:schemeClr val="dk2"/>
                </a:solidFill>
                <a:latin typeface="Calibri" pitchFamily="34" charset="0"/>
                <a:ea typeface="Calibri"/>
                <a:cs typeface="Calibri" pitchFamily="34" charset="0"/>
                <a:sym typeface="Calibri"/>
              </a:rPr>
              <a:t>en</a:t>
            </a:r>
            <a:r>
              <a:rPr lang="en-US" sz="2400" b="1" dirty="0">
                <a:solidFill>
                  <a:schemeClr val="dk2"/>
                </a:solidFill>
                <a:latin typeface="Calibri" pitchFamily="34" charset="0"/>
                <a:ea typeface="Calibri"/>
                <a:cs typeface="Calibri" pitchFamily="34" charset="0"/>
                <a:sym typeface="Calibri"/>
              </a:rPr>
              <a:t> communion avec </a:t>
            </a:r>
            <a:r>
              <a:rPr lang="en-US" sz="2400" b="1" dirty="0" err="1">
                <a:solidFill>
                  <a:schemeClr val="dk2"/>
                </a:solidFill>
                <a:latin typeface="Calibri" pitchFamily="34" charset="0"/>
                <a:ea typeface="Calibri"/>
                <a:cs typeface="Calibri" pitchFamily="34" charset="0"/>
                <a:sym typeface="Calibri"/>
              </a:rPr>
              <a:t>ses</a:t>
            </a:r>
            <a:r>
              <a:rPr lang="en-US" sz="2400" b="1" dirty="0">
                <a:solidFill>
                  <a:schemeClr val="dk2"/>
                </a:solidFill>
                <a:latin typeface="Calibri" pitchFamily="34" charset="0"/>
                <a:ea typeface="Calibri"/>
                <a:cs typeface="Calibri" pitchFamily="34" charset="0"/>
                <a:sym typeface="Calibri"/>
              </a:rPr>
              <a:t> </a:t>
            </a:r>
            <a:r>
              <a:rPr lang="en-US" sz="2400" b="1" dirty="0" err="1">
                <a:solidFill>
                  <a:schemeClr val="dk2"/>
                </a:solidFill>
                <a:latin typeface="Calibri" pitchFamily="34" charset="0"/>
                <a:ea typeface="Calibri"/>
                <a:cs typeface="Calibri" pitchFamily="34" charset="0"/>
                <a:sym typeface="Calibri"/>
              </a:rPr>
              <a:t>fils</a:t>
            </a:r>
            <a:r>
              <a:rPr lang="en-US" sz="2400" b="1" dirty="0">
                <a:solidFill>
                  <a:schemeClr val="dk2"/>
                </a:solidFill>
                <a:latin typeface="Calibri" pitchFamily="34" charset="0"/>
                <a:ea typeface="Calibri"/>
                <a:cs typeface="Calibri" pitchFamily="34" charset="0"/>
                <a:sym typeface="Calibri"/>
              </a:rPr>
              <a:t> et </a:t>
            </a:r>
            <a:r>
              <a:rPr lang="en-US" sz="2400" b="1" dirty="0" err="1">
                <a:solidFill>
                  <a:schemeClr val="dk2"/>
                </a:solidFill>
                <a:latin typeface="Calibri" pitchFamily="34" charset="0"/>
                <a:ea typeface="Calibri"/>
                <a:cs typeface="Calibri" pitchFamily="34" charset="0"/>
                <a:sym typeface="Calibri"/>
              </a:rPr>
              <a:t>renforce</a:t>
            </a:r>
            <a:r>
              <a:rPr lang="en-US" sz="2400" b="1" dirty="0">
                <a:solidFill>
                  <a:schemeClr val="dk2"/>
                </a:solidFill>
                <a:latin typeface="Calibri" pitchFamily="34" charset="0"/>
                <a:ea typeface="Calibri"/>
                <a:cs typeface="Calibri" pitchFamily="34" charset="0"/>
                <a:sym typeface="Calibri"/>
              </a:rPr>
              <a:t> les </a:t>
            </a:r>
            <a:r>
              <a:rPr lang="en-US" sz="2400" b="1" dirty="0" err="1">
                <a:solidFill>
                  <a:schemeClr val="dk2"/>
                </a:solidFill>
                <a:latin typeface="Calibri" pitchFamily="34" charset="0"/>
                <a:ea typeface="Calibri"/>
                <a:cs typeface="Calibri" pitchFamily="34" charset="0"/>
                <a:sym typeface="Calibri"/>
              </a:rPr>
              <a:t>fils</a:t>
            </a:r>
            <a:r>
              <a:rPr lang="en-US" sz="2400" b="1" dirty="0">
                <a:solidFill>
                  <a:schemeClr val="dk2"/>
                </a:solidFill>
                <a:latin typeface="Calibri" pitchFamily="34" charset="0"/>
                <a:ea typeface="Calibri"/>
                <a:cs typeface="Calibri" pitchFamily="34" charset="0"/>
                <a:sym typeface="Calibri"/>
              </a:rPr>
              <a:t> dans </a:t>
            </a:r>
            <a:endParaRPr sz="2400" dirty="0">
              <a:latin typeface="Calibri" pitchFamily="34" charset="0"/>
              <a:cs typeface="Calibri" pitchFamily="34" charset="0"/>
            </a:endParaRPr>
          </a:p>
          <a:p>
            <a:pPr marL="0" marR="0" lvl="0" indent="0" algn="ctr" rtl="0">
              <a:spcBef>
                <a:spcPts val="0"/>
              </a:spcBef>
              <a:spcAft>
                <a:spcPts val="0"/>
              </a:spcAft>
              <a:buNone/>
            </a:pPr>
            <a:r>
              <a:rPr lang="en-US" sz="2400" b="1" dirty="0">
                <a:solidFill>
                  <a:schemeClr val="dk2"/>
                </a:solidFill>
                <a:latin typeface="Calibri" pitchFamily="34" charset="0"/>
                <a:ea typeface="Calibri"/>
                <a:cs typeface="Calibri" pitchFamily="34" charset="0"/>
                <a:sym typeface="Calibri"/>
              </a:rPr>
              <a:t>le </a:t>
            </a:r>
            <a:r>
              <a:rPr lang="en-US" sz="2400" b="1" dirty="0" err="1">
                <a:solidFill>
                  <a:schemeClr val="dk2"/>
                </a:solidFill>
                <a:latin typeface="Calibri" pitchFamily="34" charset="0"/>
                <a:ea typeface="Calibri"/>
                <a:cs typeface="Calibri" pitchFamily="34" charset="0"/>
                <a:sym typeface="Calibri"/>
              </a:rPr>
              <a:t>Fils</a:t>
            </a:r>
            <a:r>
              <a:rPr lang="en-US" sz="2400" b="1" dirty="0">
                <a:solidFill>
                  <a:schemeClr val="dk2"/>
                </a:solidFill>
                <a:latin typeface="Calibri" pitchFamily="34" charset="0"/>
                <a:ea typeface="Calibri"/>
                <a:cs typeface="Calibri" pitchFamily="34" charset="0"/>
                <a:sym typeface="Calibri"/>
              </a:rPr>
              <a:t> </a:t>
            </a:r>
            <a:r>
              <a:rPr lang="en-US" sz="2400" b="1" dirty="0" err="1">
                <a:solidFill>
                  <a:schemeClr val="dk2"/>
                </a:solidFill>
                <a:latin typeface="Calibri" pitchFamily="34" charset="0"/>
                <a:ea typeface="Calibri"/>
                <a:cs typeface="Calibri" pitchFamily="34" charset="0"/>
                <a:sym typeface="Calibri"/>
              </a:rPr>
              <a:t>comme</a:t>
            </a:r>
            <a:r>
              <a:rPr lang="en-US" sz="2400" b="1" dirty="0">
                <a:solidFill>
                  <a:schemeClr val="dk2"/>
                </a:solidFill>
                <a:latin typeface="Calibri" pitchFamily="34" charset="0"/>
                <a:ea typeface="Calibri"/>
                <a:cs typeface="Calibri" pitchFamily="34" charset="0"/>
                <a:sym typeface="Calibri"/>
              </a:rPr>
              <a:t> il </a:t>
            </a:r>
            <a:r>
              <a:rPr lang="en-US" sz="2400" b="1" dirty="0" err="1">
                <a:solidFill>
                  <a:schemeClr val="dk2"/>
                </a:solidFill>
                <a:latin typeface="Calibri" pitchFamily="34" charset="0"/>
                <a:ea typeface="Calibri"/>
                <a:cs typeface="Calibri" pitchFamily="34" charset="0"/>
                <a:sym typeface="Calibri"/>
              </a:rPr>
              <a:t>aime</a:t>
            </a:r>
            <a:r>
              <a:rPr lang="en-US" sz="2400" b="1" dirty="0">
                <a:solidFill>
                  <a:schemeClr val="dk2"/>
                </a:solidFill>
                <a:latin typeface="Calibri" pitchFamily="34" charset="0"/>
                <a:ea typeface="Calibri"/>
                <a:cs typeface="Calibri" pitchFamily="34" charset="0"/>
                <a:sym typeface="Calibri"/>
              </a:rPr>
              <a:t>, </a:t>
            </a:r>
            <a:endParaRPr lang="en-US" sz="2400" b="1" dirty="0" smtClean="0">
              <a:solidFill>
                <a:schemeClr val="dk2"/>
              </a:solidFill>
              <a:latin typeface="Calibri" pitchFamily="34" charset="0"/>
              <a:ea typeface="Calibri"/>
              <a:cs typeface="Calibri" pitchFamily="34" charset="0"/>
              <a:sym typeface="Calibri"/>
            </a:endParaRPr>
          </a:p>
          <a:p>
            <a:pPr marL="0" marR="0" lvl="0" indent="0" algn="ctr" rtl="0">
              <a:spcBef>
                <a:spcPts val="0"/>
              </a:spcBef>
              <a:spcAft>
                <a:spcPts val="0"/>
              </a:spcAft>
              <a:buNone/>
            </a:pPr>
            <a:r>
              <a:rPr lang="en-US" sz="2400" b="1" dirty="0" err="1" smtClean="0">
                <a:solidFill>
                  <a:schemeClr val="dk2"/>
                </a:solidFill>
                <a:latin typeface="Calibri" pitchFamily="34" charset="0"/>
                <a:ea typeface="Calibri"/>
                <a:cs typeface="Calibri" pitchFamily="34" charset="0"/>
                <a:sym typeface="Calibri"/>
              </a:rPr>
              <a:t>est</a:t>
            </a:r>
            <a:r>
              <a:rPr lang="en-US" sz="2400" b="1" dirty="0" smtClean="0">
                <a:solidFill>
                  <a:schemeClr val="dk2"/>
                </a:solidFill>
                <a:latin typeface="Calibri" pitchFamily="34" charset="0"/>
                <a:ea typeface="Calibri"/>
                <a:cs typeface="Calibri" pitchFamily="34" charset="0"/>
                <a:sym typeface="Calibri"/>
              </a:rPr>
              <a:t> </a:t>
            </a:r>
            <a:r>
              <a:rPr lang="en-US" sz="2400" b="1" dirty="0">
                <a:solidFill>
                  <a:schemeClr val="dk2"/>
                </a:solidFill>
                <a:latin typeface="Calibri" pitchFamily="34" charset="0"/>
                <a:ea typeface="Calibri"/>
                <a:cs typeface="Calibri" pitchFamily="34" charset="0"/>
                <a:sym typeface="Calibri"/>
              </a:rPr>
              <a:t>en communion </a:t>
            </a:r>
            <a:r>
              <a:rPr lang="en-US" sz="2400" b="1" dirty="0" smtClean="0">
                <a:solidFill>
                  <a:schemeClr val="dk2"/>
                </a:solidFill>
                <a:latin typeface="Calibri" pitchFamily="34" charset="0"/>
                <a:ea typeface="Calibri"/>
                <a:cs typeface="Calibri" pitchFamily="34" charset="0"/>
                <a:sym typeface="Calibri"/>
              </a:rPr>
              <a:t>avec </a:t>
            </a:r>
            <a:r>
              <a:rPr lang="en-US" sz="2400" b="1" dirty="0">
                <a:solidFill>
                  <a:schemeClr val="dk2"/>
                </a:solidFill>
                <a:latin typeface="Calibri" pitchFamily="34" charset="0"/>
                <a:ea typeface="Calibri"/>
                <a:cs typeface="Calibri" pitchFamily="34" charset="0"/>
                <a:sym typeface="Calibri"/>
              </a:rPr>
              <a:t>et </a:t>
            </a:r>
            <a:r>
              <a:rPr lang="en-US" sz="2400" b="1" dirty="0" err="1">
                <a:solidFill>
                  <a:schemeClr val="dk2"/>
                </a:solidFill>
                <a:latin typeface="Calibri" pitchFamily="34" charset="0"/>
                <a:ea typeface="Calibri"/>
                <a:cs typeface="Calibri" pitchFamily="34" charset="0"/>
                <a:sym typeface="Calibri"/>
              </a:rPr>
              <a:t>renforce</a:t>
            </a:r>
            <a:r>
              <a:rPr lang="en-US" sz="2400" b="1" dirty="0">
                <a:solidFill>
                  <a:schemeClr val="dk2"/>
                </a:solidFill>
                <a:latin typeface="Calibri" pitchFamily="34" charset="0"/>
                <a:ea typeface="Calibri"/>
                <a:cs typeface="Calibri" pitchFamily="34" charset="0"/>
                <a:sym typeface="Calibri"/>
              </a:rPr>
              <a:t> le </a:t>
            </a:r>
            <a:r>
              <a:rPr lang="en-US" sz="2400" b="1" dirty="0" err="1">
                <a:solidFill>
                  <a:schemeClr val="dk2"/>
                </a:solidFill>
                <a:latin typeface="Calibri" pitchFamily="34" charset="0"/>
                <a:ea typeface="Calibri"/>
                <a:cs typeface="Calibri" pitchFamily="34" charset="0"/>
                <a:sym typeface="Calibri"/>
              </a:rPr>
              <a:t>Fils</a:t>
            </a:r>
            <a:r>
              <a:rPr lang="en-US" sz="2400" b="1" dirty="0">
                <a:solidFill>
                  <a:schemeClr val="dk2"/>
                </a:solidFill>
                <a:latin typeface="Calibri" pitchFamily="34" charset="0"/>
                <a:ea typeface="Calibri"/>
                <a:cs typeface="Calibri" pitchFamily="34" charset="0"/>
                <a:sym typeface="Calibri"/>
              </a:rPr>
              <a:t>.</a:t>
            </a:r>
            <a:endParaRPr sz="2400" dirty="0">
              <a:latin typeface="Calibri" pitchFamily="34" charset="0"/>
              <a:cs typeface="Calibri" pitchFamily="34" charset="0"/>
            </a:endParaRPr>
          </a:p>
          <a:p>
            <a:pPr marL="0" marR="0" lvl="0" indent="0" algn="ctr" rtl="0">
              <a:spcBef>
                <a:spcPts val="0"/>
              </a:spcBef>
              <a:spcAft>
                <a:spcPts val="0"/>
              </a:spcAft>
              <a:buNone/>
            </a:pPr>
            <a:r>
              <a:rPr lang="en-US" sz="2400" b="1" dirty="0">
                <a:solidFill>
                  <a:schemeClr val="dk2"/>
                </a:solidFill>
                <a:latin typeface="Calibri" pitchFamily="34" charset="0"/>
                <a:ea typeface="Calibri"/>
                <a:cs typeface="Calibri" pitchFamily="34" charset="0"/>
                <a:sym typeface="Calibri"/>
              </a:rPr>
              <a:t>Frères du </a:t>
            </a:r>
            <a:r>
              <a:rPr lang="en-US" sz="2400" b="1" dirty="0" err="1">
                <a:solidFill>
                  <a:schemeClr val="dk2"/>
                </a:solidFill>
                <a:latin typeface="Calibri" pitchFamily="34" charset="0"/>
                <a:ea typeface="Calibri"/>
                <a:cs typeface="Calibri" pitchFamily="34" charset="0"/>
                <a:sym typeface="Calibri"/>
              </a:rPr>
              <a:t>Fils</a:t>
            </a:r>
            <a:r>
              <a:rPr lang="en-US" sz="2400" b="1" dirty="0">
                <a:solidFill>
                  <a:schemeClr val="dk2"/>
                </a:solidFill>
                <a:latin typeface="Calibri" pitchFamily="34" charset="0"/>
                <a:ea typeface="Calibri"/>
                <a:cs typeface="Calibri" pitchFamily="34" charset="0"/>
                <a:sym typeface="Calibri"/>
              </a:rPr>
              <a:t>, </a:t>
            </a:r>
            <a:r>
              <a:rPr lang="en-US" sz="2400" b="1" dirty="0" err="1">
                <a:solidFill>
                  <a:schemeClr val="dk2"/>
                </a:solidFill>
                <a:latin typeface="Calibri" pitchFamily="34" charset="0"/>
                <a:ea typeface="Calibri"/>
                <a:cs typeface="Calibri" pitchFamily="34" charset="0"/>
                <a:sym typeface="Calibri"/>
              </a:rPr>
              <a:t>immergés</a:t>
            </a:r>
            <a:r>
              <a:rPr lang="en-US" sz="2400" b="1" dirty="0">
                <a:solidFill>
                  <a:schemeClr val="dk2"/>
                </a:solidFill>
                <a:latin typeface="Calibri" pitchFamily="34" charset="0"/>
                <a:ea typeface="Calibri"/>
                <a:cs typeface="Calibri" pitchFamily="34" charset="0"/>
                <a:sym typeface="Calibri"/>
              </a:rPr>
              <a:t> </a:t>
            </a:r>
            <a:r>
              <a:rPr lang="en-US" sz="2400" b="1" dirty="0" err="1">
                <a:solidFill>
                  <a:schemeClr val="dk2"/>
                </a:solidFill>
                <a:latin typeface="Calibri" pitchFamily="34" charset="0"/>
                <a:ea typeface="Calibri"/>
                <a:cs typeface="Calibri" pitchFamily="34" charset="0"/>
                <a:sym typeface="Calibri"/>
              </a:rPr>
              <a:t>dans</a:t>
            </a:r>
            <a:r>
              <a:rPr lang="en-US" sz="2400" b="1" dirty="0">
                <a:solidFill>
                  <a:schemeClr val="dk2"/>
                </a:solidFill>
                <a:latin typeface="Calibri" pitchFamily="34" charset="0"/>
                <a:ea typeface="Calibri"/>
                <a:cs typeface="Calibri" pitchFamily="34" charset="0"/>
                <a:sym typeface="Calibri"/>
              </a:rPr>
              <a:t> </a:t>
            </a:r>
            <a:r>
              <a:rPr lang="en-US" sz="2400" b="1" dirty="0" err="1" smtClean="0">
                <a:solidFill>
                  <a:schemeClr val="dk2"/>
                </a:solidFill>
                <a:latin typeface="Calibri" pitchFamily="34" charset="0"/>
                <a:ea typeface="Calibri"/>
                <a:cs typeface="Calibri" pitchFamily="34" charset="0"/>
                <a:sym typeface="Calibri"/>
              </a:rPr>
              <a:t>l'Esprit</a:t>
            </a:r>
            <a:r>
              <a:rPr lang="en-US" sz="2400" b="1" dirty="0" smtClean="0">
                <a:solidFill>
                  <a:schemeClr val="dk2"/>
                </a:solidFill>
                <a:latin typeface="Calibri" pitchFamily="34" charset="0"/>
                <a:ea typeface="Calibri"/>
                <a:cs typeface="Calibri" pitchFamily="34" charset="0"/>
                <a:sym typeface="Calibri"/>
              </a:rPr>
              <a:t> </a:t>
            </a:r>
            <a:r>
              <a:rPr lang="en-US" sz="2400" b="1" dirty="0">
                <a:solidFill>
                  <a:schemeClr val="dk2"/>
                </a:solidFill>
                <a:latin typeface="Calibri" pitchFamily="34" charset="0"/>
                <a:ea typeface="Calibri"/>
                <a:cs typeface="Calibri" pitchFamily="34" charset="0"/>
                <a:sym typeface="Calibri"/>
              </a:rPr>
              <a:t>du </a:t>
            </a:r>
            <a:r>
              <a:rPr lang="en-US" sz="2400" b="1" dirty="0" err="1">
                <a:solidFill>
                  <a:schemeClr val="dk2"/>
                </a:solidFill>
                <a:latin typeface="Calibri" pitchFamily="34" charset="0"/>
                <a:ea typeface="Calibri"/>
                <a:cs typeface="Calibri" pitchFamily="34" charset="0"/>
                <a:sym typeface="Calibri"/>
              </a:rPr>
              <a:t>Fils</a:t>
            </a:r>
            <a:r>
              <a:rPr lang="en-US" sz="2400" b="1" dirty="0">
                <a:solidFill>
                  <a:schemeClr val="dk2"/>
                </a:solidFill>
                <a:latin typeface="Calibri" pitchFamily="34" charset="0"/>
                <a:ea typeface="Calibri"/>
                <a:cs typeface="Calibri" pitchFamily="34" charset="0"/>
                <a:sym typeface="Calibri"/>
              </a:rPr>
              <a:t>, </a:t>
            </a:r>
            <a:endParaRPr sz="2400" dirty="0">
              <a:latin typeface="Calibri" pitchFamily="34" charset="0"/>
              <a:cs typeface="Calibri" pitchFamily="34" charset="0"/>
            </a:endParaRPr>
          </a:p>
          <a:p>
            <a:pPr marL="0" marR="0" lvl="0" indent="0" algn="ctr" rtl="0">
              <a:spcBef>
                <a:spcPts val="0"/>
              </a:spcBef>
              <a:spcAft>
                <a:spcPts val="0"/>
              </a:spcAft>
              <a:buNone/>
            </a:pPr>
            <a:r>
              <a:rPr lang="en-US" sz="2400" b="1" dirty="0" err="1">
                <a:solidFill>
                  <a:schemeClr val="dk2"/>
                </a:solidFill>
                <a:latin typeface="Calibri" pitchFamily="34" charset="0"/>
                <a:ea typeface="Calibri"/>
                <a:cs typeface="Calibri" pitchFamily="34" charset="0"/>
                <a:sym typeface="Calibri"/>
              </a:rPr>
              <a:t>aiment</a:t>
            </a:r>
            <a:r>
              <a:rPr lang="en-US" sz="2400" b="1" dirty="0">
                <a:solidFill>
                  <a:schemeClr val="dk2"/>
                </a:solidFill>
                <a:latin typeface="Calibri" pitchFamily="34" charset="0"/>
                <a:ea typeface="Calibri"/>
                <a:cs typeface="Calibri" pitchFamily="34" charset="0"/>
                <a:sym typeface="Calibri"/>
              </a:rPr>
              <a:t>, </a:t>
            </a:r>
            <a:r>
              <a:rPr lang="en-US" sz="2400" b="1" dirty="0" err="1">
                <a:solidFill>
                  <a:schemeClr val="dk2"/>
                </a:solidFill>
                <a:latin typeface="Calibri" pitchFamily="34" charset="0"/>
                <a:ea typeface="Calibri"/>
                <a:cs typeface="Calibri" pitchFamily="34" charset="0"/>
                <a:sym typeface="Calibri"/>
              </a:rPr>
              <a:t>sont</a:t>
            </a:r>
            <a:r>
              <a:rPr lang="en-US" sz="2400" b="1" dirty="0">
                <a:solidFill>
                  <a:schemeClr val="dk2"/>
                </a:solidFill>
                <a:latin typeface="Calibri" pitchFamily="34" charset="0"/>
                <a:ea typeface="Calibri"/>
                <a:cs typeface="Calibri" pitchFamily="34" charset="0"/>
                <a:sym typeface="Calibri"/>
              </a:rPr>
              <a:t> </a:t>
            </a:r>
            <a:r>
              <a:rPr lang="en-US" sz="2400" b="1" dirty="0" err="1">
                <a:solidFill>
                  <a:schemeClr val="dk2"/>
                </a:solidFill>
                <a:latin typeface="Calibri" pitchFamily="34" charset="0"/>
                <a:ea typeface="Calibri"/>
                <a:cs typeface="Calibri" pitchFamily="34" charset="0"/>
                <a:sym typeface="Calibri"/>
              </a:rPr>
              <a:t>en</a:t>
            </a:r>
            <a:r>
              <a:rPr lang="en-US" sz="2400" b="1" dirty="0">
                <a:solidFill>
                  <a:schemeClr val="dk2"/>
                </a:solidFill>
                <a:latin typeface="Calibri" pitchFamily="34" charset="0"/>
                <a:ea typeface="Calibri"/>
                <a:cs typeface="Calibri" pitchFamily="34" charset="0"/>
                <a:sym typeface="Calibri"/>
              </a:rPr>
              <a:t> communion</a:t>
            </a:r>
            <a:endParaRPr sz="2400" dirty="0">
              <a:latin typeface="Calibri" pitchFamily="34" charset="0"/>
              <a:cs typeface="Calibri" pitchFamily="34" charset="0"/>
            </a:endParaRPr>
          </a:p>
          <a:p>
            <a:pPr marL="0" marR="0" lvl="0" indent="0" algn="ctr" rtl="0">
              <a:spcBef>
                <a:spcPts val="0"/>
              </a:spcBef>
              <a:spcAft>
                <a:spcPts val="0"/>
              </a:spcAft>
              <a:buNone/>
            </a:pPr>
            <a:r>
              <a:rPr lang="en-US" sz="2400" b="1" dirty="0">
                <a:solidFill>
                  <a:schemeClr val="dk2"/>
                </a:solidFill>
                <a:latin typeface="Calibri" pitchFamily="34" charset="0"/>
                <a:ea typeface="Calibri"/>
                <a:cs typeface="Calibri" pitchFamily="34" charset="0"/>
                <a:sym typeface="Calibri"/>
              </a:rPr>
              <a:t>et </a:t>
            </a:r>
            <a:r>
              <a:rPr lang="en-US" sz="2400" b="1" dirty="0" err="1">
                <a:solidFill>
                  <a:schemeClr val="dk2"/>
                </a:solidFill>
                <a:latin typeface="Calibri" pitchFamily="34" charset="0"/>
                <a:ea typeface="Calibri"/>
                <a:cs typeface="Calibri" pitchFamily="34" charset="0"/>
                <a:sym typeface="Calibri"/>
              </a:rPr>
              <a:t>coopèrent</a:t>
            </a:r>
            <a:r>
              <a:rPr lang="en-US" sz="2400" b="1" dirty="0">
                <a:solidFill>
                  <a:schemeClr val="dk2"/>
                </a:solidFill>
                <a:latin typeface="Calibri" pitchFamily="34" charset="0"/>
                <a:ea typeface="Calibri"/>
                <a:cs typeface="Calibri" pitchFamily="34" charset="0"/>
                <a:sym typeface="Calibri"/>
              </a:rPr>
              <a:t> avec </a:t>
            </a:r>
            <a:endParaRPr sz="2400" dirty="0">
              <a:latin typeface="Calibri" pitchFamily="34" charset="0"/>
              <a:cs typeface="Calibri" pitchFamily="34" charset="0"/>
            </a:endParaRPr>
          </a:p>
          <a:p>
            <a:pPr marL="0" marR="0" lvl="0" indent="0" algn="ctr" rtl="0">
              <a:spcBef>
                <a:spcPts val="0"/>
              </a:spcBef>
              <a:spcAft>
                <a:spcPts val="0"/>
              </a:spcAft>
              <a:buNone/>
            </a:pPr>
            <a:r>
              <a:rPr lang="en-US" sz="2400" b="1" dirty="0">
                <a:solidFill>
                  <a:schemeClr val="dk2"/>
                </a:solidFill>
                <a:latin typeface="Calibri" pitchFamily="34" charset="0"/>
                <a:ea typeface="Calibri"/>
                <a:cs typeface="Calibri" pitchFamily="34" charset="0"/>
                <a:sym typeface="Calibri"/>
              </a:rPr>
              <a:t>le Père et </a:t>
            </a:r>
            <a:r>
              <a:rPr lang="en-US" sz="2400" b="1" dirty="0" err="1">
                <a:solidFill>
                  <a:schemeClr val="dk2"/>
                </a:solidFill>
                <a:latin typeface="Calibri" pitchFamily="34" charset="0"/>
                <a:ea typeface="Calibri"/>
                <a:cs typeface="Calibri" pitchFamily="34" charset="0"/>
                <a:sym typeface="Calibri"/>
              </a:rPr>
              <a:t>l'Esprit</a:t>
            </a:r>
            <a:r>
              <a:rPr lang="en-US" sz="2400" b="1" dirty="0">
                <a:solidFill>
                  <a:schemeClr val="dk2"/>
                </a:solidFill>
                <a:latin typeface="Calibri" pitchFamily="34" charset="0"/>
                <a:ea typeface="Calibri"/>
                <a:cs typeface="Calibri" pitchFamily="34" charset="0"/>
                <a:sym typeface="Calibri"/>
              </a:rPr>
              <a:t> </a:t>
            </a:r>
            <a:r>
              <a:rPr lang="en-US" sz="2400" b="1" dirty="0" err="1">
                <a:solidFill>
                  <a:schemeClr val="dk2"/>
                </a:solidFill>
                <a:latin typeface="Calibri" pitchFamily="34" charset="0"/>
                <a:ea typeface="Calibri"/>
                <a:cs typeface="Calibri" pitchFamily="34" charset="0"/>
                <a:sym typeface="Calibri"/>
              </a:rPr>
              <a:t>comme</a:t>
            </a:r>
            <a:r>
              <a:rPr lang="en-US" sz="2400" b="1" dirty="0">
                <a:solidFill>
                  <a:schemeClr val="dk2"/>
                </a:solidFill>
                <a:latin typeface="Calibri" pitchFamily="34" charset="0"/>
                <a:ea typeface="Calibri"/>
                <a:cs typeface="Calibri" pitchFamily="34" charset="0"/>
                <a:sym typeface="Calibri"/>
              </a:rPr>
              <a:t> le fait le </a:t>
            </a:r>
            <a:r>
              <a:rPr lang="en-US" sz="2400" b="1" dirty="0" err="1">
                <a:solidFill>
                  <a:schemeClr val="dk2"/>
                </a:solidFill>
                <a:latin typeface="Calibri" pitchFamily="34" charset="0"/>
                <a:ea typeface="Calibri"/>
                <a:cs typeface="Calibri" pitchFamily="34" charset="0"/>
                <a:sym typeface="Calibri"/>
              </a:rPr>
              <a:t>Fils</a:t>
            </a:r>
            <a:r>
              <a:rPr lang="en-US" sz="2400" b="1" dirty="0">
                <a:solidFill>
                  <a:schemeClr val="dk2"/>
                </a:solidFill>
                <a:latin typeface="Calibri" pitchFamily="34" charset="0"/>
                <a:ea typeface="Calibri"/>
                <a:cs typeface="Calibri" pitchFamily="34" charset="0"/>
                <a:sym typeface="Calibri"/>
              </a:rPr>
              <a:t>.</a:t>
            </a:r>
            <a:endParaRPr sz="2400" b="1" dirty="0">
              <a:solidFill>
                <a:schemeClr val="dk2"/>
              </a:solidFill>
              <a:latin typeface="Calibri" pitchFamily="34" charset="0"/>
              <a:ea typeface="Calibri"/>
              <a:cs typeface="Calibri" pitchFamily="34" charset="0"/>
              <a:sym typeface="Calibri"/>
            </a:endParaRPr>
          </a:p>
        </p:txBody>
      </p:sp>
      <p:sp>
        <p:nvSpPr>
          <p:cNvPr id="19" name="WordArt 2"/>
          <p:cNvSpPr>
            <a:spLocks noChangeArrowheads="1" noChangeShapeType="1" noTextEdit="1"/>
          </p:cNvSpPr>
          <p:nvPr/>
        </p:nvSpPr>
        <p:spPr bwMode="auto">
          <a:xfrm>
            <a:off x="613323" y="1137422"/>
            <a:ext cx="4984595" cy="4565205"/>
          </a:xfrm>
          <a:prstGeom prst="rect">
            <a:avLst/>
          </a:prstGeom>
        </p:spPr>
        <p:txBody>
          <a:bodyPr wrap="square" fromWordArt="1">
            <a:prstTxWarp prst="textButton">
              <a:avLst>
                <a:gd name="adj" fmla="val 9667186"/>
              </a:avLst>
            </a:prstTxWarp>
          </a:bodyPr>
          <a:lstStyle/>
          <a:p>
            <a:pPr algn="ctr" rtl="0">
              <a:spcAft>
                <a:spcPts val="1200"/>
              </a:spcAft>
            </a:pPr>
            <a:r>
              <a:rPr lang="en-CA" sz="1600" b="1" kern="10" spc="0" dirty="0" smtClean="0">
                <a:ln w="9525">
                  <a:solidFill>
                    <a:srgbClr val="000000"/>
                  </a:solidFill>
                  <a:round/>
                  <a:headEnd/>
                  <a:tailEnd/>
                </a:ln>
                <a:solidFill>
                  <a:schemeClr val="bg1"/>
                </a:solidFill>
                <a:effectLst/>
                <a:latin typeface="Arial Black" pitchFamily="34" charset="0"/>
                <a:cs typeface="Calibri" pitchFamily="34" charset="0"/>
              </a:rPr>
              <a:t>Le Seigneur</a:t>
            </a:r>
          </a:p>
          <a:p>
            <a:pPr algn="ctr"/>
            <a:r>
              <a:rPr lang="en-US" sz="1600" b="1" dirty="0" err="1" smtClean="0">
                <a:solidFill>
                  <a:schemeClr val="bg1"/>
                </a:solidFill>
                <a:latin typeface="Arial Black" pitchFamily="34" charset="0"/>
              </a:rPr>
              <a:t>Père</a:t>
            </a:r>
            <a:r>
              <a:rPr lang="en-CA" sz="1600" b="1" dirty="0" smtClean="0">
                <a:solidFill>
                  <a:schemeClr val="bg1"/>
                </a:solidFill>
                <a:latin typeface="Arial Black" pitchFamily="34" charset="0"/>
              </a:rPr>
              <a:t>, </a:t>
            </a:r>
            <a:r>
              <a:rPr lang="en-CA" sz="1600" b="1" dirty="0" err="1" smtClean="0">
                <a:solidFill>
                  <a:schemeClr val="bg1"/>
                </a:solidFill>
                <a:latin typeface="Arial Black" pitchFamily="34" charset="0"/>
              </a:rPr>
              <a:t>Fils</a:t>
            </a:r>
            <a:r>
              <a:rPr lang="en-CA" sz="1600" b="1" dirty="0" smtClean="0">
                <a:solidFill>
                  <a:schemeClr val="bg1"/>
                </a:solidFill>
                <a:latin typeface="Arial Black" pitchFamily="34" charset="0"/>
              </a:rPr>
              <a:t> et Saint Esprit </a:t>
            </a:r>
            <a:r>
              <a:rPr lang="en-CA" sz="1600" b="1" dirty="0" err="1" smtClean="0">
                <a:solidFill>
                  <a:schemeClr val="bg1"/>
                </a:solidFill>
                <a:latin typeface="Arial Black" pitchFamily="34" charset="0"/>
              </a:rPr>
              <a:t>unité</a:t>
            </a:r>
            <a:endParaRPr lang="en-US" sz="1600" b="1" dirty="0" smtClean="0">
              <a:solidFill>
                <a:schemeClr val="bg1"/>
              </a:solidFill>
              <a:latin typeface="Arial Black" pitchFamily="34" charset="0"/>
            </a:endParaRPr>
          </a:p>
          <a:p>
            <a:pPr algn="ctr" rtl="0"/>
            <a:endParaRPr lang="en-CA" sz="1600" b="1" kern="10" dirty="0" smtClean="0">
              <a:ln w="9525">
                <a:solidFill>
                  <a:srgbClr val="000000"/>
                </a:solidFill>
                <a:round/>
                <a:headEnd/>
                <a:tailEnd/>
              </a:ln>
              <a:solidFill>
                <a:schemeClr val="bg1"/>
              </a:solidFill>
              <a:latin typeface="Arial Black" pitchFamily="34" charset="0"/>
              <a:cs typeface="Calibri" pitchFamily="34" charset="0"/>
            </a:endParaRPr>
          </a:p>
          <a:p>
            <a:pPr algn="ctr" rtl="0"/>
            <a:endParaRPr lang="en-CA" sz="1600" b="1" kern="10" dirty="0" smtClean="0">
              <a:ln w="9525">
                <a:solidFill>
                  <a:srgbClr val="000000"/>
                </a:solidFill>
                <a:round/>
                <a:headEnd/>
                <a:tailEnd/>
              </a:ln>
              <a:solidFill>
                <a:schemeClr val="bg1"/>
              </a:solidFill>
              <a:latin typeface="Arial Black" pitchFamily="34" charset="0"/>
              <a:cs typeface="Calibri" pitchFamily="34" charset="0"/>
            </a:endParaRPr>
          </a:p>
          <a:p>
            <a:pPr algn="ctr" rtl="0"/>
            <a:endParaRPr lang="en-CA" sz="1600" b="1" kern="10" dirty="0">
              <a:ln w="9525">
                <a:solidFill>
                  <a:srgbClr val="000000"/>
                </a:solidFill>
                <a:round/>
                <a:headEnd/>
                <a:tailEnd/>
              </a:ln>
              <a:solidFill>
                <a:schemeClr val="bg1"/>
              </a:solidFill>
              <a:latin typeface="Arial Black" pitchFamily="34" charset="0"/>
              <a:cs typeface="Calibri" pitchFamily="34" charset="0"/>
            </a:endParaRPr>
          </a:p>
          <a:p>
            <a:pPr algn="ctr"/>
            <a:r>
              <a:rPr lang="en-CA" sz="1600" b="1" dirty="0" smtClean="0">
                <a:solidFill>
                  <a:schemeClr val="bg1"/>
                </a:solidFill>
                <a:latin typeface="Arial Black" pitchFamily="34" charset="0"/>
              </a:rPr>
              <a:t>amour, communion, </a:t>
            </a:r>
            <a:r>
              <a:rPr lang="en-CA" sz="1600" b="1" dirty="0" err="1" smtClean="0">
                <a:solidFill>
                  <a:schemeClr val="bg1"/>
                </a:solidFill>
                <a:latin typeface="Arial Black" pitchFamily="34" charset="0"/>
              </a:rPr>
              <a:t>coopération</a:t>
            </a:r>
            <a:endParaRPr lang="en-CA" sz="1600" b="1" kern="10" spc="0" dirty="0">
              <a:ln w="9525">
                <a:solidFill>
                  <a:srgbClr val="000000"/>
                </a:solidFill>
                <a:round/>
                <a:headEnd/>
                <a:tailEnd/>
              </a:ln>
              <a:solidFill>
                <a:schemeClr val="bg1"/>
              </a:solidFill>
              <a:effectLst/>
              <a:latin typeface="Arial Black" pitchFamily="34" charset="0"/>
              <a:cs typeface="Calibri" pitchFamily="34" charset="0"/>
            </a:endParaRPr>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3160"/>
        <p:cNvGrpSpPr/>
        <p:nvPr/>
      </p:nvGrpSpPr>
      <p:grpSpPr>
        <a:xfrm>
          <a:off x="0" y="0"/>
          <a:ext cx="0" cy="0"/>
          <a:chOff x="0" y="0"/>
          <a:chExt cx="0" cy="0"/>
        </a:xfrm>
      </p:grpSpPr>
      <p:sp>
        <p:nvSpPr>
          <p:cNvPr id="3161" name="Google Shape;3161;p177"/>
          <p:cNvSpPr/>
          <p:nvPr/>
        </p:nvSpPr>
        <p:spPr>
          <a:xfrm>
            <a:off x="1043608" y="1"/>
            <a:ext cx="3851920" cy="3212976"/>
          </a:xfrm>
          <a:prstGeom prst="irregularSeal1">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62" name="Google Shape;3162;p177"/>
          <p:cNvSpPr/>
          <p:nvPr/>
        </p:nvSpPr>
        <p:spPr>
          <a:xfrm rot="-7700616" flipH="1">
            <a:off x="1445933" y="1754173"/>
            <a:ext cx="5802451" cy="1125109"/>
          </a:xfrm>
          <a:prstGeom prst="arc">
            <a:avLst>
              <a:gd name="adj1" fmla="val 16200000"/>
              <a:gd name="adj2" fmla="val 0"/>
            </a:avLst>
          </a:prstGeom>
          <a:noFill/>
          <a:ln w="5715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63" name="Google Shape;3163;p177"/>
          <p:cNvSpPr/>
          <p:nvPr/>
        </p:nvSpPr>
        <p:spPr>
          <a:xfrm rot="2625361">
            <a:off x="-307726" y="2639460"/>
            <a:ext cx="5354638" cy="1609725"/>
          </a:xfrm>
          <a:prstGeom prst="arc">
            <a:avLst>
              <a:gd name="adj1" fmla="val 16200000"/>
              <a:gd name="adj2" fmla="val 0"/>
            </a:avLst>
          </a:prstGeom>
          <a:noFill/>
          <a:ln w="5715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64" name="Google Shape;3164;p177"/>
          <p:cNvSpPr txBox="1"/>
          <p:nvPr/>
        </p:nvSpPr>
        <p:spPr>
          <a:xfrm>
            <a:off x="1691680" y="1268760"/>
            <a:ext cx="2520280"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Arial"/>
                <a:ea typeface="Arial"/>
                <a:cs typeface="Arial"/>
                <a:sym typeface="Arial"/>
              </a:rPr>
              <a:t>Le Seigneur</a:t>
            </a:r>
            <a:endParaRPr sz="2800" b="1">
              <a:solidFill>
                <a:schemeClr val="dk2"/>
              </a:solidFill>
              <a:latin typeface="Arial"/>
              <a:ea typeface="Arial"/>
              <a:cs typeface="Arial"/>
              <a:sym typeface="Arial"/>
            </a:endParaRPr>
          </a:p>
        </p:txBody>
      </p:sp>
      <p:sp>
        <p:nvSpPr>
          <p:cNvPr id="3165" name="Google Shape;3165;p177"/>
          <p:cNvSpPr/>
          <p:nvPr/>
        </p:nvSpPr>
        <p:spPr>
          <a:xfrm rot="-7700616" flipH="1">
            <a:off x="1661957" y="1386430"/>
            <a:ext cx="5802451" cy="1125109"/>
          </a:xfrm>
          <a:prstGeom prst="arc">
            <a:avLst>
              <a:gd name="adj1" fmla="val 16200000"/>
              <a:gd name="adj2" fmla="val 0"/>
            </a:avLst>
          </a:prstGeom>
          <a:noFill/>
          <a:ln w="5715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66" name="Google Shape;3166;p177"/>
          <p:cNvSpPr/>
          <p:nvPr/>
        </p:nvSpPr>
        <p:spPr>
          <a:xfrm rot="2625361">
            <a:off x="268338" y="2680823"/>
            <a:ext cx="5354638" cy="1609725"/>
          </a:xfrm>
          <a:prstGeom prst="arc">
            <a:avLst>
              <a:gd name="adj1" fmla="val 16200000"/>
              <a:gd name="adj2" fmla="val 0"/>
            </a:avLst>
          </a:prstGeom>
          <a:noFill/>
          <a:ln w="5715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67" name="Google Shape;3167;p177"/>
          <p:cNvSpPr/>
          <p:nvPr/>
        </p:nvSpPr>
        <p:spPr>
          <a:xfrm>
            <a:off x="5076056" y="4725144"/>
            <a:ext cx="504056" cy="504056"/>
          </a:xfrm>
          <a:prstGeom prst="ellipse">
            <a:avLst/>
          </a:prstGeom>
          <a:solidFill>
            <a:srgbClr val="00B0F0"/>
          </a:solidFill>
          <a:ln w="25400" cap="flat" cmpd="sng">
            <a:solidFill>
              <a:srgbClr val="00B0F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68" name="Google Shape;3168;p177"/>
          <p:cNvSpPr/>
          <p:nvPr/>
        </p:nvSpPr>
        <p:spPr>
          <a:xfrm>
            <a:off x="5004048" y="5229200"/>
            <a:ext cx="648072" cy="792088"/>
          </a:xfrm>
          <a:prstGeom prst="roundRect">
            <a:avLst>
              <a:gd name="adj" fmla="val 16667"/>
            </a:avLst>
          </a:prstGeom>
          <a:solidFill>
            <a:srgbClr val="00B0F0"/>
          </a:solidFill>
          <a:ln w="25400" cap="flat" cmpd="sng">
            <a:solidFill>
              <a:srgbClr val="00B0F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69" name="Google Shape;3169;p177"/>
          <p:cNvSpPr/>
          <p:nvPr/>
        </p:nvSpPr>
        <p:spPr>
          <a:xfrm>
            <a:off x="5364088" y="6021288"/>
            <a:ext cx="144016" cy="576064"/>
          </a:xfrm>
          <a:prstGeom prst="rect">
            <a:avLst/>
          </a:prstGeom>
          <a:solidFill>
            <a:srgbClr val="00B0F0"/>
          </a:solidFill>
          <a:ln w="25400" cap="flat" cmpd="sng">
            <a:solidFill>
              <a:srgbClr val="00B0F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70" name="Google Shape;3170;p177"/>
          <p:cNvSpPr/>
          <p:nvPr/>
        </p:nvSpPr>
        <p:spPr>
          <a:xfrm>
            <a:off x="5148064" y="6021288"/>
            <a:ext cx="144016" cy="576064"/>
          </a:xfrm>
          <a:prstGeom prst="rect">
            <a:avLst/>
          </a:prstGeom>
          <a:solidFill>
            <a:srgbClr val="00B0F0"/>
          </a:solidFill>
          <a:ln w="25400" cap="flat" cmpd="sng">
            <a:solidFill>
              <a:srgbClr val="00B0F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71" name="Google Shape;3171;p177"/>
          <p:cNvSpPr txBox="1"/>
          <p:nvPr/>
        </p:nvSpPr>
        <p:spPr>
          <a:xfrm>
            <a:off x="35496" y="3425512"/>
            <a:ext cx="3960440" cy="252376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lt1"/>
                </a:solidFill>
                <a:latin typeface="Calibri"/>
                <a:ea typeface="Calibri"/>
                <a:cs typeface="Calibri"/>
                <a:sym typeface="Calibri"/>
              </a:rPr>
              <a:t>« Mais vous recevrez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une puissance,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le Saint Esprit survenant sur vous, et vous serez mes témoins »  Actes 1:8</a:t>
            </a:r>
            <a:endParaRPr/>
          </a:p>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3172" name="Google Shape;3172;p177"/>
          <p:cNvSpPr txBox="1"/>
          <p:nvPr/>
        </p:nvSpPr>
        <p:spPr>
          <a:xfrm>
            <a:off x="5148064" y="404664"/>
            <a:ext cx="3672408" cy="267765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lt1"/>
                </a:solidFill>
                <a:latin typeface="Calibri"/>
                <a:ea typeface="Calibri"/>
                <a:cs typeface="Calibri"/>
                <a:sym typeface="Calibri"/>
              </a:rPr>
              <a:t>« Lorsque je me fus mis à parler, le Saint Esprit descendit sur eux, comme sur nous au commencement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Actes 11:15 </a:t>
            </a:r>
            <a:endParaRPr sz="2800">
              <a:solidFill>
                <a:schemeClr val="lt1"/>
              </a:solidFill>
              <a:latin typeface="Calibri"/>
              <a:ea typeface="Calibri"/>
              <a:cs typeface="Calibri"/>
              <a:sym typeface="Calibri"/>
            </a:endParaRPr>
          </a:p>
        </p:txBody>
      </p:sp>
      <p:pic>
        <p:nvPicPr>
          <p:cNvPr id="3173" name="Google Shape;3173;p177" descr="dove and sword large cropped.png"/>
          <p:cNvPicPr preferRelativeResize="0"/>
          <p:nvPr/>
        </p:nvPicPr>
        <p:blipFill rotWithShape="1">
          <a:blip r:embed="rId3">
            <a:alphaModFix/>
          </a:blip>
          <a:srcRect/>
          <a:stretch/>
        </p:blipFill>
        <p:spPr>
          <a:xfrm>
            <a:off x="4067944" y="3284984"/>
            <a:ext cx="1592795" cy="1648198"/>
          </a:xfrm>
          <a:prstGeom prst="rect">
            <a:avLst/>
          </a:prstGeom>
          <a:noFill/>
          <a:ln>
            <a:noFill/>
          </a:ln>
        </p:spPr>
      </p:pic>
      <p:sp>
        <p:nvSpPr>
          <p:cNvPr id="3174" name="Google Shape;3174;p177"/>
          <p:cNvSpPr/>
          <p:nvPr/>
        </p:nvSpPr>
        <p:spPr>
          <a:xfrm>
            <a:off x="5220072" y="3356992"/>
            <a:ext cx="1944216" cy="60016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BFBFBF"/>
                </a:solidFill>
                <a:latin typeface="Arial"/>
                <a:ea typeface="Arial"/>
                <a:cs typeface="Arial"/>
                <a:sym typeface="Arial"/>
              </a:rPr>
              <a:t>Dove and Bible</a:t>
            </a:r>
            <a:endParaRPr/>
          </a:p>
          <a:p>
            <a:pPr marL="0" marR="0" lvl="0" indent="0" algn="ctr" rtl="0">
              <a:spcBef>
                <a:spcPts val="0"/>
              </a:spcBef>
              <a:spcAft>
                <a:spcPts val="0"/>
              </a:spcAft>
              <a:buNone/>
            </a:pPr>
            <a:r>
              <a:rPr lang="en-US" sz="800">
                <a:solidFill>
                  <a:srgbClr val="BFBFBF"/>
                </a:solidFill>
                <a:latin typeface="Arial"/>
                <a:ea typeface="Arial"/>
                <a:cs typeface="Arial"/>
                <a:sym typeface="Arial"/>
              </a:rPr>
              <a:t>Microsoft clip art © 2013</a:t>
            </a:r>
            <a:endParaRPr/>
          </a:p>
          <a:p>
            <a:pPr marL="0" marR="0" lvl="0" indent="0" algn="ctr" rtl="0">
              <a:spcBef>
                <a:spcPts val="0"/>
              </a:spcBef>
              <a:spcAft>
                <a:spcPts val="0"/>
              </a:spcAft>
              <a:buNone/>
            </a:pPr>
            <a:r>
              <a:rPr lang="en-US" sz="800">
                <a:solidFill>
                  <a:srgbClr val="BFBFBF"/>
                </a:solidFill>
                <a:latin typeface="Arial"/>
                <a:ea typeface="Arial"/>
                <a:cs typeface="Arial"/>
                <a:sym typeface="Arial"/>
              </a:rPr>
              <a:t>Microsoft Corporation. </a:t>
            </a:r>
            <a:endParaRPr/>
          </a:p>
          <a:p>
            <a:pPr marL="0" marR="0" lvl="0" indent="0" algn="ctr" rtl="0">
              <a:spcBef>
                <a:spcPts val="0"/>
              </a:spcBef>
              <a:spcAft>
                <a:spcPts val="0"/>
              </a:spcAft>
              <a:buNone/>
            </a:pPr>
            <a:endParaRPr sz="900">
              <a:solidFill>
                <a:srgbClr val="BFBFBF"/>
              </a:solidFill>
              <a:latin typeface="Arial"/>
              <a:ea typeface="Arial"/>
              <a:cs typeface="Arial"/>
              <a:sym typeface="Arial"/>
            </a:endParaRPr>
          </a:p>
        </p:txBody>
      </p:sp>
      <p:sp>
        <p:nvSpPr>
          <p:cNvPr id="3175" name="Google Shape;3175;p177"/>
          <p:cNvSpPr txBox="1"/>
          <p:nvPr/>
        </p:nvSpPr>
        <p:spPr>
          <a:xfrm>
            <a:off x="6221288" y="4696544"/>
            <a:ext cx="2743200" cy="18288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57. l'Esprit vient et descend </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sur nous. </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Merci, Seigneur!</a:t>
            </a:r>
            <a:endParaRPr sz="2800" b="1">
              <a:solidFill>
                <a:schemeClr val="lt1"/>
              </a:solidFill>
              <a:latin typeface="Calibri"/>
              <a:ea typeface="Calibri"/>
              <a:cs typeface="Calibri"/>
              <a:sym typeface="Calibri"/>
            </a:endParaRPr>
          </a:p>
        </p:txBody>
      </p:sp>
      <p:pic>
        <p:nvPicPr>
          <p:cNvPr id="3176" name="Google Shape;3176;p177" descr="angry-face-01s.gif"/>
          <p:cNvPicPr preferRelativeResize="0"/>
          <p:nvPr/>
        </p:nvPicPr>
        <p:blipFill rotWithShape="1">
          <a:blip r:embed="rId4">
            <a:alphaModFix/>
          </a:blip>
          <a:srcRect/>
          <a:stretch/>
        </p:blipFill>
        <p:spPr>
          <a:xfrm>
            <a:off x="179512" y="5877272"/>
            <a:ext cx="864096" cy="864096"/>
          </a:xfrm>
          <a:prstGeom prst="ellipse">
            <a:avLst/>
          </a:prstGeom>
          <a:noFill/>
          <a:ln>
            <a:noFill/>
          </a:ln>
        </p:spPr>
      </p:pic>
      <p:sp>
        <p:nvSpPr>
          <p:cNvPr id="3177" name="Google Shape;3177;p177"/>
          <p:cNvSpPr txBox="1"/>
          <p:nvPr/>
        </p:nvSpPr>
        <p:spPr>
          <a:xfrm>
            <a:off x="179512" y="5805264"/>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3178" name="Google Shape;3178;p177"/>
          <p:cNvSpPr txBox="1"/>
          <p:nvPr/>
        </p:nvSpPr>
        <p:spPr>
          <a:xfrm>
            <a:off x="107504" y="6669940"/>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F2F2F2"/>
                </a:solidFill>
                <a:latin typeface="Arial"/>
                <a:ea typeface="Arial"/>
                <a:cs typeface="Arial"/>
                <a:sym typeface="Arial"/>
              </a:rPr>
              <a:t>© GospelGifs.com </a:t>
            </a:r>
            <a:endParaRPr sz="800">
              <a:solidFill>
                <a:srgbClr val="F2F2F2"/>
              </a:solidFill>
              <a:latin typeface="Arial"/>
              <a:ea typeface="Arial"/>
              <a:cs typeface="Arial"/>
              <a:sym typeface="Arial"/>
            </a:endParaRPr>
          </a:p>
        </p:txBody>
      </p:sp>
      <p:sp>
        <p:nvSpPr>
          <p:cNvPr id="3179" name="Google Shape;3179;p177"/>
          <p:cNvSpPr/>
          <p:nvPr/>
        </p:nvSpPr>
        <p:spPr>
          <a:xfrm>
            <a:off x="5220072" y="4653136"/>
            <a:ext cx="504056" cy="504056"/>
          </a:xfrm>
          <a:prstGeom prst="ellipse">
            <a:avLst/>
          </a:prstGeom>
          <a:solidFill>
            <a:srgbClr val="0070C0"/>
          </a:solidFill>
          <a:ln w="25400" cap="flat" cmpd="sng">
            <a:solidFill>
              <a:srgbClr val="0070C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80" name="Google Shape;3180;p177"/>
          <p:cNvSpPr/>
          <p:nvPr/>
        </p:nvSpPr>
        <p:spPr>
          <a:xfrm>
            <a:off x="5148064" y="5157192"/>
            <a:ext cx="648072" cy="792088"/>
          </a:xfrm>
          <a:prstGeom prst="roundRect">
            <a:avLst>
              <a:gd name="adj" fmla="val 16667"/>
            </a:avLst>
          </a:prstGeom>
          <a:solidFill>
            <a:srgbClr val="0070C0"/>
          </a:solidFill>
          <a:ln w="25400" cap="flat" cmpd="sng">
            <a:solidFill>
              <a:srgbClr val="0070C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81" name="Google Shape;3181;p177"/>
          <p:cNvSpPr/>
          <p:nvPr/>
        </p:nvSpPr>
        <p:spPr>
          <a:xfrm>
            <a:off x="5292080" y="5949280"/>
            <a:ext cx="144016" cy="640080"/>
          </a:xfrm>
          <a:prstGeom prst="rect">
            <a:avLst/>
          </a:prstGeom>
          <a:solidFill>
            <a:srgbClr val="0070C0"/>
          </a:solidFill>
          <a:ln w="25400" cap="flat" cmpd="sng">
            <a:solidFill>
              <a:srgbClr val="0070C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82" name="Google Shape;3182;p177"/>
          <p:cNvSpPr/>
          <p:nvPr/>
        </p:nvSpPr>
        <p:spPr>
          <a:xfrm>
            <a:off x="5508104" y="5949280"/>
            <a:ext cx="144016" cy="640080"/>
          </a:xfrm>
          <a:prstGeom prst="rect">
            <a:avLst/>
          </a:prstGeom>
          <a:solidFill>
            <a:srgbClr val="0070C0"/>
          </a:solidFill>
          <a:ln w="25400" cap="flat" cmpd="sng">
            <a:solidFill>
              <a:srgbClr val="0070C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Shape 3186"/>
        <p:cNvGrpSpPr/>
        <p:nvPr/>
      </p:nvGrpSpPr>
      <p:grpSpPr>
        <a:xfrm>
          <a:off x="0" y="0"/>
          <a:ext cx="0" cy="0"/>
          <a:chOff x="0" y="0"/>
          <a:chExt cx="0" cy="0"/>
        </a:xfrm>
      </p:grpSpPr>
      <p:pic>
        <p:nvPicPr>
          <p:cNvPr id="3187" name="Google Shape;3187;p178" descr="Resurrection pic by Yoon Namsun crop.jpg"/>
          <p:cNvPicPr preferRelativeResize="0"/>
          <p:nvPr/>
        </p:nvPicPr>
        <p:blipFill rotWithShape="1">
          <a:blip r:embed="rId3">
            <a:alphaModFix/>
          </a:blip>
          <a:srcRect l="44488" t="1406" r="7476" b="5145"/>
          <a:stretch/>
        </p:blipFill>
        <p:spPr>
          <a:xfrm>
            <a:off x="-36512" y="668640"/>
            <a:ext cx="3123594" cy="3840480"/>
          </a:xfrm>
          <a:prstGeom prst="rect">
            <a:avLst/>
          </a:prstGeom>
          <a:noFill/>
          <a:ln>
            <a:noFill/>
          </a:ln>
        </p:spPr>
      </p:pic>
      <p:pic>
        <p:nvPicPr>
          <p:cNvPr id="3188" name="Google Shape;3188;p178" descr="114614.jpg"/>
          <p:cNvPicPr preferRelativeResize="0"/>
          <p:nvPr/>
        </p:nvPicPr>
        <p:blipFill rotWithShape="1">
          <a:blip r:embed="rId4">
            <a:alphaModFix/>
          </a:blip>
          <a:srcRect l="4686"/>
          <a:stretch/>
        </p:blipFill>
        <p:spPr>
          <a:xfrm flipH="1">
            <a:off x="3321519" y="476672"/>
            <a:ext cx="5858993" cy="4032448"/>
          </a:xfrm>
          <a:prstGeom prst="rect">
            <a:avLst/>
          </a:prstGeom>
          <a:noFill/>
          <a:ln>
            <a:noFill/>
          </a:ln>
        </p:spPr>
      </p:pic>
      <p:sp>
        <p:nvSpPr>
          <p:cNvPr id="3189" name="Google Shape;3189;p178"/>
          <p:cNvSpPr txBox="1"/>
          <p:nvPr/>
        </p:nvSpPr>
        <p:spPr>
          <a:xfrm>
            <a:off x="107504" y="4567768"/>
            <a:ext cx="8964488" cy="212365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chemeClr val="dk2"/>
                </a:solidFill>
                <a:latin typeface="Calibri"/>
                <a:ea typeface="Calibri"/>
                <a:cs typeface="Calibri"/>
                <a:sym typeface="Calibri"/>
              </a:rPr>
              <a:t>« </a:t>
            </a:r>
            <a:r>
              <a:rPr lang="en-US" sz="2600" b="1">
                <a:solidFill>
                  <a:schemeClr val="dk2"/>
                </a:solidFill>
                <a:latin typeface="Calibri"/>
                <a:ea typeface="Calibri"/>
                <a:cs typeface="Calibri"/>
                <a:sym typeface="Calibri"/>
              </a:rPr>
              <a:t>Nous faisons donc les fonctions </a:t>
            </a:r>
            <a:r>
              <a:rPr lang="en-US" sz="2600" b="1">
                <a:solidFill>
                  <a:srgbClr val="0070C0"/>
                </a:solidFill>
                <a:latin typeface="Calibri"/>
                <a:ea typeface="Calibri"/>
                <a:cs typeface="Calibri"/>
                <a:sym typeface="Calibri"/>
              </a:rPr>
              <a:t>d'ambassadeurs pour Christ, </a:t>
            </a:r>
            <a:r>
              <a:rPr lang="en-US" sz="2600" b="1">
                <a:solidFill>
                  <a:schemeClr val="dk2"/>
                </a:solidFill>
                <a:latin typeface="Calibri"/>
                <a:ea typeface="Calibri"/>
                <a:cs typeface="Calibri"/>
                <a:sym typeface="Calibri"/>
              </a:rPr>
              <a:t>comme si Dieu exhortait par nous; nous vous en supplions au nom de Christ: Soyez réconciliés avec Dieu!  Celui qui n'a point </a:t>
            </a:r>
            <a:endParaRPr/>
          </a:p>
          <a:p>
            <a:pPr marL="0" marR="0" lvl="0" indent="0" algn="l" rtl="0">
              <a:spcBef>
                <a:spcPts val="0"/>
              </a:spcBef>
              <a:spcAft>
                <a:spcPts val="0"/>
              </a:spcAft>
              <a:buNone/>
            </a:pPr>
            <a:r>
              <a:rPr lang="en-US" sz="2600" b="1">
                <a:solidFill>
                  <a:schemeClr val="dk2"/>
                </a:solidFill>
                <a:latin typeface="Calibri"/>
                <a:ea typeface="Calibri"/>
                <a:cs typeface="Calibri"/>
                <a:sym typeface="Calibri"/>
              </a:rPr>
              <a:t>          connu le péché, il l'a fait devenir péché pour nous, afin </a:t>
            </a:r>
            <a:endParaRPr/>
          </a:p>
          <a:p>
            <a:pPr marL="0" marR="0" lvl="0" indent="0" algn="l" rtl="0">
              <a:spcBef>
                <a:spcPts val="0"/>
              </a:spcBef>
              <a:spcAft>
                <a:spcPts val="0"/>
              </a:spcAft>
              <a:buNone/>
            </a:pPr>
            <a:r>
              <a:rPr lang="en-US" sz="2600" b="1">
                <a:solidFill>
                  <a:schemeClr val="dk2"/>
                </a:solidFill>
                <a:latin typeface="Calibri"/>
                <a:ea typeface="Calibri"/>
                <a:cs typeface="Calibri"/>
                <a:sym typeface="Calibri"/>
              </a:rPr>
              <a:t>             que nous devenions en lui justice de Dieu. » </a:t>
            </a:r>
            <a:r>
              <a:rPr lang="en-US" sz="2400" b="1">
                <a:solidFill>
                  <a:schemeClr val="dk2"/>
                </a:solidFill>
                <a:latin typeface="Calibri"/>
                <a:ea typeface="Calibri"/>
                <a:cs typeface="Calibri"/>
                <a:sym typeface="Calibri"/>
              </a:rPr>
              <a:t>2 Cor 5:20-21</a:t>
            </a:r>
            <a:endParaRPr sz="2400" b="1">
              <a:solidFill>
                <a:schemeClr val="dk2"/>
              </a:solidFill>
              <a:latin typeface="Calibri"/>
              <a:ea typeface="Calibri"/>
              <a:cs typeface="Calibri"/>
              <a:sym typeface="Calibri"/>
            </a:endParaRPr>
          </a:p>
        </p:txBody>
      </p:sp>
      <p:sp>
        <p:nvSpPr>
          <p:cNvPr id="3190" name="Google Shape;3190;p178"/>
          <p:cNvSpPr txBox="1"/>
          <p:nvPr/>
        </p:nvSpPr>
        <p:spPr>
          <a:xfrm>
            <a:off x="3367216" y="4232121"/>
            <a:ext cx="5669280"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F2F2F2"/>
                </a:solidFill>
                <a:latin typeface="Arial"/>
                <a:ea typeface="Arial"/>
                <a:cs typeface="Arial"/>
                <a:sym typeface="Arial"/>
              </a:rPr>
              <a:t>© iclickart.co.kr with permission from Iregihwek print shop in Yeosu, South Korea</a:t>
            </a:r>
            <a:endParaRPr sz="1000">
              <a:solidFill>
                <a:srgbClr val="F2F2F2"/>
              </a:solidFill>
              <a:latin typeface="Arial"/>
              <a:ea typeface="Arial"/>
              <a:cs typeface="Arial"/>
              <a:sym typeface="Arial"/>
            </a:endParaRPr>
          </a:p>
        </p:txBody>
      </p:sp>
      <p:sp>
        <p:nvSpPr>
          <p:cNvPr id="3191" name="Google Shape;3191;p178"/>
          <p:cNvSpPr txBox="1"/>
          <p:nvPr/>
        </p:nvSpPr>
        <p:spPr>
          <a:xfrm>
            <a:off x="-36512" y="44624"/>
            <a:ext cx="9235440" cy="954107"/>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58. puissance de l'Esprit pour être des ambassadeurs </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pour Christ.   Oui, Seigneur!</a:t>
            </a:r>
            <a:endParaRPr sz="1800">
              <a:solidFill>
                <a:schemeClr val="lt1"/>
              </a:solidFill>
              <a:latin typeface="Calibri"/>
              <a:ea typeface="Calibri"/>
              <a:cs typeface="Calibri"/>
              <a:sym typeface="Calibri"/>
            </a:endParaRPr>
          </a:p>
        </p:txBody>
      </p:sp>
      <p:pic>
        <p:nvPicPr>
          <p:cNvPr id="3192" name="Google Shape;3192;p178" descr="angry-face-01s.gif"/>
          <p:cNvPicPr preferRelativeResize="0"/>
          <p:nvPr/>
        </p:nvPicPr>
        <p:blipFill rotWithShape="1">
          <a:blip r:embed="rId5">
            <a:alphaModFix/>
          </a:blip>
          <a:srcRect/>
          <a:stretch/>
        </p:blipFill>
        <p:spPr>
          <a:xfrm>
            <a:off x="179512" y="5993904"/>
            <a:ext cx="864096" cy="864096"/>
          </a:xfrm>
          <a:prstGeom prst="ellipse">
            <a:avLst/>
          </a:prstGeom>
          <a:noFill/>
          <a:ln>
            <a:noFill/>
          </a:ln>
        </p:spPr>
      </p:pic>
      <p:sp>
        <p:nvSpPr>
          <p:cNvPr id="3193" name="Google Shape;3193;p178"/>
          <p:cNvSpPr txBox="1"/>
          <p:nvPr/>
        </p:nvSpPr>
        <p:spPr>
          <a:xfrm>
            <a:off x="179512" y="5949280"/>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3194" name="Google Shape;3194;p178"/>
          <p:cNvSpPr txBox="1"/>
          <p:nvPr/>
        </p:nvSpPr>
        <p:spPr>
          <a:xfrm>
            <a:off x="-108520" y="6654552"/>
            <a:ext cx="1512168" cy="2308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F2F2F2"/>
                </a:solidFill>
                <a:latin typeface="Arial"/>
                <a:ea typeface="Arial"/>
                <a:cs typeface="Arial"/>
                <a:sym typeface="Arial"/>
              </a:rPr>
              <a:t>© GospelGifs.com </a:t>
            </a:r>
            <a:endParaRPr sz="900">
              <a:solidFill>
                <a:srgbClr val="F2F2F2"/>
              </a:solidFill>
              <a:latin typeface="Arial"/>
              <a:ea typeface="Arial"/>
              <a:cs typeface="Arial"/>
              <a:sym typeface="Arial"/>
            </a:endParaRPr>
          </a:p>
        </p:txBody>
      </p:sp>
      <p:pic>
        <p:nvPicPr>
          <p:cNvPr id="3195" name="Google Shape;3195;p178" descr="dove and sword large cropped.png"/>
          <p:cNvPicPr preferRelativeResize="0"/>
          <p:nvPr/>
        </p:nvPicPr>
        <p:blipFill rotWithShape="1">
          <a:blip r:embed="rId6">
            <a:alphaModFix/>
          </a:blip>
          <a:srcRect/>
          <a:stretch/>
        </p:blipFill>
        <p:spPr>
          <a:xfrm>
            <a:off x="539552" y="2318824"/>
            <a:ext cx="864096" cy="894152"/>
          </a:xfrm>
          <a:prstGeom prst="rect">
            <a:avLst/>
          </a:prstGeom>
          <a:noFill/>
          <a:ln>
            <a:noFill/>
          </a:ln>
        </p:spPr>
      </p:pic>
      <p:sp>
        <p:nvSpPr>
          <p:cNvPr id="3196" name="Google Shape;3196;p178"/>
          <p:cNvSpPr txBox="1"/>
          <p:nvPr/>
        </p:nvSpPr>
        <p:spPr>
          <a:xfrm>
            <a:off x="7524328" y="2966755"/>
            <a:ext cx="1152128"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a:solidFill>
                  <a:srgbClr val="009999"/>
                </a:solidFill>
                <a:latin typeface="Arial"/>
                <a:ea typeface="Arial"/>
                <a:cs typeface="Arial"/>
                <a:sym typeface="Arial"/>
              </a:rPr>
              <a:t>©</a:t>
            </a:r>
            <a:r>
              <a:rPr lang="en-US" sz="1000">
                <a:solidFill>
                  <a:srgbClr val="66CCFF"/>
                </a:solidFill>
                <a:latin typeface="Arial"/>
                <a:ea typeface="Arial"/>
                <a:cs typeface="Arial"/>
                <a:sym typeface="Arial"/>
              </a:rPr>
              <a:t> </a:t>
            </a:r>
            <a:r>
              <a:rPr lang="en-US" sz="1000" i="1">
                <a:solidFill>
                  <a:srgbClr val="009999"/>
                </a:solidFill>
                <a:latin typeface="Calibri"/>
                <a:ea typeface="Calibri"/>
                <a:cs typeface="Calibri"/>
                <a:sym typeface="Calibri"/>
              </a:rPr>
              <a:t>Yoon Nam Sun</a:t>
            </a:r>
            <a:endParaRPr sz="1000">
              <a:solidFill>
                <a:srgbClr val="009999"/>
              </a:solidFill>
              <a:latin typeface="Arial"/>
              <a:ea typeface="Arial"/>
              <a:cs typeface="Arial"/>
              <a:sym typeface="Arial"/>
            </a:endParaRPr>
          </a:p>
        </p:txBody>
      </p:sp>
      <p:sp>
        <p:nvSpPr>
          <p:cNvPr id="3197" name="Google Shape;3197;p178"/>
          <p:cNvSpPr txBox="1"/>
          <p:nvPr/>
        </p:nvSpPr>
        <p:spPr>
          <a:xfrm>
            <a:off x="1475656" y="3789040"/>
            <a:ext cx="1872208"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A5A5A5"/>
                </a:solidFill>
                <a:latin typeface="Arial"/>
                <a:ea typeface="Arial"/>
                <a:cs typeface="Arial"/>
                <a:sym typeface="Arial"/>
              </a:rPr>
              <a:t>Dove and Bible</a:t>
            </a:r>
            <a:endParaRPr/>
          </a:p>
          <a:p>
            <a:pPr marL="0" marR="0" lvl="0" indent="0" algn="ctr" rtl="0">
              <a:spcBef>
                <a:spcPts val="0"/>
              </a:spcBef>
              <a:spcAft>
                <a:spcPts val="0"/>
              </a:spcAft>
              <a:buNone/>
            </a:pPr>
            <a:r>
              <a:rPr lang="en-US" sz="800">
                <a:solidFill>
                  <a:srgbClr val="A5A5A5"/>
                </a:solidFill>
                <a:latin typeface="Arial"/>
                <a:ea typeface="Arial"/>
                <a:cs typeface="Arial"/>
                <a:sym typeface="Arial"/>
              </a:rPr>
              <a:t>Microsoft clip art © 2013 </a:t>
            </a:r>
            <a:endParaRPr/>
          </a:p>
          <a:p>
            <a:pPr marL="0" marR="0" lvl="0" indent="0" algn="ctr" rtl="0">
              <a:spcBef>
                <a:spcPts val="0"/>
              </a:spcBef>
              <a:spcAft>
                <a:spcPts val="0"/>
              </a:spcAft>
              <a:buNone/>
            </a:pPr>
            <a:r>
              <a:rPr lang="en-US" sz="800">
                <a:solidFill>
                  <a:srgbClr val="A5A5A5"/>
                </a:solidFill>
                <a:latin typeface="Arial"/>
                <a:ea typeface="Arial"/>
                <a:cs typeface="Arial"/>
                <a:sym typeface="Arial"/>
              </a:rPr>
              <a:t>Microsoft Corporation. </a:t>
            </a:r>
            <a:endParaRPr sz="800">
              <a:solidFill>
                <a:srgbClr val="A5A5A5"/>
              </a:solidFill>
              <a:latin typeface="Arial"/>
              <a:ea typeface="Arial"/>
              <a:cs typeface="Arial"/>
              <a:sym typeface="Arial"/>
            </a:endParaRPr>
          </a:p>
        </p:txBody>
      </p:sp>
      <p:cxnSp>
        <p:nvCxnSpPr>
          <p:cNvPr id="3198" name="Google Shape;3198;p178"/>
          <p:cNvCxnSpPr/>
          <p:nvPr/>
        </p:nvCxnSpPr>
        <p:spPr>
          <a:xfrm>
            <a:off x="2771800" y="1844824"/>
            <a:ext cx="1005840" cy="0"/>
          </a:xfrm>
          <a:prstGeom prst="straightConnector1">
            <a:avLst/>
          </a:prstGeom>
          <a:noFill/>
          <a:ln w="127000" cap="flat" cmpd="sng">
            <a:solidFill>
              <a:schemeClr val="lt1"/>
            </a:solidFill>
            <a:prstDash val="solid"/>
            <a:round/>
            <a:headEnd type="none" w="sm" len="sm"/>
            <a:tailEnd type="stealth" w="med" len="med"/>
          </a:ln>
        </p:spPr>
      </p:cxnSp>
      <p:sp>
        <p:nvSpPr>
          <p:cNvPr id="3199" name="Google Shape;3199;p178"/>
          <p:cNvSpPr txBox="1"/>
          <p:nvPr/>
        </p:nvSpPr>
        <p:spPr>
          <a:xfrm>
            <a:off x="-252536" y="4262899"/>
            <a:ext cx="1645920"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F2F2F2"/>
                </a:solidFill>
                <a:latin typeface="Arial"/>
                <a:ea typeface="Arial"/>
                <a:cs typeface="Arial"/>
                <a:sym typeface="Arial"/>
              </a:rPr>
              <a:t>©  Yoon Nam Sun</a:t>
            </a:r>
            <a:endParaRPr sz="1000">
              <a:solidFill>
                <a:srgbClr val="F2F2F2"/>
              </a:solidFill>
              <a:latin typeface="Arial"/>
              <a:ea typeface="Arial"/>
              <a:cs typeface="Arial"/>
              <a:sym typeface="Arial"/>
            </a:endParaRPr>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Shape 3203"/>
        <p:cNvGrpSpPr/>
        <p:nvPr/>
      </p:nvGrpSpPr>
      <p:grpSpPr>
        <a:xfrm>
          <a:off x="0" y="0"/>
          <a:ext cx="0" cy="0"/>
          <a:chOff x="0" y="0"/>
          <a:chExt cx="0" cy="0"/>
        </a:xfrm>
      </p:grpSpPr>
      <p:pic>
        <p:nvPicPr>
          <p:cNvPr id="3204" name="Google Shape;3204;p179" descr="Resurrection pic by Yoon Namsun crop.jpg"/>
          <p:cNvPicPr preferRelativeResize="0"/>
          <p:nvPr/>
        </p:nvPicPr>
        <p:blipFill rotWithShape="1">
          <a:blip r:embed="rId3">
            <a:alphaModFix/>
          </a:blip>
          <a:srcRect l="44488" t="1406" r="7476" b="5145"/>
          <a:stretch/>
        </p:blipFill>
        <p:spPr>
          <a:xfrm>
            <a:off x="-36512" y="668640"/>
            <a:ext cx="3123594" cy="3840480"/>
          </a:xfrm>
          <a:prstGeom prst="rect">
            <a:avLst/>
          </a:prstGeom>
          <a:noFill/>
          <a:ln>
            <a:noFill/>
          </a:ln>
        </p:spPr>
      </p:pic>
      <p:pic>
        <p:nvPicPr>
          <p:cNvPr id="3205" name="Google Shape;3205;p179" descr="114614.jpg"/>
          <p:cNvPicPr preferRelativeResize="0"/>
          <p:nvPr/>
        </p:nvPicPr>
        <p:blipFill rotWithShape="1">
          <a:blip r:embed="rId4">
            <a:alphaModFix/>
          </a:blip>
          <a:srcRect l="4686"/>
          <a:stretch/>
        </p:blipFill>
        <p:spPr>
          <a:xfrm flipH="1">
            <a:off x="3321519" y="476672"/>
            <a:ext cx="5858993" cy="4032448"/>
          </a:xfrm>
          <a:prstGeom prst="rect">
            <a:avLst/>
          </a:prstGeom>
          <a:noFill/>
          <a:ln>
            <a:noFill/>
          </a:ln>
        </p:spPr>
      </p:pic>
      <p:sp>
        <p:nvSpPr>
          <p:cNvPr id="3206" name="Google Shape;3206;p179"/>
          <p:cNvSpPr txBox="1"/>
          <p:nvPr/>
        </p:nvSpPr>
        <p:spPr>
          <a:xfrm>
            <a:off x="3367216" y="4232121"/>
            <a:ext cx="5669280"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F2F2F2"/>
                </a:solidFill>
                <a:latin typeface="Arial"/>
                <a:ea typeface="Arial"/>
                <a:cs typeface="Arial"/>
                <a:sym typeface="Arial"/>
              </a:rPr>
              <a:t>© iclickart.co.kr with permission from Iregihwek print shop in Yeosu, South Korea</a:t>
            </a:r>
            <a:endParaRPr sz="1000">
              <a:solidFill>
                <a:srgbClr val="F2F2F2"/>
              </a:solidFill>
              <a:latin typeface="Arial"/>
              <a:ea typeface="Arial"/>
              <a:cs typeface="Arial"/>
              <a:sym typeface="Arial"/>
            </a:endParaRPr>
          </a:p>
        </p:txBody>
      </p:sp>
      <p:pic>
        <p:nvPicPr>
          <p:cNvPr id="3207" name="Google Shape;3207;p179" descr="angry-face-01s.gif"/>
          <p:cNvPicPr preferRelativeResize="0"/>
          <p:nvPr/>
        </p:nvPicPr>
        <p:blipFill rotWithShape="1">
          <a:blip r:embed="rId5">
            <a:alphaModFix/>
          </a:blip>
          <a:srcRect/>
          <a:stretch/>
        </p:blipFill>
        <p:spPr>
          <a:xfrm>
            <a:off x="179512" y="5993904"/>
            <a:ext cx="864096" cy="864096"/>
          </a:xfrm>
          <a:prstGeom prst="ellipse">
            <a:avLst/>
          </a:prstGeom>
          <a:noFill/>
          <a:ln>
            <a:noFill/>
          </a:ln>
        </p:spPr>
      </p:pic>
      <p:sp>
        <p:nvSpPr>
          <p:cNvPr id="3208" name="Google Shape;3208;p179"/>
          <p:cNvSpPr txBox="1"/>
          <p:nvPr/>
        </p:nvSpPr>
        <p:spPr>
          <a:xfrm>
            <a:off x="179512" y="5949280"/>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3209" name="Google Shape;3209;p179"/>
          <p:cNvSpPr txBox="1"/>
          <p:nvPr/>
        </p:nvSpPr>
        <p:spPr>
          <a:xfrm>
            <a:off x="-108520" y="6654552"/>
            <a:ext cx="1512168" cy="2308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F2F2F2"/>
                </a:solidFill>
                <a:latin typeface="Arial"/>
                <a:ea typeface="Arial"/>
                <a:cs typeface="Arial"/>
                <a:sym typeface="Arial"/>
              </a:rPr>
              <a:t>© GospelGifs.com </a:t>
            </a:r>
            <a:endParaRPr sz="900">
              <a:solidFill>
                <a:srgbClr val="F2F2F2"/>
              </a:solidFill>
              <a:latin typeface="Arial"/>
              <a:ea typeface="Arial"/>
              <a:cs typeface="Arial"/>
              <a:sym typeface="Arial"/>
            </a:endParaRPr>
          </a:p>
        </p:txBody>
      </p:sp>
      <p:pic>
        <p:nvPicPr>
          <p:cNvPr id="3210" name="Google Shape;3210;p179" descr="dove and sword large cropped.png"/>
          <p:cNvPicPr preferRelativeResize="0"/>
          <p:nvPr/>
        </p:nvPicPr>
        <p:blipFill rotWithShape="1">
          <a:blip r:embed="rId6">
            <a:alphaModFix/>
          </a:blip>
          <a:srcRect/>
          <a:stretch/>
        </p:blipFill>
        <p:spPr>
          <a:xfrm>
            <a:off x="539552" y="2318824"/>
            <a:ext cx="864096" cy="894152"/>
          </a:xfrm>
          <a:prstGeom prst="rect">
            <a:avLst/>
          </a:prstGeom>
          <a:noFill/>
          <a:ln>
            <a:noFill/>
          </a:ln>
        </p:spPr>
      </p:pic>
      <p:sp>
        <p:nvSpPr>
          <p:cNvPr id="3211" name="Google Shape;3211;p179"/>
          <p:cNvSpPr txBox="1"/>
          <p:nvPr/>
        </p:nvSpPr>
        <p:spPr>
          <a:xfrm>
            <a:off x="7524328" y="2966755"/>
            <a:ext cx="1152128"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a:solidFill>
                  <a:srgbClr val="009999"/>
                </a:solidFill>
                <a:latin typeface="Arial"/>
                <a:ea typeface="Arial"/>
                <a:cs typeface="Arial"/>
                <a:sym typeface="Arial"/>
              </a:rPr>
              <a:t>©</a:t>
            </a:r>
            <a:r>
              <a:rPr lang="en-US" sz="1000">
                <a:solidFill>
                  <a:srgbClr val="66CCFF"/>
                </a:solidFill>
                <a:latin typeface="Arial"/>
                <a:ea typeface="Arial"/>
                <a:cs typeface="Arial"/>
                <a:sym typeface="Arial"/>
              </a:rPr>
              <a:t> </a:t>
            </a:r>
            <a:r>
              <a:rPr lang="en-US" sz="1000" i="1">
                <a:solidFill>
                  <a:srgbClr val="009999"/>
                </a:solidFill>
                <a:latin typeface="Calibri"/>
                <a:ea typeface="Calibri"/>
                <a:cs typeface="Calibri"/>
                <a:sym typeface="Calibri"/>
              </a:rPr>
              <a:t>Yoon Nam Sun</a:t>
            </a:r>
            <a:endParaRPr sz="1000">
              <a:solidFill>
                <a:srgbClr val="009999"/>
              </a:solidFill>
              <a:latin typeface="Arial"/>
              <a:ea typeface="Arial"/>
              <a:cs typeface="Arial"/>
              <a:sym typeface="Arial"/>
            </a:endParaRPr>
          </a:p>
        </p:txBody>
      </p:sp>
      <p:sp>
        <p:nvSpPr>
          <p:cNvPr id="3212" name="Google Shape;3212;p179"/>
          <p:cNvSpPr txBox="1"/>
          <p:nvPr/>
        </p:nvSpPr>
        <p:spPr>
          <a:xfrm>
            <a:off x="1475656" y="3789040"/>
            <a:ext cx="1872208"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A5A5A5"/>
                </a:solidFill>
                <a:latin typeface="Arial"/>
                <a:ea typeface="Arial"/>
                <a:cs typeface="Arial"/>
                <a:sym typeface="Arial"/>
              </a:rPr>
              <a:t>Dove and Bible</a:t>
            </a:r>
            <a:endParaRPr/>
          </a:p>
          <a:p>
            <a:pPr marL="0" marR="0" lvl="0" indent="0" algn="ctr" rtl="0">
              <a:spcBef>
                <a:spcPts val="0"/>
              </a:spcBef>
              <a:spcAft>
                <a:spcPts val="0"/>
              </a:spcAft>
              <a:buNone/>
            </a:pPr>
            <a:r>
              <a:rPr lang="en-US" sz="800">
                <a:solidFill>
                  <a:srgbClr val="A5A5A5"/>
                </a:solidFill>
                <a:latin typeface="Arial"/>
                <a:ea typeface="Arial"/>
                <a:cs typeface="Arial"/>
                <a:sym typeface="Arial"/>
              </a:rPr>
              <a:t>Microsoft clip art © 2013 </a:t>
            </a:r>
            <a:endParaRPr/>
          </a:p>
          <a:p>
            <a:pPr marL="0" marR="0" lvl="0" indent="0" algn="ctr" rtl="0">
              <a:spcBef>
                <a:spcPts val="0"/>
              </a:spcBef>
              <a:spcAft>
                <a:spcPts val="0"/>
              </a:spcAft>
              <a:buNone/>
            </a:pPr>
            <a:r>
              <a:rPr lang="en-US" sz="800">
                <a:solidFill>
                  <a:srgbClr val="A5A5A5"/>
                </a:solidFill>
                <a:latin typeface="Arial"/>
                <a:ea typeface="Arial"/>
                <a:cs typeface="Arial"/>
                <a:sym typeface="Arial"/>
              </a:rPr>
              <a:t>Microsoft Corporation. </a:t>
            </a:r>
            <a:endParaRPr sz="800">
              <a:solidFill>
                <a:srgbClr val="A5A5A5"/>
              </a:solidFill>
              <a:latin typeface="Arial"/>
              <a:ea typeface="Arial"/>
              <a:cs typeface="Arial"/>
              <a:sym typeface="Arial"/>
            </a:endParaRPr>
          </a:p>
        </p:txBody>
      </p:sp>
      <p:sp>
        <p:nvSpPr>
          <p:cNvPr id="3213" name="Google Shape;3213;p179"/>
          <p:cNvSpPr txBox="1"/>
          <p:nvPr/>
        </p:nvSpPr>
        <p:spPr>
          <a:xfrm>
            <a:off x="-252536" y="4262899"/>
            <a:ext cx="1645920"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F2F2F2"/>
                </a:solidFill>
                <a:latin typeface="Arial"/>
                <a:ea typeface="Arial"/>
                <a:cs typeface="Arial"/>
                <a:sym typeface="Arial"/>
              </a:rPr>
              <a:t>©  Yoon Nam Sun</a:t>
            </a:r>
            <a:endParaRPr sz="1000">
              <a:solidFill>
                <a:srgbClr val="F2F2F2"/>
              </a:solidFill>
              <a:latin typeface="Arial"/>
              <a:ea typeface="Arial"/>
              <a:cs typeface="Arial"/>
              <a:sym typeface="Arial"/>
            </a:endParaRPr>
          </a:p>
        </p:txBody>
      </p:sp>
      <p:sp>
        <p:nvSpPr>
          <p:cNvPr id="3214" name="Google Shape;3214;p179"/>
          <p:cNvSpPr txBox="1"/>
          <p:nvPr/>
        </p:nvSpPr>
        <p:spPr>
          <a:xfrm>
            <a:off x="179512" y="4924325"/>
            <a:ext cx="8784976" cy="138499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Mais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vous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recevrez</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une</a:t>
            </a:r>
            <a:r>
              <a:rPr lang="en-US" sz="2800" b="1" dirty="0">
                <a:solidFill>
                  <a:schemeClr val="dk2"/>
                </a:solidFill>
                <a:latin typeface="Calibri"/>
                <a:ea typeface="Calibri"/>
                <a:cs typeface="Calibri"/>
                <a:sym typeface="Calibri"/>
              </a:rPr>
              <a:t> puissance, le Saint Esprit </a:t>
            </a:r>
            <a:r>
              <a:rPr lang="en-US" sz="2800" b="1" dirty="0" err="1">
                <a:solidFill>
                  <a:schemeClr val="dk2"/>
                </a:solidFill>
                <a:latin typeface="Calibri"/>
                <a:ea typeface="Calibri"/>
                <a:cs typeface="Calibri"/>
                <a:sym typeface="Calibri"/>
              </a:rPr>
              <a:t>survenant</a:t>
            </a:r>
            <a:r>
              <a:rPr lang="en-US" sz="2800" b="1" dirty="0">
                <a:solidFill>
                  <a:schemeClr val="dk2"/>
                </a:solidFill>
                <a:latin typeface="Calibri"/>
                <a:ea typeface="Calibri"/>
                <a:cs typeface="Calibri"/>
                <a:sym typeface="Calibri"/>
              </a:rPr>
              <a:t> sur </a:t>
            </a:r>
            <a:r>
              <a:rPr lang="en-US" sz="2800" b="1" dirty="0" err="1">
                <a:solidFill>
                  <a:schemeClr val="dk2"/>
                </a:solidFill>
                <a:latin typeface="Calibri"/>
                <a:ea typeface="Calibri"/>
                <a:cs typeface="Calibri"/>
                <a:sym typeface="Calibri"/>
              </a:rPr>
              <a:t>vous</a:t>
            </a:r>
            <a:r>
              <a:rPr lang="en-US" sz="2800" b="1" dirty="0">
                <a:solidFill>
                  <a:schemeClr val="dk2"/>
                </a:solidFill>
                <a:latin typeface="Calibri"/>
                <a:ea typeface="Calibri"/>
                <a:cs typeface="Calibri"/>
                <a:sym typeface="Calibri"/>
              </a:rPr>
              <a:t>, et </a:t>
            </a:r>
            <a:r>
              <a:rPr lang="en-US" sz="2800" b="1" dirty="0" err="1">
                <a:solidFill>
                  <a:schemeClr val="dk2"/>
                </a:solidFill>
                <a:latin typeface="Calibri"/>
                <a:ea typeface="Calibri"/>
                <a:cs typeface="Calibri"/>
                <a:sym typeface="Calibri"/>
              </a:rPr>
              <a:t>vous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serez</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mes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témoins</a:t>
            </a:r>
            <a:r>
              <a:rPr lang="en-US" sz="2800" b="1" dirty="0">
                <a:solidFill>
                  <a:schemeClr val="dk2"/>
                </a:solidFill>
                <a:latin typeface="Calibri"/>
                <a:ea typeface="Calibri"/>
                <a:cs typeface="Calibri"/>
                <a:sym typeface="Calibri"/>
              </a:rPr>
              <a:t> . . . </a:t>
            </a:r>
            <a:r>
              <a:rPr lang="en-US" sz="2800" b="1" dirty="0" err="1">
                <a:solidFill>
                  <a:schemeClr val="dk2"/>
                </a:solidFill>
                <a:latin typeface="Calibri"/>
                <a:ea typeface="Calibri"/>
                <a:cs typeface="Calibri"/>
                <a:sym typeface="Calibri"/>
              </a:rPr>
              <a:t>jusqu'aux</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extrémités</a:t>
            </a:r>
            <a:r>
              <a:rPr lang="en-US" sz="2800" b="1" dirty="0">
                <a:solidFill>
                  <a:schemeClr val="dk2"/>
                </a:solidFill>
                <a:latin typeface="Calibri"/>
                <a:ea typeface="Calibri"/>
                <a:cs typeface="Calibri"/>
                <a:sym typeface="Calibri"/>
              </a:rPr>
              <a:t> de la </a:t>
            </a:r>
            <a:r>
              <a:rPr lang="en-US" sz="2800" b="1" dirty="0" err="1">
                <a:solidFill>
                  <a:schemeClr val="dk2"/>
                </a:solidFill>
                <a:latin typeface="Calibri"/>
                <a:ea typeface="Calibri"/>
                <a:cs typeface="Calibri"/>
                <a:sym typeface="Calibri"/>
              </a:rPr>
              <a:t>terre</a:t>
            </a:r>
            <a:r>
              <a:rPr lang="en-US" sz="2800" b="1" dirty="0">
                <a:solidFill>
                  <a:schemeClr val="dk2"/>
                </a:solidFill>
                <a:latin typeface="Calibri"/>
                <a:ea typeface="Calibri"/>
                <a:cs typeface="Calibri"/>
                <a:sym typeface="Calibri"/>
              </a:rPr>
              <a:t> »  </a:t>
            </a:r>
            <a:r>
              <a:rPr lang="en-US" sz="2800" b="1" dirty="0" err="1">
                <a:solidFill>
                  <a:schemeClr val="dk2"/>
                </a:solidFill>
                <a:latin typeface="Calibri"/>
                <a:ea typeface="Calibri"/>
                <a:cs typeface="Calibri"/>
                <a:sym typeface="Calibri"/>
              </a:rPr>
              <a:t>Actes</a:t>
            </a:r>
            <a:r>
              <a:rPr lang="en-US" sz="2800" b="1" dirty="0">
                <a:solidFill>
                  <a:schemeClr val="dk2"/>
                </a:solidFill>
                <a:latin typeface="Calibri"/>
                <a:ea typeface="Calibri"/>
                <a:cs typeface="Calibri"/>
                <a:sym typeface="Calibri"/>
              </a:rPr>
              <a:t> 1:8</a:t>
            </a:r>
            <a:endParaRPr dirty="0"/>
          </a:p>
        </p:txBody>
      </p:sp>
      <p:cxnSp>
        <p:nvCxnSpPr>
          <p:cNvPr id="3215" name="Google Shape;3215;p179"/>
          <p:cNvCxnSpPr/>
          <p:nvPr/>
        </p:nvCxnSpPr>
        <p:spPr>
          <a:xfrm>
            <a:off x="2771800" y="1844824"/>
            <a:ext cx="1005840" cy="0"/>
          </a:xfrm>
          <a:prstGeom prst="straightConnector1">
            <a:avLst/>
          </a:prstGeom>
          <a:noFill/>
          <a:ln w="127000" cap="flat" cmpd="sng">
            <a:solidFill>
              <a:schemeClr val="lt1"/>
            </a:solidFill>
            <a:prstDash val="solid"/>
            <a:round/>
            <a:headEnd type="none" w="sm" len="sm"/>
            <a:tailEnd type="stealth" w="med" len="med"/>
          </a:ln>
        </p:spPr>
      </p:cxnSp>
      <p:sp>
        <p:nvSpPr>
          <p:cNvPr id="3216" name="Google Shape;3216;p179"/>
          <p:cNvSpPr txBox="1"/>
          <p:nvPr/>
        </p:nvSpPr>
        <p:spPr>
          <a:xfrm>
            <a:off x="-36512" y="44624"/>
            <a:ext cx="9235440" cy="954107"/>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58. puissance de l'Esprit pour être des ambassadeurs </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pour Christ.   Oui, Seigneur!</a:t>
            </a:r>
            <a:endParaRPr sz="1800">
              <a:solidFill>
                <a:schemeClr val="lt1"/>
              </a:solidFill>
              <a:latin typeface="Calibri"/>
              <a:ea typeface="Calibri"/>
              <a:cs typeface="Calibri"/>
              <a:sym typeface="Calibri"/>
            </a:endParaRPr>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Shape 3220"/>
        <p:cNvGrpSpPr/>
        <p:nvPr/>
      </p:nvGrpSpPr>
      <p:grpSpPr>
        <a:xfrm>
          <a:off x="0" y="0"/>
          <a:ext cx="0" cy="0"/>
          <a:chOff x="0" y="0"/>
          <a:chExt cx="0" cy="0"/>
        </a:xfrm>
      </p:grpSpPr>
      <p:pic>
        <p:nvPicPr>
          <p:cNvPr id="3221" name="Google Shape;3221;p180" descr="Resurrection pic by Yoon Namsun crop.jpg"/>
          <p:cNvPicPr preferRelativeResize="0"/>
          <p:nvPr/>
        </p:nvPicPr>
        <p:blipFill rotWithShape="1">
          <a:blip r:embed="rId3">
            <a:alphaModFix/>
          </a:blip>
          <a:srcRect l="44488" t="1406" r="7476" b="5145"/>
          <a:stretch/>
        </p:blipFill>
        <p:spPr>
          <a:xfrm>
            <a:off x="-36512" y="668640"/>
            <a:ext cx="3123594" cy="3840480"/>
          </a:xfrm>
          <a:prstGeom prst="rect">
            <a:avLst/>
          </a:prstGeom>
          <a:noFill/>
          <a:ln>
            <a:noFill/>
          </a:ln>
        </p:spPr>
      </p:pic>
      <p:pic>
        <p:nvPicPr>
          <p:cNvPr id="3222" name="Google Shape;3222;p180" descr="114614.jpg"/>
          <p:cNvPicPr preferRelativeResize="0"/>
          <p:nvPr/>
        </p:nvPicPr>
        <p:blipFill rotWithShape="1">
          <a:blip r:embed="rId4">
            <a:alphaModFix/>
          </a:blip>
          <a:srcRect l="4686"/>
          <a:stretch/>
        </p:blipFill>
        <p:spPr>
          <a:xfrm flipH="1">
            <a:off x="3321519" y="476672"/>
            <a:ext cx="5858993" cy="4032448"/>
          </a:xfrm>
          <a:prstGeom prst="rect">
            <a:avLst/>
          </a:prstGeom>
          <a:noFill/>
          <a:ln>
            <a:noFill/>
          </a:ln>
        </p:spPr>
      </p:pic>
      <p:sp>
        <p:nvSpPr>
          <p:cNvPr id="3223" name="Google Shape;3223;p180"/>
          <p:cNvSpPr txBox="1"/>
          <p:nvPr/>
        </p:nvSpPr>
        <p:spPr>
          <a:xfrm>
            <a:off x="3367216" y="4232121"/>
            <a:ext cx="5669280"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F2F2F2"/>
                </a:solidFill>
                <a:latin typeface="Arial"/>
                <a:ea typeface="Arial"/>
                <a:cs typeface="Arial"/>
                <a:sym typeface="Arial"/>
              </a:rPr>
              <a:t>© iclickart.co.kr with permission from Iregihwek print shop in Yeosu, South Korea</a:t>
            </a:r>
            <a:endParaRPr sz="1000">
              <a:solidFill>
                <a:srgbClr val="F2F2F2"/>
              </a:solidFill>
              <a:latin typeface="Arial"/>
              <a:ea typeface="Arial"/>
              <a:cs typeface="Arial"/>
              <a:sym typeface="Arial"/>
            </a:endParaRPr>
          </a:p>
        </p:txBody>
      </p:sp>
      <p:pic>
        <p:nvPicPr>
          <p:cNvPr id="3224" name="Google Shape;3224;p180" descr="angry-face-01s.gif"/>
          <p:cNvPicPr preferRelativeResize="0"/>
          <p:nvPr/>
        </p:nvPicPr>
        <p:blipFill rotWithShape="1">
          <a:blip r:embed="rId5">
            <a:alphaModFix/>
          </a:blip>
          <a:srcRect/>
          <a:stretch/>
        </p:blipFill>
        <p:spPr>
          <a:xfrm>
            <a:off x="179512" y="5993904"/>
            <a:ext cx="864096" cy="864096"/>
          </a:xfrm>
          <a:prstGeom prst="ellipse">
            <a:avLst/>
          </a:prstGeom>
          <a:noFill/>
          <a:ln>
            <a:noFill/>
          </a:ln>
        </p:spPr>
      </p:pic>
      <p:sp>
        <p:nvSpPr>
          <p:cNvPr id="3225" name="Google Shape;3225;p180"/>
          <p:cNvSpPr txBox="1"/>
          <p:nvPr/>
        </p:nvSpPr>
        <p:spPr>
          <a:xfrm>
            <a:off x="179512" y="5949280"/>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3226" name="Google Shape;3226;p180"/>
          <p:cNvSpPr txBox="1"/>
          <p:nvPr/>
        </p:nvSpPr>
        <p:spPr>
          <a:xfrm>
            <a:off x="-108520" y="6654552"/>
            <a:ext cx="1512168" cy="2308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F2F2F2"/>
                </a:solidFill>
                <a:latin typeface="Arial"/>
                <a:ea typeface="Arial"/>
                <a:cs typeface="Arial"/>
                <a:sym typeface="Arial"/>
              </a:rPr>
              <a:t>© GospelGifs.com </a:t>
            </a:r>
            <a:endParaRPr sz="900">
              <a:solidFill>
                <a:srgbClr val="F2F2F2"/>
              </a:solidFill>
              <a:latin typeface="Arial"/>
              <a:ea typeface="Arial"/>
              <a:cs typeface="Arial"/>
              <a:sym typeface="Arial"/>
            </a:endParaRPr>
          </a:p>
        </p:txBody>
      </p:sp>
      <p:pic>
        <p:nvPicPr>
          <p:cNvPr id="3227" name="Google Shape;3227;p180" descr="dove and sword large cropped.png"/>
          <p:cNvPicPr preferRelativeResize="0"/>
          <p:nvPr/>
        </p:nvPicPr>
        <p:blipFill rotWithShape="1">
          <a:blip r:embed="rId6">
            <a:alphaModFix/>
          </a:blip>
          <a:srcRect/>
          <a:stretch/>
        </p:blipFill>
        <p:spPr>
          <a:xfrm>
            <a:off x="539552" y="2318824"/>
            <a:ext cx="864096" cy="894152"/>
          </a:xfrm>
          <a:prstGeom prst="rect">
            <a:avLst/>
          </a:prstGeom>
          <a:noFill/>
          <a:ln>
            <a:noFill/>
          </a:ln>
        </p:spPr>
      </p:pic>
      <p:sp>
        <p:nvSpPr>
          <p:cNvPr id="3228" name="Google Shape;3228;p180"/>
          <p:cNvSpPr txBox="1"/>
          <p:nvPr/>
        </p:nvSpPr>
        <p:spPr>
          <a:xfrm>
            <a:off x="7524328" y="2966755"/>
            <a:ext cx="1152128"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a:solidFill>
                  <a:srgbClr val="009999"/>
                </a:solidFill>
                <a:latin typeface="Arial"/>
                <a:ea typeface="Arial"/>
                <a:cs typeface="Arial"/>
                <a:sym typeface="Arial"/>
              </a:rPr>
              <a:t>©</a:t>
            </a:r>
            <a:r>
              <a:rPr lang="en-US" sz="1000">
                <a:solidFill>
                  <a:srgbClr val="66CCFF"/>
                </a:solidFill>
                <a:latin typeface="Arial"/>
                <a:ea typeface="Arial"/>
                <a:cs typeface="Arial"/>
                <a:sym typeface="Arial"/>
              </a:rPr>
              <a:t> </a:t>
            </a:r>
            <a:r>
              <a:rPr lang="en-US" sz="1000" i="1">
                <a:solidFill>
                  <a:srgbClr val="009999"/>
                </a:solidFill>
                <a:latin typeface="Calibri"/>
                <a:ea typeface="Calibri"/>
                <a:cs typeface="Calibri"/>
                <a:sym typeface="Calibri"/>
              </a:rPr>
              <a:t>Yoon Nam Sun</a:t>
            </a:r>
            <a:endParaRPr sz="1000">
              <a:solidFill>
                <a:srgbClr val="009999"/>
              </a:solidFill>
              <a:latin typeface="Arial"/>
              <a:ea typeface="Arial"/>
              <a:cs typeface="Arial"/>
              <a:sym typeface="Arial"/>
            </a:endParaRPr>
          </a:p>
        </p:txBody>
      </p:sp>
      <p:sp>
        <p:nvSpPr>
          <p:cNvPr id="3229" name="Google Shape;3229;p180"/>
          <p:cNvSpPr txBox="1"/>
          <p:nvPr/>
        </p:nvSpPr>
        <p:spPr>
          <a:xfrm>
            <a:off x="1475656" y="3789040"/>
            <a:ext cx="1872208"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A5A5A5"/>
                </a:solidFill>
                <a:latin typeface="Arial"/>
                <a:ea typeface="Arial"/>
                <a:cs typeface="Arial"/>
                <a:sym typeface="Arial"/>
              </a:rPr>
              <a:t>Dove and Bible</a:t>
            </a:r>
            <a:endParaRPr/>
          </a:p>
          <a:p>
            <a:pPr marL="0" marR="0" lvl="0" indent="0" algn="ctr" rtl="0">
              <a:spcBef>
                <a:spcPts val="0"/>
              </a:spcBef>
              <a:spcAft>
                <a:spcPts val="0"/>
              </a:spcAft>
              <a:buNone/>
            </a:pPr>
            <a:r>
              <a:rPr lang="en-US" sz="800">
                <a:solidFill>
                  <a:srgbClr val="A5A5A5"/>
                </a:solidFill>
                <a:latin typeface="Arial"/>
                <a:ea typeface="Arial"/>
                <a:cs typeface="Arial"/>
                <a:sym typeface="Arial"/>
              </a:rPr>
              <a:t>Microsoft clip art © 2013 </a:t>
            </a:r>
            <a:endParaRPr/>
          </a:p>
          <a:p>
            <a:pPr marL="0" marR="0" lvl="0" indent="0" algn="ctr" rtl="0">
              <a:spcBef>
                <a:spcPts val="0"/>
              </a:spcBef>
              <a:spcAft>
                <a:spcPts val="0"/>
              </a:spcAft>
              <a:buNone/>
            </a:pPr>
            <a:r>
              <a:rPr lang="en-US" sz="800">
                <a:solidFill>
                  <a:srgbClr val="A5A5A5"/>
                </a:solidFill>
                <a:latin typeface="Arial"/>
                <a:ea typeface="Arial"/>
                <a:cs typeface="Arial"/>
                <a:sym typeface="Arial"/>
              </a:rPr>
              <a:t>Microsoft Corporation. </a:t>
            </a:r>
            <a:endParaRPr sz="800">
              <a:solidFill>
                <a:srgbClr val="A5A5A5"/>
              </a:solidFill>
              <a:latin typeface="Arial"/>
              <a:ea typeface="Arial"/>
              <a:cs typeface="Arial"/>
              <a:sym typeface="Arial"/>
            </a:endParaRPr>
          </a:p>
        </p:txBody>
      </p:sp>
      <p:sp>
        <p:nvSpPr>
          <p:cNvPr id="3230" name="Google Shape;3230;p180"/>
          <p:cNvSpPr txBox="1"/>
          <p:nvPr/>
        </p:nvSpPr>
        <p:spPr>
          <a:xfrm>
            <a:off x="-252536" y="4262899"/>
            <a:ext cx="1645920"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F2F2F2"/>
                </a:solidFill>
                <a:latin typeface="Arial"/>
                <a:ea typeface="Arial"/>
                <a:cs typeface="Arial"/>
                <a:sym typeface="Arial"/>
              </a:rPr>
              <a:t>©  Yoon Nam Sun</a:t>
            </a:r>
            <a:endParaRPr sz="1000">
              <a:solidFill>
                <a:srgbClr val="F2F2F2"/>
              </a:solidFill>
              <a:latin typeface="Arial"/>
              <a:ea typeface="Arial"/>
              <a:cs typeface="Arial"/>
              <a:sym typeface="Arial"/>
            </a:endParaRPr>
          </a:p>
        </p:txBody>
      </p:sp>
      <p:sp>
        <p:nvSpPr>
          <p:cNvPr id="3231" name="Google Shape;3231;p180"/>
          <p:cNvSpPr txBox="1"/>
          <p:nvPr/>
        </p:nvSpPr>
        <p:spPr>
          <a:xfrm>
            <a:off x="251520" y="4709462"/>
            <a:ext cx="8784976" cy="181588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 Quand sera venu le consolateur, que je vous enverrai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de la part du Père, l'Esprit de vérité, qui vient du Père,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il rendra témoignage de moi; et vous aussi,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vous rendrez témoignage »  Jean 15:26-27</a:t>
            </a:r>
            <a:endParaRPr sz="2800" b="1">
              <a:solidFill>
                <a:schemeClr val="dk2"/>
              </a:solidFill>
              <a:latin typeface="Calibri"/>
              <a:ea typeface="Calibri"/>
              <a:cs typeface="Calibri"/>
              <a:sym typeface="Calibri"/>
            </a:endParaRPr>
          </a:p>
        </p:txBody>
      </p:sp>
      <p:cxnSp>
        <p:nvCxnSpPr>
          <p:cNvPr id="3232" name="Google Shape;3232;p180"/>
          <p:cNvCxnSpPr/>
          <p:nvPr/>
        </p:nvCxnSpPr>
        <p:spPr>
          <a:xfrm>
            <a:off x="2771800" y="1844824"/>
            <a:ext cx="1005840" cy="0"/>
          </a:xfrm>
          <a:prstGeom prst="straightConnector1">
            <a:avLst/>
          </a:prstGeom>
          <a:noFill/>
          <a:ln w="127000" cap="flat" cmpd="sng">
            <a:solidFill>
              <a:schemeClr val="lt1"/>
            </a:solidFill>
            <a:prstDash val="solid"/>
            <a:round/>
            <a:headEnd type="none" w="sm" len="sm"/>
            <a:tailEnd type="stealth" w="med" len="med"/>
          </a:ln>
        </p:spPr>
      </p:cxnSp>
      <p:sp>
        <p:nvSpPr>
          <p:cNvPr id="3233" name="Google Shape;3233;p180"/>
          <p:cNvSpPr txBox="1"/>
          <p:nvPr/>
        </p:nvSpPr>
        <p:spPr>
          <a:xfrm>
            <a:off x="-36512" y="44624"/>
            <a:ext cx="9235440" cy="954107"/>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58. puissance de l'Esprit pour être des ambassadeurs </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pour Christ.   Oui, Seigneur!</a:t>
            </a:r>
            <a:endParaRPr sz="1800">
              <a:solidFill>
                <a:schemeClr val="lt1"/>
              </a:solidFill>
              <a:latin typeface="Calibri"/>
              <a:ea typeface="Calibri"/>
              <a:cs typeface="Calibri"/>
              <a:sym typeface="Calibri"/>
            </a:endParaRPr>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Shape 3237"/>
        <p:cNvGrpSpPr/>
        <p:nvPr/>
      </p:nvGrpSpPr>
      <p:grpSpPr>
        <a:xfrm>
          <a:off x="0" y="0"/>
          <a:ext cx="0" cy="0"/>
          <a:chOff x="0" y="0"/>
          <a:chExt cx="0" cy="0"/>
        </a:xfrm>
      </p:grpSpPr>
      <p:pic>
        <p:nvPicPr>
          <p:cNvPr id="3238" name="Google Shape;3238;p181" descr="anointed MH900133027.JPG"/>
          <p:cNvPicPr preferRelativeResize="0"/>
          <p:nvPr/>
        </p:nvPicPr>
        <p:blipFill rotWithShape="1">
          <a:blip r:embed="rId3">
            <a:alphaModFix/>
          </a:blip>
          <a:srcRect/>
          <a:stretch/>
        </p:blipFill>
        <p:spPr>
          <a:xfrm>
            <a:off x="611560" y="2492896"/>
            <a:ext cx="4176464" cy="4176464"/>
          </a:xfrm>
          <a:prstGeom prst="rect">
            <a:avLst/>
          </a:prstGeom>
          <a:noFill/>
          <a:ln>
            <a:noFill/>
          </a:ln>
        </p:spPr>
      </p:pic>
      <p:sp>
        <p:nvSpPr>
          <p:cNvPr id="3239" name="Google Shape;3239;p181"/>
          <p:cNvSpPr txBox="1"/>
          <p:nvPr/>
        </p:nvSpPr>
        <p:spPr>
          <a:xfrm>
            <a:off x="5148064" y="1906954"/>
            <a:ext cx="3600400" cy="310854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lt1"/>
                </a:solidFill>
                <a:latin typeface="Calibri"/>
                <a:ea typeface="Calibri"/>
                <a:cs typeface="Calibri"/>
                <a:sym typeface="Calibri"/>
              </a:rPr>
              <a:t>« Et celui qui . . . nous a oints, c'est Dieu, lequel nous a aussi marqués d'un sceau et a mis dans nos coeurs les arrhes de l'Esprit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  2 Cor 1:21-22</a:t>
            </a:r>
            <a:endParaRPr sz="2800">
              <a:solidFill>
                <a:schemeClr val="lt1"/>
              </a:solidFill>
              <a:latin typeface="Calibri"/>
              <a:ea typeface="Calibri"/>
              <a:cs typeface="Calibri"/>
              <a:sym typeface="Calibri"/>
            </a:endParaRPr>
          </a:p>
        </p:txBody>
      </p:sp>
      <p:sp>
        <p:nvSpPr>
          <p:cNvPr id="3240" name="Google Shape;3240;p181"/>
          <p:cNvSpPr/>
          <p:nvPr/>
        </p:nvSpPr>
        <p:spPr>
          <a:xfrm>
            <a:off x="1763688" y="5888885"/>
            <a:ext cx="2088232" cy="49244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A5A5A5"/>
                </a:solidFill>
                <a:latin typeface="Arial"/>
                <a:ea typeface="Arial"/>
                <a:cs typeface="Arial"/>
                <a:sym typeface="Arial"/>
              </a:rPr>
              <a:t>Microsoft clip art © 2013 </a:t>
            </a:r>
            <a:endParaRPr/>
          </a:p>
          <a:p>
            <a:pPr marL="0" marR="0" lvl="0" indent="0" algn="ctr" rtl="0">
              <a:spcBef>
                <a:spcPts val="0"/>
              </a:spcBef>
              <a:spcAft>
                <a:spcPts val="0"/>
              </a:spcAft>
              <a:buNone/>
            </a:pPr>
            <a:r>
              <a:rPr lang="en-US" sz="800">
                <a:solidFill>
                  <a:srgbClr val="A5A5A5"/>
                </a:solidFill>
                <a:latin typeface="Arial"/>
                <a:ea typeface="Arial"/>
                <a:cs typeface="Arial"/>
                <a:sym typeface="Arial"/>
              </a:rPr>
              <a:t>Microsoft Corporation. </a:t>
            </a:r>
            <a:endParaRPr/>
          </a:p>
          <a:p>
            <a:pPr marL="0" marR="0" lvl="0" indent="0" algn="ctr" rtl="0">
              <a:spcBef>
                <a:spcPts val="0"/>
              </a:spcBef>
              <a:spcAft>
                <a:spcPts val="0"/>
              </a:spcAft>
              <a:buNone/>
            </a:pPr>
            <a:endParaRPr sz="1000">
              <a:solidFill>
                <a:srgbClr val="A5A5A5"/>
              </a:solidFill>
              <a:latin typeface="Arial"/>
              <a:ea typeface="Arial"/>
              <a:cs typeface="Arial"/>
              <a:sym typeface="Arial"/>
            </a:endParaRPr>
          </a:p>
        </p:txBody>
      </p:sp>
      <p:pic>
        <p:nvPicPr>
          <p:cNvPr id="3241" name="Google Shape;3241;p181" descr="C:\Users\Supernike\AppData\Local\Microsoft\Windows\Temporary Internet Files\Content.IE5\3EZ02TG4\MC900241089[1].wmf"/>
          <p:cNvPicPr preferRelativeResize="0"/>
          <p:nvPr/>
        </p:nvPicPr>
        <p:blipFill rotWithShape="1">
          <a:blip r:embed="rId4">
            <a:alphaModFix/>
          </a:blip>
          <a:srcRect t="49844"/>
          <a:stretch/>
        </p:blipFill>
        <p:spPr>
          <a:xfrm rot="3371282" flipH="1">
            <a:off x="173044" y="591093"/>
            <a:ext cx="1874444" cy="722525"/>
          </a:xfrm>
          <a:prstGeom prst="rect">
            <a:avLst/>
          </a:prstGeom>
          <a:noFill/>
          <a:ln>
            <a:noFill/>
          </a:ln>
        </p:spPr>
      </p:pic>
      <p:pic>
        <p:nvPicPr>
          <p:cNvPr id="3242" name="Google Shape;3242;p181" descr="dove and sword large cropped.png"/>
          <p:cNvPicPr preferRelativeResize="0"/>
          <p:nvPr/>
        </p:nvPicPr>
        <p:blipFill rotWithShape="1">
          <a:blip r:embed="rId5">
            <a:alphaModFix/>
          </a:blip>
          <a:srcRect/>
          <a:stretch/>
        </p:blipFill>
        <p:spPr>
          <a:xfrm>
            <a:off x="1619672" y="1700808"/>
            <a:ext cx="1592795" cy="1648198"/>
          </a:xfrm>
          <a:prstGeom prst="rect">
            <a:avLst/>
          </a:prstGeom>
          <a:noFill/>
          <a:ln>
            <a:noFill/>
          </a:ln>
        </p:spPr>
      </p:pic>
      <p:sp>
        <p:nvSpPr>
          <p:cNvPr id="3243" name="Google Shape;3243;p181"/>
          <p:cNvSpPr/>
          <p:nvPr/>
        </p:nvSpPr>
        <p:spPr>
          <a:xfrm>
            <a:off x="1619672" y="1484784"/>
            <a:ext cx="1944216" cy="60016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BFBFBF"/>
                </a:solidFill>
                <a:latin typeface="Arial"/>
                <a:ea typeface="Arial"/>
                <a:cs typeface="Arial"/>
                <a:sym typeface="Arial"/>
              </a:rPr>
              <a:t>Dove and Bible</a:t>
            </a:r>
            <a:endParaRPr/>
          </a:p>
          <a:p>
            <a:pPr marL="0" marR="0" lvl="0" indent="0" algn="ctr" rtl="0">
              <a:spcBef>
                <a:spcPts val="0"/>
              </a:spcBef>
              <a:spcAft>
                <a:spcPts val="0"/>
              </a:spcAft>
              <a:buNone/>
            </a:pPr>
            <a:r>
              <a:rPr lang="en-US" sz="800">
                <a:solidFill>
                  <a:srgbClr val="BFBFBF"/>
                </a:solidFill>
                <a:latin typeface="Arial"/>
                <a:ea typeface="Arial"/>
                <a:cs typeface="Arial"/>
                <a:sym typeface="Arial"/>
              </a:rPr>
              <a:t>Microsoft clip art © 2013</a:t>
            </a:r>
            <a:endParaRPr/>
          </a:p>
          <a:p>
            <a:pPr marL="0" marR="0" lvl="0" indent="0" algn="ctr" rtl="0">
              <a:spcBef>
                <a:spcPts val="0"/>
              </a:spcBef>
              <a:spcAft>
                <a:spcPts val="0"/>
              </a:spcAft>
              <a:buNone/>
            </a:pPr>
            <a:r>
              <a:rPr lang="en-US" sz="800">
                <a:solidFill>
                  <a:srgbClr val="BFBFBF"/>
                </a:solidFill>
                <a:latin typeface="Arial"/>
                <a:ea typeface="Arial"/>
                <a:cs typeface="Arial"/>
                <a:sym typeface="Arial"/>
              </a:rPr>
              <a:t>Microsoft Corporation. </a:t>
            </a:r>
            <a:endParaRPr/>
          </a:p>
          <a:p>
            <a:pPr marL="0" marR="0" lvl="0" indent="0" algn="ctr" rtl="0">
              <a:spcBef>
                <a:spcPts val="0"/>
              </a:spcBef>
              <a:spcAft>
                <a:spcPts val="0"/>
              </a:spcAft>
              <a:buNone/>
            </a:pPr>
            <a:endParaRPr sz="900">
              <a:solidFill>
                <a:srgbClr val="BFBFBF"/>
              </a:solidFill>
              <a:latin typeface="Arial"/>
              <a:ea typeface="Arial"/>
              <a:cs typeface="Arial"/>
              <a:sym typeface="Arial"/>
            </a:endParaRPr>
          </a:p>
        </p:txBody>
      </p:sp>
      <p:pic>
        <p:nvPicPr>
          <p:cNvPr id="3244" name="Google Shape;3244;p181" descr="angry-face-01s.gif"/>
          <p:cNvPicPr preferRelativeResize="0"/>
          <p:nvPr/>
        </p:nvPicPr>
        <p:blipFill rotWithShape="1">
          <a:blip r:embed="rId6">
            <a:alphaModFix/>
          </a:blip>
          <a:srcRect/>
          <a:stretch/>
        </p:blipFill>
        <p:spPr>
          <a:xfrm>
            <a:off x="8172400" y="5877272"/>
            <a:ext cx="864096" cy="864096"/>
          </a:xfrm>
          <a:prstGeom prst="ellipse">
            <a:avLst/>
          </a:prstGeom>
          <a:noFill/>
          <a:ln>
            <a:noFill/>
          </a:ln>
        </p:spPr>
      </p:pic>
      <p:sp>
        <p:nvSpPr>
          <p:cNvPr id="3245" name="Google Shape;3245;p181"/>
          <p:cNvSpPr txBox="1"/>
          <p:nvPr/>
        </p:nvSpPr>
        <p:spPr>
          <a:xfrm>
            <a:off x="8172400" y="5805264"/>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3246" name="Google Shape;3246;p181"/>
          <p:cNvSpPr txBox="1"/>
          <p:nvPr/>
        </p:nvSpPr>
        <p:spPr>
          <a:xfrm>
            <a:off x="8100392" y="6597352"/>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F2F2F2"/>
                </a:solidFill>
                <a:latin typeface="Arial"/>
                <a:ea typeface="Arial"/>
                <a:cs typeface="Arial"/>
                <a:sym typeface="Arial"/>
              </a:rPr>
              <a:t>© GospelGifs.com </a:t>
            </a:r>
            <a:endParaRPr sz="800">
              <a:solidFill>
                <a:srgbClr val="F2F2F2"/>
              </a:solidFill>
              <a:latin typeface="Arial"/>
              <a:ea typeface="Arial"/>
              <a:cs typeface="Arial"/>
              <a:sym typeface="Arial"/>
            </a:endParaRPr>
          </a:p>
        </p:txBody>
      </p:sp>
      <p:sp>
        <p:nvSpPr>
          <p:cNvPr id="3247" name="Google Shape;3247;p181"/>
          <p:cNvSpPr/>
          <p:nvPr/>
        </p:nvSpPr>
        <p:spPr>
          <a:xfrm>
            <a:off x="2843808" y="285728"/>
            <a:ext cx="5239504" cy="954107"/>
          </a:xfrm>
          <a:prstGeom prst="rect">
            <a:avLst/>
          </a:prstGeom>
          <a:solidFill>
            <a:schemeClr val="lt1"/>
          </a:solid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59. oint de l'Esprit</a:t>
            </a:r>
            <a:endParaRPr sz="2800" b="1">
              <a:solidFill>
                <a:srgbClr val="FF0000"/>
              </a:solidFill>
              <a:latin typeface="Calibri"/>
              <a:ea typeface="Calibri"/>
              <a:cs typeface="Calibri"/>
              <a:sym typeface="Calibri"/>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Merci, Seigneur!</a:t>
            </a:r>
            <a:endParaRPr sz="2800" b="1">
              <a:solidFill>
                <a:srgbClr val="FF0000"/>
              </a:solidFill>
              <a:latin typeface="Calibri"/>
              <a:ea typeface="Calibri"/>
              <a:cs typeface="Calibri"/>
              <a:sym typeface="Calibri"/>
            </a:endParaRPr>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Shape 3251"/>
        <p:cNvGrpSpPr/>
        <p:nvPr/>
      </p:nvGrpSpPr>
      <p:grpSpPr>
        <a:xfrm>
          <a:off x="0" y="0"/>
          <a:ext cx="0" cy="0"/>
          <a:chOff x="0" y="0"/>
          <a:chExt cx="0" cy="0"/>
        </a:xfrm>
      </p:grpSpPr>
      <p:sp>
        <p:nvSpPr>
          <p:cNvPr id="3252" name="Google Shape;3252;p182"/>
          <p:cNvSpPr/>
          <p:nvPr/>
        </p:nvSpPr>
        <p:spPr>
          <a:xfrm>
            <a:off x="1259706" y="836985"/>
            <a:ext cx="6336630" cy="4464223"/>
          </a:xfrm>
          <a:prstGeom prst="heart">
            <a:avLst/>
          </a:prstGeom>
          <a:solidFill>
            <a:srgbClr val="FF0000"/>
          </a:solidFill>
          <a:ln w="25400" cap="flat" cmpd="sng">
            <a:solidFill>
              <a:srgbClr val="00256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53" name="Google Shape;3253;p182"/>
          <p:cNvSpPr txBox="1"/>
          <p:nvPr/>
        </p:nvSpPr>
        <p:spPr>
          <a:xfrm>
            <a:off x="179512" y="5598368"/>
            <a:ext cx="8697144"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a:solidFill>
                  <a:schemeClr val="lt1"/>
                </a:solidFill>
                <a:latin typeface="Calibri"/>
                <a:ea typeface="Calibri"/>
                <a:cs typeface="Calibri"/>
                <a:sym typeface="Calibri"/>
              </a:rPr>
              <a:t>« N'attristez pas le Saint Esprit de Dieu, par lequel vous avez été scellés pour le jour de la rédemption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Éph 4:30</a:t>
            </a:r>
            <a:endParaRPr/>
          </a:p>
          <a:p>
            <a:pPr marL="0" marR="0" lvl="0" indent="0" algn="l" rtl="0">
              <a:spcBef>
                <a:spcPts val="0"/>
              </a:spcBef>
              <a:spcAft>
                <a:spcPts val="0"/>
              </a:spcAft>
              <a:buNone/>
            </a:pPr>
            <a:endParaRPr sz="2800">
              <a:solidFill>
                <a:schemeClr val="lt1"/>
              </a:solidFill>
              <a:latin typeface="Arial"/>
              <a:ea typeface="Arial"/>
              <a:cs typeface="Arial"/>
              <a:sym typeface="Arial"/>
            </a:endParaRPr>
          </a:p>
        </p:txBody>
      </p:sp>
      <p:sp>
        <p:nvSpPr>
          <p:cNvPr id="3254" name="Google Shape;3254;p182"/>
          <p:cNvSpPr/>
          <p:nvPr/>
        </p:nvSpPr>
        <p:spPr>
          <a:xfrm>
            <a:off x="1115616" y="1964740"/>
            <a:ext cx="1944216" cy="60016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BFBFBF"/>
                </a:solidFill>
                <a:latin typeface="Arial"/>
                <a:ea typeface="Arial"/>
                <a:cs typeface="Arial"/>
                <a:sym typeface="Arial"/>
              </a:rPr>
              <a:t>Dove and Bible</a:t>
            </a:r>
            <a:endParaRPr/>
          </a:p>
          <a:p>
            <a:pPr marL="0" marR="0" lvl="0" indent="0" algn="ctr" rtl="0">
              <a:spcBef>
                <a:spcPts val="0"/>
              </a:spcBef>
              <a:spcAft>
                <a:spcPts val="0"/>
              </a:spcAft>
              <a:buNone/>
            </a:pPr>
            <a:r>
              <a:rPr lang="en-US" sz="800">
                <a:solidFill>
                  <a:srgbClr val="BFBFBF"/>
                </a:solidFill>
                <a:latin typeface="Arial"/>
                <a:ea typeface="Arial"/>
                <a:cs typeface="Arial"/>
                <a:sym typeface="Arial"/>
              </a:rPr>
              <a:t>Microsoft clip art © 2013</a:t>
            </a:r>
            <a:endParaRPr/>
          </a:p>
          <a:p>
            <a:pPr marL="0" marR="0" lvl="0" indent="0" algn="ctr" rtl="0">
              <a:spcBef>
                <a:spcPts val="0"/>
              </a:spcBef>
              <a:spcAft>
                <a:spcPts val="0"/>
              </a:spcAft>
              <a:buNone/>
            </a:pPr>
            <a:r>
              <a:rPr lang="en-US" sz="800">
                <a:solidFill>
                  <a:srgbClr val="BFBFBF"/>
                </a:solidFill>
                <a:latin typeface="Arial"/>
                <a:ea typeface="Arial"/>
                <a:cs typeface="Arial"/>
                <a:sym typeface="Arial"/>
              </a:rPr>
              <a:t>Microsoft Corporation. </a:t>
            </a:r>
            <a:endParaRPr/>
          </a:p>
          <a:p>
            <a:pPr marL="0" marR="0" lvl="0" indent="0" algn="ctr" rtl="0">
              <a:spcBef>
                <a:spcPts val="0"/>
              </a:spcBef>
              <a:spcAft>
                <a:spcPts val="0"/>
              </a:spcAft>
              <a:buNone/>
            </a:pPr>
            <a:endParaRPr sz="900">
              <a:solidFill>
                <a:srgbClr val="BFBFBF"/>
              </a:solidFill>
              <a:latin typeface="Arial"/>
              <a:ea typeface="Arial"/>
              <a:cs typeface="Arial"/>
              <a:sym typeface="Arial"/>
            </a:endParaRPr>
          </a:p>
        </p:txBody>
      </p:sp>
      <p:pic>
        <p:nvPicPr>
          <p:cNvPr id="3255" name="Google Shape;3255;p182" descr="angry-face-01s.gif"/>
          <p:cNvPicPr preferRelativeResize="0"/>
          <p:nvPr/>
        </p:nvPicPr>
        <p:blipFill rotWithShape="1">
          <a:blip r:embed="rId3">
            <a:alphaModFix/>
          </a:blip>
          <a:srcRect/>
          <a:stretch/>
        </p:blipFill>
        <p:spPr>
          <a:xfrm>
            <a:off x="8172400" y="5877272"/>
            <a:ext cx="864096" cy="864096"/>
          </a:xfrm>
          <a:prstGeom prst="ellipse">
            <a:avLst/>
          </a:prstGeom>
          <a:noFill/>
          <a:ln>
            <a:noFill/>
          </a:ln>
        </p:spPr>
      </p:pic>
      <p:sp>
        <p:nvSpPr>
          <p:cNvPr id="3256" name="Google Shape;3256;p182"/>
          <p:cNvSpPr txBox="1"/>
          <p:nvPr/>
        </p:nvSpPr>
        <p:spPr>
          <a:xfrm>
            <a:off x="8172400" y="5805264"/>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3257" name="Google Shape;3257;p182"/>
          <p:cNvSpPr txBox="1"/>
          <p:nvPr/>
        </p:nvSpPr>
        <p:spPr>
          <a:xfrm>
            <a:off x="8100392" y="6597352"/>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F2F2F2"/>
                </a:solidFill>
                <a:latin typeface="Arial"/>
                <a:ea typeface="Arial"/>
                <a:cs typeface="Arial"/>
                <a:sym typeface="Arial"/>
              </a:rPr>
              <a:t>© GospelGifs.com </a:t>
            </a:r>
            <a:endParaRPr sz="800">
              <a:solidFill>
                <a:srgbClr val="F2F2F2"/>
              </a:solidFill>
              <a:latin typeface="Arial"/>
              <a:ea typeface="Arial"/>
              <a:cs typeface="Arial"/>
              <a:sym typeface="Arial"/>
            </a:endParaRPr>
          </a:p>
        </p:txBody>
      </p:sp>
      <p:sp>
        <p:nvSpPr>
          <p:cNvPr id="3258" name="Google Shape;3258;p182"/>
          <p:cNvSpPr txBox="1"/>
          <p:nvPr/>
        </p:nvSpPr>
        <p:spPr>
          <a:xfrm rot="-1341517">
            <a:off x="-1211118" y="2437157"/>
            <a:ext cx="11142663" cy="914400"/>
          </a:xfrm>
          <a:prstGeom prst="rect">
            <a:avLst/>
          </a:prstGeom>
          <a:solidFill>
            <a:srgbClr val="FFFFFF"/>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4400" b="1">
                <a:solidFill>
                  <a:srgbClr val="FF0000"/>
                </a:solidFill>
                <a:latin typeface="Calibri"/>
                <a:ea typeface="Calibri"/>
                <a:cs typeface="Calibri"/>
                <a:sym typeface="Calibri"/>
              </a:rPr>
              <a:t>    Sainteté à                        l'Éternel</a:t>
            </a:r>
            <a:endParaRPr sz="4400" b="1" i="0" u="none" strike="noStrike" cap="none">
              <a:solidFill>
                <a:srgbClr val="FF0000"/>
              </a:solidFill>
              <a:latin typeface="Arial"/>
              <a:ea typeface="Arial"/>
              <a:cs typeface="Arial"/>
              <a:sym typeface="Arial"/>
            </a:endParaRPr>
          </a:p>
        </p:txBody>
      </p:sp>
      <p:pic>
        <p:nvPicPr>
          <p:cNvPr id="3259" name="Google Shape;3259;p182" descr="dove and sword large cropped.png"/>
          <p:cNvPicPr preferRelativeResize="0"/>
          <p:nvPr/>
        </p:nvPicPr>
        <p:blipFill rotWithShape="1">
          <a:blip r:embed="rId4">
            <a:alphaModFix/>
          </a:blip>
          <a:srcRect/>
          <a:stretch/>
        </p:blipFill>
        <p:spPr>
          <a:xfrm>
            <a:off x="2195736" y="763448"/>
            <a:ext cx="4176464" cy="4321736"/>
          </a:xfrm>
          <a:prstGeom prst="rect">
            <a:avLst/>
          </a:prstGeom>
          <a:noFill/>
          <a:ln>
            <a:noFill/>
          </a:ln>
        </p:spPr>
      </p:pic>
      <p:sp>
        <p:nvSpPr>
          <p:cNvPr id="3260" name="Google Shape;3260;p182"/>
          <p:cNvSpPr/>
          <p:nvPr/>
        </p:nvSpPr>
        <p:spPr>
          <a:xfrm>
            <a:off x="857224" y="48260"/>
            <a:ext cx="7358114" cy="523220"/>
          </a:xfrm>
          <a:prstGeom prst="rect">
            <a:avLst/>
          </a:prstGeom>
          <a:solidFill>
            <a:schemeClr val="lt1"/>
          </a:solid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60. scellé avec l'Esprit. Louange à toi, Seigneur !</a:t>
            </a:r>
            <a:endParaRPr sz="2800">
              <a:solidFill>
                <a:srgbClr val="FF0000"/>
              </a:solidFill>
              <a:latin typeface="Calibri"/>
              <a:ea typeface="Calibri"/>
              <a:cs typeface="Calibri"/>
              <a:sym typeface="Calibri"/>
            </a:endParaRPr>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Shape 3264"/>
        <p:cNvGrpSpPr/>
        <p:nvPr/>
      </p:nvGrpSpPr>
      <p:grpSpPr>
        <a:xfrm>
          <a:off x="0" y="0"/>
          <a:ext cx="0" cy="0"/>
          <a:chOff x="0" y="0"/>
          <a:chExt cx="0" cy="0"/>
        </a:xfrm>
      </p:grpSpPr>
      <p:sp>
        <p:nvSpPr>
          <p:cNvPr id="3265" name="Google Shape;3265;p183"/>
          <p:cNvSpPr/>
          <p:nvPr/>
        </p:nvSpPr>
        <p:spPr>
          <a:xfrm>
            <a:off x="1259632" y="965041"/>
            <a:ext cx="6336630" cy="4464223"/>
          </a:xfrm>
          <a:prstGeom prst="heart">
            <a:avLst/>
          </a:prstGeom>
          <a:solidFill>
            <a:srgbClr val="FF0000"/>
          </a:solidFill>
          <a:ln w="25400" cap="flat" cmpd="sng">
            <a:solidFill>
              <a:srgbClr val="00256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66" name="Google Shape;3266;p183"/>
          <p:cNvSpPr txBox="1"/>
          <p:nvPr/>
        </p:nvSpPr>
        <p:spPr>
          <a:xfrm>
            <a:off x="123328" y="5670376"/>
            <a:ext cx="8697144" cy="1143000"/>
          </a:xfrm>
          <a:prstGeom prst="rect">
            <a:avLst/>
          </a:prstGeom>
          <a:noFill/>
          <a:ln>
            <a:noFill/>
          </a:ln>
        </p:spPr>
        <p:txBody>
          <a:bodyPr spcFirstLastPara="1" wrap="square" lIns="91425" tIns="45700" rIns="91425" bIns="45700" anchor="ctr" anchorCtr="0">
            <a:noAutofit/>
          </a:bodyPr>
          <a:lstStyle/>
          <a:p>
            <a:pPr marL="0" marR="0" lvl="0" indent="0" algn="l" rtl="0">
              <a:lnSpc>
                <a:spcPts val="3000"/>
              </a:lnSpc>
              <a:spcBef>
                <a:spcPts val="0"/>
              </a:spcBef>
              <a:spcAft>
                <a:spcPts val="0"/>
              </a:spcAft>
              <a:buNone/>
            </a:pPr>
            <a:r>
              <a:rPr lang="en-US" sz="2800" b="1" dirty="0">
                <a:solidFill>
                  <a:schemeClr val="lt1"/>
                </a:solidFill>
                <a:latin typeface="Calibri" pitchFamily="34" charset="0"/>
                <a:ea typeface="Calibri"/>
                <a:cs typeface="Calibri" pitchFamily="34" charset="0"/>
                <a:sym typeface="Calibri"/>
              </a:rPr>
              <a:t>« En </a:t>
            </a:r>
            <a:r>
              <a:rPr lang="en-US" sz="2800" b="1" dirty="0" err="1">
                <a:solidFill>
                  <a:schemeClr val="lt1"/>
                </a:solidFill>
                <a:latin typeface="Calibri" pitchFamily="34" charset="0"/>
                <a:ea typeface="Calibri"/>
                <a:cs typeface="Calibri" pitchFamily="34" charset="0"/>
                <a:sym typeface="Calibri"/>
              </a:rPr>
              <a:t>lui</a:t>
            </a:r>
            <a:r>
              <a:rPr lang="en-US" sz="2800" b="1" dirty="0">
                <a:solidFill>
                  <a:schemeClr val="lt1"/>
                </a:solidFill>
                <a:latin typeface="Calibri" pitchFamily="34" charset="0"/>
                <a:ea typeface="Calibri"/>
                <a:cs typeface="Calibri" pitchFamily="34" charset="0"/>
                <a:sym typeface="Calibri"/>
              </a:rPr>
              <a:t> . . . </a:t>
            </a:r>
            <a:r>
              <a:rPr lang="en-US" sz="2800" b="1" dirty="0" err="1">
                <a:solidFill>
                  <a:schemeClr val="lt1"/>
                </a:solidFill>
                <a:latin typeface="Calibri" pitchFamily="34" charset="0"/>
                <a:ea typeface="Calibri"/>
                <a:cs typeface="Calibri" pitchFamily="34" charset="0"/>
                <a:sym typeface="Calibri"/>
              </a:rPr>
              <a:t>vous</a:t>
            </a:r>
            <a:r>
              <a:rPr lang="en-US" sz="2800" b="1" dirty="0">
                <a:solidFill>
                  <a:schemeClr val="lt1"/>
                </a:solidFill>
                <a:latin typeface="Calibri" pitchFamily="34" charset="0"/>
                <a:ea typeface="Calibri"/>
                <a:cs typeface="Calibri" pitchFamily="34" charset="0"/>
                <a:sym typeface="Calibri"/>
              </a:rPr>
              <a:t> </a:t>
            </a:r>
            <a:r>
              <a:rPr lang="en-US" sz="2800" b="1" dirty="0" err="1">
                <a:solidFill>
                  <a:schemeClr val="lt1"/>
                </a:solidFill>
                <a:latin typeface="Calibri" pitchFamily="34" charset="0"/>
                <a:ea typeface="Calibri"/>
                <a:cs typeface="Calibri" pitchFamily="34" charset="0"/>
                <a:sym typeface="Calibri"/>
              </a:rPr>
              <a:t>avez</a:t>
            </a:r>
            <a:r>
              <a:rPr lang="en-US" sz="2800" b="1" dirty="0">
                <a:solidFill>
                  <a:schemeClr val="lt1"/>
                </a:solidFill>
                <a:latin typeface="Calibri" pitchFamily="34" charset="0"/>
                <a:ea typeface="Calibri"/>
                <a:cs typeface="Calibri" pitchFamily="34" charset="0"/>
                <a:sym typeface="Calibri"/>
              </a:rPr>
              <a:t> cru et </a:t>
            </a:r>
            <a:r>
              <a:rPr lang="en-US" sz="2800" b="1" dirty="0" err="1">
                <a:solidFill>
                  <a:schemeClr val="lt1"/>
                </a:solidFill>
                <a:latin typeface="Calibri" pitchFamily="34" charset="0"/>
                <a:ea typeface="Calibri"/>
                <a:cs typeface="Calibri" pitchFamily="34" charset="0"/>
                <a:sym typeface="Calibri"/>
              </a:rPr>
              <a:t>vous</a:t>
            </a:r>
            <a:r>
              <a:rPr lang="en-US" sz="2800" b="1" dirty="0">
                <a:solidFill>
                  <a:schemeClr val="lt1"/>
                </a:solidFill>
                <a:latin typeface="Calibri" pitchFamily="34" charset="0"/>
                <a:ea typeface="Calibri"/>
                <a:cs typeface="Calibri" pitchFamily="34" charset="0"/>
                <a:sym typeface="Calibri"/>
              </a:rPr>
              <a:t> </a:t>
            </a:r>
            <a:r>
              <a:rPr lang="en-US" sz="2800" b="1" dirty="0" err="1">
                <a:solidFill>
                  <a:schemeClr val="lt1"/>
                </a:solidFill>
                <a:latin typeface="Calibri" pitchFamily="34" charset="0"/>
                <a:ea typeface="Calibri"/>
                <a:cs typeface="Calibri" pitchFamily="34" charset="0"/>
                <a:sym typeface="Calibri"/>
              </a:rPr>
              <a:t>avez</a:t>
            </a:r>
            <a:r>
              <a:rPr lang="en-US" sz="2800" b="1" dirty="0">
                <a:solidFill>
                  <a:schemeClr val="lt1"/>
                </a:solidFill>
                <a:latin typeface="Calibri" pitchFamily="34" charset="0"/>
                <a:ea typeface="Calibri"/>
                <a:cs typeface="Calibri" pitchFamily="34" charset="0"/>
                <a:sym typeface="Calibri"/>
              </a:rPr>
              <a:t> </a:t>
            </a:r>
            <a:r>
              <a:rPr lang="en-US" sz="2800" b="1" dirty="0" err="1">
                <a:solidFill>
                  <a:schemeClr val="lt1"/>
                </a:solidFill>
                <a:latin typeface="Calibri" pitchFamily="34" charset="0"/>
                <a:ea typeface="Calibri"/>
                <a:cs typeface="Calibri" pitchFamily="34" charset="0"/>
                <a:sym typeface="Calibri"/>
              </a:rPr>
              <a:t>été</a:t>
            </a:r>
            <a:r>
              <a:rPr lang="en-US" sz="2800" b="1" dirty="0">
                <a:solidFill>
                  <a:schemeClr val="lt1"/>
                </a:solidFill>
                <a:latin typeface="Calibri" pitchFamily="34" charset="0"/>
                <a:ea typeface="Calibri"/>
                <a:cs typeface="Calibri" pitchFamily="34" charset="0"/>
                <a:sym typeface="Calibri"/>
              </a:rPr>
              <a:t> </a:t>
            </a:r>
            <a:r>
              <a:rPr lang="en-US" sz="2800" b="1" dirty="0" err="1">
                <a:solidFill>
                  <a:schemeClr val="lt1"/>
                </a:solidFill>
                <a:latin typeface="Calibri" pitchFamily="34" charset="0"/>
                <a:ea typeface="Calibri"/>
                <a:cs typeface="Calibri" pitchFamily="34" charset="0"/>
                <a:sym typeface="Calibri"/>
              </a:rPr>
              <a:t>scellés</a:t>
            </a:r>
            <a:r>
              <a:rPr lang="en-US" sz="2800" b="1" dirty="0">
                <a:solidFill>
                  <a:schemeClr val="lt1"/>
                </a:solidFill>
                <a:latin typeface="Calibri" pitchFamily="34" charset="0"/>
                <a:ea typeface="Calibri"/>
                <a:cs typeface="Calibri" pitchFamily="34" charset="0"/>
                <a:sym typeface="Calibri"/>
              </a:rPr>
              <a:t> du Saint Esprit qui </a:t>
            </a:r>
            <a:r>
              <a:rPr lang="en-US" sz="2800" b="1" dirty="0" err="1">
                <a:solidFill>
                  <a:schemeClr val="lt1"/>
                </a:solidFill>
                <a:latin typeface="Calibri" pitchFamily="34" charset="0"/>
                <a:ea typeface="Calibri"/>
                <a:cs typeface="Calibri" pitchFamily="34" charset="0"/>
                <a:sym typeface="Calibri"/>
              </a:rPr>
              <a:t>avait</a:t>
            </a:r>
            <a:r>
              <a:rPr lang="en-US" sz="2800" b="1" dirty="0">
                <a:solidFill>
                  <a:schemeClr val="lt1"/>
                </a:solidFill>
                <a:latin typeface="Calibri" pitchFamily="34" charset="0"/>
                <a:ea typeface="Calibri"/>
                <a:cs typeface="Calibri" pitchFamily="34" charset="0"/>
                <a:sym typeface="Calibri"/>
              </a:rPr>
              <a:t> </a:t>
            </a:r>
            <a:r>
              <a:rPr lang="en-US" sz="2800" b="1" dirty="0" err="1">
                <a:solidFill>
                  <a:schemeClr val="lt1"/>
                </a:solidFill>
                <a:latin typeface="Calibri" pitchFamily="34" charset="0"/>
                <a:ea typeface="Calibri"/>
                <a:cs typeface="Calibri" pitchFamily="34" charset="0"/>
                <a:sym typeface="Calibri"/>
              </a:rPr>
              <a:t>été</a:t>
            </a:r>
            <a:r>
              <a:rPr lang="en-US" sz="2800" b="1" dirty="0">
                <a:solidFill>
                  <a:schemeClr val="lt1"/>
                </a:solidFill>
                <a:latin typeface="Calibri" pitchFamily="34" charset="0"/>
                <a:ea typeface="Calibri"/>
                <a:cs typeface="Calibri" pitchFamily="34" charset="0"/>
                <a:sym typeface="Calibri"/>
              </a:rPr>
              <a:t> </a:t>
            </a:r>
            <a:r>
              <a:rPr lang="en-US" sz="2800" b="1" dirty="0" err="1">
                <a:solidFill>
                  <a:schemeClr val="lt1"/>
                </a:solidFill>
                <a:latin typeface="Calibri" pitchFamily="34" charset="0"/>
                <a:ea typeface="Calibri"/>
                <a:cs typeface="Calibri" pitchFamily="34" charset="0"/>
                <a:sym typeface="Calibri"/>
              </a:rPr>
              <a:t>promis</a:t>
            </a:r>
            <a:r>
              <a:rPr lang="en-US" sz="2800" b="1" dirty="0">
                <a:solidFill>
                  <a:schemeClr val="lt1"/>
                </a:solidFill>
                <a:latin typeface="Calibri" pitchFamily="34" charset="0"/>
                <a:ea typeface="Calibri"/>
                <a:cs typeface="Calibri" pitchFamily="34" charset="0"/>
                <a:sym typeface="Calibri"/>
              </a:rPr>
              <a:t>, </a:t>
            </a:r>
            <a:r>
              <a:rPr lang="en-US" sz="2800" b="1" dirty="0" err="1">
                <a:solidFill>
                  <a:schemeClr val="lt1"/>
                </a:solidFill>
                <a:latin typeface="Calibri" pitchFamily="34" charset="0"/>
                <a:ea typeface="Calibri"/>
                <a:cs typeface="Calibri" pitchFamily="34" charset="0"/>
                <a:sym typeface="Calibri"/>
              </a:rPr>
              <a:t>lequel</a:t>
            </a:r>
            <a:r>
              <a:rPr lang="en-US" sz="2800" b="1" dirty="0">
                <a:solidFill>
                  <a:schemeClr val="lt1"/>
                </a:solidFill>
                <a:latin typeface="Calibri" pitchFamily="34" charset="0"/>
                <a:ea typeface="Calibri"/>
                <a:cs typeface="Calibri" pitchFamily="34" charset="0"/>
                <a:sym typeface="Calibri"/>
              </a:rPr>
              <a:t> </a:t>
            </a:r>
            <a:r>
              <a:rPr lang="en-US" sz="2800" b="1" dirty="0" err="1">
                <a:solidFill>
                  <a:schemeClr val="lt1"/>
                </a:solidFill>
                <a:latin typeface="Calibri" pitchFamily="34" charset="0"/>
                <a:ea typeface="Calibri"/>
                <a:cs typeface="Calibri" pitchFamily="34" charset="0"/>
                <a:sym typeface="Calibri"/>
              </a:rPr>
              <a:t>est</a:t>
            </a:r>
            <a:r>
              <a:rPr lang="en-US" sz="2800" b="1" dirty="0">
                <a:solidFill>
                  <a:schemeClr val="lt1"/>
                </a:solidFill>
                <a:latin typeface="Calibri" pitchFamily="34" charset="0"/>
                <a:ea typeface="Calibri"/>
                <a:cs typeface="Calibri" pitchFamily="34" charset="0"/>
                <a:sym typeface="Calibri"/>
              </a:rPr>
              <a:t> un gage de </a:t>
            </a:r>
            <a:r>
              <a:rPr lang="en-US" sz="2800" b="1" dirty="0" err="1">
                <a:solidFill>
                  <a:schemeClr val="lt1"/>
                </a:solidFill>
                <a:latin typeface="Calibri" pitchFamily="34" charset="0"/>
                <a:ea typeface="Calibri"/>
                <a:cs typeface="Calibri" pitchFamily="34" charset="0"/>
                <a:sym typeface="Calibri"/>
              </a:rPr>
              <a:t>notre</a:t>
            </a:r>
            <a:r>
              <a:rPr lang="en-US" sz="2800" b="1" dirty="0">
                <a:solidFill>
                  <a:schemeClr val="lt1"/>
                </a:solidFill>
                <a:latin typeface="Calibri" pitchFamily="34" charset="0"/>
                <a:ea typeface="Calibri"/>
                <a:cs typeface="Calibri" pitchFamily="34" charset="0"/>
                <a:sym typeface="Calibri"/>
              </a:rPr>
              <a:t> </a:t>
            </a:r>
            <a:r>
              <a:rPr lang="en-US" sz="2800" b="1" dirty="0" err="1">
                <a:solidFill>
                  <a:schemeClr val="lt1"/>
                </a:solidFill>
                <a:latin typeface="Calibri" pitchFamily="34" charset="0"/>
                <a:ea typeface="Calibri"/>
                <a:cs typeface="Calibri" pitchFamily="34" charset="0"/>
                <a:sym typeface="Calibri"/>
              </a:rPr>
              <a:t>héritage</a:t>
            </a:r>
            <a:r>
              <a:rPr lang="en-US" sz="2800" b="1" dirty="0">
                <a:solidFill>
                  <a:schemeClr val="lt1"/>
                </a:solidFill>
                <a:latin typeface="Calibri" pitchFamily="34" charset="0"/>
                <a:ea typeface="Calibri"/>
                <a:cs typeface="Calibri" pitchFamily="34" charset="0"/>
                <a:sym typeface="Calibri"/>
              </a:rPr>
              <a:t>, pour la </a:t>
            </a:r>
            <a:r>
              <a:rPr lang="en-US" sz="2800" b="1" dirty="0" err="1">
                <a:solidFill>
                  <a:schemeClr val="lt1"/>
                </a:solidFill>
                <a:latin typeface="Calibri" pitchFamily="34" charset="0"/>
                <a:ea typeface="Calibri"/>
                <a:cs typeface="Calibri" pitchFamily="34" charset="0"/>
                <a:sym typeface="Calibri"/>
              </a:rPr>
              <a:t>rédemption</a:t>
            </a:r>
            <a:r>
              <a:rPr lang="en-US" sz="2800" b="1" dirty="0">
                <a:solidFill>
                  <a:schemeClr val="lt1"/>
                </a:solidFill>
                <a:latin typeface="Calibri" pitchFamily="34" charset="0"/>
                <a:ea typeface="Calibri"/>
                <a:cs typeface="Calibri" pitchFamily="34" charset="0"/>
                <a:sym typeface="Calibri"/>
              </a:rPr>
              <a:t> de </a:t>
            </a:r>
            <a:r>
              <a:rPr lang="en-US" sz="2800" b="1" dirty="0" err="1">
                <a:solidFill>
                  <a:schemeClr val="lt1"/>
                </a:solidFill>
                <a:latin typeface="Calibri" pitchFamily="34" charset="0"/>
                <a:ea typeface="Calibri"/>
                <a:cs typeface="Calibri" pitchFamily="34" charset="0"/>
                <a:sym typeface="Calibri"/>
              </a:rPr>
              <a:t>ceux</a:t>
            </a:r>
            <a:r>
              <a:rPr lang="en-US" sz="2800" b="1" dirty="0">
                <a:solidFill>
                  <a:schemeClr val="lt1"/>
                </a:solidFill>
                <a:latin typeface="Calibri" pitchFamily="34" charset="0"/>
                <a:ea typeface="Calibri"/>
                <a:cs typeface="Calibri" pitchFamily="34" charset="0"/>
                <a:sym typeface="Calibri"/>
              </a:rPr>
              <a:t> </a:t>
            </a:r>
            <a:r>
              <a:rPr lang="en-US" sz="2800" b="1" dirty="0" err="1">
                <a:solidFill>
                  <a:schemeClr val="lt1"/>
                </a:solidFill>
                <a:latin typeface="Calibri" pitchFamily="34" charset="0"/>
                <a:ea typeface="Calibri"/>
                <a:cs typeface="Calibri" pitchFamily="34" charset="0"/>
                <a:sym typeface="Calibri"/>
              </a:rPr>
              <a:t>que</a:t>
            </a:r>
            <a:r>
              <a:rPr lang="en-US" sz="2800" b="1" dirty="0">
                <a:solidFill>
                  <a:schemeClr val="lt1"/>
                </a:solidFill>
                <a:latin typeface="Calibri" pitchFamily="34" charset="0"/>
                <a:ea typeface="Calibri"/>
                <a:cs typeface="Calibri" pitchFamily="34" charset="0"/>
                <a:sym typeface="Calibri"/>
              </a:rPr>
              <a:t> </a:t>
            </a:r>
            <a:r>
              <a:rPr lang="en-US" sz="2800" b="1" dirty="0" err="1">
                <a:solidFill>
                  <a:schemeClr val="lt1"/>
                </a:solidFill>
                <a:latin typeface="Calibri" pitchFamily="34" charset="0"/>
                <a:ea typeface="Calibri"/>
                <a:cs typeface="Calibri" pitchFamily="34" charset="0"/>
                <a:sym typeface="Calibri"/>
              </a:rPr>
              <a:t>Dieu</a:t>
            </a:r>
            <a:r>
              <a:rPr lang="en-US" sz="2800" b="1" dirty="0">
                <a:solidFill>
                  <a:schemeClr val="lt1"/>
                </a:solidFill>
                <a:latin typeface="Calibri" pitchFamily="34" charset="0"/>
                <a:ea typeface="Calibri"/>
                <a:cs typeface="Calibri" pitchFamily="34" charset="0"/>
                <a:sym typeface="Calibri"/>
              </a:rPr>
              <a:t> </a:t>
            </a:r>
            <a:r>
              <a:rPr lang="en-US" sz="2800" b="1" dirty="0" err="1">
                <a:solidFill>
                  <a:schemeClr val="lt1"/>
                </a:solidFill>
                <a:latin typeface="Calibri" pitchFamily="34" charset="0"/>
                <a:ea typeface="Calibri"/>
                <a:cs typeface="Calibri" pitchFamily="34" charset="0"/>
                <a:sym typeface="Calibri"/>
              </a:rPr>
              <a:t>s'est</a:t>
            </a:r>
            <a:r>
              <a:rPr lang="en-US" sz="2800" b="1" dirty="0">
                <a:solidFill>
                  <a:schemeClr val="lt1"/>
                </a:solidFill>
                <a:latin typeface="Calibri" pitchFamily="34" charset="0"/>
                <a:ea typeface="Calibri"/>
                <a:cs typeface="Calibri" pitchFamily="34" charset="0"/>
                <a:sym typeface="Calibri"/>
              </a:rPr>
              <a:t> </a:t>
            </a:r>
            <a:r>
              <a:rPr lang="en-US" sz="2800" b="1" dirty="0" err="1">
                <a:solidFill>
                  <a:schemeClr val="lt1"/>
                </a:solidFill>
                <a:latin typeface="Calibri" pitchFamily="34" charset="0"/>
                <a:ea typeface="Calibri"/>
                <a:cs typeface="Calibri" pitchFamily="34" charset="0"/>
                <a:sym typeface="Calibri"/>
              </a:rPr>
              <a:t>acquis</a:t>
            </a:r>
            <a:r>
              <a:rPr lang="en-US" sz="2800" b="1" dirty="0">
                <a:solidFill>
                  <a:schemeClr val="lt1"/>
                </a:solidFill>
                <a:latin typeface="Calibri" pitchFamily="34" charset="0"/>
                <a:ea typeface="Calibri"/>
                <a:cs typeface="Calibri" pitchFamily="34" charset="0"/>
                <a:sym typeface="Calibri"/>
              </a:rPr>
              <a:t>, à la </a:t>
            </a:r>
            <a:r>
              <a:rPr lang="en-US" sz="2800" b="1" dirty="0" err="1">
                <a:solidFill>
                  <a:schemeClr val="lt1"/>
                </a:solidFill>
                <a:latin typeface="Calibri" pitchFamily="34" charset="0"/>
                <a:ea typeface="Calibri"/>
                <a:cs typeface="Calibri" pitchFamily="34" charset="0"/>
                <a:sym typeface="Calibri"/>
              </a:rPr>
              <a:t>louange</a:t>
            </a:r>
            <a:r>
              <a:rPr lang="en-US" sz="2800" b="1" dirty="0">
                <a:solidFill>
                  <a:schemeClr val="lt1"/>
                </a:solidFill>
                <a:latin typeface="Calibri" pitchFamily="34" charset="0"/>
                <a:ea typeface="Calibri"/>
                <a:cs typeface="Calibri" pitchFamily="34" charset="0"/>
                <a:sym typeface="Calibri"/>
              </a:rPr>
              <a:t> de </a:t>
            </a:r>
            <a:r>
              <a:rPr lang="en-US" sz="2800" b="1" dirty="0" err="1">
                <a:solidFill>
                  <a:schemeClr val="lt1"/>
                </a:solidFill>
                <a:latin typeface="Calibri" pitchFamily="34" charset="0"/>
                <a:ea typeface="Calibri"/>
                <a:cs typeface="Calibri" pitchFamily="34" charset="0"/>
                <a:sym typeface="Calibri"/>
              </a:rPr>
              <a:t>sa</a:t>
            </a:r>
            <a:r>
              <a:rPr lang="en-US" sz="2800" b="1" dirty="0">
                <a:solidFill>
                  <a:schemeClr val="lt1"/>
                </a:solidFill>
                <a:latin typeface="Calibri" pitchFamily="34" charset="0"/>
                <a:ea typeface="Calibri"/>
                <a:cs typeface="Calibri" pitchFamily="34" charset="0"/>
                <a:sym typeface="Calibri"/>
              </a:rPr>
              <a:t> </a:t>
            </a:r>
            <a:r>
              <a:rPr lang="en-US" sz="2800" b="1" dirty="0" err="1">
                <a:solidFill>
                  <a:schemeClr val="lt1"/>
                </a:solidFill>
                <a:latin typeface="Calibri" pitchFamily="34" charset="0"/>
                <a:ea typeface="Calibri"/>
                <a:cs typeface="Calibri" pitchFamily="34" charset="0"/>
                <a:sym typeface="Calibri"/>
              </a:rPr>
              <a:t>gloire</a:t>
            </a:r>
            <a:r>
              <a:rPr lang="en-US" sz="2800" b="1" dirty="0">
                <a:solidFill>
                  <a:schemeClr val="lt1"/>
                </a:solidFill>
                <a:latin typeface="Calibri" pitchFamily="34" charset="0"/>
                <a:ea typeface="Calibri"/>
                <a:cs typeface="Calibri" pitchFamily="34" charset="0"/>
                <a:sym typeface="Calibri"/>
              </a:rPr>
              <a:t> » </a:t>
            </a:r>
            <a:r>
              <a:rPr lang="en-US" sz="2800" b="1" dirty="0" err="1">
                <a:solidFill>
                  <a:schemeClr val="lt1"/>
                </a:solidFill>
                <a:latin typeface="Calibri" pitchFamily="34" charset="0"/>
                <a:ea typeface="Calibri"/>
                <a:cs typeface="Calibri" pitchFamily="34" charset="0"/>
                <a:sym typeface="Calibri"/>
              </a:rPr>
              <a:t>Éph</a:t>
            </a:r>
            <a:r>
              <a:rPr lang="en-US" sz="2800" b="1" dirty="0">
                <a:solidFill>
                  <a:schemeClr val="lt1"/>
                </a:solidFill>
                <a:latin typeface="Calibri" pitchFamily="34" charset="0"/>
                <a:ea typeface="Calibri"/>
                <a:cs typeface="Calibri" pitchFamily="34" charset="0"/>
                <a:sym typeface="Calibri"/>
              </a:rPr>
              <a:t> 1:13-14</a:t>
            </a:r>
            <a:endParaRPr dirty="0">
              <a:latin typeface="Calibri" pitchFamily="34" charset="0"/>
              <a:cs typeface="Calibri" pitchFamily="34" charset="0"/>
            </a:endParaRPr>
          </a:p>
          <a:p>
            <a:pPr marL="0" marR="0" lvl="0" indent="0" algn="l" rtl="0">
              <a:spcBef>
                <a:spcPts val="0"/>
              </a:spcBef>
              <a:spcAft>
                <a:spcPts val="0"/>
              </a:spcAft>
              <a:buNone/>
            </a:pPr>
            <a:endParaRPr sz="2800" b="1" dirty="0">
              <a:solidFill>
                <a:schemeClr val="lt1"/>
              </a:solidFill>
              <a:latin typeface="Calibri"/>
              <a:ea typeface="Calibri"/>
              <a:cs typeface="Calibri"/>
              <a:sym typeface="Calibri"/>
            </a:endParaRPr>
          </a:p>
        </p:txBody>
      </p:sp>
      <p:sp>
        <p:nvSpPr>
          <p:cNvPr id="3267" name="Google Shape;3267;p183"/>
          <p:cNvSpPr/>
          <p:nvPr/>
        </p:nvSpPr>
        <p:spPr>
          <a:xfrm>
            <a:off x="5868144" y="1772816"/>
            <a:ext cx="1944216" cy="60016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BFBFBF"/>
                </a:solidFill>
                <a:latin typeface="Arial"/>
                <a:ea typeface="Arial"/>
                <a:cs typeface="Arial"/>
                <a:sym typeface="Arial"/>
              </a:rPr>
              <a:t>Dove and Bible</a:t>
            </a:r>
            <a:endParaRPr/>
          </a:p>
          <a:p>
            <a:pPr marL="0" marR="0" lvl="0" indent="0" algn="ctr" rtl="0">
              <a:spcBef>
                <a:spcPts val="0"/>
              </a:spcBef>
              <a:spcAft>
                <a:spcPts val="0"/>
              </a:spcAft>
              <a:buNone/>
            </a:pPr>
            <a:r>
              <a:rPr lang="en-US" sz="800">
                <a:solidFill>
                  <a:srgbClr val="BFBFBF"/>
                </a:solidFill>
                <a:latin typeface="Arial"/>
                <a:ea typeface="Arial"/>
                <a:cs typeface="Arial"/>
                <a:sym typeface="Arial"/>
              </a:rPr>
              <a:t>Microsoft clip art © 2013</a:t>
            </a:r>
            <a:endParaRPr/>
          </a:p>
          <a:p>
            <a:pPr marL="0" marR="0" lvl="0" indent="0" algn="ctr" rtl="0">
              <a:spcBef>
                <a:spcPts val="0"/>
              </a:spcBef>
              <a:spcAft>
                <a:spcPts val="0"/>
              </a:spcAft>
              <a:buNone/>
            </a:pPr>
            <a:r>
              <a:rPr lang="en-US" sz="800">
                <a:solidFill>
                  <a:srgbClr val="BFBFBF"/>
                </a:solidFill>
                <a:latin typeface="Arial"/>
                <a:ea typeface="Arial"/>
                <a:cs typeface="Arial"/>
                <a:sym typeface="Arial"/>
              </a:rPr>
              <a:t>Microsoft Corporation. </a:t>
            </a:r>
            <a:endParaRPr/>
          </a:p>
          <a:p>
            <a:pPr marL="0" marR="0" lvl="0" indent="0" algn="ctr" rtl="0">
              <a:spcBef>
                <a:spcPts val="0"/>
              </a:spcBef>
              <a:spcAft>
                <a:spcPts val="0"/>
              </a:spcAft>
              <a:buNone/>
            </a:pPr>
            <a:endParaRPr sz="900">
              <a:solidFill>
                <a:srgbClr val="BFBFBF"/>
              </a:solidFill>
              <a:latin typeface="Arial"/>
              <a:ea typeface="Arial"/>
              <a:cs typeface="Arial"/>
              <a:sym typeface="Arial"/>
            </a:endParaRPr>
          </a:p>
        </p:txBody>
      </p:sp>
      <p:pic>
        <p:nvPicPr>
          <p:cNvPr id="3268" name="Google Shape;3268;p183" descr="angry-face-01s.gif"/>
          <p:cNvPicPr preferRelativeResize="0"/>
          <p:nvPr/>
        </p:nvPicPr>
        <p:blipFill rotWithShape="1">
          <a:blip r:embed="rId3">
            <a:alphaModFix/>
          </a:blip>
          <a:srcRect/>
          <a:stretch/>
        </p:blipFill>
        <p:spPr>
          <a:xfrm>
            <a:off x="8172400" y="5877272"/>
            <a:ext cx="864096" cy="864096"/>
          </a:xfrm>
          <a:prstGeom prst="ellipse">
            <a:avLst/>
          </a:prstGeom>
          <a:noFill/>
          <a:ln>
            <a:noFill/>
          </a:ln>
        </p:spPr>
      </p:pic>
      <p:sp>
        <p:nvSpPr>
          <p:cNvPr id="3269" name="Google Shape;3269;p183"/>
          <p:cNvSpPr txBox="1"/>
          <p:nvPr/>
        </p:nvSpPr>
        <p:spPr>
          <a:xfrm>
            <a:off x="8172400" y="5805264"/>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3270" name="Google Shape;3270;p183"/>
          <p:cNvSpPr txBox="1"/>
          <p:nvPr/>
        </p:nvSpPr>
        <p:spPr>
          <a:xfrm>
            <a:off x="8072462" y="6643710"/>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F2F2F2"/>
                </a:solidFill>
                <a:latin typeface="Arial"/>
                <a:ea typeface="Arial"/>
                <a:cs typeface="Arial"/>
                <a:sym typeface="Arial"/>
              </a:rPr>
              <a:t>© GospelGifs.com </a:t>
            </a:r>
            <a:endParaRPr sz="800">
              <a:solidFill>
                <a:srgbClr val="F2F2F2"/>
              </a:solidFill>
              <a:latin typeface="Arial"/>
              <a:ea typeface="Arial"/>
              <a:cs typeface="Arial"/>
              <a:sym typeface="Arial"/>
            </a:endParaRPr>
          </a:p>
        </p:txBody>
      </p:sp>
      <p:pic>
        <p:nvPicPr>
          <p:cNvPr id="3271" name="Google Shape;3271;p183" descr="dove and sword large cropped.png"/>
          <p:cNvPicPr preferRelativeResize="0"/>
          <p:nvPr/>
        </p:nvPicPr>
        <p:blipFill rotWithShape="1">
          <a:blip r:embed="rId4">
            <a:alphaModFix/>
          </a:blip>
          <a:srcRect/>
          <a:stretch/>
        </p:blipFill>
        <p:spPr>
          <a:xfrm>
            <a:off x="2195736" y="893214"/>
            <a:ext cx="4176464" cy="4321736"/>
          </a:xfrm>
          <a:prstGeom prst="rect">
            <a:avLst/>
          </a:prstGeom>
          <a:noFill/>
          <a:ln>
            <a:noFill/>
          </a:ln>
        </p:spPr>
      </p:pic>
      <p:sp>
        <p:nvSpPr>
          <p:cNvPr id="3272" name="Google Shape;3272;p183"/>
          <p:cNvSpPr/>
          <p:nvPr/>
        </p:nvSpPr>
        <p:spPr>
          <a:xfrm rot="-811725">
            <a:off x="996146" y="1352902"/>
            <a:ext cx="3474720" cy="2468880"/>
          </a:xfrm>
          <a:prstGeom prst="ellipse">
            <a:avLst/>
          </a:prstGeom>
          <a:solidFill>
            <a:srgbClr val="FFCC00"/>
          </a:solidFill>
          <a:ln w="25400" cap="flat" cmpd="sng">
            <a:solidFill>
              <a:srgbClr val="00256F"/>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73" name="Google Shape;3273;p183"/>
          <p:cNvSpPr/>
          <p:nvPr/>
        </p:nvSpPr>
        <p:spPr>
          <a:xfrm rot="-811725">
            <a:off x="1479210" y="1824003"/>
            <a:ext cx="2468880" cy="1554480"/>
          </a:xfrm>
          <a:prstGeom prst="ellipse">
            <a:avLst/>
          </a:prstGeom>
          <a:solidFill>
            <a:srgbClr val="FFCC00"/>
          </a:solidFill>
          <a:ln w="25400" cap="flat" cmpd="sng">
            <a:solidFill>
              <a:schemeClr val="dk2"/>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74" name="Google Shape;3274;p183"/>
          <p:cNvSpPr txBox="1"/>
          <p:nvPr/>
        </p:nvSpPr>
        <p:spPr>
          <a:xfrm rot="-794310">
            <a:off x="1937131" y="3252687"/>
            <a:ext cx="2294158"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100 %</a:t>
            </a:r>
            <a:endParaRPr sz="2800" b="1">
              <a:solidFill>
                <a:schemeClr val="dk2"/>
              </a:solidFill>
              <a:latin typeface="Calibri"/>
              <a:ea typeface="Calibri"/>
              <a:cs typeface="Calibri"/>
              <a:sym typeface="Calibri"/>
            </a:endParaRPr>
          </a:p>
        </p:txBody>
      </p:sp>
      <p:sp>
        <p:nvSpPr>
          <p:cNvPr id="3275" name="Google Shape;3275;p183"/>
          <p:cNvSpPr txBox="1"/>
          <p:nvPr/>
        </p:nvSpPr>
        <p:spPr>
          <a:xfrm rot="-794310">
            <a:off x="1361067" y="1353901"/>
            <a:ext cx="2294158"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100 %</a:t>
            </a:r>
            <a:endParaRPr sz="2800" b="1">
              <a:solidFill>
                <a:schemeClr val="dk2"/>
              </a:solidFill>
              <a:latin typeface="Calibri"/>
              <a:ea typeface="Calibri"/>
              <a:cs typeface="Calibri"/>
              <a:sym typeface="Calibri"/>
            </a:endParaRPr>
          </a:p>
        </p:txBody>
      </p:sp>
      <p:sp>
        <p:nvSpPr>
          <p:cNvPr id="3276" name="Google Shape;3276;p183"/>
          <p:cNvSpPr txBox="1"/>
          <p:nvPr/>
        </p:nvSpPr>
        <p:spPr>
          <a:xfrm rot="-794310">
            <a:off x="1586246" y="2049418"/>
            <a:ext cx="2294158" cy="107721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a:solidFill>
                  <a:schemeClr val="dk2"/>
                </a:solidFill>
                <a:latin typeface="Calibri"/>
                <a:ea typeface="Calibri"/>
                <a:cs typeface="Calibri"/>
                <a:sym typeface="Calibri"/>
              </a:rPr>
              <a:t>garantie d'héritage</a:t>
            </a:r>
            <a:endParaRPr sz="3200" b="1">
              <a:solidFill>
                <a:schemeClr val="dk2"/>
              </a:solidFill>
              <a:latin typeface="Calibri"/>
              <a:ea typeface="Calibri"/>
              <a:cs typeface="Calibri"/>
              <a:sym typeface="Calibri"/>
            </a:endParaRPr>
          </a:p>
        </p:txBody>
      </p:sp>
      <p:sp>
        <p:nvSpPr>
          <p:cNvPr id="3277" name="Google Shape;3277;p183"/>
          <p:cNvSpPr/>
          <p:nvPr/>
        </p:nvSpPr>
        <p:spPr>
          <a:xfrm>
            <a:off x="714348" y="26621"/>
            <a:ext cx="7776864" cy="954107"/>
          </a:xfrm>
          <a:prstGeom prst="rect">
            <a:avLst/>
          </a:prstGeom>
          <a:solidFill>
            <a:schemeClr val="lt1"/>
          </a:solid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61. l'Esprit est la garantie de notre héritage.</a:t>
            </a:r>
            <a:endParaRPr sz="2800" b="1">
              <a:solidFill>
                <a:srgbClr val="FF0000"/>
              </a:solidFill>
              <a:latin typeface="Calibri"/>
              <a:ea typeface="Calibri"/>
              <a:cs typeface="Calibri"/>
              <a:sym typeface="Calibri"/>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Merci, Seigneur!</a:t>
            </a:r>
            <a:endParaRPr sz="2800">
              <a:solidFill>
                <a:srgbClr val="FF0000"/>
              </a:solidFill>
              <a:latin typeface="Calibri"/>
              <a:ea typeface="Calibri"/>
              <a:cs typeface="Calibri"/>
              <a:sym typeface="Calibri"/>
            </a:endParaRPr>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Shape 3281"/>
        <p:cNvGrpSpPr/>
        <p:nvPr/>
      </p:nvGrpSpPr>
      <p:grpSpPr>
        <a:xfrm>
          <a:off x="0" y="0"/>
          <a:ext cx="0" cy="0"/>
          <a:chOff x="0" y="0"/>
          <a:chExt cx="0" cy="0"/>
        </a:xfrm>
      </p:grpSpPr>
      <p:pic>
        <p:nvPicPr>
          <p:cNvPr id="3282" name="Google Shape;3282;p184" descr="C:\Users\Supernike\AppData\Local\Microsoft\Windows\Temporary Internet Files\Content.IE5\Q82F3AOF\MC900361874[1].wmf"/>
          <p:cNvPicPr preferRelativeResize="0"/>
          <p:nvPr/>
        </p:nvPicPr>
        <p:blipFill rotWithShape="1">
          <a:blip r:embed="rId3">
            <a:alphaModFix/>
          </a:blip>
          <a:srcRect/>
          <a:stretch/>
        </p:blipFill>
        <p:spPr>
          <a:xfrm>
            <a:off x="3275856" y="3092158"/>
            <a:ext cx="2160240" cy="1479850"/>
          </a:xfrm>
          <a:prstGeom prst="rect">
            <a:avLst/>
          </a:prstGeom>
          <a:noFill/>
          <a:ln>
            <a:noFill/>
          </a:ln>
        </p:spPr>
      </p:pic>
      <p:pic>
        <p:nvPicPr>
          <p:cNvPr id="3283" name="Google Shape;3283;p184" descr="MH900315769.GIF"/>
          <p:cNvPicPr preferRelativeResize="0"/>
          <p:nvPr/>
        </p:nvPicPr>
        <p:blipFill rotWithShape="1">
          <a:blip r:embed="rId4">
            <a:alphaModFix/>
          </a:blip>
          <a:srcRect l="15727" t="18732" r="21365"/>
          <a:stretch/>
        </p:blipFill>
        <p:spPr>
          <a:xfrm>
            <a:off x="6635012" y="3847796"/>
            <a:ext cx="2401484" cy="2893572"/>
          </a:xfrm>
          <a:prstGeom prst="rect">
            <a:avLst/>
          </a:prstGeom>
          <a:noFill/>
          <a:ln>
            <a:noFill/>
          </a:ln>
        </p:spPr>
      </p:pic>
      <p:sp>
        <p:nvSpPr>
          <p:cNvPr id="3284" name="Google Shape;3284;p184"/>
          <p:cNvSpPr/>
          <p:nvPr/>
        </p:nvSpPr>
        <p:spPr>
          <a:xfrm>
            <a:off x="1259632" y="3389511"/>
            <a:ext cx="2376264" cy="61555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A5A5A5"/>
                </a:solidFill>
                <a:latin typeface="Arial"/>
                <a:ea typeface="Arial"/>
                <a:cs typeface="Arial"/>
                <a:sym typeface="Arial"/>
              </a:rPr>
              <a:t>Dove and Bible</a:t>
            </a:r>
            <a:endParaRPr/>
          </a:p>
          <a:p>
            <a:pPr marL="0" marR="0" lvl="0" indent="0" algn="ctr" rtl="0">
              <a:spcBef>
                <a:spcPts val="0"/>
              </a:spcBef>
              <a:spcAft>
                <a:spcPts val="0"/>
              </a:spcAft>
              <a:buNone/>
            </a:pPr>
            <a:r>
              <a:rPr lang="en-US" sz="800">
                <a:solidFill>
                  <a:srgbClr val="A5A5A5"/>
                </a:solidFill>
                <a:latin typeface="Arial"/>
                <a:ea typeface="Arial"/>
                <a:cs typeface="Arial"/>
                <a:sym typeface="Arial"/>
              </a:rPr>
              <a:t>Microsoft clip art © 2013 </a:t>
            </a:r>
            <a:endParaRPr/>
          </a:p>
          <a:p>
            <a:pPr marL="0" marR="0" lvl="0" indent="0" algn="ctr" rtl="0">
              <a:spcBef>
                <a:spcPts val="0"/>
              </a:spcBef>
              <a:spcAft>
                <a:spcPts val="0"/>
              </a:spcAft>
              <a:buNone/>
            </a:pPr>
            <a:r>
              <a:rPr lang="en-US" sz="800">
                <a:solidFill>
                  <a:srgbClr val="A5A5A5"/>
                </a:solidFill>
                <a:latin typeface="Arial"/>
                <a:ea typeface="Arial"/>
                <a:cs typeface="Arial"/>
                <a:sym typeface="Arial"/>
              </a:rPr>
              <a:t>Microsoft Corporation. </a:t>
            </a:r>
            <a:endParaRPr/>
          </a:p>
          <a:p>
            <a:pPr marL="0" marR="0" lvl="0" indent="0" algn="ctr" rtl="0">
              <a:spcBef>
                <a:spcPts val="0"/>
              </a:spcBef>
              <a:spcAft>
                <a:spcPts val="0"/>
              </a:spcAft>
              <a:buNone/>
            </a:pPr>
            <a:endParaRPr sz="1000">
              <a:solidFill>
                <a:srgbClr val="A5A5A5"/>
              </a:solidFill>
              <a:latin typeface="Arial"/>
              <a:ea typeface="Arial"/>
              <a:cs typeface="Arial"/>
              <a:sym typeface="Arial"/>
            </a:endParaRPr>
          </a:p>
        </p:txBody>
      </p:sp>
      <p:sp>
        <p:nvSpPr>
          <p:cNvPr id="3285" name="Google Shape;3285;p184"/>
          <p:cNvSpPr/>
          <p:nvPr/>
        </p:nvSpPr>
        <p:spPr>
          <a:xfrm>
            <a:off x="6588224" y="6588060"/>
            <a:ext cx="2520280" cy="369332"/>
          </a:xfrm>
          <a:prstGeom prst="rect">
            <a:avLst/>
          </a:prstGeom>
          <a:solidFill>
            <a:srgbClr val="00FF0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A5A5A5"/>
                </a:solidFill>
                <a:latin typeface="Arial"/>
                <a:ea typeface="Arial"/>
                <a:cs typeface="Arial"/>
                <a:sym typeface="Arial"/>
              </a:rPr>
              <a:t>Microsoft clip art © 2013 Microsoft Corporation. </a:t>
            </a:r>
            <a:endParaRPr/>
          </a:p>
          <a:p>
            <a:pPr marL="0" marR="0" lvl="0" indent="0" algn="ctr" rtl="0">
              <a:spcBef>
                <a:spcPts val="0"/>
              </a:spcBef>
              <a:spcAft>
                <a:spcPts val="0"/>
              </a:spcAft>
              <a:buNone/>
            </a:pPr>
            <a:endParaRPr sz="1000">
              <a:solidFill>
                <a:srgbClr val="A5A5A5"/>
              </a:solidFill>
              <a:latin typeface="Arial"/>
              <a:ea typeface="Arial"/>
              <a:cs typeface="Arial"/>
              <a:sym typeface="Arial"/>
            </a:endParaRPr>
          </a:p>
        </p:txBody>
      </p:sp>
      <p:cxnSp>
        <p:nvCxnSpPr>
          <p:cNvPr id="3286" name="Google Shape;3286;p184"/>
          <p:cNvCxnSpPr/>
          <p:nvPr/>
        </p:nvCxnSpPr>
        <p:spPr>
          <a:xfrm>
            <a:off x="2500298" y="2997578"/>
            <a:ext cx="792016" cy="359984"/>
          </a:xfrm>
          <a:prstGeom prst="straightConnector1">
            <a:avLst/>
          </a:prstGeom>
          <a:noFill/>
          <a:ln w="76200" cap="flat" cmpd="sng">
            <a:solidFill>
              <a:schemeClr val="dk2"/>
            </a:solidFill>
            <a:prstDash val="solid"/>
            <a:round/>
            <a:headEnd type="none" w="sm" len="sm"/>
            <a:tailEnd type="stealth" w="med" len="med"/>
          </a:ln>
        </p:spPr>
      </p:cxnSp>
      <p:cxnSp>
        <p:nvCxnSpPr>
          <p:cNvPr id="3287" name="Google Shape;3287;p184"/>
          <p:cNvCxnSpPr/>
          <p:nvPr/>
        </p:nvCxnSpPr>
        <p:spPr>
          <a:xfrm>
            <a:off x="5565934" y="4283462"/>
            <a:ext cx="792016" cy="359984"/>
          </a:xfrm>
          <a:prstGeom prst="straightConnector1">
            <a:avLst/>
          </a:prstGeom>
          <a:noFill/>
          <a:ln w="76200" cap="flat" cmpd="sng">
            <a:solidFill>
              <a:schemeClr val="dk2"/>
            </a:solidFill>
            <a:prstDash val="solid"/>
            <a:round/>
            <a:headEnd type="none" w="sm" len="sm"/>
            <a:tailEnd type="stealth" w="med" len="med"/>
          </a:ln>
        </p:spPr>
      </p:cxnSp>
      <p:pic>
        <p:nvPicPr>
          <p:cNvPr id="3288" name="Google Shape;3288;p184" descr="dove and sword large cropped.png"/>
          <p:cNvPicPr preferRelativeResize="0"/>
          <p:nvPr/>
        </p:nvPicPr>
        <p:blipFill rotWithShape="1">
          <a:blip r:embed="rId5">
            <a:alphaModFix/>
          </a:blip>
          <a:srcRect/>
          <a:stretch/>
        </p:blipFill>
        <p:spPr>
          <a:xfrm>
            <a:off x="107504" y="1623162"/>
            <a:ext cx="2232248" cy="2309894"/>
          </a:xfrm>
          <a:prstGeom prst="rect">
            <a:avLst/>
          </a:prstGeom>
          <a:noFill/>
          <a:ln>
            <a:noFill/>
          </a:ln>
        </p:spPr>
      </p:pic>
      <p:sp>
        <p:nvSpPr>
          <p:cNvPr id="3289" name="Google Shape;3289;p184"/>
          <p:cNvSpPr txBox="1"/>
          <p:nvPr/>
        </p:nvSpPr>
        <p:spPr>
          <a:xfrm>
            <a:off x="395536" y="980728"/>
            <a:ext cx="8748464" cy="22467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«Mais le consolateur, l'Esprit Saint . . . vous enseignera toutes choses . . . Quand sera venu le consolateur . . .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                l'Esprit de vérité . . . il rendra témoignage de</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                      moi . . . il vous conduira dans toute la vérité »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			                Jean 14:26; 15:26; 16:13</a:t>
            </a:r>
            <a:endParaRPr sz="2800">
              <a:solidFill>
                <a:schemeClr val="dk2"/>
              </a:solidFill>
              <a:latin typeface="Calibri"/>
              <a:ea typeface="Calibri"/>
              <a:cs typeface="Calibri"/>
              <a:sym typeface="Calibri"/>
            </a:endParaRPr>
          </a:p>
        </p:txBody>
      </p:sp>
      <p:sp>
        <p:nvSpPr>
          <p:cNvPr id="3290" name="Google Shape;3290;p184"/>
          <p:cNvSpPr/>
          <p:nvPr/>
        </p:nvSpPr>
        <p:spPr>
          <a:xfrm>
            <a:off x="75376" y="-24"/>
            <a:ext cx="8961120" cy="954107"/>
          </a:xfrm>
          <a:prstGeom prst="rect">
            <a:avLst/>
          </a:prstGeom>
          <a:solidFill>
            <a:schemeClr val="lt1"/>
          </a:solid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62. l’Esprit de vérité nous console et nous enseigne la vérité de Dieu en Christ.  Gloire à toi, Seigneur!</a:t>
            </a:r>
            <a:endParaRPr sz="2800" b="1">
              <a:solidFill>
                <a:srgbClr val="FF0000"/>
              </a:solidFill>
              <a:latin typeface="Calibri"/>
              <a:ea typeface="Calibri"/>
              <a:cs typeface="Calibri"/>
              <a:sym typeface="Calibri"/>
            </a:endParaRPr>
          </a:p>
        </p:txBody>
      </p:sp>
      <p:sp>
        <p:nvSpPr>
          <p:cNvPr id="3291" name="Google Shape;3291;p184"/>
          <p:cNvSpPr txBox="1"/>
          <p:nvPr/>
        </p:nvSpPr>
        <p:spPr>
          <a:xfrm>
            <a:off x="611560" y="4709462"/>
            <a:ext cx="6120680" cy="181588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 prenez . . . l'épée de l'Esprit, qui est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la parole de Dieu.  Faites en tout temps par l'Esprit toutes sortes de prières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et de supplications » Éph 6:17-18</a:t>
            </a:r>
            <a:endParaRPr sz="2800">
              <a:solidFill>
                <a:schemeClr val="dk2"/>
              </a:solidFill>
              <a:latin typeface="Calibri"/>
              <a:ea typeface="Calibri"/>
              <a:cs typeface="Calibri"/>
              <a:sym typeface="Calibri"/>
            </a:endParaRPr>
          </a:p>
        </p:txBody>
      </p:sp>
      <p:pic>
        <p:nvPicPr>
          <p:cNvPr id="3292" name="Google Shape;3292;p184" descr="angry-face-01s.gif"/>
          <p:cNvPicPr preferRelativeResize="0"/>
          <p:nvPr/>
        </p:nvPicPr>
        <p:blipFill rotWithShape="1">
          <a:blip r:embed="rId6">
            <a:alphaModFix/>
          </a:blip>
          <a:srcRect/>
          <a:stretch/>
        </p:blipFill>
        <p:spPr>
          <a:xfrm>
            <a:off x="179512" y="5877272"/>
            <a:ext cx="864096" cy="864096"/>
          </a:xfrm>
          <a:prstGeom prst="ellipse">
            <a:avLst/>
          </a:prstGeom>
          <a:noFill/>
          <a:ln>
            <a:noFill/>
          </a:ln>
        </p:spPr>
      </p:pic>
      <p:sp>
        <p:nvSpPr>
          <p:cNvPr id="3293" name="Google Shape;3293;p184"/>
          <p:cNvSpPr txBox="1"/>
          <p:nvPr/>
        </p:nvSpPr>
        <p:spPr>
          <a:xfrm>
            <a:off x="179512" y="5805264"/>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3294" name="Google Shape;3294;p184"/>
          <p:cNvSpPr txBox="1"/>
          <p:nvPr/>
        </p:nvSpPr>
        <p:spPr>
          <a:xfrm>
            <a:off x="107504" y="6597352"/>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chemeClr val="lt1"/>
                </a:solidFill>
                <a:latin typeface="Arial"/>
                <a:ea typeface="Arial"/>
                <a:cs typeface="Arial"/>
                <a:sym typeface="Arial"/>
              </a:rPr>
              <a:t>© GospelGifs.com </a:t>
            </a:r>
            <a:endParaRPr sz="800">
              <a:solidFill>
                <a:schemeClr val="lt1"/>
              </a:solidFill>
              <a:latin typeface="Arial"/>
              <a:ea typeface="Arial"/>
              <a:cs typeface="Arial"/>
              <a:sym typeface="Arial"/>
            </a:endParaRPr>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Shape 3298"/>
        <p:cNvGrpSpPr/>
        <p:nvPr/>
      </p:nvGrpSpPr>
      <p:grpSpPr>
        <a:xfrm>
          <a:off x="0" y="0"/>
          <a:ext cx="0" cy="0"/>
          <a:chOff x="0" y="0"/>
          <a:chExt cx="0" cy="0"/>
        </a:xfrm>
      </p:grpSpPr>
      <p:pic>
        <p:nvPicPr>
          <p:cNvPr id="3299" name="Google Shape;3299;p185" descr="dove and sword large cropped.png"/>
          <p:cNvPicPr preferRelativeResize="0"/>
          <p:nvPr/>
        </p:nvPicPr>
        <p:blipFill rotWithShape="1">
          <a:blip r:embed="rId3">
            <a:alphaModFix/>
          </a:blip>
          <a:srcRect/>
          <a:stretch/>
        </p:blipFill>
        <p:spPr>
          <a:xfrm>
            <a:off x="107504" y="2127218"/>
            <a:ext cx="2232248" cy="2309894"/>
          </a:xfrm>
          <a:prstGeom prst="rect">
            <a:avLst/>
          </a:prstGeom>
          <a:noFill/>
          <a:ln>
            <a:noFill/>
          </a:ln>
        </p:spPr>
      </p:pic>
      <p:sp>
        <p:nvSpPr>
          <p:cNvPr id="3300" name="Google Shape;3300;p185"/>
          <p:cNvSpPr txBox="1"/>
          <p:nvPr/>
        </p:nvSpPr>
        <p:spPr>
          <a:xfrm>
            <a:off x="1691680" y="1124744"/>
            <a:ext cx="7236296" cy="526297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chemeClr val="dk2"/>
                </a:solidFill>
                <a:latin typeface="Calibri"/>
                <a:ea typeface="Calibri"/>
                <a:cs typeface="Calibri"/>
                <a:sym typeface="Calibri"/>
              </a:rPr>
              <a:t>Jean 14:16-18</a:t>
            </a:r>
            <a:endParaRPr dirty="0"/>
          </a:p>
          <a:p>
            <a:pPr marL="0" marR="0" lvl="0" indent="0" algn="ctr" rtl="0">
              <a:spcBef>
                <a:spcPts val="0"/>
              </a:spcBef>
              <a:spcAft>
                <a:spcPts val="0"/>
              </a:spcAft>
              <a:buNone/>
            </a:pPr>
            <a:r>
              <a:rPr lang="en-US" sz="2800" b="1" dirty="0" err="1">
                <a:solidFill>
                  <a:schemeClr val="dk2"/>
                </a:solidFill>
                <a:latin typeface="Calibri"/>
                <a:ea typeface="Calibri"/>
                <a:cs typeface="Calibri"/>
                <a:sym typeface="Calibri"/>
              </a:rPr>
              <a:t>L'Aide</a:t>
            </a:r>
            <a:r>
              <a:rPr lang="en-US" sz="2800" b="1" dirty="0">
                <a:solidFill>
                  <a:schemeClr val="dk2"/>
                </a:solidFill>
                <a:latin typeface="Calibri"/>
                <a:ea typeface="Calibri"/>
                <a:cs typeface="Calibri"/>
                <a:sym typeface="Calibri"/>
              </a:rPr>
              <a:t>/</a:t>
            </a:r>
            <a:r>
              <a:rPr lang="en-US" sz="2800" b="1" dirty="0" err="1">
                <a:solidFill>
                  <a:schemeClr val="dk2"/>
                </a:solidFill>
                <a:latin typeface="Calibri"/>
                <a:ea typeface="Calibri"/>
                <a:cs typeface="Calibri"/>
                <a:sym typeface="Calibri"/>
              </a:rPr>
              <a:t>Conseiller</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l'Esprit</a:t>
            </a:r>
            <a:r>
              <a:rPr lang="en-US" sz="2800" b="1" dirty="0">
                <a:solidFill>
                  <a:schemeClr val="dk2"/>
                </a:solidFill>
                <a:latin typeface="Calibri"/>
                <a:ea typeface="Calibri"/>
                <a:cs typeface="Calibri"/>
                <a:sym typeface="Calibri"/>
              </a:rPr>
              <a:t> de </a:t>
            </a:r>
            <a:r>
              <a:rPr lang="en-US" sz="2800" b="1" dirty="0" err="1">
                <a:solidFill>
                  <a:schemeClr val="dk2"/>
                </a:solidFill>
                <a:latin typeface="Calibri"/>
                <a:ea typeface="Calibri"/>
                <a:cs typeface="Calibri"/>
                <a:sym typeface="Calibri"/>
              </a:rPr>
              <a:t>vérité</a:t>
            </a:r>
            <a:r>
              <a:rPr lang="en-US" sz="2800" b="1" dirty="0">
                <a:solidFill>
                  <a:schemeClr val="dk2"/>
                </a:solidFill>
                <a:latin typeface="Calibri"/>
                <a:ea typeface="Calibri"/>
                <a:cs typeface="Calibri"/>
                <a:sym typeface="Calibri"/>
              </a:rPr>
              <a:t> nous aide et </a:t>
            </a:r>
            <a:r>
              <a:rPr lang="en-US" sz="2800" b="1" dirty="0" err="1">
                <a:solidFill>
                  <a:schemeClr val="dk2"/>
                </a:solidFill>
                <a:latin typeface="Calibri"/>
                <a:ea typeface="Calibri"/>
                <a:cs typeface="Calibri"/>
                <a:sym typeface="Calibri"/>
              </a:rPr>
              <a:t>est</a:t>
            </a:r>
            <a:r>
              <a:rPr lang="en-US" sz="2800" b="1" dirty="0">
                <a:solidFill>
                  <a:schemeClr val="dk2"/>
                </a:solidFill>
                <a:latin typeface="Calibri"/>
                <a:ea typeface="Calibri"/>
                <a:cs typeface="Calibri"/>
                <a:sym typeface="Calibri"/>
              </a:rPr>
              <a:t> avec nous, vit avec nous et </a:t>
            </a:r>
            <a:r>
              <a:rPr lang="en-US" sz="2800" b="1" dirty="0" err="1">
                <a:solidFill>
                  <a:schemeClr val="dk2"/>
                </a:solidFill>
                <a:latin typeface="Calibri"/>
                <a:ea typeface="Calibri"/>
                <a:cs typeface="Calibri"/>
                <a:sym typeface="Calibri"/>
              </a:rPr>
              <a:t>est</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en</a:t>
            </a:r>
            <a:r>
              <a:rPr lang="en-US" sz="2800" b="1" dirty="0">
                <a:solidFill>
                  <a:schemeClr val="dk2"/>
                </a:solidFill>
                <a:latin typeface="Calibri"/>
                <a:ea typeface="Calibri"/>
                <a:cs typeface="Calibri"/>
                <a:sym typeface="Calibri"/>
              </a:rPr>
              <a:t> nous. </a:t>
            </a:r>
            <a:r>
              <a:rPr lang="en-US" sz="2800" b="1" dirty="0" err="1">
                <a:solidFill>
                  <a:schemeClr val="dk2"/>
                </a:solidFill>
                <a:latin typeface="Calibri"/>
                <a:ea typeface="Calibri"/>
                <a:cs typeface="Calibri"/>
                <a:sym typeface="Calibri"/>
              </a:rPr>
              <a:t>Jésus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vient</a:t>
            </a:r>
            <a:r>
              <a:rPr lang="en-US" sz="2800" b="1" dirty="0">
                <a:solidFill>
                  <a:schemeClr val="dk2"/>
                </a:solidFill>
                <a:latin typeface="Calibri"/>
                <a:ea typeface="Calibri"/>
                <a:cs typeface="Calibri"/>
                <a:sym typeface="Calibri"/>
              </a:rPr>
              <a:t> à nous par </a:t>
            </a:r>
            <a:r>
              <a:rPr lang="en-US" sz="2800" b="1" dirty="0" err="1">
                <a:solidFill>
                  <a:schemeClr val="dk2"/>
                </a:solidFill>
                <a:latin typeface="Calibri"/>
                <a:ea typeface="Calibri"/>
                <a:cs typeface="Calibri"/>
                <a:sym typeface="Calibri"/>
              </a:rPr>
              <a:t>l'Esprit</a:t>
            </a:r>
            <a:r>
              <a:rPr lang="en-US" sz="2800" b="1" dirty="0">
                <a:solidFill>
                  <a:schemeClr val="dk2"/>
                </a:solidFill>
                <a:latin typeface="Calibri"/>
                <a:ea typeface="Calibri"/>
                <a:cs typeface="Calibri"/>
                <a:sym typeface="Calibri"/>
              </a:rPr>
              <a:t>.</a:t>
            </a:r>
            <a:endParaRPr dirty="0"/>
          </a:p>
          <a:p>
            <a:pPr marL="0" marR="0" lvl="0" indent="0" algn="ctr" rtl="0">
              <a:spcBef>
                <a:spcPts val="0"/>
              </a:spcBef>
              <a:spcAft>
                <a:spcPts val="0"/>
              </a:spcAft>
              <a:buNone/>
            </a:pPr>
            <a:endParaRPr sz="2800" b="1" dirty="0">
              <a:solidFill>
                <a:schemeClr val="dk2"/>
              </a:solidFill>
              <a:latin typeface="Calibri"/>
              <a:ea typeface="Calibri"/>
              <a:cs typeface="Calibri"/>
              <a:sym typeface="Calibri"/>
            </a:endParaRPr>
          </a:p>
          <a:p>
            <a:pPr marL="0" marR="0" lvl="0" indent="0" algn="ctr" rtl="0">
              <a:spcBef>
                <a:spcPts val="0"/>
              </a:spcBef>
              <a:spcAft>
                <a:spcPts val="0"/>
              </a:spcAft>
              <a:buNone/>
            </a:pPr>
            <a:r>
              <a:rPr lang="en-US" sz="2800" b="1" dirty="0">
                <a:solidFill>
                  <a:schemeClr val="dk2"/>
                </a:solidFill>
                <a:latin typeface="Calibri"/>
                <a:ea typeface="Calibri"/>
                <a:cs typeface="Calibri"/>
                <a:sym typeface="Calibri"/>
              </a:rPr>
              <a:t>Jean 14:26</a:t>
            </a:r>
            <a:endParaRPr dirty="0"/>
          </a:p>
          <a:p>
            <a:pPr marL="0" marR="0" lvl="0" indent="0" algn="ctr" rtl="0">
              <a:spcBef>
                <a:spcPts val="0"/>
              </a:spcBef>
              <a:spcAft>
                <a:spcPts val="0"/>
              </a:spcAft>
              <a:buNone/>
            </a:pPr>
            <a:r>
              <a:rPr lang="en-US" sz="2800" b="1" dirty="0" err="1">
                <a:solidFill>
                  <a:schemeClr val="dk2"/>
                </a:solidFill>
                <a:latin typeface="Calibri"/>
                <a:ea typeface="Calibri"/>
                <a:cs typeface="Calibri"/>
                <a:sym typeface="Calibri"/>
              </a:rPr>
              <a:t>L'Aide</a:t>
            </a:r>
            <a:r>
              <a:rPr lang="en-US" sz="2800" b="1" dirty="0">
                <a:solidFill>
                  <a:schemeClr val="dk2"/>
                </a:solidFill>
                <a:latin typeface="Calibri"/>
                <a:ea typeface="Calibri"/>
                <a:cs typeface="Calibri"/>
                <a:sym typeface="Calibri"/>
              </a:rPr>
              <a:t>/</a:t>
            </a:r>
            <a:r>
              <a:rPr lang="en-US" sz="2800" b="1" dirty="0" err="1">
                <a:solidFill>
                  <a:schemeClr val="dk2"/>
                </a:solidFill>
                <a:latin typeface="Calibri"/>
                <a:ea typeface="Calibri"/>
                <a:cs typeface="Calibri"/>
                <a:sym typeface="Calibri"/>
              </a:rPr>
              <a:t>Conseiller</a:t>
            </a:r>
            <a:r>
              <a:rPr lang="en-US" sz="2800" b="1" dirty="0">
                <a:solidFill>
                  <a:schemeClr val="dk2"/>
                </a:solidFill>
                <a:latin typeface="Calibri"/>
                <a:ea typeface="Calibri"/>
                <a:cs typeface="Calibri"/>
                <a:sym typeface="Calibri"/>
              </a:rPr>
              <a:t>, le Saint-Esprit </a:t>
            </a:r>
            <a:endParaRPr dirty="0"/>
          </a:p>
          <a:p>
            <a:pPr marL="0" marR="0" lvl="0" indent="0" algn="ctr" rtl="0">
              <a:spcBef>
                <a:spcPts val="0"/>
              </a:spcBef>
              <a:spcAft>
                <a:spcPts val="0"/>
              </a:spcAft>
              <a:buNone/>
            </a:pPr>
            <a:r>
              <a:rPr lang="en-US" sz="2800" b="1" dirty="0" err="1">
                <a:solidFill>
                  <a:schemeClr val="dk2"/>
                </a:solidFill>
                <a:latin typeface="Calibri"/>
                <a:ea typeface="Calibri"/>
                <a:cs typeface="Calibri"/>
                <a:sym typeface="Calibri"/>
              </a:rPr>
              <a:t>enseigne</a:t>
            </a:r>
            <a:r>
              <a:rPr lang="en-US" sz="2800" b="1" dirty="0">
                <a:solidFill>
                  <a:schemeClr val="dk2"/>
                </a:solidFill>
                <a:latin typeface="Calibri"/>
                <a:ea typeface="Calibri"/>
                <a:cs typeface="Calibri"/>
                <a:sym typeface="Calibri"/>
              </a:rPr>
              <a:t> et </a:t>
            </a:r>
            <a:r>
              <a:rPr lang="en-US" sz="2800" b="1" dirty="0" err="1">
                <a:solidFill>
                  <a:schemeClr val="dk2"/>
                </a:solidFill>
                <a:latin typeface="Calibri"/>
                <a:ea typeface="Calibri"/>
                <a:cs typeface="Calibri"/>
                <a:sym typeface="Calibri"/>
              </a:rPr>
              <a:t>rappelle</a:t>
            </a:r>
            <a:r>
              <a:rPr lang="en-US" sz="2800" b="1" dirty="0">
                <a:solidFill>
                  <a:schemeClr val="dk2"/>
                </a:solidFill>
                <a:latin typeface="Calibri"/>
                <a:ea typeface="Calibri"/>
                <a:cs typeface="Calibri"/>
                <a:sym typeface="Calibri"/>
              </a:rPr>
              <a:t>     </a:t>
            </a:r>
            <a:endParaRPr dirty="0"/>
          </a:p>
          <a:p>
            <a:pPr marL="0" marR="0" lvl="0" indent="0" algn="ctr" rtl="0">
              <a:spcBef>
                <a:spcPts val="0"/>
              </a:spcBef>
              <a:spcAft>
                <a:spcPts val="0"/>
              </a:spcAft>
              <a:buNone/>
            </a:pPr>
            <a:endParaRPr sz="2800" b="1" dirty="0">
              <a:solidFill>
                <a:schemeClr val="dk2"/>
              </a:solidFill>
              <a:latin typeface="Calibri"/>
              <a:ea typeface="Calibri"/>
              <a:cs typeface="Calibri"/>
              <a:sym typeface="Calibri"/>
            </a:endParaRPr>
          </a:p>
          <a:p>
            <a:pPr marL="0" marR="0" lvl="0" indent="0" algn="ctr" rtl="0">
              <a:spcBef>
                <a:spcPts val="0"/>
              </a:spcBef>
              <a:spcAft>
                <a:spcPts val="0"/>
              </a:spcAft>
              <a:buNone/>
            </a:pPr>
            <a:r>
              <a:rPr lang="en-US" sz="2800" b="1" dirty="0">
                <a:solidFill>
                  <a:schemeClr val="dk2"/>
                </a:solidFill>
                <a:latin typeface="Calibri"/>
                <a:ea typeface="Calibri"/>
                <a:cs typeface="Calibri"/>
                <a:sym typeface="Calibri"/>
              </a:rPr>
              <a:t>Jean 15:26</a:t>
            </a:r>
            <a:endParaRPr dirty="0"/>
          </a:p>
          <a:p>
            <a:pPr marL="0" marR="0" lvl="0" indent="0" algn="ctr" rtl="0">
              <a:spcBef>
                <a:spcPts val="0"/>
              </a:spcBef>
              <a:spcAft>
                <a:spcPts val="0"/>
              </a:spcAft>
              <a:buNone/>
            </a:pPr>
            <a:r>
              <a:rPr lang="en-US" sz="2800" b="1" dirty="0" err="1">
                <a:solidFill>
                  <a:schemeClr val="dk2"/>
                </a:solidFill>
                <a:latin typeface="Calibri"/>
                <a:ea typeface="Calibri"/>
                <a:cs typeface="Calibri"/>
                <a:sym typeface="Calibri"/>
              </a:rPr>
              <a:t>L'Aide</a:t>
            </a:r>
            <a:r>
              <a:rPr lang="en-US" sz="2800" b="1" dirty="0">
                <a:solidFill>
                  <a:schemeClr val="dk2"/>
                </a:solidFill>
                <a:latin typeface="Calibri"/>
                <a:ea typeface="Calibri"/>
                <a:cs typeface="Calibri"/>
                <a:sym typeface="Calibri"/>
              </a:rPr>
              <a:t>/</a:t>
            </a:r>
            <a:r>
              <a:rPr lang="en-US" sz="2800" b="1" dirty="0" err="1">
                <a:solidFill>
                  <a:schemeClr val="dk2"/>
                </a:solidFill>
                <a:latin typeface="Calibri"/>
                <a:ea typeface="Calibri"/>
                <a:cs typeface="Calibri"/>
                <a:sym typeface="Calibri"/>
              </a:rPr>
              <a:t>Conseiller</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l'Esprit</a:t>
            </a:r>
            <a:r>
              <a:rPr lang="en-US" sz="2800" b="1" dirty="0">
                <a:solidFill>
                  <a:schemeClr val="dk2"/>
                </a:solidFill>
                <a:latin typeface="Calibri"/>
                <a:ea typeface="Calibri"/>
                <a:cs typeface="Calibri"/>
                <a:sym typeface="Calibri"/>
              </a:rPr>
              <a:t> de </a:t>
            </a:r>
            <a:r>
              <a:rPr lang="en-US" sz="2800" b="1" dirty="0" err="1">
                <a:solidFill>
                  <a:schemeClr val="dk2"/>
                </a:solidFill>
                <a:latin typeface="Calibri"/>
                <a:ea typeface="Calibri"/>
                <a:cs typeface="Calibri"/>
                <a:sym typeface="Calibri"/>
              </a:rPr>
              <a:t>vérité</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témoigne</a:t>
            </a:r>
            <a:r>
              <a:rPr lang="en-US" sz="2800" b="1" dirty="0">
                <a:solidFill>
                  <a:schemeClr val="dk2"/>
                </a:solidFill>
                <a:latin typeface="Calibri"/>
                <a:ea typeface="Calibri"/>
                <a:cs typeface="Calibri"/>
                <a:sym typeface="Calibri"/>
              </a:rPr>
              <a:t> de </a:t>
            </a:r>
            <a:r>
              <a:rPr lang="en-US" sz="2800" b="1" dirty="0" err="1">
                <a:solidFill>
                  <a:schemeClr val="dk2"/>
                </a:solidFill>
                <a:latin typeface="Calibri"/>
                <a:ea typeface="Calibri"/>
                <a:cs typeface="Calibri"/>
                <a:sym typeface="Calibri"/>
              </a:rPr>
              <a:t>Jésus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comme</a:t>
            </a:r>
            <a:r>
              <a:rPr lang="en-US" sz="2800" b="1" dirty="0">
                <a:solidFill>
                  <a:schemeClr val="dk2"/>
                </a:solidFill>
                <a:latin typeface="Calibri"/>
                <a:ea typeface="Calibri"/>
                <a:cs typeface="Calibri"/>
                <a:sym typeface="Calibri"/>
              </a:rPr>
              <a:t> nous </a:t>
            </a:r>
            <a:r>
              <a:rPr lang="en-US" sz="2800" b="1" dirty="0" err="1">
                <a:solidFill>
                  <a:schemeClr val="dk2"/>
                </a:solidFill>
                <a:latin typeface="Calibri"/>
                <a:ea typeface="Calibri"/>
                <a:cs typeface="Calibri"/>
                <a:sym typeface="Calibri"/>
              </a:rPr>
              <a:t>témoignons</a:t>
            </a:r>
            <a:endParaRPr sz="2800" dirty="0">
              <a:solidFill>
                <a:schemeClr val="dk2"/>
              </a:solidFill>
              <a:latin typeface="Calibri"/>
              <a:ea typeface="Calibri"/>
              <a:cs typeface="Calibri"/>
              <a:sym typeface="Calibri"/>
            </a:endParaRPr>
          </a:p>
        </p:txBody>
      </p:sp>
      <p:sp>
        <p:nvSpPr>
          <p:cNvPr id="3302" name="Google Shape;3302;p185"/>
          <p:cNvSpPr/>
          <p:nvPr/>
        </p:nvSpPr>
        <p:spPr>
          <a:xfrm>
            <a:off x="75376" y="44624"/>
            <a:ext cx="8961120" cy="954107"/>
          </a:xfrm>
          <a:prstGeom prst="rect">
            <a:avLst/>
          </a:prstGeom>
          <a:solidFill>
            <a:schemeClr val="lt1"/>
          </a:solid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62. l’Esprit de vérité nous console et nous enseigne </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la vérité de Dieu en Christ. </a:t>
            </a:r>
            <a:endParaRPr sz="2800" b="1">
              <a:solidFill>
                <a:srgbClr val="FF0000"/>
              </a:solidFill>
              <a:latin typeface="Calibri"/>
              <a:ea typeface="Calibri"/>
              <a:cs typeface="Calibri"/>
              <a:sym typeface="Calibri"/>
            </a:endParaRPr>
          </a:p>
        </p:txBody>
      </p:sp>
      <p:sp>
        <p:nvSpPr>
          <p:cNvPr id="6" name="Google Shape;3309;p186"/>
          <p:cNvSpPr/>
          <p:nvPr/>
        </p:nvSpPr>
        <p:spPr>
          <a:xfrm>
            <a:off x="467544" y="3893567"/>
            <a:ext cx="2376264" cy="61555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dirty="0">
                <a:solidFill>
                  <a:srgbClr val="A5A5A5"/>
                </a:solidFill>
                <a:latin typeface="Arial"/>
                <a:ea typeface="Arial"/>
                <a:cs typeface="Arial"/>
                <a:sym typeface="Arial"/>
              </a:rPr>
              <a:t>Dove and Bible</a:t>
            </a:r>
            <a:endParaRPr dirty="0"/>
          </a:p>
          <a:p>
            <a:pPr marL="0" marR="0" lvl="0" indent="0" algn="ctr" rtl="0">
              <a:spcBef>
                <a:spcPts val="0"/>
              </a:spcBef>
              <a:spcAft>
                <a:spcPts val="0"/>
              </a:spcAft>
              <a:buNone/>
            </a:pPr>
            <a:r>
              <a:rPr lang="en-US" sz="800" dirty="0">
                <a:solidFill>
                  <a:srgbClr val="A5A5A5"/>
                </a:solidFill>
                <a:latin typeface="Arial"/>
                <a:ea typeface="Arial"/>
                <a:cs typeface="Arial"/>
                <a:sym typeface="Arial"/>
              </a:rPr>
              <a:t>Microsoft clip art © 2013 </a:t>
            </a:r>
            <a:endParaRPr dirty="0"/>
          </a:p>
          <a:p>
            <a:pPr marL="0" marR="0" lvl="0" indent="0" algn="ctr" rtl="0">
              <a:spcBef>
                <a:spcPts val="0"/>
              </a:spcBef>
              <a:spcAft>
                <a:spcPts val="0"/>
              </a:spcAft>
              <a:buNone/>
            </a:pPr>
            <a:r>
              <a:rPr lang="en-US" sz="800" dirty="0">
                <a:solidFill>
                  <a:srgbClr val="A5A5A5"/>
                </a:solidFill>
                <a:latin typeface="Arial"/>
                <a:ea typeface="Arial"/>
                <a:cs typeface="Arial"/>
                <a:sym typeface="Arial"/>
              </a:rPr>
              <a:t>Microsoft Corporation. </a:t>
            </a:r>
            <a:endParaRPr dirty="0"/>
          </a:p>
          <a:p>
            <a:pPr marL="0" marR="0" lvl="0" indent="0" algn="ctr" rtl="0">
              <a:spcBef>
                <a:spcPts val="0"/>
              </a:spcBef>
              <a:spcAft>
                <a:spcPts val="0"/>
              </a:spcAft>
              <a:buNone/>
            </a:pPr>
            <a:endParaRPr sz="1000" dirty="0">
              <a:solidFill>
                <a:srgbClr val="A5A5A5"/>
              </a:solidFill>
              <a:latin typeface="Arial"/>
              <a:ea typeface="Arial"/>
              <a:cs typeface="Arial"/>
              <a:sym typeface="Arial"/>
            </a:endParaRPr>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Shape 3306"/>
        <p:cNvGrpSpPr/>
        <p:nvPr/>
      </p:nvGrpSpPr>
      <p:grpSpPr>
        <a:xfrm>
          <a:off x="0" y="0"/>
          <a:ext cx="0" cy="0"/>
          <a:chOff x="0" y="0"/>
          <a:chExt cx="0" cy="0"/>
        </a:xfrm>
      </p:grpSpPr>
      <p:pic>
        <p:nvPicPr>
          <p:cNvPr id="3307" name="Google Shape;3307;p186" descr="dove and sword large cropped.png"/>
          <p:cNvPicPr preferRelativeResize="0"/>
          <p:nvPr/>
        </p:nvPicPr>
        <p:blipFill rotWithShape="1">
          <a:blip r:embed="rId3">
            <a:alphaModFix/>
          </a:blip>
          <a:srcRect/>
          <a:stretch/>
        </p:blipFill>
        <p:spPr>
          <a:xfrm>
            <a:off x="107504" y="2127218"/>
            <a:ext cx="2232248" cy="2309894"/>
          </a:xfrm>
          <a:prstGeom prst="rect">
            <a:avLst/>
          </a:prstGeom>
          <a:noFill/>
          <a:ln>
            <a:noFill/>
          </a:ln>
        </p:spPr>
      </p:pic>
      <p:sp>
        <p:nvSpPr>
          <p:cNvPr id="3308" name="Google Shape;3308;p186"/>
          <p:cNvSpPr txBox="1"/>
          <p:nvPr/>
        </p:nvSpPr>
        <p:spPr>
          <a:xfrm>
            <a:off x="1835696" y="1124744"/>
            <a:ext cx="7236296" cy="440120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Jean 16:7-11</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L'Aide/Conseiller condamne et convainc</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du péché d'incrédulité en Jésus, la justice de Jésus, le jugement de Satan et le péché</a:t>
            </a:r>
            <a:endParaRPr/>
          </a:p>
          <a:p>
            <a:pPr marL="0" marR="0" lvl="0" indent="0" algn="ctr" rtl="0">
              <a:spcBef>
                <a:spcPts val="0"/>
              </a:spcBef>
              <a:spcAft>
                <a:spcPts val="0"/>
              </a:spcAft>
              <a:buNone/>
            </a:pPr>
            <a:endParaRPr sz="2800" b="1">
              <a:solidFill>
                <a:schemeClr val="dk2"/>
              </a:solidFill>
              <a:latin typeface="Calibri"/>
              <a:ea typeface="Calibri"/>
              <a:cs typeface="Calibri"/>
              <a:sym typeface="Calibri"/>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Jean 16:13-15</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L'Esprit de vérité guide dans toute la vérité, révèle les choses futures à venir, glorifie Jésus, fait connaître Jésus, fait connaître tout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ce qui appartient à Jésus</a:t>
            </a:r>
            <a:endParaRPr sz="2800">
              <a:solidFill>
                <a:schemeClr val="dk2"/>
              </a:solidFill>
              <a:latin typeface="Calibri"/>
              <a:ea typeface="Calibri"/>
              <a:cs typeface="Calibri"/>
              <a:sym typeface="Calibri"/>
            </a:endParaRPr>
          </a:p>
        </p:txBody>
      </p:sp>
      <p:sp>
        <p:nvSpPr>
          <p:cNvPr id="3309" name="Google Shape;3309;p186"/>
          <p:cNvSpPr/>
          <p:nvPr/>
        </p:nvSpPr>
        <p:spPr>
          <a:xfrm>
            <a:off x="467544" y="3893567"/>
            <a:ext cx="2376264" cy="61555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dirty="0">
                <a:solidFill>
                  <a:srgbClr val="A5A5A5"/>
                </a:solidFill>
                <a:latin typeface="Arial"/>
                <a:ea typeface="Arial"/>
                <a:cs typeface="Arial"/>
                <a:sym typeface="Arial"/>
              </a:rPr>
              <a:t>Dove and Bible</a:t>
            </a:r>
            <a:endParaRPr dirty="0"/>
          </a:p>
          <a:p>
            <a:pPr marL="0" marR="0" lvl="0" indent="0" algn="ctr" rtl="0">
              <a:spcBef>
                <a:spcPts val="0"/>
              </a:spcBef>
              <a:spcAft>
                <a:spcPts val="0"/>
              </a:spcAft>
              <a:buNone/>
            </a:pPr>
            <a:r>
              <a:rPr lang="en-US" sz="800" dirty="0">
                <a:solidFill>
                  <a:srgbClr val="A5A5A5"/>
                </a:solidFill>
                <a:latin typeface="Arial"/>
                <a:ea typeface="Arial"/>
                <a:cs typeface="Arial"/>
                <a:sym typeface="Arial"/>
              </a:rPr>
              <a:t>Microsoft clip art © 2013 </a:t>
            </a:r>
            <a:endParaRPr dirty="0"/>
          </a:p>
          <a:p>
            <a:pPr marL="0" marR="0" lvl="0" indent="0" algn="ctr" rtl="0">
              <a:spcBef>
                <a:spcPts val="0"/>
              </a:spcBef>
              <a:spcAft>
                <a:spcPts val="0"/>
              </a:spcAft>
              <a:buNone/>
            </a:pPr>
            <a:r>
              <a:rPr lang="en-US" sz="800" dirty="0">
                <a:solidFill>
                  <a:srgbClr val="A5A5A5"/>
                </a:solidFill>
                <a:latin typeface="Arial"/>
                <a:ea typeface="Arial"/>
                <a:cs typeface="Arial"/>
                <a:sym typeface="Arial"/>
              </a:rPr>
              <a:t>Microsoft Corporation. </a:t>
            </a:r>
            <a:endParaRPr dirty="0"/>
          </a:p>
          <a:p>
            <a:pPr marL="0" marR="0" lvl="0" indent="0" algn="ctr" rtl="0">
              <a:spcBef>
                <a:spcPts val="0"/>
              </a:spcBef>
              <a:spcAft>
                <a:spcPts val="0"/>
              </a:spcAft>
              <a:buNone/>
            </a:pPr>
            <a:endParaRPr sz="1000" dirty="0">
              <a:solidFill>
                <a:srgbClr val="A5A5A5"/>
              </a:solidFill>
              <a:latin typeface="Arial"/>
              <a:ea typeface="Arial"/>
              <a:cs typeface="Arial"/>
              <a:sym typeface="Arial"/>
            </a:endParaRPr>
          </a:p>
        </p:txBody>
      </p:sp>
      <p:sp>
        <p:nvSpPr>
          <p:cNvPr id="3310" name="Google Shape;3310;p186"/>
          <p:cNvSpPr/>
          <p:nvPr/>
        </p:nvSpPr>
        <p:spPr>
          <a:xfrm>
            <a:off x="75376" y="44624"/>
            <a:ext cx="8961120" cy="954107"/>
          </a:xfrm>
          <a:prstGeom prst="rect">
            <a:avLst/>
          </a:prstGeom>
          <a:solidFill>
            <a:schemeClr val="lt1"/>
          </a:solid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62. l’Esprit de vérité nous console et nous enseigne </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la vérité de Dieu en Christ. </a:t>
            </a:r>
            <a:endParaRPr sz="2800" b="1">
              <a:solidFill>
                <a:srgbClr val="FF0000"/>
              </a:solidFill>
              <a:latin typeface="Calibri"/>
              <a:ea typeface="Calibri"/>
              <a:cs typeface="Calibri"/>
              <a:sym typeface="Calibri"/>
            </a:endParaRPr>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Shape 3314"/>
        <p:cNvGrpSpPr/>
        <p:nvPr/>
      </p:nvGrpSpPr>
      <p:grpSpPr>
        <a:xfrm>
          <a:off x="0" y="0"/>
          <a:ext cx="0" cy="0"/>
          <a:chOff x="0" y="0"/>
          <a:chExt cx="0" cy="0"/>
        </a:xfrm>
      </p:grpSpPr>
      <p:sp>
        <p:nvSpPr>
          <p:cNvPr id="3315" name="Google Shape;3315;p187"/>
          <p:cNvSpPr txBox="1"/>
          <p:nvPr/>
        </p:nvSpPr>
        <p:spPr>
          <a:xfrm>
            <a:off x="2195736" y="1124744"/>
            <a:ext cx="6948264" cy="22467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1 Cor 1:23-24; 2:9-16   L'Esprit de Dieu révèle ce que Dieu a préparé pour ceux qui l'aiment; nous comprenons ce que Dieu nous a donné dans le Christ crucifié, la puissance et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la sagesse de Dieu</a:t>
            </a:r>
            <a:endParaRPr sz="2800">
              <a:solidFill>
                <a:schemeClr val="dk2"/>
              </a:solidFill>
              <a:latin typeface="Calibri"/>
              <a:ea typeface="Calibri"/>
              <a:cs typeface="Calibri"/>
              <a:sym typeface="Calibri"/>
            </a:endParaRPr>
          </a:p>
        </p:txBody>
      </p:sp>
      <p:sp>
        <p:nvSpPr>
          <p:cNvPr id="3316" name="Google Shape;3316;p187"/>
          <p:cNvSpPr txBox="1"/>
          <p:nvPr/>
        </p:nvSpPr>
        <p:spPr>
          <a:xfrm>
            <a:off x="35496" y="3284984"/>
            <a:ext cx="9071992" cy="34778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1200" b="1" dirty="0">
              <a:solidFill>
                <a:schemeClr val="dk2"/>
              </a:solidFill>
              <a:latin typeface="Calibri"/>
              <a:ea typeface="Calibri"/>
              <a:cs typeface="Calibri"/>
              <a:sym typeface="Calibri"/>
            </a:endParaRPr>
          </a:p>
          <a:p>
            <a:pPr marL="0" marR="0" lvl="0" indent="0" algn="ctr" rtl="0">
              <a:spcBef>
                <a:spcPts val="0"/>
              </a:spcBef>
              <a:spcAft>
                <a:spcPts val="0"/>
              </a:spcAft>
              <a:buNone/>
            </a:pPr>
            <a:r>
              <a:rPr lang="en-US" sz="2800" b="1" dirty="0" err="1">
                <a:solidFill>
                  <a:schemeClr val="dk2"/>
                </a:solidFill>
                <a:latin typeface="Calibri"/>
                <a:ea typeface="Calibri"/>
                <a:cs typeface="Calibri"/>
                <a:sym typeface="Calibri"/>
              </a:rPr>
              <a:t>Éph</a:t>
            </a:r>
            <a:r>
              <a:rPr lang="en-US" sz="2800" b="1" dirty="0">
                <a:solidFill>
                  <a:schemeClr val="dk2"/>
                </a:solidFill>
                <a:latin typeface="Calibri"/>
                <a:ea typeface="Calibri"/>
                <a:cs typeface="Calibri"/>
                <a:sym typeface="Calibri"/>
              </a:rPr>
              <a:t> 6:17-18</a:t>
            </a:r>
            <a:endParaRPr dirty="0"/>
          </a:p>
          <a:p>
            <a:pPr marL="0" marR="0" lvl="0" indent="0" algn="ctr" rtl="0">
              <a:spcBef>
                <a:spcPts val="0"/>
              </a:spcBef>
              <a:spcAft>
                <a:spcPts val="0"/>
              </a:spcAft>
              <a:buNone/>
            </a:pPr>
            <a:r>
              <a:rPr lang="en-US" sz="2800" b="1" dirty="0" err="1">
                <a:solidFill>
                  <a:schemeClr val="dk2"/>
                </a:solidFill>
                <a:latin typeface="Calibri"/>
                <a:ea typeface="Calibri"/>
                <a:cs typeface="Calibri"/>
                <a:sym typeface="Calibri"/>
              </a:rPr>
              <a:t>L'Esprit</a:t>
            </a:r>
            <a:r>
              <a:rPr lang="en-US" sz="2800" b="1" dirty="0">
                <a:solidFill>
                  <a:schemeClr val="dk2"/>
                </a:solidFill>
                <a:latin typeface="Calibri"/>
                <a:ea typeface="Calibri"/>
                <a:cs typeface="Calibri"/>
                <a:sym typeface="Calibri"/>
              </a:rPr>
              <a:t> nous aide à prendre </a:t>
            </a:r>
            <a:r>
              <a:rPr lang="en-US" sz="2800" b="1" dirty="0" err="1">
                <a:solidFill>
                  <a:schemeClr val="dk2"/>
                </a:solidFill>
                <a:latin typeface="Calibri"/>
                <a:ea typeface="Calibri"/>
                <a:cs typeface="Calibri"/>
                <a:sym typeface="Calibri"/>
              </a:rPr>
              <a:t>l'épée</a:t>
            </a:r>
            <a:r>
              <a:rPr lang="en-US" sz="2800" b="1" dirty="0">
                <a:solidFill>
                  <a:schemeClr val="dk2"/>
                </a:solidFill>
                <a:latin typeface="Calibri"/>
                <a:ea typeface="Calibri"/>
                <a:cs typeface="Calibri"/>
                <a:sym typeface="Calibri"/>
              </a:rPr>
              <a:t> de la parole de Dieu</a:t>
            </a:r>
            <a:endParaRPr dirty="0"/>
          </a:p>
          <a:p>
            <a:pPr marL="0" marR="0" lvl="0" indent="0" algn="ctr" rtl="0">
              <a:spcBef>
                <a:spcPts val="0"/>
              </a:spcBef>
              <a:spcAft>
                <a:spcPts val="0"/>
              </a:spcAft>
              <a:buNone/>
            </a:pPr>
            <a:r>
              <a:rPr lang="en-US" sz="2800" b="1" dirty="0">
                <a:solidFill>
                  <a:schemeClr val="dk2"/>
                </a:solidFill>
                <a:latin typeface="Calibri"/>
                <a:ea typeface="Calibri"/>
                <a:cs typeface="Calibri"/>
                <a:sym typeface="Calibri"/>
              </a:rPr>
              <a:t>prier </a:t>
            </a:r>
            <a:r>
              <a:rPr lang="en-US" sz="2800" b="1" dirty="0" err="1">
                <a:solidFill>
                  <a:schemeClr val="dk2"/>
                </a:solidFill>
                <a:latin typeface="Calibri"/>
                <a:ea typeface="Calibri"/>
                <a:cs typeface="Calibri"/>
                <a:sym typeface="Calibri"/>
              </a:rPr>
              <a:t>en</a:t>
            </a:r>
            <a:r>
              <a:rPr lang="en-US" sz="2800" b="1" dirty="0">
                <a:solidFill>
                  <a:schemeClr val="dk2"/>
                </a:solidFill>
                <a:latin typeface="Calibri"/>
                <a:ea typeface="Calibri"/>
                <a:cs typeface="Calibri"/>
                <a:sym typeface="Calibri"/>
              </a:rPr>
              <a:t> Esprit avec la parole de Dieu      </a:t>
            </a:r>
            <a:endParaRPr dirty="0"/>
          </a:p>
          <a:p>
            <a:pPr marL="0" marR="0" lvl="0" indent="0" algn="ctr" rtl="0">
              <a:spcBef>
                <a:spcPts val="0"/>
              </a:spcBef>
              <a:spcAft>
                <a:spcPts val="0"/>
              </a:spcAft>
              <a:buNone/>
            </a:pPr>
            <a:endParaRPr sz="1200" b="1" dirty="0">
              <a:solidFill>
                <a:schemeClr val="dk2"/>
              </a:solidFill>
              <a:latin typeface="Calibri"/>
              <a:ea typeface="Calibri"/>
              <a:cs typeface="Calibri"/>
              <a:sym typeface="Calibri"/>
            </a:endParaRPr>
          </a:p>
          <a:p>
            <a:pPr marL="0" marR="0" lvl="0" indent="0" algn="ctr" rtl="0">
              <a:spcBef>
                <a:spcPts val="0"/>
              </a:spcBef>
              <a:spcAft>
                <a:spcPts val="0"/>
              </a:spcAft>
              <a:buNone/>
            </a:pPr>
            <a:r>
              <a:rPr lang="en-US" sz="2800" b="1" dirty="0">
                <a:solidFill>
                  <a:schemeClr val="dk2"/>
                </a:solidFill>
                <a:latin typeface="Calibri"/>
                <a:ea typeface="Calibri"/>
                <a:cs typeface="Calibri"/>
                <a:sym typeface="Calibri"/>
              </a:rPr>
              <a:t>1 Jean 2:20, 26-27</a:t>
            </a:r>
            <a:endParaRPr lang="en-US" dirty="0">
              <a:ea typeface="Calibri"/>
            </a:endParaRPr>
          </a:p>
          <a:p>
            <a:pPr marL="0" marR="0" lvl="0" indent="0" algn="ctr" rtl="0">
              <a:spcBef>
                <a:spcPts val="0"/>
              </a:spcBef>
              <a:spcAft>
                <a:spcPts val="0"/>
              </a:spcAft>
              <a:buNone/>
            </a:pPr>
            <a:r>
              <a:rPr lang="en-US" sz="2800" b="1" dirty="0">
                <a:solidFill>
                  <a:schemeClr val="dk2"/>
                </a:solidFill>
                <a:latin typeface="Calibri"/>
                <a:ea typeface="Calibri"/>
                <a:cs typeface="Calibri"/>
                <a:sym typeface="Calibri"/>
              </a:rPr>
              <a:t>Dieu nous </a:t>
            </a:r>
            <a:r>
              <a:rPr lang="en-US" sz="2800" b="1" dirty="0" err="1">
                <a:solidFill>
                  <a:schemeClr val="dk2"/>
                </a:solidFill>
                <a:latin typeface="Calibri"/>
                <a:ea typeface="Calibri"/>
                <a:cs typeface="Calibri"/>
                <a:sym typeface="Calibri"/>
              </a:rPr>
              <a:t>oint</a:t>
            </a:r>
            <a:r>
              <a:rPr lang="en-US" sz="2800" b="1" dirty="0">
                <a:solidFill>
                  <a:schemeClr val="dk2"/>
                </a:solidFill>
                <a:latin typeface="Calibri"/>
                <a:ea typeface="Calibri"/>
                <a:cs typeface="Calibri"/>
                <a:sym typeface="Calibri"/>
              </a:rPr>
              <a:t> de </a:t>
            </a:r>
            <a:r>
              <a:rPr lang="en-US" sz="2800" b="1" dirty="0" err="1">
                <a:solidFill>
                  <a:schemeClr val="dk2"/>
                </a:solidFill>
                <a:latin typeface="Calibri"/>
                <a:ea typeface="Calibri"/>
                <a:cs typeface="Calibri"/>
                <a:sym typeface="Calibri"/>
              </a:rPr>
              <a:t>l'Esprit</a:t>
            </a:r>
            <a:r>
              <a:rPr lang="en-US" sz="2800" b="1" dirty="0">
                <a:solidFill>
                  <a:schemeClr val="dk2"/>
                </a:solidFill>
                <a:latin typeface="Calibri"/>
                <a:ea typeface="Calibri"/>
                <a:cs typeface="Calibri"/>
                <a:sym typeface="Calibri"/>
              </a:rPr>
              <a:t> pour </a:t>
            </a:r>
            <a:r>
              <a:rPr lang="en-US" sz="2800" b="1" dirty="0" err="1">
                <a:solidFill>
                  <a:schemeClr val="dk2"/>
                </a:solidFill>
                <a:latin typeface="Calibri"/>
                <a:ea typeface="Calibri"/>
                <a:cs typeface="Calibri"/>
                <a:sym typeface="Calibri"/>
              </a:rPr>
              <a:t>connaître</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sa</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vérité</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L'Esprit</a:t>
            </a:r>
            <a:r>
              <a:rPr lang="en-US" sz="2800" b="1" dirty="0">
                <a:solidFill>
                  <a:schemeClr val="dk2"/>
                </a:solidFill>
                <a:latin typeface="Calibri"/>
                <a:ea typeface="Calibri"/>
                <a:cs typeface="Calibri"/>
                <a:sym typeface="Calibri"/>
              </a:rPr>
              <a:t> nous </a:t>
            </a:r>
            <a:r>
              <a:rPr lang="en-US" sz="2800" b="1" dirty="0" err="1">
                <a:solidFill>
                  <a:schemeClr val="dk2"/>
                </a:solidFill>
                <a:latin typeface="Calibri"/>
                <a:ea typeface="Calibri"/>
                <a:cs typeface="Calibri"/>
                <a:sym typeface="Calibri"/>
              </a:rPr>
              <a:t>enseigne</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toute</a:t>
            </a:r>
            <a:r>
              <a:rPr lang="en-US" sz="2800" b="1" dirty="0">
                <a:solidFill>
                  <a:schemeClr val="dk2"/>
                </a:solidFill>
                <a:latin typeface="Calibri"/>
                <a:ea typeface="Calibri"/>
                <a:cs typeface="Calibri"/>
                <a:sym typeface="Calibri"/>
              </a:rPr>
              <a:t> la </a:t>
            </a:r>
            <a:r>
              <a:rPr lang="en-US" sz="2800" b="1" dirty="0" err="1">
                <a:solidFill>
                  <a:schemeClr val="dk2"/>
                </a:solidFill>
                <a:latin typeface="Calibri"/>
                <a:ea typeface="Calibri"/>
                <a:cs typeface="Calibri"/>
                <a:sym typeface="Calibri"/>
              </a:rPr>
              <a:t>vérité</a:t>
            </a:r>
            <a:r>
              <a:rPr lang="en-US" sz="2800" b="1" dirty="0">
                <a:solidFill>
                  <a:schemeClr val="dk2"/>
                </a:solidFill>
                <a:latin typeface="Calibri"/>
                <a:ea typeface="Calibri"/>
                <a:cs typeface="Calibri"/>
                <a:sym typeface="Calibri"/>
              </a:rPr>
              <a:t> de Dieu </a:t>
            </a:r>
            <a:r>
              <a:rPr lang="en-US" sz="2800" b="1" dirty="0" err="1">
                <a:solidFill>
                  <a:schemeClr val="dk2"/>
                </a:solidFill>
                <a:latin typeface="Calibri"/>
                <a:ea typeface="Calibri"/>
                <a:cs typeface="Calibri"/>
                <a:sym typeface="Calibri"/>
              </a:rPr>
              <a:t>en</a:t>
            </a:r>
            <a:r>
              <a:rPr lang="en-US" sz="2800" b="1" dirty="0">
                <a:solidFill>
                  <a:schemeClr val="dk2"/>
                </a:solidFill>
                <a:latin typeface="Calibri"/>
                <a:ea typeface="Calibri"/>
                <a:cs typeface="Calibri"/>
                <a:sym typeface="Calibri"/>
              </a:rPr>
              <a:t> Christ </a:t>
            </a:r>
            <a:endParaRPr dirty="0"/>
          </a:p>
          <a:p>
            <a:pPr marL="0" marR="0" lvl="0" indent="0" algn="ctr" rtl="0">
              <a:spcBef>
                <a:spcPts val="0"/>
              </a:spcBef>
              <a:spcAft>
                <a:spcPts val="0"/>
              </a:spcAft>
              <a:buNone/>
            </a:pPr>
            <a:r>
              <a:rPr lang="en-US" sz="2800" b="1" dirty="0" err="1">
                <a:solidFill>
                  <a:schemeClr val="dk2"/>
                </a:solidFill>
                <a:latin typeface="Calibri"/>
                <a:ea typeface="Calibri"/>
                <a:cs typeface="Calibri"/>
                <a:sym typeface="Calibri"/>
              </a:rPr>
              <a:t>ainsi</a:t>
            </a:r>
            <a:r>
              <a:rPr lang="en-US" sz="2800" b="1" dirty="0">
                <a:solidFill>
                  <a:schemeClr val="dk2"/>
                </a:solidFill>
                <a:latin typeface="Calibri"/>
                <a:ea typeface="Calibri"/>
                <a:cs typeface="Calibri"/>
                <a:sym typeface="Calibri"/>
              </a:rPr>
              <a:t> nous </a:t>
            </a:r>
            <a:r>
              <a:rPr lang="en-US" sz="2800" b="1" dirty="0" err="1">
                <a:solidFill>
                  <a:schemeClr val="dk2"/>
                </a:solidFill>
                <a:latin typeface="Calibri"/>
                <a:ea typeface="Calibri"/>
                <a:cs typeface="Calibri"/>
                <a:sym typeface="Calibri"/>
              </a:rPr>
              <a:t>discernons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l'erreur</a:t>
            </a:r>
            <a:r>
              <a:rPr lang="en-US" sz="2800" b="1" dirty="0">
                <a:solidFill>
                  <a:schemeClr val="dk2"/>
                </a:solidFill>
                <a:latin typeface="Calibri"/>
                <a:ea typeface="Calibri"/>
                <a:cs typeface="Calibri"/>
                <a:sym typeface="Calibri"/>
              </a:rPr>
              <a:t> et </a:t>
            </a:r>
            <a:r>
              <a:rPr lang="en-US" sz="2800" b="1" dirty="0" err="1">
                <a:solidFill>
                  <a:schemeClr val="dk2"/>
                </a:solidFill>
                <a:latin typeface="Calibri"/>
                <a:ea typeface="Calibri"/>
                <a:cs typeface="Calibri"/>
                <a:sym typeface="Calibri"/>
              </a:rPr>
              <a:t>restons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en</a:t>
            </a:r>
            <a:r>
              <a:rPr lang="en-US" sz="2800" b="1" dirty="0">
                <a:solidFill>
                  <a:schemeClr val="dk2"/>
                </a:solidFill>
                <a:latin typeface="Calibri"/>
                <a:ea typeface="Calibri"/>
                <a:cs typeface="Calibri"/>
                <a:sym typeface="Calibri"/>
              </a:rPr>
              <a:t> Christ.</a:t>
            </a:r>
            <a:endParaRPr sz="2800" dirty="0">
              <a:solidFill>
                <a:schemeClr val="dk2"/>
              </a:solidFill>
              <a:latin typeface="Calibri"/>
              <a:ea typeface="Calibri"/>
              <a:cs typeface="Calibri"/>
              <a:sym typeface="Calibri"/>
            </a:endParaRPr>
          </a:p>
        </p:txBody>
      </p:sp>
      <p:pic>
        <p:nvPicPr>
          <p:cNvPr id="3317" name="Google Shape;3317;p187" descr="dove and sword large cropped.png"/>
          <p:cNvPicPr preferRelativeResize="0"/>
          <p:nvPr/>
        </p:nvPicPr>
        <p:blipFill rotWithShape="1">
          <a:blip r:embed="rId3">
            <a:alphaModFix/>
          </a:blip>
          <a:srcRect/>
          <a:stretch/>
        </p:blipFill>
        <p:spPr>
          <a:xfrm>
            <a:off x="107504" y="1484784"/>
            <a:ext cx="2232248" cy="2309894"/>
          </a:xfrm>
          <a:prstGeom prst="rect">
            <a:avLst/>
          </a:prstGeom>
          <a:noFill/>
          <a:ln>
            <a:noFill/>
          </a:ln>
        </p:spPr>
      </p:pic>
      <p:sp>
        <p:nvSpPr>
          <p:cNvPr id="3318" name="Google Shape;3318;p187"/>
          <p:cNvSpPr/>
          <p:nvPr/>
        </p:nvSpPr>
        <p:spPr>
          <a:xfrm>
            <a:off x="467544" y="3284984"/>
            <a:ext cx="2376264" cy="61555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A5A5A5"/>
                </a:solidFill>
                <a:latin typeface="Arial"/>
                <a:ea typeface="Arial"/>
                <a:cs typeface="Arial"/>
                <a:sym typeface="Arial"/>
              </a:rPr>
              <a:t>Dove and Bible</a:t>
            </a:r>
            <a:endParaRPr/>
          </a:p>
          <a:p>
            <a:pPr marL="0" marR="0" lvl="0" indent="0" algn="ctr" rtl="0">
              <a:spcBef>
                <a:spcPts val="0"/>
              </a:spcBef>
              <a:spcAft>
                <a:spcPts val="0"/>
              </a:spcAft>
              <a:buNone/>
            </a:pPr>
            <a:r>
              <a:rPr lang="en-US" sz="800">
                <a:solidFill>
                  <a:srgbClr val="A5A5A5"/>
                </a:solidFill>
                <a:latin typeface="Arial"/>
                <a:ea typeface="Arial"/>
                <a:cs typeface="Arial"/>
                <a:sym typeface="Arial"/>
              </a:rPr>
              <a:t>Microsoft clip art © 2013 </a:t>
            </a:r>
            <a:endParaRPr/>
          </a:p>
          <a:p>
            <a:pPr marL="0" marR="0" lvl="0" indent="0" algn="ctr" rtl="0">
              <a:spcBef>
                <a:spcPts val="0"/>
              </a:spcBef>
              <a:spcAft>
                <a:spcPts val="0"/>
              </a:spcAft>
              <a:buNone/>
            </a:pPr>
            <a:r>
              <a:rPr lang="en-US" sz="800">
                <a:solidFill>
                  <a:srgbClr val="A5A5A5"/>
                </a:solidFill>
                <a:latin typeface="Arial"/>
                <a:ea typeface="Arial"/>
                <a:cs typeface="Arial"/>
                <a:sym typeface="Arial"/>
              </a:rPr>
              <a:t>Microsoft Corporation. </a:t>
            </a:r>
            <a:endParaRPr/>
          </a:p>
          <a:p>
            <a:pPr marL="0" marR="0" lvl="0" indent="0" algn="ctr" rtl="0">
              <a:spcBef>
                <a:spcPts val="0"/>
              </a:spcBef>
              <a:spcAft>
                <a:spcPts val="0"/>
              </a:spcAft>
              <a:buNone/>
            </a:pPr>
            <a:endParaRPr sz="1000">
              <a:solidFill>
                <a:srgbClr val="A5A5A5"/>
              </a:solidFill>
              <a:latin typeface="Arial"/>
              <a:ea typeface="Arial"/>
              <a:cs typeface="Arial"/>
              <a:sym typeface="Arial"/>
            </a:endParaRPr>
          </a:p>
        </p:txBody>
      </p:sp>
      <p:sp>
        <p:nvSpPr>
          <p:cNvPr id="3319" name="Google Shape;3319;p187"/>
          <p:cNvSpPr/>
          <p:nvPr/>
        </p:nvSpPr>
        <p:spPr>
          <a:xfrm>
            <a:off x="75376" y="44624"/>
            <a:ext cx="8961120" cy="954107"/>
          </a:xfrm>
          <a:prstGeom prst="rect">
            <a:avLst/>
          </a:prstGeom>
          <a:solidFill>
            <a:schemeClr val="lt1"/>
          </a:solid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62. l’Esprit de vérité nous console et nous enseigne </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la vérité de Dieu en Christ. </a:t>
            </a:r>
            <a:endParaRPr sz="2800" b="1">
              <a:solidFill>
                <a:srgbClr val="FF0000"/>
              </a:solidFill>
              <a:latin typeface="Calibri"/>
              <a:ea typeface="Calibri"/>
              <a:cs typeface="Calibri"/>
              <a:sym typeface="Calibri"/>
            </a:endParaRPr>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Shape 3324"/>
        <p:cNvGrpSpPr/>
        <p:nvPr/>
      </p:nvGrpSpPr>
      <p:grpSpPr>
        <a:xfrm>
          <a:off x="0" y="0"/>
          <a:ext cx="0" cy="0"/>
          <a:chOff x="0" y="0"/>
          <a:chExt cx="0" cy="0"/>
        </a:xfrm>
      </p:grpSpPr>
      <p:pic>
        <p:nvPicPr>
          <p:cNvPr id="3325" name="Google Shape;3325;p188" descr="dove and sword large cropped.png"/>
          <p:cNvPicPr preferRelativeResize="0"/>
          <p:nvPr/>
        </p:nvPicPr>
        <p:blipFill rotWithShape="1">
          <a:blip r:embed="rId3">
            <a:alphaModFix/>
          </a:blip>
          <a:srcRect/>
          <a:stretch/>
        </p:blipFill>
        <p:spPr>
          <a:xfrm>
            <a:off x="-36512" y="-27384"/>
            <a:ext cx="4193702" cy="4339572"/>
          </a:xfrm>
          <a:prstGeom prst="rect">
            <a:avLst/>
          </a:prstGeom>
          <a:noFill/>
          <a:ln>
            <a:noFill/>
          </a:ln>
        </p:spPr>
      </p:pic>
      <p:sp>
        <p:nvSpPr>
          <p:cNvPr id="3326" name="Google Shape;3326;p188"/>
          <p:cNvSpPr/>
          <p:nvPr/>
        </p:nvSpPr>
        <p:spPr>
          <a:xfrm>
            <a:off x="2483768" y="3342471"/>
            <a:ext cx="6336704" cy="22467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err="1">
                <a:solidFill>
                  <a:schemeClr val="dk2"/>
                </a:solidFill>
                <a:latin typeface="Calibri"/>
                <a:ea typeface="Calibri"/>
                <a:cs typeface="Calibri"/>
                <a:sym typeface="Calibri"/>
              </a:rPr>
              <a:t>En</a:t>
            </a:r>
            <a:r>
              <a:rPr lang="en-US" sz="2800" b="1" dirty="0">
                <a:solidFill>
                  <a:schemeClr val="dk2"/>
                </a:solidFill>
                <a:latin typeface="Calibri"/>
                <a:ea typeface="Calibri"/>
                <a:cs typeface="Calibri"/>
                <a:sym typeface="Calibri"/>
              </a:rPr>
              <a:t> raison du grave </a:t>
            </a:r>
            <a:r>
              <a:rPr lang="en-US" sz="2800" b="1" dirty="0" err="1">
                <a:solidFill>
                  <a:schemeClr val="dk2"/>
                </a:solidFill>
                <a:latin typeface="Calibri"/>
                <a:ea typeface="Calibri"/>
                <a:cs typeface="Calibri"/>
                <a:sym typeface="Calibri"/>
              </a:rPr>
              <a:t>problème</a:t>
            </a:r>
            <a:r>
              <a:rPr lang="en-US" sz="2800" b="1" dirty="0">
                <a:solidFill>
                  <a:schemeClr val="dk2"/>
                </a:solidFill>
                <a:latin typeface="Calibri"/>
                <a:ea typeface="Calibri"/>
                <a:cs typeface="Calibri"/>
                <a:sym typeface="Calibri"/>
              </a:rPr>
              <a:t> dans </a:t>
            </a:r>
            <a:endParaRPr dirty="0"/>
          </a:p>
          <a:p>
            <a:pPr marL="0" marR="0" lvl="0" indent="0" algn="ctr" rtl="0">
              <a:spcBef>
                <a:spcPts val="0"/>
              </a:spcBef>
              <a:spcAft>
                <a:spcPts val="0"/>
              </a:spcAft>
              <a:buNone/>
            </a:pPr>
            <a:r>
              <a:rPr lang="en-US" sz="2800" b="1" dirty="0">
                <a:solidFill>
                  <a:schemeClr val="dk2"/>
                </a:solidFill>
                <a:latin typeface="Calibri"/>
                <a:ea typeface="Calibri"/>
                <a:cs typeface="Calibri"/>
                <a:sym typeface="Calibri"/>
              </a:rPr>
              <a:t>le monde avec de </a:t>
            </a:r>
            <a:r>
              <a:rPr lang="en-US" sz="2800" b="1" dirty="0" err="1">
                <a:solidFill>
                  <a:schemeClr val="dk2"/>
                </a:solidFill>
                <a:latin typeface="Calibri"/>
                <a:ea typeface="Calibri"/>
                <a:cs typeface="Calibri"/>
                <a:sym typeface="Calibri"/>
              </a:rPr>
              <a:t>nombreux</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chrétiens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sincères</a:t>
            </a:r>
            <a:r>
              <a:rPr lang="en-US" sz="2800" b="1" dirty="0">
                <a:solidFill>
                  <a:schemeClr val="dk2"/>
                </a:solidFill>
                <a:latin typeface="Calibri"/>
                <a:ea typeface="Calibri"/>
                <a:cs typeface="Calibri"/>
                <a:sym typeface="Calibri"/>
              </a:rPr>
              <a:t> qui </a:t>
            </a:r>
            <a:r>
              <a:rPr lang="en-US" sz="2800" b="1" dirty="0" err="1">
                <a:solidFill>
                  <a:schemeClr val="dk2"/>
                </a:solidFill>
                <a:latin typeface="Calibri"/>
                <a:ea typeface="Calibri"/>
                <a:cs typeface="Calibri"/>
                <a:sym typeface="Calibri"/>
              </a:rPr>
              <a:t>déconnectent</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l'Esprit</a:t>
            </a:r>
            <a:r>
              <a:rPr lang="en-US" sz="2800" b="1" dirty="0">
                <a:solidFill>
                  <a:schemeClr val="dk2"/>
                </a:solidFill>
                <a:latin typeface="Calibri"/>
                <a:ea typeface="Calibri"/>
                <a:cs typeface="Calibri"/>
                <a:sym typeface="Calibri"/>
              </a:rPr>
              <a:t> </a:t>
            </a:r>
            <a:endParaRPr dirty="0"/>
          </a:p>
          <a:p>
            <a:pPr marL="0" marR="0" lvl="0" indent="0" algn="ctr" rtl="0">
              <a:spcBef>
                <a:spcPts val="0"/>
              </a:spcBef>
              <a:spcAft>
                <a:spcPts val="0"/>
              </a:spcAft>
              <a:buNone/>
            </a:pPr>
            <a:r>
              <a:rPr lang="en-US" sz="2800" b="1" dirty="0">
                <a:solidFill>
                  <a:schemeClr val="dk2"/>
                </a:solidFill>
                <a:latin typeface="Calibri"/>
                <a:ea typeface="Calibri"/>
                <a:cs typeface="Calibri"/>
                <a:sym typeface="Calibri"/>
              </a:rPr>
              <a:t>de la Bible et de Christ et des </a:t>
            </a:r>
            <a:r>
              <a:rPr lang="en-US" sz="2800" b="1" dirty="0" err="1">
                <a:solidFill>
                  <a:schemeClr val="dk2"/>
                </a:solidFill>
                <a:latin typeface="Calibri"/>
                <a:ea typeface="Calibri"/>
                <a:cs typeface="Calibri"/>
                <a:sym typeface="Calibri"/>
              </a:rPr>
              <a:t>vérités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évangéliques</a:t>
            </a:r>
            <a:r>
              <a:rPr lang="en-US" sz="2800" b="1" dirty="0">
                <a:solidFill>
                  <a:schemeClr val="dk2"/>
                </a:solidFill>
                <a:latin typeface="Calibri"/>
                <a:ea typeface="Calibri"/>
                <a:cs typeface="Calibri"/>
                <a:sym typeface="Calibri"/>
              </a:rPr>
              <a:t> de </a:t>
            </a:r>
            <a:r>
              <a:rPr lang="en-US" sz="2800" b="1" dirty="0" err="1">
                <a:solidFill>
                  <a:schemeClr val="dk2"/>
                </a:solidFill>
                <a:latin typeface="Calibri"/>
                <a:ea typeface="Calibri"/>
                <a:cs typeface="Calibri"/>
                <a:sym typeface="Calibri"/>
              </a:rPr>
              <a:t>sa</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croix</a:t>
            </a:r>
            <a:r>
              <a:rPr lang="en-US" sz="2800" b="1" dirty="0">
                <a:solidFill>
                  <a:schemeClr val="dk2"/>
                </a:solidFill>
                <a:latin typeface="Calibri"/>
                <a:ea typeface="Calibri"/>
                <a:cs typeface="Calibri"/>
                <a:sym typeface="Calibri"/>
              </a:rPr>
              <a:t> !</a:t>
            </a:r>
            <a:endParaRPr sz="2800" b="1" dirty="0">
              <a:solidFill>
                <a:schemeClr val="dk2"/>
              </a:solidFill>
              <a:latin typeface="Calibri"/>
              <a:ea typeface="Calibri"/>
              <a:cs typeface="Calibri"/>
              <a:sym typeface="Calibri"/>
            </a:endParaRPr>
          </a:p>
        </p:txBody>
      </p:sp>
      <p:sp>
        <p:nvSpPr>
          <p:cNvPr id="3327" name="Google Shape;3327;p188"/>
          <p:cNvSpPr txBox="1"/>
          <p:nvPr/>
        </p:nvSpPr>
        <p:spPr>
          <a:xfrm>
            <a:off x="3203848" y="620688"/>
            <a:ext cx="6048672" cy="95410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err="1">
                <a:solidFill>
                  <a:schemeClr val="dk2"/>
                </a:solidFill>
                <a:latin typeface="Calibri"/>
                <a:ea typeface="Calibri"/>
                <a:cs typeface="Calibri"/>
                <a:sym typeface="Calibri"/>
              </a:rPr>
              <a:t>Pourquoi</a:t>
            </a:r>
            <a:r>
              <a:rPr lang="en-US" sz="2800" b="1" dirty="0">
                <a:solidFill>
                  <a:schemeClr val="dk2"/>
                </a:solidFill>
                <a:latin typeface="Calibri"/>
                <a:ea typeface="Calibri"/>
                <a:cs typeface="Calibri"/>
                <a:sym typeface="Calibri"/>
              </a:rPr>
              <a:t> y a-t-il </a:t>
            </a:r>
            <a:r>
              <a:rPr lang="en-US" sz="2800" b="1" dirty="0" err="1">
                <a:solidFill>
                  <a:schemeClr val="dk2"/>
                </a:solidFill>
                <a:latin typeface="Calibri"/>
                <a:ea typeface="Calibri"/>
                <a:cs typeface="Calibri"/>
                <a:sym typeface="Calibri"/>
              </a:rPr>
              <a:t>une</a:t>
            </a:r>
            <a:r>
              <a:rPr lang="en-US" sz="2800" b="1" dirty="0">
                <a:solidFill>
                  <a:schemeClr val="dk2"/>
                </a:solidFill>
                <a:latin typeface="Calibri"/>
                <a:ea typeface="Calibri"/>
                <a:cs typeface="Calibri"/>
                <a:sym typeface="Calibri"/>
              </a:rPr>
              <a:t> Bible et </a:t>
            </a:r>
            <a:r>
              <a:rPr lang="en-US" sz="2800" b="1" dirty="0" err="1">
                <a:solidFill>
                  <a:schemeClr val="dk2"/>
                </a:solidFill>
                <a:latin typeface="Calibri"/>
                <a:ea typeface="Calibri"/>
                <a:cs typeface="Calibri"/>
                <a:sym typeface="Calibri"/>
              </a:rPr>
              <a:t>une</a:t>
            </a:r>
            <a:endParaRPr dirty="0"/>
          </a:p>
          <a:p>
            <a:pPr marL="0" marR="0" lvl="0" indent="0" algn="ctr" rtl="0">
              <a:spcBef>
                <a:spcPts val="0"/>
              </a:spcBef>
              <a:spcAft>
                <a:spcPts val="0"/>
              </a:spcAft>
              <a:buNone/>
            </a:pPr>
            <a:r>
              <a:rPr lang="en-US" sz="2800" b="1" dirty="0" err="1">
                <a:solidFill>
                  <a:schemeClr val="dk2"/>
                </a:solidFill>
                <a:latin typeface="Calibri"/>
                <a:ea typeface="Calibri"/>
                <a:cs typeface="Calibri"/>
                <a:sym typeface="Calibri"/>
              </a:rPr>
              <a:t>croix</a:t>
            </a:r>
            <a:r>
              <a:rPr lang="en-US" sz="2800" b="1" dirty="0">
                <a:solidFill>
                  <a:schemeClr val="dk2"/>
                </a:solidFill>
                <a:latin typeface="Calibri"/>
                <a:ea typeface="Calibri"/>
                <a:cs typeface="Calibri"/>
                <a:sym typeface="Calibri"/>
              </a:rPr>
              <a:t> à </a:t>
            </a:r>
            <a:r>
              <a:rPr lang="en-US" sz="2800" b="1" dirty="0" err="1">
                <a:solidFill>
                  <a:schemeClr val="dk2"/>
                </a:solidFill>
                <a:latin typeface="Calibri"/>
                <a:ea typeface="Calibri"/>
                <a:cs typeface="Calibri"/>
                <a:sym typeface="Calibri"/>
              </a:rPr>
              <a:t>l'intérieur</a:t>
            </a:r>
            <a:r>
              <a:rPr lang="en-US" sz="2800" b="1" dirty="0">
                <a:solidFill>
                  <a:schemeClr val="dk2"/>
                </a:solidFill>
                <a:latin typeface="Calibri"/>
                <a:ea typeface="Calibri"/>
                <a:cs typeface="Calibri"/>
                <a:sym typeface="Calibri"/>
              </a:rPr>
              <a:t> de la </a:t>
            </a:r>
            <a:r>
              <a:rPr lang="en-US" sz="2800" b="1" dirty="0" err="1">
                <a:solidFill>
                  <a:schemeClr val="dk2"/>
                </a:solidFill>
                <a:latin typeface="Calibri"/>
                <a:ea typeface="Calibri"/>
                <a:cs typeface="Calibri"/>
                <a:sym typeface="Calibri"/>
              </a:rPr>
              <a:t>colombe</a:t>
            </a:r>
            <a:r>
              <a:rPr lang="en-US" sz="2800" b="1" dirty="0">
                <a:solidFill>
                  <a:schemeClr val="dk2"/>
                </a:solidFill>
                <a:latin typeface="Calibri"/>
                <a:ea typeface="Calibri"/>
                <a:cs typeface="Calibri"/>
                <a:sym typeface="Calibri"/>
              </a:rPr>
              <a:t>?</a:t>
            </a:r>
            <a:endParaRPr sz="2800" dirty="0">
              <a:solidFill>
                <a:schemeClr val="dk2"/>
              </a:solidFill>
              <a:latin typeface="Calibri"/>
              <a:ea typeface="Calibri"/>
              <a:cs typeface="Calibri"/>
              <a:sym typeface="Calibri"/>
            </a:endParaRPr>
          </a:p>
        </p:txBody>
      </p:sp>
      <p:sp>
        <p:nvSpPr>
          <p:cNvPr id="3328" name="Google Shape;3328;p188"/>
          <p:cNvSpPr/>
          <p:nvPr/>
        </p:nvSpPr>
        <p:spPr>
          <a:xfrm>
            <a:off x="179512" y="4365104"/>
            <a:ext cx="1944216"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A5A5A5"/>
                </a:solidFill>
                <a:latin typeface="Arial"/>
                <a:ea typeface="Arial"/>
                <a:cs typeface="Arial"/>
                <a:sym typeface="Arial"/>
              </a:rPr>
              <a:t>Dove and Bible</a:t>
            </a:r>
            <a:endParaRPr/>
          </a:p>
          <a:p>
            <a:pPr marL="0" marR="0" lvl="0" indent="0" algn="ctr" rtl="0">
              <a:spcBef>
                <a:spcPts val="0"/>
              </a:spcBef>
              <a:spcAft>
                <a:spcPts val="0"/>
              </a:spcAft>
              <a:buNone/>
            </a:pPr>
            <a:r>
              <a:rPr lang="en-US" sz="900">
                <a:solidFill>
                  <a:srgbClr val="A5A5A5"/>
                </a:solidFill>
                <a:latin typeface="Arial"/>
                <a:ea typeface="Arial"/>
                <a:cs typeface="Arial"/>
                <a:sym typeface="Arial"/>
              </a:rPr>
              <a:t>Microsoft clip art © 2013</a:t>
            </a:r>
            <a:endParaRPr/>
          </a:p>
          <a:p>
            <a:pPr marL="0" marR="0" lvl="0" indent="0" algn="ctr" rtl="0">
              <a:spcBef>
                <a:spcPts val="0"/>
              </a:spcBef>
              <a:spcAft>
                <a:spcPts val="0"/>
              </a:spcAft>
              <a:buNone/>
            </a:pPr>
            <a:r>
              <a:rPr lang="en-US" sz="900">
                <a:solidFill>
                  <a:srgbClr val="A5A5A5"/>
                </a:solidFill>
                <a:latin typeface="Arial"/>
                <a:ea typeface="Arial"/>
                <a:cs typeface="Arial"/>
                <a:sym typeface="Arial"/>
              </a:rPr>
              <a:t>Microsoft Corporation. </a:t>
            </a:r>
            <a:endParaRPr/>
          </a:p>
          <a:p>
            <a:pPr marL="0" marR="0" lvl="0" indent="0" algn="ctr" rtl="0">
              <a:spcBef>
                <a:spcPts val="0"/>
              </a:spcBef>
              <a:spcAft>
                <a:spcPts val="0"/>
              </a:spcAft>
              <a:buNone/>
            </a:pPr>
            <a:endParaRPr sz="900">
              <a:solidFill>
                <a:srgbClr val="A5A5A5"/>
              </a:solidFill>
              <a:latin typeface="Arial"/>
              <a:ea typeface="Arial"/>
              <a:cs typeface="Arial"/>
              <a:sym typeface="Arial"/>
            </a:endParaRPr>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Shape 3333"/>
        <p:cNvGrpSpPr/>
        <p:nvPr/>
      </p:nvGrpSpPr>
      <p:grpSpPr>
        <a:xfrm>
          <a:off x="0" y="0"/>
          <a:ext cx="0" cy="0"/>
          <a:chOff x="0" y="0"/>
          <a:chExt cx="0" cy="0"/>
        </a:xfrm>
      </p:grpSpPr>
      <p:pic>
        <p:nvPicPr>
          <p:cNvPr id="3334" name="Google Shape;3334;p189" descr="dove and sword large cropped.png"/>
          <p:cNvPicPr preferRelativeResize="0"/>
          <p:nvPr/>
        </p:nvPicPr>
        <p:blipFill rotWithShape="1">
          <a:blip r:embed="rId3">
            <a:alphaModFix/>
          </a:blip>
          <a:srcRect/>
          <a:stretch/>
        </p:blipFill>
        <p:spPr>
          <a:xfrm>
            <a:off x="-36512" y="-27384"/>
            <a:ext cx="4193702" cy="4339572"/>
          </a:xfrm>
          <a:prstGeom prst="rect">
            <a:avLst/>
          </a:prstGeom>
          <a:noFill/>
          <a:ln>
            <a:noFill/>
          </a:ln>
        </p:spPr>
      </p:pic>
      <p:sp>
        <p:nvSpPr>
          <p:cNvPr id="3335" name="Google Shape;3335;p189"/>
          <p:cNvSpPr/>
          <p:nvPr/>
        </p:nvSpPr>
        <p:spPr>
          <a:xfrm>
            <a:off x="107504" y="2627034"/>
            <a:ext cx="9001000" cy="397031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                        L'épée de l'Esprit est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                       la parole de Dieu (Éph 6:17).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                   Le consolateur, l'Esprit de vérité, nous enseigne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      la Parole alors qu'il rend témoignage à Jésus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(Jean 14:26; 15:26) avec la parole de la croix, Christ crucifié (1 Co 1:18,23). Cette parole de Dieu et de Christ crucifié, expirée par Dieu dans l'Esprit, enseigne, reprend, corrige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et nous forme pour être complets, équipés pour toute bonne œuvre (2 Tim 3:16-17).</a:t>
            </a:r>
            <a:endParaRPr sz="1800">
              <a:solidFill>
                <a:schemeClr val="lt1"/>
              </a:solidFill>
              <a:latin typeface="Arial"/>
              <a:ea typeface="Arial"/>
              <a:cs typeface="Arial"/>
              <a:sym typeface="Arial"/>
            </a:endParaRPr>
          </a:p>
        </p:txBody>
      </p:sp>
      <p:sp>
        <p:nvSpPr>
          <p:cNvPr id="3336" name="Google Shape;3336;p189"/>
          <p:cNvSpPr/>
          <p:nvPr/>
        </p:nvSpPr>
        <p:spPr>
          <a:xfrm>
            <a:off x="-540568" y="2492896"/>
            <a:ext cx="2736304" cy="6617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A5A5A5"/>
                </a:solidFill>
                <a:latin typeface="Arial"/>
                <a:ea typeface="Arial"/>
                <a:cs typeface="Arial"/>
                <a:sym typeface="Arial"/>
              </a:rPr>
              <a:t>Dove and Bible</a:t>
            </a:r>
            <a:endParaRPr/>
          </a:p>
          <a:p>
            <a:pPr marL="0" marR="0" lvl="0" indent="0" algn="ctr" rtl="0">
              <a:spcBef>
                <a:spcPts val="0"/>
              </a:spcBef>
              <a:spcAft>
                <a:spcPts val="0"/>
              </a:spcAft>
              <a:buNone/>
            </a:pPr>
            <a:r>
              <a:rPr lang="en-US" sz="900">
                <a:solidFill>
                  <a:srgbClr val="A5A5A5"/>
                </a:solidFill>
                <a:latin typeface="Arial"/>
                <a:ea typeface="Arial"/>
                <a:cs typeface="Arial"/>
                <a:sym typeface="Arial"/>
              </a:rPr>
              <a:t>Microsoft clip art © 2013 </a:t>
            </a:r>
            <a:endParaRPr/>
          </a:p>
          <a:p>
            <a:pPr marL="0" marR="0" lvl="0" indent="0" algn="ctr" rtl="0">
              <a:spcBef>
                <a:spcPts val="0"/>
              </a:spcBef>
              <a:spcAft>
                <a:spcPts val="0"/>
              </a:spcAft>
              <a:buNone/>
            </a:pPr>
            <a:r>
              <a:rPr lang="en-US" sz="900">
                <a:solidFill>
                  <a:srgbClr val="A5A5A5"/>
                </a:solidFill>
                <a:latin typeface="Arial"/>
                <a:ea typeface="Arial"/>
                <a:cs typeface="Arial"/>
                <a:sym typeface="Arial"/>
              </a:rPr>
              <a:t>Microsoft Corporation. </a:t>
            </a:r>
            <a:endParaRPr/>
          </a:p>
          <a:p>
            <a:pPr marL="0" marR="0" lvl="0" indent="0" algn="ctr" rtl="0">
              <a:spcBef>
                <a:spcPts val="0"/>
              </a:spcBef>
              <a:spcAft>
                <a:spcPts val="0"/>
              </a:spcAft>
              <a:buNone/>
            </a:pPr>
            <a:endParaRPr sz="1000">
              <a:solidFill>
                <a:srgbClr val="A5A5A5"/>
              </a:solidFill>
              <a:latin typeface="Arial"/>
              <a:ea typeface="Arial"/>
              <a:cs typeface="Arial"/>
              <a:sym typeface="Arial"/>
            </a:endParaRPr>
          </a:p>
        </p:txBody>
      </p:sp>
      <p:sp>
        <p:nvSpPr>
          <p:cNvPr id="3337" name="Google Shape;3337;p189"/>
          <p:cNvSpPr txBox="1"/>
          <p:nvPr/>
        </p:nvSpPr>
        <p:spPr>
          <a:xfrm>
            <a:off x="3203848" y="620688"/>
            <a:ext cx="6048672" cy="95410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err="1">
                <a:solidFill>
                  <a:schemeClr val="dk2"/>
                </a:solidFill>
                <a:latin typeface="Calibri"/>
                <a:ea typeface="Calibri"/>
                <a:cs typeface="Calibri"/>
                <a:sym typeface="Calibri"/>
              </a:rPr>
              <a:t>Pourquoi</a:t>
            </a:r>
            <a:r>
              <a:rPr lang="en-US" sz="2800" b="1" dirty="0">
                <a:solidFill>
                  <a:schemeClr val="dk2"/>
                </a:solidFill>
                <a:latin typeface="Calibri"/>
                <a:ea typeface="Calibri"/>
                <a:cs typeface="Calibri"/>
                <a:sym typeface="Calibri"/>
              </a:rPr>
              <a:t> y a-t-il </a:t>
            </a:r>
            <a:r>
              <a:rPr lang="en-US" sz="2800" b="1" dirty="0" err="1">
                <a:solidFill>
                  <a:schemeClr val="dk2"/>
                </a:solidFill>
                <a:latin typeface="Calibri"/>
                <a:ea typeface="Calibri"/>
                <a:cs typeface="Calibri"/>
                <a:sym typeface="Calibri"/>
              </a:rPr>
              <a:t>une</a:t>
            </a:r>
            <a:r>
              <a:rPr lang="en-US" sz="2800" b="1" dirty="0">
                <a:solidFill>
                  <a:schemeClr val="dk2"/>
                </a:solidFill>
                <a:latin typeface="Calibri"/>
                <a:ea typeface="Calibri"/>
                <a:cs typeface="Calibri"/>
                <a:sym typeface="Calibri"/>
              </a:rPr>
              <a:t> Bible et </a:t>
            </a:r>
            <a:r>
              <a:rPr lang="en-US" sz="2800" b="1" dirty="0" err="1">
                <a:solidFill>
                  <a:schemeClr val="dk2"/>
                </a:solidFill>
                <a:latin typeface="Calibri"/>
                <a:ea typeface="Calibri"/>
                <a:cs typeface="Calibri"/>
                <a:sym typeface="Calibri"/>
              </a:rPr>
              <a:t>une</a:t>
            </a:r>
            <a:endParaRPr dirty="0"/>
          </a:p>
          <a:p>
            <a:pPr marL="0" marR="0" lvl="0" indent="0" algn="ctr" rtl="0">
              <a:spcBef>
                <a:spcPts val="0"/>
              </a:spcBef>
              <a:spcAft>
                <a:spcPts val="0"/>
              </a:spcAft>
              <a:buNone/>
            </a:pPr>
            <a:r>
              <a:rPr lang="en-US" sz="2800" b="1" dirty="0" err="1">
                <a:solidFill>
                  <a:schemeClr val="dk2"/>
                </a:solidFill>
                <a:latin typeface="Calibri"/>
                <a:ea typeface="Calibri"/>
                <a:cs typeface="Calibri"/>
                <a:sym typeface="Calibri"/>
              </a:rPr>
              <a:t>croix</a:t>
            </a:r>
            <a:r>
              <a:rPr lang="en-US" sz="2800" b="1" dirty="0">
                <a:solidFill>
                  <a:schemeClr val="dk2"/>
                </a:solidFill>
                <a:latin typeface="Calibri"/>
                <a:ea typeface="Calibri"/>
                <a:cs typeface="Calibri"/>
                <a:sym typeface="Calibri"/>
              </a:rPr>
              <a:t> à </a:t>
            </a:r>
            <a:r>
              <a:rPr lang="en-US" sz="2800" b="1" dirty="0" err="1">
                <a:solidFill>
                  <a:schemeClr val="dk2"/>
                </a:solidFill>
                <a:latin typeface="Calibri"/>
                <a:ea typeface="Calibri"/>
                <a:cs typeface="Calibri"/>
                <a:sym typeface="Calibri"/>
              </a:rPr>
              <a:t>l'intérieur</a:t>
            </a:r>
            <a:r>
              <a:rPr lang="en-US" sz="2800" b="1" dirty="0">
                <a:solidFill>
                  <a:schemeClr val="dk2"/>
                </a:solidFill>
                <a:latin typeface="Calibri"/>
                <a:ea typeface="Calibri"/>
                <a:cs typeface="Calibri"/>
                <a:sym typeface="Calibri"/>
              </a:rPr>
              <a:t> de la </a:t>
            </a:r>
            <a:r>
              <a:rPr lang="en-US" sz="2800" b="1" dirty="0" err="1">
                <a:solidFill>
                  <a:schemeClr val="dk2"/>
                </a:solidFill>
                <a:latin typeface="Calibri"/>
                <a:ea typeface="Calibri"/>
                <a:cs typeface="Calibri"/>
                <a:sym typeface="Calibri"/>
              </a:rPr>
              <a:t>colombe</a:t>
            </a:r>
            <a:r>
              <a:rPr lang="en-US" sz="2800" b="1" dirty="0">
                <a:solidFill>
                  <a:schemeClr val="dk2"/>
                </a:solidFill>
                <a:latin typeface="Calibri"/>
                <a:ea typeface="Calibri"/>
                <a:cs typeface="Calibri"/>
                <a:sym typeface="Calibri"/>
              </a:rPr>
              <a:t>?</a:t>
            </a:r>
            <a:endParaRPr sz="2800" dirty="0">
              <a:solidFill>
                <a:schemeClr val="dk2"/>
              </a:solidFill>
              <a:latin typeface="Calibri"/>
              <a:ea typeface="Calibri"/>
              <a:cs typeface="Calibri"/>
              <a:sym typeface="Calibri"/>
            </a:endParaRPr>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Shape 3341"/>
        <p:cNvGrpSpPr/>
        <p:nvPr/>
      </p:nvGrpSpPr>
      <p:grpSpPr>
        <a:xfrm>
          <a:off x="0" y="0"/>
          <a:ext cx="0" cy="0"/>
          <a:chOff x="0" y="0"/>
          <a:chExt cx="0" cy="0"/>
        </a:xfrm>
      </p:grpSpPr>
      <p:pic>
        <p:nvPicPr>
          <p:cNvPr id="3342" name="Google Shape;3342;p190" descr="dove and sword large cropped.png"/>
          <p:cNvPicPr preferRelativeResize="0"/>
          <p:nvPr/>
        </p:nvPicPr>
        <p:blipFill rotWithShape="1">
          <a:blip r:embed="rId3">
            <a:alphaModFix/>
          </a:blip>
          <a:srcRect/>
          <a:stretch/>
        </p:blipFill>
        <p:spPr>
          <a:xfrm>
            <a:off x="378298" y="1052736"/>
            <a:ext cx="4193702" cy="4339572"/>
          </a:xfrm>
          <a:prstGeom prst="rect">
            <a:avLst/>
          </a:prstGeom>
          <a:noFill/>
          <a:ln>
            <a:noFill/>
          </a:ln>
        </p:spPr>
      </p:pic>
      <p:sp>
        <p:nvSpPr>
          <p:cNvPr id="3343" name="Google Shape;3343;p190"/>
          <p:cNvSpPr txBox="1"/>
          <p:nvPr/>
        </p:nvSpPr>
        <p:spPr>
          <a:xfrm>
            <a:off x="1259632" y="260648"/>
            <a:ext cx="6696744"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Quelle vision de l'Esprit avez-vous ?</a:t>
            </a:r>
            <a:endParaRPr sz="2800">
              <a:solidFill>
                <a:schemeClr val="dk2"/>
              </a:solidFill>
              <a:latin typeface="Calibri"/>
              <a:ea typeface="Calibri"/>
              <a:cs typeface="Calibri"/>
              <a:sym typeface="Calibri"/>
            </a:endParaRPr>
          </a:p>
        </p:txBody>
      </p:sp>
      <p:pic>
        <p:nvPicPr>
          <p:cNvPr id="3344" name="Google Shape;3344;p190" descr="C:\Users\Supernike\AppData\Local\Microsoft\Windows\Temporary Internet Files\Content.IE5\NCUDCEY9\MC900048045[1].wmf"/>
          <p:cNvPicPr preferRelativeResize="0"/>
          <p:nvPr/>
        </p:nvPicPr>
        <p:blipFill rotWithShape="1">
          <a:blip r:embed="rId4">
            <a:alphaModFix/>
          </a:blip>
          <a:srcRect/>
          <a:stretch/>
        </p:blipFill>
        <p:spPr>
          <a:xfrm>
            <a:off x="4536504" y="1052736"/>
            <a:ext cx="3995936" cy="4376245"/>
          </a:xfrm>
          <a:prstGeom prst="rect">
            <a:avLst/>
          </a:prstGeom>
          <a:noFill/>
          <a:ln>
            <a:noFill/>
          </a:ln>
        </p:spPr>
      </p:pic>
      <p:sp>
        <p:nvSpPr>
          <p:cNvPr id="3345" name="Google Shape;3345;p190"/>
          <p:cNvSpPr/>
          <p:nvPr/>
        </p:nvSpPr>
        <p:spPr>
          <a:xfrm>
            <a:off x="3995936" y="3501008"/>
            <a:ext cx="1944216"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A5A5A5"/>
                </a:solidFill>
                <a:latin typeface="Arial"/>
                <a:ea typeface="Arial"/>
                <a:cs typeface="Arial"/>
                <a:sym typeface="Arial"/>
              </a:rPr>
              <a:t>Dove and Bible</a:t>
            </a:r>
            <a:endParaRPr/>
          </a:p>
          <a:p>
            <a:pPr marL="0" marR="0" lvl="0" indent="0" algn="ctr" rtl="0">
              <a:spcBef>
                <a:spcPts val="0"/>
              </a:spcBef>
              <a:spcAft>
                <a:spcPts val="0"/>
              </a:spcAft>
              <a:buNone/>
            </a:pPr>
            <a:r>
              <a:rPr lang="en-US" sz="900">
                <a:solidFill>
                  <a:srgbClr val="A5A5A5"/>
                </a:solidFill>
                <a:latin typeface="Arial"/>
                <a:ea typeface="Arial"/>
                <a:cs typeface="Arial"/>
                <a:sym typeface="Arial"/>
              </a:rPr>
              <a:t>Microsoft clip art © 2013</a:t>
            </a:r>
            <a:endParaRPr/>
          </a:p>
          <a:p>
            <a:pPr marL="0" marR="0" lvl="0" indent="0" algn="ctr" rtl="0">
              <a:spcBef>
                <a:spcPts val="0"/>
              </a:spcBef>
              <a:spcAft>
                <a:spcPts val="0"/>
              </a:spcAft>
              <a:buNone/>
            </a:pPr>
            <a:r>
              <a:rPr lang="en-US" sz="900">
                <a:solidFill>
                  <a:srgbClr val="A5A5A5"/>
                </a:solidFill>
                <a:latin typeface="Arial"/>
                <a:ea typeface="Arial"/>
                <a:cs typeface="Arial"/>
                <a:sym typeface="Arial"/>
              </a:rPr>
              <a:t>Microsoft Corporation. </a:t>
            </a:r>
            <a:endParaRPr/>
          </a:p>
          <a:p>
            <a:pPr marL="0" marR="0" lvl="0" indent="0" algn="ctr" rtl="0">
              <a:spcBef>
                <a:spcPts val="0"/>
              </a:spcBef>
              <a:spcAft>
                <a:spcPts val="0"/>
              </a:spcAft>
              <a:buNone/>
            </a:pPr>
            <a:endParaRPr sz="900">
              <a:solidFill>
                <a:srgbClr val="A5A5A5"/>
              </a:solidFill>
              <a:latin typeface="Arial"/>
              <a:ea typeface="Arial"/>
              <a:cs typeface="Arial"/>
              <a:sym typeface="Arial"/>
            </a:endParaRPr>
          </a:p>
        </p:txBody>
      </p:sp>
      <p:sp>
        <p:nvSpPr>
          <p:cNvPr id="3346" name="Google Shape;3346;p190"/>
          <p:cNvSpPr txBox="1"/>
          <p:nvPr/>
        </p:nvSpPr>
        <p:spPr>
          <a:xfrm>
            <a:off x="251520" y="5445224"/>
            <a:ext cx="8640960" cy="123110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Notre vision de l'Esprit affecte tant de choses dans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notre âme.</a:t>
            </a:r>
            <a:endParaRPr sz="2800" b="1">
              <a:solidFill>
                <a:schemeClr val="dk2"/>
              </a:solidFill>
              <a:latin typeface="Calibri"/>
              <a:ea typeface="Calibri"/>
              <a:cs typeface="Calibri"/>
              <a:sym typeface="Calibri"/>
            </a:endParaRPr>
          </a:p>
          <a:p>
            <a:pPr marL="0" marR="0" lvl="0" indent="0" algn="ctr" rtl="0">
              <a:spcBef>
                <a:spcPts val="0"/>
              </a:spcBef>
              <a:spcAft>
                <a:spcPts val="0"/>
              </a:spcAft>
              <a:buNone/>
            </a:pPr>
            <a:r>
              <a:rPr lang="en-US" sz="1800" b="1">
                <a:solidFill>
                  <a:srgbClr val="FFFF00"/>
                </a:solidFill>
                <a:latin typeface="Calibri"/>
                <a:ea typeface="Calibri"/>
                <a:cs typeface="Calibri"/>
                <a:sym typeface="Calibri"/>
              </a:rPr>
              <a:t>For more on this, download “Charismatic Confusion” at www.graceGodChrist.com</a:t>
            </a:r>
            <a:endParaRPr sz="1800" b="1">
              <a:solidFill>
                <a:srgbClr val="FFFF00"/>
              </a:solidFill>
              <a:latin typeface="Calibri"/>
              <a:ea typeface="Calibri"/>
              <a:cs typeface="Calibri"/>
              <a:sym typeface="Calibri"/>
            </a:endParaRPr>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Shape 3351"/>
        <p:cNvGrpSpPr/>
        <p:nvPr/>
      </p:nvGrpSpPr>
      <p:grpSpPr>
        <a:xfrm>
          <a:off x="0" y="0"/>
          <a:ext cx="0" cy="0"/>
          <a:chOff x="0" y="0"/>
          <a:chExt cx="0" cy="0"/>
        </a:xfrm>
      </p:grpSpPr>
      <p:pic>
        <p:nvPicPr>
          <p:cNvPr id="3352" name="Google Shape;3352;p191" descr="angry-face-01s.gif"/>
          <p:cNvPicPr preferRelativeResize="0"/>
          <p:nvPr/>
        </p:nvPicPr>
        <p:blipFill rotWithShape="1">
          <a:blip r:embed="rId3">
            <a:alphaModFix/>
          </a:blip>
          <a:srcRect/>
          <a:stretch/>
        </p:blipFill>
        <p:spPr>
          <a:xfrm>
            <a:off x="8143900" y="5877272"/>
            <a:ext cx="864096" cy="864096"/>
          </a:xfrm>
          <a:prstGeom prst="ellipse">
            <a:avLst/>
          </a:prstGeom>
          <a:noFill/>
          <a:ln>
            <a:noFill/>
          </a:ln>
        </p:spPr>
      </p:pic>
      <p:pic>
        <p:nvPicPr>
          <p:cNvPr id="3353" name="Google Shape;3353;p191" descr="DSCN8117 crop email.jpg"/>
          <p:cNvPicPr preferRelativeResize="0"/>
          <p:nvPr/>
        </p:nvPicPr>
        <p:blipFill rotWithShape="1">
          <a:blip r:embed="rId4">
            <a:alphaModFix/>
          </a:blip>
          <a:srcRect/>
          <a:stretch/>
        </p:blipFill>
        <p:spPr>
          <a:xfrm>
            <a:off x="533926" y="44624"/>
            <a:ext cx="3966066" cy="6768752"/>
          </a:xfrm>
          <a:prstGeom prst="rect">
            <a:avLst/>
          </a:prstGeom>
          <a:noFill/>
          <a:ln>
            <a:noFill/>
          </a:ln>
        </p:spPr>
      </p:pic>
      <p:pic>
        <p:nvPicPr>
          <p:cNvPr id="3354" name="Google Shape;3354;p191" descr="dove and sword large cropped.png"/>
          <p:cNvPicPr preferRelativeResize="0"/>
          <p:nvPr/>
        </p:nvPicPr>
        <p:blipFill rotWithShape="1">
          <a:blip r:embed="rId5">
            <a:alphaModFix/>
          </a:blip>
          <a:srcRect/>
          <a:stretch/>
        </p:blipFill>
        <p:spPr>
          <a:xfrm>
            <a:off x="1890466" y="443180"/>
            <a:ext cx="2537518" cy="2625780"/>
          </a:xfrm>
          <a:prstGeom prst="rect">
            <a:avLst/>
          </a:prstGeom>
          <a:noFill/>
          <a:ln>
            <a:noFill/>
          </a:ln>
        </p:spPr>
      </p:pic>
      <p:pic>
        <p:nvPicPr>
          <p:cNvPr id="3355" name="Google Shape;3355;p191" descr="dove and sword large cropped.png"/>
          <p:cNvPicPr preferRelativeResize="0"/>
          <p:nvPr/>
        </p:nvPicPr>
        <p:blipFill rotWithShape="1">
          <a:blip r:embed="rId6">
            <a:alphaModFix/>
          </a:blip>
          <a:srcRect/>
          <a:stretch/>
        </p:blipFill>
        <p:spPr>
          <a:xfrm>
            <a:off x="666330" y="3214549"/>
            <a:ext cx="1529406" cy="1582603"/>
          </a:xfrm>
          <a:prstGeom prst="rect">
            <a:avLst/>
          </a:prstGeom>
          <a:noFill/>
          <a:ln>
            <a:noFill/>
          </a:ln>
        </p:spPr>
      </p:pic>
      <p:sp>
        <p:nvSpPr>
          <p:cNvPr id="3356" name="Google Shape;3356;p191"/>
          <p:cNvSpPr/>
          <p:nvPr/>
        </p:nvSpPr>
        <p:spPr>
          <a:xfrm>
            <a:off x="323528" y="1676708"/>
            <a:ext cx="1944216" cy="60016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BFBFBF"/>
                </a:solidFill>
                <a:latin typeface="Arial"/>
                <a:ea typeface="Arial"/>
                <a:cs typeface="Arial"/>
                <a:sym typeface="Arial"/>
              </a:rPr>
              <a:t>Dove and Bible</a:t>
            </a:r>
            <a:endParaRPr/>
          </a:p>
          <a:p>
            <a:pPr marL="0" marR="0" lvl="0" indent="0" algn="ctr" rtl="0">
              <a:spcBef>
                <a:spcPts val="0"/>
              </a:spcBef>
              <a:spcAft>
                <a:spcPts val="0"/>
              </a:spcAft>
              <a:buNone/>
            </a:pPr>
            <a:r>
              <a:rPr lang="en-US" sz="800">
                <a:solidFill>
                  <a:srgbClr val="BFBFBF"/>
                </a:solidFill>
                <a:latin typeface="Arial"/>
                <a:ea typeface="Arial"/>
                <a:cs typeface="Arial"/>
                <a:sym typeface="Arial"/>
              </a:rPr>
              <a:t>Microsoft clip art © 2013</a:t>
            </a:r>
            <a:endParaRPr/>
          </a:p>
          <a:p>
            <a:pPr marL="0" marR="0" lvl="0" indent="0" algn="ctr" rtl="0">
              <a:spcBef>
                <a:spcPts val="0"/>
              </a:spcBef>
              <a:spcAft>
                <a:spcPts val="0"/>
              </a:spcAft>
              <a:buNone/>
            </a:pPr>
            <a:r>
              <a:rPr lang="en-US" sz="800">
                <a:solidFill>
                  <a:srgbClr val="BFBFBF"/>
                </a:solidFill>
                <a:latin typeface="Arial"/>
                <a:ea typeface="Arial"/>
                <a:cs typeface="Arial"/>
                <a:sym typeface="Arial"/>
              </a:rPr>
              <a:t>Microsoft Corporation. </a:t>
            </a:r>
            <a:endParaRPr/>
          </a:p>
          <a:p>
            <a:pPr marL="0" marR="0" lvl="0" indent="0" algn="ctr" rtl="0">
              <a:spcBef>
                <a:spcPts val="0"/>
              </a:spcBef>
              <a:spcAft>
                <a:spcPts val="0"/>
              </a:spcAft>
              <a:buNone/>
            </a:pPr>
            <a:endParaRPr sz="900">
              <a:solidFill>
                <a:srgbClr val="BFBFBF"/>
              </a:solidFill>
              <a:latin typeface="Arial"/>
              <a:ea typeface="Arial"/>
              <a:cs typeface="Arial"/>
              <a:sym typeface="Arial"/>
            </a:endParaRPr>
          </a:p>
        </p:txBody>
      </p:sp>
      <p:sp>
        <p:nvSpPr>
          <p:cNvPr id="3357" name="Google Shape;3357;p191"/>
          <p:cNvSpPr/>
          <p:nvPr/>
        </p:nvSpPr>
        <p:spPr>
          <a:xfrm>
            <a:off x="2915816" y="6567155"/>
            <a:ext cx="1261884"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a:solidFill>
                  <a:srgbClr val="D8D8D8"/>
                </a:solidFill>
                <a:latin typeface="Arial"/>
                <a:ea typeface="Arial"/>
                <a:cs typeface="Arial"/>
                <a:sym typeface="Arial"/>
              </a:rPr>
              <a:t>photo John Crozier</a:t>
            </a:r>
            <a:endParaRPr sz="1000">
              <a:solidFill>
                <a:srgbClr val="D8D8D8"/>
              </a:solidFill>
              <a:latin typeface="Arial"/>
              <a:ea typeface="Arial"/>
              <a:cs typeface="Arial"/>
              <a:sym typeface="Arial"/>
            </a:endParaRPr>
          </a:p>
        </p:txBody>
      </p:sp>
      <p:sp>
        <p:nvSpPr>
          <p:cNvPr id="3358" name="Google Shape;3358;p191"/>
          <p:cNvSpPr txBox="1"/>
          <p:nvPr/>
        </p:nvSpPr>
        <p:spPr>
          <a:xfrm>
            <a:off x="8143900" y="5805264"/>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3359" name="Google Shape;3359;p191"/>
          <p:cNvSpPr txBox="1"/>
          <p:nvPr/>
        </p:nvSpPr>
        <p:spPr>
          <a:xfrm>
            <a:off x="8063912" y="6597352"/>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A5A5A5"/>
                </a:solidFill>
                <a:latin typeface="Arial"/>
                <a:ea typeface="Arial"/>
                <a:cs typeface="Arial"/>
                <a:sym typeface="Arial"/>
              </a:rPr>
              <a:t>© GospelGifs.com </a:t>
            </a:r>
            <a:endParaRPr sz="800">
              <a:solidFill>
                <a:srgbClr val="A5A5A5"/>
              </a:solidFill>
              <a:latin typeface="Arial"/>
              <a:ea typeface="Arial"/>
              <a:cs typeface="Arial"/>
              <a:sym typeface="Arial"/>
            </a:endParaRPr>
          </a:p>
        </p:txBody>
      </p:sp>
      <p:sp>
        <p:nvSpPr>
          <p:cNvPr id="3360" name="Google Shape;3360;p191"/>
          <p:cNvSpPr txBox="1"/>
          <p:nvPr/>
        </p:nvSpPr>
        <p:spPr>
          <a:xfrm>
            <a:off x="5004048" y="692696"/>
            <a:ext cx="3960440" cy="1368152"/>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i="0" u="none" strike="noStrike" cap="none">
                <a:solidFill>
                  <a:srgbClr val="FF0000"/>
                </a:solidFill>
                <a:latin typeface="Calibri"/>
                <a:ea typeface="Calibri"/>
                <a:cs typeface="Calibri"/>
                <a:sym typeface="Calibri"/>
              </a:rPr>
              <a:t>63. </a:t>
            </a:r>
            <a:r>
              <a:rPr lang="en-US" sz="2800" b="1">
                <a:solidFill>
                  <a:srgbClr val="FF0000"/>
                </a:solidFill>
                <a:latin typeface="Calibri"/>
                <a:ea typeface="Calibri"/>
                <a:cs typeface="Calibri"/>
                <a:sym typeface="Calibri"/>
              </a:rPr>
              <a:t>l'Esprit nous conduit.</a:t>
            </a:r>
            <a:endParaRPr sz="2800" b="1" i="0" u="none" strike="noStrike" cap="none">
              <a:solidFill>
                <a:srgbClr val="FF0000"/>
              </a:solidFill>
              <a:latin typeface="Calibri"/>
              <a:ea typeface="Calibri"/>
              <a:cs typeface="Calibri"/>
              <a:sym typeface="Calibri"/>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Nous suivons, Seigneur!</a:t>
            </a:r>
            <a:endParaRPr/>
          </a:p>
          <a:p>
            <a:pPr marL="0" marR="0" lvl="0" indent="0" algn="ctr" rtl="0">
              <a:lnSpc>
                <a:spcPct val="100000"/>
              </a:lnSpc>
              <a:spcBef>
                <a:spcPts val="0"/>
              </a:spcBef>
              <a:spcAft>
                <a:spcPts val="0"/>
              </a:spcAft>
              <a:buClr>
                <a:srgbClr val="FF0000"/>
              </a:buClr>
              <a:buSzPts val="2800"/>
              <a:buFont typeface="Calibri"/>
              <a:buNone/>
            </a:pPr>
            <a:r>
              <a:rPr lang="en-US" sz="2800" b="1" i="0" u="none" strike="noStrike" cap="none">
                <a:solidFill>
                  <a:srgbClr val="FF0000"/>
                </a:solidFill>
                <a:latin typeface="Calibri"/>
                <a:ea typeface="Calibri"/>
                <a:cs typeface="Calibri"/>
                <a:sym typeface="Calibri"/>
              </a:rPr>
              <a:t>Merci!</a:t>
            </a:r>
            <a:endParaRPr sz="2800" b="1" i="0" u="none" strike="noStrike" cap="none">
              <a:solidFill>
                <a:schemeClr val="lt1"/>
              </a:solidFill>
              <a:latin typeface="Arial"/>
              <a:ea typeface="Arial"/>
              <a:cs typeface="Arial"/>
              <a:sym typeface="Arial"/>
            </a:endParaRPr>
          </a:p>
        </p:txBody>
      </p:sp>
      <p:sp>
        <p:nvSpPr>
          <p:cNvPr id="3361" name="Google Shape;3361;p191"/>
          <p:cNvSpPr txBox="1"/>
          <p:nvPr/>
        </p:nvSpPr>
        <p:spPr>
          <a:xfrm>
            <a:off x="4860032" y="2857504"/>
            <a:ext cx="3888432"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 car tous ceux qui sont conduits par l'Esprit de Dieu sont fils de Dieu »</a:t>
            </a:r>
            <a:endParaRPr/>
          </a:p>
          <a:p>
            <a:pPr marL="0" marR="0" lvl="0" indent="0" algn="ctr" rtl="0">
              <a:lnSpc>
                <a:spcPct val="100000"/>
              </a:lnSpc>
              <a:spcBef>
                <a:spcPts val="0"/>
              </a:spcBef>
              <a:spcAft>
                <a:spcPts val="0"/>
              </a:spcAft>
              <a:buClr>
                <a:schemeClr val="dk2"/>
              </a:buClr>
              <a:buSzPts val="2800"/>
              <a:buFont typeface="Calibri"/>
              <a:buNone/>
            </a:pPr>
            <a:r>
              <a:rPr lang="en-US" sz="2800" b="1" i="0" u="none" strike="noStrike" cap="none">
                <a:solidFill>
                  <a:schemeClr val="dk2"/>
                </a:solidFill>
                <a:latin typeface="Calibri"/>
                <a:ea typeface="Calibri"/>
                <a:cs typeface="Calibri"/>
                <a:sym typeface="Calibri"/>
              </a:rPr>
              <a:t>Rom 8:14</a:t>
            </a:r>
            <a:endParaRPr sz="2800" b="1" i="0" u="none" strike="noStrike" cap="none">
              <a:solidFill>
                <a:schemeClr val="lt1"/>
              </a:solidFill>
              <a:latin typeface="Arial"/>
              <a:ea typeface="Arial"/>
              <a:cs typeface="Arial"/>
              <a:sym typeface="Arial"/>
            </a:endParaRPr>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Shape 3365"/>
        <p:cNvGrpSpPr/>
        <p:nvPr/>
      </p:nvGrpSpPr>
      <p:grpSpPr>
        <a:xfrm>
          <a:off x="0" y="0"/>
          <a:ext cx="0" cy="0"/>
          <a:chOff x="0" y="0"/>
          <a:chExt cx="0" cy="0"/>
        </a:xfrm>
      </p:grpSpPr>
      <p:sp>
        <p:nvSpPr>
          <p:cNvPr id="3366" name="Google Shape;3366;p192"/>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3367" name="Google Shape;3367;p192"/>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3368" name="Google Shape;3368;p192"/>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3369" name="Google Shape;3369;p192"/>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3370" name="Google Shape;3370;p192"/>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3371" name="Google Shape;3371;p192"/>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3372" name="Google Shape;3372;p192"/>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3373" name="Google Shape;3373;p192"/>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pic>
        <p:nvPicPr>
          <p:cNvPr id="3374" name="Google Shape;3374;p192" descr="angry-face-01s.gif"/>
          <p:cNvPicPr preferRelativeResize="0"/>
          <p:nvPr/>
        </p:nvPicPr>
        <p:blipFill rotWithShape="1">
          <a:blip r:embed="rId4">
            <a:alphaModFix/>
          </a:blip>
          <a:srcRect/>
          <a:stretch/>
        </p:blipFill>
        <p:spPr>
          <a:xfrm>
            <a:off x="8172400" y="5877272"/>
            <a:ext cx="864096" cy="864096"/>
          </a:xfrm>
          <a:prstGeom prst="ellipse">
            <a:avLst/>
          </a:prstGeom>
          <a:noFill/>
          <a:ln>
            <a:noFill/>
          </a:ln>
        </p:spPr>
      </p:pic>
      <p:sp>
        <p:nvSpPr>
          <p:cNvPr id="3375" name="Google Shape;3375;p192"/>
          <p:cNvSpPr txBox="1"/>
          <p:nvPr/>
        </p:nvSpPr>
        <p:spPr>
          <a:xfrm>
            <a:off x="8172400" y="5805264"/>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3376" name="Google Shape;3376;p192"/>
          <p:cNvSpPr txBox="1"/>
          <p:nvPr/>
        </p:nvSpPr>
        <p:spPr>
          <a:xfrm>
            <a:off x="8100392" y="6597352"/>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A5A5A5"/>
                </a:solidFill>
                <a:latin typeface="Arial"/>
                <a:ea typeface="Arial"/>
                <a:cs typeface="Arial"/>
                <a:sym typeface="Arial"/>
              </a:rPr>
              <a:t>© GospelGifs.com </a:t>
            </a:r>
            <a:endParaRPr sz="800">
              <a:solidFill>
                <a:srgbClr val="A5A5A5"/>
              </a:solidFill>
              <a:latin typeface="Arial"/>
              <a:ea typeface="Arial"/>
              <a:cs typeface="Arial"/>
              <a:sym typeface="Arial"/>
            </a:endParaRPr>
          </a:p>
        </p:txBody>
      </p:sp>
      <p:sp>
        <p:nvSpPr>
          <p:cNvPr id="3377" name="Google Shape;3377;p192"/>
          <p:cNvSpPr/>
          <p:nvPr/>
        </p:nvSpPr>
        <p:spPr>
          <a:xfrm>
            <a:off x="280040" y="116632"/>
            <a:ext cx="4219952" cy="954107"/>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64. l'Esprit nous sanctifie.</a:t>
            </a:r>
            <a:endParaRPr sz="2800" b="1">
              <a:solidFill>
                <a:srgbClr val="FF0000"/>
              </a:solidFill>
              <a:latin typeface="Calibri"/>
              <a:ea typeface="Calibri"/>
              <a:cs typeface="Calibri"/>
              <a:sym typeface="Calibri"/>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Louange à toi, Seigneur !</a:t>
            </a:r>
            <a:endParaRPr sz="2800">
              <a:solidFill>
                <a:srgbClr val="FF0000"/>
              </a:solidFill>
              <a:latin typeface="Calibri"/>
              <a:ea typeface="Calibri"/>
              <a:cs typeface="Calibri"/>
              <a:sym typeface="Calibri"/>
            </a:endParaRPr>
          </a:p>
        </p:txBody>
      </p:sp>
      <p:sp>
        <p:nvSpPr>
          <p:cNvPr id="3378" name="Google Shape;3378;p192"/>
          <p:cNvSpPr txBox="1"/>
          <p:nvPr/>
        </p:nvSpPr>
        <p:spPr>
          <a:xfrm>
            <a:off x="395536" y="1611957"/>
            <a:ext cx="2520280" cy="138499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 sanctifiée par l'Esprit »</a:t>
            </a:r>
            <a:endParaRPr sz="2800" b="1">
              <a:solidFill>
                <a:schemeClr val="dk2"/>
              </a:solidFill>
              <a:latin typeface="Calibri"/>
              <a:ea typeface="Calibri"/>
              <a:cs typeface="Calibri"/>
              <a:sym typeface="Calibri"/>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Rom 15:16</a:t>
            </a:r>
            <a:endParaRPr sz="2800" b="1">
              <a:solidFill>
                <a:schemeClr val="dk2"/>
              </a:solidFill>
              <a:latin typeface="Calibri"/>
              <a:ea typeface="Calibri"/>
              <a:cs typeface="Calibri"/>
              <a:sym typeface="Calibri"/>
            </a:endParaRPr>
          </a:p>
        </p:txBody>
      </p:sp>
      <p:sp>
        <p:nvSpPr>
          <p:cNvPr id="3379" name="Google Shape;3379;p192"/>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3380" name="Google Shape;3380;p192"/>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3381" name="Google Shape;3381;p192"/>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3382" name="Google Shape;3382;p192"/>
          <p:cNvSpPr/>
          <p:nvPr/>
        </p:nvSpPr>
        <p:spPr>
          <a:xfrm>
            <a:off x="0" y="3419475"/>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3383" name="Google Shape;3383;p192"/>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3384" name="Google Shape;3384;p192"/>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3385" name="Google Shape;3385;p192"/>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graphicFrame>
        <p:nvGraphicFramePr>
          <p:cNvPr id="3386" name="Google Shape;3386;p192"/>
          <p:cNvGraphicFramePr>
            <a:graphicFrameLocks noChangeAspect="1"/>
          </p:cNvGraphicFramePr>
          <p:nvPr>
            <p:extLst>
              <p:ext uri="{D42A27DB-BD31-4B8C-83A1-F6EECF244321}">
                <p14:modId xmlns:p14="http://schemas.microsoft.com/office/powerpoint/2010/main" xmlns="" val="1739518395"/>
              </p:ext>
            </p:extLst>
          </p:nvPr>
        </p:nvGraphicFramePr>
        <p:xfrm>
          <a:off x="-72008" y="3393901"/>
          <a:ext cx="4572000" cy="3419475"/>
        </p:xfrm>
        <a:graphic>
          <a:graphicData uri="http://schemas.openxmlformats.org/presentationml/2006/ole">
            <p:oleObj spid="_x0000_s3106" name="Slide" r:id="rId5" imgW="4166831" imgH="3125890" progId="">
              <p:embed/>
            </p:oleObj>
          </a:graphicData>
        </a:graphic>
      </p:graphicFrame>
      <p:sp>
        <p:nvSpPr>
          <p:cNvPr id="3387" name="Google Shape;3387;p192"/>
          <p:cNvSpPr txBox="1"/>
          <p:nvPr/>
        </p:nvSpPr>
        <p:spPr>
          <a:xfrm>
            <a:off x="4328572" y="3333743"/>
            <a:ext cx="4788024" cy="35393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dirty="0">
                <a:solidFill>
                  <a:schemeClr val="dk2"/>
                </a:solidFill>
                <a:latin typeface="Calibri" pitchFamily="34" charset="0"/>
                <a:ea typeface="Calibri"/>
                <a:cs typeface="Calibri" pitchFamily="34" charset="0"/>
                <a:sym typeface="Calibri"/>
              </a:rPr>
              <a:t>« qui </a:t>
            </a:r>
            <a:r>
              <a:rPr lang="en-US" sz="2800" b="1" dirty="0" err="1">
                <a:solidFill>
                  <a:schemeClr val="dk2"/>
                </a:solidFill>
                <a:latin typeface="Calibri" pitchFamily="34" charset="0"/>
                <a:ea typeface="Calibri"/>
                <a:cs typeface="Calibri" pitchFamily="34" charset="0"/>
                <a:sym typeface="Calibri"/>
              </a:rPr>
              <a:t>sont</a:t>
            </a:r>
            <a:r>
              <a:rPr lang="en-US" sz="2800" b="1" dirty="0">
                <a:solidFill>
                  <a:schemeClr val="dk2"/>
                </a:solidFill>
                <a:latin typeface="Calibri" pitchFamily="34" charset="0"/>
                <a:ea typeface="Calibri"/>
                <a:cs typeface="Calibri" pitchFamily="34" charset="0"/>
                <a:sym typeface="Calibri"/>
              </a:rPr>
              <a:t> </a:t>
            </a:r>
            <a:r>
              <a:rPr lang="en-US" sz="2800" b="1" dirty="0" err="1">
                <a:solidFill>
                  <a:schemeClr val="dk2"/>
                </a:solidFill>
                <a:latin typeface="Calibri" pitchFamily="34" charset="0"/>
                <a:ea typeface="Calibri"/>
                <a:cs typeface="Calibri" pitchFamily="34" charset="0"/>
                <a:sym typeface="Calibri"/>
              </a:rPr>
              <a:t>élus</a:t>
            </a:r>
            <a:r>
              <a:rPr lang="en-US" sz="2800" b="1" dirty="0">
                <a:solidFill>
                  <a:schemeClr val="dk2"/>
                </a:solidFill>
                <a:latin typeface="Calibri" pitchFamily="34" charset="0"/>
                <a:ea typeface="Calibri"/>
                <a:cs typeface="Calibri" pitchFamily="34" charset="0"/>
                <a:sym typeface="Calibri"/>
              </a:rPr>
              <a:t> </a:t>
            </a:r>
            <a:r>
              <a:rPr lang="en-US" sz="2800" b="1" dirty="0" err="1">
                <a:solidFill>
                  <a:schemeClr val="dk2"/>
                </a:solidFill>
                <a:latin typeface="Calibri" pitchFamily="34" charset="0"/>
                <a:ea typeface="Calibri"/>
                <a:cs typeface="Calibri" pitchFamily="34" charset="0"/>
                <a:sym typeface="Calibri"/>
              </a:rPr>
              <a:t>selon</a:t>
            </a:r>
            <a:r>
              <a:rPr lang="en-US" sz="2800" b="1" dirty="0">
                <a:solidFill>
                  <a:schemeClr val="dk2"/>
                </a:solidFill>
                <a:latin typeface="Calibri" pitchFamily="34" charset="0"/>
                <a:ea typeface="Calibri"/>
                <a:cs typeface="Calibri" pitchFamily="34" charset="0"/>
                <a:sym typeface="Calibri"/>
              </a:rPr>
              <a:t> la prescience de </a:t>
            </a:r>
            <a:r>
              <a:rPr lang="en-US" sz="2800" b="1" dirty="0" err="1">
                <a:solidFill>
                  <a:schemeClr val="dk2"/>
                </a:solidFill>
                <a:latin typeface="Calibri" pitchFamily="34" charset="0"/>
                <a:ea typeface="Calibri"/>
                <a:cs typeface="Calibri" pitchFamily="34" charset="0"/>
                <a:sym typeface="Calibri"/>
              </a:rPr>
              <a:t>Dieu</a:t>
            </a:r>
            <a:r>
              <a:rPr lang="en-US" sz="2800" b="1" dirty="0">
                <a:solidFill>
                  <a:schemeClr val="dk2"/>
                </a:solidFill>
                <a:latin typeface="Calibri" pitchFamily="34" charset="0"/>
                <a:ea typeface="Calibri"/>
                <a:cs typeface="Calibri" pitchFamily="34" charset="0"/>
                <a:sym typeface="Calibri"/>
              </a:rPr>
              <a:t> le </a:t>
            </a:r>
            <a:r>
              <a:rPr lang="en-US" sz="2800" b="1" dirty="0" err="1">
                <a:solidFill>
                  <a:schemeClr val="dk2"/>
                </a:solidFill>
                <a:latin typeface="Calibri" pitchFamily="34" charset="0"/>
                <a:ea typeface="Calibri"/>
                <a:cs typeface="Calibri" pitchFamily="34" charset="0"/>
                <a:sym typeface="Calibri"/>
              </a:rPr>
              <a:t>Père</a:t>
            </a:r>
            <a:r>
              <a:rPr lang="en-US" sz="2800" b="1" dirty="0">
                <a:solidFill>
                  <a:schemeClr val="dk2"/>
                </a:solidFill>
                <a:latin typeface="Calibri" pitchFamily="34" charset="0"/>
                <a:ea typeface="Calibri"/>
                <a:cs typeface="Calibri" pitchFamily="34" charset="0"/>
                <a:sym typeface="Calibri"/>
              </a:rPr>
              <a:t>, </a:t>
            </a:r>
            <a:endParaRPr dirty="0">
              <a:latin typeface="Calibri" pitchFamily="34" charset="0"/>
              <a:cs typeface="Calibri" pitchFamily="34" charset="0"/>
            </a:endParaRPr>
          </a:p>
          <a:p>
            <a:pPr marL="0" marR="0" lvl="0" indent="0" algn="l" rtl="0">
              <a:spcBef>
                <a:spcPts val="0"/>
              </a:spcBef>
              <a:spcAft>
                <a:spcPts val="0"/>
              </a:spcAft>
              <a:buNone/>
            </a:pPr>
            <a:r>
              <a:rPr lang="en-US" sz="2800" b="1" dirty="0">
                <a:solidFill>
                  <a:schemeClr val="dk2"/>
                </a:solidFill>
                <a:latin typeface="Calibri" pitchFamily="34" charset="0"/>
                <a:ea typeface="Calibri"/>
                <a:cs typeface="Calibri" pitchFamily="34" charset="0"/>
                <a:sym typeface="Calibri"/>
              </a:rPr>
              <a:t>par la sanctification de </a:t>
            </a:r>
            <a:r>
              <a:rPr lang="en-US" sz="2800" b="1" dirty="0" err="1">
                <a:solidFill>
                  <a:schemeClr val="dk2"/>
                </a:solidFill>
                <a:latin typeface="Calibri" pitchFamily="34" charset="0"/>
                <a:ea typeface="Calibri"/>
                <a:cs typeface="Calibri" pitchFamily="34" charset="0"/>
                <a:sym typeface="Calibri"/>
              </a:rPr>
              <a:t>l'Esprit</a:t>
            </a:r>
            <a:r>
              <a:rPr lang="en-US" sz="2800" b="1" dirty="0">
                <a:solidFill>
                  <a:schemeClr val="dk2"/>
                </a:solidFill>
                <a:latin typeface="Calibri" pitchFamily="34" charset="0"/>
                <a:ea typeface="Calibri"/>
                <a:cs typeface="Calibri" pitchFamily="34" charset="0"/>
                <a:sym typeface="Calibri"/>
              </a:rPr>
              <a:t>, </a:t>
            </a:r>
            <a:r>
              <a:rPr lang="en-US" sz="2800" b="1" dirty="0" err="1">
                <a:solidFill>
                  <a:schemeClr val="dk2"/>
                </a:solidFill>
                <a:latin typeface="Calibri" pitchFamily="34" charset="0"/>
                <a:ea typeface="Calibri"/>
                <a:cs typeface="Calibri" pitchFamily="34" charset="0"/>
                <a:sym typeface="Calibri"/>
              </a:rPr>
              <a:t>afin</a:t>
            </a:r>
            <a:r>
              <a:rPr lang="en-US" sz="2800" b="1" dirty="0">
                <a:solidFill>
                  <a:schemeClr val="dk2"/>
                </a:solidFill>
                <a:latin typeface="Calibri" pitchFamily="34" charset="0"/>
                <a:ea typeface="Calibri"/>
                <a:cs typeface="Calibri" pitchFamily="34" charset="0"/>
                <a:sym typeface="Calibri"/>
              </a:rPr>
              <a:t> </a:t>
            </a:r>
            <a:r>
              <a:rPr lang="en-US" sz="2800" b="1" dirty="0" err="1">
                <a:solidFill>
                  <a:schemeClr val="dk2"/>
                </a:solidFill>
                <a:latin typeface="Calibri" pitchFamily="34" charset="0"/>
                <a:ea typeface="Calibri"/>
                <a:cs typeface="Calibri" pitchFamily="34" charset="0"/>
                <a:sym typeface="Calibri"/>
              </a:rPr>
              <a:t>qu'ils</a:t>
            </a:r>
            <a:r>
              <a:rPr lang="en-US" sz="2800" b="1" dirty="0">
                <a:solidFill>
                  <a:schemeClr val="dk2"/>
                </a:solidFill>
                <a:latin typeface="Calibri" pitchFamily="34" charset="0"/>
                <a:ea typeface="Calibri"/>
                <a:cs typeface="Calibri" pitchFamily="34" charset="0"/>
                <a:sym typeface="Calibri"/>
              </a:rPr>
              <a:t> </a:t>
            </a:r>
            <a:r>
              <a:rPr lang="en-US" sz="2800" b="1" dirty="0" err="1">
                <a:solidFill>
                  <a:schemeClr val="dk2"/>
                </a:solidFill>
                <a:latin typeface="Calibri" pitchFamily="34" charset="0"/>
                <a:ea typeface="Calibri"/>
                <a:cs typeface="Calibri" pitchFamily="34" charset="0"/>
                <a:sym typeface="Calibri"/>
              </a:rPr>
              <a:t>deviennent</a:t>
            </a:r>
            <a:r>
              <a:rPr lang="en-US" sz="2800" b="1" dirty="0">
                <a:solidFill>
                  <a:schemeClr val="dk2"/>
                </a:solidFill>
                <a:latin typeface="Calibri" pitchFamily="34" charset="0"/>
                <a:ea typeface="Calibri"/>
                <a:cs typeface="Calibri" pitchFamily="34" charset="0"/>
                <a:sym typeface="Calibri"/>
              </a:rPr>
              <a:t> </a:t>
            </a:r>
            <a:r>
              <a:rPr lang="en-US" sz="2800" b="1" dirty="0" err="1">
                <a:solidFill>
                  <a:schemeClr val="dk2"/>
                </a:solidFill>
                <a:latin typeface="Calibri" pitchFamily="34" charset="0"/>
                <a:ea typeface="Calibri"/>
                <a:cs typeface="Calibri" pitchFamily="34" charset="0"/>
                <a:sym typeface="Calibri"/>
              </a:rPr>
              <a:t>obéissants</a:t>
            </a:r>
            <a:r>
              <a:rPr lang="en-US" sz="2800" b="1" dirty="0">
                <a:solidFill>
                  <a:schemeClr val="dk2"/>
                </a:solidFill>
                <a:latin typeface="Calibri" pitchFamily="34" charset="0"/>
                <a:ea typeface="Calibri"/>
                <a:cs typeface="Calibri" pitchFamily="34" charset="0"/>
                <a:sym typeface="Calibri"/>
              </a:rPr>
              <a:t>, et </a:t>
            </a:r>
            <a:r>
              <a:rPr lang="en-US" sz="2800" b="1" dirty="0" err="1">
                <a:solidFill>
                  <a:schemeClr val="dk2"/>
                </a:solidFill>
                <a:latin typeface="Calibri" pitchFamily="34" charset="0"/>
                <a:ea typeface="Calibri"/>
                <a:cs typeface="Calibri" pitchFamily="34" charset="0"/>
                <a:sym typeface="Calibri"/>
              </a:rPr>
              <a:t>qu'ils</a:t>
            </a:r>
            <a:r>
              <a:rPr lang="en-US" sz="2800" b="1" dirty="0">
                <a:solidFill>
                  <a:schemeClr val="dk2"/>
                </a:solidFill>
                <a:latin typeface="Calibri" pitchFamily="34" charset="0"/>
                <a:ea typeface="Calibri"/>
                <a:cs typeface="Calibri" pitchFamily="34" charset="0"/>
                <a:sym typeface="Calibri"/>
              </a:rPr>
              <a:t> </a:t>
            </a:r>
            <a:r>
              <a:rPr lang="en-US" sz="2800" b="1" dirty="0" err="1">
                <a:solidFill>
                  <a:schemeClr val="dk2"/>
                </a:solidFill>
                <a:latin typeface="Calibri" pitchFamily="34" charset="0"/>
                <a:ea typeface="Calibri"/>
                <a:cs typeface="Calibri" pitchFamily="34" charset="0"/>
                <a:sym typeface="Calibri"/>
              </a:rPr>
              <a:t>participent</a:t>
            </a:r>
            <a:r>
              <a:rPr lang="en-US" sz="2800" b="1" dirty="0">
                <a:solidFill>
                  <a:schemeClr val="dk2"/>
                </a:solidFill>
                <a:latin typeface="Calibri" pitchFamily="34" charset="0"/>
                <a:ea typeface="Calibri"/>
                <a:cs typeface="Calibri" pitchFamily="34" charset="0"/>
                <a:sym typeface="Calibri"/>
              </a:rPr>
              <a:t> à </a:t>
            </a:r>
            <a:r>
              <a:rPr lang="en-US" sz="2800" b="1" dirty="0" err="1">
                <a:solidFill>
                  <a:schemeClr val="dk2"/>
                </a:solidFill>
                <a:latin typeface="Calibri" pitchFamily="34" charset="0"/>
                <a:ea typeface="Calibri"/>
                <a:cs typeface="Calibri" pitchFamily="34" charset="0"/>
                <a:sym typeface="Calibri"/>
              </a:rPr>
              <a:t>l'aspersion</a:t>
            </a:r>
            <a:r>
              <a:rPr lang="en-US" sz="2800" b="1" dirty="0">
                <a:solidFill>
                  <a:schemeClr val="dk2"/>
                </a:solidFill>
                <a:latin typeface="Calibri" pitchFamily="34" charset="0"/>
                <a:ea typeface="Calibri"/>
                <a:cs typeface="Calibri" pitchFamily="34" charset="0"/>
                <a:sym typeface="Calibri"/>
              </a:rPr>
              <a:t> </a:t>
            </a:r>
            <a:endParaRPr lang="en-US" sz="2800" b="1" dirty="0" smtClean="0">
              <a:solidFill>
                <a:schemeClr val="dk2"/>
              </a:solidFill>
              <a:latin typeface="Calibri" pitchFamily="34" charset="0"/>
              <a:ea typeface="Calibri"/>
              <a:cs typeface="Calibri" pitchFamily="34" charset="0"/>
              <a:sym typeface="Calibri"/>
            </a:endParaRPr>
          </a:p>
          <a:p>
            <a:pPr marL="0" marR="0" lvl="0" indent="0" algn="l" rtl="0">
              <a:spcBef>
                <a:spcPts val="0"/>
              </a:spcBef>
              <a:spcAft>
                <a:spcPts val="0"/>
              </a:spcAft>
              <a:buNone/>
            </a:pPr>
            <a:r>
              <a:rPr lang="en-US" sz="2800" b="1" dirty="0" smtClean="0">
                <a:solidFill>
                  <a:schemeClr val="dk2"/>
                </a:solidFill>
                <a:latin typeface="Calibri" pitchFamily="34" charset="0"/>
                <a:ea typeface="Calibri"/>
                <a:cs typeface="Calibri" pitchFamily="34" charset="0"/>
                <a:sym typeface="Calibri"/>
              </a:rPr>
              <a:t>du </a:t>
            </a:r>
            <a:r>
              <a:rPr lang="en-US" sz="2800" b="1" dirty="0">
                <a:solidFill>
                  <a:schemeClr val="dk2"/>
                </a:solidFill>
                <a:latin typeface="Calibri" pitchFamily="34" charset="0"/>
                <a:ea typeface="Calibri"/>
                <a:cs typeface="Calibri" pitchFamily="34" charset="0"/>
                <a:sym typeface="Calibri"/>
              </a:rPr>
              <a:t>sang de </a:t>
            </a:r>
            <a:r>
              <a:rPr lang="en-US" sz="2800" b="1" dirty="0" err="1" smtClean="0">
                <a:solidFill>
                  <a:schemeClr val="dk2"/>
                </a:solidFill>
                <a:latin typeface="Calibri" pitchFamily="34" charset="0"/>
                <a:ea typeface="Calibri"/>
                <a:cs typeface="Calibri" pitchFamily="34" charset="0"/>
                <a:sym typeface="Calibri"/>
              </a:rPr>
              <a:t>Jésus</a:t>
            </a:r>
            <a:r>
              <a:rPr lang="en-US" sz="2800" b="1" dirty="0" smtClean="0">
                <a:solidFill>
                  <a:schemeClr val="dk2"/>
                </a:solidFill>
                <a:latin typeface="Calibri" pitchFamily="34" charset="0"/>
                <a:ea typeface="Calibri"/>
                <a:cs typeface="Calibri" pitchFamily="34" charset="0"/>
                <a:sym typeface="Calibri"/>
              </a:rPr>
              <a:t> </a:t>
            </a:r>
            <a:r>
              <a:rPr lang="en-US" sz="2800" b="1" dirty="0">
                <a:solidFill>
                  <a:schemeClr val="dk2"/>
                </a:solidFill>
                <a:latin typeface="Calibri" pitchFamily="34" charset="0"/>
                <a:ea typeface="Calibri"/>
                <a:cs typeface="Calibri" pitchFamily="34" charset="0"/>
                <a:sym typeface="Calibri"/>
              </a:rPr>
              <a:t>Christ » </a:t>
            </a:r>
            <a:endParaRPr lang="en-US" sz="2800" b="1" dirty="0" smtClean="0">
              <a:solidFill>
                <a:schemeClr val="dk2"/>
              </a:solidFill>
              <a:latin typeface="Calibri" pitchFamily="34" charset="0"/>
              <a:ea typeface="Calibri"/>
              <a:cs typeface="Calibri" pitchFamily="34" charset="0"/>
              <a:sym typeface="Calibri"/>
            </a:endParaRPr>
          </a:p>
          <a:p>
            <a:pPr marL="0" marR="0" lvl="0" indent="0" algn="l" rtl="0">
              <a:spcBef>
                <a:spcPts val="0"/>
              </a:spcBef>
              <a:spcAft>
                <a:spcPts val="0"/>
              </a:spcAft>
              <a:buNone/>
            </a:pPr>
            <a:r>
              <a:rPr lang="en-US" sz="2800" b="1" dirty="0" smtClean="0">
                <a:solidFill>
                  <a:schemeClr val="dk2"/>
                </a:solidFill>
                <a:latin typeface="Calibri" pitchFamily="34" charset="0"/>
                <a:ea typeface="Calibri"/>
                <a:cs typeface="Calibri" pitchFamily="34" charset="0"/>
                <a:sym typeface="Calibri"/>
              </a:rPr>
              <a:t>1 </a:t>
            </a:r>
            <a:r>
              <a:rPr lang="en-US" sz="2800" b="1" dirty="0">
                <a:solidFill>
                  <a:schemeClr val="dk2"/>
                </a:solidFill>
                <a:latin typeface="Calibri" pitchFamily="34" charset="0"/>
                <a:ea typeface="Calibri"/>
                <a:cs typeface="Calibri" pitchFamily="34" charset="0"/>
                <a:sym typeface="Calibri"/>
              </a:rPr>
              <a:t>Pierre 1:2</a:t>
            </a:r>
            <a:endParaRPr sz="2800" dirty="0">
              <a:solidFill>
                <a:schemeClr val="dk2"/>
              </a:solidFill>
              <a:latin typeface="Calibri" pitchFamily="34" charset="0"/>
              <a:cs typeface="Calibri" pitchFamily="34" charset="0"/>
              <a:sym typeface="Arial"/>
            </a:endParaRPr>
          </a:p>
        </p:txBody>
      </p:sp>
      <p:sp>
        <p:nvSpPr>
          <p:cNvPr id="3388" name="Google Shape;3388;p192"/>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graphicFrame>
        <p:nvGraphicFramePr>
          <p:cNvPr id="3389" name="Google Shape;3389;p192"/>
          <p:cNvGraphicFramePr>
            <a:graphicFrameLocks noChangeAspect="1"/>
          </p:cNvGraphicFramePr>
          <p:nvPr>
            <p:extLst>
              <p:ext uri="{D42A27DB-BD31-4B8C-83A1-F6EECF244321}">
                <p14:modId xmlns:p14="http://schemas.microsoft.com/office/powerpoint/2010/main" xmlns="" val="1319153751"/>
              </p:ext>
            </p:extLst>
          </p:nvPr>
        </p:nvGraphicFramePr>
        <p:xfrm>
          <a:off x="4608513" y="0"/>
          <a:ext cx="4572000" cy="3419475"/>
        </p:xfrm>
        <a:graphic>
          <a:graphicData uri="http://schemas.openxmlformats.org/presentationml/2006/ole">
            <p:oleObj spid="_x0000_s3107" name="Slide" r:id="rId6" imgW="4166831" imgH="3125890" progId="">
              <p:embed/>
            </p:oleObj>
          </a:graphicData>
        </a:graphic>
      </p:graphicFrame>
      <p:pic>
        <p:nvPicPr>
          <p:cNvPr id="3390" name="Google Shape;3390;p192" descr="dove and sword large cropped.png"/>
          <p:cNvPicPr preferRelativeResize="0"/>
          <p:nvPr/>
        </p:nvPicPr>
        <p:blipFill rotWithShape="1">
          <a:blip r:embed="rId7">
            <a:alphaModFix/>
          </a:blip>
          <a:srcRect/>
          <a:stretch/>
        </p:blipFill>
        <p:spPr>
          <a:xfrm>
            <a:off x="3131840" y="1566184"/>
            <a:ext cx="1800200" cy="1862816"/>
          </a:xfrm>
          <a:prstGeom prst="rect">
            <a:avLst/>
          </a:prstGeom>
          <a:noFill/>
          <a:ln>
            <a:noFill/>
          </a:ln>
        </p:spPr>
      </p:pic>
      <p:sp>
        <p:nvSpPr>
          <p:cNvPr id="3391" name="Google Shape;3391;p192"/>
          <p:cNvSpPr/>
          <p:nvPr/>
        </p:nvSpPr>
        <p:spPr>
          <a:xfrm>
            <a:off x="3275856" y="1412776"/>
            <a:ext cx="1656184" cy="61555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A5A5A5"/>
                </a:solidFill>
                <a:latin typeface="Arial"/>
                <a:ea typeface="Arial"/>
                <a:cs typeface="Arial"/>
                <a:sym typeface="Arial"/>
              </a:rPr>
              <a:t>Dove and Bible</a:t>
            </a:r>
            <a:endParaRPr/>
          </a:p>
          <a:p>
            <a:pPr marL="0" marR="0" lvl="0" indent="0" algn="ctr" rtl="0">
              <a:spcBef>
                <a:spcPts val="0"/>
              </a:spcBef>
              <a:spcAft>
                <a:spcPts val="0"/>
              </a:spcAft>
              <a:buNone/>
            </a:pPr>
            <a:r>
              <a:rPr lang="en-US" sz="800">
                <a:solidFill>
                  <a:srgbClr val="A5A5A5"/>
                </a:solidFill>
                <a:latin typeface="Arial"/>
                <a:ea typeface="Arial"/>
                <a:cs typeface="Arial"/>
                <a:sym typeface="Arial"/>
              </a:rPr>
              <a:t>Microsoft clip art © 2013 </a:t>
            </a:r>
            <a:endParaRPr/>
          </a:p>
          <a:p>
            <a:pPr marL="0" marR="0" lvl="0" indent="0" algn="ctr" rtl="0">
              <a:spcBef>
                <a:spcPts val="0"/>
              </a:spcBef>
              <a:spcAft>
                <a:spcPts val="0"/>
              </a:spcAft>
              <a:buNone/>
            </a:pPr>
            <a:r>
              <a:rPr lang="en-US" sz="800">
                <a:solidFill>
                  <a:srgbClr val="A5A5A5"/>
                </a:solidFill>
                <a:latin typeface="Arial"/>
                <a:ea typeface="Arial"/>
                <a:cs typeface="Arial"/>
                <a:sym typeface="Arial"/>
              </a:rPr>
              <a:t>Microsoft Corporation. </a:t>
            </a:r>
            <a:endParaRPr/>
          </a:p>
          <a:p>
            <a:pPr marL="0" marR="0" lvl="0" indent="0" algn="ctr" rtl="0">
              <a:spcBef>
                <a:spcPts val="0"/>
              </a:spcBef>
              <a:spcAft>
                <a:spcPts val="0"/>
              </a:spcAft>
              <a:buNone/>
            </a:pPr>
            <a:endParaRPr sz="1000">
              <a:solidFill>
                <a:srgbClr val="A5A5A5"/>
              </a:solidFill>
              <a:latin typeface="Arial"/>
              <a:ea typeface="Arial"/>
              <a:cs typeface="Arial"/>
              <a:sym typeface="Arial"/>
            </a:endParaRPr>
          </a:p>
        </p:txBody>
      </p:sp>
      <p:cxnSp>
        <p:nvCxnSpPr>
          <p:cNvPr id="3392" name="Google Shape;3392;p192"/>
          <p:cNvCxnSpPr/>
          <p:nvPr/>
        </p:nvCxnSpPr>
        <p:spPr>
          <a:xfrm rot="10800000" flipH="1">
            <a:off x="4355976" y="2781300"/>
            <a:ext cx="936104" cy="791716"/>
          </a:xfrm>
          <a:prstGeom prst="straightConnector1">
            <a:avLst/>
          </a:prstGeom>
          <a:noFill/>
          <a:ln w="76200" cap="flat" cmpd="sng">
            <a:solidFill>
              <a:schemeClr val="lt1"/>
            </a:solidFill>
            <a:prstDash val="solid"/>
            <a:round/>
            <a:headEnd type="none" w="sm" len="sm"/>
            <a:tailEnd type="stealth" w="med" len="med"/>
          </a:ln>
        </p:spPr>
      </p:cxn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Shape 3396"/>
        <p:cNvGrpSpPr/>
        <p:nvPr/>
      </p:nvGrpSpPr>
      <p:grpSpPr>
        <a:xfrm>
          <a:off x="0" y="0"/>
          <a:ext cx="0" cy="0"/>
          <a:chOff x="0" y="0"/>
          <a:chExt cx="0" cy="0"/>
        </a:xfrm>
      </p:grpSpPr>
      <p:sp>
        <p:nvSpPr>
          <p:cNvPr id="3397" name="Google Shape;3397;p193"/>
          <p:cNvSpPr/>
          <p:nvPr/>
        </p:nvSpPr>
        <p:spPr>
          <a:xfrm>
            <a:off x="129208" y="3429000"/>
            <a:ext cx="4226768" cy="3312368"/>
          </a:xfrm>
          <a:prstGeom prst="hear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398" name="Google Shape;3398;p193"/>
          <p:cNvSpPr/>
          <p:nvPr/>
        </p:nvSpPr>
        <p:spPr>
          <a:xfrm>
            <a:off x="366088" y="3599543"/>
            <a:ext cx="1130781" cy="2016921"/>
          </a:xfrm>
          <a:custGeom>
            <a:avLst/>
            <a:gdLst/>
            <a:ahLst/>
            <a:cxnLst/>
            <a:rect l="l" t="t" r="r" b="b"/>
            <a:pathLst>
              <a:path w="1130781" h="2016921" extrusionOk="0">
                <a:moveTo>
                  <a:pt x="1070826" y="130628"/>
                </a:moveTo>
                <a:lnTo>
                  <a:pt x="1070826" y="130628"/>
                </a:lnTo>
                <a:cubicBezTo>
                  <a:pt x="1027283" y="125790"/>
                  <a:pt x="984009" y="116114"/>
                  <a:pt x="940198" y="116114"/>
                </a:cubicBezTo>
                <a:cubicBezTo>
                  <a:pt x="859769" y="116114"/>
                  <a:pt x="713855" y="128239"/>
                  <a:pt x="620883" y="145143"/>
                </a:cubicBezTo>
                <a:cubicBezTo>
                  <a:pt x="601257" y="148711"/>
                  <a:pt x="582178" y="154819"/>
                  <a:pt x="562826" y="159657"/>
                </a:cubicBezTo>
                <a:cubicBezTo>
                  <a:pt x="484349" y="238135"/>
                  <a:pt x="485221" y="229053"/>
                  <a:pt x="432198" y="304800"/>
                </a:cubicBezTo>
                <a:cubicBezTo>
                  <a:pt x="412191" y="333381"/>
                  <a:pt x="374141" y="391886"/>
                  <a:pt x="374141" y="391886"/>
                </a:cubicBezTo>
                <a:cubicBezTo>
                  <a:pt x="378979" y="430591"/>
                  <a:pt x="369001" y="474308"/>
                  <a:pt x="388655" y="508000"/>
                </a:cubicBezTo>
                <a:cubicBezTo>
                  <a:pt x="433578" y="585010"/>
                  <a:pt x="556169" y="573759"/>
                  <a:pt x="620883" y="580571"/>
                </a:cubicBezTo>
                <a:lnTo>
                  <a:pt x="751512" y="595086"/>
                </a:lnTo>
                <a:cubicBezTo>
                  <a:pt x="770864" y="599924"/>
                  <a:pt x="790008" y="605688"/>
                  <a:pt x="809569" y="609600"/>
                </a:cubicBezTo>
                <a:cubicBezTo>
                  <a:pt x="838427" y="615371"/>
                  <a:pt x="867927" y="617730"/>
                  <a:pt x="896655" y="624114"/>
                </a:cubicBezTo>
                <a:cubicBezTo>
                  <a:pt x="911590" y="627433"/>
                  <a:pt x="925684" y="633790"/>
                  <a:pt x="940198" y="638628"/>
                </a:cubicBezTo>
                <a:cubicBezTo>
                  <a:pt x="945036" y="653142"/>
                  <a:pt x="954712" y="666872"/>
                  <a:pt x="954712" y="682171"/>
                </a:cubicBezTo>
                <a:cubicBezTo>
                  <a:pt x="954712" y="702119"/>
                  <a:pt x="951263" y="723630"/>
                  <a:pt x="940198" y="740228"/>
                </a:cubicBezTo>
                <a:cubicBezTo>
                  <a:pt x="930522" y="754742"/>
                  <a:pt x="910850" y="759118"/>
                  <a:pt x="896655" y="769257"/>
                </a:cubicBezTo>
                <a:cubicBezTo>
                  <a:pt x="876970" y="783317"/>
                  <a:pt x="856965" y="797057"/>
                  <a:pt x="838598" y="812800"/>
                </a:cubicBezTo>
                <a:cubicBezTo>
                  <a:pt x="823013" y="826158"/>
                  <a:pt x="811258" y="843741"/>
                  <a:pt x="795055" y="856343"/>
                </a:cubicBezTo>
                <a:cubicBezTo>
                  <a:pt x="720193" y="914569"/>
                  <a:pt x="730124" y="907015"/>
                  <a:pt x="664426" y="928914"/>
                </a:cubicBezTo>
                <a:cubicBezTo>
                  <a:pt x="649912" y="938590"/>
                  <a:pt x="637806" y="953712"/>
                  <a:pt x="620883" y="957943"/>
                </a:cubicBezTo>
                <a:cubicBezTo>
                  <a:pt x="467684" y="996243"/>
                  <a:pt x="506681" y="923178"/>
                  <a:pt x="475741" y="1016000"/>
                </a:cubicBezTo>
                <a:cubicBezTo>
                  <a:pt x="480579" y="1088571"/>
                  <a:pt x="482223" y="1161426"/>
                  <a:pt x="490255" y="1233714"/>
                </a:cubicBezTo>
                <a:cubicBezTo>
                  <a:pt x="493849" y="1266062"/>
                  <a:pt x="523046" y="1308433"/>
                  <a:pt x="533798" y="1335314"/>
                </a:cubicBezTo>
                <a:cubicBezTo>
                  <a:pt x="545162" y="1363724"/>
                  <a:pt x="555404" y="1392715"/>
                  <a:pt x="562826" y="1422400"/>
                </a:cubicBezTo>
                <a:cubicBezTo>
                  <a:pt x="567664" y="1441752"/>
                  <a:pt x="571861" y="1461277"/>
                  <a:pt x="577341" y="1480457"/>
                </a:cubicBezTo>
                <a:cubicBezTo>
                  <a:pt x="581544" y="1495168"/>
                  <a:pt x="579908" y="1514443"/>
                  <a:pt x="591855" y="1524000"/>
                </a:cubicBezTo>
                <a:cubicBezTo>
                  <a:pt x="607432" y="1536461"/>
                  <a:pt x="630560" y="1533676"/>
                  <a:pt x="649912" y="1538514"/>
                </a:cubicBezTo>
                <a:cubicBezTo>
                  <a:pt x="717645" y="1533676"/>
                  <a:pt x="786239" y="1535801"/>
                  <a:pt x="853112" y="1524000"/>
                </a:cubicBezTo>
                <a:cubicBezTo>
                  <a:pt x="1018325" y="1494845"/>
                  <a:pt x="715494" y="1464776"/>
                  <a:pt x="983741" y="1509486"/>
                </a:cubicBezTo>
                <a:cubicBezTo>
                  <a:pt x="1019077" y="1615495"/>
                  <a:pt x="1005348" y="1566886"/>
                  <a:pt x="1027283" y="1654628"/>
                </a:cubicBezTo>
                <a:cubicBezTo>
                  <a:pt x="1008916" y="1819931"/>
                  <a:pt x="1037071" y="1748805"/>
                  <a:pt x="954712" y="1872343"/>
                </a:cubicBezTo>
                <a:lnTo>
                  <a:pt x="925683" y="1915886"/>
                </a:lnTo>
                <a:lnTo>
                  <a:pt x="896655" y="1959428"/>
                </a:lnTo>
                <a:cubicBezTo>
                  <a:pt x="891817" y="1973942"/>
                  <a:pt x="896655" y="1998133"/>
                  <a:pt x="882141" y="2002971"/>
                </a:cubicBezTo>
                <a:cubicBezTo>
                  <a:pt x="840291" y="2016921"/>
                  <a:pt x="796276" y="1979595"/>
                  <a:pt x="766026" y="1959428"/>
                </a:cubicBezTo>
                <a:cubicBezTo>
                  <a:pt x="686351" y="1839916"/>
                  <a:pt x="790524" y="1976869"/>
                  <a:pt x="693455" y="1901371"/>
                </a:cubicBezTo>
                <a:cubicBezTo>
                  <a:pt x="661050" y="1876167"/>
                  <a:pt x="645315" y="1827268"/>
                  <a:pt x="606369" y="1814286"/>
                </a:cubicBezTo>
                <a:cubicBezTo>
                  <a:pt x="500359" y="1778949"/>
                  <a:pt x="548968" y="1792678"/>
                  <a:pt x="461226" y="1770743"/>
                </a:cubicBezTo>
                <a:cubicBezTo>
                  <a:pt x="446712" y="1756229"/>
                  <a:pt x="430824" y="1742969"/>
                  <a:pt x="417683" y="1727200"/>
                </a:cubicBezTo>
                <a:cubicBezTo>
                  <a:pt x="406516" y="1713799"/>
                  <a:pt x="398794" y="1697852"/>
                  <a:pt x="388655" y="1683657"/>
                </a:cubicBezTo>
                <a:cubicBezTo>
                  <a:pt x="298621" y="1557609"/>
                  <a:pt x="384508" y="1684693"/>
                  <a:pt x="316083" y="1582057"/>
                </a:cubicBezTo>
                <a:cubicBezTo>
                  <a:pt x="311245" y="1567543"/>
                  <a:pt x="308411" y="1552198"/>
                  <a:pt x="301569" y="1538514"/>
                </a:cubicBezTo>
                <a:cubicBezTo>
                  <a:pt x="281362" y="1498098"/>
                  <a:pt x="261099" y="1483529"/>
                  <a:pt x="228998" y="1451428"/>
                </a:cubicBezTo>
                <a:cubicBezTo>
                  <a:pt x="207061" y="1363685"/>
                  <a:pt x="220791" y="1412297"/>
                  <a:pt x="185455" y="1306286"/>
                </a:cubicBezTo>
                <a:cubicBezTo>
                  <a:pt x="180617" y="1291772"/>
                  <a:pt x="179428" y="1275473"/>
                  <a:pt x="170941" y="1262743"/>
                </a:cubicBezTo>
                <a:lnTo>
                  <a:pt x="141912" y="1219200"/>
                </a:lnTo>
                <a:cubicBezTo>
                  <a:pt x="88980" y="1060400"/>
                  <a:pt x="173399" y="1300933"/>
                  <a:pt x="98369" y="1132114"/>
                </a:cubicBezTo>
                <a:cubicBezTo>
                  <a:pt x="85942" y="1104152"/>
                  <a:pt x="79017" y="1074057"/>
                  <a:pt x="69341" y="1045028"/>
                </a:cubicBezTo>
                <a:lnTo>
                  <a:pt x="40312" y="957943"/>
                </a:lnTo>
                <a:cubicBezTo>
                  <a:pt x="22087" y="885043"/>
                  <a:pt x="32106" y="918810"/>
                  <a:pt x="11283" y="856343"/>
                </a:cubicBezTo>
                <a:cubicBezTo>
                  <a:pt x="12007" y="841857"/>
                  <a:pt x="0" y="561209"/>
                  <a:pt x="54826" y="478971"/>
                </a:cubicBezTo>
                <a:lnTo>
                  <a:pt x="83855" y="435428"/>
                </a:lnTo>
                <a:cubicBezTo>
                  <a:pt x="98227" y="392310"/>
                  <a:pt x="107410" y="339302"/>
                  <a:pt x="141912" y="304800"/>
                </a:cubicBezTo>
                <a:cubicBezTo>
                  <a:pt x="154247" y="292465"/>
                  <a:pt x="172054" y="286938"/>
                  <a:pt x="185455" y="275771"/>
                </a:cubicBezTo>
                <a:cubicBezTo>
                  <a:pt x="257936" y="215370"/>
                  <a:pt x="196019" y="243221"/>
                  <a:pt x="272541" y="217714"/>
                </a:cubicBezTo>
                <a:cubicBezTo>
                  <a:pt x="316083" y="188686"/>
                  <a:pt x="320922" y="193523"/>
                  <a:pt x="345112" y="145143"/>
                </a:cubicBezTo>
                <a:cubicBezTo>
                  <a:pt x="351954" y="131459"/>
                  <a:pt x="348808" y="112418"/>
                  <a:pt x="359626" y="101600"/>
                </a:cubicBezTo>
                <a:cubicBezTo>
                  <a:pt x="370444" y="90782"/>
                  <a:pt x="388655" y="91924"/>
                  <a:pt x="403169" y="87086"/>
                </a:cubicBezTo>
                <a:cubicBezTo>
                  <a:pt x="412845" y="72572"/>
                  <a:pt x="417405" y="52788"/>
                  <a:pt x="432198" y="43543"/>
                </a:cubicBezTo>
                <a:cubicBezTo>
                  <a:pt x="466864" y="21877"/>
                  <a:pt x="550410" y="8289"/>
                  <a:pt x="591855" y="0"/>
                </a:cubicBezTo>
                <a:cubicBezTo>
                  <a:pt x="645074" y="4838"/>
                  <a:pt x="698611" y="6957"/>
                  <a:pt x="751512" y="14514"/>
                </a:cubicBezTo>
                <a:cubicBezTo>
                  <a:pt x="766658" y="16678"/>
                  <a:pt x="779849" y="27338"/>
                  <a:pt x="795055" y="29028"/>
                </a:cubicBezTo>
                <a:cubicBezTo>
                  <a:pt x="867343" y="37060"/>
                  <a:pt x="940198" y="38705"/>
                  <a:pt x="1012769" y="43543"/>
                </a:cubicBezTo>
                <a:cubicBezTo>
                  <a:pt x="1047633" y="52259"/>
                  <a:pt x="1089310" y="55762"/>
                  <a:pt x="1114369" y="87086"/>
                </a:cubicBezTo>
                <a:cubicBezTo>
                  <a:pt x="1123926" y="99033"/>
                  <a:pt x="1125883" y="115626"/>
                  <a:pt x="1128883" y="130628"/>
                </a:cubicBezTo>
                <a:cubicBezTo>
                  <a:pt x="1130781" y="140116"/>
                  <a:pt x="1128883" y="149981"/>
                  <a:pt x="1128883" y="159657"/>
                </a:cubicBezTo>
                <a:lnTo>
                  <a:pt x="1070826" y="130628"/>
                </a:lnTo>
                <a:close/>
              </a:path>
            </a:pathLst>
          </a:cu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399" name="Google Shape;3399;p193"/>
          <p:cNvSpPr/>
          <p:nvPr/>
        </p:nvSpPr>
        <p:spPr>
          <a:xfrm>
            <a:off x="1043608" y="3933056"/>
            <a:ext cx="1306286" cy="1944915"/>
          </a:xfrm>
          <a:custGeom>
            <a:avLst/>
            <a:gdLst/>
            <a:ahLst/>
            <a:cxnLst/>
            <a:rect l="l" t="t" r="r" b="b"/>
            <a:pathLst>
              <a:path w="1306286" h="1944915" extrusionOk="0">
                <a:moveTo>
                  <a:pt x="348343" y="0"/>
                </a:moveTo>
                <a:lnTo>
                  <a:pt x="348343" y="0"/>
                </a:lnTo>
                <a:cubicBezTo>
                  <a:pt x="309638" y="43543"/>
                  <a:pt x="268622" y="85137"/>
                  <a:pt x="232228" y="130629"/>
                </a:cubicBezTo>
                <a:cubicBezTo>
                  <a:pt x="210434" y="157872"/>
                  <a:pt x="193523" y="188686"/>
                  <a:pt x="174171" y="217715"/>
                </a:cubicBezTo>
                <a:lnTo>
                  <a:pt x="145143" y="261258"/>
                </a:lnTo>
                <a:cubicBezTo>
                  <a:pt x="140305" y="280610"/>
                  <a:pt x="130628" y="299367"/>
                  <a:pt x="130628" y="319315"/>
                </a:cubicBezTo>
                <a:cubicBezTo>
                  <a:pt x="130628" y="402896"/>
                  <a:pt x="142130" y="437889"/>
                  <a:pt x="159657" y="508000"/>
                </a:cubicBezTo>
                <a:cubicBezTo>
                  <a:pt x="149981" y="532191"/>
                  <a:pt x="144437" y="558478"/>
                  <a:pt x="130628" y="580572"/>
                </a:cubicBezTo>
                <a:cubicBezTo>
                  <a:pt x="119749" y="597978"/>
                  <a:pt x="100444" y="608530"/>
                  <a:pt x="87086" y="624115"/>
                </a:cubicBezTo>
                <a:cubicBezTo>
                  <a:pt x="15076" y="708127"/>
                  <a:pt x="76651" y="660100"/>
                  <a:pt x="0" y="711200"/>
                </a:cubicBezTo>
                <a:cubicBezTo>
                  <a:pt x="9676" y="745067"/>
                  <a:pt x="13276" y="781297"/>
                  <a:pt x="29028" y="812800"/>
                </a:cubicBezTo>
                <a:cubicBezTo>
                  <a:pt x="55124" y="864993"/>
                  <a:pt x="83320" y="856666"/>
                  <a:pt x="130628" y="870858"/>
                </a:cubicBezTo>
                <a:cubicBezTo>
                  <a:pt x="159936" y="879651"/>
                  <a:pt x="187221" y="897345"/>
                  <a:pt x="217714" y="899886"/>
                </a:cubicBezTo>
                <a:cubicBezTo>
                  <a:pt x="430757" y="917639"/>
                  <a:pt x="334077" y="907174"/>
                  <a:pt x="508000" y="928915"/>
                </a:cubicBezTo>
                <a:cubicBezTo>
                  <a:pt x="522514" y="933753"/>
                  <a:pt x="539596" y="933872"/>
                  <a:pt x="551543" y="943429"/>
                </a:cubicBezTo>
                <a:cubicBezTo>
                  <a:pt x="586938" y="971745"/>
                  <a:pt x="590174" y="1006442"/>
                  <a:pt x="566057" y="1045029"/>
                </a:cubicBezTo>
                <a:cubicBezTo>
                  <a:pt x="551552" y="1068237"/>
                  <a:pt x="524421" y="1081191"/>
                  <a:pt x="508000" y="1103086"/>
                </a:cubicBezTo>
                <a:cubicBezTo>
                  <a:pt x="434340" y="1201299"/>
                  <a:pt x="526667" y="1129345"/>
                  <a:pt x="435428" y="1190172"/>
                </a:cubicBezTo>
                <a:cubicBezTo>
                  <a:pt x="425752" y="1219201"/>
                  <a:pt x="413821" y="1247573"/>
                  <a:pt x="406400" y="1277258"/>
                </a:cubicBezTo>
                <a:cubicBezTo>
                  <a:pt x="401562" y="1296610"/>
                  <a:pt x="400807" y="1317473"/>
                  <a:pt x="391886" y="1335315"/>
                </a:cubicBezTo>
                <a:cubicBezTo>
                  <a:pt x="376283" y="1366520"/>
                  <a:pt x="333828" y="1422400"/>
                  <a:pt x="333828" y="1422400"/>
                </a:cubicBezTo>
                <a:cubicBezTo>
                  <a:pt x="328990" y="1451429"/>
                  <a:pt x="325698" y="1480758"/>
                  <a:pt x="319314" y="1509486"/>
                </a:cubicBezTo>
                <a:cubicBezTo>
                  <a:pt x="315995" y="1524421"/>
                  <a:pt x="307800" y="1538027"/>
                  <a:pt x="304800" y="1553029"/>
                </a:cubicBezTo>
                <a:cubicBezTo>
                  <a:pt x="278116" y="1686452"/>
                  <a:pt x="314210" y="1618743"/>
                  <a:pt x="261257" y="1698172"/>
                </a:cubicBezTo>
                <a:cubicBezTo>
                  <a:pt x="256419" y="1712686"/>
                  <a:pt x="246743" y="1726416"/>
                  <a:pt x="246743" y="1741715"/>
                </a:cubicBezTo>
                <a:cubicBezTo>
                  <a:pt x="246743" y="1790337"/>
                  <a:pt x="245881" y="1840731"/>
                  <a:pt x="261257" y="1886858"/>
                </a:cubicBezTo>
                <a:cubicBezTo>
                  <a:pt x="266773" y="1903407"/>
                  <a:pt x="289198" y="1908085"/>
                  <a:pt x="304800" y="1915886"/>
                </a:cubicBezTo>
                <a:cubicBezTo>
                  <a:pt x="325619" y="1926295"/>
                  <a:pt x="387803" y="1940265"/>
                  <a:pt x="406400" y="1944915"/>
                </a:cubicBezTo>
                <a:cubicBezTo>
                  <a:pt x="478971" y="1940077"/>
                  <a:pt x="552113" y="1940686"/>
                  <a:pt x="624114" y="1930400"/>
                </a:cubicBezTo>
                <a:cubicBezTo>
                  <a:pt x="654405" y="1926073"/>
                  <a:pt x="711200" y="1901372"/>
                  <a:pt x="711200" y="1901372"/>
                </a:cubicBezTo>
                <a:cubicBezTo>
                  <a:pt x="716038" y="1882020"/>
                  <a:pt x="721229" y="1862752"/>
                  <a:pt x="725714" y="1843315"/>
                </a:cubicBezTo>
                <a:cubicBezTo>
                  <a:pt x="735744" y="1799852"/>
                  <a:pt x="743925" y="1755959"/>
                  <a:pt x="754743" y="1712686"/>
                </a:cubicBezTo>
                <a:cubicBezTo>
                  <a:pt x="763286" y="1678516"/>
                  <a:pt x="775851" y="1645406"/>
                  <a:pt x="783771" y="1611086"/>
                </a:cubicBezTo>
                <a:cubicBezTo>
                  <a:pt x="789616" y="1585759"/>
                  <a:pt x="794795" y="1511967"/>
                  <a:pt x="812800" y="1480458"/>
                </a:cubicBezTo>
                <a:cubicBezTo>
                  <a:pt x="824802" y="1459455"/>
                  <a:pt x="838263" y="1438472"/>
                  <a:pt x="856343" y="1422400"/>
                </a:cubicBezTo>
                <a:cubicBezTo>
                  <a:pt x="882418" y="1399222"/>
                  <a:pt x="943428" y="1364343"/>
                  <a:pt x="943428" y="1364343"/>
                </a:cubicBezTo>
                <a:cubicBezTo>
                  <a:pt x="957942" y="1369181"/>
                  <a:pt x="976153" y="1368040"/>
                  <a:pt x="986971" y="1378858"/>
                </a:cubicBezTo>
                <a:cubicBezTo>
                  <a:pt x="997789" y="1389676"/>
                  <a:pt x="996114" y="1408075"/>
                  <a:pt x="1001486" y="1422400"/>
                </a:cubicBezTo>
                <a:cubicBezTo>
                  <a:pt x="1010634" y="1446795"/>
                  <a:pt x="1021366" y="1470577"/>
                  <a:pt x="1030514" y="1494972"/>
                </a:cubicBezTo>
                <a:cubicBezTo>
                  <a:pt x="1046129" y="1536614"/>
                  <a:pt x="1048106" y="1550825"/>
                  <a:pt x="1059543" y="1596572"/>
                </a:cubicBezTo>
                <a:cubicBezTo>
                  <a:pt x="1064381" y="1635277"/>
                  <a:pt x="1059571" y="1676470"/>
                  <a:pt x="1074057" y="1712686"/>
                </a:cubicBezTo>
                <a:cubicBezTo>
                  <a:pt x="1096977" y="1769987"/>
                  <a:pt x="1218975" y="1729043"/>
                  <a:pt x="1233714" y="1727200"/>
                </a:cubicBezTo>
                <a:cubicBezTo>
                  <a:pt x="1248228" y="1703010"/>
                  <a:pt x="1265800" y="1680408"/>
                  <a:pt x="1277257" y="1654629"/>
                </a:cubicBezTo>
                <a:cubicBezTo>
                  <a:pt x="1285359" y="1636400"/>
                  <a:pt x="1286291" y="1615752"/>
                  <a:pt x="1291771" y="1596572"/>
                </a:cubicBezTo>
                <a:cubicBezTo>
                  <a:pt x="1295974" y="1581861"/>
                  <a:pt x="1301448" y="1567543"/>
                  <a:pt x="1306286" y="1553029"/>
                </a:cubicBezTo>
                <a:cubicBezTo>
                  <a:pt x="1303086" y="1527431"/>
                  <a:pt x="1294179" y="1418343"/>
                  <a:pt x="1277257" y="1378858"/>
                </a:cubicBezTo>
                <a:cubicBezTo>
                  <a:pt x="1270385" y="1362824"/>
                  <a:pt x="1257904" y="1349829"/>
                  <a:pt x="1248228" y="1335315"/>
                </a:cubicBezTo>
                <a:cubicBezTo>
                  <a:pt x="1243390" y="1320801"/>
                  <a:pt x="1240556" y="1305456"/>
                  <a:pt x="1233714" y="1291772"/>
                </a:cubicBezTo>
                <a:cubicBezTo>
                  <a:pt x="1225913" y="1276170"/>
                  <a:pt x="1211558" y="1264262"/>
                  <a:pt x="1204686" y="1248229"/>
                </a:cubicBezTo>
                <a:cubicBezTo>
                  <a:pt x="1196828" y="1229894"/>
                  <a:pt x="1200068" y="1207492"/>
                  <a:pt x="1190171" y="1190172"/>
                </a:cubicBezTo>
                <a:cubicBezTo>
                  <a:pt x="1179987" y="1172350"/>
                  <a:pt x="1159986" y="1162214"/>
                  <a:pt x="1146628" y="1146629"/>
                </a:cubicBezTo>
                <a:cubicBezTo>
                  <a:pt x="1130885" y="1128262"/>
                  <a:pt x="1117146" y="1108256"/>
                  <a:pt x="1103086" y="1088572"/>
                </a:cubicBezTo>
                <a:cubicBezTo>
                  <a:pt x="1092947" y="1074377"/>
                  <a:pt x="1085224" y="1058430"/>
                  <a:pt x="1074057" y="1045029"/>
                </a:cubicBezTo>
                <a:cubicBezTo>
                  <a:pt x="1060916" y="1029260"/>
                  <a:pt x="1045028" y="1016000"/>
                  <a:pt x="1030514" y="1001486"/>
                </a:cubicBezTo>
                <a:cubicBezTo>
                  <a:pt x="1025676" y="986972"/>
                  <a:pt x="1026818" y="968761"/>
                  <a:pt x="1016000" y="957943"/>
                </a:cubicBezTo>
                <a:cubicBezTo>
                  <a:pt x="1005182" y="947125"/>
                  <a:pt x="986141" y="950271"/>
                  <a:pt x="972457" y="943429"/>
                </a:cubicBezTo>
                <a:cubicBezTo>
                  <a:pt x="956855" y="935628"/>
                  <a:pt x="944948" y="921272"/>
                  <a:pt x="928914" y="914400"/>
                </a:cubicBezTo>
                <a:cubicBezTo>
                  <a:pt x="910579" y="906542"/>
                  <a:pt x="890037" y="905366"/>
                  <a:pt x="870857" y="899886"/>
                </a:cubicBezTo>
                <a:cubicBezTo>
                  <a:pt x="856146" y="895683"/>
                  <a:pt x="841828" y="890210"/>
                  <a:pt x="827314" y="885372"/>
                </a:cubicBezTo>
                <a:cubicBezTo>
                  <a:pt x="861824" y="781840"/>
                  <a:pt x="812891" y="907005"/>
                  <a:pt x="885371" y="798286"/>
                </a:cubicBezTo>
                <a:cubicBezTo>
                  <a:pt x="893858" y="785556"/>
                  <a:pt x="893672" y="768724"/>
                  <a:pt x="899886" y="754743"/>
                </a:cubicBezTo>
                <a:cubicBezTo>
                  <a:pt x="969309" y="598541"/>
                  <a:pt x="915707" y="723425"/>
                  <a:pt x="972457" y="624115"/>
                </a:cubicBezTo>
                <a:cubicBezTo>
                  <a:pt x="1006629" y="564315"/>
                  <a:pt x="1006724" y="550344"/>
                  <a:pt x="1030514" y="478972"/>
                </a:cubicBezTo>
                <a:lnTo>
                  <a:pt x="1045028" y="435429"/>
                </a:lnTo>
                <a:cubicBezTo>
                  <a:pt x="1030514" y="425753"/>
                  <a:pt x="1017880" y="412361"/>
                  <a:pt x="1001486" y="406400"/>
                </a:cubicBezTo>
                <a:cubicBezTo>
                  <a:pt x="963992" y="392766"/>
                  <a:pt x="923220" y="389988"/>
                  <a:pt x="885371" y="377372"/>
                </a:cubicBezTo>
                <a:cubicBezTo>
                  <a:pt x="870857" y="372534"/>
                  <a:pt x="856974" y="365022"/>
                  <a:pt x="841828" y="362858"/>
                </a:cubicBezTo>
                <a:cubicBezTo>
                  <a:pt x="788927" y="355301"/>
                  <a:pt x="735390" y="353181"/>
                  <a:pt x="682171" y="348343"/>
                </a:cubicBezTo>
                <a:cubicBezTo>
                  <a:pt x="653143" y="338667"/>
                  <a:pt x="616722" y="340951"/>
                  <a:pt x="595086" y="319315"/>
                </a:cubicBezTo>
                <a:cubicBezTo>
                  <a:pt x="539208" y="263437"/>
                  <a:pt x="568622" y="287158"/>
                  <a:pt x="508000" y="246743"/>
                </a:cubicBezTo>
                <a:lnTo>
                  <a:pt x="464457" y="116115"/>
                </a:lnTo>
                <a:cubicBezTo>
                  <a:pt x="459619" y="101601"/>
                  <a:pt x="462673" y="81059"/>
                  <a:pt x="449943" y="72572"/>
                </a:cubicBezTo>
                <a:cubicBezTo>
                  <a:pt x="435429" y="62896"/>
                  <a:pt x="422002" y="51344"/>
                  <a:pt x="406400" y="43543"/>
                </a:cubicBezTo>
                <a:cubicBezTo>
                  <a:pt x="339687" y="10187"/>
                  <a:pt x="358019" y="7257"/>
                  <a:pt x="348343" y="0"/>
                </a:cubicBezTo>
                <a:close/>
              </a:path>
            </a:pathLst>
          </a:cu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400" name="Google Shape;3400;p193"/>
          <p:cNvSpPr/>
          <p:nvPr/>
        </p:nvSpPr>
        <p:spPr>
          <a:xfrm>
            <a:off x="2051720" y="4731657"/>
            <a:ext cx="1959429" cy="1712686"/>
          </a:xfrm>
          <a:custGeom>
            <a:avLst/>
            <a:gdLst/>
            <a:ahLst/>
            <a:cxnLst/>
            <a:rect l="l" t="t" r="r" b="b"/>
            <a:pathLst>
              <a:path w="1959429" h="1712686" extrusionOk="0">
                <a:moveTo>
                  <a:pt x="928915" y="101600"/>
                </a:moveTo>
                <a:lnTo>
                  <a:pt x="928915" y="101600"/>
                </a:lnTo>
                <a:cubicBezTo>
                  <a:pt x="904724" y="135467"/>
                  <a:pt x="870566" y="164087"/>
                  <a:pt x="856343" y="203200"/>
                </a:cubicBezTo>
                <a:cubicBezTo>
                  <a:pt x="849526" y="221947"/>
                  <a:pt x="865378" y="242077"/>
                  <a:pt x="870858" y="261257"/>
                </a:cubicBezTo>
                <a:cubicBezTo>
                  <a:pt x="880302" y="294311"/>
                  <a:pt x="888956" y="322898"/>
                  <a:pt x="914400" y="348343"/>
                </a:cubicBezTo>
                <a:cubicBezTo>
                  <a:pt x="926735" y="360678"/>
                  <a:pt x="944542" y="366205"/>
                  <a:pt x="957943" y="377372"/>
                </a:cubicBezTo>
                <a:cubicBezTo>
                  <a:pt x="973712" y="390512"/>
                  <a:pt x="983543" y="410946"/>
                  <a:pt x="1001486" y="420914"/>
                </a:cubicBezTo>
                <a:cubicBezTo>
                  <a:pt x="1028234" y="435774"/>
                  <a:pt x="1088572" y="449943"/>
                  <a:pt x="1088572" y="449943"/>
                </a:cubicBezTo>
                <a:cubicBezTo>
                  <a:pt x="1129579" y="511455"/>
                  <a:pt x="1150473" y="522570"/>
                  <a:pt x="1103086" y="624114"/>
                </a:cubicBezTo>
                <a:cubicBezTo>
                  <a:pt x="1085725" y="661315"/>
                  <a:pt x="1045029" y="682171"/>
                  <a:pt x="1016000" y="711200"/>
                </a:cubicBezTo>
                <a:lnTo>
                  <a:pt x="972458" y="754743"/>
                </a:lnTo>
                <a:cubicBezTo>
                  <a:pt x="925730" y="894920"/>
                  <a:pt x="1000664" y="676970"/>
                  <a:pt x="928915" y="856343"/>
                </a:cubicBezTo>
                <a:cubicBezTo>
                  <a:pt x="917551" y="884753"/>
                  <a:pt x="899886" y="943429"/>
                  <a:pt x="899886" y="943429"/>
                </a:cubicBezTo>
                <a:cubicBezTo>
                  <a:pt x="904724" y="982134"/>
                  <a:pt x="917931" y="1020697"/>
                  <a:pt x="914400" y="1059543"/>
                </a:cubicBezTo>
                <a:cubicBezTo>
                  <a:pt x="911161" y="1095171"/>
                  <a:pt x="844956" y="1131508"/>
                  <a:pt x="827315" y="1146629"/>
                </a:cubicBezTo>
                <a:cubicBezTo>
                  <a:pt x="811730" y="1159987"/>
                  <a:pt x="799541" y="1177031"/>
                  <a:pt x="783772" y="1190172"/>
                </a:cubicBezTo>
                <a:cubicBezTo>
                  <a:pt x="737772" y="1228505"/>
                  <a:pt x="716428" y="1227134"/>
                  <a:pt x="653143" y="1248229"/>
                </a:cubicBezTo>
                <a:lnTo>
                  <a:pt x="609600" y="1262743"/>
                </a:lnTo>
                <a:lnTo>
                  <a:pt x="478972" y="1349829"/>
                </a:lnTo>
                <a:cubicBezTo>
                  <a:pt x="464458" y="1359505"/>
                  <a:pt x="447764" y="1366522"/>
                  <a:pt x="435429" y="1378857"/>
                </a:cubicBezTo>
                <a:lnTo>
                  <a:pt x="391886" y="1422400"/>
                </a:lnTo>
                <a:cubicBezTo>
                  <a:pt x="387048" y="1465943"/>
                  <a:pt x="392344" y="1511856"/>
                  <a:pt x="377372" y="1553029"/>
                </a:cubicBezTo>
                <a:cubicBezTo>
                  <a:pt x="371411" y="1569423"/>
                  <a:pt x="351098" y="1579590"/>
                  <a:pt x="333829" y="1582057"/>
                </a:cubicBezTo>
                <a:cubicBezTo>
                  <a:pt x="321072" y="1583879"/>
                  <a:pt x="248569" y="1558476"/>
                  <a:pt x="232229" y="1553029"/>
                </a:cubicBezTo>
                <a:lnTo>
                  <a:pt x="145143" y="1494972"/>
                </a:lnTo>
                <a:cubicBezTo>
                  <a:pt x="130629" y="1485296"/>
                  <a:pt x="118149" y="1471459"/>
                  <a:pt x="101600" y="1465943"/>
                </a:cubicBezTo>
                <a:lnTo>
                  <a:pt x="14515" y="1436914"/>
                </a:lnTo>
                <a:cubicBezTo>
                  <a:pt x="9677" y="1451428"/>
                  <a:pt x="0" y="1465157"/>
                  <a:pt x="0" y="1480457"/>
                </a:cubicBezTo>
                <a:cubicBezTo>
                  <a:pt x="0" y="1505127"/>
                  <a:pt x="8532" y="1529096"/>
                  <a:pt x="14515" y="1553029"/>
                </a:cubicBezTo>
                <a:cubicBezTo>
                  <a:pt x="18226" y="1567872"/>
                  <a:pt x="18211" y="1585754"/>
                  <a:pt x="29029" y="1596572"/>
                </a:cubicBezTo>
                <a:cubicBezTo>
                  <a:pt x="39847" y="1607390"/>
                  <a:pt x="57426" y="1608922"/>
                  <a:pt x="72572" y="1611086"/>
                </a:cubicBezTo>
                <a:cubicBezTo>
                  <a:pt x="125473" y="1618643"/>
                  <a:pt x="179010" y="1620762"/>
                  <a:pt x="232229" y="1625600"/>
                </a:cubicBezTo>
                <a:cubicBezTo>
                  <a:pt x="237067" y="1649791"/>
                  <a:pt x="233059" y="1677646"/>
                  <a:pt x="246743" y="1698172"/>
                </a:cubicBezTo>
                <a:cubicBezTo>
                  <a:pt x="255230" y="1710902"/>
                  <a:pt x="274987" y="1712686"/>
                  <a:pt x="290286" y="1712686"/>
                </a:cubicBezTo>
                <a:cubicBezTo>
                  <a:pt x="338908" y="1712686"/>
                  <a:pt x="387048" y="1703010"/>
                  <a:pt x="435429" y="1698172"/>
                </a:cubicBezTo>
                <a:cubicBezTo>
                  <a:pt x="539064" y="1663627"/>
                  <a:pt x="497055" y="1686116"/>
                  <a:pt x="566058" y="1640114"/>
                </a:cubicBezTo>
                <a:cubicBezTo>
                  <a:pt x="643465" y="1524004"/>
                  <a:pt x="541868" y="1664304"/>
                  <a:pt x="638629" y="1567543"/>
                </a:cubicBezTo>
                <a:cubicBezTo>
                  <a:pt x="767582" y="1438590"/>
                  <a:pt x="569053" y="1584900"/>
                  <a:pt x="769258" y="1451429"/>
                </a:cubicBezTo>
                <a:cubicBezTo>
                  <a:pt x="783772" y="1441753"/>
                  <a:pt x="796251" y="1427916"/>
                  <a:pt x="812800" y="1422400"/>
                </a:cubicBezTo>
                <a:lnTo>
                  <a:pt x="899886" y="1393372"/>
                </a:lnTo>
                <a:cubicBezTo>
                  <a:pt x="928915" y="1374019"/>
                  <a:pt x="962302" y="1359984"/>
                  <a:pt x="986972" y="1335314"/>
                </a:cubicBezTo>
                <a:lnTo>
                  <a:pt x="1074058" y="1248229"/>
                </a:lnTo>
                <a:cubicBezTo>
                  <a:pt x="1125770" y="1093088"/>
                  <a:pt x="1070586" y="1215369"/>
                  <a:pt x="1146629" y="1117600"/>
                </a:cubicBezTo>
                <a:cubicBezTo>
                  <a:pt x="1228145" y="1012793"/>
                  <a:pt x="1165022" y="1043735"/>
                  <a:pt x="1248229" y="1016000"/>
                </a:cubicBezTo>
                <a:lnTo>
                  <a:pt x="1335315" y="885372"/>
                </a:lnTo>
                <a:lnTo>
                  <a:pt x="1364343" y="841829"/>
                </a:lnTo>
                <a:lnTo>
                  <a:pt x="1393372" y="798286"/>
                </a:lnTo>
                <a:cubicBezTo>
                  <a:pt x="1429853" y="688840"/>
                  <a:pt x="1380642" y="823746"/>
                  <a:pt x="1436915" y="711200"/>
                </a:cubicBezTo>
                <a:cubicBezTo>
                  <a:pt x="1456519" y="671993"/>
                  <a:pt x="1457024" y="620706"/>
                  <a:pt x="1465943" y="580572"/>
                </a:cubicBezTo>
                <a:cubicBezTo>
                  <a:pt x="1469262" y="565637"/>
                  <a:pt x="1472867" y="550313"/>
                  <a:pt x="1480458" y="537029"/>
                </a:cubicBezTo>
                <a:cubicBezTo>
                  <a:pt x="1507110" y="490388"/>
                  <a:pt x="1544583" y="458389"/>
                  <a:pt x="1582058" y="420914"/>
                </a:cubicBezTo>
                <a:cubicBezTo>
                  <a:pt x="1601255" y="382519"/>
                  <a:pt x="1641030" y="297402"/>
                  <a:pt x="1669143" y="261257"/>
                </a:cubicBezTo>
                <a:cubicBezTo>
                  <a:pt x="1699920" y="221686"/>
                  <a:pt x="1744537" y="188162"/>
                  <a:pt x="1785258" y="159657"/>
                </a:cubicBezTo>
                <a:cubicBezTo>
                  <a:pt x="1813839" y="139650"/>
                  <a:pt x="1839245" y="112632"/>
                  <a:pt x="1872343" y="101600"/>
                </a:cubicBezTo>
                <a:lnTo>
                  <a:pt x="1959429" y="72572"/>
                </a:lnTo>
                <a:lnTo>
                  <a:pt x="1872343" y="43543"/>
                </a:lnTo>
                <a:cubicBezTo>
                  <a:pt x="1857829" y="38705"/>
                  <a:pt x="1843802" y="32030"/>
                  <a:pt x="1828800" y="29029"/>
                </a:cubicBezTo>
                <a:cubicBezTo>
                  <a:pt x="1722683" y="7804"/>
                  <a:pt x="1780651" y="18003"/>
                  <a:pt x="1654629" y="0"/>
                </a:cubicBezTo>
                <a:cubicBezTo>
                  <a:pt x="1567543" y="4838"/>
                  <a:pt x="1479918" y="3696"/>
                  <a:pt x="1393372" y="14514"/>
                </a:cubicBezTo>
                <a:cubicBezTo>
                  <a:pt x="1363009" y="18309"/>
                  <a:pt x="1306286" y="43543"/>
                  <a:pt x="1306286" y="43543"/>
                </a:cubicBezTo>
                <a:cubicBezTo>
                  <a:pt x="1277257" y="62895"/>
                  <a:pt x="1230232" y="68502"/>
                  <a:pt x="1219200" y="101600"/>
                </a:cubicBezTo>
                <a:lnTo>
                  <a:pt x="1190172" y="188686"/>
                </a:lnTo>
                <a:cubicBezTo>
                  <a:pt x="1175658" y="183848"/>
                  <a:pt x="1158576" y="183729"/>
                  <a:pt x="1146629" y="174172"/>
                </a:cubicBezTo>
                <a:cubicBezTo>
                  <a:pt x="1110981" y="145654"/>
                  <a:pt x="1129057" y="110767"/>
                  <a:pt x="1074058" y="101600"/>
                </a:cubicBezTo>
                <a:cubicBezTo>
                  <a:pt x="1031107" y="94441"/>
                  <a:pt x="953105" y="101600"/>
                  <a:pt x="928915" y="101600"/>
                </a:cubicBezTo>
                <a:close/>
              </a:path>
            </a:pathLst>
          </a:cu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401" name="Google Shape;3401;p193"/>
          <p:cNvSpPr/>
          <p:nvPr/>
        </p:nvSpPr>
        <p:spPr>
          <a:xfrm>
            <a:off x="2525486" y="3644416"/>
            <a:ext cx="1613684" cy="1058844"/>
          </a:xfrm>
          <a:custGeom>
            <a:avLst/>
            <a:gdLst/>
            <a:ahLst/>
            <a:cxnLst/>
            <a:rect l="l" t="t" r="r" b="b"/>
            <a:pathLst>
              <a:path w="1613684" h="1058844" extrusionOk="0">
                <a:moveTo>
                  <a:pt x="203200" y="274441"/>
                </a:moveTo>
                <a:lnTo>
                  <a:pt x="203200" y="274441"/>
                </a:lnTo>
                <a:cubicBezTo>
                  <a:pt x="140305" y="279279"/>
                  <a:pt x="74358" y="269007"/>
                  <a:pt x="14514" y="288955"/>
                </a:cubicBezTo>
                <a:cubicBezTo>
                  <a:pt x="0" y="293793"/>
                  <a:pt x="25002" y="317738"/>
                  <a:pt x="29028" y="332498"/>
                </a:cubicBezTo>
                <a:cubicBezTo>
                  <a:pt x="39525" y="370988"/>
                  <a:pt x="35927" y="415417"/>
                  <a:pt x="58057" y="448613"/>
                </a:cubicBezTo>
                <a:cubicBezTo>
                  <a:pt x="67733" y="463127"/>
                  <a:pt x="80000" y="476215"/>
                  <a:pt x="87085" y="492155"/>
                </a:cubicBezTo>
                <a:cubicBezTo>
                  <a:pt x="99512" y="520117"/>
                  <a:pt x="116114" y="579241"/>
                  <a:pt x="116114" y="579241"/>
                </a:cubicBezTo>
                <a:cubicBezTo>
                  <a:pt x="120952" y="632460"/>
                  <a:pt x="119431" y="686646"/>
                  <a:pt x="130628" y="738898"/>
                </a:cubicBezTo>
                <a:cubicBezTo>
                  <a:pt x="134283" y="755955"/>
                  <a:pt x="143461" y="775962"/>
                  <a:pt x="159657" y="782441"/>
                </a:cubicBezTo>
                <a:cubicBezTo>
                  <a:pt x="173862" y="788123"/>
                  <a:pt x="188686" y="772765"/>
                  <a:pt x="203200" y="767927"/>
                </a:cubicBezTo>
                <a:cubicBezTo>
                  <a:pt x="222552" y="753413"/>
                  <a:pt x="244152" y="741489"/>
                  <a:pt x="261257" y="724384"/>
                </a:cubicBezTo>
                <a:cubicBezTo>
                  <a:pt x="326908" y="658732"/>
                  <a:pt x="249059" y="694583"/>
                  <a:pt x="333828" y="666327"/>
                </a:cubicBezTo>
                <a:cubicBezTo>
                  <a:pt x="343504" y="680841"/>
                  <a:pt x="352718" y="695675"/>
                  <a:pt x="362857" y="709870"/>
                </a:cubicBezTo>
                <a:cubicBezTo>
                  <a:pt x="376917" y="729555"/>
                  <a:pt x="394398" y="746924"/>
                  <a:pt x="406400" y="767927"/>
                </a:cubicBezTo>
                <a:cubicBezTo>
                  <a:pt x="425934" y="802111"/>
                  <a:pt x="422398" y="849295"/>
                  <a:pt x="435428" y="884041"/>
                </a:cubicBezTo>
                <a:cubicBezTo>
                  <a:pt x="441553" y="900374"/>
                  <a:pt x="454781" y="913070"/>
                  <a:pt x="464457" y="927584"/>
                </a:cubicBezTo>
                <a:cubicBezTo>
                  <a:pt x="470776" y="959181"/>
                  <a:pt x="473500" y="1020698"/>
                  <a:pt x="508000" y="1043698"/>
                </a:cubicBezTo>
                <a:cubicBezTo>
                  <a:pt x="524598" y="1054763"/>
                  <a:pt x="546705" y="1053375"/>
                  <a:pt x="566057" y="1058213"/>
                </a:cubicBezTo>
                <a:cubicBezTo>
                  <a:pt x="590247" y="1053375"/>
                  <a:pt x="619155" y="1058844"/>
                  <a:pt x="638628" y="1043698"/>
                </a:cubicBezTo>
                <a:cubicBezTo>
                  <a:pt x="666167" y="1022279"/>
                  <a:pt x="675752" y="984523"/>
                  <a:pt x="696685" y="956613"/>
                </a:cubicBezTo>
                <a:lnTo>
                  <a:pt x="740228" y="898555"/>
                </a:lnTo>
                <a:cubicBezTo>
                  <a:pt x="745066" y="884041"/>
                  <a:pt x="740538" y="860695"/>
                  <a:pt x="754743" y="855013"/>
                </a:cubicBezTo>
                <a:cubicBezTo>
                  <a:pt x="815856" y="830569"/>
                  <a:pt x="813862" y="890697"/>
                  <a:pt x="841828" y="913070"/>
                </a:cubicBezTo>
                <a:cubicBezTo>
                  <a:pt x="853775" y="922627"/>
                  <a:pt x="870095" y="926735"/>
                  <a:pt x="885371" y="927584"/>
                </a:cubicBezTo>
                <a:cubicBezTo>
                  <a:pt x="1044856" y="936444"/>
                  <a:pt x="1204686" y="937260"/>
                  <a:pt x="1364343" y="942098"/>
                </a:cubicBezTo>
                <a:cubicBezTo>
                  <a:pt x="1495300" y="974838"/>
                  <a:pt x="1442608" y="958511"/>
                  <a:pt x="1524000" y="985641"/>
                </a:cubicBezTo>
                <a:cubicBezTo>
                  <a:pt x="1528650" y="967041"/>
                  <a:pt x="1542617" y="904862"/>
                  <a:pt x="1553028" y="884041"/>
                </a:cubicBezTo>
                <a:cubicBezTo>
                  <a:pt x="1560829" y="868439"/>
                  <a:pt x="1572381" y="855012"/>
                  <a:pt x="1582057" y="840498"/>
                </a:cubicBezTo>
                <a:cubicBezTo>
                  <a:pt x="1610336" y="614262"/>
                  <a:pt x="1613684" y="636855"/>
                  <a:pt x="1582057" y="288955"/>
                </a:cubicBezTo>
                <a:cubicBezTo>
                  <a:pt x="1580478" y="271583"/>
                  <a:pt x="1562704" y="259927"/>
                  <a:pt x="1553028" y="245413"/>
                </a:cubicBezTo>
                <a:cubicBezTo>
                  <a:pt x="1548190" y="230899"/>
                  <a:pt x="1549332" y="212688"/>
                  <a:pt x="1538514" y="201870"/>
                </a:cubicBezTo>
                <a:cubicBezTo>
                  <a:pt x="1527696" y="191052"/>
                  <a:pt x="1508655" y="194197"/>
                  <a:pt x="1494971" y="187355"/>
                </a:cubicBezTo>
                <a:cubicBezTo>
                  <a:pt x="1479369" y="179554"/>
                  <a:pt x="1464394" y="169996"/>
                  <a:pt x="1451428" y="158327"/>
                </a:cubicBezTo>
                <a:cubicBezTo>
                  <a:pt x="1319170" y="39296"/>
                  <a:pt x="1401602" y="73985"/>
                  <a:pt x="1306285" y="42213"/>
                </a:cubicBezTo>
                <a:cubicBezTo>
                  <a:pt x="1291771" y="32537"/>
                  <a:pt x="1280135" y="14522"/>
                  <a:pt x="1262743" y="13184"/>
                </a:cubicBezTo>
                <a:cubicBezTo>
                  <a:pt x="1091364" y="0"/>
                  <a:pt x="1167192" y="21516"/>
                  <a:pt x="1074057" y="42213"/>
                </a:cubicBezTo>
                <a:cubicBezTo>
                  <a:pt x="920781" y="76275"/>
                  <a:pt x="1041455" y="38566"/>
                  <a:pt x="943428" y="71241"/>
                </a:cubicBezTo>
                <a:cubicBezTo>
                  <a:pt x="909562" y="172841"/>
                  <a:pt x="943429" y="148651"/>
                  <a:pt x="870857" y="172841"/>
                </a:cubicBezTo>
                <a:cubicBezTo>
                  <a:pt x="846666" y="168003"/>
                  <a:pt x="820828" y="168346"/>
                  <a:pt x="798285" y="158327"/>
                </a:cubicBezTo>
                <a:cubicBezTo>
                  <a:pt x="776179" y="148502"/>
                  <a:pt x="761231" y="126786"/>
                  <a:pt x="740228" y="114784"/>
                </a:cubicBezTo>
                <a:cubicBezTo>
                  <a:pt x="726944" y="107193"/>
                  <a:pt x="711199" y="105108"/>
                  <a:pt x="696685" y="100270"/>
                </a:cubicBezTo>
                <a:cubicBezTo>
                  <a:pt x="648304" y="105108"/>
                  <a:pt x="598015" y="100485"/>
                  <a:pt x="551543" y="114784"/>
                </a:cubicBezTo>
                <a:cubicBezTo>
                  <a:pt x="531924" y="120821"/>
                  <a:pt x="523769" y="145186"/>
                  <a:pt x="508000" y="158327"/>
                </a:cubicBezTo>
                <a:cubicBezTo>
                  <a:pt x="494599" y="169494"/>
                  <a:pt x="477858" y="176188"/>
                  <a:pt x="464457" y="187355"/>
                </a:cubicBezTo>
                <a:cubicBezTo>
                  <a:pt x="448688" y="200496"/>
                  <a:pt x="438857" y="220929"/>
                  <a:pt x="420914" y="230898"/>
                </a:cubicBezTo>
                <a:cubicBezTo>
                  <a:pt x="394166" y="245758"/>
                  <a:pt x="362857" y="250251"/>
                  <a:pt x="333828" y="259927"/>
                </a:cubicBezTo>
                <a:lnTo>
                  <a:pt x="290285" y="274441"/>
                </a:lnTo>
                <a:cubicBezTo>
                  <a:pt x="237563" y="256867"/>
                  <a:pt x="217714" y="274441"/>
                  <a:pt x="203200" y="274441"/>
                </a:cubicBezTo>
                <a:close/>
              </a:path>
            </a:pathLst>
          </a:cu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402" name="Google Shape;3402;p193"/>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3403" name="Google Shape;3403;p193"/>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3404" name="Google Shape;3404;p193"/>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3405" name="Google Shape;3405;p193"/>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3406" name="Google Shape;3406;p193"/>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3407" name="Google Shape;3407;p193"/>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3408" name="Google Shape;3408;p193"/>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3409" name="Google Shape;3409;p193"/>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pic>
        <p:nvPicPr>
          <p:cNvPr id="3410" name="Google Shape;3410;p193" descr="dove and sword large cropped.png"/>
          <p:cNvPicPr preferRelativeResize="0"/>
          <p:nvPr/>
        </p:nvPicPr>
        <p:blipFill rotWithShape="1">
          <a:blip r:embed="rId3">
            <a:alphaModFix/>
          </a:blip>
          <a:srcRect/>
          <a:stretch/>
        </p:blipFill>
        <p:spPr>
          <a:xfrm>
            <a:off x="3131840" y="1566184"/>
            <a:ext cx="1800200" cy="1862816"/>
          </a:xfrm>
          <a:prstGeom prst="rect">
            <a:avLst/>
          </a:prstGeom>
          <a:noFill/>
          <a:ln>
            <a:noFill/>
          </a:ln>
        </p:spPr>
      </p:pic>
      <p:cxnSp>
        <p:nvCxnSpPr>
          <p:cNvPr id="3411" name="Google Shape;3411;p193"/>
          <p:cNvCxnSpPr/>
          <p:nvPr/>
        </p:nvCxnSpPr>
        <p:spPr>
          <a:xfrm rot="10800000" flipH="1">
            <a:off x="4355976" y="2781300"/>
            <a:ext cx="936104" cy="791716"/>
          </a:xfrm>
          <a:prstGeom prst="straightConnector1">
            <a:avLst/>
          </a:prstGeom>
          <a:noFill/>
          <a:ln w="76200" cap="flat" cmpd="sng">
            <a:solidFill>
              <a:schemeClr val="lt1"/>
            </a:solidFill>
            <a:prstDash val="solid"/>
            <a:round/>
            <a:headEnd type="none" w="sm" len="sm"/>
            <a:tailEnd type="stealth" w="med" len="med"/>
          </a:ln>
        </p:spPr>
      </p:cxnSp>
      <p:sp>
        <p:nvSpPr>
          <p:cNvPr id="3412" name="Google Shape;3412;p193"/>
          <p:cNvSpPr/>
          <p:nvPr/>
        </p:nvSpPr>
        <p:spPr>
          <a:xfrm>
            <a:off x="4872648" y="116632"/>
            <a:ext cx="4248472" cy="3384376"/>
          </a:xfrm>
          <a:prstGeom prst="heart">
            <a:avLst/>
          </a:prstGeom>
          <a:solidFill>
            <a:schemeClr val="lt1"/>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3413" name="Google Shape;3413;p193" descr="angry-face-01s.gif"/>
          <p:cNvPicPr preferRelativeResize="0"/>
          <p:nvPr/>
        </p:nvPicPr>
        <p:blipFill rotWithShape="1">
          <a:blip r:embed="rId4">
            <a:alphaModFix/>
          </a:blip>
          <a:srcRect/>
          <a:stretch/>
        </p:blipFill>
        <p:spPr>
          <a:xfrm>
            <a:off x="8172400" y="5877272"/>
            <a:ext cx="864096" cy="864096"/>
          </a:xfrm>
          <a:prstGeom prst="ellipse">
            <a:avLst/>
          </a:prstGeom>
          <a:noFill/>
          <a:ln>
            <a:noFill/>
          </a:ln>
        </p:spPr>
      </p:pic>
      <p:sp>
        <p:nvSpPr>
          <p:cNvPr id="3414" name="Google Shape;3414;p193"/>
          <p:cNvSpPr txBox="1"/>
          <p:nvPr/>
        </p:nvSpPr>
        <p:spPr>
          <a:xfrm>
            <a:off x="8172400" y="5805264"/>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3415" name="Google Shape;3415;p193"/>
          <p:cNvSpPr txBox="1"/>
          <p:nvPr/>
        </p:nvSpPr>
        <p:spPr>
          <a:xfrm>
            <a:off x="8100392" y="6597352"/>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A5A5A5"/>
                </a:solidFill>
                <a:latin typeface="Arial"/>
                <a:ea typeface="Arial"/>
                <a:cs typeface="Arial"/>
                <a:sym typeface="Arial"/>
              </a:rPr>
              <a:t>© GospelGifs.com </a:t>
            </a:r>
            <a:endParaRPr sz="800">
              <a:solidFill>
                <a:srgbClr val="A5A5A5"/>
              </a:solidFill>
              <a:latin typeface="Arial"/>
              <a:ea typeface="Arial"/>
              <a:cs typeface="Arial"/>
              <a:sym typeface="Arial"/>
            </a:endParaRPr>
          </a:p>
        </p:txBody>
      </p:sp>
      <p:sp>
        <p:nvSpPr>
          <p:cNvPr id="3416" name="Google Shape;3416;p193"/>
          <p:cNvSpPr/>
          <p:nvPr/>
        </p:nvSpPr>
        <p:spPr>
          <a:xfrm>
            <a:off x="3275856" y="1412776"/>
            <a:ext cx="1656184" cy="61555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A5A5A5"/>
                </a:solidFill>
                <a:latin typeface="Arial"/>
                <a:ea typeface="Arial"/>
                <a:cs typeface="Arial"/>
                <a:sym typeface="Arial"/>
              </a:rPr>
              <a:t>Dove and Bible</a:t>
            </a:r>
            <a:endParaRPr/>
          </a:p>
          <a:p>
            <a:pPr marL="0" marR="0" lvl="0" indent="0" algn="ctr" rtl="0">
              <a:spcBef>
                <a:spcPts val="0"/>
              </a:spcBef>
              <a:spcAft>
                <a:spcPts val="0"/>
              </a:spcAft>
              <a:buNone/>
            </a:pPr>
            <a:r>
              <a:rPr lang="en-US" sz="800">
                <a:solidFill>
                  <a:srgbClr val="A5A5A5"/>
                </a:solidFill>
                <a:latin typeface="Arial"/>
                <a:ea typeface="Arial"/>
                <a:cs typeface="Arial"/>
                <a:sym typeface="Arial"/>
              </a:rPr>
              <a:t>Microsoft clip art © 2013 </a:t>
            </a:r>
            <a:endParaRPr/>
          </a:p>
          <a:p>
            <a:pPr marL="0" marR="0" lvl="0" indent="0" algn="ctr" rtl="0">
              <a:spcBef>
                <a:spcPts val="0"/>
              </a:spcBef>
              <a:spcAft>
                <a:spcPts val="0"/>
              </a:spcAft>
              <a:buNone/>
            </a:pPr>
            <a:r>
              <a:rPr lang="en-US" sz="800">
                <a:solidFill>
                  <a:srgbClr val="A5A5A5"/>
                </a:solidFill>
                <a:latin typeface="Arial"/>
                <a:ea typeface="Arial"/>
                <a:cs typeface="Arial"/>
                <a:sym typeface="Arial"/>
              </a:rPr>
              <a:t>Microsoft Corporation. </a:t>
            </a:r>
            <a:endParaRPr/>
          </a:p>
          <a:p>
            <a:pPr marL="0" marR="0" lvl="0" indent="0" algn="ctr" rtl="0">
              <a:spcBef>
                <a:spcPts val="0"/>
              </a:spcBef>
              <a:spcAft>
                <a:spcPts val="0"/>
              </a:spcAft>
              <a:buNone/>
            </a:pPr>
            <a:endParaRPr sz="1000">
              <a:solidFill>
                <a:srgbClr val="A5A5A5"/>
              </a:solidFill>
              <a:latin typeface="Arial"/>
              <a:ea typeface="Arial"/>
              <a:cs typeface="Arial"/>
              <a:sym typeface="Arial"/>
            </a:endParaRPr>
          </a:p>
        </p:txBody>
      </p:sp>
      <p:sp>
        <p:nvSpPr>
          <p:cNvPr id="3417" name="Google Shape;3417;p193"/>
          <p:cNvSpPr txBox="1"/>
          <p:nvPr/>
        </p:nvSpPr>
        <p:spPr>
          <a:xfrm>
            <a:off x="395536" y="1611957"/>
            <a:ext cx="2520280" cy="138499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 sanctifiée par l'Esprit »</a:t>
            </a:r>
            <a:endParaRPr sz="2800" b="1">
              <a:solidFill>
                <a:schemeClr val="dk2"/>
              </a:solidFill>
              <a:latin typeface="Calibri"/>
              <a:ea typeface="Calibri"/>
              <a:cs typeface="Calibri"/>
              <a:sym typeface="Calibri"/>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Rom 15:16</a:t>
            </a:r>
            <a:endParaRPr sz="2800" b="1">
              <a:solidFill>
                <a:schemeClr val="dk2"/>
              </a:solidFill>
              <a:latin typeface="Calibri"/>
              <a:ea typeface="Calibri"/>
              <a:cs typeface="Calibri"/>
              <a:sym typeface="Calibri"/>
            </a:endParaRPr>
          </a:p>
        </p:txBody>
      </p:sp>
      <p:sp>
        <p:nvSpPr>
          <p:cNvPr id="3418" name="Google Shape;3418;p193"/>
          <p:cNvSpPr/>
          <p:nvPr/>
        </p:nvSpPr>
        <p:spPr>
          <a:xfrm rot="1716124">
            <a:off x="1897810" y="3869928"/>
            <a:ext cx="1379162" cy="1249404"/>
          </a:xfrm>
          <a:custGeom>
            <a:avLst/>
            <a:gdLst/>
            <a:ahLst/>
            <a:cxnLst/>
            <a:rect l="l" t="t" r="r" b="b"/>
            <a:pathLst>
              <a:path w="997889" h="1069147" extrusionOk="0">
                <a:moveTo>
                  <a:pt x="194713" y="484910"/>
                </a:moveTo>
                <a:lnTo>
                  <a:pt x="194713" y="484910"/>
                </a:lnTo>
                <a:cubicBezTo>
                  <a:pt x="155596" y="539673"/>
                  <a:pt x="133041" y="582484"/>
                  <a:pt x="83877" y="623455"/>
                </a:cubicBezTo>
                <a:cubicBezTo>
                  <a:pt x="71085" y="634115"/>
                  <a:pt x="56168" y="641928"/>
                  <a:pt x="42313" y="651164"/>
                </a:cubicBezTo>
                <a:cubicBezTo>
                  <a:pt x="33077" y="637309"/>
                  <a:pt x="31255" y="609600"/>
                  <a:pt x="14604" y="609600"/>
                </a:cubicBezTo>
                <a:cubicBezTo>
                  <a:pt x="0" y="609600"/>
                  <a:pt x="20944" y="638641"/>
                  <a:pt x="28458" y="651164"/>
                </a:cubicBezTo>
                <a:cubicBezTo>
                  <a:pt x="35179" y="662365"/>
                  <a:pt x="48008" y="668673"/>
                  <a:pt x="56168" y="678873"/>
                </a:cubicBezTo>
                <a:cubicBezTo>
                  <a:pt x="133329" y="775324"/>
                  <a:pt x="26702" y="663262"/>
                  <a:pt x="125440" y="762000"/>
                </a:cubicBezTo>
                <a:cubicBezTo>
                  <a:pt x="143913" y="757382"/>
                  <a:pt x="162549" y="753377"/>
                  <a:pt x="180858" y="748146"/>
                </a:cubicBezTo>
                <a:cubicBezTo>
                  <a:pt x="194900" y="744134"/>
                  <a:pt x="209360" y="727760"/>
                  <a:pt x="222422" y="734291"/>
                </a:cubicBezTo>
                <a:cubicBezTo>
                  <a:pt x="235484" y="740822"/>
                  <a:pt x="231659" y="762000"/>
                  <a:pt x="236277" y="775855"/>
                </a:cubicBezTo>
                <a:cubicBezTo>
                  <a:pt x="229998" y="800970"/>
                  <a:pt x="205956" y="903157"/>
                  <a:pt x="194713" y="914400"/>
                </a:cubicBezTo>
                <a:cubicBezTo>
                  <a:pt x="185477" y="923637"/>
                  <a:pt x="179235" y="937523"/>
                  <a:pt x="167004" y="942110"/>
                </a:cubicBezTo>
                <a:cubicBezTo>
                  <a:pt x="140701" y="951974"/>
                  <a:pt x="111586" y="951346"/>
                  <a:pt x="83877" y="955964"/>
                </a:cubicBezTo>
                <a:cubicBezTo>
                  <a:pt x="70022" y="969819"/>
                  <a:pt x="42313" y="977935"/>
                  <a:pt x="42313" y="997528"/>
                </a:cubicBezTo>
                <a:cubicBezTo>
                  <a:pt x="42313" y="1012132"/>
                  <a:pt x="69420" y="1009317"/>
                  <a:pt x="83877" y="1011382"/>
                </a:cubicBezTo>
                <a:cubicBezTo>
                  <a:pt x="134374" y="1018596"/>
                  <a:pt x="185477" y="1020619"/>
                  <a:pt x="236277" y="1025237"/>
                </a:cubicBezTo>
                <a:cubicBezTo>
                  <a:pt x="335201" y="1058212"/>
                  <a:pt x="295102" y="1069147"/>
                  <a:pt x="360968" y="1025237"/>
                </a:cubicBezTo>
                <a:cubicBezTo>
                  <a:pt x="382244" y="993322"/>
                  <a:pt x="385626" y="969819"/>
                  <a:pt x="430240" y="969819"/>
                </a:cubicBezTo>
                <a:cubicBezTo>
                  <a:pt x="444844" y="969819"/>
                  <a:pt x="457949" y="979055"/>
                  <a:pt x="471804" y="983673"/>
                </a:cubicBezTo>
                <a:cubicBezTo>
                  <a:pt x="541077" y="979055"/>
                  <a:pt x="612268" y="986657"/>
                  <a:pt x="679622" y="969819"/>
                </a:cubicBezTo>
                <a:cubicBezTo>
                  <a:pt x="693790" y="966277"/>
                  <a:pt x="693477" y="942859"/>
                  <a:pt x="693477" y="928255"/>
                </a:cubicBezTo>
                <a:cubicBezTo>
                  <a:pt x="693477" y="883524"/>
                  <a:pt x="674536" y="865209"/>
                  <a:pt x="651913" y="831273"/>
                </a:cubicBezTo>
                <a:cubicBezTo>
                  <a:pt x="656531" y="817419"/>
                  <a:pt x="657006" y="801393"/>
                  <a:pt x="665768" y="789710"/>
                </a:cubicBezTo>
                <a:cubicBezTo>
                  <a:pt x="687438" y="760816"/>
                  <a:pt x="738145" y="711958"/>
                  <a:pt x="776604" y="692728"/>
                </a:cubicBezTo>
                <a:cubicBezTo>
                  <a:pt x="789666" y="686197"/>
                  <a:pt x="805106" y="685404"/>
                  <a:pt x="818168" y="678873"/>
                </a:cubicBezTo>
                <a:cubicBezTo>
                  <a:pt x="908824" y="633545"/>
                  <a:pt x="809372" y="670882"/>
                  <a:pt x="901295" y="609600"/>
                </a:cubicBezTo>
                <a:cubicBezTo>
                  <a:pt x="913446" y="601499"/>
                  <a:pt x="929004" y="600364"/>
                  <a:pt x="942858" y="595746"/>
                </a:cubicBezTo>
                <a:cubicBezTo>
                  <a:pt x="997889" y="375628"/>
                  <a:pt x="981618" y="484405"/>
                  <a:pt x="956713" y="110837"/>
                </a:cubicBezTo>
                <a:cubicBezTo>
                  <a:pt x="954487" y="77447"/>
                  <a:pt x="929271" y="43696"/>
                  <a:pt x="901295" y="27710"/>
                </a:cubicBezTo>
                <a:cubicBezTo>
                  <a:pt x="884763" y="18263"/>
                  <a:pt x="864186" y="19086"/>
                  <a:pt x="845877" y="13855"/>
                </a:cubicBezTo>
                <a:cubicBezTo>
                  <a:pt x="831835" y="9843"/>
                  <a:pt x="818168" y="4618"/>
                  <a:pt x="804313" y="0"/>
                </a:cubicBezTo>
                <a:cubicBezTo>
                  <a:pt x="790458" y="4618"/>
                  <a:pt x="769280" y="793"/>
                  <a:pt x="762749" y="13855"/>
                </a:cubicBezTo>
                <a:cubicBezTo>
                  <a:pt x="748145" y="43063"/>
                  <a:pt x="755299" y="78816"/>
                  <a:pt x="748895" y="110837"/>
                </a:cubicBezTo>
                <a:cubicBezTo>
                  <a:pt x="746031" y="125157"/>
                  <a:pt x="739658" y="138546"/>
                  <a:pt x="735040" y="152400"/>
                </a:cubicBezTo>
                <a:cubicBezTo>
                  <a:pt x="739658" y="180109"/>
                  <a:pt x="742801" y="208105"/>
                  <a:pt x="748895" y="235528"/>
                </a:cubicBezTo>
                <a:cubicBezTo>
                  <a:pt x="759945" y="285254"/>
                  <a:pt x="780050" y="273644"/>
                  <a:pt x="735040" y="318655"/>
                </a:cubicBezTo>
                <a:cubicBezTo>
                  <a:pt x="723266" y="330429"/>
                  <a:pt x="708693" y="339601"/>
                  <a:pt x="693477" y="346364"/>
                </a:cubicBezTo>
                <a:cubicBezTo>
                  <a:pt x="666786" y="358227"/>
                  <a:pt x="610349" y="374073"/>
                  <a:pt x="610349" y="374073"/>
                </a:cubicBezTo>
                <a:cubicBezTo>
                  <a:pt x="596495" y="383309"/>
                  <a:pt x="581578" y="391122"/>
                  <a:pt x="568786" y="401782"/>
                </a:cubicBezTo>
                <a:cubicBezTo>
                  <a:pt x="553734" y="414325"/>
                  <a:pt x="543525" y="432478"/>
                  <a:pt x="527222" y="443346"/>
                </a:cubicBezTo>
                <a:cubicBezTo>
                  <a:pt x="515071" y="451447"/>
                  <a:pt x="499513" y="452582"/>
                  <a:pt x="485658" y="457200"/>
                </a:cubicBezTo>
                <a:cubicBezTo>
                  <a:pt x="476422" y="466437"/>
                  <a:pt x="468149" y="476750"/>
                  <a:pt x="457949" y="484910"/>
                </a:cubicBezTo>
                <a:cubicBezTo>
                  <a:pt x="383374" y="544571"/>
                  <a:pt x="388698" y="510312"/>
                  <a:pt x="250131" y="498764"/>
                </a:cubicBezTo>
                <a:cubicBezTo>
                  <a:pt x="204187" y="483450"/>
                  <a:pt x="203949" y="487219"/>
                  <a:pt x="194713" y="484910"/>
                </a:cubicBezTo>
                <a:close/>
              </a:path>
            </a:pathLst>
          </a:cu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419" name="Google Shape;3419;p193"/>
          <p:cNvSpPr/>
          <p:nvPr/>
        </p:nvSpPr>
        <p:spPr>
          <a:xfrm rot="-1221937">
            <a:off x="1929781" y="5131132"/>
            <a:ext cx="1259630" cy="766953"/>
          </a:xfrm>
          <a:custGeom>
            <a:avLst/>
            <a:gdLst/>
            <a:ahLst/>
            <a:cxnLst/>
            <a:rect l="l" t="t" r="r" b="b"/>
            <a:pathLst>
              <a:path w="989454" h="498764" extrusionOk="0">
                <a:moveTo>
                  <a:pt x="217007" y="27709"/>
                </a:moveTo>
                <a:lnTo>
                  <a:pt x="217007" y="27709"/>
                </a:lnTo>
                <a:lnTo>
                  <a:pt x="106170" y="69273"/>
                </a:lnTo>
                <a:cubicBezTo>
                  <a:pt x="92446" y="74264"/>
                  <a:pt x="69598" y="69403"/>
                  <a:pt x="64607" y="83127"/>
                </a:cubicBezTo>
                <a:cubicBezTo>
                  <a:pt x="48746" y="126745"/>
                  <a:pt x="56509" y="175619"/>
                  <a:pt x="50752" y="221673"/>
                </a:cubicBezTo>
                <a:cubicBezTo>
                  <a:pt x="47268" y="249547"/>
                  <a:pt x="41923" y="277162"/>
                  <a:pt x="36898" y="304800"/>
                </a:cubicBezTo>
                <a:cubicBezTo>
                  <a:pt x="32686" y="327968"/>
                  <a:pt x="0" y="369222"/>
                  <a:pt x="23043" y="374073"/>
                </a:cubicBezTo>
                <a:cubicBezTo>
                  <a:pt x="113538" y="393125"/>
                  <a:pt x="207770" y="364836"/>
                  <a:pt x="300134" y="360218"/>
                </a:cubicBezTo>
                <a:cubicBezTo>
                  <a:pt x="316401" y="357507"/>
                  <a:pt x="431234" y="328269"/>
                  <a:pt x="452534" y="360218"/>
                </a:cubicBezTo>
                <a:cubicBezTo>
                  <a:pt x="461770" y="374073"/>
                  <a:pt x="425863" y="380480"/>
                  <a:pt x="410970" y="387927"/>
                </a:cubicBezTo>
                <a:cubicBezTo>
                  <a:pt x="388726" y="399049"/>
                  <a:pt x="365070" y="407137"/>
                  <a:pt x="341698" y="415636"/>
                </a:cubicBezTo>
                <a:cubicBezTo>
                  <a:pt x="314248" y="425618"/>
                  <a:pt x="286279" y="434108"/>
                  <a:pt x="258570" y="443345"/>
                </a:cubicBezTo>
                <a:cubicBezTo>
                  <a:pt x="244716" y="447963"/>
                  <a:pt x="231175" y="453658"/>
                  <a:pt x="217007" y="457200"/>
                </a:cubicBezTo>
                <a:lnTo>
                  <a:pt x="106170" y="484909"/>
                </a:lnTo>
                <a:cubicBezTo>
                  <a:pt x="120025" y="489527"/>
                  <a:pt x="133130" y="498764"/>
                  <a:pt x="147734" y="498764"/>
                </a:cubicBezTo>
                <a:cubicBezTo>
                  <a:pt x="375093" y="498764"/>
                  <a:pt x="183227" y="490538"/>
                  <a:pt x="300134" y="471054"/>
                </a:cubicBezTo>
                <a:cubicBezTo>
                  <a:pt x="341384" y="464179"/>
                  <a:pt x="383261" y="461818"/>
                  <a:pt x="424825" y="457200"/>
                </a:cubicBezTo>
                <a:cubicBezTo>
                  <a:pt x="438680" y="452582"/>
                  <a:pt x="452133" y="446513"/>
                  <a:pt x="466389" y="443345"/>
                </a:cubicBezTo>
                <a:cubicBezTo>
                  <a:pt x="493811" y="437251"/>
                  <a:pt x="522866" y="438374"/>
                  <a:pt x="549516" y="429491"/>
                </a:cubicBezTo>
                <a:cubicBezTo>
                  <a:pt x="565313" y="424226"/>
                  <a:pt x="576623" y="410043"/>
                  <a:pt x="591080" y="401782"/>
                </a:cubicBezTo>
                <a:cubicBezTo>
                  <a:pt x="639015" y="374391"/>
                  <a:pt x="641432" y="375762"/>
                  <a:pt x="688061" y="360218"/>
                </a:cubicBezTo>
                <a:cubicBezTo>
                  <a:pt x="692679" y="332509"/>
                  <a:pt x="693033" y="303741"/>
                  <a:pt x="701916" y="277091"/>
                </a:cubicBezTo>
                <a:cubicBezTo>
                  <a:pt x="707182" y="261294"/>
                  <a:pt x="722178" y="250420"/>
                  <a:pt x="729625" y="235527"/>
                </a:cubicBezTo>
                <a:cubicBezTo>
                  <a:pt x="736156" y="222465"/>
                  <a:pt x="733154" y="204290"/>
                  <a:pt x="743480" y="193964"/>
                </a:cubicBezTo>
                <a:cubicBezTo>
                  <a:pt x="753806" y="183638"/>
                  <a:pt x="770586" y="182174"/>
                  <a:pt x="785043" y="180109"/>
                </a:cubicBezTo>
                <a:cubicBezTo>
                  <a:pt x="835540" y="172895"/>
                  <a:pt x="886643" y="170872"/>
                  <a:pt x="937443" y="166254"/>
                </a:cubicBezTo>
                <a:cubicBezTo>
                  <a:pt x="970417" y="67331"/>
                  <a:pt x="989454" y="99329"/>
                  <a:pt x="923589" y="55418"/>
                </a:cubicBezTo>
                <a:cubicBezTo>
                  <a:pt x="895880" y="60036"/>
                  <a:pt x="868007" y="63764"/>
                  <a:pt x="840461" y="69273"/>
                </a:cubicBezTo>
                <a:cubicBezTo>
                  <a:pt x="821790" y="73007"/>
                  <a:pt x="804084" y="83127"/>
                  <a:pt x="785043" y="83127"/>
                </a:cubicBezTo>
                <a:cubicBezTo>
                  <a:pt x="747810" y="83127"/>
                  <a:pt x="711113" y="74194"/>
                  <a:pt x="674207" y="69273"/>
                </a:cubicBezTo>
                <a:cubicBezTo>
                  <a:pt x="490427" y="44769"/>
                  <a:pt x="667781" y="64473"/>
                  <a:pt x="438680" y="41564"/>
                </a:cubicBezTo>
                <a:cubicBezTo>
                  <a:pt x="328902" y="4971"/>
                  <a:pt x="384363" y="18656"/>
                  <a:pt x="272425" y="0"/>
                </a:cubicBezTo>
                <a:cubicBezTo>
                  <a:pt x="287981" y="23334"/>
                  <a:pt x="330760" y="59793"/>
                  <a:pt x="272425" y="83127"/>
                </a:cubicBezTo>
                <a:cubicBezTo>
                  <a:pt x="258865" y="88551"/>
                  <a:pt x="244716" y="73891"/>
                  <a:pt x="230861" y="69273"/>
                </a:cubicBezTo>
                <a:lnTo>
                  <a:pt x="217007" y="27709"/>
                </a:lnTo>
                <a:close/>
              </a:path>
            </a:pathLst>
          </a:cu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420" name="Google Shape;3420;p193"/>
          <p:cNvSpPr/>
          <p:nvPr/>
        </p:nvSpPr>
        <p:spPr>
          <a:xfrm rot="648201">
            <a:off x="1008214" y="5720647"/>
            <a:ext cx="2227332" cy="601280"/>
          </a:xfrm>
          <a:custGeom>
            <a:avLst/>
            <a:gdLst/>
            <a:ahLst/>
            <a:cxnLst/>
            <a:rect l="l" t="t" r="r" b="b"/>
            <a:pathLst>
              <a:path w="1192542" h="554671" extrusionOk="0">
                <a:moveTo>
                  <a:pt x="305385" y="31443"/>
                </a:moveTo>
                <a:lnTo>
                  <a:pt x="305385" y="31443"/>
                </a:lnTo>
                <a:cubicBezTo>
                  <a:pt x="277676" y="63770"/>
                  <a:pt x="250545" y="96601"/>
                  <a:pt x="222258" y="128424"/>
                </a:cubicBezTo>
                <a:cubicBezTo>
                  <a:pt x="213580" y="138187"/>
                  <a:pt x="204749" y="147974"/>
                  <a:pt x="194549" y="156134"/>
                </a:cubicBezTo>
                <a:cubicBezTo>
                  <a:pt x="181547" y="166536"/>
                  <a:pt x="166840" y="174607"/>
                  <a:pt x="152985" y="183843"/>
                </a:cubicBezTo>
                <a:cubicBezTo>
                  <a:pt x="125739" y="224711"/>
                  <a:pt x="123715" y="233634"/>
                  <a:pt x="83712" y="266970"/>
                </a:cubicBezTo>
                <a:cubicBezTo>
                  <a:pt x="70920" y="277630"/>
                  <a:pt x="56003" y="285443"/>
                  <a:pt x="42149" y="294679"/>
                </a:cubicBezTo>
                <a:cubicBezTo>
                  <a:pt x="215394" y="337992"/>
                  <a:pt x="0" y="282636"/>
                  <a:pt x="139131" y="322388"/>
                </a:cubicBezTo>
                <a:cubicBezTo>
                  <a:pt x="184791" y="335434"/>
                  <a:pt x="253540" y="348042"/>
                  <a:pt x="125276" y="322388"/>
                </a:cubicBezTo>
                <a:cubicBezTo>
                  <a:pt x="189930" y="419370"/>
                  <a:pt x="152985" y="387042"/>
                  <a:pt x="222258" y="433224"/>
                </a:cubicBezTo>
                <a:cubicBezTo>
                  <a:pt x="226876" y="447079"/>
                  <a:pt x="223050" y="468257"/>
                  <a:pt x="236112" y="474788"/>
                </a:cubicBezTo>
                <a:cubicBezTo>
                  <a:pt x="264657" y="489061"/>
                  <a:pt x="290078" y="442408"/>
                  <a:pt x="305385" y="433224"/>
                </a:cubicBezTo>
                <a:cubicBezTo>
                  <a:pt x="317908" y="425710"/>
                  <a:pt x="333094" y="423988"/>
                  <a:pt x="346949" y="419370"/>
                </a:cubicBezTo>
                <a:cubicBezTo>
                  <a:pt x="357064" y="412627"/>
                  <a:pt x="410956" y="371433"/>
                  <a:pt x="430076" y="377806"/>
                </a:cubicBezTo>
                <a:cubicBezTo>
                  <a:pt x="461669" y="388337"/>
                  <a:pt x="481610" y="422693"/>
                  <a:pt x="513203" y="433224"/>
                </a:cubicBezTo>
                <a:lnTo>
                  <a:pt x="596331" y="460934"/>
                </a:lnTo>
                <a:cubicBezTo>
                  <a:pt x="627576" y="554671"/>
                  <a:pt x="587020" y="477891"/>
                  <a:pt x="721022" y="433224"/>
                </a:cubicBezTo>
                <a:cubicBezTo>
                  <a:pt x="819945" y="400250"/>
                  <a:pt x="779847" y="421717"/>
                  <a:pt x="845712" y="377806"/>
                </a:cubicBezTo>
                <a:cubicBezTo>
                  <a:pt x="850330" y="363952"/>
                  <a:pt x="855555" y="350285"/>
                  <a:pt x="859567" y="336243"/>
                </a:cubicBezTo>
                <a:cubicBezTo>
                  <a:pt x="864798" y="317934"/>
                  <a:pt x="854380" y="280824"/>
                  <a:pt x="873422" y="280824"/>
                </a:cubicBezTo>
                <a:cubicBezTo>
                  <a:pt x="906724" y="280824"/>
                  <a:pt x="924956" y="325712"/>
                  <a:pt x="956549" y="336243"/>
                </a:cubicBezTo>
                <a:lnTo>
                  <a:pt x="998112" y="350097"/>
                </a:lnTo>
                <a:cubicBezTo>
                  <a:pt x="1007349" y="359333"/>
                  <a:pt x="1016585" y="387042"/>
                  <a:pt x="1025822" y="377806"/>
                </a:cubicBezTo>
                <a:cubicBezTo>
                  <a:pt x="1059061" y="344568"/>
                  <a:pt x="1049348" y="265087"/>
                  <a:pt x="1067385" y="225406"/>
                </a:cubicBezTo>
                <a:cubicBezTo>
                  <a:pt x="1095004" y="164644"/>
                  <a:pt x="1122005" y="143077"/>
                  <a:pt x="1164367" y="100715"/>
                </a:cubicBezTo>
                <a:cubicBezTo>
                  <a:pt x="1168985" y="86861"/>
                  <a:pt x="1192542" y="62016"/>
                  <a:pt x="1178222" y="59152"/>
                </a:cubicBezTo>
                <a:cubicBezTo>
                  <a:pt x="1165617" y="56631"/>
                  <a:pt x="927766" y="83901"/>
                  <a:pt x="901131" y="86861"/>
                </a:cubicBezTo>
                <a:cubicBezTo>
                  <a:pt x="887276" y="91479"/>
                  <a:pt x="874171" y="100715"/>
                  <a:pt x="859567" y="100715"/>
                </a:cubicBezTo>
                <a:cubicBezTo>
                  <a:pt x="794698" y="100715"/>
                  <a:pt x="751681" y="87598"/>
                  <a:pt x="693312" y="73006"/>
                </a:cubicBezTo>
                <a:cubicBezTo>
                  <a:pt x="587094" y="179225"/>
                  <a:pt x="648978" y="161676"/>
                  <a:pt x="513203" y="142279"/>
                </a:cubicBezTo>
                <a:cubicBezTo>
                  <a:pt x="499349" y="137661"/>
                  <a:pt x="481966" y="138751"/>
                  <a:pt x="471640" y="128424"/>
                </a:cubicBezTo>
                <a:cubicBezTo>
                  <a:pt x="448092" y="104876"/>
                  <a:pt x="439771" y="68845"/>
                  <a:pt x="416222" y="45297"/>
                </a:cubicBezTo>
                <a:cubicBezTo>
                  <a:pt x="406985" y="36061"/>
                  <a:pt x="400195" y="23430"/>
                  <a:pt x="388512" y="17588"/>
                </a:cubicBezTo>
                <a:cubicBezTo>
                  <a:pt x="371481" y="9073"/>
                  <a:pt x="351765" y="0"/>
                  <a:pt x="333094" y="3734"/>
                </a:cubicBezTo>
                <a:cubicBezTo>
                  <a:pt x="322968" y="5759"/>
                  <a:pt x="310003" y="26825"/>
                  <a:pt x="305385" y="31443"/>
                </a:cubicBezTo>
                <a:close/>
              </a:path>
            </a:pathLst>
          </a:cu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421" name="Google Shape;3421;p193"/>
          <p:cNvSpPr/>
          <p:nvPr/>
        </p:nvSpPr>
        <p:spPr>
          <a:xfrm rot="-9520098">
            <a:off x="970897" y="3638511"/>
            <a:ext cx="936104" cy="576064"/>
          </a:xfrm>
          <a:custGeom>
            <a:avLst/>
            <a:gdLst/>
            <a:ahLst/>
            <a:cxnLst/>
            <a:rect l="l" t="t" r="r" b="b"/>
            <a:pathLst>
              <a:path w="665018" h="512618" extrusionOk="0">
                <a:moveTo>
                  <a:pt x="207818" y="152400"/>
                </a:moveTo>
                <a:lnTo>
                  <a:pt x="207818" y="152400"/>
                </a:lnTo>
                <a:cubicBezTo>
                  <a:pt x="180109" y="180109"/>
                  <a:pt x="153979" y="209494"/>
                  <a:pt x="124691" y="235528"/>
                </a:cubicBezTo>
                <a:cubicBezTo>
                  <a:pt x="112246" y="246590"/>
                  <a:pt x="94092" y="250706"/>
                  <a:pt x="83127" y="263237"/>
                </a:cubicBezTo>
                <a:cubicBezTo>
                  <a:pt x="61197" y="288299"/>
                  <a:pt x="46182" y="318655"/>
                  <a:pt x="27709" y="346364"/>
                </a:cubicBezTo>
                <a:lnTo>
                  <a:pt x="0" y="387928"/>
                </a:lnTo>
                <a:cubicBezTo>
                  <a:pt x="7510" y="425478"/>
                  <a:pt x="7589" y="471584"/>
                  <a:pt x="41564" y="498764"/>
                </a:cubicBezTo>
                <a:cubicBezTo>
                  <a:pt x="52968" y="507887"/>
                  <a:pt x="69273" y="508000"/>
                  <a:pt x="83127" y="512618"/>
                </a:cubicBezTo>
                <a:cubicBezTo>
                  <a:pt x="147782" y="508000"/>
                  <a:pt x="212989" y="508379"/>
                  <a:pt x="277091" y="498764"/>
                </a:cubicBezTo>
                <a:cubicBezTo>
                  <a:pt x="305976" y="494431"/>
                  <a:pt x="360218" y="471055"/>
                  <a:pt x="360218" y="471055"/>
                </a:cubicBezTo>
                <a:cubicBezTo>
                  <a:pt x="374073" y="461819"/>
                  <a:pt x="386889" y="450793"/>
                  <a:pt x="401782" y="443346"/>
                </a:cubicBezTo>
                <a:cubicBezTo>
                  <a:pt x="414844" y="436815"/>
                  <a:pt x="431663" y="438254"/>
                  <a:pt x="443346" y="429491"/>
                </a:cubicBezTo>
                <a:cubicBezTo>
                  <a:pt x="469470" y="409898"/>
                  <a:pt x="512618" y="360218"/>
                  <a:pt x="512618" y="360218"/>
                </a:cubicBezTo>
                <a:cubicBezTo>
                  <a:pt x="547445" y="255742"/>
                  <a:pt x="500464" y="384528"/>
                  <a:pt x="554182" y="277091"/>
                </a:cubicBezTo>
                <a:cubicBezTo>
                  <a:pt x="560713" y="264029"/>
                  <a:pt x="563418" y="249382"/>
                  <a:pt x="568036" y="235528"/>
                </a:cubicBezTo>
                <a:cubicBezTo>
                  <a:pt x="573142" y="199785"/>
                  <a:pt x="576400" y="135673"/>
                  <a:pt x="595746" y="96982"/>
                </a:cubicBezTo>
                <a:cubicBezTo>
                  <a:pt x="603193" y="82089"/>
                  <a:pt x="611681" y="67192"/>
                  <a:pt x="623455" y="55418"/>
                </a:cubicBezTo>
                <a:cubicBezTo>
                  <a:pt x="635229" y="43644"/>
                  <a:pt x="651164" y="36945"/>
                  <a:pt x="665018" y="27709"/>
                </a:cubicBezTo>
                <a:cubicBezTo>
                  <a:pt x="651164" y="18473"/>
                  <a:pt x="640106" y="0"/>
                  <a:pt x="623455" y="0"/>
                </a:cubicBezTo>
                <a:cubicBezTo>
                  <a:pt x="594247" y="0"/>
                  <a:pt x="540327" y="27709"/>
                  <a:pt x="540327" y="27709"/>
                </a:cubicBezTo>
                <a:cubicBezTo>
                  <a:pt x="421220" y="107115"/>
                  <a:pt x="571915" y="11915"/>
                  <a:pt x="457200" y="69273"/>
                </a:cubicBezTo>
                <a:cubicBezTo>
                  <a:pt x="442307" y="76720"/>
                  <a:pt x="430852" y="90219"/>
                  <a:pt x="415636" y="96982"/>
                </a:cubicBezTo>
                <a:cubicBezTo>
                  <a:pt x="388946" y="108844"/>
                  <a:pt x="360218" y="115455"/>
                  <a:pt x="332509" y="124691"/>
                </a:cubicBezTo>
                <a:cubicBezTo>
                  <a:pt x="318655" y="129309"/>
                  <a:pt x="303097" y="130445"/>
                  <a:pt x="290946" y="138546"/>
                </a:cubicBezTo>
                <a:cubicBezTo>
                  <a:pt x="245539" y="168817"/>
                  <a:pt x="221673" y="150091"/>
                  <a:pt x="207818" y="152400"/>
                </a:cubicBezTo>
                <a:close/>
              </a:path>
            </a:pathLst>
          </a:cu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422" name="Google Shape;3422;p193"/>
          <p:cNvSpPr txBox="1"/>
          <p:nvPr/>
        </p:nvSpPr>
        <p:spPr>
          <a:xfrm>
            <a:off x="107504" y="3663022"/>
            <a:ext cx="4320480" cy="286232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rgbClr val="BFBFBF"/>
                </a:solidFill>
                <a:latin typeface="Arial"/>
                <a:ea typeface="Arial"/>
                <a:cs typeface="Arial"/>
                <a:sym typeface="Arial"/>
              </a:rPr>
              <a:t>   impudicité                   impureté</a:t>
            </a:r>
            <a:endParaRPr sz="2000" b="1">
              <a:solidFill>
                <a:srgbClr val="BFBFBF"/>
              </a:solidFill>
              <a:latin typeface="Arial"/>
              <a:ea typeface="Arial"/>
              <a:cs typeface="Arial"/>
              <a:sym typeface="Arial"/>
            </a:endParaRPr>
          </a:p>
          <a:p>
            <a:pPr marL="0" marR="0" lvl="0" indent="0" algn="l" rtl="0">
              <a:spcBef>
                <a:spcPts val="0"/>
              </a:spcBef>
              <a:spcAft>
                <a:spcPts val="0"/>
              </a:spcAft>
              <a:buNone/>
            </a:pPr>
            <a:r>
              <a:rPr lang="en-US" sz="2000" b="1">
                <a:solidFill>
                  <a:srgbClr val="BFBFBF"/>
                </a:solidFill>
                <a:latin typeface="Arial"/>
                <a:ea typeface="Arial"/>
                <a:cs typeface="Arial"/>
                <a:sym typeface="Arial"/>
              </a:rPr>
              <a:t>dissolution                        idolâtrie   </a:t>
            </a:r>
            <a:endParaRPr/>
          </a:p>
          <a:p>
            <a:pPr marL="0" marR="0" lvl="0" indent="0" algn="l" rtl="0">
              <a:spcBef>
                <a:spcPts val="0"/>
              </a:spcBef>
              <a:spcAft>
                <a:spcPts val="0"/>
              </a:spcAft>
              <a:buNone/>
            </a:pPr>
            <a:r>
              <a:rPr lang="en-US" sz="2000" b="1">
                <a:solidFill>
                  <a:srgbClr val="BFBFBF"/>
                </a:solidFill>
                <a:latin typeface="Arial"/>
                <a:ea typeface="Arial"/>
                <a:cs typeface="Arial"/>
                <a:sym typeface="Arial"/>
              </a:rPr>
              <a:t>  magie                             inimitiés  </a:t>
            </a:r>
            <a:endParaRPr/>
          </a:p>
          <a:p>
            <a:pPr marL="0" marR="0" lvl="0" indent="0" algn="l" rtl="0">
              <a:spcBef>
                <a:spcPts val="0"/>
              </a:spcBef>
              <a:spcAft>
                <a:spcPts val="0"/>
              </a:spcAft>
              <a:buNone/>
            </a:pPr>
            <a:r>
              <a:rPr lang="en-US" sz="2000" b="1">
                <a:solidFill>
                  <a:srgbClr val="BFBFBF"/>
                </a:solidFill>
                <a:latin typeface="Arial"/>
                <a:ea typeface="Arial"/>
                <a:cs typeface="Arial"/>
                <a:sym typeface="Arial"/>
              </a:rPr>
              <a:t>   querelles                    jalousies </a:t>
            </a:r>
            <a:endParaRPr/>
          </a:p>
          <a:p>
            <a:pPr marL="0" marR="0" lvl="0" indent="0" algn="l" rtl="0">
              <a:spcBef>
                <a:spcPts val="0"/>
              </a:spcBef>
              <a:spcAft>
                <a:spcPts val="0"/>
              </a:spcAft>
              <a:buNone/>
            </a:pPr>
            <a:r>
              <a:rPr lang="en-US" sz="2000" b="1">
                <a:solidFill>
                  <a:srgbClr val="BFBFBF"/>
                </a:solidFill>
                <a:latin typeface="Arial"/>
                <a:ea typeface="Arial"/>
                <a:cs typeface="Arial"/>
                <a:sym typeface="Arial"/>
              </a:rPr>
              <a:t>      animosités           disputes  </a:t>
            </a:r>
            <a:endParaRPr/>
          </a:p>
          <a:p>
            <a:pPr marL="0" marR="0" lvl="0" indent="0" algn="l" rtl="0">
              <a:spcBef>
                <a:spcPts val="0"/>
              </a:spcBef>
              <a:spcAft>
                <a:spcPts val="0"/>
              </a:spcAft>
              <a:buNone/>
            </a:pPr>
            <a:r>
              <a:rPr lang="en-US" sz="2000" b="1">
                <a:solidFill>
                  <a:srgbClr val="BFBFBF"/>
                </a:solidFill>
                <a:latin typeface="Arial"/>
                <a:ea typeface="Arial"/>
                <a:cs typeface="Arial"/>
                <a:sym typeface="Arial"/>
              </a:rPr>
              <a:t>           divisions          sectes </a:t>
            </a:r>
            <a:endParaRPr/>
          </a:p>
          <a:p>
            <a:pPr marL="0" marR="0" lvl="0" indent="0" algn="l" rtl="0">
              <a:spcBef>
                <a:spcPts val="0"/>
              </a:spcBef>
              <a:spcAft>
                <a:spcPts val="0"/>
              </a:spcAft>
              <a:buNone/>
            </a:pPr>
            <a:r>
              <a:rPr lang="en-US" sz="2000" b="1">
                <a:solidFill>
                  <a:srgbClr val="BFBFBF"/>
                </a:solidFill>
                <a:latin typeface="Arial"/>
                <a:ea typeface="Arial"/>
                <a:cs typeface="Arial"/>
                <a:sym typeface="Arial"/>
              </a:rPr>
              <a:t>                envie  ivrognerie</a:t>
            </a:r>
            <a:endParaRPr/>
          </a:p>
          <a:p>
            <a:pPr marL="0" marR="0" lvl="0" indent="0" algn="l" rtl="0">
              <a:spcBef>
                <a:spcPts val="0"/>
              </a:spcBef>
              <a:spcAft>
                <a:spcPts val="0"/>
              </a:spcAft>
              <a:buNone/>
            </a:pPr>
            <a:r>
              <a:rPr lang="en-US" sz="2000" b="1">
                <a:solidFill>
                  <a:srgbClr val="BFBFBF"/>
                </a:solidFill>
                <a:latin typeface="Arial"/>
                <a:ea typeface="Arial"/>
                <a:cs typeface="Arial"/>
                <a:sym typeface="Arial"/>
              </a:rPr>
              <a:t>                      excès de </a:t>
            </a:r>
            <a:endParaRPr/>
          </a:p>
          <a:p>
            <a:pPr marL="0" marR="0" lvl="0" indent="0" algn="l" rtl="0">
              <a:spcBef>
                <a:spcPts val="0"/>
              </a:spcBef>
              <a:spcAft>
                <a:spcPts val="0"/>
              </a:spcAft>
              <a:buNone/>
            </a:pPr>
            <a:r>
              <a:rPr lang="en-US" sz="2000" b="1">
                <a:solidFill>
                  <a:srgbClr val="BFBFBF"/>
                </a:solidFill>
                <a:latin typeface="Arial"/>
                <a:ea typeface="Arial"/>
                <a:cs typeface="Arial"/>
                <a:sym typeface="Arial"/>
              </a:rPr>
              <a:t>                         </a:t>
            </a:r>
            <a:r>
              <a:rPr lang="en-US" sz="1000" b="1">
                <a:solidFill>
                  <a:srgbClr val="BFBFBF"/>
                </a:solidFill>
                <a:latin typeface="Arial"/>
                <a:ea typeface="Arial"/>
                <a:cs typeface="Arial"/>
                <a:sym typeface="Arial"/>
              </a:rPr>
              <a:t> </a:t>
            </a:r>
            <a:r>
              <a:rPr lang="en-US" sz="2000" b="1">
                <a:solidFill>
                  <a:srgbClr val="BFBFBF"/>
                </a:solidFill>
                <a:latin typeface="Arial"/>
                <a:ea typeface="Arial"/>
                <a:cs typeface="Arial"/>
                <a:sym typeface="Arial"/>
              </a:rPr>
              <a:t>table</a:t>
            </a:r>
            <a:endParaRPr sz="2000" b="1">
              <a:solidFill>
                <a:srgbClr val="BFBFBF"/>
              </a:solidFill>
              <a:latin typeface="Arial"/>
              <a:ea typeface="Arial"/>
              <a:cs typeface="Arial"/>
              <a:sym typeface="Arial"/>
            </a:endParaRPr>
          </a:p>
        </p:txBody>
      </p:sp>
      <p:sp>
        <p:nvSpPr>
          <p:cNvPr id="3423" name="Google Shape;3423;p193"/>
          <p:cNvSpPr txBox="1"/>
          <p:nvPr/>
        </p:nvSpPr>
        <p:spPr>
          <a:xfrm>
            <a:off x="4355976" y="3846527"/>
            <a:ext cx="4680520" cy="22467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 Dieu vous a choisis dès le commencement pour le salut, par la sanctification de l'Esprit et par la foi en la vérité »</a:t>
            </a:r>
            <a:endParaRPr sz="2800" b="1">
              <a:solidFill>
                <a:schemeClr val="dk2"/>
              </a:solidFill>
              <a:latin typeface="Calibri"/>
              <a:ea typeface="Calibri"/>
              <a:cs typeface="Calibri"/>
              <a:sym typeface="Calibri"/>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2 Thes 2:13</a:t>
            </a:r>
            <a:endParaRPr sz="2800">
              <a:solidFill>
                <a:schemeClr val="dk2"/>
              </a:solidFill>
              <a:latin typeface="Arial"/>
              <a:ea typeface="Arial"/>
              <a:cs typeface="Arial"/>
              <a:sym typeface="Arial"/>
            </a:endParaRPr>
          </a:p>
        </p:txBody>
      </p:sp>
      <p:sp>
        <p:nvSpPr>
          <p:cNvPr id="3424" name="Google Shape;3424;p193"/>
          <p:cNvSpPr txBox="1"/>
          <p:nvPr/>
        </p:nvSpPr>
        <p:spPr>
          <a:xfrm>
            <a:off x="4944209" y="188909"/>
            <a:ext cx="4248472" cy="2805063"/>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000" b="1" dirty="0">
                <a:solidFill>
                  <a:srgbClr val="FF0000"/>
                </a:solidFill>
                <a:latin typeface="Arial"/>
                <a:ea typeface="Arial"/>
                <a:cs typeface="Arial"/>
                <a:sym typeface="Arial"/>
              </a:rPr>
              <a:t>      </a:t>
            </a:r>
            <a:r>
              <a:rPr lang="en-US" sz="2400" b="1" dirty="0">
                <a:solidFill>
                  <a:srgbClr val="FF0000"/>
                </a:solidFill>
                <a:latin typeface="Calibri"/>
                <a:ea typeface="Calibri"/>
                <a:cs typeface="Calibri"/>
                <a:sym typeface="Calibri"/>
              </a:rPr>
              <a:t>amour                        joie</a:t>
            </a:r>
            <a:endParaRPr dirty="0"/>
          </a:p>
          <a:p>
            <a:pPr marL="0" marR="0" lvl="0" indent="0" algn="l" rtl="0">
              <a:lnSpc>
                <a:spcPct val="150000"/>
              </a:lnSpc>
              <a:spcBef>
                <a:spcPts val="0"/>
              </a:spcBef>
              <a:spcAft>
                <a:spcPts val="0"/>
              </a:spcAft>
              <a:buNone/>
            </a:pPr>
            <a:r>
              <a:rPr lang="en-US" sz="2400" b="1" dirty="0">
                <a:solidFill>
                  <a:srgbClr val="FF0000"/>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paix</a:t>
            </a:r>
            <a:r>
              <a:rPr lang="en-US" sz="2400" b="1" dirty="0">
                <a:solidFill>
                  <a:srgbClr val="FF0000"/>
                </a:solidFill>
                <a:latin typeface="Calibri"/>
                <a:ea typeface="Calibri"/>
                <a:cs typeface="Calibri"/>
                <a:sym typeface="Calibri"/>
              </a:rPr>
              <a:t>                           patience</a:t>
            </a:r>
            <a:endParaRPr dirty="0"/>
          </a:p>
          <a:p>
            <a:pPr marL="0" marR="0" lvl="0" indent="0" algn="l" rtl="0">
              <a:lnSpc>
                <a:spcPct val="150000"/>
              </a:lnSpc>
              <a:spcBef>
                <a:spcPts val="0"/>
              </a:spcBef>
              <a:spcAft>
                <a:spcPts val="0"/>
              </a:spcAft>
              <a:buNone/>
            </a:pPr>
            <a:r>
              <a:rPr lang="en-US" sz="2400" b="1" dirty="0">
                <a:solidFill>
                  <a:srgbClr val="FF0000"/>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bonté</a:t>
            </a:r>
            <a:r>
              <a:rPr lang="en-US" sz="2400" b="1" dirty="0">
                <a:solidFill>
                  <a:srgbClr val="FF0000"/>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bénignité</a:t>
            </a:r>
            <a:endParaRPr dirty="0"/>
          </a:p>
          <a:p>
            <a:pPr marL="0" marR="0" lvl="0" indent="0" algn="l" rtl="0">
              <a:lnSpc>
                <a:spcPct val="150000"/>
              </a:lnSpc>
              <a:spcBef>
                <a:spcPts val="0"/>
              </a:spcBef>
              <a:spcAft>
                <a:spcPts val="0"/>
              </a:spcAft>
              <a:buNone/>
            </a:pPr>
            <a:r>
              <a:rPr lang="en-US" sz="2400" b="1" dirty="0">
                <a:solidFill>
                  <a:srgbClr val="FF0000"/>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fidélité</a:t>
            </a:r>
            <a:r>
              <a:rPr lang="en-US" sz="2400" b="1" dirty="0">
                <a:solidFill>
                  <a:srgbClr val="FF0000"/>
                </a:solidFill>
                <a:latin typeface="Calibri"/>
                <a:ea typeface="Calibri"/>
                <a:cs typeface="Calibri"/>
                <a:sym typeface="Calibri"/>
              </a:rPr>
              <a:t>           douceur    </a:t>
            </a:r>
            <a:endParaRPr dirty="0"/>
          </a:p>
          <a:p>
            <a:pPr marL="0" marR="0" lvl="0" indent="0" algn="l" rtl="0">
              <a:lnSpc>
                <a:spcPct val="150000"/>
              </a:lnSpc>
              <a:spcBef>
                <a:spcPts val="0"/>
              </a:spcBef>
              <a:spcAft>
                <a:spcPts val="0"/>
              </a:spcAft>
              <a:buNone/>
            </a:pPr>
            <a:r>
              <a:rPr lang="en-US" sz="2400" b="1" dirty="0">
                <a:solidFill>
                  <a:srgbClr val="FF0000"/>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tempérance</a:t>
            </a:r>
            <a:endParaRPr sz="2400" b="1" dirty="0">
              <a:solidFill>
                <a:srgbClr val="FF0000"/>
              </a:solidFill>
              <a:latin typeface="Calibri"/>
              <a:ea typeface="Calibri"/>
              <a:cs typeface="Calibri"/>
              <a:sym typeface="Calibri"/>
            </a:endParaRPr>
          </a:p>
        </p:txBody>
      </p:sp>
      <p:sp>
        <p:nvSpPr>
          <p:cNvPr id="3425" name="Google Shape;3425;p193"/>
          <p:cNvSpPr txBox="1"/>
          <p:nvPr/>
        </p:nvSpPr>
        <p:spPr>
          <a:xfrm>
            <a:off x="7524328" y="2924944"/>
            <a:ext cx="1008112"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dk2"/>
                </a:solidFill>
                <a:latin typeface="Arial"/>
                <a:ea typeface="Arial"/>
                <a:cs typeface="Arial"/>
                <a:sym typeface="Arial"/>
              </a:rPr>
              <a:t>Gal 5:22-23</a:t>
            </a:r>
            <a:endParaRPr sz="1800">
              <a:solidFill>
                <a:schemeClr val="dk2"/>
              </a:solidFill>
              <a:latin typeface="Arial"/>
              <a:ea typeface="Arial"/>
              <a:cs typeface="Arial"/>
              <a:sym typeface="Arial"/>
            </a:endParaRPr>
          </a:p>
        </p:txBody>
      </p:sp>
      <p:sp>
        <p:nvSpPr>
          <p:cNvPr id="3426" name="Google Shape;3426;p193"/>
          <p:cNvSpPr txBox="1"/>
          <p:nvPr/>
        </p:nvSpPr>
        <p:spPr>
          <a:xfrm>
            <a:off x="3059832" y="6023029"/>
            <a:ext cx="1008112"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dk2"/>
                </a:solidFill>
                <a:latin typeface="Arial"/>
                <a:ea typeface="Arial"/>
                <a:cs typeface="Arial"/>
                <a:sym typeface="Arial"/>
              </a:rPr>
              <a:t>Gal 5:19-21</a:t>
            </a:r>
            <a:endParaRPr sz="1800">
              <a:solidFill>
                <a:schemeClr val="dk2"/>
              </a:solidFill>
              <a:latin typeface="Arial"/>
              <a:ea typeface="Arial"/>
              <a:cs typeface="Arial"/>
              <a:sym typeface="Arial"/>
            </a:endParaRPr>
          </a:p>
        </p:txBody>
      </p:sp>
      <p:sp>
        <p:nvSpPr>
          <p:cNvPr id="3427" name="Google Shape;3427;p193"/>
          <p:cNvSpPr/>
          <p:nvPr/>
        </p:nvSpPr>
        <p:spPr>
          <a:xfrm>
            <a:off x="52576" y="116632"/>
            <a:ext cx="4735448" cy="954107"/>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rgbClr val="FF0000"/>
                </a:solidFill>
                <a:latin typeface="Calibri"/>
                <a:ea typeface="Calibri"/>
                <a:cs typeface="Calibri"/>
                <a:sym typeface="Calibri"/>
              </a:rPr>
              <a:t>64. </a:t>
            </a:r>
            <a:r>
              <a:rPr lang="en-US" sz="2800" b="1" dirty="0" err="1">
                <a:solidFill>
                  <a:srgbClr val="FF0000"/>
                </a:solidFill>
                <a:latin typeface="Calibri"/>
                <a:ea typeface="Calibri"/>
                <a:cs typeface="Calibri"/>
                <a:sym typeface="Calibri"/>
              </a:rPr>
              <a:t>l'Esprit</a:t>
            </a:r>
            <a:r>
              <a:rPr lang="en-US" sz="2800" b="1" dirty="0">
                <a:solidFill>
                  <a:srgbClr val="FF0000"/>
                </a:solidFill>
                <a:latin typeface="Calibri"/>
                <a:ea typeface="Calibri"/>
                <a:cs typeface="Calibri"/>
                <a:sym typeface="Calibri"/>
              </a:rPr>
              <a:t> nous </a:t>
            </a:r>
            <a:r>
              <a:rPr lang="en-US" sz="2800" b="1" dirty="0" err="1">
                <a:solidFill>
                  <a:srgbClr val="FF0000"/>
                </a:solidFill>
                <a:latin typeface="Calibri"/>
                <a:ea typeface="Calibri"/>
                <a:cs typeface="Calibri"/>
                <a:sym typeface="Calibri"/>
              </a:rPr>
              <a:t>sanctifie</a:t>
            </a:r>
            <a:r>
              <a:rPr lang="en-US" sz="2800" b="1" dirty="0">
                <a:solidFill>
                  <a:srgbClr val="FF0000"/>
                </a:solidFill>
                <a:latin typeface="Calibri"/>
                <a:ea typeface="Calibri"/>
                <a:cs typeface="Calibri"/>
                <a:sym typeface="Calibri"/>
              </a:rPr>
              <a:t>.</a:t>
            </a:r>
            <a:endParaRPr sz="2800" b="1" dirty="0">
              <a:solidFill>
                <a:srgbClr val="FF0000"/>
              </a:solidFill>
              <a:latin typeface="Calibri"/>
              <a:ea typeface="Calibri"/>
              <a:cs typeface="Calibri"/>
              <a:sym typeface="Calibri"/>
            </a:endParaRPr>
          </a:p>
          <a:p>
            <a:pPr marL="0" marR="0" lvl="0" indent="0" algn="ctr" rtl="0">
              <a:spcBef>
                <a:spcPts val="0"/>
              </a:spcBef>
              <a:spcAft>
                <a:spcPts val="0"/>
              </a:spcAft>
              <a:buNone/>
            </a:pPr>
            <a:r>
              <a:rPr lang="en-US" sz="2800" b="1" dirty="0">
                <a:solidFill>
                  <a:srgbClr val="FF0000"/>
                </a:solidFill>
                <a:latin typeface="Calibri"/>
                <a:ea typeface="Calibri"/>
                <a:cs typeface="Calibri"/>
                <a:sym typeface="Calibri"/>
              </a:rPr>
              <a:t>Nous </a:t>
            </a:r>
            <a:r>
              <a:rPr lang="en-US" sz="2800" b="1" dirty="0" err="1">
                <a:solidFill>
                  <a:srgbClr val="FF0000"/>
                </a:solidFill>
                <a:latin typeface="Calibri"/>
                <a:ea typeface="Calibri"/>
                <a:cs typeface="Calibri"/>
                <a:sym typeface="Calibri"/>
              </a:rPr>
              <a:t>suivons</a:t>
            </a:r>
            <a:r>
              <a:rPr lang="en-US" sz="2800" b="1" dirty="0">
                <a:solidFill>
                  <a:srgbClr val="FF0000"/>
                </a:solidFill>
                <a:latin typeface="Calibri"/>
                <a:ea typeface="Calibri"/>
                <a:cs typeface="Calibri"/>
                <a:sym typeface="Calibri"/>
              </a:rPr>
              <a:t> le pas, Seigneur !</a:t>
            </a:r>
            <a:endParaRPr sz="2800" b="1" dirty="0">
              <a:solidFill>
                <a:srgbClr val="FF0000"/>
              </a:solidFill>
              <a:latin typeface="Calibri"/>
              <a:ea typeface="Calibri"/>
              <a:cs typeface="Calibri"/>
              <a:sym typeface="Calibri"/>
            </a:endParaRPr>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Shape 3431"/>
        <p:cNvGrpSpPr/>
        <p:nvPr/>
      </p:nvGrpSpPr>
      <p:grpSpPr>
        <a:xfrm>
          <a:off x="0" y="0"/>
          <a:ext cx="0" cy="0"/>
          <a:chOff x="0" y="0"/>
          <a:chExt cx="0" cy="0"/>
        </a:xfrm>
      </p:grpSpPr>
      <p:sp>
        <p:nvSpPr>
          <p:cNvPr id="3432" name="Google Shape;3432;p194"/>
          <p:cNvSpPr/>
          <p:nvPr/>
        </p:nvSpPr>
        <p:spPr>
          <a:xfrm>
            <a:off x="129208" y="3429000"/>
            <a:ext cx="4226768" cy="3312368"/>
          </a:xfrm>
          <a:prstGeom prst="hear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433" name="Google Shape;3433;p194"/>
          <p:cNvSpPr/>
          <p:nvPr/>
        </p:nvSpPr>
        <p:spPr>
          <a:xfrm>
            <a:off x="366088" y="3599543"/>
            <a:ext cx="1130781" cy="2016921"/>
          </a:xfrm>
          <a:custGeom>
            <a:avLst/>
            <a:gdLst/>
            <a:ahLst/>
            <a:cxnLst/>
            <a:rect l="l" t="t" r="r" b="b"/>
            <a:pathLst>
              <a:path w="1130781" h="2016921" extrusionOk="0">
                <a:moveTo>
                  <a:pt x="1070826" y="130628"/>
                </a:moveTo>
                <a:lnTo>
                  <a:pt x="1070826" y="130628"/>
                </a:lnTo>
                <a:cubicBezTo>
                  <a:pt x="1027283" y="125790"/>
                  <a:pt x="984009" y="116114"/>
                  <a:pt x="940198" y="116114"/>
                </a:cubicBezTo>
                <a:cubicBezTo>
                  <a:pt x="859769" y="116114"/>
                  <a:pt x="713855" y="128239"/>
                  <a:pt x="620883" y="145143"/>
                </a:cubicBezTo>
                <a:cubicBezTo>
                  <a:pt x="601257" y="148711"/>
                  <a:pt x="582178" y="154819"/>
                  <a:pt x="562826" y="159657"/>
                </a:cubicBezTo>
                <a:cubicBezTo>
                  <a:pt x="484349" y="238135"/>
                  <a:pt x="485221" y="229053"/>
                  <a:pt x="432198" y="304800"/>
                </a:cubicBezTo>
                <a:cubicBezTo>
                  <a:pt x="412191" y="333381"/>
                  <a:pt x="374141" y="391886"/>
                  <a:pt x="374141" y="391886"/>
                </a:cubicBezTo>
                <a:cubicBezTo>
                  <a:pt x="378979" y="430591"/>
                  <a:pt x="369001" y="474308"/>
                  <a:pt x="388655" y="508000"/>
                </a:cubicBezTo>
                <a:cubicBezTo>
                  <a:pt x="433578" y="585010"/>
                  <a:pt x="556169" y="573759"/>
                  <a:pt x="620883" y="580571"/>
                </a:cubicBezTo>
                <a:lnTo>
                  <a:pt x="751512" y="595086"/>
                </a:lnTo>
                <a:cubicBezTo>
                  <a:pt x="770864" y="599924"/>
                  <a:pt x="790008" y="605688"/>
                  <a:pt x="809569" y="609600"/>
                </a:cubicBezTo>
                <a:cubicBezTo>
                  <a:pt x="838427" y="615371"/>
                  <a:pt x="867927" y="617730"/>
                  <a:pt x="896655" y="624114"/>
                </a:cubicBezTo>
                <a:cubicBezTo>
                  <a:pt x="911590" y="627433"/>
                  <a:pt x="925684" y="633790"/>
                  <a:pt x="940198" y="638628"/>
                </a:cubicBezTo>
                <a:cubicBezTo>
                  <a:pt x="945036" y="653142"/>
                  <a:pt x="954712" y="666872"/>
                  <a:pt x="954712" y="682171"/>
                </a:cubicBezTo>
                <a:cubicBezTo>
                  <a:pt x="954712" y="702119"/>
                  <a:pt x="951263" y="723630"/>
                  <a:pt x="940198" y="740228"/>
                </a:cubicBezTo>
                <a:cubicBezTo>
                  <a:pt x="930522" y="754742"/>
                  <a:pt x="910850" y="759118"/>
                  <a:pt x="896655" y="769257"/>
                </a:cubicBezTo>
                <a:cubicBezTo>
                  <a:pt x="876970" y="783317"/>
                  <a:pt x="856965" y="797057"/>
                  <a:pt x="838598" y="812800"/>
                </a:cubicBezTo>
                <a:cubicBezTo>
                  <a:pt x="823013" y="826158"/>
                  <a:pt x="811258" y="843741"/>
                  <a:pt x="795055" y="856343"/>
                </a:cubicBezTo>
                <a:cubicBezTo>
                  <a:pt x="720193" y="914569"/>
                  <a:pt x="730124" y="907015"/>
                  <a:pt x="664426" y="928914"/>
                </a:cubicBezTo>
                <a:cubicBezTo>
                  <a:pt x="649912" y="938590"/>
                  <a:pt x="637806" y="953712"/>
                  <a:pt x="620883" y="957943"/>
                </a:cubicBezTo>
                <a:cubicBezTo>
                  <a:pt x="467684" y="996243"/>
                  <a:pt x="506681" y="923178"/>
                  <a:pt x="475741" y="1016000"/>
                </a:cubicBezTo>
                <a:cubicBezTo>
                  <a:pt x="480579" y="1088571"/>
                  <a:pt x="482223" y="1161426"/>
                  <a:pt x="490255" y="1233714"/>
                </a:cubicBezTo>
                <a:cubicBezTo>
                  <a:pt x="493849" y="1266062"/>
                  <a:pt x="523046" y="1308433"/>
                  <a:pt x="533798" y="1335314"/>
                </a:cubicBezTo>
                <a:cubicBezTo>
                  <a:pt x="545162" y="1363724"/>
                  <a:pt x="555404" y="1392715"/>
                  <a:pt x="562826" y="1422400"/>
                </a:cubicBezTo>
                <a:cubicBezTo>
                  <a:pt x="567664" y="1441752"/>
                  <a:pt x="571861" y="1461277"/>
                  <a:pt x="577341" y="1480457"/>
                </a:cubicBezTo>
                <a:cubicBezTo>
                  <a:pt x="581544" y="1495168"/>
                  <a:pt x="579908" y="1514443"/>
                  <a:pt x="591855" y="1524000"/>
                </a:cubicBezTo>
                <a:cubicBezTo>
                  <a:pt x="607432" y="1536461"/>
                  <a:pt x="630560" y="1533676"/>
                  <a:pt x="649912" y="1538514"/>
                </a:cubicBezTo>
                <a:cubicBezTo>
                  <a:pt x="717645" y="1533676"/>
                  <a:pt x="786239" y="1535801"/>
                  <a:pt x="853112" y="1524000"/>
                </a:cubicBezTo>
                <a:cubicBezTo>
                  <a:pt x="1018325" y="1494845"/>
                  <a:pt x="715494" y="1464776"/>
                  <a:pt x="983741" y="1509486"/>
                </a:cubicBezTo>
                <a:cubicBezTo>
                  <a:pt x="1019077" y="1615495"/>
                  <a:pt x="1005348" y="1566886"/>
                  <a:pt x="1027283" y="1654628"/>
                </a:cubicBezTo>
                <a:cubicBezTo>
                  <a:pt x="1008916" y="1819931"/>
                  <a:pt x="1037071" y="1748805"/>
                  <a:pt x="954712" y="1872343"/>
                </a:cubicBezTo>
                <a:lnTo>
                  <a:pt x="925683" y="1915886"/>
                </a:lnTo>
                <a:lnTo>
                  <a:pt x="896655" y="1959428"/>
                </a:lnTo>
                <a:cubicBezTo>
                  <a:pt x="891817" y="1973942"/>
                  <a:pt x="896655" y="1998133"/>
                  <a:pt x="882141" y="2002971"/>
                </a:cubicBezTo>
                <a:cubicBezTo>
                  <a:pt x="840291" y="2016921"/>
                  <a:pt x="796276" y="1979595"/>
                  <a:pt x="766026" y="1959428"/>
                </a:cubicBezTo>
                <a:cubicBezTo>
                  <a:pt x="686351" y="1839916"/>
                  <a:pt x="790524" y="1976869"/>
                  <a:pt x="693455" y="1901371"/>
                </a:cubicBezTo>
                <a:cubicBezTo>
                  <a:pt x="661050" y="1876167"/>
                  <a:pt x="645315" y="1827268"/>
                  <a:pt x="606369" y="1814286"/>
                </a:cubicBezTo>
                <a:cubicBezTo>
                  <a:pt x="500359" y="1778949"/>
                  <a:pt x="548968" y="1792678"/>
                  <a:pt x="461226" y="1770743"/>
                </a:cubicBezTo>
                <a:cubicBezTo>
                  <a:pt x="446712" y="1756229"/>
                  <a:pt x="430824" y="1742969"/>
                  <a:pt x="417683" y="1727200"/>
                </a:cubicBezTo>
                <a:cubicBezTo>
                  <a:pt x="406516" y="1713799"/>
                  <a:pt x="398794" y="1697852"/>
                  <a:pt x="388655" y="1683657"/>
                </a:cubicBezTo>
                <a:cubicBezTo>
                  <a:pt x="298621" y="1557609"/>
                  <a:pt x="384508" y="1684693"/>
                  <a:pt x="316083" y="1582057"/>
                </a:cubicBezTo>
                <a:cubicBezTo>
                  <a:pt x="311245" y="1567543"/>
                  <a:pt x="308411" y="1552198"/>
                  <a:pt x="301569" y="1538514"/>
                </a:cubicBezTo>
                <a:cubicBezTo>
                  <a:pt x="281362" y="1498098"/>
                  <a:pt x="261099" y="1483529"/>
                  <a:pt x="228998" y="1451428"/>
                </a:cubicBezTo>
                <a:cubicBezTo>
                  <a:pt x="207061" y="1363685"/>
                  <a:pt x="220791" y="1412297"/>
                  <a:pt x="185455" y="1306286"/>
                </a:cubicBezTo>
                <a:cubicBezTo>
                  <a:pt x="180617" y="1291772"/>
                  <a:pt x="179428" y="1275473"/>
                  <a:pt x="170941" y="1262743"/>
                </a:cubicBezTo>
                <a:lnTo>
                  <a:pt x="141912" y="1219200"/>
                </a:lnTo>
                <a:cubicBezTo>
                  <a:pt x="88980" y="1060400"/>
                  <a:pt x="173399" y="1300933"/>
                  <a:pt x="98369" y="1132114"/>
                </a:cubicBezTo>
                <a:cubicBezTo>
                  <a:pt x="85942" y="1104152"/>
                  <a:pt x="79017" y="1074057"/>
                  <a:pt x="69341" y="1045028"/>
                </a:cubicBezTo>
                <a:lnTo>
                  <a:pt x="40312" y="957943"/>
                </a:lnTo>
                <a:cubicBezTo>
                  <a:pt x="22087" y="885043"/>
                  <a:pt x="32106" y="918810"/>
                  <a:pt x="11283" y="856343"/>
                </a:cubicBezTo>
                <a:cubicBezTo>
                  <a:pt x="12007" y="841857"/>
                  <a:pt x="0" y="561209"/>
                  <a:pt x="54826" y="478971"/>
                </a:cubicBezTo>
                <a:lnTo>
                  <a:pt x="83855" y="435428"/>
                </a:lnTo>
                <a:cubicBezTo>
                  <a:pt x="98227" y="392310"/>
                  <a:pt x="107410" y="339302"/>
                  <a:pt x="141912" y="304800"/>
                </a:cubicBezTo>
                <a:cubicBezTo>
                  <a:pt x="154247" y="292465"/>
                  <a:pt x="172054" y="286938"/>
                  <a:pt x="185455" y="275771"/>
                </a:cubicBezTo>
                <a:cubicBezTo>
                  <a:pt x="257936" y="215370"/>
                  <a:pt x="196019" y="243221"/>
                  <a:pt x="272541" y="217714"/>
                </a:cubicBezTo>
                <a:cubicBezTo>
                  <a:pt x="316083" y="188686"/>
                  <a:pt x="320922" y="193523"/>
                  <a:pt x="345112" y="145143"/>
                </a:cubicBezTo>
                <a:cubicBezTo>
                  <a:pt x="351954" y="131459"/>
                  <a:pt x="348808" y="112418"/>
                  <a:pt x="359626" y="101600"/>
                </a:cubicBezTo>
                <a:cubicBezTo>
                  <a:pt x="370444" y="90782"/>
                  <a:pt x="388655" y="91924"/>
                  <a:pt x="403169" y="87086"/>
                </a:cubicBezTo>
                <a:cubicBezTo>
                  <a:pt x="412845" y="72572"/>
                  <a:pt x="417405" y="52788"/>
                  <a:pt x="432198" y="43543"/>
                </a:cubicBezTo>
                <a:cubicBezTo>
                  <a:pt x="466864" y="21877"/>
                  <a:pt x="550410" y="8289"/>
                  <a:pt x="591855" y="0"/>
                </a:cubicBezTo>
                <a:cubicBezTo>
                  <a:pt x="645074" y="4838"/>
                  <a:pt x="698611" y="6957"/>
                  <a:pt x="751512" y="14514"/>
                </a:cubicBezTo>
                <a:cubicBezTo>
                  <a:pt x="766658" y="16678"/>
                  <a:pt x="779849" y="27338"/>
                  <a:pt x="795055" y="29028"/>
                </a:cubicBezTo>
                <a:cubicBezTo>
                  <a:pt x="867343" y="37060"/>
                  <a:pt x="940198" y="38705"/>
                  <a:pt x="1012769" y="43543"/>
                </a:cubicBezTo>
                <a:cubicBezTo>
                  <a:pt x="1047633" y="52259"/>
                  <a:pt x="1089310" y="55762"/>
                  <a:pt x="1114369" y="87086"/>
                </a:cubicBezTo>
                <a:cubicBezTo>
                  <a:pt x="1123926" y="99033"/>
                  <a:pt x="1125883" y="115626"/>
                  <a:pt x="1128883" y="130628"/>
                </a:cubicBezTo>
                <a:cubicBezTo>
                  <a:pt x="1130781" y="140116"/>
                  <a:pt x="1128883" y="149981"/>
                  <a:pt x="1128883" y="159657"/>
                </a:cubicBezTo>
                <a:lnTo>
                  <a:pt x="1070826" y="130628"/>
                </a:lnTo>
                <a:close/>
              </a:path>
            </a:pathLst>
          </a:cu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434" name="Google Shape;3434;p194"/>
          <p:cNvSpPr/>
          <p:nvPr/>
        </p:nvSpPr>
        <p:spPr>
          <a:xfrm>
            <a:off x="1043608" y="3933056"/>
            <a:ext cx="1306286" cy="1944915"/>
          </a:xfrm>
          <a:custGeom>
            <a:avLst/>
            <a:gdLst/>
            <a:ahLst/>
            <a:cxnLst/>
            <a:rect l="l" t="t" r="r" b="b"/>
            <a:pathLst>
              <a:path w="1306286" h="1944915" extrusionOk="0">
                <a:moveTo>
                  <a:pt x="348343" y="0"/>
                </a:moveTo>
                <a:lnTo>
                  <a:pt x="348343" y="0"/>
                </a:lnTo>
                <a:cubicBezTo>
                  <a:pt x="309638" y="43543"/>
                  <a:pt x="268622" y="85137"/>
                  <a:pt x="232228" y="130629"/>
                </a:cubicBezTo>
                <a:cubicBezTo>
                  <a:pt x="210434" y="157872"/>
                  <a:pt x="193523" y="188686"/>
                  <a:pt x="174171" y="217715"/>
                </a:cubicBezTo>
                <a:lnTo>
                  <a:pt x="145143" y="261258"/>
                </a:lnTo>
                <a:cubicBezTo>
                  <a:pt x="140305" y="280610"/>
                  <a:pt x="130628" y="299367"/>
                  <a:pt x="130628" y="319315"/>
                </a:cubicBezTo>
                <a:cubicBezTo>
                  <a:pt x="130628" y="402896"/>
                  <a:pt x="142130" y="437889"/>
                  <a:pt x="159657" y="508000"/>
                </a:cubicBezTo>
                <a:cubicBezTo>
                  <a:pt x="149981" y="532191"/>
                  <a:pt x="144437" y="558478"/>
                  <a:pt x="130628" y="580572"/>
                </a:cubicBezTo>
                <a:cubicBezTo>
                  <a:pt x="119749" y="597978"/>
                  <a:pt x="100444" y="608530"/>
                  <a:pt x="87086" y="624115"/>
                </a:cubicBezTo>
                <a:cubicBezTo>
                  <a:pt x="15076" y="708127"/>
                  <a:pt x="76651" y="660100"/>
                  <a:pt x="0" y="711200"/>
                </a:cubicBezTo>
                <a:cubicBezTo>
                  <a:pt x="9676" y="745067"/>
                  <a:pt x="13276" y="781297"/>
                  <a:pt x="29028" y="812800"/>
                </a:cubicBezTo>
                <a:cubicBezTo>
                  <a:pt x="55124" y="864993"/>
                  <a:pt x="83320" y="856666"/>
                  <a:pt x="130628" y="870858"/>
                </a:cubicBezTo>
                <a:cubicBezTo>
                  <a:pt x="159936" y="879651"/>
                  <a:pt x="187221" y="897345"/>
                  <a:pt x="217714" y="899886"/>
                </a:cubicBezTo>
                <a:cubicBezTo>
                  <a:pt x="430757" y="917639"/>
                  <a:pt x="334077" y="907174"/>
                  <a:pt x="508000" y="928915"/>
                </a:cubicBezTo>
                <a:cubicBezTo>
                  <a:pt x="522514" y="933753"/>
                  <a:pt x="539596" y="933872"/>
                  <a:pt x="551543" y="943429"/>
                </a:cubicBezTo>
                <a:cubicBezTo>
                  <a:pt x="586938" y="971745"/>
                  <a:pt x="590174" y="1006442"/>
                  <a:pt x="566057" y="1045029"/>
                </a:cubicBezTo>
                <a:cubicBezTo>
                  <a:pt x="551552" y="1068237"/>
                  <a:pt x="524421" y="1081191"/>
                  <a:pt x="508000" y="1103086"/>
                </a:cubicBezTo>
                <a:cubicBezTo>
                  <a:pt x="434340" y="1201299"/>
                  <a:pt x="526667" y="1129345"/>
                  <a:pt x="435428" y="1190172"/>
                </a:cubicBezTo>
                <a:cubicBezTo>
                  <a:pt x="425752" y="1219201"/>
                  <a:pt x="413821" y="1247573"/>
                  <a:pt x="406400" y="1277258"/>
                </a:cubicBezTo>
                <a:cubicBezTo>
                  <a:pt x="401562" y="1296610"/>
                  <a:pt x="400807" y="1317473"/>
                  <a:pt x="391886" y="1335315"/>
                </a:cubicBezTo>
                <a:cubicBezTo>
                  <a:pt x="376283" y="1366520"/>
                  <a:pt x="333828" y="1422400"/>
                  <a:pt x="333828" y="1422400"/>
                </a:cubicBezTo>
                <a:cubicBezTo>
                  <a:pt x="328990" y="1451429"/>
                  <a:pt x="325698" y="1480758"/>
                  <a:pt x="319314" y="1509486"/>
                </a:cubicBezTo>
                <a:cubicBezTo>
                  <a:pt x="315995" y="1524421"/>
                  <a:pt x="307800" y="1538027"/>
                  <a:pt x="304800" y="1553029"/>
                </a:cubicBezTo>
                <a:cubicBezTo>
                  <a:pt x="278116" y="1686452"/>
                  <a:pt x="314210" y="1618743"/>
                  <a:pt x="261257" y="1698172"/>
                </a:cubicBezTo>
                <a:cubicBezTo>
                  <a:pt x="256419" y="1712686"/>
                  <a:pt x="246743" y="1726416"/>
                  <a:pt x="246743" y="1741715"/>
                </a:cubicBezTo>
                <a:cubicBezTo>
                  <a:pt x="246743" y="1790337"/>
                  <a:pt x="245881" y="1840731"/>
                  <a:pt x="261257" y="1886858"/>
                </a:cubicBezTo>
                <a:cubicBezTo>
                  <a:pt x="266773" y="1903407"/>
                  <a:pt x="289198" y="1908085"/>
                  <a:pt x="304800" y="1915886"/>
                </a:cubicBezTo>
                <a:cubicBezTo>
                  <a:pt x="325619" y="1926295"/>
                  <a:pt x="387803" y="1940265"/>
                  <a:pt x="406400" y="1944915"/>
                </a:cubicBezTo>
                <a:cubicBezTo>
                  <a:pt x="478971" y="1940077"/>
                  <a:pt x="552113" y="1940686"/>
                  <a:pt x="624114" y="1930400"/>
                </a:cubicBezTo>
                <a:cubicBezTo>
                  <a:pt x="654405" y="1926073"/>
                  <a:pt x="711200" y="1901372"/>
                  <a:pt x="711200" y="1901372"/>
                </a:cubicBezTo>
                <a:cubicBezTo>
                  <a:pt x="716038" y="1882020"/>
                  <a:pt x="721229" y="1862752"/>
                  <a:pt x="725714" y="1843315"/>
                </a:cubicBezTo>
                <a:cubicBezTo>
                  <a:pt x="735744" y="1799852"/>
                  <a:pt x="743925" y="1755959"/>
                  <a:pt x="754743" y="1712686"/>
                </a:cubicBezTo>
                <a:cubicBezTo>
                  <a:pt x="763286" y="1678516"/>
                  <a:pt x="775851" y="1645406"/>
                  <a:pt x="783771" y="1611086"/>
                </a:cubicBezTo>
                <a:cubicBezTo>
                  <a:pt x="789616" y="1585759"/>
                  <a:pt x="794795" y="1511967"/>
                  <a:pt x="812800" y="1480458"/>
                </a:cubicBezTo>
                <a:cubicBezTo>
                  <a:pt x="824802" y="1459455"/>
                  <a:pt x="838263" y="1438472"/>
                  <a:pt x="856343" y="1422400"/>
                </a:cubicBezTo>
                <a:cubicBezTo>
                  <a:pt x="882418" y="1399222"/>
                  <a:pt x="943428" y="1364343"/>
                  <a:pt x="943428" y="1364343"/>
                </a:cubicBezTo>
                <a:cubicBezTo>
                  <a:pt x="957942" y="1369181"/>
                  <a:pt x="976153" y="1368040"/>
                  <a:pt x="986971" y="1378858"/>
                </a:cubicBezTo>
                <a:cubicBezTo>
                  <a:pt x="997789" y="1389676"/>
                  <a:pt x="996114" y="1408075"/>
                  <a:pt x="1001486" y="1422400"/>
                </a:cubicBezTo>
                <a:cubicBezTo>
                  <a:pt x="1010634" y="1446795"/>
                  <a:pt x="1021366" y="1470577"/>
                  <a:pt x="1030514" y="1494972"/>
                </a:cubicBezTo>
                <a:cubicBezTo>
                  <a:pt x="1046129" y="1536614"/>
                  <a:pt x="1048106" y="1550825"/>
                  <a:pt x="1059543" y="1596572"/>
                </a:cubicBezTo>
                <a:cubicBezTo>
                  <a:pt x="1064381" y="1635277"/>
                  <a:pt x="1059571" y="1676470"/>
                  <a:pt x="1074057" y="1712686"/>
                </a:cubicBezTo>
                <a:cubicBezTo>
                  <a:pt x="1096977" y="1769987"/>
                  <a:pt x="1218975" y="1729043"/>
                  <a:pt x="1233714" y="1727200"/>
                </a:cubicBezTo>
                <a:cubicBezTo>
                  <a:pt x="1248228" y="1703010"/>
                  <a:pt x="1265800" y="1680408"/>
                  <a:pt x="1277257" y="1654629"/>
                </a:cubicBezTo>
                <a:cubicBezTo>
                  <a:pt x="1285359" y="1636400"/>
                  <a:pt x="1286291" y="1615752"/>
                  <a:pt x="1291771" y="1596572"/>
                </a:cubicBezTo>
                <a:cubicBezTo>
                  <a:pt x="1295974" y="1581861"/>
                  <a:pt x="1301448" y="1567543"/>
                  <a:pt x="1306286" y="1553029"/>
                </a:cubicBezTo>
                <a:cubicBezTo>
                  <a:pt x="1303086" y="1527431"/>
                  <a:pt x="1294179" y="1418343"/>
                  <a:pt x="1277257" y="1378858"/>
                </a:cubicBezTo>
                <a:cubicBezTo>
                  <a:pt x="1270385" y="1362824"/>
                  <a:pt x="1257904" y="1349829"/>
                  <a:pt x="1248228" y="1335315"/>
                </a:cubicBezTo>
                <a:cubicBezTo>
                  <a:pt x="1243390" y="1320801"/>
                  <a:pt x="1240556" y="1305456"/>
                  <a:pt x="1233714" y="1291772"/>
                </a:cubicBezTo>
                <a:cubicBezTo>
                  <a:pt x="1225913" y="1276170"/>
                  <a:pt x="1211558" y="1264262"/>
                  <a:pt x="1204686" y="1248229"/>
                </a:cubicBezTo>
                <a:cubicBezTo>
                  <a:pt x="1196828" y="1229894"/>
                  <a:pt x="1200068" y="1207492"/>
                  <a:pt x="1190171" y="1190172"/>
                </a:cubicBezTo>
                <a:cubicBezTo>
                  <a:pt x="1179987" y="1172350"/>
                  <a:pt x="1159986" y="1162214"/>
                  <a:pt x="1146628" y="1146629"/>
                </a:cubicBezTo>
                <a:cubicBezTo>
                  <a:pt x="1130885" y="1128262"/>
                  <a:pt x="1117146" y="1108256"/>
                  <a:pt x="1103086" y="1088572"/>
                </a:cubicBezTo>
                <a:cubicBezTo>
                  <a:pt x="1092947" y="1074377"/>
                  <a:pt x="1085224" y="1058430"/>
                  <a:pt x="1074057" y="1045029"/>
                </a:cubicBezTo>
                <a:cubicBezTo>
                  <a:pt x="1060916" y="1029260"/>
                  <a:pt x="1045028" y="1016000"/>
                  <a:pt x="1030514" y="1001486"/>
                </a:cubicBezTo>
                <a:cubicBezTo>
                  <a:pt x="1025676" y="986972"/>
                  <a:pt x="1026818" y="968761"/>
                  <a:pt x="1016000" y="957943"/>
                </a:cubicBezTo>
                <a:cubicBezTo>
                  <a:pt x="1005182" y="947125"/>
                  <a:pt x="986141" y="950271"/>
                  <a:pt x="972457" y="943429"/>
                </a:cubicBezTo>
                <a:cubicBezTo>
                  <a:pt x="956855" y="935628"/>
                  <a:pt x="944948" y="921272"/>
                  <a:pt x="928914" y="914400"/>
                </a:cubicBezTo>
                <a:cubicBezTo>
                  <a:pt x="910579" y="906542"/>
                  <a:pt x="890037" y="905366"/>
                  <a:pt x="870857" y="899886"/>
                </a:cubicBezTo>
                <a:cubicBezTo>
                  <a:pt x="856146" y="895683"/>
                  <a:pt x="841828" y="890210"/>
                  <a:pt x="827314" y="885372"/>
                </a:cubicBezTo>
                <a:cubicBezTo>
                  <a:pt x="861824" y="781840"/>
                  <a:pt x="812891" y="907005"/>
                  <a:pt x="885371" y="798286"/>
                </a:cubicBezTo>
                <a:cubicBezTo>
                  <a:pt x="893858" y="785556"/>
                  <a:pt x="893672" y="768724"/>
                  <a:pt x="899886" y="754743"/>
                </a:cubicBezTo>
                <a:cubicBezTo>
                  <a:pt x="969309" y="598541"/>
                  <a:pt x="915707" y="723425"/>
                  <a:pt x="972457" y="624115"/>
                </a:cubicBezTo>
                <a:cubicBezTo>
                  <a:pt x="1006629" y="564315"/>
                  <a:pt x="1006724" y="550344"/>
                  <a:pt x="1030514" y="478972"/>
                </a:cubicBezTo>
                <a:lnTo>
                  <a:pt x="1045028" y="435429"/>
                </a:lnTo>
                <a:cubicBezTo>
                  <a:pt x="1030514" y="425753"/>
                  <a:pt x="1017880" y="412361"/>
                  <a:pt x="1001486" y="406400"/>
                </a:cubicBezTo>
                <a:cubicBezTo>
                  <a:pt x="963992" y="392766"/>
                  <a:pt x="923220" y="389988"/>
                  <a:pt x="885371" y="377372"/>
                </a:cubicBezTo>
                <a:cubicBezTo>
                  <a:pt x="870857" y="372534"/>
                  <a:pt x="856974" y="365022"/>
                  <a:pt x="841828" y="362858"/>
                </a:cubicBezTo>
                <a:cubicBezTo>
                  <a:pt x="788927" y="355301"/>
                  <a:pt x="735390" y="353181"/>
                  <a:pt x="682171" y="348343"/>
                </a:cubicBezTo>
                <a:cubicBezTo>
                  <a:pt x="653143" y="338667"/>
                  <a:pt x="616722" y="340951"/>
                  <a:pt x="595086" y="319315"/>
                </a:cubicBezTo>
                <a:cubicBezTo>
                  <a:pt x="539208" y="263437"/>
                  <a:pt x="568622" y="287158"/>
                  <a:pt x="508000" y="246743"/>
                </a:cubicBezTo>
                <a:lnTo>
                  <a:pt x="464457" y="116115"/>
                </a:lnTo>
                <a:cubicBezTo>
                  <a:pt x="459619" y="101601"/>
                  <a:pt x="462673" y="81059"/>
                  <a:pt x="449943" y="72572"/>
                </a:cubicBezTo>
                <a:cubicBezTo>
                  <a:pt x="435429" y="62896"/>
                  <a:pt x="422002" y="51344"/>
                  <a:pt x="406400" y="43543"/>
                </a:cubicBezTo>
                <a:cubicBezTo>
                  <a:pt x="339687" y="10187"/>
                  <a:pt x="358019" y="7257"/>
                  <a:pt x="348343" y="0"/>
                </a:cubicBezTo>
                <a:close/>
              </a:path>
            </a:pathLst>
          </a:cu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435" name="Google Shape;3435;p194"/>
          <p:cNvSpPr/>
          <p:nvPr/>
        </p:nvSpPr>
        <p:spPr>
          <a:xfrm>
            <a:off x="2051720" y="4731657"/>
            <a:ext cx="1959429" cy="1712686"/>
          </a:xfrm>
          <a:custGeom>
            <a:avLst/>
            <a:gdLst/>
            <a:ahLst/>
            <a:cxnLst/>
            <a:rect l="l" t="t" r="r" b="b"/>
            <a:pathLst>
              <a:path w="1959429" h="1712686" extrusionOk="0">
                <a:moveTo>
                  <a:pt x="928915" y="101600"/>
                </a:moveTo>
                <a:lnTo>
                  <a:pt x="928915" y="101600"/>
                </a:lnTo>
                <a:cubicBezTo>
                  <a:pt x="904724" y="135467"/>
                  <a:pt x="870566" y="164087"/>
                  <a:pt x="856343" y="203200"/>
                </a:cubicBezTo>
                <a:cubicBezTo>
                  <a:pt x="849526" y="221947"/>
                  <a:pt x="865378" y="242077"/>
                  <a:pt x="870858" y="261257"/>
                </a:cubicBezTo>
                <a:cubicBezTo>
                  <a:pt x="880302" y="294311"/>
                  <a:pt x="888956" y="322898"/>
                  <a:pt x="914400" y="348343"/>
                </a:cubicBezTo>
                <a:cubicBezTo>
                  <a:pt x="926735" y="360678"/>
                  <a:pt x="944542" y="366205"/>
                  <a:pt x="957943" y="377372"/>
                </a:cubicBezTo>
                <a:cubicBezTo>
                  <a:pt x="973712" y="390512"/>
                  <a:pt x="983543" y="410946"/>
                  <a:pt x="1001486" y="420914"/>
                </a:cubicBezTo>
                <a:cubicBezTo>
                  <a:pt x="1028234" y="435774"/>
                  <a:pt x="1088572" y="449943"/>
                  <a:pt x="1088572" y="449943"/>
                </a:cubicBezTo>
                <a:cubicBezTo>
                  <a:pt x="1129579" y="511455"/>
                  <a:pt x="1150473" y="522570"/>
                  <a:pt x="1103086" y="624114"/>
                </a:cubicBezTo>
                <a:cubicBezTo>
                  <a:pt x="1085725" y="661315"/>
                  <a:pt x="1045029" y="682171"/>
                  <a:pt x="1016000" y="711200"/>
                </a:cubicBezTo>
                <a:lnTo>
                  <a:pt x="972458" y="754743"/>
                </a:lnTo>
                <a:cubicBezTo>
                  <a:pt x="925730" y="894920"/>
                  <a:pt x="1000664" y="676970"/>
                  <a:pt x="928915" y="856343"/>
                </a:cubicBezTo>
                <a:cubicBezTo>
                  <a:pt x="917551" y="884753"/>
                  <a:pt x="899886" y="943429"/>
                  <a:pt x="899886" y="943429"/>
                </a:cubicBezTo>
                <a:cubicBezTo>
                  <a:pt x="904724" y="982134"/>
                  <a:pt x="917931" y="1020697"/>
                  <a:pt x="914400" y="1059543"/>
                </a:cubicBezTo>
                <a:cubicBezTo>
                  <a:pt x="911161" y="1095171"/>
                  <a:pt x="844956" y="1131508"/>
                  <a:pt x="827315" y="1146629"/>
                </a:cubicBezTo>
                <a:cubicBezTo>
                  <a:pt x="811730" y="1159987"/>
                  <a:pt x="799541" y="1177031"/>
                  <a:pt x="783772" y="1190172"/>
                </a:cubicBezTo>
                <a:cubicBezTo>
                  <a:pt x="737772" y="1228505"/>
                  <a:pt x="716428" y="1227134"/>
                  <a:pt x="653143" y="1248229"/>
                </a:cubicBezTo>
                <a:lnTo>
                  <a:pt x="609600" y="1262743"/>
                </a:lnTo>
                <a:lnTo>
                  <a:pt x="478972" y="1349829"/>
                </a:lnTo>
                <a:cubicBezTo>
                  <a:pt x="464458" y="1359505"/>
                  <a:pt x="447764" y="1366522"/>
                  <a:pt x="435429" y="1378857"/>
                </a:cubicBezTo>
                <a:lnTo>
                  <a:pt x="391886" y="1422400"/>
                </a:lnTo>
                <a:cubicBezTo>
                  <a:pt x="387048" y="1465943"/>
                  <a:pt x="392344" y="1511856"/>
                  <a:pt x="377372" y="1553029"/>
                </a:cubicBezTo>
                <a:cubicBezTo>
                  <a:pt x="371411" y="1569423"/>
                  <a:pt x="351098" y="1579590"/>
                  <a:pt x="333829" y="1582057"/>
                </a:cubicBezTo>
                <a:cubicBezTo>
                  <a:pt x="321072" y="1583879"/>
                  <a:pt x="248569" y="1558476"/>
                  <a:pt x="232229" y="1553029"/>
                </a:cubicBezTo>
                <a:lnTo>
                  <a:pt x="145143" y="1494972"/>
                </a:lnTo>
                <a:cubicBezTo>
                  <a:pt x="130629" y="1485296"/>
                  <a:pt x="118149" y="1471459"/>
                  <a:pt x="101600" y="1465943"/>
                </a:cubicBezTo>
                <a:lnTo>
                  <a:pt x="14515" y="1436914"/>
                </a:lnTo>
                <a:cubicBezTo>
                  <a:pt x="9677" y="1451428"/>
                  <a:pt x="0" y="1465157"/>
                  <a:pt x="0" y="1480457"/>
                </a:cubicBezTo>
                <a:cubicBezTo>
                  <a:pt x="0" y="1505127"/>
                  <a:pt x="8532" y="1529096"/>
                  <a:pt x="14515" y="1553029"/>
                </a:cubicBezTo>
                <a:cubicBezTo>
                  <a:pt x="18226" y="1567872"/>
                  <a:pt x="18211" y="1585754"/>
                  <a:pt x="29029" y="1596572"/>
                </a:cubicBezTo>
                <a:cubicBezTo>
                  <a:pt x="39847" y="1607390"/>
                  <a:pt x="57426" y="1608922"/>
                  <a:pt x="72572" y="1611086"/>
                </a:cubicBezTo>
                <a:cubicBezTo>
                  <a:pt x="125473" y="1618643"/>
                  <a:pt x="179010" y="1620762"/>
                  <a:pt x="232229" y="1625600"/>
                </a:cubicBezTo>
                <a:cubicBezTo>
                  <a:pt x="237067" y="1649791"/>
                  <a:pt x="233059" y="1677646"/>
                  <a:pt x="246743" y="1698172"/>
                </a:cubicBezTo>
                <a:cubicBezTo>
                  <a:pt x="255230" y="1710902"/>
                  <a:pt x="274987" y="1712686"/>
                  <a:pt x="290286" y="1712686"/>
                </a:cubicBezTo>
                <a:cubicBezTo>
                  <a:pt x="338908" y="1712686"/>
                  <a:pt x="387048" y="1703010"/>
                  <a:pt x="435429" y="1698172"/>
                </a:cubicBezTo>
                <a:cubicBezTo>
                  <a:pt x="539064" y="1663627"/>
                  <a:pt x="497055" y="1686116"/>
                  <a:pt x="566058" y="1640114"/>
                </a:cubicBezTo>
                <a:cubicBezTo>
                  <a:pt x="643465" y="1524004"/>
                  <a:pt x="541868" y="1664304"/>
                  <a:pt x="638629" y="1567543"/>
                </a:cubicBezTo>
                <a:cubicBezTo>
                  <a:pt x="767582" y="1438590"/>
                  <a:pt x="569053" y="1584900"/>
                  <a:pt x="769258" y="1451429"/>
                </a:cubicBezTo>
                <a:cubicBezTo>
                  <a:pt x="783772" y="1441753"/>
                  <a:pt x="796251" y="1427916"/>
                  <a:pt x="812800" y="1422400"/>
                </a:cubicBezTo>
                <a:lnTo>
                  <a:pt x="899886" y="1393372"/>
                </a:lnTo>
                <a:cubicBezTo>
                  <a:pt x="928915" y="1374019"/>
                  <a:pt x="962302" y="1359984"/>
                  <a:pt x="986972" y="1335314"/>
                </a:cubicBezTo>
                <a:lnTo>
                  <a:pt x="1074058" y="1248229"/>
                </a:lnTo>
                <a:cubicBezTo>
                  <a:pt x="1125770" y="1093088"/>
                  <a:pt x="1070586" y="1215369"/>
                  <a:pt x="1146629" y="1117600"/>
                </a:cubicBezTo>
                <a:cubicBezTo>
                  <a:pt x="1228145" y="1012793"/>
                  <a:pt x="1165022" y="1043735"/>
                  <a:pt x="1248229" y="1016000"/>
                </a:cubicBezTo>
                <a:lnTo>
                  <a:pt x="1335315" y="885372"/>
                </a:lnTo>
                <a:lnTo>
                  <a:pt x="1364343" y="841829"/>
                </a:lnTo>
                <a:lnTo>
                  <a:pt x="1393372" y="798286"/>
                </a:lnTo>
                <a:cubicBezTo>
                  <a:pt x="1429853" y="688840"/>
                  <a:pt x="1380642" y="823746"/>
                  <a:pt x="1436915" y="711200"/>
                </a:cubicBezTo>
                <a:cubicBezTo>
                  <a:pt x="1456519" y="671993"/>
                  <a:pt x="1457024" y="620706"/>
                  <a:pt x="1465943" y="580572"/>
                </a:cubicBezTo>
                <a:cubicBezTo>
                  <a:pt x="1469262" y="565637"/>
                  <a:pt x="1472867" y="550313"/>
                  <a:pt x="1480458" y="537029"/>
                </a:cubicBezTo>
                <a:cubicBezTo>
                  <a:pt x="1507110" y="490388"/>
                  <a:pt x="1544583" y="458389"/>
                  <a:pt x="1582058" y="420914"/>
                </a:cubicBezTo>
                <a:cubicBezTo>
                  <a:pt x="1601255" y="382519"/>
                  <a:pt x="1641030" y="297402"/>
                  <a:pt x="1669143" y="261257"/>
                </a:cubicBezTo>
                <a:cubicBezTo>
                  <a:pt x="1699920" y="221686"/>
                  <a:pt x="1744537" y="188162"/>
                  <a:pt x="1785258" y="159657"/>
                </a:cubicBezTo>
                <a:cubicBezTo>
                  <a:pt x="1813839" y="139650"/>
                  <a:pt x="1839245" y="112632"/>
                  <a:pt x="1872343" y="101600"/>
                </a:cubicBezTo>
                <a:lnTo>
                  <a:pt x="1959429" y="72572"/>
                </a:lnTo>
                <a:lnTo>
                  <a:pt x="1872343" y="43543"/>
                </a:lnTo>
                <a:cubicBezTo>
                  <a:pt x="1857829" y="38705"/>
                  <a:pt x="1843802" y="32030"/>
                  <a:pt x="1828800" y="29029"/>
                </a:cubicBezTo>
                <a:cubicBezTo>
                  <a:pt x="1722683" y="7804"/>
                  <a:pt x="1780651" y="18003"/>
                  <a:pt x="1654629" y="0"/>
                </a:cubicBezTo>
                <a:cubicBezTo>
                  <a:pt x="1567543" y="4838"/>
                  <a:pt x="1479918" y="3696"/>
                  <a:pt x="1393372" y="14514"/>
                </a:cubicBezTo>
                <a:cubicBezTo>
                  <a:pt x="1363009" y="18309"/>
                  <a:pt x="1306286" y="43543"/>
                  <a:pt x="1306286" y="43543"/>
                </a:cubicBezTo>
                <a:cubicBezTo>
                  <a:pt x="1277257" y="62895"/>
                  <a:pt x="1230232" y="68502"/>
                  <a:pt x="1219200" y="101600"/>
                </a:cubicBezTo>
                <a:lnTo>
                  <a:pt x="1190172" y="188686"/>
                </a:lnTo>
                <a:cubicBezTo>
                  <a:pt x="1175658" y="183848"/>
                  <a:pt x="1158576" y="183729"/>
                  <a:pt x="1146629" y="174172"/>
                </a:cubicBezTo>
                <a:cubicBezTo>
                  <a:pt x="1110981" y="145654"/>
                  <a:pt x="1129057" y="110767"/>
                  <a:pt x="1074058" y="101600"/>
                </a:cubicBezTo>
                <a:cubicBezTo>
                  <a:pt x="1031107" y="94441"/>
                  <a:pt x="953105" y="101600"/>
                  <a:pt x="928915" y="101600"/>
                </a:cubicBezTo>
                <a:close/>
              </a:path>
            </a:pathLst>
          </a:cu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436" name="Google Shape;3436;p194"/>
          <p:cNvSpPr/>
          <p:nvPr/>
        </p:nvSpPr>
        <p:spPr>
          <a:xfrm>
            <a:off x="2525486" y="3644416"/>
            <a:ext cx="1613684" cy="1058844"/>
          </a:xfrm>
          <a:custGeom>
            <a:avLst/>
            <a:gdLst/>
            <a:ahLst/>
            <a:cxnLst/>
            <a:rect l="l" t="t" r="r" b="b"/>
            <a:pathLst>
              <a:path w="1613684" h="1058844" extrusionOk="0">
                <a:moveTo>
                  <a:pt x="203200" y="274441"/>
                </a:moveTo>
                <a:lnTo>
                  <a:pt x="203200" y="274441"/>
                </a:lnTo>
                <a:cubicBezTo>
                  <a:pt x="140305" y="279279"/>
                  <a:pt x="74358" y="269007"/>
                  <a:pt x="14514" y="288955"/>
                </a:cubicBezTo>
                <a:cubicBezTo>
                  <a:pt x="0" y="293793"/>
                  <a:pt x="25002" y="317738"/>
                  <a:pt x="29028" y="332498"/>
                </a:cubicBezTo>
                <a:cubicBezTo>
                  <a:pt x="39525" y="370988"/>
                  <a:pt x="35927" y="415417"/>
                  <a:pt x="58057" y="448613"/>
                </a:cubicBezTo>
                <a:cubicBezTo>
                  <a:pt x="67733" y="463127"/>
                  <a:pt x="80000" y="476215"/>
                  <a:pt x="87085" y="492155"/>
                </a:cubicBezTo>
                <a:cubicBezTo>
                  <a:pt x="99512" y="520117"/>
                  <a:pt x="116114" y="579241"/>
                  <a:pt x="116114" y="579241"/>
                </a:cubicBezTo>
                <a:cubicBezTo>
                  <a:pt x="120952" y="632460"/>
                  <a:pt x="119431" y="686646"/>
                  <a:pt x="130628" y="738898"/>
                </a:cubicBezTo>
                <a:cubicBezTo>
                  <a:pt x="134283" y="755955"/>
                  <a:pt x="143461" y="775962"/>
                  <a:pt x="159657" y="782441"/>
                </a:cubicBezTo>
                <a:cubicBezTo>
                  <a:pt x="173862" y="788123"/>
                  <a:pt x="188686" y="772765"/>
                  <a:pt x="203200" y="767927"/>
                </a:cubicBezTo>
                <a:cubicBezTo>
                  <a:pt x="222552" y="753413"/>
                  <a:pt x="244152" y="741489"/>
                  <a:pt x="261257" y="724384"/>
                </a:cubicBezTo>
                <a:cubicBezTo>
                  <a:pt x="326908" y="658732"/>
                  <a:pt x="249059" y="694583"/>
                  <a:pt x="333828" y="666327"/>
                </a:cubicBezTo>
                <a:cubicBezTo>
                  <a:pt x="343504" y="680841"/>
                  <a:pt x="352718" y="695675"/>
                  <a:pt x="362857" y="709870"/>
                </a:cubicBezTo>
                <a:cubicBezTo>
                  <a:pt x="376917" y="729555"/>
                  <a:pt x="394398" y="746924"/>
                  <a:pt x="406400" y="767927"/>
                </a:cubicBezTo>
                <a:cubicBezTo>
                  <a:pt x="425934" y="802111"/>
                  <a:pt x="422398" y="849295"/>
                  <a:pt x="435428" y="884041"/>
                </a:cubicBezTo>
                <a:cubicBezTo>
                  <a:pt x="441553" y="900374"/>
                  <a:pt x="454781" y="913070"/>
                  <a:pt x="464457" y="927584"/>
                </a:cubicBezTo>
                <a:cubicBezTo>
                  <a:pt x="470776" y="959181"/>
                  <a:pt x="473500" y="1020698"/>
                  <a:pt x="508000" y="1043698"/>
                </a:cubicBezTo>
                <a:cubicBezTo>
                  <a:pt x="524598" y="1054763"/>
                  <a:pt x="546705" y="1053375"/>
                  <a:pt x="566057" y="1058213"/>
                </a:cubicBezTo>
                <a:cubicBezTo>
                  <a:pt x="590247" y="1053375"/>
                  <a:pt x="619155" y="1058844"/>
                  <a:pt x="638628" y="1043698"/>
                </a:cubicBezTo>
                <a:cubicBezTo>
                  <a:pt x="666167" y="1022279"/>
                  <a:pt x="675752" y="984523"/>
                  <a:pt x="696685" y="956613"/>
                </a:cubicBezTo>
                <a:lnTo>
                  <a:pt x="740228" y="898555"/>
                </a:lnTo>
                <a:cubicBezTo>
                  <a:pt x="745066" y="884041"/>
                  <a:pt x="740538" y="860695"/>
                  <a:pt x="754743" y="855013"/>
                </a:cubicBezTo>
                <a:cubicBezTo>
                  <a:pt x="815856" y="830569"/>
                  <a:pt x="813862" y="890697"/>
                  <a:pt x="841828" y="913070"/>
                </a:cubicBezTo>
                <a:cubicBezTo>
                  <a:pt x="853775" y="922627"/>
                  <a:pt x="870095" y="926735"/>
                  <a:pt x="885371" y="927584"/>
                </a:cubicBezTo>
                <a:cubicBezTo>
                  <a:pt x="1044856" y="936444"/>
                  <a:pt x="1204686" y="937260"/>
                  <a:pt x="1364343" y="942098"/>
                </a:cubicBezTo>
                <a:cubicBezTo>
                  <a:pt x="1495300" y="974838"/>
                  <a:pt x="1442608" y="958511"/>
                  <a:pt x="1524000" y="985641"/>
                </a:cubicBezTo>
                <a:cubicBezTo>
                  <a:pt x="1528650" y="967041"/>
                  <a:pt x="1542617" y="904862"/>
                  <a:pt x="1553028" y="884041"/>
                </a:cubicBezTo>
                <a:cubicBezTo>
                  <a:pt x="1560829" y="868439"/>
                  <a:pt x="1572381" y="855012"/>
                  <a:pt x="1582057" y="840498"/>
                </a:cubicBezTo>
                <a:cubicBezTo>
                  <a:pt x="1610336" y="614262"/>
                  <a:pt x="1613684" y="636855"/>
                  <a:pt x="1582057" y="288955"/>
                </a:cubicBezTo>
                <a:cubicBezTo>
                  <a:pt x="1580478" y="271583"/>
                  <a:pt x="1562704" y="259927"/>
                  <a:pt x="1553028" y="245413"/>
                </a:cubicBezTo>
                <a:cubicBezTo>
                  <a:pt x="1548190" y="230899"/>
                  <a:pt x="1549332" y="212688"/>
                  <a:pt x="1538514" y="201870"/>
                </a:cubicBezTo>
                <a:cubicBezTo>
                  <a:pt x="1527696" y="191052"/>
                  <a:pt x="1508655" y="194197"/>
                  <a:pt x="1494971" y="187355"/>
                </a:cubicBezTo>
                <a:cubicBezTo>
                  <a:pt x="1479369" y="179554"/>
                  <a:pt x="1464394" y="169996"/>
                  <a:pt x="1451428" y="158327"/>
                </a:cubicBezTo>
                <a:cubicBezTo>
                  <a:pt x="1319170" y="39296"/>
                  <a:pt x="1401602" y="73985"/>
                  <a:pt x="1306285" y="42213"/>
                </a:cubicBezTo>
                <a:cubicBezTo>
                  <a:pt x="1291771" y="32537"/>
                  <a:pt x="1280135" y="14522"/>
                  <a:pt x="1262743" y="13184"/>
                </a:cubicBezTo>
                <a:cubicBezTo>
                  <a:pt x="1091364" y="0"/>
                  <a:pt x="1167192" y="21516"/>
                  <a:pt x="1074057" y="42213"/>
                </a:cubicBezTo>
                <a:cubicBezTo>
                  <a:pt x="920781" y="76275"/>
                  <a:pt x="1041455" y="38566"/>
                  <a:pt x="943428" y="71241"/>
                </a:cubicBezTo>
                <a:cubicBezTo>
                  <a:pt x="909562" y="172841"/>
                  <a:pt x="943429" y="148651"/>
                  <a:pt x="870857" y="172841"/>
                </a:cubicBezTo>
                <a:cubicBezTo>
                  <a:pt x="846666" y="168003"/>
                  <a:pt x="820828" y="168346"/>
                  <a:pt x="798285" y="158327"/>
                </a:cubicBezTo>
                <a:cubicBezTo>
                  <a:pt x="776179" y="148502"/>
                  <a:pt x="761231" y="126786"/>
                  <a:pt x="740228" y="114784"/>
                </a:cubicBezTo>
                <a:cubicBezTo>
                  <a:pt x="726944" y="107193"/>
                  <a:pt x="711199" y="105108"/>
                  <a:pt x="696685" y="100270"/>
                </a:cubicBezTo>
                <a:cubicBezTo>
                  <a:pt x="648304" y="105108"/>
                  <a:pt x="598015" y="100485"/>
                  <a:pt x="551543" y="114784"/>
                </a:cubicBezTo>
                <a:cubicBezTo>
                  <a:pt x="531924" y="120821"/>
                  <a:pt x="523769" y="145186"/>
                  <a:pt x="508000" y="158327"/>
                </a:cubicBezTo>
                <a:cubicBezTo>
                  <a:pt x="494599" y="169494"/>
                  <a:pt x="477858" y="176188"/>
                  <a:pt x="464457" y="187355"/>
                </a:cubicBezTo>
                <a:cubicBezTo>
                  <a:pt x="448688" y="200496"/>
                  <a:pt x="438857" y="220929"/>
                  <a:pt x="420914" y="230898"/>
                </a:cubicBezTo>
                <a:cubicBezTo>
                  <a:pt x="394166" y="245758"/>
                  <a:pt x="362857" y="250251"/>
                  <a:pt x="333828" y="259927"/>
                </a:cubicBezTo>
                <a:lnTo>
                  <a:pt x="290285" y="274441"/>
                </a:lnTo>
                <a:cubicBezTo>
                  <a:pt x="237563" y="256867"/>
                  <a:pt x="217714" y="274441"/>
                  <a:pt x="203200" y="274441"/>
                </a:cubicBezTo>
                <a:close/>
              </a:path>
            </a:pathLst>
          </a:cu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437" name="Google Shape;3437;p194"/>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3438" name="Google Shape;3438;p194"/>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3439" name="Google Shape;3439;p194"/>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3440" name="Google Shape;3440;p194"/>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3441" name="Google Shape;3441;p194"/>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3442" name="Google Shape;3442;p194"/>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3443" name="Google Shape;3443;p194"/>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3444" name="Google Shape;3444;p194"/>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pic>
        <p:nvPicPr>
          <p:cNvPr id="3445" name="Google Shape;3445;p194" descr="dove and sword large cropped.png"/>
          <p:cNvPicPr preferRelativeResize="0"/>
          <p:nvPr/>
        </p:nvPicPr>
        <p:blipFill rotWithShape="1">
          <a:blip r:embed="rId3">
            <a:alphaModFix/>
          </a:blip>
          <a:srcRect/>
          <a:stretch/>
        </p:blipFill>
        <p:spPr>
          <a:xfrm>
            <a:off x="3131840" y="1566184"/>
            <a:ext cx="1800200" cy="1862816"/>
          </a:xfrm>
          <a:prstGeom prst="rect">
            <a:avLst/>
          </a:prstGeom>
          <a:noFill/>
          <a:ln>
            <a:noFill/>
          </a:ln>
        </p:spPr>
      </p:pic>
      <p:cxnSp>
        <p:nvCxnSpPr>
          <p:cNvPr id="3446" name="Google Shape;3446;p194"/>
          <p:cNvCxnSpPr/>
          <p:nvPr/>
        </p:nvCxnSpPr>
        <p:spPr>
          <a:xfrm rot="10800000" flipH="1">
            <a:off x="4355976" y="2781300"/>
            <a:ext cx="936104" cy="791716"/>
          </a:xfrm>
          <a:prstGeom prst="straightConnector1">
            <a:avLst/>
          </a:prstGeom>
          <a:noFill/>
          <a:ln w="76200" cap="flat" cmpd="sng">
            <a:solidFill>
              <a:schemeClr val="lt1"/>
            </a:solidFill>
            <a:prstDash val="solid"/>
            <a:round/>
            <a:headEnd type="none" w="sm" len="sm"/>
            <a:tailEnd type="stealth" w="med" len="med"/>
          </a:ln>
        </p:spPr>
      </p:cxnSp>
      <p:sp>
        <p:nvSpPr>
          <p:cNvPr id="3447" name="Google Shape;3447;p194"/>
          <p:cNvSpPr/>
          <p:nvPr/>
        </p:nvSpPr>
        <p:spPr>
          <a:xfrm>
            <a:off x="4788024" y="116632"/>
            <a:ext cx="4248472" cy="3384376"/>
          </a:xfrm>
          <a:prstGeom prst="heart">
            <a:avLst/>
          </a:prstGeom>
          <a:solidFill>
            <a:schemeClr val="lt1"/>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448" name="Google Shape;3448;p194"/>
          <p:cNvSpPr txBox="1"/>
          <p:nvPr/>
        </p:nvSpPr>
        <p:spPr>
          <a:xfrm>
            <a:off x="4572000" y="291083"/>
            <a:ext cx="4824536" cy="304694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dirty="0">
                <a:solidFill>
                  <a:schemeClr val="lt1"/>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miséricorde</a:t>
            </a:r>
            <a:r>
              <a:rPr lang="en-US" sz="2400" b="1" dirty="0">
                <a:solidFill>
                  <a:srgbClr val="FF0000"/>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bonté</a:t>
            </a:r>
            <a:endParaRPr sz="2400" b="1" dirty="0">
              <a:solidFill>
                <a:srgbClr val="FF0000"/>
              </a:solidFill>
              <a:latin typeface="Calibri"/>
              <a:ea typeface="Calibri"/>
              <a:cs typeface="Calibri"/>
              <a:sym typeface="Calibri"/>
            </a:endParaRPr>
          </a:p>
          <a:p>
            <a:pPr marL="0" marR="0" lvl="0" indent="0" algn="l" rtl="0">
              <a:spcBef>
                <a:spcPts val="0"/>
              </a:spcBef>
              <a:spcAft>
                <a:spcPts val="0"/>
              </a:spcAft>
              <a:buNone/>
            </a:pPr>
            <a:r>
              <a:rPr lang="en-US" sz="2400" b="1" dirty="0">
                <a:solidFill>
                  <a:srgbClr val="FF0000"/>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humilité</a:t>
            </a:r>
            <a:r>
              <a:rPr lang="en-US" sz="2400" b="1" dirty="0">
                <a:solidFill>
                  <a:srgbClr val="FF0000"/>
                </a:solidFill>
                <a:latin typeface="Calibri"/>
                <a:ea typeface="Calibri"/>
                <a:cs typeface="Calibri"/>
                <a:sym typeface="Calibri"/>
              </a:rPr>
              <a:t>      douceur   patience                           </a:t>
            </a:r>
            <a:endParaRPr dirty="0"/>
          </a:p>
          <a:p>
            <a:pPr marL="0" marR="0" lvl="0" indent="0" algn="l" rtl="0">
              <a:spcBef>
                <a:spcPts val="0"/>
              </a:spcBef>
              <a:spcAft>
                <a:spcPts val="0"/>
              </a:spcAft>
              <a:buNone/>
            </a:pPr>
            <a:r>
              <a:rPr lang="en-US" sz="2400" b="1" dirty="0">
                <a:solidFill>
                  <a:srgbClr val="FF0000"/>
                </a:solidFill>
                <a:latin typeface="Calibri"/>
                <a:ea typeface="Calibri"/>
                <a:cs typeface="Calibri"/>
                <a:sym typeface="Calibri"/>
              </a:rPr>
              <a:t>     support       pardon        </a:t>
            </a:r>
            <a:r>
              <a:rPr lang="en-US" sz="2400" b="1" dirty="0" err="1">
                <a:solidFill>
                  <a:srgbClr val="FF0000"/>
                </a:solidFill>
                <a:latin typeface="Calibri"/>
                <a:ea typeface="Calibri"/>
                <a:cs typeface="Calibri"/>
                <a:sym typeface="Calibri"/>
              </a:rPr>
              <a:t>charité</a:t>
            </a:r>
            <a:endParaRPr sz="2400" b="1" dirty="0">
              <a:solidFill>
                <a:srgbClr val="FF0000"/>
              </a:solidFill>
              <a:latin typeface="Calibri"/>
              <a:ea typeface="Calibri"/>
              <a:cs typeface="Calibri"/>
              <a:sym typeface="Calibri"/>
            </a:endParaRPr>
          </a:p>
          <a:p>
            <a:pPr marL="0" marR="0" lvl="0" indent="0" algn="l" rtl="0">
              <a:spcBef>
                <a:spcPts val="0"/>
              </a:spcBef>
              <a:spcAft>
                <a:spcPts val="0"/>
              </a:spcAft>
              <a:buNone/>
            </a:pPr>
            <a:r>
              <a:rPr lang="en-US" sz="2400" b="1" dirty="0">
                <a:solidFill>
                  <a:srgbClr val="FF0000"/>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paix</a:t>
            </a:r>
            <a:r>
              <a:rPr lang="en-US" sz="2400" b="1" dirty="0">
                <a:solidFill>
                  <a:srgbClr val="FF0000"/>
                </a:solidFill>
                <a:latin typeface="Calibri"/>
                <a:ea typeface="Calibri"/>
                <a:cs typeface="Calibri"/>
                <a:sym typeface="Calibri"/>
              </a:rPr>
              <a:t>             reconnaissance</a:t>
            </a:r>
            <a:endParaRPr dirty="0"/>
          </a:p>
          <a:p>
            <a:pPr marL="0" marR="0" lvl="0" indent="0" algn="l" rtl="0">
              <a:spcBef>
                <a:spcPts val="0"/>
              </a:spcBef>
              <a:spcAft>
                <a:spcPts val="0"/>
              </a:spcAft>
              <a:buNone/>
            </a:pPr>
            <a:r>
              <a:rPr lang="en-US" sz="2400" b="1" dirty="0">
                <a:solidFill>
                  <a:srgbClr val="FF0000"/>
                </a:solidFill>
                <a:latin typeface="Calibri"/>
                <a:ea typeface="Calibri"/>
                <a:cs typeface="Calibri"/>
                <a:sym typeface="Calibri"/>
              </a:rPr>
              <a:t>         la parole de Christ en </a:t>
            </a:r>
            <a:r>
              <a:rPr lang="en-US" sz="2400" b="1" dirty="0" err="1">
                <a:solidFill>
                  <a:srgbClr val="FF0000"/>
                </a:solidFill>
                <a:latin typeface="Calibri"/>
                <a:ea typeface="Calibri"/>
                <a:cs typeface="Calibri"/>
                <a:sym typeface="Calibri"/>
              </a:rPr>
              <a:t>vous</a:t>
            </a:r>
            <a:r>
              <a:rPr lang="en-US" sz="2400" b="1" dirty="0">
                <a:solidFill>
                  <a:srgbClr val="FF0000"/>
                </a:solidFill>
                <a:latin typeface="Calibri"/>
                <a:ea typeface="Calibri"/>
                <a:cs typeface="Calibri"/>
                <a:sym typeface="Calibri"/>
              </a:rPr>
              <a:t>   </a:t>
            </a:r>
            <a:endParaRPr dirty="0"/>
          </a:p>
          <a:p>
            <a:pPr marL="0" marR="0" lvl="0" indent="0" algn="l" rtl="0">
              <a:spcBef>
                <a:spcPts val="0"/>
              </a:spcBef>
              <a:spcAft>
                <a:spcPts val="0"/>
              </a:spcAft>
              <a:buNone/>
            </a:pPr>
            <a:r>
              <a:rPr lang="en-US" sz="2400" b="1" dirty="0">
                <a:solidFill>
                  <a:srgbClr val="FF0000"/>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abondamment</a:t>
            </a:r>
            <a:endParaRPr sz="2400" b="1" dirty="0">
              <a:solidFill>
                <a:srgbClr val="FF0000"/>
              </a:solidFill>
              <a:latin typeface="Calibri"/>
              <a:ea typeface="Calibri"/>
              <a:cs typeface="Calibri"/>
              <a:sym typeface="Calibri"/>
            </a:endParaRPr>
          </a:p>
          <a:p>
            <a:pPr marL="0" marR="0" lvl="0" indent="0" algn="l" rtl="0">
              <a:spcBef>
                <a:spcPts val="0"/>
              </a:spcBef>
              <a:spcAft>
                <a:spcPts val="0"/>
              </a:spcAft>
              <a:buNone/>
            </a:pPr>
            <a:r>
              <a:rPr lang="en-US" sz="2400" b="1" dirty="0">
                <a:solidFill>
                  <a:srgbClr val="FF0000"/>
                </a:solidFill>
                <a:latin typeface="Calibri"/>
                <a:ea typeface="Calibri"/>
                <a:cs typeface="Calibri"/>
                <a:sym typeface="Calibri"/>
              </a:rPr>
              <a:t>                     tout au nom </a:t>
            </a:r>
            <a:endParaRPr dirty="0"/>
          </a:p>
          <a:p>
            <a:pPr marL="0" marR="0" lvl="0" indent="0" algn="l" rtl="0">
              <a:spcBef>
                <a:spcPts val="0"/>
              </a:spcBef>
              <a:spcAft>
                <a:spcPts val="0"/>
              </a:spcAft>
              <a:buNone/>
            </a:pPr>
            <a:r>
              <a:rPr lang="en-US" sz="2400" b="1" dirty="0">
                <a:solidFill>
                  <a:srgbClr val="FF0000"/>
                </a:solidFill>
                <a:latin typeface="Calibri"/>
                <a:ea typeface="Calibri"/>
                <a:cs typeface="Calibri"/>
                <a:sym typeface="Calibri"/>
              </a:rPr>
              <a:t>                         de </a:t>
            </a:r>
            <a:r>
              <a:rPr lang="en-US" sz="2400" b="1" dirty="0" err="1">
                <a:solidFill>
                  <a:srgbClr val="FF0000"/>
                </a:solidFill>
                <a:latin typeface="Calibri"/>
                <a:ea typeface="Calibri"/>
                <a:cs typeface="Calibri"/>
                <a:sym typeface="Calibri"/>
              </a:rPr>
              <a:t>Jésus</a:t>
            </a:r>
            <a:endParaRPr sz="2400" b="1" dirty="0">
              <a:solidFill>
                <a:srgbClr val="FF0000"/>
              </a:solidFill>
              <a:latin typeface="Calibri"/>
              <a:ea typeface="Calibri"/>
              <a:cs typeface="Calibri"/>
              <a:sym typeface="Calibri"/>
            </a:endParaRPr>
          </a:p>
        </p:txBody>
      </p:sp>
      <p:sp>
        <p:nvSpPr>
          <p:cNvPr id="3449" name="Google Shape;3449;p194"/>
          <p:cNvSpPr txBox="1"/>
          <p:nvPr/>
        </p:nvSpPr>
        <p:spPr>
          <a:xfrm>
            <a:off x="7524328" y="2924944"/>
            <a:ext cx="1008112"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dk2"/>
                </a:solidFill>
                <a:latin typeface="Arial"/>
                <a:ea typeface="Arial"/>
                <a:cs typeface="Arial"/>
                <a:sym typeface="Arial"/>
              </a:rPr>
              <a:t>Col 3:12-17</a:t>
            </a:r>
            <a:endParaRPr sz="1800">
              <a:solidFill>
                <a:schemeClr val="dk2"/>
              </a:solidFill>
              <a:latin typeface="Arial"/>
              <a:ea typeface="Arial"/>
              <a:cs typeface="Arial"/>
              <a:sym typeface="Arial"/>
            </a:endParaRPr>
          </a:p>
        </p:txBody>
      </p:sp>
      <p:sp>
        <p:nvSpPr>
          <p:cNvPr id="3450" name="Google Shape;3450;p194"/>
          <p:cNvSpPr txBox="1"/>
          <p:nvPr/>
        </p:nvSpPr>
        <p:spPr>
          <a:xfrm>
            <a:off x="3059832" y="5951021"/>
            <a:ext cx="1152128"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dk2"/>
                </a:solidFill>
                <a:latin typeface="Arial"/>
                <a:ea typeface="Arial"/>
                <a:cs typeface="Arial"/>
                <a:sym typeface="Arial"/>
              </a:rPr>
              <a:t>Col </a:t>
            </a:r>
            <a:endParaRPr/>
          </a:p>
          <a:p>
            <a:pPr marL="0" marR="0" lvl="0" indent="0" algn="ctr" rtl="0">
              <a:spcBef>
                <a:spcPts val="0"/>
              </a:spcBef>
              <a:spcAft>
                <a:spcPts val="0"/>
              </a:spcAft>
              <a:buNone/>
            </a:pPr>
            <a:r>
              <a:rPr lang="en-US" sz="1800">
                <a:solidFill>
                  <a:schemeClr val="dk2"/>
                </a:solidFill>
                <a:latin typeface="Arial"/>
                <a:ea typeface="Arial"/>
                <a:cs typeface="Arial"/>
                <a:sym typeface="Arial"/>
              </a:rPr>
              <a:t>3:5, 8, 9</a:t>
            </a:r>
            <a:endParaRPr sz="1800">
              <a:solidFill>
                <a:schemeClr val="dk2"/>
              </a:solidFill>
              <a:latin typeface="Arial"/>
              <a:ea typeface="Arial"/>
              <a:cs typeface="Arial"/>
              <a:sym typeface="Arial"/>
            </a:endParaRPr>
          </a:p>
        </p:txBody>
      </p:sp>
      <p:pic>
        <p:nvPicPr>
          <p:cNvPr id="3451" name="Google Shape;3451;p194" descr="angry-face-01s.gif"/>
          <p:cNvPicPr preferRelativeResize="0"/>
          <p:nvPr/>
        </p:nvPicPr>
        <p:blipFill rotWithShape="1">
          <a:blip r:embed="rId4">
            <a:alphaModFix/>
          </a:blip>
          <a:srcRect/>
          <a:stretch/>
        </p:blipFill>
        <p:spPr>
          <a:xfrm>
            <a:off x="8172400" y="5877272"/>
            <a:ext cx="864096" cy="864096"/>
          </a:xfrm>
          <a:prstGeom prst="ellipse">
            <a:avLst/>
          </a:prstGeom>
          <a:noFill/>
          <a:ln>
            <a:noFill/>
          </a:ln>
        </p:spPr>
      </p:pic>
      <p:sp>
        <p:nvSpPr>
          <p:cNvPr id="3452" name="Google Shape;3452;p194"/>
          <p:cNvSpPr txBox="1"/>
          <p:nvPr/>
        </p:nvSpPr>
        <p:spPr>
          <a:xfrm>
            <a:off x="8172400" y="5805264"/>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3453" name="Google Shape;3453;p194"/>
          <p:cNvSpPr txBox="1"/>
          <p:nvPr/>
        </p:nvSpPr>
        <p:spPr>
          <a:xfrm>
            <a:off x="8100392" y="6597352"/>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A5A5A5"/>
                </a:solidFill>
                <a:latin typeface="Arial"/>
                <a:ea typeface="Arial"/>
                <a:cs typeface="Arial"/>
                <a:sym typeface="Arial"/>
              </a:rPr>
              <a:t>© GospelGifs.com </a:t>
            </a:r>
            <a:endParaRPr sz="800">
              <a:solidFill>
                <a:srgbClr val="A5A5A5"/>
              </a:solidFill>
              <a:latin typeface="Arial"/>
              <a:ea typeface="Arial"/>
              <a:cs typeface="Arial"/>
              <a:sym typeface="Arial"/>
            </a:endParaRPr>
          </a:p>
        </p:txBody>
      </p:sp>
      <p:sp>
        <p:nvSpPr>
          <p:cNvPr id="3454" name="Google Shape;3454;p194"/>
          <p:cNvSpPr txBox="1"/>
          <p:nvPr/>
        </p:nvSpPr>
        <p:spPr>
          <a:xfrm>
            <a:off x="4499992" y="3918535"/>
            <a:ext cx="4536504" cy="22467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chemeClr val="dk2"/>
                </a:solidFill>
                <a:latin typeface="Calibri"/>
                <a:ea typeface="Calibri"/>
                <a:cs typeface="Calibri"/>
                <a:sym typeface="Calibri"/>
              </a:rPr>
              <a:t>« Fuyez l'impudicité. . . . Ne savez-vous pas que votre corps est le temple du Saint Esprit qui est en vous?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1 Cor 6:18-19</a:t>
            </a:r>
            <a:endParaRPr sz="2800">
              <a:solidFill>
                <a:schemeClr val="dk2"/>
              </a:solidFill>
              <a:latin typeface="Arial"/>
              <a:ea typeface="Arial"/>
              <a:cs typeface="Arial"/>
              <a:sym typeface="Arial"/>
            </a:endParaRPr>
          </a:p>
        </p:txBody>
      </p:sp>
      <p:sp>
        <p:nvSpPr>
          <p:cNvPr id="3455" name="Google Shape;3455;p194"/>
          <p:cNvSpPr/>
          <p:nvPr/>
        </p:nvSpPr>
        <p:spPr>
          <a:xfrm>
            <a:off x="3275856" y="1412776"/>
            <a:ext cx="1656184" cy="61555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A5A5A5"/>
                </a:solidFill>
                <a:latin typeface="Arial"/>
                <a:ea typeface="Arial"/>
                <a:cs typeface="Arial"/>
                <a:sym typeface="Arial"/>
              </a:rPr>
              <a:t>Dove and Bible</a:t>
            </a:r>
            <a:endParaRPr/>
          </a:p>
          <a:p>
            <a:pPr marL="0" marR="0" lvl="0" indent="0" algn="ctr" rtl="0">
              <a:spcBef>
                <a:spcPts val="0"/>
              </a:spcBef>
              <a:spcAft>
                <a:spcPts val="0"/>
              </a:spcAft>
              <a:buNone/>
            </a:pPr>
            <a:r>
              <a:rPr lang="en-US" sz="800">
                <a:solidFill>
                  <a:srgbClr val="A5A5A5"/>
                </a:solidFill>
                <a:latin typeface="Arial"/>
                <a:ea typeface="Arial"/>
                <a:cs typeface="Arial"/>
                <a:sym typeface="Arial"/>
              </a:rPr>
              <a:t>Microsoft clip art © 2013 </a:t>
            </a:r>
            <a:endParaRPr/>
          </a:p>
          <a:p>
            <a:pPr marL="0" marR="0" lvl="0" indent="0" algn="ctr" rtl="0">
              <a:spcBef>
                <a:spcPts val="0"/>
              </a:spcBef>
              <a:spcAft>
                <a:spcPts val="0"/>
              </a:spcAft>
              <a:buNone/>
            </a:pPr>
            <a:r>
              <a:rPr lang="en-US" sz="800">
                <a:solidFill>
                  <a:srgbClr val="A5A5A5"/>
                </a:solidFill>
                <a:latin typeface="Arial"/>
                <a:ea typeface="Arial"/>
                <a:cs typeface="Arial"/>
                <a:sym typeface="Arial"/>
              </a:rPr>
              <a:t>Microsoft Corporation. </a:t>
            </a:r>
            <a:endParaRPr/>
          </a:p>
          <a:p>
            <a:pPr marL="0" marR="0" lvl="0" indent="0" algn="ctr" rtl="0">
              <a:spcBef>
                <a:spcPts val="0"/>
              </a:spcBef>
              <a:spcAft>
                <a:spcPts val="0"/>
              </a:spcAft>
              <a:buNone/>
            </a:pPr>
            <a:endParaRPr sz="1000">
              <a:solidFill>
                <a:srgbClr val="A5A5A5"/>
              </a:solidFill>
              <a:latin typeface="Arial"/>
              <a:ea typeface="Arial"/>
              <a:cs typeface="Arial"/>
              <a:sym typeface="Arial"/>
            </a:endParaRPr>
          </a:p>
        </p:txBody>
      </p:sp>
      <p:sp>
        <p:nvSpPr>
          <p:cNvPr id="3456" name="Google Shape;3456;p194"/>
          <p:cNvSpPr/>
          <p:nvPr/>
        </p:nvSpPr>
        <p:spPr>
          <a:xfrm>
            <a:off x="280040" y="116632"/>
            <a:ext cx="4219952" cy="954107"/>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64. l'Esprit nous sanctifie.</a:t>
            </a:r>
            <a:endParaRPr sz="2800" b="1">
              <a:solidFill>
                <a:srgbClr val="FF0000"/>
              </a:solidFill>
              <a:latin typeface="Calibri"/>
              <a:ea typeface="Calibri"/>
              <a:cs typeface="Calibri"/>
              <a:sym typeface="Calibri"/>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Gloire à toi, Seigneur !</a:t>
            </a:r>
            <a:endParaRPr sz="2800">
              <a:solidFill>
                <a:srgbClr val="FF0000"/>
              </a:solidFill>
              <a:latin typeface="Calibri"/>
              <a:ea typeface="Calibri"/>
              <a:cs typeface="Calibri"/>
              <a:sym typeface="Calibri"/>
            </a:endParaRPr>
          </a:p>
        </p:txBody>
      </p:sp>
      <p:sp>
        <p:nvSpPr>
          <p:cNvPr id="3457" name="Google Shape;3457;p194"/>
          <p:cNvSpPr txBox="1"/>
          <p:nvPr/>
        </p:nvSpPr>
        <p:spPr>
          <a:xfrm>
            <a:off x="395536" y="1611957"/>
            <a:ext cx="2520280" cy="138499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 sanctifiée par l'Esprit »</a:t>
            </a:r>
            <a:endParaRPr sz="2800" b="1">
              <a:solidFill>
                <a:schemeClr val="dk2"/>
              </a:solidFill>
              <a:latin typeface="Calibri"/>
              <a:ea typeface="Calibri"/>
              <a:cs typeface="Calibri"/>
              <a:sym typeface="Calibri"/>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Rom 15:16</a:t>
            </a:r>
            <a:endParaRPr sz="2800" b="1">
              <a:solidFill>
                <a:schemeClr val="dk2"/>
              </a:solidFill>
              <a:latin typeface="Calibri"/>
              <a:ea typeface="Calibri"/>
              <a:cs typeface="Calibri"/>
              <a:sym typeface="Calibri"/>
            </a:endParaRPr>
          </a:p>
        </p:txBody>
      </p:sp>
      <p:sp>
        <p:nvSpPr>
          <p:cNvPr id="3458" name="Google Shape;3458;p194"/>
          <p:cNvSpPr/>
          <p:nvPr/>
        </p:nvSpPr>
        <p:spPr>
          <a:xfrm rot="1716124">
            <a:off x="1897810" y="3869928"/>
            <a:ext cx="1379162" cy="1249404"/>
          </a:xfrm>
          <a:custGeom>
            <a:avLst/>
            <a:gdLst/>
            <a:ahLst/>
            <a:cxnLst/>
            <a:rect l="l" t="t" r="r" b="b"/>
            <a:pathLst>
              <a:path w="997889" h="1069147" extrusionOk="0">
                <a:moveTo>
                  <a:pt x="194713" y="484910"/>
                </a:moveTo>
                <a:lnTo>
                  <a:pt x="194713" y="484910"/>
                </a:lnTo>
                <a:cubicBezTo>
                  <a:pt x="155596" y="539673"/>
                  <a:pt x="133041" y="582484"/>
                  <a:pt x="83877" y="623455"/>
                </a:cubicBezTo>
                <a:cubicBezTo>
                  <a:pt x="71085" y="634115"/>
                  <a:pt x="56168" y="641928"/>
                  <a:pt x="42313" y="651164"/>
                </a:cubicBezTo>
                <a:cubicBezTo>
                  <a:pt x="33077" y="637309"/>
                  <a:pt x="31255" y="609600"/>
                  <a:pt x="14604" y="609600"/>
                </a:cubicBezTo>
                <a:cubicBezTo>
                  <a:pt x="0" y="609600"/>
                  <a:pt x="20944" y="638641"/>
                  <a:pt x="28458" y="651164"/>
                </a:cubicBezTo>
                <a:cubicBezTo>
                  <a:pt x="35179" y="662365"/>
                  <a:pt x="48008" y="668673"/>
                  <a:pt x="56168" y="678873"/>
                </a:cubicBezTo>
                <a:cubicBezTo>
                  <a:pt x="133329" y="775324"/>
                  <a:pt x="26702" y="663262"/>
                  <a:pt x="125440" y="762000"/>
                </a:cubicBezTo>
                <a:cubicBezTo>
                  <a:pt x="143913" y="757382"/>
                  <a:pt x="162549" y="753377"/>
                  <a:pt x="180858" y="748146"/>
                </a:cubicBezTo>
                <a:cubicBezTo>
                  <a:pt x="194900" y="744134"/>
                  <a:pt x="209360" y="727760"/>
                  <a:pt x="222422" y="734291"/>
                </a:cubicBezTo>
                <a:cubicBezTo>
                  <a:pt x="235484" y="740822"/>
                  <a:pt x="231659" y="762000"/>
                  <a:pt x="236277" y="775855"/>
                </a:cubicBezTo>
                <a:cubicBezTo>
                  <a:pt x="229998" y="800970"/>
                  <a:pt x="205956" y="903157"/>
                  <a:pt x="194713" y="914400"/>
                </a:cubicBezTo>
                <a:cubicBezTo>
                  <a:pt x="185477" y="923637"/>
                  <a:pt x="179235" y="937523"/>
                  <a:pt x="167004" y="942110"/>
                </a:cubicBezTo>
                <a:cubicBezTo>
                  <a:pt x="140701" y="951974"/>
                  <a:pt x="111586" y="951346"/>
                  <a:pt x="83877" y="955964"/>
                </a:cubicBezTo>
                <a:cubicBezTo>
                  <a:pt x="70022" y="969819"/>
                  <a:pt x="42313" y="977935"/>
                  <a:pt x="42313" y="997528"/>
                </a:cubicBezTo>
                <a:cubicBezTo>
                  <a:pt x="42313" y="1012132"/>
                  <a:pt x="69420" y="1009317"/>
                  <a:pt x="83877" y="1011382"/>
                </a:cubicBezTo>
                <a:cubicBezTo>
                  <a:pt x="134374" y="1018596"/>
                  <a:pt x="185477" y="1020619"/>
                  <a:pt x="236277" y="1025237"/>
                </a:cubicBezTo>
                <a:cubicBezTo>
                  <a:pt x="335201" y="1058212"/>
                  <a:pt x="295102" y="1069147"/>
                  <a:pt x="360968" y="1025237"/>
                </a:cubicBezTo>
                <a:cubicBezTo>
                  <a:pt x="382244" y="993322"/>
                  <a:pt x="385626" y="969819"/>
                  <a:pt x="430240" y="969819"/>
                </a:cubicBezTo>
                <a:cubicBezTo>
                  <a:pt x="444844" y="969819"/>
                  <a:pt x="457949" y="979055"/>
                  <a:pt x="471804" y="983673"/>
                </a:cubicBezTo>
                <a:cubicBezTo>
                  <a:pt x="541077" y="979055"/>
                  <a:pt x="612268" y="986657"/>
                  <a:pt x="679622" y="969819"/>
                </a:cubicBezTo>
                <a:cubicBezTo>
                  <a:pt x="693790" y="966277"/>
                  <a:pt x="693477" y="942859"/>
                  <a:pt x="693477" y="928255"/>
                </a:cubicBezTo>
                <a:cubicBezTo>
                  <a:pt x="693477" y="883524"/>
                  <a:pt x="674536" y="865209"/>
                  <a:pt x="651913" y="831273"/>
                </a:cubicBezTo>
                <a:cubicBezTo>
                  <a:pt x="656531" y="817419"/>
                  <a:pt x="657006" y="801393"/>
                  <a:pt x="665768" y="789710"/>
                </a:cubicBezTo>
                <a:cubicBezTo>
                  <a:pt x="687438" y="760816"/>
                  <a:pt x="738145" y="711958"/>
                  <a:pt x="776604" y="692728"/>
                </a:cubicBezTo>
                <a:cubicBezTo>
                  <a:pt x="789666" y="686197"/>
                  <a:pt x="805106" y="685404"/>
                  <a:pt x="818168" y="678873"/>
                </a:cubicBezTo>
                <a:cubicBezTo>
                  <a:pt x="908824" y="633545"/>
                  <a:pt x="809372" y="670882"/>
                  <a:pt x="901295" y="609600"/>
                </a:cubicBezTo>
                <a:cubicBezTo>
                  <a:pt x="913446" y="601499"/>
                  <a:pt x="929004" y="600364"/>
                  <a:pt x="942858" y="595746"/>
                </a:cubicBezTo>
                <a:cubicBezTo>
                  <a:pt x="997889" y="375628"/>
                  <a:pt x="981618" y="484405"/>
                  <a:pt x="956713" y="110837"/>
                </a:cubicBezTo>
                <a:cubicBezTo>
                  <a:pt x="954487" y="77447"/>
                  <a:pt x="929271" y="43696"/>
                  <a:pt x="901295" y="27710"/>
                </a:cubicBezTo>
                <a:cubicBezTo>
                  <a:pt x="884763" y="18263"/>
                  <a:pt x="864186" y="19086"/>
                  <a:pt x="845877" y="13855"/>
                </a:cubicBezTo>
                <a:cubicBezTo>
                  <a:pt x="831835" y="9843"/>
                  <a:pt x="818168" y="4618"/>
                  <a:pt x="804313" y="0"/>
                </a:cubicBezTo>
                <a:cubicBezTo>
                  <a:pt x="790458" y="4618"/>
                  <a:pt x="769280" y="793"/>
                  <a:pt x="762749" y="13855"/>
                </a:cubicBezTo>
                <a:cubicBezTo>
                  <a:pt x="748145" y="43063"/>
                  <a:pt x="755299" y="78816"/>
                  <a:pt x="748895" y="110837"/>
                </a:cubicBezTo>
                <a:cubicBezTo>
                  <a:pt x="746031" y="125157"/>
                  <a:pt x="739658" y="138546"/>
                  <a:pt x="735040" y="152400"/>
                </a:cubicBezTo>
                <a:cubicBezTo>
                  <a:pt x="739658" y="180109"/>
                  <a:pt x="742801" y="208105"/>
                  <a:pt x="748895" y="235528"/>
                </a:cubicBezTo>
                <a:cubicBezTo>
                  <a:pt x="759945" y="285254"/>
                  <a:pt x="780050" y="273644"/>
                  <a:pt x="735040" y="318655"/>
                </a:cubicBezTo>
                <a:cubicBezTo>
                  <a:pt x="723266" y="330429"/>
                  <a:pt x="708693" y="339601"/>
                  <a:pt x="693477" y="346364"/>
                </a:cubicBezTo>
                <a:cubicBezTo>
                  <a:pt x="666786" y="358227"/>
                  <a:pt x="610349" y="374073"/>
                  <a:pt x="610349" y="374073"/>
                </a:cubicBezTo>
                <a:cubicBezTo>
                  <a:pt x="596495" y="383309"/>
                  <a:pt x="581578" y="391122"/>
                  <a:pt x="568786" y="401782"/>
                </a:cubicBezTo>
                <a:cubicBezTo>
                  <a:pt x="553734" y="414325"/>
                  <a:pt x="543525" y="432478"/>
                  <a:pt x="527222" y="443346"/>
                </a:cubicBezTo>
                <a:cubicBezTo>
                  <a:pt x="515071" y="451447"/>
                  <a:pt x="499513" y="452582"/>
                  <a:pt x="485658" y="457200"/>
                </a:cubicBezTo>
                <a:cubicBezTo>
                  <a:pt x="476422" y="466437"/>
                  <a:pt x="468149" y="476750"/>
                  <a:pt x="457949" y="484910"/>
                </a:cubicBezTo>
                <a:cubicBezTo>
                  <a:pt x="383374" y="544571"/>
                  <a:pt x="388698" y="510312"/>
                  <a:pt x="250131" y="498764"/>
                </a:cubicBezTo>
                <a:cubicBezTo>
                  <a:pt x="204187" y="483450"/>
                  <a:pt x="203949" y="487219"/>
                  <a:pt x="194713" y="484910"/>
                </a:cubicBezTo>
                <a:close/>
              </a:path>
            </a:pathLst>
          </a:cu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459" name="Google Shape;3459;p194"/>
          <p:cNvSpPr/>
          <p:nvPr/>
        </p:nvSpPr>
        <p:spPr>
          <a:xfrm rot="-1221937">
            <a:off x="1929781" y="5131132"/>
            <a:ext cx="1259630" cy="766953"/>
          </a:xfrm>
          <a:custGeom>
            <a:avLst/>
            <a:gdLst/>
            <a:ahLst/>
            <a:cxnLst/>
            <a:rect l="l" t="t" r="r" b="b"/>
            <a:pathLst>
              <a:path w="989454" h="498764" extrusionOk="0">
                <a:moveTo>
                  <a:pt x="217007" y="27709"/>
                </a:moveTo>
                <a:lnTo>
                  <a:pt x="217007" y="27709"/>
                </a:lnTo>
                <a:lnTo>
                  <a:pt x="106170" y="69273"/>
                </a:lnTo>
                <a:cubicBezTo>
                  <a:pt x="92446" y="74264"/>
                  <a:pt x="69598" y="69403"/>
                  <a:pt x="64607" y="83127"/>
                </a:cubicBezTo>
                <a:cubicBezTo>
                  <a:pt x="48746" y="126745"/>
                  <a:pt x="56509" y="175619"/>
                  <a:pt x="50752" y="221673"/>
                </a:cubicBezTo>
                <a:cubicBezTo>
                  <a:pt x="47268" y="249547"/>
                  <a:pt x="41923" y="277162"/>
                  <a:pt x="36898" y="304800"/>
                </a:cubicBezTo>
                <a:cubicBezTo>
                  <a:pt x="32686" y="327968"/>
                  <a:pt x="0" y="369222"/>
                  <a:pt x="23043" y="374073"/>
                </a:cubicBezTo>
                <a:cubicBezTo>
                  <a:pt x="113538" y="393125"/>
                  <a:pt x="207770" y="364836"/>
                  <a:pt x="300134" y="360218"/>
                </a:cubicBezTo>
                <a:cubicBezTo>
                  <a:pt x="316401" y="357507"/>
                  <a:pt x="431234" y="328269"/>
                  <a:pt x="452534" y="360218"/>
                </a:cubicBezTo>
                <a:cubicBezTo>
                  <a:pt x="461770" y="374073"/>
                  <a:pt x="425863" y="380480"/>
                  <a:pt x="410970" y="387927"/>
                </a:cubicBezTo>
                <a:cubicBezTo>
                  <a:pt x="388726" y="399049"/>
                  <a:pt x="365070" y="407137"/>
                  <a:pt x="341698" y="415636"/>
                </a:cubicBezTo>
                <a:cubicBezTo>
                  <a:pt x="314248" y="425618"/>
                  <a:pt x="286279" y="434108"/>
                  <a:pt x="258570" y="443345"/>
                </a:cubicBezTo>
                <a:cubicBezTo>
                  <a:pt x="244716" y="447963"/>
                  <a:pt x="231175" y="453658"/>
                  <a:pt x="217007" y="457200"/>
                </a:cubicBezTo>
                <a:lnTo>
                  <a:pt x="106170" y="484909"/>
                </a:lnTo>
                <a:cubicBezTo>
                  <a:pt x="120025" y="489527"/>
                  <a:pt x="133130" y="498764"/>
                  <a:pt x="147734" y="498764"/>
                </a:cubicBezTo>
                <a:cubicBezTo>
                  <a:pt x="375093" y="498764"/>
                  <a:pt x="183227" y="490538"/>
                  <a:pt x="300134" y="471054"/>
                </a:cubicBezTo>
                <a:cubicBezTo>
                  <a:pt x="341384" y="464179"/>
                  <a:pt x="383261" y="461818"/>
                  <a:pt x="424825" y="457200"/>
                </a:cubicBezTo>
                <a:cubicBezTo>
                  <a:pt x="438680" y="452582"/>
                  <a:pt x="452133" y="446513"/>
                  <a:pt x="466389" y="443345"/>
                </a:cubicBezTo>
                <a:cubicBezTo>
                  <a:pt x="493811" y="437251"/>
                  <a:pt x="522866" y="438374"/>
                  <a:pt x="549516" y="429491"/>
                </a:cubicBezTo>
                <a:cubicBezTo>
                  <a:pt x="565313" y="424226"/>
                  <a:pt x="576623" y="410043"/>
                  <a:pt x="591080" y="401782"/>
                </a:cubicBezTo>
                <a:cubicBezTo>
                  <a:pt x="639015" y="374391"/>
                  <a:pt x="641432" y="375762"/>
                  <a:pt x="688061" y="360218"/>
                </a:cubicBezTo>
                <a:cubicBezTo>
                  <a:pt x="692679" y="332509"/>
                  <a:pt x="693033" y="303741"/>
                  <a:pt x="701916" y="277091"/>
                </a:cubicBezTo>
                <a:cubicBezTo>
                  <a:pt x="707182" y="261294"/>
                  <a:pt x="722178" y="250420"/>
                  <a:pt x="729625" y="235527"/>
                </a:cubicBezTo>
                <a:cubicBezTo>
                  <a:pt x="736156" y="222465"/>
                  <a:pt x="733154" y="204290"/>
                  <a:pt x="743480" y="193964"/>
                </a:cubicBezTo>
                <a:cubicBezTo>
                  <a:pt x="753806" y="183638"/>
                  <a:pt x="770586" y="182174"/>
                  <a:pt x="785043" y="180109"/>
                </a:cubicBezTo>
                <a:cubicBezTo>
                  <a:pt x="835540" y="172895"/>
                  <a:pt x="886643" y="170872"/>
                  <a:pt x="937443" y="166254"/>
                </a:cubicBezTo>
                <a:cubicBezTo>
                  <a:pt x="970417" y="67331"/>
                  <a:pt x="989454" y="99329"/>
                  <a:pt x="923589" y="55418"/>
                </a:cubicBezTo>
                <a:cubicBezTo>
                  <a:pt x="895880" y="60036"/>
                  <a:pt x="868007" y="63764"/>
                  <a:pt x="840461" y="69273"/>
                </a:cubicBezTo>
                <a:cubicBezTo>
                  <a:pt x="821790" y="73007"/>
                  <a:pt x="804084" y="83127"/>
                  <a:pt x="785043" y="83127"/>
                </a:cubicBezTo>
                <a:cubicBezTo>
                  <a:pt x="747810" y="83127"/>
                  <a:pt x="711113" y="74194"/>
                  <a:pt x="674207" y="69273"/>
                </a:cubicBezTo>
                <a:cubicBezTo>
                  <a:pt x="490427" y="44769"/>
                  <a:pt x="667781" y="64473"/>
                  <a:pt x="438680" y="41564"/>
                </a:cubicBezTo>
                <a:cubicBezTo>
                  <a:pt x="328902" y="4971"/>
                  <a:pt x="384363" y="18656"/>
                  <a:pt x="272425" y="0"/>
                </a:cubicBezTo>
                <a:cubicBezTo>
                  <a:pt x="287981" y="23334"/>
                  <a:pt x="330760" y="59793"/>
                  <a:pt x="272425" y="83127"/>
                </a:cubicBezTo>
                <a:cubicBezTo>
                  <a:pt x="258865" y="88551"/>
                  <a:pt x="244716" y="73891"/>
                  <a:pt x="230861" y="69273"/>
                </a:cubicBezTo>
                <a:lnTo>
                  <a:pt x="217007" y="27709"/>
                </a:lnTo>
                <a:close/>
              </a:path>
            </a:pathLst>
          </a:cu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460" name="Google Shape;3460;p194"/>
          <p:cNvSpPr/>
          <p:nvPr/>
        </p:nvSpPr>
        <p:spPr>
          <a:xfrm rot="648201">
            <a:off x="1008214" y="5720647"/>
            <a:ext cx="2227332" cy="601280"/>
          </a:xfrm>
          <a:custGeom>
            <a:avLst/>
            <a:gdLst/>
            <a:ahLst/>
            <a:cxnLst/>
            <a:rect l="l" t="t" r="r" b="b"/>
            <a:pathLst>
              <a:path w="1192542" h="554671" extrusionOk="0">
                <a:moveTo>
                  <a:pt x="305385" y="31443"/>
                </a:moveTo>
                <a:lnTo>
                  <a:pt x="305385" y="31443"/>
                </a:lnTo>
                <a:cubicBezTo>
                  <a:pt x="277676" y="63770"/>
                  <a:pt x="250545" y="96601"/>
                  <a:pt x="222258" y="128424"/>
                </a:cubicBezTo>
                <a:cubicBezTo>
                  <a:pt x="213580" y="138187"/>
                  <a:pt x="204749" y="147974"/>
                  <a:pt x="194549" y="156134"/>
                </a:cubicBezTo>
                <a:cubicBezTo>
                  <a:pt x="181547" y="166536"/>
                  <a:pt x="166840" y="174607"/>
                  <a:pt x="152985" y="183843"/>
                </a:cubicBezTo>
                <a:cubicBezTo>
                  <a:pt x="125739" y="224711"/>
                  <a:pt x="123715" y="233634"/>
                  <a:pt x="83712" y="266970"/>
                </a:cubicBezTo>
                <a:cubicBezTo>
                  <a:pt x="70920" y="277630"/>
                  <a:pt x="56003" y="285443"/>
                  <a:pt x="42149" y="294679"/>
                </a:cubicBezTo>
                <a:cubicBezTo>
                  <a:pt x="215394" y="337992"/>
                  <a:pt x="0" y="282636"/>
                  <a:pt x="139131" y="322388"/>
                </a:cubicBezTo>
                <a:cubicBezTo>
                  <a:pt x="184791" y="335434"/>
                  <a:pt x="253540" y="348042"/>
                  <a:pt x="125276" y="322388"/>
                </a:cubicBezTo>
                <a:cubicBezTo>
                  <a:pt x="189930" y="419370"/>
                  <a:pt x="152985" y="387042"/>
                  <a:pt x="222258" y="433224"/>
                </a:cubicBezTo>
                <a:cubicBezTo>
                  <a:pt x="226876" y="447079"/>
                  <a:pt x="223050" y="468257"/>
                  <a:pt x="236112" y="474788"/>
                </a:cubicBezTo>
                <a:cubicBezTo>
                  <a:pt x="264657" y="489061"/>
                  <a:pt x="290078" y="442408"/>
                  <a:pt x="305385" y="433224"/>
                </a:cubicBezTo>
                <a:cubicBezTo>
                  <a:pt x="317908" y="425710"/>
                  <a:pt x="333094" y="423988"/>
                  <a:pt x="346949" y="419370"/>
                </a:cubicBezTo>
                <a:cubicBezTo>
                  <a:pt x="357064" y="412627"/>
                  <a:pt x="410956" y="371433"/>
                  <a:pt x="430076" y="377806"/>
                </a:cubicBezTo>
                <a:cubicBezTo>
                  <a:pt x="461669" y="388337"/>
                  <a:pt x="481610" y="422693"/>
                  <a:pt x="513203" y="433224"/>
                </a:cubicBezTo>
                <a:lnTo>
                  <a:pt x="596331" y="460934"/>
                </a:lnTo>
                <a:cubicBezTo>
                  <a:pt x="627576" y="554671"/>
                  <a:pt x="587020" y="477891"/>
                  <a:pt x="721022" y="433224"/>
                </a:cubicBezTo>
                <a:cubicBezTo>
                  <a:pt x="819945" y="400250"/>
                  <a:pt x="779847" y="421717"/>
                  <a:pt x="845712" y="377806"/>
                </a:cubicBezTo>
                <a:cubicBezTo>
                  <a:pt x="850330" y="363952"/>
                  <a:pt x="855555" y="350285"/>
                  <a:pt x="859567" y="336243"/>
                </a:cubicBezTo>
                <a:cubicBezTo>
                  <a:pt x="864798" y="317934"/>
                  <a:pt x="854380" y="280824"/>
                  <a:pt x="873422" y="280824"/>
                </a:cubicBezTo>
                <a:cubicBezTo>
                  <a:pt x="906724" y="280824"/>
                  <a:pt x="924956" y="325712"/>
                  <a:pt x="956549" y="336243"/>
                </a:cubicBezTo>
                <a:lnTo>
                  <a:pt x="998112" y="350097"/>
                </a:lnTo>
                <a:cubicBezTo>
                  <a:pt x="1007349" y="359333"/>
                  <a:pt x="1016585" y="387042"/>
                  <a:pt x="1025822" y="377806"/>
                </a:cubicBezTo>
                <a:cubicBezTo>
                  <a:pt x="1059061" y="344568"/>
                  <a:pt x="1049348" y="265087"/>
                  <a:pt x="1067385" y="225406"/>
                </a:cubicBezTo>
                <a:cubicBezTo>
                  <a:pt x="1095004" y="164644"/>
                  <a:pt x="1122005" y="143077"/>
                  <a:pt x="1164367" y="100715"/>
                </a:cubicBezTo>
                <a:cubicBezTo>
                  <a:pt x="1168985" y="86861"/>
                  <a:pt x="1192542" y="62016"/>
                  <a:pt x="1178222" y="59152"/>
                </a:cubicBezTo>
                <a:cubicBezTo>
                  <a:pt x="1165617" y="56631"/>
                  <a:pt x="927766" y="83901"/>
                  <a:pt x="901131" y="86861"/>
                </a:cubicBezTo>
                <a:cubicBezTo>
                  <a:pt x="887276" y="91479"/>
                  <a:pt x="874171" y="100715"/>
                  <a:pt x="859567" y="100715"/>
                </a:cubicBezTo>
                <a:cubicBezTo>
                  <a:pt x="794698" y="100715"/>
                  <a:pt x="751681" y="87598"/>
                  <a:pt x="693312" y="73006"/>
                </a:cubicBezTo>
                <a:cubicBezTo>
                  <a:pt x="587094" y="179225"/>
                  <a:pt x="648978" y="161676"/>
                  <a:pt x="513203" y="142279"/>
                </a:cubicBezTo>
                <a:cubicBezTo>
                  <a:pt x="499349" y="137661"/>
                  <a:pt x="481966" y="138751"/>
                  <a:pt x="471640" y="128424"/>
                </a:cubicBezTo>
                <a:cubicBezTo>
                  <a:pt x="448092" y="104876"/>
                  <a:pt x="439771" y="68845"/>
                  <a:pt x="416222" y="45297"/>
                </a:cubicBezTo>
                <a:cubicBezTo>
                  <a:pt x="406985" y="36061"/>
                  <a:pt x="400195" y="23430"/>
                  <a:pt x="388512" y="17588"/>
                </a:cubicBezTo>
                <a:cubicBezTo>
                  <a:pt x="371481" y="9073"/>
                  <a:pt x="351765" y="0"/>
                  <a:pt x="333094" y="3734"/>
                </a:cubicBezTo>
                <a:cubicBezTo>
                  <a:pt x="322968" y="5759"/>
                  <a:pt x="310003" y="26825"/>
                  <a:pt x="305385" y="31443"/>
                </a:cubicBezTo>
                <a:close/>
              </a:path>
            </a:pathLst>
          </a:cu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461" name="Google Shape;3461;p194"/>
          <p:cNvSpPr/>
          <p:nvPr/>
        </p:nvSpPr>
        <p:spPr>
          <a:xfrm rot="-9520098">
            <a:off x="970897" y="3638511"/>
            <a:ext cx="936104" cy="576064"/>
          </a:xfrm>
          <a:custGeom>
            <a:avLst/>
            <a:gdLst/>
            <a:ahLst/>
            <a:cxnLst/>
            <a:rect l="l" t="t" r="r" b="b"/>
            <a:pathLst>
              <a:path w="665018" h="512618" extrusionOk="0">
                <a:moveTo>
                  <a:pt x="207818" y="152400"/>
                </a:moveTo>
                <a:lnTo>
                  <a:pt x="207818" y="152400"/>
                </a:lnTo>
                <a:cubicBezTo>
                  <a:pt x="180109" y="180109"/>
                  <a:pt x="153979" y="209494"/>
                  <a:pt x="124691" y="235528"/>
                </a:cubicBezTo>
                <a:cubicBezTo>
                  <a:pt x="112246" y="246590"/>
                  <a:pt x="94092" y="250706"/>
                  <a:pt x="83127" y="263237"/>
                </a:cubicBezTo>
                <a:cubicBezTo>
                  <a:pt x="61197" y="288299"/>
                  <a:pt x="46182" y="318655"/>
                  <a:pt x="27709" y="346364"/>
                </a:cubicBezTo>
                <a:lnTo>
                  <a:pt x="0" y="387928"/>
                </a:lnTo>
                <a:cubicBezTo>
                  <a:pt x="7510" y="425478"/>
                  <a:pt x="7589" y="471584"/>
                  <a:pt x="41564" y="498764"/>
                </a:cubicBezTo>
                <a:cubicBezTo>
                  <a:pt x="52968" y="507887"/>
                  <a:pt x="69273" y="508000"/>
                  <a:pt x="83127" y="512618"/>
                </a:cubicBezTo>
                <a:cubicBezTo>
                  <a:pt x="147782" y="508000"/>
                  <a:pt x="212989" y="508379"/>
                  <a:pt x="277091" y="498764"/>
                </a:cubicBezTo>
                <a:cubicBezTo>
                  <a:pt x="305976" y="494431"/>
                  <a:pt x="360218" y="471055"/>
                  <a:pt x="360218" y="471055"/>
                </a:cubicBezTo>
                <a:cubicBezTo>
                  <a:pt x="374073" y="461819"/>
                  <a:pt x="386889" y="450793"/>
                  <a:pt x="401782" y="443346"/>
                </a:cubicBezTo>
                <a:cubicBezTo>
                  <a:pt x="414844" y="436815"/>
                  <a:pt x="431663" y="438254"/>
                  <a:pt x="443346" y="429491"/>
                </a:cubicBezTo>
                <a:cubicBezTo>
                  <a:pt x="469470" y="409898"/>
                  <a:pt x="512618" y="360218"/>
                  <a:pt x="512618" y="360218"/>
                </a:cubicBezTo>
                <a:cubicBezTo>
                  <a:pt x="547445" y="255742"/>
                  <a:pt x="500464" y="384528"/>
                  <a:pt x="554182" y="277091"/>
                </a:cubicBezTo>
                <a:cubicBezTo>
                  <a:pt x="560713" y="264029"/>
                  <a:pt x="563418" y="249382"/>
                  <a:pt x="568036" y="235528"/>
                </a:cubicBezTo>
                <a:cubicBezTo>
                  <a:pt x="573142" y="199785"/>
                  <a:pt x="576400" y="135673"/>
                  <a:pt x="595746" y="96982"/>
                </a:cubicBezTo>
                <a:cubicBezTo>
                  <a:pt x="603193" y="82089"/>
                  <a:pt x="611681" y="67192"/>
                  <a:pt x="623455" y="55418"/>
                </a:cubicBezTo>
                <a:cubicBezTo>
                  <a:pt x="635229" y="43644"/>
                  <a:pt x="651164" y="36945"/>
                  <a:pt x="665018" y="27709"/>
                </a:cubicBezTo>
                <a:cubicBezTo>
                  <a:pt x="651164" y="18473"/>
                  <a:pt x="640106" y="0"/>
                  <a:pt x="623455" y="0"/>
                </a:cubicBezTo>
                <a:cubicBezTo>
                  <a:pt x="594247" y="0"/>
                  <a:pt x="540327" y="27709"/>
                  <a:pt x="540327" y="27709"/>
                </a:cubicBezTo>
                <a:cubicBezTo>
                  <a:pt x="421220" y="107115"/>
                  <a:pt x="571915" y="11915"/>
                  <a:pt x="457200" y="69273"/>
                </a:cubicBezTo>
                <a:cubicBezTo>
                  <a:pt x="442307" y="76720"/>
                  <a:pt x="430852" y="90219"/>
                  <a:pt x="415636" y="96982"/>
                </a:cubicBezTo>
                <a:cubicBezTo>
                  <a:pt x="388946" y="108844"/>
                  <a:pt x="360218" y="115455"/>
                  <a:pt x="332509" y="124691"/>
                </a:cubicBezTo>
                <a:cubicBezTo>
                  <a:pt x="318655" y="129309"/>
                  <a:pt x="303097" y="130445"/>
                  <a:pt x="290946" y="138546"/>
                </a:cubicBezTo>
                <a:cubicBezTo>
                  <a:pt x="245539" y="168817"/>
                  <a:pt x="221673" y="150091"/>
                  <a:pt x="207818" y="152400"/>
                </a:cubicBezTo>
                <a:close/>
              </a:path>
            </a:pathLst>
          </a:cu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462" name="Google Shape;3462;p194"/>
          <p:cNvSpPr txBox="1"/>
          <p:nvPr/>
        </p:nvSpPr>
        <p:spPr>
          <a:xfrm>
            <a:off x="107504" y="3703672"/>
            <a:ext cx="4248472" cy="267765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rgbClr val="A5A5A5"/>
                </a:solidFill>
                <a:latin typeface="Calibri"/>
                <a:ea typeface="Calibri"/>
                <a:cs typeface="Calibri"/>
                <a:sym typeface="Calibri"/>
              </a:rPr>
              <a:t>   impudicité                impureté     passions               mauvais désirs     </a:t>
            </a:r>
            <a:endParaRPr/>
          </a:p>
          <a:p>
            <a:pPr marL="0" marR="0" lvl="0" indent="0" algn="l" rtl="0">
              <a:spcBef>
                <a:spcPts val="0"/>
              </a:spcBef>
              <a:spcAft>
                <a:spcPts val="0"/>
              </a:spcAft>
              <a:buNone/>
            </a:pPr>
            <a:r>
              <a:rPr lang="en-US" sz="2400" b="1">
                <a:solidFill>
                  <a:srgbClr val="A5A5A5"/>
                </a:solidFill>
                <a:latin typeface="Calibri"/>
                <a:ea typeface="Calibri"/>
                <a:cs typeface="Calibri"/>
                <a:sym typeface="Calibri"/>
              </a:rPr>
              <a:t>   cupidité    idolâtrie       colère    </a:t>
            </a:r>
            <a:endParaRPr/>
          </a:p>
          <a:p>
            <a:pPr marL="0" marR="0" lvl="0" indent="0" algn="l" rtl="0">
              <a:spcBef>
                <a:spcPts val="0"/>
              </a:spcBef>
              <a:spcAft>
                <a:spcPts val="0"/>
              </a:spcAft>
              <a:buNone/>
            </a:pPr>
            <a:r>
              <a:rPr lang="en-US" sz="2400" b="1">
                <a:solidFill>
                  <a:srgbClr val="A5A5A5"/>
                </a:solidFill>
                <a:latin typeface="Calibri"/>
                <a:ea typeface="Calibri"/>
                <a:cs typeface="Calibri"/>
                <a:sym typeface="Calibri"/>
              </a:rPr>
              <a:t>    animosité          méchanceté    </a:t>
            </a:r>
            <a:endParaRPr/>
          </a:p>
          <a:p>
            <a:pPr marL="0" marR="0" lvl="0" indent="0" algn="l" rtl="0">
              <a:spcBef>
                <a:spcPts val="0"/>
              </a:spcBef>
              <a:spcAft>
                <a:spcPts val="0"/>
              </a:spcAft>
              <a:buNone/>
            </a:pPr>
            <a:r>
              <a:rPr lang="en-US" sz="2400" b="1">
                <a:solidFill>
                  <a:srgbClr val="A5A5A5"/>
                </a:solidFill>
                <a:latin typeface="Calibri"/>
                <a:ea typeface="Calibri"/>
                <a:cs typeface="Calibri"/>
                <a:sym typeface="Calibri"/>
              </a:rPr>
              <a:t>            paroles déshonnêtes</a:t>
            </a:r>
            <a:endParaRPr sz="2400" b="1">
              <a:solidFill>
                <a:srgbClr val="A5A5A5"/>
              </a:solidFill>
              <a:latin typeface="Calibri"/>
              <a:ea typeface="Calibri"/>
              <a:cs typeface="Calibri"/>
              <a:sym typeface="Calibri"/>
            </a:endParaRPr>
          </a:p>
          <a:p>
            <a:pPr marL="0" marR="0" lvl="0" indent="0" algn="l" rtl="0">
              <a:spcBef>
                <a:spcPts val="0"/>
              </a:spcBef>
              <a:spcAft>
                <a:spcPts val="0"/>
              </a:spcAft>
              <a:buNone/>
            </a:pPr>
            <a:r>
              <a:rPr lang="en-US" sz="2400" b="1">
                <a:solidFill>
                  <a:srgbClr val="A5A5A5"/>
                </a:solidFill>
                <a:latin typeface="Calibri"/>
                <a:ea typeface="Calibri"/>
                <a:cs typeface="Calibri"/>
                <a:sym typeface="Calibri"/>
              </a:rPr>
              <a:t>                     calomnie </a:t>
            </a:r>
            <a:endParaRPr/>
          </a:p>
          <a:p>
            <a:pPr marL="0" marR="0" lvl="0" indent="0" algn="l" rtl="0">
              <a:spcBef>
                <a:spcPts val="0"/>
              </a:spcBef>
              <a:spcAft>
                <a:spcPts val="0"/>
              </a:spcAft>
              <a:buNone/>
            </a:pPr>
            <a:r>
              <a:rPr lang="en-US" sz="2400" b="1">
                <a:solidFill>
                  <a:srgbClr val="A5A5A5"/>
                </a:solidFill>
                <a:latin typeface="Calibri"/>
                <a:ea typeface="Calibri"/>
                <a:cs typeface="Calibri"/>
                <a:sym typeface="Calibri"/>
              </a:rPr>
              <a:t>                     mensonge</a:t>
            </a:r>
            <a:endParaRPr sz="2400" b="1">
              <a:solidFill>
                <a:srgbClr val="A5A5A5"/>
              </a:solidFill>
              <a:latin typeface="Calibri"/>
              <a:ea typeface="Calibri"/>
              <a:cs typeface="Calibri"/>
              <a:sym typeface="Calibri"/>
            </a:endParaRPr>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bg>
      <p:bgPr>
        <a:solidFill>
          <a:srgbClr val="008000"/>
        </a:solidFill>
        <a:effectLst/>
      </p:bgPr>
    </p:bg>
    <p:spTree>
      <p:nvGrpSpPr>
        <p:cNvPr id="1" name="Shape 3466"/>
        <p:cNvGrpSpPr/>
        <p:nvPr/>
      </p:nvGrpSpPr>
      <p:grpSpPr>
        <a:xfrm>
          <a:off x="0" y="0"/>
          <a:ext cx="0" cy="0"/>
          <a:chOff x="0" y="0"/>
          <a:chExt cx="0" cy="0"/>
        </a:xfrm>
      </p:grpSpPr>
      <p:sp>
        <p:nvSpPr>
          <p:cNvPr id="3467" name="Google Shape;3467;p195"/>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graphicFrame>
        <p:nvGraphicFramePr>
          <p:cNvPr id="3468" name="Google Shape;3468;p195"/>
          <p:cNvGraphicFramePr>
            <a:graphicFrameLocks noChangeAspect="1"/>
          </p:cNvGraphicFramePr>
          <p:nvPr/>
        </p:nvGraphicFramePr>
        <p:xfrm>
          <a:off x="2564260" y="1412776"/>
          <a:ext cx="1771376" cy="2088232"/>
        </p:xfrm>
        <a:graphic>
          <a:graphicData uri="http://schemas.openxmlformats.org/presentationml/2006/ole">
            <p:oleObj spid="_x0000_s4130" r:id="rId4" imgW="1771376" imgH="2088232" progId="">
              <p:embed/>
            </p:oleObj>
          </a:graphicData>
        </a:graphic>
      </p:graphicFrame>
      <p:sp>
        <p:nvSpPr>
          <p:cNvPr id="3469" name="Google Shape;3469;p195"/>
          <p:cNvSpPr/>
          <p:nvPr/>
        </p:nvSpPr>
        <p:spPr>
          <a:xfrm>
            <a:off x="6372225" y="1772816"/>
            <a:ext cx="698500" cy="719138"/>
          </a:xfrm>
          <a:prstGeom prst="smileyFace">
            <a:avLst>
              <a:gd name="adj" fmla="val 4653"/>
            </a:avLst>
          </a:prstGeom>
          <a:solidFill>
            <a:srgbClr val="FF0000"/>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470" name="Google Shape;3470;p195"/>
          <p:cNvSpPr/>
          <p:nvPr/>
        </p:nvSpPr>
        <p:spPr>
          <a:xfrm>
            <a:off x="4572000" y="2204864"/>
            <a:ext cx="720725" cy="647700"/>
          </a:xfrm>
          <a:prstGeom prst="ellipse">
            <a:avLst/>
          </a:prstGeom>
          <a:solidFill>
            <a:srgbClr val="FFCC99"/>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471" name="Google Shape;3471;p195"/>
          <p:cNvSpPr/>
          <p:nvPr/>
        </p:nvSpPr>
        <p:spPr>
          <a:xfrm>
            <a:off x="4500563" y="2852936"/>
            <a:ext cx="914400" cy="1152525"/>
          </a:xfrm>
          <a:prstGeom prst="roundRect">
            <a:avLst>
              <a:gd name="adj" fmla="val 16667"/>
            </a:avLst>
          </a:prstGeom>
          <a:solidFill>
            <a:srgbClr val="FFCC99"/>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472" name="Google Shape;3472;p195"/>
          <p:cNvSpPr/>
          <p:nvPr/>
        </p:nvSpPr>
        <p:spPr>
          <a:xfrm>
            <a:off x="4716463" y="4004543"/>
            <a:ext cx="215900" cy="936625"/>
          </a:xfrm>
          <a:prstGeom prst="rect">
            <a:avLst/>
          </a:prstGeom>
          <a:solidFill>
            <a:srgbClr val="FFCC99"/>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473" name="Google Shape;3473;p195"/>
          <p:cNvSpPr/>
          <p:nvPr/>
        </p:nvSpPr>
        <p:spPr>
          <a:xfrm>
            <a:off x="5003800" y="4005064"/>
            <a:ext cx="215900" cy="936625"/>
          </a:xfrm>
          <a:prstGeom prst="rect">
            <a:avLst/>
          </a:prstGeom>
          <a:solidFill>
            <a:srgbClr val="FFCC99"/>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474" name="Google Shape;3474;p195"/>
          <p:cNvSpPr/>
          <p:nvPr/>
        </p:nvSpPr>
        <p:spPr>
          <a:xfrm>
            <a:off x="7185868" y="1556792"/>
            <a:ext cx="698500" cy="720725"/>
          </a:xfrm>
          <a:prstGeom prst="smileyFace">
            <a:avLst>
              <a:gd name="adj" fmla="val 4653"/>
            </a:avLst>
          </a:prstGeom>
          <a:solidFill>
            <a:srgbClr val="FFC000"/>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475" name="Google Shape;3475;p195"/>
          <p:cNvSpPr/>
          <p:nvPr/>
        </p:nvSpPr>
        <p:spPr>
          <a:xfrm>
            <a:off x="8049964" y="4653136"/>
            <a:ext cx="698500" cy="719138"/>
          </a:xfrm>
          <a:prstGeom prst="smileyFace">
            <a:avLst>
              <a:gd name="adj" fmla="val 4653"/>
            </a:avLst>
          </a:prstGeom>
          <a:solidFill>
            <a:schemeClr val="lt1"/>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476" name="Google Shape;3476;p195"/>
          <p:cNvSpPr/>
          <p:nvPr/>
        </p:nvSpPr>
        <p:spPr>
          <a:xfrm>
            <a:off x="7977956" y="1772816"/>
            <a:ext cx="698500" cy="719138"/>
          </a:xfrm>
          <a:prstGeom prst="smileyFace">
            <a:avLst>
              <a:gd name="adj" fmla="val 4653"/>
            </a:avLst>
          </a:prstGeom>
          <a:solidFill>
            <a:srgbClr val="FFFF00"/>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477" name="Google Shape;3477;p195"/>
          <p:cNvSpPr/>
          <p:nvPr/>
        </p:nvSpPr>
        <p:spPr>
          <a:xfrm>
            <a:off x="7452320" y="2492896"/>
            <a:ext cx="698500" cy="720725"/>
          </a:xfrm>
          <a:prstGeom prst="smileyFace">
            <a:avLst>
              <a:gd name="adj" fmla="val 4653"/>
            </a:avLst>
          </a:prstGeom>
          <a:solidFill>
            <a:srgbClr val="009999"/>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478" name="Google Shape;3478;p195"/>
          <p:cNvSpPr/>
          <p:nvPr/>
        </p:nvSpPr>
        <p:spPr>
          <a:xfrm>
            <a:off x="6321772" y="4581128"/>
            <a:ext cx="698500" cy="719137"/>
          </a:xfrm>
          <a:prstGeom prst="smileyFace">
            <a:avLst>
              <a:gd name="adj" fmla="val 4653"/>
            </a:avLst>
          </a:prstGeom>
          <a:solidFill>
            <a:srgbClr val="FFFF66"/>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479" name="Google Shape;3479;p195"/>
          <p:cNvSpPr/>
          <p:nvPr/>
        </p:nvSpPr>
        <p:spPr>
          <a:xfrm>
            <a:off x="6516216" y="3717032"/>
            <a:ext cx="698500" cy="720725"/>
          </a:xfrm>
          <a:prstGeom prst="smileyFace">
            <a:avLst>
              <a:gd name="adj" fmla="val 4653"/>
            </a:avLst>
          </a:prstGeom>
          <a:solidFill>
            <a:srgbClr val="00FF00"/>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480" name="Google Shape;3480;p195"/>
          <p:cNvSpPr/>
          <p:nvPr/>
        </p:nvSpPr>
        <p:spPr>
          <a:xfrm>
            <a:off x="6732588" y="2780928"/>
            <a:ext cx="698500" cy="719137"/>
          </a:xfrm>
          <a:prstGeom prst="smileyFace">
            <a:avLst>
              <a:gd name="adj" fmla="val 4653"/>
            </a:avLst>
          </a:prstGeom>
          <a:solidFill>
            <a:srgbClr val="0066FF"/>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481" name="Google Shape;3481;p195"/>
          <p:cNvSpPr/>
          <p:nvPr/>
        </p:nvSpPr>
        <p:spPr>
          <a:xfrm>
            <a:off x="8193980" y="2852936"/>
            <a:ext cx="698500" cy="720725"/>
          </a:xfrm>
          <a:prstGeom prst="smileyFace">
            <a:avLst>
              <a:gd name="adj" fmla="val 4653"/>
            </a:avLst>
          </a:prstGeom>
          <a:solidFill>
            <a:srgbClr val="FF66CC"/>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482" name="Google Shape;3482;p195"/>
          <p:cNvSpPr/>
          <p:nvPr/>
        </p:nvSpPr>
        <p:spPr>
          <a:xfrm>
            <a:off x="7380312" y="3429000"/>
            <a:ext cx="698500" cy="720725"/>
          </a:xfrm>
          <a:prstGeom prst="smileyFace">
            <a:avLst>
              <a:gd name="adj" fmla="val 4653"/>
            </a:avLst>
          </a:prstGeom>
          <a:solidFill>
            <a:srgbClr val="CC6600"/>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483" name="Google Shape;3483;p195"/>
          <p:cNvSpPr/>
          <p:nvPr/>
        </p:nvSpPr>
        <p:spPr>
          <a:xfrm>
            <a:off x="7257876" y="4365104"/>
            <a:ext cx="698500" cy="720725"/>
          </a:xfrm>
          <a:prstGeom prst="smileyFace">
            <a:avLst>
              <a:gd name="adj" fmla="val 4653"/>
            </a:avLst>
          </a:prstGeom>
          <a:solidFill>
            <a:srgbClr val="002060"/>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484" name="Google Shape;3484;p195"/>
          <p:cNvSpPr/>
          <p:nvPr/>
        </p:nvSpPr>
        <p:spPr>
          <a:xfrm>
            <a:off x="8193980" y="3789040"/>
            <a:ext cx="698500" cy="720725"/>
          </a:xfrm>
          <a:prstGeom prst="smileyFace">
            <a:avLst>
              <a:gd name="adj" fmla="val 4653"/>
            </a:avLst>
          </a:prstGeom>
          <a:solidFill>
            <a:srgbClr val="FF9966"/>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3485" name="Google Shape;3485;p195"/>
          <p:cNvCxnSpPr/>
          <p:nvPr/>
        </p:nvCxnSpPr>
        <p:spPr>
          <a:xfrm>
            <a:off x="1907704" y="2204864"/>
            <a:ext cx="864000" cy="216024"/>
          </a:xfrm>
          <a:prstGeom prst="straightConnector1">
            <a:avLst/>
          </a:prstGeom>
          <a:noFill/>
          <a:ln w="76200" cap="flat" cmpd="sng">
            <a:solidFill>
              <a:schemeClr val="lt1"/>
            </a:solidFill>
            <a:prstDash val="solid"/>
            <a:round/>
            <a:headEnd type="none" w="sm" len="sm"/>
            <a:tailEnd type="stealth" w="med" len="med"/>
          </a:ln>
        </p:spPr>
      </p:cxnSp>
      <p:cxnSp>
        <p:nvCxnSpPr>
          <p:cNvPr id="3486" name="Google Shape;3486;p195"/>
          <p:cNvCxnSpPr/>
          <p:nvPr/>
        </p:nvCxnSpPr>
        <p:spPr>
          <a:xfrm>
            <a:off x="5508104" y="3861048"/>
            <a:ext cx="568325" cy="495300"/>
          </a:xfrm>
          <a:prstGeom prst="straightConnector1">
            <a:avLst/>
          </a:prstGeom>
          <a:noFill/>
          <a:ln w="76200" cap="flat" cmpd="sng">
            <a:solidFill>
              <a:schemeClr val="lt1"/>
            </a:solidFill>
            <a:prstDash val="solid"/>
            <a:round/>
            <a:headEnd type="none" w="sm" len="sm"/>
            <a:tailEnd type="stealth" w="med" len="med"/>
          </a:ln>
        </p:spPr>
      </p:cxnSp>
      <p:cxnSp>
        <p:nvCxnSpPr>
          <p:cNvPr id="3487" name="Google Shape;3487;p195"/>
          <p:cNvCxnSpPr/>
          <p:nvPr/>
        </p:nvCxnSpPr>
        <p:spPr>
          <a:xfrm rot="10800000" flipH="1">
            <a:off x="5508104" y="2564904"/>
            <a:ext cx="631825" cy="376237"/>
          </a:xfrm>
          <a:prstGeom prst="straightConnector1">
            <a:avLst/>
          </a:prstGeom>
          <a:noFill/>
          <a:ln w="76200" cap="flat" cmpd="sng">
            <a:solidFill>
              <a:schemeClr val="lt1"/>
            </a:solidFill>
            <a:prstDash val="solid"/>
            <a:round/>
            <a:headEnd type="none" w="sm" len="sm"/>
            <a:tailEnd type="stealth" w="med" len="med"/>
          </a:ln>
        </p:spPr>
      </p:cxnSp>
      <p:cxnSp>
        <p:nvCxnSpPr>
          <p:cNvPr id="3488" name="Google Shape;3488;p195"/>
          <p:cNvCxnSpPr/>
          <p:nvPr/>
        </p:nvCxnSpPr>
        <p:spPr>
          <a:xfrm>
            <a:off x="5652120" y="3429000"/>
            <a:ext cx="712788" cy="0"/>
          </a:xfrm>
          <a:prstGeom prst="straightConnector1">
            <a:avLst/>
          </a:prstGeom>
          <a:noFill/>
          <a:ln w="76200" cap="flat" cmpd="sng">
            <a:solidFill>
              <a:schemeClr val="lt1"/>
            </a:solidFill>
            <a:prstDash val="solid"/>
            <a:round/>
            <a:headEnd type="none" w="sm" len="sm"/>
            <a:tailEnd type="stealth" w="med" len="med"/>
          </a:ln>
        </p:spPr>
      </p:cxnSp>
      <p:sp>
        <p:nvSpPr>
          <p:cNvPr id="3489" name="Google Shape;3489;p195"/>
          <p:cNvSpPr/>
          <p:nvPr/>
        </p:nvSpPr>
        <p:spPr>
          <a:xfrm>
            <a:off x="35496" y="2720533"/>
            <a:ext cx="2376264" cy="49244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BFBFBF"/>
                </a:solidFill>
                <a:latin typeface="Arial"/>
                <a:ea typeface="Arial"/>
                <a:cs typeface="Arial"/>
                <a:sym typeface="Arial"/>
              </a:rPr>
              <a:t>Microsoft clip art © 2013 </a:t>
            </a:r>
            <a:endParaRPr/>
          </a:p>
          <a:p>
            <a:pPr marL="0" marR="0" lvl="0" indent="0" algn="ctr" rtl="0">
              <a:spcBef>
                <a:spcPts val="0"/>
              </a:spcBef>
              <a:spcAft>
                <a:spcPts val="0"/>
              </a:spcAft>
              <a:buNone/>
            </a:pPr>
            <a:r>
              <a:rPr lang="en-US" sz="800">
                <a:solidFill>
                  <a:srgbClr val="BFBFBF"/>
                </a:solidFill>
                <a:latin typeface="Arial"/>
                <a:ea typeface="Arial"/>
                <a:cs typeface="Arial"/>
                <a:sym typeface="Arial"/>
              </a:rPr>
              <a:t>Microsoft Corporation. </a:t>
            </a:r>
            <a:endParaRPr/>
          </a:p>
          <a:p>
            <a:pPr marL="0" marR="0" lvl="0" indent="0" algn="ctr" rtl="0">
              <a:spcBef>
                <a:spcPts val="0"/>
              </a:spcBef>
              <a:spcAft>
                <a:spcPts val="0"/>
              </a:spcAft>
              <a:buNone/>
            </a:pPr>
            <a:endParaRPr sz="1000">
              <a:solidFill>
                <a:schemeClr val="lt1"/>
              </a:solidFill>
              <a:latin typeface="Arial"/>
              <a:ea typeface="Arial"/>
              <a:cs typeface="Arial"/>
              <a:sym typeface="Arial"/>
            </a:endParaRPr>
          </a:p>
        </p:txBody>
      </p:sp>
      <p:pic>
        <p:nvPicPr>
          <p:cNvPr id="3490" name="Google Shape;3490;p195" descr="dove and sword large cropped.png"/>
          <p:cNvPicPr preferRelativeResize="0"/>
          <p:nvPr/>
        </p:nvPicPr>
        <p:blipFill rotWithShape="1">
          <a:blip r:embed="rId5">
            <a:alphaModFix/>
          </a:blip>
          <a:srcRect/>
          <a:stretch/>
        </p:blipFill>
        <p:spPr>
          <a:xfrm>
            <a:off x="107504" y="322011"/>
            <a:ext cx="2376264" cy="2458917"/>
          </a:xfrm>
          <a:prstGeom prst="rect">
            <a:avLst/>
          </a:prstGeom>
          <a:noFill/>
          <a:ln>
            <a:noFill/>
          </a:ln>
        </p:spPr>
      </p:pic>
      <p:graphicFrame>
        <p:nvGraphicFramePr>
          <p:cNvPr id="3491" name="Google Shape;3491;p195"/>
          <p:cNvGraphicFramePr>
            <a:graphicFrameLocks noChangeAspect="1"/>
          </p:cNvGraphicFramePr>
          <p:nvPr/>
        </p:nvGraphicFramePr>
        <p:xfrm>
          <a:off x="4598953" y="2996952"/>
          <a:ext cx="693127" cy="821308"/>
        </p:xfrm>
        <a:graphic>
          <a:graphicData uri="http://schemas.openxmlformats.org/presentationml/2006/ole">
            <p:oleObj spid="_x0000_s4131" r:id="rId6" imgW="693127" imgH="821308" progId="">
              <p:embed/>
            </p:oleObj>
          </a:graphicData>
        </a:graphic>
      </p:graphicFrame>
      <p:pic>
        <p:nvPicPr>
          <p:cNvPr id="3492" name="Google Shape;3492;p195" descr="angry-face-01s.gif"/>
          <p:cNvPicPr preferRelativeResize="0"/>
          <p:nvPr/>
        </p:nvPicPr>
        <p:blipFill rotWithShape="1">
          <a:blip r:embed="rId7">
            <a:alphaModFix/>
          </a:blip>
          <a:srcRect/>
          <a:stretch/>
        </p:blipFill>
        <p:spPr>
          <a:xfrm>
            <a:off x="8172400" y="5877272"/>
            <a:ext cx="864096" cy="864096"/>
          </a:xfrm>
          <a:prstGeom prst="ellipse">
            <a:avLst/>
          </a:prstGeom>
          <a:noFill/>
          <a:ln>
            <a:noFill/>
          </a:ln>
        </p:spPr>
      </p:pic>
      <p:sp>
        <p:nvSpPr>
          <p:cNvPr id="3493" name="Google Shape;3493;p195"/>
          <p:cNvSpPr txBox="1"/>
          <p:nvPr/>
        </p:nvSpPr>
        <p:spPr>
          <a:xfrm>
            <a:off x="8172400" y="5805264"/>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3494" name="Google Shape;3494;p195"/>
          <p:cNvSpPr txBox="1"/>
          <p:nvPr/>
        </p:nvSpPr>
        <p:spPr>
          <a:xfrm>
            <a:off x="8100392" y="6669940"/>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F2F2F2"/>
                </a:solidFill>
                <a:latin typeface="Arial"/>
                <a:ea typeface="Arial"/>
                <a:cs typeface="Arial"/>
                <a:sym typeface="Arial"/>
              </a:rPr>
              <a:t>© GospelGifs.com </a:t>
            </a:r>
            <a:endParaRPr sz="800">
              <a:solidFill>
                <a:srgbClr val="F2F2F2"/>
              </a:solidFill>
              <a:latin typeface="Arial"/>
              <a:ea typeface="Arial"/>
              <a:cs typeface="Arial"/>
              <a:sym typeface="Arial"/>
            </a:endParaRPr>
          </a:p>
        </p:txBody>
      </p:sp>
      <p:sp>
        <p:nvSpPr>
          <p:cNvPr id="3495" name="Google Shape;3495;p195"/>
          <p:cNvSpPr txBox="1"/>
          <p:nvPr/>
        </p:nvSpPr>
        <p:spPr>
          <a:xfrm>
            <a:off x="3275856" y="260648"/>
            <a:ext cx="5652120" cy="8640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65. l'Esprit nous donne les dons pour servir les autres.  Merci, Seigneur!</a:t>
            </a:r>
            <a:endParaRPr sz="3600" b="1">
              <a:solidFill>
                <a:srgbClr val="FFFF00"/>
              </a:solidFill>
              <a:latin typeface="Calibri"/>
              <a:ea typeface="Calibri"/>
              <a:cs typeface="Calibri"/>
              <a:sym typeface="Calibri"/>
            </a:endParaRPr>
          </a:p>
        </p:txBody>
      </p:sp>
      <p:sp>
        <p:nvSpPr>
          <p:cNvPr id="3496" name="Google Shape;3496;p195"/>
          <p:cNvSpPr txBox="1"/>
          <p:nvPr/>
        </p:nvSpPr>
        <p:spPr>
          <a:xfrm>
            <a:off x="251520" y="4941168"/>
            <a:ext cx="7488832" cy="18158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chemeClr val="lt1"/>
                </a:solidFill>
                <a:latin typeface="Calibri"/>
                <a:ea typeface="Calibri"/>
                <a:cs typeface="Calibri"/>
                <a:sym typeface="Calibri"/>
              </a:rPr>
              <a:t>« Comme de bons dispensateurs </a:t>
            </a:r>
            <a:endParaRPr/>
          </a:p>
          <a:p>
            <a:pPr marL="0" marR="0" lvl="0" indent="0" algn="l" rtl="0">
              <a:spcBef>
                <a:spcPts val="0"/>
              </a:spcBef>
              <a:spcAft>
                <a:spcPts val="0"/>
              </a:spcAft>
              <a:buNone/>
            </a:pPr>
            <a:r>
              <a:rPr lang="en-US" sz="2800" b="1">
                <a:solidFill>
                  <a:schemeClr val="lt1"/>
                </a:solidFill>
                <a:latin typeface="Calibri"/>
                <a:ea typeface="Calibri"/>
                <a:cs typeface="Calibri"/>
                <a:sym typeface="Calibri"/>
              </a:rPr>
              <a:t>des diverses grâces de Dieu, que chacun de </a:t>
            </a:r>
            <a:endParaRPr/>
          </a:p>
          <a:p>
            <a:pPr marL="0" marR="0" lvl="0" indent="0" algn="l" rtl="0">
              <a:spcBef>
                <a:spcPts val="0"/>
              </a:spcBef>
              <a:spcAft>
                <a:spcPts val="0"/>
              </a:spcAft>
              <a:buNone/>
            </a:pPr>
            <a:r>
              <a:rPr lang="en-US" sz="2800" b="1">
                <a:solidFill>
                  <a:schemeClr val="lt1"/>
                </a:solidFill>
                <a:latin typeface="Calibri"/>
                <a:ea typeface="Calibri"/>
                <a:cs typeface="Calibri"/>
                <a:sym typeface="Calibri"/>
              </a:rPr>
              <a:t>vous mette au service des autres le don </a:t>
            </a:r>
            <a:endParaRPr/>
          </a:p>
          <a:p>
            <a:pPr marL="0" marR="0" lvl="0" indent="0" algn="l" rtl="0">
              <a:spcBef>
                <a:spcPts val="0"/>
              </a:spcBef>
              <a:spcAft>
                <a:spcPts val="0"/>
              </a:spcAft>
              <a:buNone/>
            </a:pPr>
            <a:r>
              <a:rPr lang="en-US" sz="2800" b="1">
                <a:solidFill>
                  <a:schemeClr val="lt1"/>
                </a:solidFill>
                <a:latin typeface="Calibri"/>
                <a:ea typeface="Calibri"/>
                <a:cs typeface="Calibri"/>
                <a:sym typeface="Calibri"/>
              </a:rPr>
              <a:t>qu'il a reçu » 1 Pierre 4:10</a:t>
            </a:r>
            <a:endParaRPr sz="2800" b="1">
              <a:solidFill>
                <a:schemeClr val="lt1"/>
              </a:solidFill>
              <a:latin typeface="Calibri"/>
              <a:ea typeface="Calibri"/>
              <a:cs typeface="Calibri"/>
              <a:sym typeface="Calibri"/>
            </a:endParaRPr>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3500"/>
        <p:cNvGrpSpPr/>
        <p:nvPr/>
      </p:nvGrpSpPr>
      <p:grpSpPr>
        <a:xfrm>
          <a:off x="0" y="0"/>
          <a:ext cx="0" cy="0"/>
          <a:chOff x="0" y="0"/>
          <a:chExt cx="0" cy="0"/>
        </a:xfrm>
      </p:grpSpPr>
      <p:sp>
        <p:nvSpPr>
          <p:cNvPr id="3501" name="Google Shape;3501;p196"/>
          <p:cNvSpPr/>
          <p:nvPr/>
        </p:nvSpPr>
        <p:spPr>
          <a:xfrm>
            <a:off x="1476375" y="188913"/>
            <a:ext cx="7200081" cy="4824263"/>
          </a:xfrm>
          <a:prstGeom prst="hear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02" name="Google Shape;3502;p196"/>
          <p:cNvSpPr/>
          <p:nvPr/>
        </p:nvSpPr>
        <p:spPr>
          <a:xfrm rot="1474188">
            <a:off x="-355600" y="2106613"/>
            <a:ext cx="6138863" cy="1746250"/>
          </a:xfrm>
          <a:prstGeom prst="arc">
            <a:avLst>
              <a:gd name="adj1" fmla="val 16200000"/>
              <a:gd name="adj2" fmla="val 0"/>
            </a:avLst>
          </a:prstGeom>
          <a:noFill/>
          <a:ln w="57150" cap="flat" cmpd="sng">
            <a:solidFill>
              <a:srgbClr val="002F9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03" name="Google Shape;3503;p196"/>
          <p:cNvSpPr/>
          <p:nvPr/>
        </p:nvSpPr>
        <p:spPr>
          <a:xfrm rot="1701539">
            <a:off x="-484188" y="2084388"/>
            <a:ext cx="5354638" cy="1609725"/>
          </a:xfrm>
          <a:prstGeom prst="arc">
            <a:avLst>
              <a:gd name="adj1" fmla="val 16200000"/>
              <a:gd name="adj2" fmla="val 0"/>
            </a:avLst>
          </a:prstGeom>
          <a:noFill/>
          <a:ln w="57150" cap="flat" cmpd="sng">
            <a:solidFill>
              <a:srgbClr val="002F9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04" name="Google Shape;3504;p196"/>
          <p:cNvSpPr/>
          <p:nvPr/>
        </p:nvSpPr>
        <p:spPr>
          <a:xfrm rot="-9102980" flipH="1">
            <a:off x="385763" y="-19050"/>
            <a:ext cx="6840537" cy="1681163"/>
          </a:xfrm>
          <a:prstGeom prst="arc">
            <a:avLst>
              <a:gd name="adj1" fmla="val 16200000"/>
              <a:gd name="adj2" fmla="val 0"/>
            </a:avLst>
          </a:prstGeom>
          <a:noFill/>
          <a:ln w="57150" cap="flat" cmpd="sng">
            <a:solidFill>
              <a:srgbClr val="002F9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05" name="Google Shape;3505;p196"/>
          <p:cNvSpPr/>
          <p:nvPr/>
        </p:nvSpPr>
        <p:spPr>
          <a:xfrm rot="-9102980" flipH="1">
            <a:off x="682625" y="484188"/>
            <a:ext cx="6840538" cy="1681162"/>
          </a:xfrm>
          <a:prstGeom prst="arc">
            <a:avLst>
              <a:gd name="adj1" fmla="val 16200000"/>
              <a:gd name="adj2" fmla="val 0"/>
            </a:avLst>
          </a:prstGeom>
          <a:noFill/>
          <a:ln w="57150" cap="flat" cmpd="sng">
            <a:solidFill>
              <a:srgbClr val="002F9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06" name="Google Shape;3506;p196"/>
          <p:cNvSpPr/>
          <p:nvPr/>
        </p:nvSpPr>
        <p:spPr>
          <a:xfrm>
            <a:off x="4704576" y="4157072"/>
            <a:ext cx="731520" cy="640080"/>
          </a:xfrm>
          <a:prstGeom prst="heart">
            <a:avLst/>
          </a:prstGeom>
          <a:solidFill>
            <a:schemeClr val="accent1"/>
          </a:solidFill>
          <a:ln w="25400" cap="flat" cmpd="sng">
            <a:solidFill>
              <a:srgbClr val="00256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07" name="Google Shape;3507;p196"/>
          <p:cNvSpPr/>
          <p:nvPr/>
        </p:nvSpPr>
        <p:spPr>
          <a:xfrm>
            <a:off x="6156101" y="3284984"/>
            <a:ext cx="731520" cy="640080"/>
          </a:xfrm>
          <a:prstGeom prst="heart">
            <a:avLst/>
          </a:prstGeom>
          <a:solidFill>
            <a:schemeClr val="accent1"/>
          </a:solidFill>
          <a:ln w="25400" cap="flat" cmpd="sng">
            <a:solidFill>
              <a:srgbClr val="00256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08" name="Google Shape;3508;p196"/>
          <p:cNvSpPr/>
          <p:nvPr/>
        </p:nvSpPr>
        <p:spPr>
          <a:xfrm>
            <a:off x="4716016" y="1420768"/>
            <a:ext cx="731520" cy="640080"/>
          </a:xfrm>
          <a:prstGeom prst="heart">
            <a:avLst/>
          </a:prstGeom>
          <a:solidFill>
            <a:schemeClr val="accent1"/>
          </a:solidFill>
          <a:ln w="25400" cap="flat" cmpd="sng">
            <a:solidFill>
              <a:srgbClr val="00256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09" name="Google Shape;3509;p196"/>
          <p:cNvSpPr/>
          <p:nvPr/>
        </p:nvSpPr>
        <p:spPr>
          <a:xfrm>
            <a:off x="7296864" y="2428880"/>
            <a:ext cx="731520" cy="640080"/>
          </a:xfrm>
          <a:prstGeom prst="heart">
            <a:avLst/>
          </a:prstGeom>
          <a:solidFill>
            <a:schemeClr val="accent1"/>
          </a:solidFill>
          <a:ln w="25400" cap="flat" cmpd="sng">
            <a:solidFill>
              <a:srgbClr val="00256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10" name="Google Shape;3510;p196"/>
          <p:cNvSpPr/>
          <p:nvPr/>
        </p:nvSpPr>
        <p:spPr>
          <a:xfrm>
            <a:off x="7728912" y="1268760"/>
            <a:ext cx="731520" cy="640080"/>
          </a:xfrm>
          <a:prstGeom prst="heart">
            <a:avLst/>
          </a:prstGeom>
          <a:solidFill>
            <a:schemeClr val="accent1"/>
          </a:solidFill>
          <a:ln w="25400" cap="flat" cmpd="sng">
            <a:solidFill>
              <a:srgbClr val="00256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11" name="Google Shape;3511;p196"/>
          <p:cNvSpPr/>
          <p:nvPr/>
        </p:nvSpPr>
        <p:spPr>
          <a:xfrm>
            <a:off x="6588224" y="556672"/>
            <a:ext cx="731520" cy="640080"/>
          </a:xfrm>
          <a:prstGeom prst="heart">
            <a:avLst/>
          </a:prstGeom>
          <a:solidFill>
            <a:schemeClr val="accent1"/>
          </a:solidFill>
          <a:ln w="25400" cap="flat" cmpd="sng">
            <a:solidFill>
              <a:srgbClr val="00256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12" name="Google Shape;3512;p196"/>
          <p:cNvSpPr/>
          <p:nvPr/>
        </p:nvSpPr>
        <p:spPr>
          <a:xfrm>
            <a:off x="3192408" y="3292976"/>
            <a:ext cx="731520" cy="640080"/>
          </a:xfrm>
          <a:prstGeom prst="heart">
            <a:avLst/>
          </a:prstGeom>
          <a:solidFill>
            <a:schemeClr val="accent1"/>
          </a:solidFill>
          <a:ln w="25400" cap="flat" cmpd="sng">
            <a:solidFill>
              <a:srgbClr val="00256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13" name="Google Shape;3513;p196"/>
          <p:cNvSpPr/>
          <p:nvPr/>
        </p:nvSpPr>
        <p:spPr>
          <a:xfrm>
            <a:off x="2184296" y="2420888"/>
            <a:ext cx="731520" cy="640080"/>
          </a:xfrm>
          <a:prstGeom prst="heart">
            <a:avLst/>
          </a:prstGeom>
          <a:solidFill>
            <a:schemeClr val="accent1"/>
          </a:solidFill>
          <a:ln w="25400" cap="flat" cmpd="sng">
            <a:solidFill>
              <a:srgbClr val="00256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14" name="Google Shape;3514;p196"/>
          <p:cNvSpPr/>
          <p:nvPr/>
        </p:nvSpPr>
        <p:spPr>
          <a:xfrm>
            <a:off x="3203848" y="548680"/>
            <a:ext cx="731520" cy="640080"/>
          </a:xfrm>
          <a:prstGeom prst="heart">
            <a:avLst/>
          </a:prstGeom>
          <a:solidFill>
            <a:schemeClr val="accent1"/>
          </a:solidFill>
          <a:ln w="25400" cap="flat" cmpd="sng">
            <a:solidFill>
              <a:srgbClr val="00256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15" name="Google Shape;3515;p196"/>
          <p:cNvSpPr/>
          <p:nvPr/>
        </p:nvSpPr>
        <p:spPr>
          <a:xfrm>
            <a:off x="-324544" y="1412776"/>
            <a:ext cx="2304256" cy="61555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D8D8D8"/>
                </a:solidFill>
                <a:latin typeface="Arial"/>
                <a:ea typeface="Arial"/>
                <a:cs typeface="Arial"/>
                <a:sym typeface="Arial"/>
              </a:rPr>
              <a:t>Dove and Bible</a:t>
            </a:r>
            <a:endParaRPr/>
          </a:p>
          <a:p>
            <a:pPr marL="0" marR="0" lvl="0" indent="0" algn="ctr" rtl="0">
              <a:spcBef>
                <a:spcPts val="0"/>
              </a:spcBef>
              <a:spcAft>
                <a:spcPts val="0"/>
              </a:spcAft>
              <a:buNone/>
            </a:pPr>
            <a:r>
              <a:rPr lang="en-US" sz="800">
                <a:solidFill>
                  <a:srgbClr val="D8D8D8"/>
                </a:solidFill>
                <a:latin typeface="Arial"/>
                <a:ea typeface="Arial"/>
                <a:cs typeface="Arial"/>
                <a:sym typeface="Arial"/>
              </a:rPr>
              <a:t>Microsoft clip art © 2013 </a:t>
            </a:r>
            <a:endParaRPr/>
          </a:p>
          <a:p>
            <a:pPr marL="0" marR="0" lvl="0" indent="0" algn="ctr" rtl="0">
              <a:spcBef>
                <a:spcPts val="0"/>
              </a:spcBef>
              <a:spcAft>
                <a:spcPts val="0"/>
              </a:spcAft>
              <a:buNone/>
            </a:pPr>
            <a:r>
              <a:rPr lang="en-US" sz="800">
                <a:solidFill>
                  <a:srgbClr val="D8D8D8"/>
                </a:solidFill>
                <a:latin typeface="Arial"/>
                <a:ea typeface="Arial"/>
                <a:cs typeface="Arial"/>
                <a:sym typeface="Arial"/>
              </a:rPr>
              <a:t>Microsoft Corporation. </a:t>
            </a:r>
            <a:endParaRPr/>
          </a:p>
          <a:p>
            <a:pPr marL="0" marR="0" lvl="0" indent="0" algn="ctr" rtl="0">
              <a:spcBef>
                <a:spcPts val="0"/>
              </a:spcBef>
              <a:spcAft>
                <a:spcPts val="0"/>
              </a:spcAft>
              <a:buNone/>
            </a:pPr>
            <a:endParaRPr sz="1000">
              <a:solidFill>
                <a:srgbClr val="D8D8D8"/>
              </a:solidFill>
              <a:latin typeface="Arial"/>
              <a:ea typeface="Arial"/>
              <a:cs typeface="Arial"/>
              <a:sym typeface="Arial"/>
            </a:endParaRPr>
          </a:p>
        </p:txBody>
      </p:sp>
      <p:cxnSp>
        <p:nvCxnSpPr>
          <p:cNvPr id="3516" name="Google Shape;3516;p196"/>
          <p:cNvCxnSpPr/>
          <p:nvPr/>
        </p:nvCxnSpPr>
        <p:spPr>
          <a:xfrm>
            <a:off x="3563888" y="692736"/>
            <a:ext cx="0" cy="360000"/>
          </a:xfrm>
          <a:prstGeom prst="straightConnector1">
            <a:avLst/>
          </a:prstGeom>
          <a:noFill/>
          <a:ln w="57150" cap="flat" cmpd="sng">
            <a:solidFill>
              <a:schemeClr val="lt1"/>
            </a:solidFill>
            <a:prstDash val="solid"/>
            <a:round/>
            <a:headEnd type="none" w="sm" len="sm"/>
            <a:tailEnd type="none" w="sm" len="sm"/>
          </a:ln>
        </p:spPr>
      </p:cxnSp>
      <p:cxnSp>
        <p:nvCxnSpPr>
          <p:cNvPr id="3517" name="Google Shape;3517;p196"/>
          <p:cNvCxnSpPr/>
          <p:nvPr/>
        </p:nvCxnSpPr>
        <p:spPr>
          <a:xfrm>
            <a:off x="3419872" y="764704"/>
            <a:ext cx="274320" cy="0"/>
          </a:xfrm>
          <a:prstGeom prst="straightConnector1">
            <a:avLst/>
          </a:prstGeom>
          <a:noFill/>
          <a:ln w="57150" cap="flat" cmpd="sng">
            <a:solidFill>
              <a:schemeClr val="lt1"/>
            </a:solidFill>
            <a:prstDash val="solid"/>
            <a:round/>
            <a:headEnd type="none" w="sm" len="sm"/>
            <a:tailEnd type="none" w="sm" len="sm"/>
          </a:ln>
        </p:spPr>
      </p:cxnSp>
      <p:cxnSp>
        <p:nvCxnSpPr>
          <p:cNvPr id="3518" name="Google Shape;3518;p196"/>
          <p:cNvCxnSpPr/>
          <p:nvPr/>
        </p:nvCxnSpPr>
        <p:spPr>
          <a:xfrm>
            <a:off x="4932040" y="1628800"/>
            <a:ext cx="288000" cy="0"/>
          </a:xfrm>
          <a:prstGeom prst="straightConnector1">
            <a:avLst/>
          </a:prstGeom>
          <a:noFill/>
          <a:ln w="57150" cap="flat" cmpd="sng">
            <a:solidFill>
              <a:schemeClr val="lt1"/>
            </a:solidFill>
            <a:prstDash val="solid"/>
            <a:round/>
            <a:headEnd type="none" w="sm" len="sm"/>
            <a:tailEnd type="none" w="sm" len="sm"/>
          </a:ln>
        </p:spPr>
      </p:cxnSp>
      <p:cxnSp>
        <p:nvCxnSpPr>
          <p:cNvPr id="3519" name="Google Shape;3519;p196"/>
          <p:cNvCxnSpPr/>
          <p:nvPr/>
        </p:nvCxnSpPr>
        <p:spPr>
          <a:xfrm>
            <a:off x="6804248" y="764704"/>
            <a:ext cx="288000" cy="0"/>
          </a:xfrm>
          <a:prstGeom prst="straightConnector1">
            <a:avLst/>
          </a:prstGeom>
          <a:noFill/>
          <a:ln w="57150" cap="flat" cmpd="sng">
            <a:solidFill>
              <a:schemeClr val="lt1"/>
            </a:solidFill>
            <a:prstDash val="solid"/>
            <a:round/>
            <a:headEnd type="none" w="sm" len="sm"/>
            <a:tailEnd type="none" w="sm" len="sm"/>
          </a:ln>
        </p:spPr>
      </p:cxnSp>
      <p:cxnSp>
        <p:nvCxnSpPr>
          <p:cNvPr id="3520" name="Google Shape;3520;p196"/>
          <p:cNvCxnSpPr/>
          <p:nvPr/>
        </p:nvCxnSpPr>
        <p:spPr>
          <a:xfrm>
            <a:off x="7956408" y="1484784"/>
            <a:ext cx="288000" cy="0"/>
          </a:xfrm>
          <a:prstGeom prst="straightConnector1">
            <a:avLst/>
          </a:prstGeom>
          <a:noFill/>
          <a:ln w="57150" cap="flat" cmpd="sng">
            <a:solidFill>
              <a:schemeClr val="lt1"/>
            </a:solidFill>
            <a:prstDash val="solid"/>
            <a:round/>
            <a:headEnd type="none" w="sm" len="sm"/>
            <a:tailEnd type="none" w="sm" len="sm"/>
          </a:ln>
        </p:spPr>
      </p:cxnSp>
      <p:cxnSp>
        <p:nvCxnSpPr>
          <p:cNvPr id="3521" name="Google Shape;3521;p196"/>
          <p:cNvCxnSpPr/>
          <p:nvPr/>
        </p:nvCxnSpPr>
        <p:spPr>
          <a:xfrm>
            <a:off x="2411792" y="2636912"/>
            <a:ext cx="288000" cy="0"/>
          </a:xfrm>
          <a:prstGeom prst="straightConnector1">
            <a:avLst/>
          </a:prstGeom>
          <a:noFill/>
          <a:ln w="57150" cap="flat" cmpd="sng">
            <a:solidFill>
              <a:schemeClr val="lt1"/>
            </a:solidFill>
            <a:prstDash val="solid"/>
            <a:round/>
            <a:headEnd type="none" w="sm" len="sm"/>
            <a:tailEnd type="none" w="sm" len="sm"/>
          </a:ln>
        </p:spPr>
      </p:cxnSp>
      <p:cxnSp>
        <p:nvCxnSpPr>
          <p:cNvPr id="3522" name="Google Shape;3522;p196"/>
          <p:cNvCxnSpPr/>
          <p:nvPr/>
        </p:nvCxnSpPr>
        <p:spPr>
          <a:xfrm>
            <a:off x="3419904" y="3501008"/>
            <a:ext cx="288000" cy="0"/>
          </a:xfrm>
          <a:prstGeom prst="straightConnector1">
            <a:avLst/>
          </a:prstGeom>
          <a:noFill/>
          <a:ln w="57150" cap="flat" cmpd="sng">
            <a:solidFill>
              <a:schemeClr val="lt1"/>
            </a:solidFill>
            <a:prstDash val="solid"/>
            <a:round/>
            <a:headEnd type="none" w="sm" len="sm"/>
            <a:tailEnd type="none" w="sm" len="sm"/>
          </a:ln>
        </p:spPr>
      </p:cxnSp>
      <p:sp>
        <p:nvSpPr>
          <p:cNvPr id="3523" name="Google Shape;3523;p196"/>
          <p:cNvSpPr txBox="1"/>
          <p:nvPr/>
        </p:nvSpPr>
        <p:spPr>
          <a:xfrm>
            <a:off x="35496" y="3557334"/>
            <a:ext cx="3528392" cy="18158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dirty="0" smtClean="0">
                <a:solidFill>
                  <a:schemeClr val="lt1"/>
                </a:solidFill>
                <a:latin typeface="Calibri"/>
                <a:ea typeface="Calibri"/>
                <a:cs typeface="Calibri"/>
                <a:sym typeface="Calibri"/>
              </a:rPr>
              <a:t>« </a:t>
            </a:r>
            <a:r>
              <a:rPr lang="en-US" sz="2800" b="1" dirty="0">
                <a:solidFill>
                  <a:schemeClr val="lt1"/>
                </a:solidFill>
                <a:latin typeface="Calibri"/>
                <a:ea typeface="Calibri"/>
                <a:cs typeface="Calibri"/>
                <a:sym typeface="Calibri"/>
              </a:rPr>
              <a:t>Ne </a:t>
            </a:r>
            <a:r>
              <a:rPr lang="en-US" sz="2800" b="1" dirty="0" err="1">
                <a:solidFill>
                  <a:schemeClr val="lt1"/>
                </a:solidFill>
                <a:latin typeface="Calibri"/>
                <a:ea typeface="Calibri"/>
                <a:cs typeface="Calibri"/>
                <a:sym typeface="Calibri"/>
              </a:rPr>
              <a:t>vous</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enivrez</a:t>
            </a:r>
            <a:r>
              <a:rPr lang="en-US" sz="2800" b="1" dirty="0">
                <a:solidFill>
                  <a:schemeClr val="lt1"/>
                </a:solidFill>
                <a:latin typeface="Calibri"/>
                <a:ea typeface="Calibri"/>
                <a:cs typeface="Calibri"/>
                <a:sym typeface="Calibri"/>
              </a:rPr>
              <a:t> </a:t>
            </a:r>
            <a:endParaRPr lang="en-US" sz="2800" b="1" dirty="0" smtClean="0">
              <a:solidFill>
                <a:schemeClr val="lt1"/>
              </a:solidFill>
              <a:latin typeface="Calibri"/>
              <a:ea typeface="Calibri"/>
              <a:cs typeface="Calibri"/>
              <a:sym typeface="Calibri"/>
            </a:endParaRPr>
          </a:p>
          <a:p>
            <a:pPr marL="0" marR="0" lvl="0" indent="0" algn="l" rtl="0">
              <a:spcBef>
                <a:spcPts val="0"/>
              </a:spcBef>
              <a:spcAft>
                <a:spcPts val="0"/>
              </a:spcAft>
              <a:buNone/>
            </a:pPr>
            <a:r>
              <a:rPr lang="en-US" sz="2800" b="1" dirty="0" smtClean="0">
                <a:solidFill>
                  <a:schemeClr val="lt1"/>
                </a:solidFill>
                <a:latin typeface="Calibri"/>
                <a:ea typeface="Calibri"/>
                <a:cs typeface="Calibri"/>
                <a:sym typeface="Calibri"/>
              </a:rPr>
              <a:t>pas </a:t>
            </a:r>
            <a:r>
              <a:rPr lang="en-US" sz="2800" b="1" dirty="0">
                <a:solidFill>
                  <a:schemeClr val="lt1"/>
                </a:solidFill>
                <a:latin typeface="Calibri"/>
                <a:ea typeface="Calibri"/>
                <a:cs typeface="Calibri"/>
                <a:sym typeface="Calibri"/>
              </a:rPr>
              <a:t>de </a:t>
            </a:r>
            <a:r>
              <a:rPr lang="en-US" sz="2800" b="1" dirty="0" err="1">
                <a:solidFill>
                  <a:schemeClr val="lt1"/>
                </a:solidFill>
                <a:latin typeface="Calibri"/>
                <a:ea typeface="Calibri"/>
                <a:cs typeface="Calibri"/>
                <a:sym typeface="Calibri"/>
              </a:rPr>
              <a:t>vin</a:t>
            </a:r>
            <a:r>
              <a:rPr lang="en-US" sz="2800" b="1" dirty="0">
                <a:solidFill>
                  <a:schemeClr val="lt1"/>
                </a:solidFill>
                <a:latin typeface="Calibri"/>
                <a:ea typeface="Calibri"/>
                <a:cs typeface="Calibri"/>
                <a:sym typeface="Calibri"/>
              </a:rPr>
              <a:t> . . . </a:t>
            </a:r>
            <a:r>
              <a:rPr lang="en-US" sz="2800" b="1" dirty="0" err="1">
                <a:solidFill>
                  <a:schemeClr val="lt1"/>
                </a:solidFill>
                <a:latin typeface="Calibri"/>
                <a:ea typeface="Calibri"/>
                <a:cs typeface="Calibri"/>
                <a:sym typeface="Calibri"/>
              </a:rPr>
              <a:t>Soyez</a:t>
            </a:r>
            <a:r>
              <a:rPr lang="en-US" sz="2800" b="1" dirty="0">
                <a:solidFill>
                  <a:schemeClr val="lt1"/>
                </a:solidFill>
                <a:latin typeface="Calibri"/>
                <a:ea typeface="Calibri"/>
                <a:cs typeface="Calibri"/>
                <a:sym typeface="Calibri"/>
              </a:rPr>
              <a:t>, au contraire, </a:t>
            </a:r>
            <a:r>
              <a:rPr lang="en-US" sz="2800" b="1" dirty="0" err="1">
                <a:solidFill>
                  <a:schemeClr val="lt1"/>
                </a:solidFill>
                <a:latin typeface="Calibri"/>
                <a:ea typeface="Calibri"/>
                <a:cs typeface="Calibri"/>
                <a:sym typeface="Calibri"/>
              </a:rPr>
              <a:t>remplis</a:t>
            </a:r>
            <a:r>
              <a:rPr lang="en-US" sz="2800" b="1" dirty="0">
                <a:solidFill>
                  <a:schemeClr val="lt1"/>
                </a:solidFill>
                <a:latin typeface="Calibri"/>
                <a:ea typeface="Calibri"/>
                <a:cs typeface="Calibri"/>
                <a:sym typeface="Calibri"/>
              </a:rPr>
              <a:t> de </a:t>
            </a:r>
            <a:r>
              <a:rPr lang="en-US" sz="2800" b="1" dirty="0" err="1">
                <a:solidFill>
                  <a:schemeClr val="lt1"/>
                </a:solidFill>
                <a:latin typeface="Calibri"/>
                <a:ea typeface="Calibri"/>
                <a:cs typeface="Calibri"/>
                <a:sym typeface="Calibri"/>
              </a:rPr>
              <a:t>l'Esprit</a:t>
            </a:r>
            <a:r>
              <a:rPr lang="en-US" sz="2800" b="1" dirty="0">
                <a:solidFill>
                  <a:schemeClr val="lt1"/>
                </a:solidFill>
                <a:latin typeface="Calibri"/>
                <a:ea typeface="Calibri"/>
                <a:cs typeface="Calibri"/>
                <a:sym typeface="Calibri"/>
              </a:rPr>
              <a:t> » </a:t>
            </a:r>
            <a:r>
              <a:rPr lang="en-US" sz="2800" b="1" dirty="0" err="1">
                <a:solidFill>
                  <a:schemeClr val="lt1"/>
                </a:solidFill>
                <a:latin typeface="Calibri"/>
                <a:ea typeface="Calibri"/>
                <a:cs typeface="Calibri"/>
                <a:sym typeface="Calibri"/>
              </a:rPr>
              <a:t>Éph</a:t>
            </a:r>
            <a:r>
              <a:rPr lang="en-US" sz="2800" b="1" dirty="0">
                <a:solidFill>
                  <a:schemeClr val="lt1"/>
                </a:solidFill>
                <a:latin typeface="Calibri"/>
                <a:ea typeface="Calibri"/>
                <a:cs typeface="Calibri"/>
                <a:sym typeface="Calibri"/>
              </a:rPr>
              <a:t> 5:18</a:t>
            </a:r>
            <a:endParaRPr sz="2800" b="1" dirty="0">
              <a:solidFill>
                <a:schemeClr val="lt1"/>
              </a:solidFill>
              <a:latin typeface="Calibri"/>
              <a:ea typeface="Calibri"/>
              <a:cs typeface="Calibri"/>
              <a:sym typeface="Calibri"/>
            </a:endParaRPr>
          </a:p>
        </p:txBody>
      </p:sp>
      <p:cxnSp>
        <p:nvCxnSpPr>
          <p:cNvPr id="3524" name="Google Shape;3524;p196"/>
          <p:cNvCxnSpPr/>
          <p:nvPr/>
        </p:nvCxnSpPr>
        <p:spPr>
          <a:xfrm>
            <a:off x="4932072" y="4365104"/>
            <a:ext cx="288000" cy="0"/>
          </a:xfrm>
          <a:prstGeom prst="straightConnector1">
            <a:avLst/>
          </a:prstGeom>
          <a:noFill/>
          <a:ln w="57150" cap="flat" cmpd="sng">
            <a:solidFill>
              <a:schemeClr val="lt1"/>
            </a:solidFill>
            <a:prstDash val="solid"/>
            <a:round/>
            <a:headEnd type="none" w="sm" len="sm"/>
            <a:tailEnd type="none" w="sm" len="sm"/>
          </a:ln>
        </p:spPr>
      </p:cxnSp>
      <p:cxnSp>
        <p:nvCxnSpPr>
          <p:cNvPr id="3525" name="Google Shape;3525;p196"/>
          <p:cNvCxnSpPr/>
          <p:nvPr/>
        </p:nvCxnSpPr>
        <p:spPr>
          <a:xfrm>
            <a:off x="6372200" y="3501008"/>
            <a:ext cx="288000" cy="0"/>
          </a:xfrm>
          <a:prstGeom prst="straightConnector1">
            <a:avLst/>
          </a:prstGeom>
          <a:noFill/>
          <a:ln w="57150" cap="flat" cmpd="sng">
            <a:solidFill>
              <a:schemeClr val="lt1"/>
            </a:solidFill>
            <a:prstDash val="solid"/>
            <a:round/>
            <a:headEnd type="none" w="sm" len="sm"/>
            <a:tailEnd type="none" w="sm" len="sm"/>
          </a:ln>
        </p:spPr>
      </p:cxnSp>
      <p:cxnSp>
        <p:nvCxnSpPr>
          <p:cNvPr id="3526" name="Google Shape;3526;p196"/>
          <p:cNvCxnSpPr/>
          <p:nvPr/>
        </p:nvCxnSpPr>
        <p:spPr>
          <a:xfrm>
            <a:off x="7524360" y="2636912"/>
            <a:ext cx="288000" cy="0"/>
          </a:xfrm>
          <a:prstGeom prst="straightConnector1">
            <a:avLst/>
          </a:prstGeom>
          <a:noFill/>
          <a:ln w="57150" cap="flat" cmpd="sng">
            <a:solidFill>
              <a:schemeClr val="lt1"/>
            </a:solidFill>
            <a:prstDash val="solid"/>
            <a:round/>
            <a:headEnd type="none" w="sm" len="sm"/>
            <a:tailEnd type="none" w="sm" len="sm"/>
          </a:ln>
        </p:spPr>
      </p:cxnSp>
      <p:cxnSp>
        <p:nvCxnSpPr>
          <p:cNvPr id="3527" name="Google Shape;3527;p196"/>
          <p:cNvCxnSpPr/>
          <p:nvPr/>
        </p:nvCxnSpPr>
        <p:spPr>
          <a:xfrm>
            <a:off x="5076056" y="1556832"/>
            <a:ext cx="0" cy="360000"/>
          </a:xfrm>
          <a:prstGeom prst="straightConnector1">
            <a:avLst/>
          </a:prstGeom>
          <a:noFill/>
          <a:ln w="57150" cap="flat" cmpd="sng">
            <a:solidFill>
              <a:schemeClr val="lt1"/>
            </a:solidFill>
            <a:prstDash val="solid"/>
            <a:round/>
            <a:headEnd type="none" w="sm" len="sm"/>
            <a:tailEnd type="none" w="sm" len="sm"/>
          </a:ln>
        </p:spPr>
      </p:cxnSp>
      <p:cxnSp>
        <p:nvCxnSpPr>
          <p:cNvPr id="3528" name="Google Shape;3528;p196"/>
          <p:cNvCxnSpPr/>
          <p:nvPr/>
        </p:nvCxnSpPr>
        <p:spPr>
          <a:xfrm>
            <a:off x="6948264" y="692736"/>
            <a:ext cx="0" cy="360000"/>
          </a:xfrm>
          <a:prstGeom prst="straightConnector1">
            <a:avLst/>
          </a:prstGeom>
          <a:noFill/>
          <a:ln w="57150" cap="flat" cmpd="sng">
            <a:solidFill>
              <a:schemeClr val="lt1"/>
            </a:solidFill>
            <a:prstDash val="solid"/>
            <a:round/>
            <a:headEnd type="none" w="sm" len="sm"/>
            <a:tailEnd type="none" w="sm" len="sm"/>
          </a:ln>
        </p:spPr>
      </p:cxnSp>
      <p:cxnSp>
        <p:nvCxnSpPr>
          <p:cNvPr id="3529" name="Google Shape;3529;p196"/>
          <p:cNvCxnSpPr/>
          <p:nvPr/>
        </p:nvCxnSpPr>
        <p:spPr>
          <a:xfrm>
            <a:off x="3563888" y="3429040"/>
            <a:ext cx="0" cy="360000"/>
          </a:xfrm>
          <a:prstGeom prst="straightConnector1">
            <a:avLst/>
          </a:prstGeom>
          <a:noFill/>
          <a:ln w="57150" cap="flat" cmpd="sng">
            <a:solidFill>
              <a:schemeClr val="lt1"/>
            </a:solidFill>
            <a:prstDash val="solid"/>
            <a:round/>
            <a:headEnd type="none" w="sm" len="sm"/>
            <a:tailEnd type="none" w="sm" len="sm"/>
          </a:ln>
        </p:spPr>
      </p:cxnSp>
      <p:cxnSp>
        <p:nvCxnSpPr>
          <p:cNvPr id="3530" name="Google Shape;3530;p196"/>
          <p:cNvCxnSpPr/>
          <p:nvPr/>
        </p:nvCxnSpPr>
        <p:spPr>
          <a:xfrm>
            <a:off x="2555776" y="2564904"/>
            <a:ext cx="0" cy="360000"/>
          </a:xfrm>
          <a:prstGeom prst="straightConnector1">
            <a:avLst/>
          </a:prstGeom>
          <a:noFill/>
          <a:ln w="57150" cap="flat" cmpd="sng">
            <a:solidFill>
              <a:schemeClr val="lt1"/>
            </a:solidFill>
            <a:prstDash val="solid"/>
            <a:round/>
            <a:headEnd type="none" w="sm" len="sm"/>
            <a:tailEnd type="none" w="sm" len="sm"/>
          </a:ln>
        </p:spPr>
      </p:cxnSp>
      <p:cxnSp>
        <p:nvCxnSpPr>
          <p:cNvPr id="3531" name="Google Shape;3531;p196"/>
          <p:cNvCxnSpPr/>
          <p:nvPr/>
        </p:nvCxnSpPr>
        <p:spPr>
          <a:xfrm>
            <a:off x="5076056" y="4293136"/>
            <a:ext cx="0" cy="360000"/>
          </a:xfrm>
          <a:prstGeom prst="straightConnector1">
            <a:avLst/>
          </a:prstGeom>
          <a:noFill/>
          <a:ln w="57150" cap="flat" cmpd="sng">
            <a:solidFill>
              <a:schemeClr val="lt1"/>
            </a:solidFill>
            <a:prstDash val="solid"/>
            <a:round/>
            <a:headEnd type="none" w="sm" len="sm"/>
            <a:tailEnd type="none" w="sm" len="sm"/>
          </a:ln>
        </p:spPr>
      </p:cxnSp>
      <p:cxnSp>
        <p:nvCxnSpPr>
          <p:cNvPr id="3532" name="Google Shape;3532;p196"/>
          <p:cNvCxnSpPr/>
          <p:nvPr/>
        </p:nvCxnSpPr>
        <p:spPr>
          <a:xfrm>
            <a:off x="6516216" y="3429000"/>
            <a:ext cx="0" cy="360000"/>
          </a:xfrm>
          <a:prstGeom prst="straightConnector1">
            <a:avLst/>
          </a:prstGeom>
          <a:noFill/>
          <a:ln w="57150" cap="flat" cmpd="sng">
            <a:solidFill>
              <a:schemeClr val="lt1"/>
            </a:solidFill>
            <a:prstDash val="solid"/>
            <a:round/>
            <a:headEnd type="none" w="sm" len="sm"/>
            <a:tailEnd type="none" w="sm" len="sm"/>
          </a:ln>
        </p:spPr>
      </p:cxnSp>
      <p:cxnSp>
        <p:nvCxnSpPr>
          <p:cNvPr id="3533" name="Google Shape;3533;p196"/>
          <p:cNvCxnSpPr/>
          <p:nvPr/>
        </p:nvCxnSpPr>
        <p:spPr>
          <a:xfrm>
            <a:off x="8100392" y="1412776"/>
            <a:ext cx="0" cy="360000"/>
          </a:xfrm>
          <a:prstGeom prst="straightConnector1">
            <a:avLst/>
          </a:prstGeom>
          <a:noFill/>
          <a:ln w="57150" cap="flat" cmpd="sng">
            <a:solidFill>
              <a:schemeClr val="lt1"/>
            </a:solidFill>
            <a:prstDash val="solid"/>
            <a:round/>
            <a:headEnd type="none" w="sm" len="sm"/>
            <a:tailEnd type="none" w="sm" len="sm"/>
          </a:ln>
        </p:spPr>
      </p:cxnSp>
      <p:cxnSp>
        <p:nvCxnSpPr>
          <p:cNvPr id="3534" name="Google Shape;3534;p196"/>
          <p:cNvCxnSpPr/>
          <p:nvPr/>
        </p:nvCxnSpPr>
        <p:spPr>
          <a:xfrm>
            <a:off x="7668344" y="2564944"/>
            <a:ext cx="0" cy="360000"/>
          </a:xfrm>
          <a:prstGeom prst="straightConnector1">
            <a:avLst/>
          </a:prstGeom>
          <a:noFill/>
          <a:ln w="57150" cap="flat" cmpd="sng">
            <a:solidFill>
              <a:schemeClr val="lt1"/>
            </a:solidFill>
            <a:prstDash val="solid"/>
            <a:round/>
            <a:headEnd type="none" w="sm" len="sm"/>
            <a:tailEnd type="none" w="sm" len="sm"/>
          </a:ln>
        </p:spPr>
      </p:cxnSp>
      <p:sp>
        <p:nvSpPr>
          <p:cNvPr id="3535" name="Google Shape;3535;p196"/>
          <p:cNvSpPr txBox="1"/>
          <p:nvPr/>
        </p:nvSpPr>
        <p:spPr>
          <a:xfrm>
            <a:off x="3131840" y="1571308"/>
            <a:ext cx="3888432" cy="156966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600" b="1">
                <a:solidFill>
                  <a:schemeClr val="lt1"/>
                </a:solidFill>
                <a:latin typeface="Arial"/>
                <a:ea typeface="Arial"/>
                <a:cs typeface="Arial"/>
                <a:sym typeface="Arial"/>
              </a:rPr>
              <a:t>Jesus </a:t>
            </a:r>
            <a:endParaRPr sz="9600" b="1">
              <a:solidFill>
                <a:schemeClr val="lt1"/>
              </a:solidFill>
              <a:latin typeface="Arial"/>
              <a:ea typeface="Arial"/>
              <a:cs typeface="Arial"/>
              <a:sym typeface="Arial"/>
            </a:endParaRPr>
          </a:p>
        </p:txBody>
      </p:sp>
      <p:pic>
        <p:nvPicPr>
          <p:cNvPr id="3536" name="Google Shape;3536;p196" descr="dove and sword large cropped.png"/>
          <p:cNvPicPr preferRelativeResize="0"/>
          <p:nvPr/>
        </p:nvPicPr>
        <p:blipFill rotWithShape="1">
          <a:blip r:embed="rId3">
            <a:alphaModFix/>
          </a:blip>
          <a:srcRect/>
          <a:stretch/>
        </p:blipFill>
        <p:spPr>
          <a:xfrm>
            <a:off x="770705" y="44624"/>
            <a:ext cx="2505151" cy="2592288"/>
          </a:xfrm>
          <a:prstGeom prst="rect">
            <a:avLst/>
          </a:prstGeom>
          <a:noFill/>
          <a:ln>
            <a:noFill/>
          </a:ln>
        </p:spPr>
      </p:pic>
      <p:sp>
        <p:nvSpPr>
          <p:cNvPr id="3537" name="Google Shape;3537;p196"/>
          <p:cNvSpPr txBox="1"/>
          <p:nvPr/>
        </p:nvSpPr>
        <p:spPr>
          <a:xfrm>
            <a:off x="5652120" y="3884855"/>
            <a:ext cx="3347864" cy="15696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dirty="0">
                <a:solidFill>
                  <a:srgbClr val="0000FF"/>
                </a:solidFill>
                <a:latin typeface="Calibri"/>
                <a:ea typeface="Calibri"/>
                <a:cs typeface="Calibri"/>
                <a:sym typeface="Calibri"/>
              </a:rPr>
              <a:t>                    </a:t>
            </a:r>
            <a:r>
              <a:rPr lang="en-US" sz="2400" b="1" dirty="0" err="1">
                <a:solidFill>
                  <a:srgbClr val="0000FF"/>
                </a:solidFill>
                <a:latin typeface="Calibri"/>
                <a:ea typeface="Calibri"/>
                <a:cs typeface="Calibri"/>
                <a:sym typeface="Calibri"/>
              </a:rPr>
              <a:t>Remplis</a:t>
            </a:r>
            <a:r>
              <a:rPr lang="en-US" sz="2400" b="1" dirty="0">
                <a:solidFill>
                  <a:srgbClr val="0000FF"/>
                </a:solidFill>
                <a:latin typeface="Calibri"/>
                <a:ea typeface="Calibri"/>
                <a:cs typeface="Calibri"/>
                <a:sym typeface="Calibri"/>
              </a:rPr>
              <a:t> avec</a:t>
            </a:r>
            <a:endParaRPr dirty="0"/>
          </a:p>
          <a:p>
            <a:pPr marL="0" marR="0" lvl="0" indent="0" algn="l" rtl="0">
              <a:spcBef>
                <a:spcPts val="0"/>
              </a:spcBef>
              <a:spcAft>
                <a:spcPts val="0"/>
              </a:spcAft>
              <a:buNone/>
            </a:pPr>
            <a:r>
              <a:rPr lang="en-US" sz="2400" b="1" dirty="0">
                <a:solidFill>
                  <a:srgbClr val="0000FF"/>
                </a:solidFill>
                <a:latin typeface="Calibri"/>
                <a:ea typeface="Calibri"/>
                <a:cs typeface="Calibri"/>
                <a:sym typeface="Calibri"/>
              </a:rPr>
              <a:t>            </a:t>
            </a:r>
            <a:r>
              <a:rPr lang="en-US" sz="2400" b="1" dirty="0" err="1">
                <a:solidFill>
                  <a:srgbClr val="0000FF"/>
                </a:solidFill>
                <a:latin typeface="Calibri"/>
                <a:ea typeface="Calibri"/>
                <a:cs typeface="Calibri"/>
                <a:sym typeface="Calibri"/>
              </a:rPr>
              <a:t>l'amour</a:t>
            </a:r>
            <a:r>
              <a:rPr lang="en-US" sz="2400" b="1" dirty="0">
                <a:solidFill>
                  <a:srgbClr val="0000FF"/>
                </a:solidFill>
                <a:latin typeface="Calibri"/>
                <a:ea typeface="Calibri"/>
                <a:cs typeface="Calibri"/>
                <a:sym typeface="Calibri"/>
              </a:rPr>
              <a:t> de </a:t>
            </a:r>
            <a:r>
              <a:rPr lang="en-US" sz="2400" b="1" dirty="0" err="1">
                <a:solidFill>
                  <a:srgbClr val="0000FF"/>
                </a:solidFill>
                <a:latin typeface="Calibri"/>
                <a:ea typeface="Calibri"/>
                <a:cs typeface="Calibri"/>
                <a:sym typeface="Calibri"/>
              </a:rPr>
              <a:t>Jésus</a:t>
            </a:r>
            <a:endParaRPr dirty="0"/>
          </a:p>
          <a:p>
            <a:pPr marL="0" marR="0" lvl="0" indent="0" algn="l" rtl="0">
              <a:spcBef>
                <a:spcPts val="0"/>
              </a:spcBef>
              <a:spcAft>
                <a:spcPts val="0"/>
              </a:spcAft>
              <a:buNone/>
            </a:pPr>
            <a:r>
              <a:rPr lang="en-US" sz="2400" b="1" dirty="0">
                <a:solidFill>
                  <a:srgbClr val="0000FF"/>
                </a:solidFill>
                <a:latin typeface="Calibri"/>
                <a:ea typeface="Calibri"/>
                <a:cs typeface="Calibri"/>
                <a:sym typeface="Calibri"/>
              </a:rPr>
              <a:t>pour Dieu et les hommes</a:t>
            </a:r>
            <a:endParaRPr sz="2400" b="1" dirty="0">
              <a:solidFill>
                <a:srgbClr val="0000FF"/>
              </a:solidFill>
              <a:latin typeface="Calibri"/>
              <a:ea typeface="Calibri"/>
              <a:cs typeface="Calibri"/>
              <a:sym typeface="Calibri"/>
            </a:endParaRPr>
          </a:p>
        </p:txBody>
      </p:sp>
      <p:sp>
        <p:nvSpPr>
          <p:cNvPr id="3538" name="Google Shape;3538;p196"/>
          <p:cNvSpPr txBox="1"/>
          <p:nvPr/>
        </p:nvSpPr>
        <p:spPr>
          <a:xfrm>
            <a:off x="3707904" y="879103"/>
            <a:ext cx="1224136"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lt1"/>
                </a:solidFill>
                <a:latin typeface="Arial"/>
                <a:ea typeface="Arial"/>
                <a:cs typeface="Arial"/>
                <a:sym typeface="Arial"/>
              </a:rPr>
              <a:t>amour</a:t>
            </a:r>
            <a:endParaRPr sz="2400" b="1">
              <a:solidFill>
                <a:schemeClr val="lt1"/>
              </a:solidFill>
              <a:latin typeface="Arial"/>
              <a:ea typeface="Arial"/>
              <a:cs typeface="Arial"/>
              <a:sym typeface="Arial"/>
            </a:endParaRPr>
          </a:p>
        </p:txBody>
      </p:sp>
      <p:sp>
        <p:nvSpPr>
          <p:cNvPr id="3539" name="Google Shape;3539;p196"/>
          <p:cNvSpPr txBox="1"/>
          <p:nvPr/>
        </p:nvSpPr>
        <p:spPr>
          <a:xfrm>
            <a:off x="5940152" y="764704"/>
            <a:ext cx="864096"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lt1"/>
                </a:solidFill>
                <a:latin typeface="Arial"/>
                <a:ea typeface="Arial"/>
                <a:cs typeface="Arial"/>
                <a:sym typeface="Arial"/>
              </a:rPr>
              <a:t>joie</a:t>
            </a:r>
            <a:endParaRPr sz="2400" b="1">
              <a:solidFill>
                <a:schemeClr val="lt1"/>
              </a:solidFill>
              <a:latin typeface="Arial"/>
              <a:ea typeface="Arial"/>
              <a:cs typeface="Arial"/>
              <a:sym typeface="Arial"/>
            </a:endParaRPr>
          </a:p>
        </p:txBody>
      </p:sp>
      <p:sp>
        <p:nvSpPr>
          <p:cNvPr id="3540" name="Google Shape;3540;p196"/>
          <p:cNvSpPr txBox="1"/>
          <p:nvPr/>
        </p:nvSpPr>
        <p:spPr>
          <a:xfrm>
            <a:off x="3851920" y="1340768"/>
            <a:ext cx="1152128"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lt1"/>
                </a:solidFill>
                <a:latin typeface="Arial"/>
                <a:ea typeface="Arial"/>
                <a:cs typeface="Arial"/>
                <a:sym typeface="Arial"/>
              </a:rPr>
              <a:t>paix</a:t>
            </a:r>
            <a:endParaRPr sz="2400" b="1">
              <a:solidFill>
                <a:schemeClr val="lt1"/>
              </a:solidFill>
              <a:latin typeface="Arial"/>
              <a:ea typeface="Arial"/>
              <a:cs typeface="Arial"/>
              <a:sym typeface="Arial"/>
            </a:endParaRPr>
          </a:p>
        </p:txBody>
      </p:sp>
      <p:sp>
        <p:nvSpPr>
          <p:cNvPr id="3541" name="Google Shape;3541;p196"/>
          <p:cNvSpPr txBox="1"/>
          <p:nvPr/>
        </p:nvSpPr>
        <p:spPr>
          <a:xfrm>
            <a:off x="6228184" y="1311151"/>
            <a:ext cx="1584176"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lt1"/>
                </a:solidFill>
                <a:latin typeface="Arial"/>
                <a:ea typeface="Arial"/>
                <a:cs typeface="Arial"/>
                <a:sym typeface="Arial"/>
              </a:rPr>
              <a:t>patience</a:t>
            </a:r>
            <a:endParaRPr sz="2400" b="1">
              <a:solidFill>
                <a:schemeClr val="lt1"/>
              </a:solidFill>
              <a:latin typeface="Arial"/>
              <a:ea typeface="Arial"/>
              <a:cs typeface="Arial"/>
              <a:sym typeface="Arial"/>
            </a:endParaRPr>
          </a:p>
        </p:txBody>
      </p:sp>
      <p:sp>
        <p:nvSpPr>
          <p:cNvPr id="3542" name="Google Shape;3542;p196"/>
          <p:cNvSpPr txBox="1"/>
          <p:nvPr/>
        </p:nvSpPr>
        <p:spPr>
          <a:xfrm>
            <a:off x="6876256" y="1959223"/>
            <a:ext cx="1584176"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lt1"/>
                </a:solidFill>
                <a:latin typeface="Arial"/>
                <a:ea typeface="Arial"/>
                <a:cs typeface="Arial"/>
                <a:sym typeface="Arial"/>
              </a:rPr>
              <a:t>bénignité</a:t>
            </a:r>
            <a:endParaRPr sz="2400" b="1">
              <a:solidFill>
                <a:schemeClr val="lt1"/>
              </a:solidFill>
              <a:latin typeface="Arial"/>
              <a:ea typeface="Arial"/>
              <a:cs typeface="Arial"/>
              <a:sym typeface="Arial"/>
            </a:endParaRPr>
          </a:p>
        </p:txBody>
      </p:sp>
      <p:sp>
        <p:nvSpPr>
          <p:cNvPr id="3543" name="Google Shape;3543;p196"/>
          <p:cNvSpPr txBox="1"/>
          <p:nvPr/>
        </p:nvSpPr>
        <p:spPr>
          <a:xfrm>
            <a:off x="2051720" y="1916832"/>
            <a:ext cx="1512168"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lt1"/>
                </a:solidFill>
                <a:latin typeface="Arial"/>
                <a:ea typeface="Arial"/>
                <a:cs typeface="Arial"/>
                <a:sym typeface="Arial"/>
              </a:rPr>
              <a:t>bonté</a:t>
            </a:r>
            <a:endParaRPr sz="2400" b="1">
              <a:solidFill>
                <a:schemeClr val="lt1"/>
              </a:solidFill>
              <a:latin typeface="Arial"/>
              <a:ea typeface="Arial"/>
              <a:cs typeface="Arial"/>
              <a:sym typeface="Arial"/>
            </a:endParaRPr>
          </a:p>
        </p:txBody>
      </p:sp>
      <p:sp>
        <p:nvSpPr>
          <p:cNvPr id="3544" name="Google Shape;3544;p196"/>
          <p:cNvSpPr txBox="1"/>
          <p:nvPr/>
        </p:nvSpPr>
        <p:spPr>
          <a:xfrm>
            <a:off x="3059832" y="2895327"/>
            <a:ext cx="216024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lt1"/>
                </a:solidFill>
                <a:latin typeface="Arial"/>
                <a:ea typeface="Arial"/>
                <a:cs typeface="Arial"/>
                <a:sym typeface="Arial"/>
              </a:rPr>
              <a:t>fidélité</a:t>
            </a:r>
            <a:endParaRPr sz="2400" b="1">
              <a:solidFill>
                <a:schemeClr val="lt1"/>
              </a:solidFill>
              <a:latin typeface="Arial"/>
              <a:ea typeface="Arial"/>
              <a:cs typeface="Arial"/>
              <a:sym typeface="Arial"/>
            </a:endParaRPr>
          </a:p>
        </p:txBody>
      </p:sp>
      <p:sp>
        <p:nvSpPr>
          <p:cNvPr id="3545" name="Google Shape;3545;p196"/>
          <p:cNvSpPr txBox="1"/>
          <p:nvPr/>
        </p:nvSpPr>
        <p:spPr>
          <a:xfrm>
            <a:off x="5436096" y="2852936"/>
            <a:ext cx="216024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lt1"/>
                </a:solidFill>
                <a:latin typeface="Arial"/>
                <a:ea typeface="Arial"/>
                <a:cs typeface="Arial"/>
                <a:sym typeface="Arial"/>
              </a:rPr>
              <a:t>douceur</a:t>
            </a:r>
            <a:endParaRPr sz="2400" b="1">
              <a:solidFill>
                <a:schemeClr val="lt1"/>
              </a:solidFill>
              <a:latin typeface="Arial"/>
              <a:ea typeface="Arial"/>
              <a:cs typeface="Arial"/>
              <a:sym typeface="Arial"/>
            </a:endParaRPr>
          </a:p>
        </p:txBody>
      </p:sp>
      <p:sp>
        <p:nvSpPr>
          <p:cNvPr id="3546" name="Google Shape;3546;p196"/>
          <p:cNvSpPr txBox="1"/>
          <p:nvPr/>
        </p:nvSpPr>
        <p:spPr>
          <a:xfrm>
            <a:off x="3995936" y="3687415"/>
            <a:ext cx="216024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lt1"/>
                </a:solidFill>
                <a:latin typeface="Arial"/>
                <a:ea typeface="Arial"/>
                <a:cs typeface="Arial"/>
                <a:sym typeface="Arial"/>
              </a:rPr>
              <a:t>tempérance</a:t>
            </a:r>
            <a:endParaRPr sz="2400" b="1">
              <a:solidFill>
                <a:schemeClr val="lt1"/>
              </a:solidFill>
              <a:latin typeface="Arial"/>
              <a:ea typeface="Arial"/>
              <a:cs typeface="Arial"/>
              <a:sym typeface="Arial"/>
            </a:endParaRPr>
          </a:p>
        </p:txBody>
      </p:sp>
      <p:pic>
        <p:nvPicPr>
          <p:cNvPr id="3547" name="Google Shape;3547;p196" descr="angry-face-01s.gif"/>
          <p:cNvPicPr preferRelativeResize="0"/>
          <p:nvPr/>
        </p:nvPicPr>
        <p:blipFill rotWithShape="1">
          <a:blip r:embed="rId4">
            <a:alphaModFix/>
          </a:blip>
          <a:srcRect/>
          <a:stretch/>
        </p:blipFill>
        <p:spPr>
          <a:xfrm>
            <a:off x="179512" y="5877272"/>
            <a:ext cx="864096" cy="864096"/>
          </a:xfrm>
          <a:prstGeom prst="ellipse">
            <a:avLst/>
          </a:prstGeom>
          <a:noFill/>
          <a:ln>
            <a:noFill/>
          </a:ln>
        </p:spPr>
      </p:pic>
      <p:sp>
        <p:nvSpPr>
          <p:cNvPr id="3548" name="Google Shape;3548;p196"/>
          <p:cNvSpPr txBox="1"/>
          <p:nvPr/>
        </p:nvSpPr>
        <p:spPr>
          <a:xfrm>
            <a:off x="179512" y="5805264"/>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3549" name="Google Shape;3549;p196"/>
          <p:cNvSpPr txBox="1"/>
          <p:nvPr/>
        </p:nvSpPr>
        <p:spPr>
          <a:xfrm>
            <a:off x="107504" y="6669940"/>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F2F2F2"/>
                </a:solidFill>
                <a:latin typeface="Arial"/>
                <a:ea typeface="Arial"/>
                <a:cs typeface="Arial"/>
                <a:sym typeface="Arial"/>
              </a:rPr>
              <a:t>© GospelGifs.com </a:t>
            </a:r>
            <a:endParaRPr sz="800">
              <a:solidFill>
                <a:srgbClr val="F2F2F2"/>
              </a:solidFill>
              <a:latin typeface="Arial"/>
              <a:ea typeface="Arial"/>
              <a:cs typeface="Arial"/>
              <a:sym typeface="Arial"/>
            </a:endParaRPr>
          </a:p>
        </p:txBody>
      </p:sp>
      <p:sp>
        <p:nvSpPr>
          <p:cNvPr id="3550" name="Google Shape;3550;p196"/>
          <p:cNvSpPr txBox="1"/>
          <p:nvPr/>
        </p:nvSpPr>
        <p:spPr>
          <a:xfrm>
            <a:off x="1403648" y="5519504"/>
            <a:ext cx="7740352" cy="128016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i="0" u="none" strike="noStrike" cap="none">
                <a:solidFill>
                  <a:srgbClr val="FF0000"/>
                </a:solidFill>
                <a:latin typeface="Calibri"/>
                <a:ea typeface="Calibri"/>
                <a:cs typeface="Calibri"/>
                <a:sym typeface="Calibri"/>
              </a:rPr>
              <a:t>66. </a:t>
            </a:r>
            <a:r>
              <a:rPr lang="en-US" sz="2800" b="1">
                <a:solidFill>
                  <a:srgbClr val="FF0000"/>
                </a:solidFill>
                <a:latin typeface="Calibri"/>
                <a:ea typeface="Calibri"/>
                <a:cs typeface="Calibri"/>
                <a:sym typeface="Calibri"/>
              </a:rPr>
              <a:t>remplis de l'Esprit pour faire la volonté du Seigneur et marcher comme Jésus a marché ! </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Oui, Seigneur, fortifie-nous !</a:t>
            </a:r>
            <a:endParaRPr sz="2800" b="1" i="0" u="none" strike="noStrike" cap="none">
              <a:solidFill>
                <a:srgbClr val="0000FF"/>
              </a:solidFill>
              <a:latin typeface="Calibri"/>
              <a:ea typeface="Calibri"/>
              <a:cs typeface="Calibri"/>
              <a:sym typeface="Calibri"/>
            </a:endParaRPr>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3555"/>
        <p:cNvGrpSpPr/>
        <p:nvPr/>
      </p:nvGrpSpPr>
      <p:grpSpPr>
        <a:xfrm>
          <a:off x="0" y="0"/>
          <a:ext cx="0" cy="0"/>
          <a:chOff x="0" y="0"/>
          <a:chExt cx="0" cy="0"/>
        </a:xfrm>
      </p:grpSpPr>
      <p:pic>
        <p:nvPicPr>
          <p:cNvPr id="3556" name="Google Shape;3556;p197" descr="www.clipartbest.com dc6XLjAMi.gif"/>
          <p:cNvPicPr preferRelativeResize="0"/>
          <p:nvPr/>
        </p:nvPicPr>
        <p:blipFill rotWithShape="1">
          <a:blip r:embed="rId3">
            <a:alphaModFix/>
          </a:blip>
          <a:srcRect/>
          <a:stretch/>
        </p:blipFill>
        <p:spPr>
          <a:xfrm>
            <a:off x="113910" y="1340768"/>
            <a:ext cx="6114274" cy="4297680"/>
          </a:xfrm>
          <a:prstGeom prst="rect">
            <a:avLst/>
          </a:prstGeom>
          <a:noFill/>
          <a:ln>
            <a:noFill/>
          </a:ln>
        </p:spPr>
      </p:pic>
      <p:sp>
        <p:nvSpPr>
          <p:cNvPr id="3557" name="Google Shape;3557;p197"/>
          <p:cNvSpPr/>
          <p:nvPr/>
        </p:nvSpPr>
        <p:spPr>
          <a:xfrm>
            <a:off x="2987824" y="2924944"/>
            <a:ext cx="365760" cy="1828800"/>
          </a:xfrm>
          <a:prstGeom prst="rect">
            <a:avLst/>
          </a:prstGeom>
          <a:solidFill>
            <a:srgbClr val="CC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58" name="Google Shape;3558;p197"/>
          <p:cNvSpPr/>
          <p:nvPr/>
        </p:nvSpPr>
        <p:spPr>
          <a:xfrm>
            <a:off x="2339752" y="3351272"/>
            <a:ext cx="1645920" cy="365760"/>
          </a:xfrm>
          <a:prstGeom prst="rect">
            <a:avLst/>
          </a:prstGeom>
          <a:solidFill>
            <a:srgbClr val="CC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3559" name="Google Shape;3559;p197" descr="egyptian.gif"/>
          <p:cNvPicPr preferRelativeResize="0"/>
          <p:nvPr/>
        </p:nvPicPr>
        <p:blipFill rotWithShape="1">
          <a:blip r:embed="rId4">
            <a:alphaModFix/>
          </a:blip>
          <a:srcRect/>
          <a:stretch/>
        </p:blipFill>
        <p:spPr>
          <a:xfrm>
            <a:off x="1043608" y="1052736"/>
            <a:ext cx="4301334" cy="2560320"/>
          </a:xfrm>
          <a:prstGeom prst="rect">
            <a:avLst/>
          </a:prstGeom>
          <a:noFill/>
          <a:ln>
            <a:noFill/>
          </a:ln>
        </p:spPr>
      </p:pic>
      <p:pic>
        <p:nvPicPr>
          <p:cNvPr id="3560" name="Google Shape;3560;p197" descr="egyptian.gif"/>
          <p:cNvPicPr preferRelativeResize="0"/>
          <p:nvPr/>
        </p:nvPicPr>
        <p:blipFill rotWithShape="1">
          <a:blip r:embed="rId4">
            <a:alphaModFix/>
          </a:blip>
          <a:srcRect/>
          <a:stretch/>
        </p:blipFill>
        <p:spPr>
          <a:xfrm rot="7200000">
            <a:off x="2301062" y="3067277"/>
            <a:ext cx="4301334" cy="2560320"/>
          </a:xfrm>
          <a:prstGeom prst="rect">
            <a:avLst/>
          </a:prstGeom>
          <a:noFill/>
          <a:ln>
            <a:noFill/>
          </a:ln>
        </p:spPr>
      </p:pic>
      <p:pic>
        <p:nvPicPr>
          <p:cNvPr id="3561" name="Google Shape;3561;p197" descr="egyptian.gif"/>
          <p:cNvPicPr preferRelativeResize="0"/>
          <p:nvPr/>
        </p:nvPicPr>
        <p:blipFill rotWithShape="1">
          <a:blip r:embed="rId4">
            <a:alphaModFix/>
          </a:blip>
          <a:srcRect/>
          <a:stretch/>
        </p:blipFill>
        <p:spPr>
          <a:xfrm rot="-7200000" flipH="1">
            <a:off x="-219218" y="3075227"/>
            <a:ext cx="4301334" cy="2560320"/>
          </a:xfrm>
          <a:prstGeom prst="rect">
            <a:avLst/>
          </a:prstGeom>
          <a:noFill/>
          <a:ln>
            <a:noFill/>
          </a:ln>
        </p:spPr>
      </p:pic>
      <p:sp>
        <p:nvSpPr>
          <p:cNvPr id="3562" name="Google Shape;3562;p197"/>
          <p:cNvSpPr txBox="1"/>
          <p:nvPr/>
        </p:nvSpPr>
        <p:spPr>
          <a:xfrm>
            <a:off x="1259632" y="6495147"/>
            <a:ext cx="374441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F2F2F2"/>
                </a:solidFill>
                <a:latin typeface="Arial"/>
                <a:ea typeface="Arial"/>
                <a:cs typeface="Arial"/>
                <a:sym typeface="Arial"/>
              </a:rPr>
              <a:t>smiley © sherv.net            pulsing heart © clipartbest.com</a:t>
            </a:r>
            <a:endParaRPr/>
          </a:p>
          <a:p>
            <a:pPr marL="0" marR="0" lvl="0" indent="0" algn="ctr" rtl="0">
              <a:spcBef>
                <a:spcPts val="0"/>
              </a:spcBef>
              <a:spcAft>
                <a:spcPts val="0"/>
              </a:spcAft>
              <a:buNone/>
            </a:pPr>
            <a:endParaRPr sz="1000">
              <a:solidFill>
                <a:srgbClr val="F2F2F2"/>
              </a:solidFill>
              <a:latin typeface="Arial"/>
              <a:ea typeface="Arial"/>
              <a:cs typeface="Arial"/>
              <a:sym typeface="Arial"/>
            </a:endParaRPr>
          </a:p>
        </p:txBody>
      </p:sp>
      <p:pic>
        <p:nvPicPr>
          <p:cNvPr id="3563" name="Google Shape;3563;p197" descr="egyptian.gif"/>
          <p:cNvPicPr preferRelativeResize="0"/>
          <p:nvPr/>
        </p:nvPicPr>
        <p:blipFill rotWithShape="1">
          <a:blip r:embed="rId4">
            <a:alphaModFix/>
          </a:blip>
          <a:srcRect/>
          <a:stretch/>
        </p:blipFill>
        <p:spPr>
          <a:xfrm rot="-7200000" flipH="1">
            <a:off x="1698820" y="3474931"/>
            <a:ext cx="921716" cy="548640"/>
          </a:xfrm>
          <a:prstGeom prst="rect">
            <a:avLst/>
          </a:prstGeom>
          <a:noFill/>
          <a:ln>
            <a:noFill/>
          </a:ln>
        </p:spPr>
      </p:pic>
      <p:pic>
        <p:nvPicPr>
          <p:cNvPr id="3564" name="Google Shape;3564;p197" descr="egyptian.gif"/>
          <p:cNvPicPr preferRelativeResize="0"/>
          <p:nvPr/>
        </p:nvPicPr>
        <p:blipFill rotWithShape="1">
          <a:blip r:embed="rId4">
            <a:alphaModFix/>
          </a:blip>
          <a:srcRect/>
          <a:stretch/>
        </p:blipFill>
        <p:spPr>
          <a:xfrm rot="-7200000" flipH="1">
            <a:off x="1698820" y="3978987"/>
            <a:ext cx="921716" cy="548640"/>
          </a:xfrm>
          <a:prstGeom prst="rect">
            <a:avLst/>
          </a:prstGeom>
          <a:noFill/>
          <a:ln>
            <a:noFill/>
          </a:ln>
        </p:spPr>
      </p:pic>
      <p:pic>
        <p:nvPicPr>
          <p:cNvPr id="3565" name="Google Shape;3565;p197" descr="egyptian.gif"/>
          <p:cNvPicPr preferRelativeResize="0"/>
          <p:nvPr/>
        </p:nvPicPr>
        <p:blipFill rotWithShape="1">
          <a:blip r:embed="rId4">
            <a:alphaModFix/>
          </a:blip>
          <a:srcRect/>
          <a:stretch/>
        </p:blipFill>
        <p:spPr>
          <a:xfrm rot="-7200000" flipH="1">
            <a:off x="1266772" y="3690955"/>
            <a:ext cx="921716" cy="548640"/>
          </a:xfrm>
          <a:prstGeom prst="rect">
            <a:avLst/>
          </a:prstGeom>
          <a:noFill/>
          <a:ln>
            <a:noFill/>
          </a:ln>
        </p:spPr>
      </p:pic>
      <p:pic>
        <p:nvPicPr>
          <p:cNvPr id="3566" name="Google Shape;3566;p197" descr="egyptian.gif"/>
          <p:cNvPicPr preferRelativeResize="0"/>
          <p:nvPr/>
        </p:nvPicPr>
        <p:blipFill rotWithShape="1">
          <a:blip r:embed="rId4">
            <a:alphaModFix/>
          </a:blip>
          <a:srcRect/>
          <a:stretch/>
        </p:blipFill>
        <p:spPr>
          <a:xfrm rot="-7200000" flipH="1">
            <a:off x="2202876" y="4267019"/>
            <a:ext cx="921716" cy="548640"/>
          </a:xfrm>
          <a:prstGeom prst="rect">
            <a:avLst/>
          </a:prstGeom>
          <a:noFill/>
          <a:ln>
            <a:noFill/>
          </a:ln>
        </p:spPr>
      </p:pic>
      <p:pic>
        <p:nvPicPr>
          <p:cNvPr id="3567" name="Google Shape;3567;p197" descr="egyptian.gif"/>
          <p:cNvPicPr preferRelativeResize="0"/>
          <p:nvPr/>
        </p:nvPicPr>
        <p:blipFill rotWithShape="1">
          <a:blip r:embed="rId4">
            <a:alphaModFix/>
          </a:blip>
          <a:srcRect/>
          <a:stretch/>
        </p:blipFill>
        <p:spPr>
          <a:xfrm rot="-7200000" flipH="1">
            <a:off x="1698820" y="4483043"/>
            <a:ext cx="921716" cy="548640"/>
          </a:xfrm>
          <a:prstGeom prst="rect">
            <a:avLst/>
          </a:prstGeom>
          <a:noFill/>
          <a:ln>
            <a:noFill/>
          </a:ln>
        </p:spPr>
      </p:pic>
      <p:pic>
        <p:nvPicPr>
          <p:cNvPr id="3568" name="Google Shape;3568;p197" descr="egyptian.gif"/>
          <p:cNvPicPr preferRelativeResize="0"/>
          <p:nvPr/>
        </p:nvPicPr>
        <p:blipFill rotWithShape="1">
          <a:blip r:embed="rId4">
            <a:alphaModFix/>
          </a:blip>
          <a:srcRect/>
          <a:stretch/>
        </p:blipFill>
        <p:spPr>
          <a:xfrm rot="-7200000" flipH="1">
            <a:off x="1194764" y="4267019"/>
            <a:ext cx="921716" cy="548640"/>
          </a:xfrm>
          <a:prstGeom prst="rect">
            <a:avLst/>
          </a:prstGeom>
          <a:noFill/>
          <a:ln>
            <a:noFill/>
          </a:ln>
        </p:spPr>
      </p:pic>
      <p:pic>
        <p:nvPicPr>
          <p:cNvPr id="3569" name="Google Shape;3569;p197" descr="egyptian.gif"/>
          <p:cNvPicPr preferRelativeResize="0"/>
          <p:nvPr/>
        </p:nvPicPr>
        <p:blipFill rotWithShape="1">
          <a:blip r:embed="rId4">
            <a:alphaModFix/>
          </a:blip>
          <a:srcRect/>
          <a:stretch/>
        </p:blipFill>
        <p:spPr>
          <a:xfrm rot="-7200000" flipH="1">
            <a:off x="2202876" y="3690955"/>
            <a:ext cx="921716" cy="548640"/>
          </a:xfrm>
          <a:prstGeom prst="rect">
            <a:avLst/>
          </a:prstGeom>
          <a:noFill/>
          <a:ln>
            <a:noFill/>
          </a:ln>
        </p:spPr>
      </p:pic>
      <p:sp>
        <p:nvSpPr>
          <p:cNvPr id="3570" name="Google Shape;3570;p197"/>
          <p:cNvSpPr txBox="1"/>
          <p:nvPr/>
        </p:nvSpPr>
        <p:spPr>
          <a:xfrm>
            <a:off x="5732200" y="22097"/>
            <a:ext cx="3456384" cy="6658193"/>
          </a:xfrm>
          <a:prstGeom prst="rect">
            <a:avLst/>
          </a:prstGeom>
          <a:noFill/>
          <a:ln>
            <a:noFill/>
          </a:ln>
        </p:spPr>
        <p:txBody>
          <a:bodyPr spcFirstLastPara="1" wrap="square" lIns="91425" tIns="45700" rIns="91425" bIns="45700" anchor="t" anchorCtr="0">
            <a:spAutoFit/>
          </a:bodyPr>
          <a:lstStyle/>
          <a:p>
            <a:pPr marL="0" marR="0" lvl="0" indent="0" algn="ctr" rtl="0">
              <a:lnSpc>
                <a:spcPts val="3200"/>
              </a:lnSpc>
              <a:spcBef>
                <a:spcPts val="0"/>
              </a:spcBef>
              <a:spcAft>
                <a:spcPts val="0"/>
              </a:spcAft>
              <a:buNone/>
            </a:pPr>
            <a:r>
              <a:rPr lang="en-US" sz="2800" b="1" dirty="0" err="1">
                <a:solidFill>
                  <a:schemeClr val="dk2"/>
                </a:solidFill>
                <a:latin typeface="Calibri" pitchFamily="34" charset="0"/>
                <a:ea typeface="Calibri"/>
                <a:cs typeface="Calibri" pitchFamily="34" charset="0"/>
                <a:sym typeface="Calibri"/>
              </a:rPr>
              <a:t>L'Esprit</a:t>
            </a:r>
            <a:r>
              <a:rPr lang="en-US" sz="2800" b="1" dirty="0">
                <a:solidFill>
                  <a:schemeClr val="dk2"/>
                </a:solidFill>
                <a:latin typeface="Calibri" pitchFamily="34" charset="0"/>
                <a:ea typeface="Calibri"/>
                <a:cs typeface="Calibri" pitchFamily="34" charset="0"/>
                <a:sym typeface="Calibri"/>
              </a:rPr>
              <a:t> </a:t>
            </a:r>
            <a:r>
              <a:rPr lang="en-US" sz="2800" b="1" dirty="0" err="1">
                <a:solidFill>
                  <a:schemeClr val="dk2"/>
                </a:solidFill>
                <a:latin typeface="Calibri" pitchFamily="34" charset="0"/>
                <a:ea typeface="Calibri"/>
                <a:cs typeface="Calibri" pitchFamily="34" charset="0"/>
                <a:sym typeface="Calibri"/>
              </a:rPr>
              <a:t>remplit</a:t>
            </a:r>
            <a:r>
              <a:rPr lang="en-US" sz="2800" b="1" dirty="0">
                <a:solidFill>
                  <a:schemeClr val="dk2"/>
                </a:solidFill>
                <a:latin typeface="Calibri" pitchFamily="34" charset="0"/>
                <a:ea typeface="Calibri"/>
                <a:cs typeface="Calibri" pitchFamily="34" charset="0"/>
                <a:sym typeface="Calibri"/>
              </a:rPr>
              <a:t> les </a:t>
            </a:r>
            <a:r>
              <a:rPr lang="en-US" sz="2800" b="1" dirty="0" err="1">
                <a:solidFill>
                  <a:schemeClr val="dk2"/>
                </a:solidFill>
                <a:latin typeface="Calibri" pitchFamily="34" charset="0"/>
                <a:ea typeface="Calibri"/>
                <a:cs typeface="Calibri" pitchFamily="34" charset="0"/>
                <a:sym typeface="Calibri"/>
              </a:rPr>
              <a:t>croyants</a:t>
            </a:r>
            <a:r>
              <a:rPr lang="en-US" sz="2800" b="1" dirty="0">
                <a:solidFill>
                  <a:schemeClr val="dk2"/>
                </a:solidFill>
                <a:latin typeface="Calibri" pitchFamily="34" charset="0"/>
                <a:ea typeface="Calibri"/>
                <a:cs typeface="Calibri" pitchFamily="34" charset="0"/>
                <a:sym typeface="Calibri"/>
              </a:rPr>
              <a:t> pour </a:t>
            </a:r>
            <a:r>
              <a:rPr lang="en-US" sz="2800" b="1" dirty="0" err="1">
                <a:solidFill>
                  <a:schemeClr val="dk2"/>
                </a:solidFill>
                <a:latin typeface="Calibri" pitchFamily="34" charset="0"/>
                <a:ea typeface="Calibri"/>
                <a:cs typeface="Calibri" pitchFamily="34" charset="0"/>
                <a:sym typeface="Calibri"/>
              </a:rPr>
              <a:t>qu'ils</a:t>
            </a:r>
            <a:r>
              <a:rPr lang="en-US" sz="2800" b="1" dirty="0">
                <a:solidFill>
                  <a:schemeClr val="dk2"/>
                </a:solidFill>
                <a:latin typeface="Calibri" pitchFamily="34" charset="0"/>
                <a:ea typeface="Calibri"/>
                <a:cs typeface="Calibri" pitchFamily="34" charset="0"/>
                <a:sym typeface="Calibri"/>
              </a:rPr>
              <a:t> </a:t>
            </a:r>
            <a:r>
              <a:rPr lang="en-US" sz="2800" b="1" dirty="0" err="1">
                <a:solidFill>
                  <a:schemeClr val="dk2"/>
                </a:solidFill>
                <a:latin typeface="Calibri" pitchFamily="34" charset="0"/>
                <a:ea typeface="Calibri"/>
                <a:cs typeface="Calibri" pitchFamily="34" charset="0"/>
                <a:sym typeface="Calibri"/>
              </a:rPr>
              <a:t>aiment</a:t>
            </a:r>
            <a:r>
              <a:rPr lang="en-US" sz="2800" b="1" dirty="0">
                <a:solidFill>
                  <a:schemeClr val="dk2"/>
                </a:solidFill>
                <a:latin typeface="Calibri" pitchFamily="34" charset="0"/>
                <a:ea typeface="Calibri"/>
                <a:cs typeface="Calibri" pitchFamily="34" charset="0"/>
                <a:sym typeface="Calibri"/>
              </a:rPr>
              <a:t>, </a:t>
            </a:r>
            <a:r>
              <a:rPr lang="en-US" sz="2800" b="1" dirty="0" err="1">
                <a:solidFill>
                  <a:schemeClr val="dk2"/>
                </a:solidFill>
                <a:latin typeface="Calibri" pitchFamily="34" charset="0"/>
                <a:ea typeface="Calibri"/>
                <a:cs typeface="Calibri" pitchFamily="34" charset="0"/>
                <a:sym typeface="Calibri"/>
              </a:rPr>
              <a:t>fraternisent</a:t>
            </a:r>
            <a:r>
              <a:rPr lang="en-US" sz="2800" b="1" dirty="0">
                <a:solidFill>
                  <a:schemeClr val="dk2"/>
                </a:solidFill>
                <a:latin typeface="Calibri" pitchFamily="34" charset="0"/>
                <a:ea typeface="Calibri"/>
                <a:cs typeface="Calibri" pitchFamily="34" charset="0"/>
                <a:sym typeface="Calibri"/>
              </a:rPr>
              <a:t> </a:t>
            </a:r>
            <a:endParaRPr sz="2800" dirty="0">
              <a:latin typeface="Calibri" pitchFamily="34" charset="0"/>
              <a:cs typeface="Calibri" pitchFamily="34" charset="0"/>
            </a:endParaRPr>
          </a:p>
          <a:p>
            <a:pPr marL="0" marR="0" lvl="0" indent="0" algn="ctr" rtl="0">
              <a:lnSpc>
                <a:spcPts val="3200"/>
              </a:lnSpc>
              <a:spcBef>
                <a:spcPts val="0"/>
              </a:spcBef>
              <a:spcAft>
                <a:spcPts val="0"/>
              </a:spcAft>
              <a:buNone/>
            </a:pPr>
            <a:r>
              <a:rPr lang="en-US" sz="2800" b="1" dirty="0">
                <a:solidFill>
                  <a:schemeClr val="dk2"/>
                </a:solidFill>
                <a:latin typeface="Calibri" pitchFamily="34" charset="0"/>
                <a:ea typeface="Calibri"/>
                <a:cs typeface="Calibri" pitchFamily="34" charset="0"/>
                <a:sym typeface="Calibri"/>
              </a:rPr>
              <a:t>et </a:t>
            </a:r>
            <a:r>
              <a:rPr lang="en-US" sz="2800" b="1" dirty="0" err="1">
                <a:solidFill>
                  <a:schemeClr val="dk2"/>
                </a:solidFill>
                <a:latin typeface="Calibri" pitchFamily="34" charset="0"/>
                <a:ea typeface="Calibri"/>
                <a:cs typeface="Calibri" pitchFamily="34" charset="0"/>
                <a:sym typeface="Calibri"/>
              </a:rPr>
              <a:t>coopèrent</a:t>
            </a:r>
            <a:r>
              <a:rPr lang="en-US" sz="2800" b="1" dirty="0">
                <a:solidFill>
                  <a:schemeClr val="dk2"/>
                </a:solidFill>
                <a:latin typeface="Calibri" pitchFamily="34" charset="0"/>
                <a:ea typeface="Calibri"/>
                <a:cs typeface="Calibri" pitchFamily="34" charset="0"/>
                <a:sym typeface="Calibri"/>
              </a:rPr>
              <a:t> avec </a:t>
            </a:r>
            <a:endParaRPr sz="2800" dirty="0">
              <a:latin typeface="Calibri" pitchFamily="34" charset="0"/>
              <a:cs typeface="Calibri" pitchFamily="34" charset="0"/>
            </a:endParaRPr>
          </a:p>
          <a:p>
            <a:pPr marL="0" marR="0" lvl="0" indent="0" algn="ctr" rtl="0">
              <a:lnSpc>
                <a:spcPts val="3200"/>
              </a:lnSpc>
              <a:spcBef>
                <a:spcPts val="0"/>
              </a:spcBef>
              <a:spcAft>
                <a:spcPts val="0"/>
              </a:spcAft>
              <a:buNone/>
            </a:pPr>
            <a:r>
              <a:rPr lang="en-US" sz="2800" b="1" dirty="0">
                <a:solidFill>
                  <a:schemeClr val="dk2"/>
                </a:solidFill>
                <a:latin typeface="Calibri" pitchFamily="34" charset="0"/>
                <a:ea typeface="Calibri"/>
                <a:cs typeface="Calibri" pitchFamily="34" charset="0"/>
                <a:sym typeface="Calibri"/>
              </a:rPr>
              <a:t>le SEIGNEUR </a:t>
            </a:r>
            <a:r>
              <a:rPr lang="en-US" sz="2800" b="1" dirty="0" err="1">
                <a:solidFill>
                  <a:schemeClr val="dk2"/>
                </a:solidFill>
                <a:latin typeface="Calibri" pitchFamily="34" charset="0"/>
                <a:ea typeface="Calibri"/>
                <a:cs typeface="Calibri" pitchFamily="34" charset="0"/>
                <a:sym typeface="Calibri"/>
              </a:rPr>
              <a:t>comme</a:t>
            </a:r>
            <a:r>
              <a:rPr lang="en-US" sz="2800" b="1" dirty="0">
                <a:solidFill>
                  <a:schemeClr val="dk2"/>
                </a:solidFill>
                <a:latin typeface="Calibri" pitchFamily="34" charset="0"/>
                <a:ea typeface="Calibri"/>
                <a:cs typeface="Calibri" pitchFamily="34" charset="0"/>
                <a:sym typeface="Calibri"/>
              </a:rPr>
              <a:t> </a:t>
            </a:r>
            <a:endParaRPr sz="2800" dirty="0">
              <a:latin typeface="Calibri" pitchFamily="34" charset="0"/>
              <a:cs typeface="Calibri" pitchFamily="34" charset="0"/>
            </a:endParaRPr>
          </a:p>
          <a:p>
            <a:pPr marL="0" marR="0" lvl="0" indent="0" algn="ctr" rtl="0">
              <a:lnSpc>
                <a:spcPts val="3200"/>
              </a:lnSpc>
              <a:spcBef>
                <a:spcPts val="0"/>
              </a:spcBef>
              <a:spcAft>
                <a:spcPts val="0"/>
              </a:spcAft>
              <a:buNone/>
            </a:pPr>
            <a:r>
              <a:rPr lang="en-US" sz="2800" b="1" dirty="0">
                <a:solidFill>
                  <a:schemeClr val="dk2"/>
                </a:solidFill>
                <a:latin typeface="Calibri" pitchFamily="34" charset="0"/>
                <a:ea typeface="Calibri"/>
                <a:cs typeface="Calibri" pitchFamily="34" charset="0"/>
                <a:sym typeface="Calibri"/>
              </a:rPr>
              <a:t>le fait </a:t>
            </a:r>
            <a:r>
              <a:rPr lang="en-US" sz="2800" b="1" dirty="0" err="1">
                <a:solidFill>
                  <a:schemeClr val="dk2"/>
                </a:solidFill>
                <a:latin typeface="Calibri" pitchFamily="34" charset="0"/>
                <a:ea typeface="Calibri"/>
                <a:cs typeface="Calibri" pitchFamily="34" charset="0"/>
                <a:sym typeface="Calibri"/>
              </a:rPr>
              <a:t>Jésus</a:t>
            </a:r>
            <a:r>
              <a:rPr lang="en-US" sz="2800" b="1" dirty="0">
                <a:solidFill>
                  <a:schemeClr val="dk2"/>
                </a:solidFill>
                <a:latin typeface="Calibri" pitchFamily="34" charset="0"/>
                <a:ea typeface="Calibri"/>
                <a:cs typeface="Calibri" pitchFamily="34" charset="0"/>
                <a:sym typeface="Calibri"/>
              </a:rPr>
              <a:t>.</a:t>
            </a:r>
            <a:endParaRPr sz="2800" dirty="0">
              <a:latin typeface="Calibri" pitchFamily="34" charset="0"/>
              <a:cs typeface="Calibri" pitchFamily="34" charset="0"/>
            </a:endParaRPr>
          </a:p>
          <a:p>
            <a:pPr marL="0" marR="0" lvl="0" indent="0" algn="ctr" rtl="0">
              <a:lnSpc>
                <a:spcPts val="3200"/>
              </a:lnSpc>
              <a:spcBef>
                <a:spcPts val="0"/>
              </a:spcBef>
              <a:spcAft>
                <a:spcPts val="0"/>
              </a:spcAft>
              <a:buNone/>
            </a:pPr>
            <a:endParaRPr sz="2800" b="1" dirty="0">
              <a:solidFill>
                <a:schemeClr val="dk2"/>
              </a:solidFill>
              <a:latin typeface="Calibri" pitchFamily="34" charset="0"/>
              <a:ea typeface="Calibri"/>
              <a:cs typeface="Calibri" pitchFamily="34" charset="0"/>
              <a:sym typeface="Calibri"/>
            </a:endParaRPr>
          </a:p>
          <a:p>
            <a:pPr marL="0" marR="0" lvl="0" indent="0" algn="ctr" rtl="0">
              <a:lnSpc>
                <a:spcPts val="3200"/>
              </a:lnSpc>
              <a:spcBef>
                <a:spcPts val="0"/>
              </a:spcBef>
              <a:spcAft>
                <a:spcPts val="0"/>
              </a:spcAft>
              <a:buNone/>
            </a:pPr>
            <a:r>
              <a:rPr lang="en-US" sz="2800" b="1" dirty="0" err="1">
                <a:solidFill>
                  <a:schemeClr val="dk2"/>
                </a:solidFill>
                <a:latin typeface="Calibri" pitchFamily="34" charset="0"/>
                <a:ea typeface="Calibri"/>
                <a:cs typeface="Calibri" pitchFamily="34" charset="0"/>
                <a:sym typeface="Calibri"/>
              </a:rPr>
              <a:t>L'Esprit</a:t>
            </a:r>
            <a:r>
              <a:rPr lang="en-US" sz="2800" b="1" dirty="0">
                <a:solidFill>
                  <a:schemeClr val="dk2"/>
                </a:solidFill>
                <a:latin typeface="Calibri" pitchFamily="34" charset="0"/>
                <a:ea typeface="Calibri"/>
                <a:cs typeface="Calibri" pitchFamily="34" charset="0"/>
                <a:sym typeface="Calibri"/>
              </a:rPr>
              <a:t> </a:t>
            </a:r>
            <a:r>
              <a:rPr lang="en-US" sz="2800" b="1" dirty="0" err="1">
                <a:solidFill>
                  <a:schemeClr val="dk2"/>
                </a:solidFill>
                <a:latin typeface="Calibri" pitchFamily="34" charset="0"/>
                <a:ea typeface="Calibri"/>
                <a:cs typeface="Calibri" pitchFamily="34" charset="0"/>
                <a:sym typeface="Calibri"/>
              </a:rPr>
              <a:t>remplit</a:t>
            </a:r>
            <a:r>
              <a:rPr lang="en-US" sz="2800" b="1" dirty="0">
                <a:solidFill>
                  <a:schemeClr val="dk2"/>
                </a:solidFill>
                <a:latin typeface="Calibri" pitchFamily="34" charset="0"/>
                <a:ea typeface="Calibri"/>
                <a:cs typeface="Calibri" pitchFamily="34" charset="0"/>
                <a:sym typeface="Calibri"/>
              </a:rPr>
              <a:t> les </a:t>
            </a:r>
            <a:r>
              <a:rPr lang="en-US" sz="2800" b="1" dirty="0" err="1">
                <a:solidFill>
                  <a:schemeClr val="dk2"/>
                </a:solidFill>
                <a:latin typeface="Calibri" pitchFamily="34" charset="0"/>
                <a:ea typeface="Calibri"/>
                <a:cs typeface="Calibri" pitchFamily="34" charset="0"/>
                <a:sym typeface="Calibri"/>
              </a:rPr>
              <a:t>croyants</a:t>
            </a:r>
            <a:r>
              <a:rPr lang="en-US" sz="2800" b="1" dirty="0">
                <a:solidFill>
                  <a:schemeClr val="dk2"/>
                </a:solidFill>
                <a:latin typeface="Calibri" pitchFamily="34" charset="0"/>
                <a:ea typeface="Calibri"/>
                <a:cs typeface="Calibri" pitchFamily="34" charset="0"/>
                <a:sym typeface="Calibri"/>
              </a:rPr>
              <a:t> pour aimer </a:t>
            </a:r>
            <a:endParaRPr sz="2800" dirty="0">
              <a:latin typeface="Calibri" pitchFamily="34" charset="0"/>
              <a:cs typeface="Calibri" pitchFamily="34" charset="0"/>
            </a:endParaRPr>
          </a:p>
          <a:p>
            <a:pPr marL="0" marR="0" lvl="0" indent="0" algn="ctr" rtl="0">
              <a:lnSpc>
                <a:spcPts val="3200"/>
              </a:lnSpc>
              <a:spcBef>
                <a:spcPts val="0"/>
              </a:spcBef>
              <a:spcAft>
                <a:spcPts val="0"/>
              </a:spcAft>
              <a:buNone/>
            </a:pPr>
            <a:r>
              <a:rPr lang="en-US" sz="2800" b="1" dirty="0">
                <a:solidFill>
                  <a:schemeClr val="dk2"/>
                </a:solidFill>
                <a:latin typeface="Calibri" pitchFamily="34" charset="0"/>
                <a:ea typeface="Calibri"/>
                <a:cs typeface="Calibri" pitchFamily="34" charset="0"/>
                <a:sym typeface="Calibri"/>
              </a:rPr>
              <a:t>les </a:t>
            </a:r>
            <a:r>
              <a:rPr lang="en-US" sz="2800" b="1" dirty="0" err="1">
                <a:solidFill>
                  <a:schemeClr val="dk2"/>
                </a:solidFill>
                <a:latin typeface="Calibri" pitchFamily="34" charset="0"/>
                <a:ea typeface="Calibri"/>
                <a:cs typeface="Calibri" pitchFamily="34" charset="0"/>
                <a:sym typeface="Calibri"/>
              </a:rPr>
              <a:t>autres</a:t>
            </a:r>
            <a:r>
              <a:rPr lang="en-US" sz="2800" b="1" dirty="0">
                <a:solidFill>
                  <a:schemeClr val="dk2"/>
                </a:solidFill>
                <a:latin typeface="Calibri" pitchFamily="34" charset="0"/>
                <a:ea typeface="Calibri"/>
                <a:cs typeface="Calibri" pitchFamily="34" charset="0"/>
                <a:sym typeface="Calibri"/>
              </a:rPr>
              <a:t> </a:t>
            </a:r>
            <a:r>
              <a:rPr lang="en-US" sz="2800" b="1" dirty="0" err="1">
                <a:solidFill>
                  <a:schemeClr val="dk2"/>
                </a:solidFill>
                <a:latin typeface="Calibri" pitchFamily="34" charset="0"/>
                <a:ea typeface="Calibri"/>
                <a:cs typeface="Calibri" pitchFamily="34" charset="0"/>
                <a:sym typeface="Calibri"/>
              </a:rPr>
              <a:t>comme</a:t>
            </a:r>
            <a:r>
              <a:rPr lang="en-US" sz="2800" b="1" dirty="0">
                <a:solidFill>
                  <a:schemeClr val="dk2"/>
                </a:solidFill>
                <a:latin typeface="Calibri" pitchFamily="34" charset="0"/>
                <a:ea typeface="Calibri"/>
                <a:cs typeface="Calibri" pitchFamily="34" charset="0"/>
                <a:sym typeface="Calibri"/>
              </a:rPr>
              <a:t> </a:t>
            </a:r>
            <a:endParaRPr sz="2800" dirty="0">
              <a:latin typeface="Calibri" pitchFamily="34" charset="0"/>
              <a:cs typeface="Calibri" pitchFamily="34" charset="0"/>
            </a:endParaRPr>
          </a:p>
          <a:p>
            <a:pPr marL="0" marR="0" lvl="0" indent="0" algn="ctr" rtl="0">
              <a:lnSpc>
                <a:spcPts val="3200"/>
              </a:lnSpc>
              <a:spcBef>
                <a:spcPts val="0"/>
              </a:spcBef>
              <a:spcAft>
                <a:spcPts val="0"/>
              </a:spcAft>
              <a:buNone/>
            </a:pPr>
            <a:r>
              <a:rPr lang="en-US" sz="2800" b="1" dirty="0">
                <a:solidFill>
                  <a:schemeClr val="dk2"/>
                </a:solidFill>
                <a:latin typeface="Calibri" pitchFamily="34" charset="0"/>
                <a:ea typeface="Calibri"/>
                <a:cs typeface="Calibri" pitchFamily="34" charset="0"/>
                <a:sym typeface="Calibri"/>
              </a:rPr>
              <a:t>le fait </a:t>
            </a:r>
            <a:r>
              <a:rPr lang="en-US" sz="2800" b="1" dirty="0" err="1">
                <a:solidFill>
                  <a:schemeClr val="dk2"/>
                </a:solidFill>
                <a:latin typeface="Calibri" pitchFamily="34" charset="0"/>
                <a:ea typeface="Calibri"/>
                <a:cs typeface="Calibri" pitchFamily="34" charset="0"/>
                <a:sym typeface="Calibri"/>
              </a:rPr>
              <a:t>Jésus</a:t>
            </a:r>
            <a:r>
              <a:rPr lang="en-US" sz="2800" b="1" dirty="0">
                <a:solidFill>
                  <a:schemeClr val="dk2"/>
                </a:solidFill>
                <a:latin typeface="Calibri" pitchFamily="34" charset="0"/>
                <a:ea typeface="Calibri"/>
                <a:cs typeface="Calibri" pitchFamily="34" charset="0"/>
                <a:sym typeface="Calibri"/>
              </a:rPr>
              <a:t>, </a:t>
            </a:r>
            <a:endParaRPr sz="2800" dirty="0">
              <a:latin typeface="Calibri" pitchFamily="34" charset="0"/>
              <a:cs typeface="Calibri" pitchFamily="34" charset="0"/>
            </a:endParaRPr>
          </a:p>
          <a:p>
            <a:pPr marL="0" marR="0" lvl="0" indent="0" algn="ctr" rtl="0">
              <a:lnSpc>
                <a:spcPts val="3200"/>
              </a:lnSpc>
              <a:spcBef>
                <a:spcPts val="0"/>
              </a:spcBef>
              <a:spcAft>
                <a:spcPts val="0"/>
              </a:spcAft>
              <a:buNone/>
            </a:pPr>
            <a:r>
              <a:rPr lang="en-US" sz="2800" b="1" dirty="0">
                <a:solidFill>
                  <a:schemeClr val="dk2"/>
                </a:solidFill>
                <a:latin typeface="Calibri" pitchFamily="34" charset="0"/>
                <a:ea typeface="Calibri"/>
                <a:cs typeface="Calibri" pitchFamily="34" charset="0"/>
                <a:sym typeface="Calibri"/>
              </a:rPr>
              <a:t>et </a:t>
            </a:r>
            <a:r>
              <a:rPr lang="en-US" sz="2800" b="1" dirty="0" err="1">
                <a:solidFill>
                  <a:schemeClr val="dk2"/>
                </a:solidFill>
                <a:latin typeface="Calibri" pitchFamily="34" charset="0"/>
                <a:ea typeface="Calibri"/>
                <a:cs typeface="Calibri" pitchFamily="34" charset="0"/>
                <a:sym typeface="Calibri"/>
              </a:rPr>
              <a:t>partager</a:t>
            </a:r>
            <a:r>
              <a:rPr lang="en-US" sz="2800" b="1" dirty="0">
                <a:solidFill>
                  <a:schemeClr val="dk2"/>
                </a:solidFill>
                <a:latin typeface="Calibri" pitchFamily="34" charset="0"/>
                <a:ea typeface="Calibri"/>
                <a:cs typeface="Calibri" pitchFamily="34" charset="0"/>
                <a:sym typeface="Calibri"/>
              </a:rPr>
              <a:t> l</a:t>
            </a:r>
            <a:r>
              <a:rPr lang="fr-CA" sz="2800" b="1" dirty="0">
                <a:solidFill>
                  <a:schemeClr val="dk2"/>
                </a:solidFill>
                <a:latin typeface="Calibri" pitchFamily="34" charset="0"/>
                <a:ea typeface="Calibri"/>
                <a:cs typeface="Calibri" pitchFamily="34" charset="0"/>
                <a:sym typeface="Calibri"/>
              </a:rPr>
              <a:t>’évangile </a:t>
            </a:r>
            <a:r>
              <a:rPr lang="en-US" sz="2800" b="1" dirty="0" err="1">
                <a:solidFill>
                  <a:schemeClr val="dk2"/>
                </a:solidFill>
                <a:latin typeface="Calibri" pitchFamily="34" charset="0"/>
                <a:ea typeface="Calibri"/>
                <a:cs typeface="Calibri" pitchFamily="34" charset="0"/>
                <a:sym typeface="Calibri"/>
              </a:rPr>
              <a:t>comme</a:t>
            </a:r>
            <a:r>
              <a:rPr lang="en-US" sz="2800" b="1" dirty="0">
                <a:solidFill>
                  <a:schemeClr val="dk2"/>
                </a:solidFill>
                <a:latin typeface="Calibri" pitchFamily="34" charset="0"/>
                <a:ea typeface="Calibri"/>
                <a:cs typeface="Calibri" pitchFamily="34" charset="0"/>
                <a:sym typeface="Calibri"/>
              </a:rPr>
              <a:t> le fait </a:t>
            </a:r>
            <a:r>
              <a:rPr lang="en-US" sz="2800" b="1" dirty="0" err="1">
                <a:solidFill>
                  <a:schemeClr val="dk2"/>
                </a:solidFill>
                <a:latin typeface="Calibri" pitchFamily="34" charset="0"/>
                <a:ea typeface="Calibri"/>
                <a:cs typeface="Calibri" pitchFamily="34" charset="0"/>
                <a:sym typeface="Calibri"/>
              </a:rPr>
              <a:t>Jésus</a:t>
            </a:r>
            <a:r>
              <a:rPr lang="en-US" sz="2800" b="1" dirty="0">
                <a:solidFill>
                  <a:schemeClr val="dk2"/>
                </a:solidFill>
                <a:latin typeface="Calibri" pitchFamily="34" charset="0"/>
                <a:ea typeface="Calibri"/>
                <a:cs typeface="Calibri" pitchFamily="34" charset="0"/>
                <a:sym typeface="Calibri"/>
              </a:rPr>
              <a:t>. </a:t>
            </a:r>
            <a:endParaRPr sz="2800" dirty="0">
              <a:latin typeface="Calibri" pitchFamily="34" charset="0"/>
              <a:cs typeface="Calibri" pitchFamily="34" charset="0"/>
            </a:endParaRPr>
          </a:p>
          <a:p>
            <a:pPr marL="0" marR="0" lvl="0" indent="0" algn="ctr" rtl="0">
              <a:lnSpc>
                <a:spcPts val="3200"/>
              </a:lnSpc>
              <a:spcBef>
                <a:spcPts val="0"/>
              </a:spcBef>
              <a:spcAft>
                <a:spcPts val="0"/>
              </a:spcAft>
              <a:buNone/>
            </a:pPr>
            <a:endParaRPr sz="2800" b="1" dirty="0">
              <a:solidFill>
                <a:schemeClr val="dk2"/>
              </a:solidFill>
              <a:latin typeface="Calibri" pitchFamily="34" charset="0"/>
              <a:ea typeface="Calibri"/>
              <a:cs typeface="Calibri" pitchFamily="34" charset="0"/>
              <a:sym typeface="Calibri"/>
            </a:endParaRPr>
          </a:p>
          <a:p>
            <a:pPr marL="0" marR="0" lvl="0" indent="0" algn="ctr" rtl="0">
              <a:lnSpc>
                <a:spcPts val="3200"/>
              </a:lnSpc>
              <a:spcBef>
                <a:spcPts val="0"/>
              </a:spcBef>
              <a:spcAft>
                <a:spcPts val="0"/>
              </a:spcAft>
              <a:buNone/>
            </a:pPr>
            <a:r>
              <a:rPr lang="en-US" sz="2800" b="1" dirty="0" err="1">
                <a:solidFill>
                  <a:schemeClr val="dk2"/>
                </a:solidFill>
                <a:latin typeface="Calibri" pitchFamily="34" charset="0"/>
                <a:ea typeface="Calibri"/>
                <a:cs typeface="Calibri" pitchFamily="34" charset="0"/>
                <a:sym typeface="Calibri"/>
              </a:rPr>
              <a:t>C'est</a:t>
            </a:r>
            <a:r>
              <a:rPr lang="en-US" sz="2800" b="1" dirty="0">
                <a:solidFill>
                  <a:schemeClr val="dk2"/>
                </a:solidFill>
                <a:latin typeface="Calibri" pitchFamily="34" charset="0"/>
                <a:ea typeface="Calibri"/>
                <a:cs typeface="Calibri" pitchFamily="34" charset="0"/>
                <a:sym typeface="Calibri"/>
              </a:rPr>
              <a:t> le </a:t>
            </a:r>
            <a:r>
              <a:rPr lang="en-US" sz="2800" b="1" dirty="0" err="1">
                <a:solidFill>
                  <a:schemeClr val="dk2"/>
                </a:solidFill>
                <a:latin typeface="Calibri" pitchFamily="34" charset="0"/>
                <a:ea typeface="Calibri"/>
                <a:cs typeface="Calibri" pitchFamily="34" charset="0"/>
                <a:sym typeface="Calibri"/>
              </a:rPr>
              <a:t>salut</a:t>
            </a:r>
            <a:r>
              <a:rPr lang="en-US" sz="2800" b="1" dirty="0">
                <a:solidFill>
                  <a:schemeClr val="dk2"/>
                </a:solidFill>
                <a:latin typeface="Calibri" pitchFamily="34" charset="0"/>
                <a:ea typeface="Calibri"/>
                <a:cs typeface="Calibri" pitchFamily="34" charset="0"/>
                <a:sym typeface="Calibri"/>
              </a:rPr>
              <a:t> de la </a:t>
            </a:r>
          </a:p>
          <a:p>
            <a:pPr marL="0" marR="0" lvl="0" indent="0" algn="ctr" rtl="0">
              <a:lnSpc>
                <a:spcPts val="3200"/>
              </a:lnSpc>
              <a:spcBef>
                <a:spcPts val="0"/>
              </a:spcBef>
              <a:spcAft>
                <a:spcPts val="0"/>
              </a:spcAft>
              <a:buNone/>
            </a:pPr>
            <a:r>
              <a:rPr lang="en-US" sz="2800" b="1" dirty="0">
                <a:solidFill>
                  <a:schemeClr val="dk2"/>
                </a:solidFill>
                <a:latin typeface="Calibri" pitchFamily="34" charset="0"/>
                <a:ea typeface="Calibri"/>
                <a:cs typeface="Calibri" pitchFamily="34" charset="0"/>
                <a:sym typeface="Calibri"/>
              </a:rPr>
              <a:t>Nouvelle Alliance !</a:t>
            </a:r>
            <a:endParaRPr sz="2800" b="1" dirty="0">
              <a:solidFill>
                <a:schemeClr val="dk2"/>
              </a:solidFill>
              <a:latin typeface="Calibri" pitchFamily="34" charset="0"/>
              <a:ea typeface="Calibri"/>
              <a:cs typeface="Calibri" pitchFamily="34" charset="0"/>
              <a:sym typeface="Calibri"/>
            </a:endParaRPr>
          </a:p>
        </p:txBody>
      </p:sp>
      <p:sp>
        <p:nvSpPr>
          <p:cNvPr id="18" name="WordArt 2"/>
          <p:cNvSpPr>
            <a:spLocks noChangeArrowheads="1" noChangeShapeType="1" noTextEdit="1"/>
          </p:cNvSpPr>
          <p:nvPr/>
        </p:nvSpPr>
        <p:spPr bwMode="auto">
          <a:xfrm>
            <a:off x="769437" y="1137422"/>
            <a:ext cx="4984595" cy="4565205"/>
          </a:xfrm>
          <a:prstGeom prst="rect">
            <a:avLst/>
          </a:prstGeom>
        </p:spPr>
        <p:txBody>
          <a:bodyPr wrap="square" fromWordArt="1">
            <a:prstTxWarp prst="textButton">
              <a:avLst>
                <a:gd name="adj" fmla="val 9667186"/>
              </a:avLst>
            </a:prstTxWarp>
          </a:bodyPr>
          <a:lstStyle/>
          <a:p>
            <a:pPr algn="ctr" rtl="0">
              <a:spcAft>
                <a:spcPts val="1200"/>
              </a:spcAft>
            </a:pPr>
            <a:r>
              <a:rPr lang="en-CA" sz="1600" b="1" kern="10" spc="0" dirty="0" smtClean="0">
                <a:ln w="9525">
                  <a:solidFill>
                    <a:srgbClr val="000000"/>
                  </a:solidFill>
                  <a:round/>
                  <a:headEnd/>
                  <a:tailEnd/>
                </a:ln>
                <a:solidFill>
                  <a:schemeClr val="bg1"/>
                </a:solidFill>
                <a:effectLst/>
                <a:latin typeface="Arial Black" pitchFamily="34" charset="0"/>
                <a:cs typeface="Calibri" pitchFamily="34" charset="0"/>
              </a:rPr>
              <a:t>Le Seigneur</a:t>
            </a:r>
          </a:p>
          <a:p>
            <a:pPr algn="ctr"/>
            <a:r>
              <a:rPr lang="en-US" sz="1600" b="1" dirty="0" err="1" smtClean="0">
                <a:solidFill>
                  <a:schemeClr val="bg1"/>
                </a:solidFill>
                <a:latin typeface="Arial Black" pitchFamily="34" charset="0"/>
              </a:rPr>
              <a:t>Père</a:t>
            </a:r>
            <a:r>
              <a:rPr lang="en-CA" sz="1600" b="1" dirty="0" smtClean="0">
                <a:solidFill>
                  <a:schemeClr val="bg1"/>
                </a:solidFill>
                <a:latin typeface="Arial Black" pitchFamily="34" charset="0"/>
              </a:rPr>
              <a:t>, </a:t>
            </a:r>
            <a:r>
              <a:rPr lang="en-CA" sz="1600" b="1" dirty="0" err="1" smtClean="0">
                <a:solidFill>
                  <a:schemeClr val="bg1"/>
                </a:solidFill>
                <a:latin typeface="Arial Black" pitchFamily="34" charset="0"/>
              </a:rPr>
              <a:t>Fils</a:t>
            </a:r>
            <a:r>
              <a:rPr lang="en-CA" sz="1600" b="1" dirty="0" smtClean="0">
                <a:solidFill>
                  <a:schemeClr val="bg1"/>
                </a:solidFill>
                <a:latin typeface="Arial Black" pitchFamily="34" charset="0"/>
              </a:rPr>
              <a:t> et Saint Esprit </a:t>
            </a:r>
            <a:r>
              <a:rPr lang="en-CA" sz="1600" b="1" dirty="0" err="1" smtClean="0">
                <a:solidFill>
                  <a:schemeClr val="bg1"/>
                </a:solidFill>
                <a:latin typeface="Arial Black" pitchFamily="34" charset="0"/>
              </a:rPr>
              <a:t>unité</a:t>
            </a:r>
            <a:endParaRPr lang="en-US" sz="1600" b="1" dirty="0" smtClean="0">
              <a:solidFill>
                <a:schemeClr val="bg1"/>
              </a:solidFill>
              <a:latin typeface="Arial Black" pitchFamily="34" charset="0"/>
            </a:endParaRPr>
          </a:p>
          <a:p>
            <a:pPr algn="ctr" rtl="0"/>
            <a:endParaRPr lang="en-CA" sz="1600" b="1" kern="10" dirty="0" smtClean="0">
              <a:ln w="9525">
                <a:solidFill>
                  <a:srgbClr val="000000"/>
                </a:solidFill>
                <a:round/>
                <a:headEnd/>
                <a:tailEnd/>
              </a:ln>
              <a:solidFill>
                <a:schemeClr val="bg1"/>
              </a:solidFill>
              <a:latin typeface="Arial Black" pitchFamily="34" charset="0"/>
              <a:cs typeface="Calibri" pitchFamily="34" charset="0"/>
            </a:endParaRPr>
          </a:p>
          <a:p>
            <a:pPr algn="ctr" rtl="0"/>
            <a:endParaRPr lang="en-CA" sz="1600" b="1" kern="10" dirty="0" smtClean="0">
              <a:ln w="9525">
                <a:solidFill>
                  <a:srgbClr val="000000"/>
                </a:solidFill>
                <a:round/>
                <a:headEnd/>
                <a:tailEnd/>
              </a:ln>
              <a:solidFill>
                <a:schemeClr val="bg1"/>
              </a:solidFill>
              <a:latin typeface="Arial Black" pitchFamily="34" charset="0"/>
              <a:cs typeface="Calibri" pitchFamily="34" charset="0"/>
            </a:endParaRPr>
          </a:p>
          <a:p>
            <a:pPr algn="ctr" rtl="0"/>
            <a:endParaRPr lang="en-CA" sz="1600" b="1" kern="10" dirty="0">
              <a:ln w="9525">
                <a:solidFill>
                  <a:srgbClr val="000000"/>
                </a:solidFill>
                <a:round/>
                <a:headEnd/>
                <a:tailEnd/>
              </a:ln>
              <a:solidFill>
                <a:schemeClr val="bg1"/>
              </a:solidFill>
              <a:latin typeface="Arial Black" pitchFamily="34" charset="0"/>
              <a:cs typeface="Calibri" pitchFamily="34" charset="0"/>
            </a:endParaRPr>
          </a:p>
          <a:p>
            <a:pPr algn="ctr"/>
            <a:r>
              <a:rPr lang="en-CA" sz="1600" b="1" dirty="0" smtClean="0">
                <a:solidFill>
                  <a:schemeClr val="bg1"/>
                </a:solidFill>
                <a:latin typeface="Arial Black" pitchFamily="34" charset="0"/>
              </a:rPr>
              <a:t>amour, communion, </a:t>
            </a:r>
            <a:r>
              <a:rPr lang="en-CA" sz="1600" b="1" dirty="0" err="1" smtClean="0">
                <a:solidFill>
                  <a:schemeClr val="bg1"/>
                </a:solidFill>
                <a:latin typeface="Arial Black" pitchFamily="34" charset="0"/>
              </a:rPr>
              <a:t>coopération</a:t>
            </a:r>
            <a:endParaRPr lang="en-CA" sz="1600" b="1" kern="10" spc="0" dirty="0">
              <a:ln w="9525">
                <a:solidFill>
                  <a:srgbClr val="000000"/>
                </a:solidFill>
                <a:round/>
                <a:headEnd/>
                <a:tailEnd/>
              </a:ln>
              <a:solidFill>
                <a:schemeClr val="bg1"/>
              </a:solidFill>
              <a:effectLst/>
              <a:latin typeface="Arial Black" pitchFamily="34" charset="0"/>
              <a:cs typeface="Calibri" pitchFamily="34" charset="0"/>
            </a:endParaRPr>
          </a:p>
        </p:txBody>
      </p:sp>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Shape 3575"/>
        <p:cNvGrpSpPr/>
        <p:nvPr/>
      </p:nvGrpSpPr>
      <p:grpSpPr>
        <a:xfrm>
          <a:off x="0" y="0"/>
          <a:ext cx="0" cy="0"/>
          <a:chOff x="0" y="0"/>
          <a:chExt cx="0" cy="0"/>
        </a:xfrm>
      </p:grpSpPr>
      <p:pic>
        <p:nvPicPr>
          <p:cNvPr id="3576" name="Google Shape;3576;p198" descr="lord-jesus-christ-coming-293608.gif"/>
          <p:cNvPicPr preferRelativeResize="0"/>
          <p:nvPr/>
        </p:nvPicPr>
        <p:blipFill rotWithShape="1">
          <a:blip r:embed="rId3">
            <a:alphaModFix/>
          </a:blip>
          <a:srcRect t="2048" b="38563"/>
          <a:stretch/>
        </p:blipFill>
        <p:spPr>
          <a:xfrm>
            <a:off x="2925073" y="1124744"/>
            <a:ext cx="2431702" cy="2103120"/>
          </a:xfrm>
          <a:prstGeom prst="rect">
            <a:avLst/>
          </a:prstGeom>
          <a:noFill/>
          <a:ln>
            <a:noFill/>
          </a:ln>
        </p:spPr>
      </p:pic>
      <p:sp>
        <p:nvSpPr>
          <p:cNvPr id="3577" name="Google Shape;3577;p198"/>
          <p:cNvSpPr/>
          <p:nvPr/>
        </p:nvSpPr>
        <p:spPr>
          <a:xfrm>
            <a:off x="1043608" y="1124744"/>
            <a:ext cx="360040" cy="2103120"/>
          </a:xfrm>
          <a:prstGeom prst="rect">
            <a:avLst/>
          </a:prstGeom>
          <a:solidFill>
            <a:srgbClr val="0000FF"/>
          </a:solidFill>
          <a:ln w="25400" cap="flat" cmpd="sng">
            <a:solidFill>
              <a:srgbClr val="0000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78" name="Google Shape;3578;p198"/>
          <p:cNvSpPr/>
          <p:nvPr/>
        </p:nvSpPr>
        <p:spPr>
          <a:xfrm>
            <a:off x="539552" y="1628800"/>
            <a:ext cx="1371600" cy="360040"/>
          </a:xfrm>
          <a:prstGeom prst="rect">
            <a:avLst/>
          </a:prstGeom>
          <a:solidFill>
            <a:srgbClr val="0000FF"/>
          </a:solidFill>
          <a:ln w="25400" cap="flat" cmpd="sng">
            <a:solidFill>
              <a:srgbClr val="0000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79" name="Google Shape;3579;p198"/>
          <p:cNvSpPr txBox="1"/>
          <p:nvPr/>
        </p:nvSpPr>
        <p:spPr>
          <a:xfrm>
            <a:off x="-252536" y="3284984"/>
            <a:ext cx="2880320" cy="1015622"/>
          </a:xfrm>
          <a:prstGeom prst="rect">
            <a:avLst/>
          </a:prstGeom>
          <a:noFill/>
          <a:ln>
            <a:noFill/>
          </a:ln>
        </p:spPr>
        <p:txBody>
          <a:bodyPr spcFirstLastPara="1" wrap="square" lIns="91425" tIns="45700" rIns="91425" bIns="45700" anchor="t" anchorCtr="0">
            <a:spAutoFit/>
          </a:bodyPr>
          <a:lstStyle/>
          <a:p>
            <a:pPr marL="0" marR="0" lvl="0" indent="0" algn="ctr" rtl="0">
              <a:lnSpc>
                <a:spcPts val="2400"/>
              </a:lnSpc>
              <a:spcBef>
                <a:spcPts val="0"/>
              </a:spcBef>
              <a:spcAft>
                <a:spcPts val="0"/>
              </a:spcAft>
              <a:buNone/>
            </a:pPr>
            <a:r>
              <a:rPr lang="en-US" sz="2400" b="1" dirty="0" err="1">
                <a:solidFill>
                  <a:srgbClr val="0000FF"/>
                </a:solidFill>
                <a:latin typeface="Calibri"/>
                <a:ea typeface="Calibri"/>
                <a:cs typeface="Calibri"/>
                <a:sym typeface="Calibri"/>
              </a:rPr>
              <a:t>Crucifié</a:t>
            </a:r>
            <a:r>
              <a:rPr lang="en-US" sz="2400" b="1" dirty="0">
                <a:solidFill>
                  <a:srgbClr val="0000FF"/>
                </a:solidFill>
                <a:latin typeface="Calibri"/>
                <a:ea typeface="Calibri"/>
                <a:cs typeface="Calibri"/>
                <a:sym typeface="Calibri"/>
              </a:rPr>
              <a:t> et </a:t>
            </a:r>
            <a:endParaRPr dirty="0"/>
          </a:p>
          <a:p>
            <a:pPr marL="0" marR="0" lvl="0" indent="0" algn="ctr" rtl="0">
              <a:lnSpc>
                <a:spcPts val="2400"/>
              </a:lnSpc>
              <a:spcBef>
                <a:spcPts val="0"/>
              </a:spcBef>
              <a:spcAft>
                <a:spcPts val="0"/>
              </a:spcAft>
              <a:buNone/>
            </a:pPr>
            <a:r>
              <a:rPr lang="en-US" sz="2400" b="1" dirty="0" err="1">
                <a:solidFill>
                  <a:srgbClr val="0000FF"/>
                </a:solidFill>
                <a:latin typeface="Calibri"/>
                <a:ea typeface="Calibri"/>
                <a:cs typeface="Calibri"/>
                <a:sym typeface="Calibri"/>
              </a:rPr>
              <a:t>enterré</a:t>
            </a:r>
            <a:endParaRPr sz="2400" b="1" dirty="0">
              <a:solidFill>
                <a:srgbClr val="0000FF"/>
              </a:solidFill>
              <a:latin typeface="Calibri"/>
              <a:ea typeface="Calibri"/>
              <a:cs typeface="Calibri"/>
              <a:sym typeface="Calibri"/>
            </a:endParaRPr>
          </a:p>
          <a:p>
            <a:pPr marL="0" marR="0" lvl="0" indent="0" algn="ctr" rtl="0">
              <a:lnSpc>
                <a:spcPts val="2400"/>
              </a:lnSpc>
              <a:spcBef>
                <a:spcPts val="0"/>
              </a:spcBef>
              <a:spcAft>
                <a:spcPts val="0"/>
              </a:spcAft>
              <a:buNone/>
            </a:pPr>
            <a:r>
              <a:rPr lang="en-US" sz="2400" b="1" dirty="0">
                <a:solidFill>
                  <a:srgbClr val="0000FF"/>
                </a:solidFill>
                <a:latin typeface="Calibri"/>
                <a:ea typeface="Calibri"/>
                <a:cs typeface="Calibri"/>
                <a:sym typeface="Calibri"/>
              </a:rPr>
              <a:t>avec Christ</a:t>
            </a:r>
            <a:endParaRPr sz="2400" b="1" dirty="0">
              <a:solidFill>
                <a:srgbClr val="0000FF"/>
              </a:solidFill>
              <a:latin typeface="Calibri"/>
              <a:ea typeface="Calibri"/>
              <a:cs typeface="Calibri"/>
              <a:sym typeface="Calibri"/>
            </a:endParaRPr>
          </a:p>
        </p:txBody>
      </p:sp>
      <p:sp>
        <p:nvSpPr>
          <p:cNvPr id="3580" name="Google Shape;3580;p198"/>
          <p:cNvSpPr txBox="1"/>
          <p:nvPr/>
        </p:nvSpPr>
        <p:spPr>
          <a:xfrm>
            <a:off x="5701509" y="3291871"/>
            <a:ext cx="3528392" cy="1015622"/>
          </a:xfrm>
          <a:prstGeom prst="rect">
            <a:avLst/>
          </a:prstGeom>
          <a:noFill/>
          <a:ln>
            <a:noFill/>
          </a:ln>
        </p:spPr>
        <p:txBody>
          <a:bodyPr spcFirstLastPara="1" wrap="square" lIns="91425" tIns="45700" rIns="91425" bIns="45700" anchor="t" anchorCtr="0">
            <a:spAutoFit/>
          </a:bodyPr>
          <a:lstStyle/>
          <a:p>
            <a:pPr marL="0" marR="0" lvl="0" indent="0" algn="ctr" rtl="0">
              <a:lnSpc>
                <a:spcPts val="2400"/>
              </a:lnSpc>
              <a:spcBef>
                <a:spcPts val="0"/>
              </a:spcBef>
              <a:spcAft>
                <a:spcPts val="0"/>
              </a:spcAft>
              <a:buNone/>
            </a:pPr>
            <a:r>
              <a:rPr lang="fr-CA" sz="2400" b="1" dirty="0">
                <a:solidFill>
                  <a:srgbClr val="0000FF"/>
                </a:solidFill>
                <a:latin typeface="Calibri" pitchFamily="34" charset="0"/>
                <a:ea typeface="Calibri"/>
                <a:cs typeface="Calibri" pitchFamily="34" charset="0"/>
                <a:sym typeface="Calibri"/>
              </a:rPr>
              <a:t>Délivré de la vie charnelle</a:t>
            </a:r>
            <a:r>
              <a:rPr lang="en-US" sz="2400" b="1" dirty="0">
                <a:solidFill>
                  <a:srgbClr val="0000FF"/>
                </a:solidFill>
                <a:latin typeface="Calibri" pitchFamily="34" charset="0"/>
                <a:ea typeface="Calibri"/>
                <a:cs typeface="Calibri" pitchFamily="34" charset="0"/>
                <a:sym typeface="Calibri"/>
              </a:rPr>
              <a:t> </a:t>
            </a:r>
            <a:endParaRPr sz="2400" dirty="0">
              <a:latin typeface="Calibri" pitchFamily="34" charset="0"/>
              <a:cs typeface="Calibri" pitchFamily="34" charset="0"/>
            </a:endParaRPr>
          </a:p>
          <a:p>
            <a:pPr marL="0" marR="0" lvl="0" indent="0" algn="ctr" rtl="0">
              <a:lnSpc>
                <a:spcPts val="2400"/>
              </a:lnSpc>
              <a:spcBef>
                <a:spcPts val="0"/>
              </a:spcBef>
              <a:spcAft>
                <a:spcPts val="0"/>
              </a:spcAft>
              <a:buNone/>
            </a:pPr>
            <a:r>
              <a:rPr lang="en-US" sz="2400" b="1" dirty="0">
                <a:solidFill>
                  <a:srgbClr val="0000FF"/>
                </a:solidFill>
                <a:latin typeface="Calibri" pitchFamily="34" charset="0"/>
                <a:ea typeface="Calibri"/>
                <a:cs typeface="Calibri" pitchFamily="34" charset="0"/>
                <a:sym typeface="Calibri"/>
              </a:rPr>
              <a:t>pour vivre en </a:t>
            </a:r>
            <a:r>
              <a:rPr lang="en-US" sz="2400" b="1" dirty="0" smtClean="0">
                <a:solidFill>
                  <a:srgbClr val="0000FF"/>
                </a:solidFill>
                <a:latin typeface="Calibri" pitchFamily="34" charset="0"/>
                <a:ea typeface="Calibri"/>
                <a:cs typeface="Calibri" pitchFamily="34" charset="0"/>
                <a:sym typeface="Calibri"/>
              </a:rPr>
              <a:t>Christ, </a:t>
            </a:r>
          </a:p>
          <a:p>
            <a:pPr marL="0" marR="0" lvl="0" indent="0" algn="ctr" rtl="0">
              <a:lnSpc>
                <a:spcPts val="2400"/>
              </a:lnSpc>
              <a:spcBef>
                <a:spcPts val="0"/>
              </a:spcBef>
              <a:spcAft>
                <a:spcPts val="0"/>
              </a:spcAft>
              <a:buNone/>
            </a:pPr>
            <a:r>
              <a:rPr lang="en-US" sz="2400" b="1" dirty="0" smtClean="0">
                <a:solidFill>
                  <a:srgbClr val="0000FF"/>
                </a:solidFill>
                <a:latin typeface="Calibri" pitchFamily="34" charset="0"/>
                <a:ea typeface="Calibri"/>
                <a:cs typeface="Calibri" pitchFamily="34" charset="0"/>
                <a:sym typeface="Calibri"/>
              </a:rPr>
              <a:t>en </a:t>
            </a:r>
            <a:r>
              <a:rPr lang="en-US" sz="2400" b="1" dirty="0" err="1">
                <a:solidFill>
                  <a:srgbClr val="0000FF"/>
                </a:solidFill>
                <a:latin typeface="Calibri" pitchFamily="34" charset="0"/>
                <a:ea typeface="Calibri"/>
                <a:cs typeface="Calibri" pitchFamily="34" charset="0"/>
                <a:sym typeface="Calibri"/>
              </a:rPr>
              <a:t>l'Esprit</a:t>
            </a:r>
            <a:r>
              <a:rPr lang="en-US" sz="2400" b="1" dirty="0">
                <a:solidFill>
                  <a:srgbClr val="0000FF"/>
                </a:solidFill>
                <a:latin typeface="Calibri" pitchFamily="34" charset="0"/>
                <a:ea typeface="Calibri"/>
                <a:cs typeface="Calibri" pitchFamily="34" charset="0"/>
                <a:sym typeface="Calibri"/>
              </a:rPr>
              <a:t> </a:t>
            </a:r>
            <a:r>
              <a:rPr lang="en-US" sz="2400" b="1" dirty="0" smtClean="0">
                <a:solidFill>
                  <a:srgbClr val="0000FF"/>
                </a:solidFill>
                <a:latin typeface="Calibri" pitchFamily="34" charset="0"/>
                <a:ea typeface="Calibri"/>
                <a:cs typeface="Calibri" pitchFamily="34" charset="0"/>
                <a:sym typeface="Calibri"/>
              </a:rPr>
              <a:t>et en </a:t>
            </a:r>
            <a:r>
              <a:rPr lang="en-US" sz="2400" b="1" dirty="0">
                <a:solidFill>
                  <a:srgbClr val="0000FF"/>
                </a:solidFill>
                <a:latin typeface="Calibri" pitchFamily="34" charset="0"/>
                <a:ea typeface="Calibri"/>
                <a:cs typeface="Calibri" pitchFamily="34" charset="0"/>
                <a:sym typeface="Calibri"/>
              </a:rPr>
              <a:t>Dieu</a:t>
            </a:r>
            <a:endParaRPr sz="2400" b="1" dirty="0">
              <a:solidFill>
                <a:srgbClr val="0000FF"/>
              </a:solidFill>
              <a:latin typeface="Calibri" pitchFamily="34" charset="0"/>
              <a:ea typeface="Calibri"/>
              <a:cs typeface="Calibri" pitchFamily="34" charset="0"/>
              <a:sym typeface="Calibri"/>
            </a:endParaRPr>
          </a:p>
        </p:txBody>
      </p:sp>
      <p:sp>
        <p:nvSpPr>
          <p:cNvPr id="3581" name="Google Shape;3581;p198"/>
          <p:cNvSpPr txBox="1"/>
          <p:nvPr/>
        </p:nvSpPr>
        <p:spPr>
          <a:xfrm>
            <a:off x="107504" y="4381256"/>
            <a:ext cx="8964488" cy="2400617"/>
          </a:xfrm>
          <a:prstGeom prst="rect">
            <a:avLst/>
          </a:prstGeom>
          <a:noFill/>
          <a:ln>
            <a:noFill/>
          </a:ln>
        </p:spPr>
        <p:txBody>
          <a:bodyPr spcFirstLastPara="1" wrap="square" lIns="91425" tIns="45700" rIns="91425" bIns="45700" anchor="t" anchorCtr="0">
            <a:spAutoFit/>
          </a:bodyPr>
          <a:lstStyle/>
          <a:p>
            <a:pPr marL="0" marR="0" lvl="0" indent="0" algn="ctr" rtl="0">
              <a:lnSpc>
                <a:spcPts val="3000"/>
              </a:lnSpc>
              <a:spcBef>
                <a:spcPts val="0"/>
              </a:spcBef>
              <a:spcAft>
                <a:spcPts val="0"/>
              </a:spcAft>
              <a:buNone/>
            </a:pPr>
            <a:r>
              <a:rPr lang="en-US" sz="2600" b="1" dirty="0">
                <a:solidFill>
                  <a:schemeClr val="dk2"/>
                </a:solidFill>
                <a:latin typeface="Calibri" pitchFamily="34" charset="0"/>
                <a:ea typeface="Calibri"/>
                <a:cs typeface="Calibri" pitchFamily="34" charset="0"/>
                <a:sym typeface="Calibri"/>
              </a:rPr>
              <a:t>« Et </a:t>
            </a:r>
            <a:r>
              <a:rPr lang="en-US" sz="2600" b="1" dirty="0" err="1">
                <a:solidFill>
                  <a:schemeClr val="dk2"/>
                </a:solidFill>
                <a:latin typeface="Calibri" pitchFamily="34" charset="0"/>
                <a:ea typeface="Calibri"/>
                <a:cs typeface="Calibri" pitchFamily="34" charset="0"/>
                <a:sym typeface="Calibri"/>
              </a:rPr>
              <a:t>c'est</a:t>
            </a:r>
            <a:r>
              <a:rPr lang="en-US" sz="2600" b="1" dirty="0">
                <a:solidFill>
                  <a:schemeClr val="dk2"/>
                </a:solidFill>
                <a:latin typeface="Calibri" pitchFamily="34" charset="0"/>
                <a:ea typeface="Calibri"/>
                <a:cs typeface="Calibri" pitchFamily="34" charset="0"/>
                <a:sym typeface="Calibri"/>
              </a:rPr>
              <a:t> </a:t>
            </a:r>
            <a:r>
              <a:rPr lang="en-US" sz="2600" b="1" dirty="0" err="1">
                <a:solidFill>
                  <a:schemeClr val="dk2"/>
                </a:solidFill>
                <a:latin typeface="Calibri" pitchFamily="34" charset="0"/>
                <a:ea typeface="Calibri"/>
                <a:cs typeface="Calibri" pitchFamily="34" charset="0"/>
                <a:sym typeface="Calibri"/>
              </a:rPr>
              <a:t>en</a:t>
            </a:r>
            <a:r>
              <a:rPr lang="en-US" sz="2600" b="1" dirty="0">
                <a:solidFill>
                  <a:schemeClr val="dk2"/>
                </a:solidFill>
                <a:latin typeface="Calibri" pitchFamily="34" charset="0"/>
                <a:ea typeface="Calibri"/>
                <a:cs typeface="Calibri" pitchFamily="34" charset="0"/>
                <a:sym typeface="Calibri"/>
              </a:rPr>
              <a:t> </a:t>
            </a:r>
            <a:r>
              <a:rPr lang="en-US" sz="2600" b="1" dirty="0" err="1">
                <a:solidFill>
                  <a:schemeClr val="dk2"/>
                </a:solidFill>
                <a:latin typeface="Calibri" pitchFamily="34" charset="0"/>
                <a:ea typeface="Calibri"/>
                <a:cs typeface="Calibri" pitchFamily="34" charset="0"/>
                <a:sym typeface="Calibri"/>
              </a:rPr>
              <a:t>lui</a:t>
            </a:r>
            <a:r>
              <a:rPr lang="en-US" sz="2600" b="1" dirty="0">
                <a:solidFill>
                  <a:schemeClr val="dk2"/>
                </a:solidFill>
                <a:latin typeface="Calibri" pitchFamily="34" charset="0"/>
                <a:ea typeface="Calibri"/>
                <a:cs typeface="Calibri" pitchFamily="34" charset="0"/>
                <a:sym typeface="Calibri"/>
              </a:rPr>
              <a:t> que </a:t>
            </a:r>
            <a:r>
              <a:rPr lang="en-US" sz="2600" b="1" dirty="0" err="1">
                <a:solidFill>
                  <a:schemeClr val="dk2"/>
                </a:solidFill>
                <a:latin typeface="Calibri" pitchFamily="34" charset="0"/>
                <a:ea typeface="Calibri"/>
                <a:cs typeface="Calibri" pitchFamily="34" charset="0"/>
                <a:sym typeface="Calibri"/>
              </a:rPr>
              <a:t>vous</a:t>
            </a:r>
            <a:r>
              <a:rPr lang="en-US" sz="2600" b="1" dirty="0">
                <a:solidFill>
                  <a:schemeClr val="dk2"/>
                </a:solidFill>
                <a:latin typeface="Calibri" pitchFamily="34" charset="0"/>
                <a:ea typeface="Calibri"/>
                <a:cs typeface="Calibri" pitchFamily="34" charset="0"/>
                <a:sym typeface="Calibri"/>
              </a:rPr>
              <a:t> </a:t>
            </a:r>
            <a:r>
              <a:rPr lang="en-US" sz="2600" b="1" dirty="0" err="1">
                <a:solidFill>
                  <a:schemeClr val="dk2"/>
                </a:solidFill>
                <a:latin typeface="Calibri" pitchFamily="34" charset="0"/>
                <a:ea typeface="Calibri"/>
                <a:cs typeface="Calibri" pitchFamily="34" charset="0"/>
                <a:sym typeface="Calibri"/>
              </a:rPr>
              <a:t>avez</a:t>
            </a:r>
            <a:r>
              <a:rPr lang="en-US" sz="2600" b="1" dirty="0">
                <a:solidFill>
                  <a:schemeClr val="dk2"/>
                </a:solidFill>
                <a:latin typeface="Calibri" pitchFamily="34" charset="0"/>
                <a:ea typeface="Calibri"/>
                <a:cs typeface="Calibri" pitchFamily="34" charset="0"/>
                <a:sym typeface="Calibri"/>
              </a:rPr>
              <a:t> </a:t>
            </a:r>
            <a:r>
              <a:rPr lang="en-US" sz="2600" b="1" dirty="0" err="1">
                <a:solidFill>
                  <a:schemeClr val="dk2"/>
                </a:solidFill>
                <a:latin typeface="Calibri" pitchFamily="34" charset="0"/>
                <a:ea typeface="Calibri"/>
                <a:cs typeface="Calibri" pitchFamily="34" charset="0"/>
                <a:sym typeface="Calibri"/>
              </a:rPr>
              <a:t>été</a:t>
            </a:r>
            <a:r>
              <a:rPr lang="en-US" sz="2600" b="1" dirty="0">
                <a:solidFill>
                  <a:schemeClr val="dk2"/>
                </a:solidFill>
                <a:latin typeface="Calibri" pitchFamily="34" charset="0"/>
                <a:ea typeface="Calibri"/>
                <a:cs typeface="Calibri" pitchFamily="34" charset="0"/>
                <a:sym typeface="Calibri"/>
              </a:rPr>
              <a:t> </a:t>
            </a:r>
            <a:r>
              <a:rPr lang="en-US" sz="2600" b="1" dirty="0" err="1">
                <a:solidFill>
                  <a:schemeClr val="dk2"/>
                </a:solidFill>
                <a:latin typeface="Calibri" pitchFamily="34" charset="0"/>
                <a:ea typeface="Calibri"/>
                <a:cs typeface="Calibri" pitchFamily="34" charset="0"/>
                <a:sym typeface="Calibri"/>
              </a:rPr>
              <a:t>circoncis</a:t>
            </a:r>
            <a:r>
              <a:rPr lang="en-US" sz="2600" b="1" dirty="0">
                <a:solidFill>
                  <a:schemeClr val="dk2"/>
                </a:solidFill>
                <a:latin typeface="Calibri" pitchFamily="34" charset="0"/>
                <a:ea typeface="Calibri"/>
                <a:cs typeface="Calibri" pitchFamily="34" charset="0"/>
                <a:sym typeface="Calibri"/>
              </a:rPr>
              <a:t> . . . que la main </a:t>
            </a:r>
            <a:r>
              <a:rPr lang="en-US" sz="2600" b="1" dirty="0" err="1">
                <a:solidFill>
                  <a:schemeClr val="dk2"/>
                </a:solidFill>
                <a:latin typeface="Calibri" pitchFamily="34" charset="0"/>
                <a:ea typeface="Calibri"/>
                <a:cs typeface="Calibri" pitchFamily="34" charset="0"/>
                <a:sym typeface="Calibri"/>
              </a:rPr>
              <a:t>n'a</a:t>
            </a:r>
            <a:r>
              <a:rPr lang="en-US" sz="2600" b="1" dirty="0">
                <a:solidFill>
                  <a:schemeClr val="dk2"/>
                </a:solidFill>
                <a:latin typeface="Calibri" pitchFamily="34" charset="0"/>
                <a:ea typeface="Calibri"/>
                <a:cs typeface="Calibri" pitchFamily="34" charset="0"/>
                <a:sym typeface="Calibri"/>
              </a:rPr>
              <a:t> pas </a:t>
            </a:r>
            <a:r>
              <a:rPr lang="en-US" sz="2600" b="1" dirty="0" err="1">
                <a:solidFill>
                  <a:schemeClr val="dk2"/>
                </a:solidFill>
                <a:latin typeface="Calibri" pitchFamily="34" charset="0"/>
                <a:ea typeface="Calibri"/>
                <a:cs typeface="Calibri" pitchFamily="34" charset="0"/>
                <a:sym typeface="Calibri"/>
              </a:rPr>
              <a:t>faite</a:t>
            </a:r>
            <a:r>
              <a:rPr lang="en-US" sz="2600" b="1" dirty="0">
                <a:solidFill>
                  <a:schemeClr val="dk2"/>
                </a:solidFill>
                <a:latin typeface="Calibri" pitchFamily="34" charset="0"/>
                <a:ea typeface="Calibri"/>
                <a:cs typeface="Calibri" pitchFamily="34" charset="0"/>
                <a:sym typeface="Calibri"/>
              </a:rPr>
              <a:t>, </a:t>
            </a:r>
            <a:r>
              <a:rPr lang="en-US" sz="2600" b="1" dirty="0" err="1">
                <a:solidFill>
                  <a:schemeClr val="dk2"/>
                </a:solidFill>
                <a:latin typeface="Calibri" pitchFamily="34" charset="0"/>
                <a:ea typeface="Calibri"/>
                <a:cs typeface="Calibri" pitchFamily="34" charset="0"/>
                <a:sym typeface="Calibri"/>
              </a:rPr>
              <a:t>mais</a:t>
            </a:r>
            <a:r>
              <a:rPr lang="en-US" sz="2600" b="1" dirty="0">
                <a:solidFill>
                  <a:schemeClr val="dk2"/>
                </a:solidFill>
                <a:latin typeface="Calibri" pitchFamily="34" charset="0"/>
                <a:ea typeface="Calibri"/>
                <a:cs typeface="Calibri" pitchFamily="34" charset="0"/>
                <a:sym typeface="Calibri"/>
              </a:rPr>
              <a:t> de la </a:t>
            </a:r>
            <a:r>
              <a:rPr lang="en-US" sz="2600" b="1" dirty="0" err="1">
                <a:solidFill>
                  <a:schemeClr val="dk2"/>
                </a:solidFill>
                <a:latin typeface="Calibri" pitchFamily="34" charset="0"/>
                <a:ea typeface="Calibri"/>
                <a:cs typeface="Calibri" pitchFamily="34" charset="0"/>
                <a:sym typeface="Calibri"/>
              </a:rPr>
              <a:t>circoncision</a:t>
            </a:r>
            <a:r>
              <a:rPr lang="en-US" sz="2600" b="1" dirty="0">
                <a:solidFill>
                  <a:schemeClr val="dk2"/>
                </a:solidFill>
                <a:latin typeface="Calibri" pitchFamily="34" charset="0"/>
                <a:ea typeface="Calibri"/>
                <a:cs typeface="Calibri" pitchFamily="34" charset="0"/>
                <a:sym typeface="Calibri"/>
              </a:rPr>
              <a:t> de Christ, qui </a:t>
            </a:r>
            <a:r>
              <a:rPr lang="en-US" sz="2600" b="1" dirty="0" err="1">
                <a:solidFill>
                  <a:schemeClr val="dk2"/>
                </a:solidFill>
                <a:latin typeface="Calibri" pitchFamily="34" charset="0"/>
                <a:ea typeface="Calibri"/>
                <a:cs typeface="Calibri" pitchFamily="34" charset="0"/>
                <a:sym typeface="Calibri"/>
              </a:rPr>
              <a:t>consiste</a:t>
            </a:r>
            <a:r>
              <a:rPr lang="en-US" sz="2600" b="1" dirty="0">
                <a:solidFill>
                  <a:schemeClr val="dk2"/>
                </a:solidFill>
                <a:latin typeface="Calibri" pitchFamily="34" charset="0"/>
                <a:ea typeface="Calibri"/>
                <a:cs typeface="Calibri" pitchFamily="34" charset="0"/>
                <a:sym typeface="Calibri"/>
              </a:rPr>
              <a:t> dans le </a:t>
            </a:r>
            <a:r>
              <a:rPr lang="en-US" sz="2600" b="1" dirty="0" err="1">
                <a:solidFill>
                  <a:schemeClr val="dk2"/>
                </a:solidFill>
                <a:latin typeface="Calibri" pitchFamily="34" charset="0"/>
                <a:ea typeface="Calibri"/>
                <a:cs typeface="Calibri" pitchFamily="34" charset="0"/>
                <a:sym typeface="Calibri"/>
              </a:rPr>
              <a:t>dépouillement</a:t>
            </a:r>
            <a:r>
              <a:rPr lang="en-US" sz="2600" b="1" dirty="0">
                <a:solidFill>
                  <a:schemeClr val="dk2"/>
                </a:solidFill>
                <a:latin typeface="Calibri" pitchFamily="34" charset="0"/>
                <a:ea typeface="Calibri"/>
                <a:cs typeface="Calibri" pitchFamily="34" charset="0"/>
                <a:sym typeface="Calibri"/>
              </a:rPr>
              <a:t> du corps de la chair: </a:t>
            </a:r>
            <a:r>
              <a:rPr lang="en-US" sz="2600" b="1" dirty="0" err="1">
                <a:solidFill>
                  <a:schemeClr val="dk2"/>
                </a:solidFill>
                <a:latin typeface="Calibri" pitchFamily="34" charset="0"/>
                <a:ea typeface="Calibri"/>
                <a:cs typeface="Calibri" pitchFamily="34" charset="0"/>
                <a:sym typeface="Calibri"/>
              </a:rPr>
              <a:t>ayant</a:t>
            </a:r>
            <a:r>
              <a:rPr lang="en-US" sz="2600" b="1" dirty="0">
                <a:solidFill>
                  <a:schemeClr val="dk2"/>
                </a:solidFill>
                <a:latin typeface="Calibri" pitchFamily="34" charset="0"/>
                <a:ea typeface="Calibri"/>
                <a:cs typeface="Calibri" pitchFamily="34" charset="0"/>
                <a:sym typeface="Calibri"/>
              </a:rPr>
              <a:t> </a:t>
            </a:r>
            <a:r>
              <a:rPr lang="en-US" sz="2600" b="1" dirty="0" err="1">
                <a:solidFill>
                  <a:schemeClr val="dk2"/>
                </a:solidFill>
                <a:latin typeface="Calibri" pitchFamily="34" charset="0"/>
                <a:ea typeface="Calibri"/>
                <a:cs typeface="Calibri" pitchFamily="34" charset="0"/>
                <a:sym typeface="Calibri"/>
              </a:rPr>
              <a:t>été</a:t>
            </a:r>
            <a:r>
              <a:rPr lang="en-US" sz="2600" b="1" dirty="0">
                <a:solidFill>
                  <a:schemeClr val="dk2"/>
                </a:solidFill>
                <a:latin typeface="Calibri" pitchFamily="34" charset="0"/>
                <a:ea typeface="Calibri"/>
                <a:cs typeface="Calibri" pitchFamily="34" charset="0"/>
                <a:sym typeface="Calibri"/>
              </a:rPr>
              <a:t> </a:t>
            </a:r>
            <a:r>
              <a:rPr lang="en-US" sz="2600" b="1" dirty="0" err="1">
                <a:solidFill>
                  <a:schemeClr val="dk2"/>
                </a:solidFill>
                <a:latin typeface="Calibri" pitchFamily="34" charset="0"/>
                <a:ea typeface="Calibri"/>
                <a:cs typeface="Calibri" pitchFamily="34" charset="0"/>
                <a:sym typeface="Calibri"/>
              </a:rPr>
              <a:t>ensevelis</a:t>
            </a:r>
            <a:r>
              <a:rPr lang="en-US" sz="2600" b="1" dirty="0">
                <a:solidFill>
                  <a:schemeClr val="dk2"/>
                </a:solidFill>
                <a:latin typeface="Calibri" pitchFamily="34" charset="0"/>
                <a:ea typeface="Calibri"/>
                <a:cs typeface="Calibri" pitchFamily="34" charset="0"/>
                <a:sym typeface="Calibri"/>
              </a:rPr>
              <a:t> avec </a:t>
            </a:r>
            <a:r>
              <a:rPr lang="en-US" sz="2600" b="1" dirty="0" err="1">
                <a:solidFill>
                  <a:schemeClr val="dk2"/>
                </a:solidFill>
                <a:latin typeface="Calibri" pitchFamily="34" charset="0"/>
                <a:ea typeface="Calibri"/>
                <a:cs typeface="Calibri" pitchFamily="34" charset="0"/>
                <a:sym typeface="Calibri"/>
              </a:rPr>
              <a:t>lui</a:t>
            </a:r>
            <a:endParaRPr dirty="0">
              <a:latin typeface="Calibri" pitchFamily="34" charset="0"/>
              <a:cs typeface="Calibri" pitchFamily="34" charset="0"/>
            </a:endParaRPr>
          </a:p>
          <a:p>
            <a:pPr marL="0" marR="0" lvl="0" indent="0" algn="ctr" rtl="0">
              <a:lnSpc>
                <a:spcPts val="3000"/>
              </a:lnSpc>
              <a:spcBef>
                <a:spcPts val="0"/>
              </a:spcBef>
              <a:spcAft>
                <a:spcPts val="0"/>
              </a:spcAft>
              <a:buNone/>
            </a:pPr>
            <a:r>
              <a:rPr lang="en-US" sz="2600" b="1" dirty="0">
                <a:solidFill>
                  <a:schemeClr val="dk2"/>
                </a:solidFill>
                <a:latin typeface="Calibri" pitchFamily="34" charset="0"/>
                <a:ea typeface="Calibri"/>
                <a:cs typeface="Calibri" pitchFamily="34" charset="0"/>
                <a:sym typeface="Calibri"/>
              </a:rPr>
              <a:t>          par le </a:t>
            </a:r>
            <a:r>
              <a:rPr lang="en-US" sz="2600" b="1" dirty="0" err="1">
                <a:solidFill>
                  <a:schemeClr val="dk2"/>
                </a:solidFill>
                <a:latin typeface="Calibri" pitchFamily="34" charset="0"/>
                <a:ea typeface="Calibri"/>
                <a:cs typeface="Calibri" pitchFamily="34" charset="0"/>
                <a:sym typeface="Calibri"/>
              </a:rPr>
              <a:t>baptême</a:t>
            </a:r>
            <a:r>
              <a:rPr lang="en-US" sz="2600" b="1" dirty="0">
                <a:solidFill>
                  <a:schemeClr val="dk2"/>
                </a:solidFill>
                <a:latin typeface="Calibri" pitchFamily="34" charset="0"/>
                <a:ea typeface="Calibri"/>
                <a:cs typeface="Calibri" pitchFamily="34" charset="0"/>
                <a:sym typeface="Calibri"/>
              </a:rPr>
              <a:t>, </a:t>
            </a:r>
            <a:r>
              <a:rPr lang="en-US" sz="2600" b="1" dirty="0" err="1">
                <a:solidFill>
                  <a:schemeClr val="dk2"/>
                </a:solidFill>
                <a:latin typeface="Calibri" pitchFamily="34" charset="0"/>
                <a:ea typeface="Calibri"/>
                <a:cs typeface="Calibri" pitchFamily="34" charset="0"/>
                <a:sym typeface="Calibri"/>
              </a:rPr>
              <a:t>vous</a:t>
            </a:r>
            <a:r>
              <a:rPr lang="en-US" sz="2600" b="1" dirty="0">
                <a:solidFill>
                  <a:schemeClr val="dk2"/>
                </a:solidFill>
                <a:latin typeface="Calibri" pitchFamily="34" charset="0"/>
                <a:ea typeface="Calibri"/>
                <a:cs typeface="Calibri" pitchFamily="34" charset="0"/>
                <a:sym typeface="Calibri"/>
              </a:rPr>
              <a:t> </a:t>
            </a:r>
            <a:r>
              <a:rPr lang="en-US" sz="2600" b="1" dirty="0" err="1">
                <a:solidFill>
                  <a:schemeClr val="dk2"/>
                </a:solidFill>
                <a:latin typeface="Calibri" pitchFamily="34" charset="0"/>
                <a:ea typeface="Calibri"/>
                <a:cs typeface="Calibri" pitchFamily="34" charset="0"/>
                <a:sym typeface="Calibri"/>
              </a:rPr>
              <a:t>êtes</a:t>
            </a:r>
            <a:r>
              <a:rPr lang="en-US" sz="2600" b="1" dirty="0">
                <a:solidFill>
                  <a:schemeClr val="dk2"/>
                </a:solidFill>
                <a:latin typeface="Calibri" pitchFamily="34" charset="0"/>
                <a:ea typeface="Calibri"/>
                <a:cs typeface="Calibri" pitchFamily="34" charset="0"/>
                <a:sym typeface="Calibri"/>
              </a:rPr>
              <a:t> </a:t>
            </a:r>
            <a:r>
              <a:rPr lang="en-US" sz="2600" b="1" dirty="0" err="1">
                <a:solidFill>
                  <a:schemeClr val="dk2"/>
                </a:solidFill>
                <a:latin typeface="Calibri" pitchFamily="34" charset="0"/>
                <a:ea typeface="Calibri"/>
                <a:cs typeface="Calibri" pitchFamily="34" charset="0"/>
                <a:sym typeface="Calibri"/>
              </a:rPr>
              <a:t>aussi</a:t>
            </a:r>
            <a:r>
              <a:rPr lang="en-US" sz="2600" b="1" dirty="0">
                <a:solidFill>
                  <a:schemeClr val="dk2"/>
                </a:solidFill>
                <a:latin typeface="Calibri" pitchFamily="34" charset="0"/>
                <a:ea typeface="Calibri"/>
                <a:cs typeface="Calibri" pitchFamily="34" charset="0"/>
                <a:sym typeface="Calibri"/>
              </a:rPr>
              <a:t> </a:t>
            </a:r>
            <a:r>
              <a:rPr lang="en-US" sz="2600" b="1" dirty="0" err="1">
                <a:solidFill>
                  <a:schemeClr val="dk2"/>
                </a:solidFill>
                <a:latin typeface="Calibri" pitchFamily="34" charset="0"/>
                <a:ea typeface="Calibri"/>
                <a:cs typeface="Calibri" pitchFamily="34" charset="0"/>
                <a:sym typeface="Calibri"/>
              </a:rPr>
              <a:t>ressuscités</a:t>
            </a:r>
            <a:r>
              <a:rPr lang="en-US" sz="2600" b="1" dirty="0">
                <a:solidFill>
                  <a:schemeClr val="dk2"/>
                </a:solidFill>
                <a:latin typeface="Calibri" pitchFamily="34" charset="0"/>
                <a:ea typeface="Calibri"/>
                <a:cs typeface="Calibri" pitchFamily="34" charset="0"/>
                <a:sym typeface="Calibri"/>
              </a:rPr>
              <a:t> </a:t>
            </a:r>
            <a:r>
              <a:rPr lang="en-US" sz="2600" b="1" dirty="0" err="1">
                <a:solidFill>
                  <a:schemeClr val="dk2"/>
                </a:solidFill>
                <a:latin typeface="Calibri" pitchFamily="34" charset="0"/>
                <a:ea typeface="Calibri"/>
                <a:cs typeface="Calibri" pitchFamily="34" charset="0"/>
                <a:sym typeface="Calibri"/>
              </a:rPr>
              <a:t>en</a:t>
            </a:r>
            <a:r>
              <a:rPr lang="en-US" sz="2600" b="1" dirty="0">
                <a:solidFill>
                  <a:schemeClr val="dk2"/>
                </a:solidFill>
                <a:latin typeface="Calibri" pitchFamily="34" charset="0"/>
                <a:ea typeface="Calibri"/>
                <a:cs typeface="Calibri" pitchFamily="34" charset="0"/>
                <a:sym typeface="Calibri"/>
              </a:rPr>
              <a:t> </a:t>
            </a:r>
            <a:r>
              <a:rPr lang="en-US" sz="2600" b="1" dirty="0" err="1">
                <a:solidFill>
                  <a:schemeClr val="dk2"/>
                </a:solidFill>
                <a:latin typeface="Calibri" pitchFamily="34" charset="0"/>
                <a:ea typeface="Calibri"/>
                <a:cs typeface="Calibri" pitchFamily="34" charset="0"/>
                <a:sym typeface="Calibri"/>
              </a:rPr>
              <a:t>lui</a:t>
            </a:r>
            <a:r>
              <a:rPr lang="en-US" sz="2600" b="1" dirty="0">
                <a:solidFill>
                  <a:schemeClr val="dk2"/>
                </a:solidFill>
                <a:latin typeface="Calibri" pitchFamily="34" charset="0"/>
                <a:ea typeface="Calibri"/>
                <a:cs typeface="Calibri" pitchFamily="34" charset="0"/>
                <a:sym typeface="Calibri"/>
              </a:rPr>
              <a:t> </a:t>
            </a:r>
            <a:endParaRPr dirty="0">
              <a:latin typeface="Calibri" pitchFamily="34" charset="0"/>
              <a:cs typeface="Calibri" pitchFamily="34" charset="0"/>
            </a:endParaRPr>
          </a:p>
          <a:p>
            <a:pPr marL="0" marR="0" lvl="0" indent="0" algn="ctr" rtl="0">
              <a:lnSpc>
                <a:spcPts val="3000"/>
              </a:lnSpc>
              <a:spcBef>
                <a:spcPts val="0"/>
              </a:spcBef>
              <a:spcAft>
                <a:spcPts val="0"/>
              </a:spcAft>
              <a:buNone/>
            </a:pPr>
            <a:r>
              <a:rPr lang="en-US" sz="2600" b="1" dirty="0">
                <a:solidFill>
                  <a:schemeClr val="dk2"/>
                </a:solidFill>
                <a:latin typeface="Calibri" pitchFamily="34" charset="0"/>
                <a:ea typeface="Calibri"/>
                <a:cs typeface="Calibri" pitchFamily="34" charset="0"/>
                <a:sym typeface="Calibri"/>
              </a:rPr>
              <a:t>et avec </a:t>
            </a:r>
            <a:r>
              <a:rPr lang="en-US" sz="2600" b="1" dirty="0" err="1">
                <a:solidFill>
                  <a:schemeClr val="dk2"/>
                </a:solidFill>
                <a:latin typeface="Calibri" pitchFamily="34" charset="0"/>
                <a:ea typeface="Calibri"/>
                <a:cs typeface="Calibri" pitchFamily="34" charset="0"/>
                <a:sym typeface="Calibri"/>
              </a:rPr>
              <a:t>lui</a:t>
            </a:r>
            <a:r>
              <a:rPr lang="en-US" sz="2600" b="1" dirty="0">
                <a:solidFill>
                  <a:schemeClr val="dk2"/>
                </a:solidFill>
                <a:latin typeface="Calibri" pitchFamily="34" charset="0"/>
                <a:ea typeface="Calibri"/>
                <a:cs typeface="Calibri" pitchFamily="34" charset="0"/>
                <a:sym typeface="Calibri"/>
              </a:rPr>
              <a:t>, par la </a:t>
            </a:r>
            <a:r>
              <a:rPr lang="en-US" sz="2600" b="1" dirty="0" err="1">
                <a:solidFill>
                  <a:schemeClr val="dk2"/>
                </a:solidFill>
                <a:latin typeface="Calibri" pitchFamily="34" charset="0"/>
                <a:ea typeface="Calibri"/>
                <a:cs typeface="Calibri" pitchFamily="34" charset="0"/>
                <a:sym typeface="Calibri"/>
              </a:rPr>
              <a:t>foi</a:t>
            </a:r>
            <a:r>
              <a:rPr lang="en-US" sz="2600" b="1" dirty="0">
                <a:solidFill>
                  <a:schemeClr val="dk2"/>
                </a:solidFill>
                <a:latin typeface="Calibri" pitchFamily="34" charset="0"/>
                <a:ea typeface="Calibri"/>
                <a:cs typeface="Calibri" pitchFamily="34" charset="0"/>
                <a:sym typeface="Calibri"/>
              </a:rPr>
              <a:t> » Col 2:11-12</a:t>
            </a:r>
            <a:endParaRPr dirty="0">
              <a:latin typeface="Calibri" pitchFamily="34" charset="0"/>
              <a:cs typeface="Calibri" pitchFamily="34" charset="0"/>
            </a:endParaRPr>
          </a:p>
          <a:p>
            <a:pPr marL="0" marR="0" lvl="0" indent="0" algn="ctr" rtl="0">
              <a:lnSpc>
                <a:spcPts val="3000"/>
              </a:lnSpc>
              <a:spcBef>
                <a:spcPts val="0"/>
              </a:spcBef>
              <a:spcAft>
                <a:spcPts val="0"/>
              </a:spcAft>
              <a:buNone/>
            </a:pPr>
            <a:r>
              <a:rPr lang="en-US" sz="2600" b="1" dirty="0">
                <a:solidFill>
                  <a:schemeClr val="dk2"/>
                </a:solidFill>
                <a:latin typeface="Calibri" pitchFamily="34" charset="0"/>
                <a:ea typeface="Calibri"/>
                <a:cs typeface="Calibri" pitchFamily="34" charset="0"/>
                <a:sym typeface="Calibri"/>
              </a:rPr>
              <a:t>« la </a:t>
            </a:r>
            <a:r>
              <a:rPr lang="en-US" sz="2600" b="1" dirty="0" err="1">
                <a:solidFill>
                  <a:schemeClr val="dk2"/>
                </a:solidFill>
                <a:latin typeface="Calibri" pitchFamily="34" charset="0"/>
                <a:ea typeface="Calibri"/>
                <a:cs typeface="Calibri" pitchFamily="34" charset="0"/>
                <a:sym typeface="Calibri"/>
              </a:rPr>
              <a:t>circoncision</a:t>
            </a:r>
            <a:r>
              <a:rPr lang="en-US" sz="2600" b="1" dirty="0">
                <a:solidFill>
                  <a:schemeClr val="dk2"/>
                </a:solidFill>
                <a:latin typeface="Calibri" pitchFamily="34" charset="0"/>
                <a:ea typeface="Calibri"/>
                <a:cs typeface="Calibri" pitchFamily="34" charset="0"/>
                <a:sym typeface="Calibri"/>
              </a:rPr>
              <a:t>, </a:t>
            </a:r>
            <a:r>
              <a:rPr lang="en-US" sz="2600" b="1" dirty="0" err="1">
                <a:solidFill>
                  <a:schemeClr val="dk2"/>
                </a:solidFill>
                <a:latin typeface="Calibri" pitchFamily="34" charset="0"/>
                <a:ea typeface="Calibri"/>
                <a:cs typeface="Calibri" pitchFamily="34" charset="0"/>
                <a:sym typeface="Calibri"/>
              </a:rPr>
              <a:t>c'est</a:t>
            </a:r>
            <a:r>
              <a:rPr lang="en-US" sz="2600" b="1" dirty="0">
                <a:solidFill>
                  <a:schemeClr val="dk2"/>
                </a:solidFill>
                <a:latin typeface="Calibri" pitchFamily="34" charset="0"/>
                <a:ea typeface="Calibri"/>
                <a:cs typeface="Calibri" pitchFamily="34" charset="0"/>
                <a:sym typeface="Calibri"/>
              </a:rPr>
              <a:t> </a:t>
            </a:r>
            <a:r>
              <a:rPr lang="en-US" sz="2600" b="1" dirty="0" err="1">
                <a:solidFill>
                  <a:schemeClr val="dk2"/>
                </a:solidFill>
                <a:latin typeface="Calibri" pitchFamily="34" charset="0"/>
                <a:ea typeface="Calibri"/>
                <a:cs typeface="Calibri" pitchFamily="34" charset="0"/>
                <a:sym typeface="Calibri"/>
              </a:rPr>
              <a:t>celle</a:t>
            </a:r>
            <a:r>
              <a:rPr lang="en-US" sz="2600" b="1" dirty="0">
                <a:solidFill>
                  <a:schemeClr val="dk2"/>
                </a:solidFill>
                <a:latin typeface="Calibri" pitchFamily="34" charset="0"/>
                <a:ea typeface="Calibri"/>
                <a:cs typeface="Calibri" pitchFamily="34" charset="0"/>
                <a:sym typeface="Calibri"/>
              </a:rPr>
              <a:t> du </a:t>
            </a:r>
            <a:r>
              <a:rPr lang="en-US" sz="2600" b="1" dirty="0" err="1">
                <a:solidFill>
                  <a:schemeClr val="dk2"/>
                </a:solidFill>
                <a:latin typeface="Calibri" pitchFamily="34" charset="0"/>
                <a:ea typeface="Calibri"/>
                <a:cs typeface="Calibri" pitchFamily="34" charset="0"/>
                <a:sym typeface="Calibri"/>
              </a:rPr>
              <a:t>coeur</a:t>
            </a:r>
            <a:r>
              <a:rPr lang="en-US" sz="2600" b="1" dirty="0">
                <a:solidFill>
                  <a:schemeClr val="dk2"/>
                </a:solidFill>
                <a:latin typeface="Calibri" pitchFamily="34" charset="0"/>
                <a:ea typeface="Calibri"/>
                <a:cs typeface="Calibri" pitchFamily="34" charset="0"/>
                <a:sym typeface="Calibri"/>
              </a:rPr>
              <a:t>, </a:t>
            </a:r>
            <a:r>
              <a:rPr lang="en-US" sz="2600" b="1" dirty="0" err="1">
                <a:solidFill>
                  <a:schemeClr val="dk2"/>
                </a:solidFill>
                <a:latin typeface="Calibri" pitchFamily="34" charset="0"/>
                <a:ea typeface="Calibri"/>
                <a:cs typeface="Calibri" pitchFamily="34" charset="0"/>
                <a:sym typeface="Calibri"/>
              </a:rPr>
              <a:t>selon</a:t>
            </a:r>
            <a:r>
              <a:rPr lang="en-US" sz="2600" b="1" dirty="0">
                <a:solidFill>
                  <a:schemeClr val="dk2"/>
                </a:solidFill>
                <a:latin typeface="Calibri" pitchFamily="34" charset="0"/>
                <a:ea typeface="Calibri"/>
                <a:cs typeface="Calibri" pitchFamily="34" charset="0"/>
                <a:sym typeface="Calibri"/>
              </a:rPr>
              <a:t> </a:t>
            </a:r>
            <a:r>
              <a:rPr lang="en-US" sz="2600" b="1" dirty="0" err="1">
                <a:solidFill>
                  <a:schemeClr val="dk2"/>
                </a:solidFill>
                <a:latin typeface="Calibri" pitchFamily="34" charset="0"/>
                <a:ea typeface="Calibri"/>
                <a:cs typeface="Calibri" pitchFamily="34" charset="0"/>
                <a:sym typeface="Calibri"/>
              </a:rPr>
              <a:t>l'esprit</a:t>
            </a:r>
            <a:r>
              <a:rPr lang="en-US" sz="2600" b="1" dirty="0">
                <a:solidFill>
                  <a:schemeClr val="dk2"/>
                </a:solidFill>
                <a:latin typeface="Calibri" pitchFamily="34" charset="0"/>
                <a:ea typeface="Calibri"/>
                <a:cs typeface="Calibri" pitchFamily="34" charset="0"/>
                <a:sym typeface="Calibri"/>
              </a:rPr>
              <a:t> »  Rom </a:t>
            </a:r>
            <a:r>
              <a:rPr lang="en-US" sz="2600" b="1" dirty="0" smtClean="0">
                <a:solidFill>
                  <a:schemeClr val="dk2"/>
                </a:solidFill>
                <a:latin typeface="Calibri" pitchFamily="34" charset="0"/>
                <a:ea typeface="Calibri"/>
                <a:cs typeface="Calibri" pitchFamily="34" charset="0"/>
                <a:sym typeface="Calibri"/>
              </a:rPr>
              <a:t>2:29</a:t>
            </a:r>
            <a:endParaRPr sz="2600" b="1" dirty="0">
              <a:solidFill>
                <a:schemeClr val="dk2"/>
              </a:solidFill>
              <a:latin typeface="Calibri"/>
              <a:ea typeface="Calibri"/>
              <a:cs typeface="Calibri"/>
              <a:sym typeface="Calibri"/>
            </a:endParaRPr>
          </a:p>
        </p:txBody>
      </p:sp>
      <p:sp>
        <p:nvSpPr>
          <p:cNvPr id="3582" name="Google Shape;3582;p198"/>
          <p:cNvSpPr txBox="1"/>
          <p:nvPr/>
        </p:nvSpPr>
        <p:spPr>
          <a:xfrm>
            <a:off x="827584" y="1196752"/>
            <a:ext cx="720080"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7200">
                <a:solidFill>
                  <a:schemeClr val="lt1"/>
                </a:solidFill>
                <a:latin typeface="Arial Black"/>
                <a:ea typeface="Arial Black"/>
                <a:cs typeface="Arial Black"/>
                <a:sym typeface="Arial Black"/>
              </a:rPr>
              <a:t>S</a:t>
            </a:r>
            <a:endParaRPr sz="7200">
              <a:solidFill>
                <a:schemeClr val="lt1"/>
              </a:solidFill>
              <a:latin typeface="Arial Black"/>
              <a:ea typeface="Arial Black"/>
              <a:cs typeface="Arial Black"/>
              <a:sym typeface="Arial Black"/>
            </a:endParaRPr>
          </a:p>
        </p:txBody>
      </p:sp>
      <p:sp>
        <p:nvSpPr>
          <p:cNvPr id="3583" name="Google Shape;3583;p198"/>
          <p:cNvSpPr txBox="1"/>
          <p:nvPr/>
        </p:nvSpPr>
        <p:spPr>
          <a:xfrm>
            <a:off x="3102542" y="2780928"/>
            <a:ext cx="2088233"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dirty="0">
                <a:solidFill>
                  <a:srgbClr val="00B0F0"/>
                </a:solidFill>
                <a:latin typeface="Arial"/>
                <a:ea typeface="Arial"/>
                <a:cs typeface="Arial"/>
                <a:sym typeface="Arial"/>
              </a:rPr>
              <a:t>©</a:t>
            </a:r>
            <a:r>
              <a:rPr lang="en-US" sz="1000" dirty="0">
                <a:solidFill>
                  <a:srgbClr val="00B0F0"/>
                </a:solidFill>
                <a:latin typeface="Arial"/>
                <a:ea typeface="Arial"/>
                <a:cs typeface="Arial"/>
                <a:sym typeface="Arial"/>
              </a:rPr>
              <a:t> GospelGifs.com </a:t>
            </a:r>
            <a:endParaRPr dirty="0"/>
          </a:p>
          <a:p>
            <a:pPr marL="0" marR="0" lvl="0" indent="0" algn="ctr" rtl="0">
              <a:spcBef>
                <a:spcPts val="0"/>
              </a:spcBef>
              <a:spcAft>
                <a:spcPts val="0"/>
              </a:spcAft>
              <a:buNone/>
            </a:pPr>
            <a:r>
              <a:rPr lang="en-US" sz="1000" dirty="0">
                <a:solidFill>
                  <a:srgbClr val="00B0F0"/>
                </a:solidFill>
                <a:latin typeface="Arial"/>
                <a:ea typeface="Arial"/>
                <a:cs typeface="Arial"/>
                <a:sym typeface="Arial"/>
              </a:rPr>
              <a:t>used with permission</a:t>
            </a:r>
            <a:endParaRPr sz="1000" dirty="0">
              <a:solidFill>
                <a:srgbClr val="00B0F0"/>
              </a:solidFill>
              <a:latin typeface="Arial"/>
              <a:ea typeface="Arial"/>
              <a:cs typeface="Arial"/>
              <a:sym typeface="Arial"/>
            </a:endParaRPr>
          </a:p>
        </p:txBody>
      </p:sp>
      <p:sp>
        <p:nvSpPr>
          <p:cNvPr id="3584" name="Google Shape;3584;p198"/>
          <p:cNvSpPr/>
          <p:nvPr/>
        </p:nvSpPr>
        <p:spPr>
          <a:xfrm>
            <a:off x="0" y="44624"/>
            <a:ext cx="9144000" cy="954107"/>
          </a:xfrm>
          <a:prstGeom prst="rect">
            <a:avLst/>
          </a:prstGeom>
          <a:solidFill>
            <a:schemeClr val="lt1"/>
          </a:solid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2800" b="1" dirty="0">
                <a:solidFill>
                  <a:srgbClr val="FF0000"/>
                </a:solidFill>
                <a:latin typeface="Calibri"/>
                <a:ea typeface="Calibri"/>
                <a:cs typeface="Calibri"/>
                <a:sym typeface="Calibri"/>
              </a:rPr>
              <a:t>67. </a:t>
            </a:r>
            <a:r>
              <a:rPr lang="en-US" sz="2800" b="1" dirty="0" err="1">
                <a:solidFill>
                  <a:srgbClr val="FF0000"/>
                </a:solidFill>
                <a:latin typeface="Calibri"/>
                <a:ea typeface="Calibri"/>
                <a:cs typeface="Calibri"/>
                <a:sym typeface="Calibri"/>
              </a:rPr>
              <a:t>circoncis</a:t>
            </a:r>
            <a:r>
              <a:rPr lang="en-US" sz="2800" b="1" dirty="0">
                <a:solidFill>
                  <a:srgbClr val="FF0000"/>
                </a:solidFill>
                <a:latin typeface="Calibri"/>
                <a:ea typeface="Calibri"/>
                <a:cs typeface="Calibri"/>
                <a:sym typeface="Calibri"/>
              </a:rPr>
              <a:t> par Christ dans </a:t>
            </a:r>
            <a:r>
              <a:rPr lang="en-US" sz="2800" b="1" dirty="0" err="1">
                <a:solidFill>
                  <a:srgbClr val="FF0000"/>
                </a:solidFill>
                <a:latin typeface="Calibri"/>
                <a:ea typeface="Calibri"/>
                <a:cs typeface="Calibri"/>
                <a:sym typeface="Calibri"/>
              </a:rPr>
              <a:t>l'Esprit</a:t>
            </a:r>
            <a:r>
              <a:rPr lang="en-US" sz="2800" b="1" dirty="0">
                <a:solidFill>
                  <a:srgbClr val="FF0000"/>
                </a:solidFill>
                <a:latin typeface="Calibri"/>
                <a:ea typeface="Calibri"/>
                <a:cs typeface="Calibri"/>
                <a:sym typeface="Calibri"/>
              </a:rPr>
              <a:t>, </a:t>
            </a:r>
            <a:r>
              <a:rPr lang="en-US" sz="2800" b="1" dirty="0" err="1">
                <a:solidFill>
                  <a:srgbClr val="FF0000"/>
                </a:solidFill>
                <a:latin typeface="Calibri"/>
                <a:ea typeface="Calibri"/>
                <a:cs typeface="Calibri"/>
                <a:sym typeface="Calibri"/>
              </a:rPr>
              <a:t>libéré</a:t>
            </a:r>
            <a:r>
              <a:rPr lang="en-US" sz="2800" b="1" dirty="0">
                <a:solidFill>
                  <a:srgbClr val="FF0000"/>
                </a:solidFill>
                <a:latin typeface="Calibri"/>
                <a:ea typeface="Calibri"/>
                <a:cs typeface="Calibri"/>
                <a:sym typeface="Calibri"/>
              </a:rPr>
              <a:t> de la vie </a:t>
            </a:r>
            <a:r>
              <a:rPr lang="en-US" sz="2800" b="1" dirty="0" err="1">
                <a:solidFill>
                  <a:srgbClr val="FF0000"/>
                </a:solidFill>
                <a:latin typeface="Calibri"/>
                <a:ea typeface="Calibri"/>
                <a:cs typeface="Calibri"/>
                <a:sym typeface="Calibri"/>
              </a:rPr>
              <a:t>charnelle</a:t>
            </a:r>
            <a:r>
              <a:rPr lang="en-US" sz="2800" b="1" dirty="0">
                <a:solidFill>
                  <a:srgbClr val="FF0000"/>
                </a:solidFill>
                <a:latin typeface="Calibri"/>
                <a:ea typeface="Calibri"/>
                <a:cs typeface="Calibri"/>
                <a:sym typeface="Calibri"/>
              </a:rPr>
              <a:t> pour vivre </a:t>
            </a:r>
            <a:r>
              <a:rPr lang="en-US" sz="2800" b="1" dirty="0" err="1">
                <a:solidFill>
                  <a:srgbClr val="FF0000"/>
                </a:solidFill>
                <a:latin typeface="Calibri"/>
                <a:ea typeface="Calibri"/>
                <a:cs typeface="Calibri"/>
                <a:sym typeface="Calibri"/>
              </a:rPr>
              <a:t>en</a:t>
            </a:r>
            <a:r>
              <a:rPr lang="en-US" sz="2800" b="1" dirty="0">
                <a:solidFill>
                  <a:srgbClr val="FF0000"/>
                </a:solidFill>
                <a:latin typeface="Calibri"/>
                <a:ea typeface="Calibri"/>
                <a:cs typeface="Calibri"/>
                <a:sym typeface="Calibri"/>
              </a:rPr>
              <a:t> Christ dans </a:t>
            </a:r>
            <a:r>
              <a:rPr lang="en-US" sz="2800" b="1" dirty="0" err="1">
                <a:solidFill>
                  <a:srgbClr val="FF0000"/>
                </a:solidFill>
                <a:latin typeface="Calibri"/>
                <a:ea typeface="Calibri"/>
                <a:cs typeface="Calibri"/>
                <a:sym typeface="Calibri"/>
              </a:rPr>
              <a:t>l'Esprit</a:t>
            </a:r>
            <a:r>
              <a:rPr lang="en-US" sz="2800" b="1" dirty="0">
                <a:solidFill>
                  <a:srgbClr val="FF0000"/>
                </a:solidFill>
                <a:latin typeface="Calibri"/>
                <a:ea typeface="Calibri"/>
                <a:cs typeface="Calibri"/>
                <a:sym typeface="Calibri"/>
              </a:rPr>
              <a:t> </a:t>
            </a:r>
            <a:r>
              <a:rPr lang="en-US" sz="2800" b="1" dirty="0" err="1">
                <a:solidFill>
                  <a:srgbClr val="FF0000"/>
                </a:solidFill>
                <a:latin typeface="Calibri"/>
                <a:ea typeface="Calibri"/>
                <a:cs typeface="Calibri"/>
                <a:sym typeface="Calibri"/>
              </a:rPr>
              <a:t>en</a:t>
            </a:r>
            <a:r>
              <a:rPr lang="en-US" sz="2800" b="1" dirty="0">
                <a:solidFill>
                  <a:srgbClr val="FF0000"/>
                </a:solidFill>
                <a:latin typeface="Calibri"/>
                <a:ea typeface="Calibri"/>
                <a:cs typeface="Calibri"/>
                <a:sym typeface="Calibri"/>
              </a:rPr>
              <a:t> Dieu.  Merci!</a:t>
            </a:r>
            <a:endParaRPr sz="2800" b="1" dirty="0">
              <a:solidFill>
                <a:srgbClr val="FF0000"/>
              </a:solidFill>
              <a:latin typeface="Calibri"/>
              <a:ea typeface="Calibri"/>
              <a:cs typeface="Calibri"/>
              <a:sym typeface="Calibri"/>
            </a:endParaRPr>
          </a:p>
        </p:txBody>
      </p:sp>
      <p:pic>
        <p:nvPicPr>
          <p:cNvPr id="3585" name="Google Shape;3585;p198" descr="angry-face-01s.gif"/>
          <p:cNvPicPr preferRelativeResize="0"/>
          <p:nvPr/>
        </p:nvPicPr>
        <p:blipFill rotWithShape="1">
          <a:blip r:embed="rId4">
            <a:alphaModFix/>
          </a:blip>
          <a:srcRect/>
          <a:stretch/>
        </p:blipFill>
        <p:spPr>
          <a:xfrm>
            <a:off x="179512" y="5550685"/>
            <a:ext cx="864096" cy="864096"/>
          </a:xfrm>
          <a:prstGeom prst="ellipse">
            <a:avLst/>
          </a:prstGeom>
          <a:noFill/>
          <a:ln>
            <a:noFill/>
          </a:ln>
        </p:spPr>
      </p:pic>
      <p:sp>
        <p:nvSpPr>
          <p:cNvPr id="3586" name="Google Shape;3586;p198"/>
          <p:cNvSpPr txBox="1"/>
          <p:nvPr/>
        </p:nvSpPr>
        <p:spPr>
          <a:xfrm>
            <a:off x="179512" y="5534432"/>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dirty="0">
                <a:solidFill>
                  <a:schemeClr val="dk2"/>
                </a:solidFill>
                <a:latin typeface="Arial"/>
                <a:ea typeface="Arial"/>
                <a:cs typeface="Arial"/>
                <a:sym typeface="Arial"/>
              </a:rPr>
              <a:t>Non!</a:t>
            </a:r>
            <a:endParaRPr sz="2000" dirty="0">
              <a:solidFill>
                <a:schemeClr val="dk2"/>
              </a:solidFill>
              <a:latin typeface="Arial"/>
              <a:ea typeface="Arial"/>
              <a:cs typeface="Arial"/>
              <a:sym typeface="Arial"/>
            </a:endParaRPr>
          </a:p>
        </p:txBody>
      </p:sp>
      <p:sp>
        <p:nvSpPr>
          <p:cNvPr id="3587" name="Google Shape;3587;p198"/>
          <p:cNvSpPr txBox="1"/>
          <p:nvPr/>
        </p:nvSpPr>
        <p:spPr>
          <a:xfrm>
            <a:off x="107504" y="6165304"/>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F2F2F2"/>
                </a:solidFill>
                <a:latin typeface="Arial"/>
                <a:ea typeface="Arial"/>
                <a:cs typeface="Arial"/>
                <a:sym typeface="Arial"/>
              </a:rPr>
              <a:t>© GospelGifs.com </a:t>
            </a:r>
            <a:endParaRPr sz="800">
              <a:solidFill>
                <a:srgbClr val="F2F2F2"/>
              </a:solidFill>
              <a:latin typeface="Arial"/>
              <a:ea typeface="Arial"/>
              <a:cs typeface="Arial"/>
              <a:sym typeface="Arial"/>
            </a:endParaRPr>
          </a:p>
        </p:txBody>
      </p:sp>
      <p:pic>
        <p:nvPicPr>
          <p:cNvPr id="3588" name="Google Shape;3588;p198" descr="egyptian.gif"/>
          <p:cNvPicPr preferRelativeResize="0"/>
          <p:nvPr/>
        </p:nvPicPr>
        <p:blipFill rotWithShape="1">
          <a:blip r:embed="rId5">
            <a:alphaModFix/>
          </a:blip>
          <a:srcRect/>
          <a:stretch/>
        </p:blipFill>
        <p:spPr>
          <a:xfrm>
            <a:off x="6613794" y="1225150"/>
            <a:ext cx="1828800" cy="1097280"/>
          </a:xfrm>
          <a:prstGeom prst="rect">
            <a:avLst/>
          </a:prstGeom>
          <a:noFill/>
          <a:ln>
            <a:noFill/>
          </a:ln>
        </p:spPr>
      </p:pic>
      <p:pic>
        <p:nvPicPr>
          <p:cNvPr id="3589" name="Google Shape;3589;p198" descr="egyptian.gif"/>
          <p:cNvPicPr preferRelativeResize="0"/>
          <p:nvPr/>
        </p:nvPicPr>
        <p:blipFill rotWithShape="1">
          <a:blip r:embed="rId5">
            <a:alphaModFix/>
          </a:blip>
          <a:srcRect/>
          <a:stretch/>
        </p:blipFill>
        <p:spPr>
          <a:xfrm rot="7200000">
            <a:off x="7132985" y="1984623"/>
            <a:ext cx="1828800" cy="1097280"/>
          </a:xfrm>
          <a:prstGeom prst="rect">
            <a:avLst/>
          </a:prstGeom>
          <a:noFill/>
          <a:ln>
            <a:noFill/>
          </a:ln>
        </p:spPr>
      </p:pic>
      <p:pic>
        <p:nvPicPr>
          <p:cNvPr id="3590" name="Google Shape;3590;p198" descr="egyptian.gif"/>
          <p:cNvPicPr preferRelativeResize="0"/>
          <p:nvPr/>
        </p:nvPicPr>
        <p:blipFill rotWithShape="1">
          <a:blip r:embed="rId5">
            <a:alphaModFix/>
          </a:blip>
          <a:srcRect/>
          <a:stretch/>
        </p:blipFill>
        <p:spPr>
          <a:xfrm rot="-7200000">
            <a:off x="6025024" y="2070618"/>
            <a:ext cx="1828800" cy="1097280"/>
          </a:xfrm>
          <a:prstGeom prst="rect">
            <a:avLst/>
          </a:prstGeom>
          <a:noFill/>
          <a:ln>
            <a:noFill/>
          </a:ln>
        </p:spPr>
      </p:pic>
      <p:pic>
        <p:nvPicPr>
          <p:cNvPr id="3591" name="Google Shape;3591;p198" descr="www.fg-a.com valentine 2-jumping-heart.gif"/>
          <p:cNvPicPr preferRelativeResize="0"/>
          <p:nvPr/>
        </p:nvPicPr>
        <p:blipFill rotWithShape="1">
          <a:blip r:embed="rId6">
            <a:alphaModFix/>
          </a:blip>
          <a:srcRect/>
          <a:stretch/>
        </p:blipFill>
        <p:spPr>
          <a:xfrm>
            <a:off x="7013276" y="1700808"/>
            <a:ext cx="914400" cy="1066800"/>
          </a:xfrm>
          <a:prstGeom prst="rect">
            <a:avLst/>
          </a:prstGeom>
          <a:noFill/>
          <a:ln>
            <a:noFill/>
          </a:ln>
        </p:spPr>
      </p:pic>
      <p:sp>
        <p:nvSpPr>
          <p:cNvPr id="3592" name="Google Shape;3592;p198"/>
          <p:cNvSpPr txBox="1"/>
          <p:nvPr/>
        </p:nvSpPr>
        <p:spPr>
          <a:xfrm rot="-5400000">
            <a:off x="7787389" y="1896797"/>
            <a:ext cx="2088232"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BFBFBF"/>
                </a:solidFill>
                <a:latin typeface="Arial"/>
                <a:ea typeface="Arial"/>
                <a:cs typeface="Arial"/>
                <a:sym typeface="Arial"/>
              </a:rPr>
              <a:t>smiley © sherv.net</a:t>
            </a:r>
            <a:endParaRPr/>
          </a:p>
          <a:p>
            <a:pPr marL="0" marR="0" lvl="0" indent="0" algn="ctr" rtl="0">
              <a:spcBef>
                <a:spcPts val="0"/>
              </a:spcBef>
              <a:spcAft>
                <a:spcPts val="0"/>
              </a:spcAft>
              <a:buNone/>
            </a:pPr>
            <a:r>
              <a:rPr lang="en-US" sz="1000">
                <a:solidFill>
                  <a:srgbClr val="BFBFBF"/>
                </a:solidFill>
                <a:latin typeface="Arial"/>
                <a:ea typeface="Arial"/>
                <a:cs typeface="Arial"/>
                <a:sym typeface="Arial"/>
              </a:rPr>
              <a:t>Jumping heart © www.fg-a.com</a:t>
            </a:r>
            <a:endParaRPr/>
          </a:p>
        </p:txBody>
      </p:sp>
      <p:pic>
        <p:nvPicPr>
          <p:cNvPr id="3593" name="Google Shape;3593;p198" descr="www.fg-a.com valentine 2-jumping-heart.gif"/>
          <p:cNvPicPr preferRelativeResize="0"/>
          <p:nvPr/>
        </p:nvPicPr>
        <p:blipFill rotWithShape="1">
          <a:blip r:embed="rId6">
            <a:alphaModFix/>
          </a:blip>
          <a:srcRect/>
          <a:stretch/>
        </p:blipFill>
        <p:spPr>
          <a:xfrm>
            <a:off x="3689159" y="1700808"/>
            <a:ext cx="914400" cy="1066800"/>
          </a:xfrm>
          <a:prstGeom prst="rect">
            <a:avLst/>
          </a:prstGeom>
          <a:noFill/>
          <a:ln>
            <a:noFill/>
          </a:ln>
        </p:spPr>
      </p:pic>
      <p:sp>
        <p:nvSpPr>
          <p:cNvPr id="3594" name="Google Shape;3594;p198"/>
          <p:cNvSpPr txBox="1"/>
          <p:nvPr/>
        </p:nvSpPr>
        <p:spPr>
          <a:xfrm>
            <a:off x="2409866" y="3284984"/>
            <a:ext cx="3456384" cy="1015622"/>
          </a:xfrm>
          <a:prstGeom prst="rect">
            <a:avLst/>
          </a:prstGeom>
          <a:noFill/>
          <a:ln>
            <a:noFill/>
          </a:ln>
        </p:spPr>
        <p:txBody>
          <a:bodyPr spcFirstLastPara="1" wrap="square" lIns="91425" tIns="45700" rIns="91425" bIns="45700" anchor="t" anchorCtr="0">
            <a:spAutoFit/>
          </a:bodyPr>
          <a:lstStyle/>
          <a:p>
            <a:pPr marL="0" marR="0" lvl="0" indent="0" algn="ctr" rtl="0">
              <a:lnSpc>
                <a:spcPts val="2400"/>
              </a:lnSpc>
              <a:spcBef>
                <a:spcPts val="0"/>
              </a:spcBef>
              <a:spcAft>
                <a:spcPts val="0"/>
              </a:spcAft>
              <a:buNone/>
            </a:pPr>
            <a:r>
              <a:rPr lang="en-US" sz="2400" b="1" dirty="0" err="1">
                <a:solidFill>
                  <a:srgbClr val="0000FF"/>
                </a:solidFill>
                <a:latin typeface="Calibri"/>
                <a:ea typeface="Calibri"/>
                <a:cs typeface="Calibri"/>
                <a:sym typeface="Calibri"/>
              </a:rPr>
              <a:t>Ressuscité</a:t>
            </a:r>
            <a:r>
              <a:rPr lang="en-US" sz="2400" b="1" dirty="0">
                <a:solidFill>
                  <a:srgbClr val="0000FF"/>
                </a:solidFill>
                <a:latin typeface="Calibri"/>
                <a:ea typeface="Calibri"/>
                <a:cs typeface="Calibri"/>
                <a:sym typeface="Calibri"/>
              </a:rPr>
              <a:t> avec Christ </a:t>
            </a:r>
            <a:r>
              <a:rPr lang="en-US" sz="2400" b="1" dirty="0" err="1">
                <a:solidFill>
                  <a:srgbClr val="0000FF"/>
                </a:solidFill>
                <a:latin typeface="Calibri"/>
                <a:ea typeface="Calibri"/>
                <a:cs typeface="Calibri"/>
                <a:sym typeface="Calibri"/>
              </a:rPr>
              <a:t>dans</a:t>
            </a:r>
            <a:r>
              <a:rPr lang="en-US" sz="2400" b="1" dirty="0">
                <a:solidFill>
                  <a:srgbClr val="0000FF"/>
                </a:solidFill>
                <a:latin typeface="Calibri"/>
                <a:ea typeface="Calibri"/>
                <a:cs typeface="Calibri"/>
                <a:sym typeface="Calibri"/>
              </a:rPr>
              <a:t> la Nouvelle Alliance relation avec </a:t>
            </a:r>
            <a:r>
              <a:rPr lang="en-US" sz="2400" b="1" dirty="0" err="1">
                <a:solidFill>
                  <a:srgbClr val="0000FF"/>
                </a:solidFill>
                <a:latin typeface="Calibri"/>
                <a:ea typeface="Calibri"/>
                <a:cs typeface="Calibri"/>
                <a:sym typeface="Calibri"/>
              </a:rPr>
              <a:t>Dieu</a:t>
            </a:r>
            <a:endParaRPr sz="2400" b="1" dirty="0">
              <a:solidFill>
                <a:srgbClr val="0000FF"/>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bg>
      <p:bgPr>
        <a:solidFill>
          <a:srgbClr val="99FF66"/>
        </a:solidFill>
        <a:effectLst/>
      </p:bgPr>
    </p:bg>
    <p:spTree>
      <p:nvGrpSpPr>
        <p:cNvPr id="1" name="Shape 3598"/>
        <p:cNvGrpSpPr/>
        <p:nvPr/>
      </p:nvGrpSpPr>
      <p:grpSpPr>
        <a:xfrm>
          <a:off x="0" y="0"/>
          <a:ext cx="0" cy="0"/>
          <a:chOff x="0" y="0"/>
          <a:chExt cx="0" cy="0"/>
        </a:xfrm>
      </p:grpSpPr>
      <p:pic>
        <p:nvPicPr>
          <p:cNvPr id="3599" name="Google Shape;3599;p199" descr="arms,body builders,competitions,flexing,games,leisure,muscles,recreation,sports,weightlifters,biceps,triceps"/>
          <p:cNvPicPr preferRelativeResize="0"/>
          <p:nvPr/>
        </p:nvPicPr>
        <p:blipFill rotWithShape="1">
          <a:blip r:embed="rId3">
            <a:alphaModFix/>
          </a:blip>
          <a:srcRect l="36364" b="22726"/>
          <a:stretch/>
        </p:blipFill>
        <p:spPr>
          <a:xfrm flipH="1">
            <a:off x="179512" y="260648"/>
            <a:ext cx="1728192" cy="2098518"/>
          </a:xfrm>
          <a:prstGeom prst="rect">
            <a:avLst/>
          </a:prstGeom>
          <a:noFill/>
          <a:ln>
            <a:noFill/>
          </a:ln>
        </p:spPr>
      </p:pic>
      <p:pic>
        <p:nvPicPr>
          <p:cNvPr id="3600" name="Google Shape;3600;p199" descr="arms,body builders,competitions,flexing,games,leisure,muscles,recreation,sports,weightlifters,biceps,triceps"/>
          <p:cNvPicPr preferRelativeResize="0"/>
          <p:nvPr/>
        </p:nvPicPr>
        <p:blipFill rotWithShape="1">
          <a:blip r:embed="rId3">
            <a:alphaModFix/>
          </a:blip>
          <a:srcRect l="36364" b="22726"/>
          <a:stretch/>
        </p:blipFill>
        <p:spPr>
          <a:xfrm>
            <a:off x="3635896" y="260648"/>
            <a:ext cx="1728192" cy="2098518"/>
          </a:xfrm>
          <a:prstGeom prst="rect">
            <a:avLst/>
          </a:prstGeom>
          <a:noFill/>
          <a:ln>
            <a:noFill/>
          </a:ln>
        </p:spPr>
      </p:pic>
      <p:sp>
        <p:nvSpPr>
          <p:cNvPr id="3601" name="Google Shape;3601;p199"/>
          <p:cNvSpPr/>
          <p:nvPr/>
        </p:nvSpPr>
        <p:spPr>
          <a:xfrm>
            <a:off x="1763787" y="1412776"/>
            <a:ext cx="2016125" cy="2376487"/>
          </a:xfrm>
          <a:prstGeom prst="roundRect">
            <a:avLst>
              <a:gd name="adj" fmla="val 16667"/>
            </a:avLst>
          </a:prstGeom>
          <a:solidFill>
            <a:srgbClr val="99FF66"/>
          </a:solidFill>
          <a:ln w="762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602" name="Google Shape;3602;p199"/>
          <p:cNvSpPr/>
          <p:nvPr/>
        </p:nvSpPr>
        <p:spPr>
          <a:xfrm>
            <a:off x="2195984" y="3789040"/>
            <a:ext cx="431800" cy="1463040"/>
          </a:xfrm>
          <a:prstGeom prst="rect">
            <a:avLst/>
          </a:prstGeom>
          <a:solidFill>
            <a:srgbClr val="99FF66"/>
          </a:solidFill>
          <a:ln w="762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603" name="Google Shape;3603;p199"/>
          <p:cNvSpPr/>
          <p:nvPr/>
        </p:nvSpPr>
        <p:spPr>
          <a:xfrm>
            <a:off x="2916064" y="3789040"/>
            <a:ext cx="431800" cy="1463040"/>
          </a:xfrm>
          <a:prstGeom prst="rect">
            <a:avLst/>
          </a:prstGeom>
          <a:solidFill>
            <a:srgbClr val="99FF66"/>
          </a:solidFill>
          <a:ln w="762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604" name="Google Shape;3604;p199"/>
          <p:cNvSpPr/>
          <p:nvPr/>
        </p:nvSpPr>
        <p:spPr>
          <a:xfrm>
            <a:off x="2159144" y="188640"/>
            <a:ext cx="1188720" cy="1188720"/>
          </a:xfrm>
          <a:prstGeom prst="smileyFace">
            <a:avLst>
              <a:gd name="adj" fmla="val 4653"/>
            </a:avLst>
          </a:prstGeom>
          <a:solidFill>
            <a:srgbClr val="99FF66"/>
          </a:solidFill>
          <a:ln w="762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605" name="Google Shape;3605;p199"/>
          <p:cNvSpPr txBox="1"/>
          <p:nvPr/>
        </p:nvSpPr>
        <p:spPr>
          <a:xfrm>
            <a:off x="4644008" y="2276872"/>
            <a:ext cx="4114800" cy="38164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 qu'il illumine les yeux de votre coeur, pour que vous sachiez quelle est . . . envers nous qui croyons l'infinie grandeur de sa puissance, se manifestant avec efficacité par la vertu de sa force » Éph 1:18-19</a:t>
            </a:r>
            <a:endParaRPr sz="2800">
              <a:solidFill>
                <a:schemeClr val="dk2"/>
              </a:solidFill>
              <a:latin typeface="Calibri"/>
              <a:ea typeface="Calibri"/>
              <a:cs typeface="Calibri"/>
              <a:sym typeface="Calibri"/>
            </a:endParaRPr>
          </a:p>
          <a:p>
            <a:pPr marL="0" marR="0" lvl="0" indent="0" algn="l" rtl="0">
              <a:spcBef>
                <a:spcPts val="0"/>
              </a:spcBef>
              <a:spcAft>
                <a:spcPts val="0"/>
              </a:spcAft>
              <a:buNone/>
            </a:pPr>
            <a:endParaRPr sz="1800">
              <a:solidFill>
                <a:schemeClr val="lt1"/>
              </a:solidFill>
              <a:latin typeface="Arial"/>
              <a:ea typeface="Arial"/>
              <a:cs typeface="Arial"/>
              <a:sym typeface="Arial"/>
            </a:endParaRPr>
          </a:p>
        </p:txBody>
      </p:sp>
      <p:pic>
        <p:nvPicPr>
          <p:cNvPr id="3606" name="Google Shape;3606;p199" descr="angry-face-01s.gif"/>
          <p:cNvPicPr preferRelativeResize="0"/>
          <p:nvPr/>
        </p:nvPicPr>
        <p:blipFill rotWithShape="1">
          <a:blip r:embed="rId4">
            <a:alphaModFix/>
          </a:blip>
          <a:srcRect/>
          <a:stretch/>
        </p:blipFill>
        <p:spPr>
          <a:xfrm>
            <a:off x="8172400" y="5877272"/>
            <a:ext cx="864096" cy="864096"/>
          </a:xfrm>
          <a:prstGeom prst="ellipse">
            <a:avLst/>
          </a:prstGeom>
          <a:noFill/>
          <a:ln>
            <a:noFill/>
          </a:ln>
        </p:spPr>
      </p:pic>
      <p:sp>
        <p:nvSpPr>
          <p:cNvPr id="3607" name="Google Shape;3607;p199"/>
          <p:cNvSpPr txBox="1"/>
          <p:nvPr/>
        </p:nvSpPr>
        <p:spPr>
          <a:xfrm>
            <a:off x="8172400" y="5805264"/>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3608" name="Google Shape;3608;p199"/>
          <p:cNvSpPr txBox="1"/>
          <p:nvPr/>
        </p:nvSpPr>
        <p:spPr>
          <a:xfrm>
            <a:off x="8100392" y="6597352"/>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A5A5A5"/>
                </a:solidFill>
                <a:latin typeface="Arial"/>
                <a:ea typeface="Arial"/>
                <a:cs typeface="Arial"/>
                <a:sym typeface="Arial"/>
              </a:rPr>
              <a:t>© GospelGifs.com </a:t>
            </a:r>
            <a:endParaRPr sz="800">
              <a:solidFill>
                <a:srgbClr val="A5A5A5"/>
              </a:solidFill>
              <a:latin typeface="Arial"/>
              <a:ea typeface="Arial"/>
              <a:cs typeface="Arial"/>
              <a:sym typeface="Arial"/>
            </a:endParaRPr>
          </a:p>
        </p:txBody>
      </p:sp>
      <p:sp>
        <p:nvSpPr>
          <p:cNvPr id="3609" name="Google Shape;3609;p199"/>
          <p:cNvSpPr txBox="1"/>
          <p:nvPr/>
        </p:nvSpPr>
        <p:spPr>
          <a:xfrm>
            <a:off x="5508104" y="332656"/>
            <a:ext cx="3383280" cy="173736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dirty="0">
                <a:solidFill>
                  <a:srgbClr val="FF0000"/>
                </a:solidFill>
                <a:latin typeface="Calibri"/>
                <a:ea typeface="Calibri"/>
                <a:cs typeface="Calibri"/>
                <a:sym typeface="Calibri"/>
              </a:rPr>
              <a:t>68. puissance et force </a:t>
            </a:r>
            <a:r>
              <a:rPr lang="en-US" sz="2800" b="1" dirty="0" err="1">
                <a:solidFill>
                  <a:srgbClr val="FF0000"/>
                </a:solidFill>
                <a:latin typeface="Calibri"/>
                <a:ea typeface="Calibri"/>
                <a:cs typeface="Calibri"/>
                <a:sym typeface="Calibri"/>
              </a:rPr>
              <a:t>incroyables</a:t>
            </a:r>
            <a:r>
              <a:rPr lang="en-US" sz="2800" b="1" dirty="0">
                <a:solidFill>
                  <a:srgbClr val="FF0000"/>
                </a:solidFill>
                <a:latin typeface="Calibri"/>
                <a:ea typeface="Calibri"/>
                <a:cs typeface="Calibri"/>
                <a:sym typeface="Calibri"/>
              </a:rPr>
              <a:t> </a:t>
            </a:r>
            <a:endParaRPr lang="en-US" sz="2800" b="1" dirty="0" smtClean="0">
              <a:solidFill>
                <a:srgbClr val="FF0000"/>
              </a:solidFill>
              <a:latin typeface="Calibri"/>
              <a:ea typeface="Calibri"/>
              <a:cs typeface="Calibri"/>
              <a:sym typeface="Calibri"/>
            </a:endParaRPr>
          </a:p>
          <a:p>
            <a:pPr marL="0" marR="0" lvl="0" indent="0" algn="ctr" rtl="0">
              <a:spcBef>
                <a:spcPts val="0"/>
              </a:spcBef>
              <a:spcAft>
                <a:spcPts val="0"/>
              </a:spcAft>
              <a:buNone/>
            </a:pPr>
            <a:r>
              <a:rPr lang="en-US" sz="2800" b="1" dirty="0" smtClean="0">
                <a:solidFill>
                  <a:srgbClr val="FF0000"/>
                </a:solidFill>
                <a:latin typeface="Calibri"/>
                <a:ea typeface="Calibri"/>
                <a:cs typeface="Calibri"/>
                <a:sym typeface="Calibri"/>
              </a:rPr>
              <a:t>de </a:t>
            </a:r>
            <a:r>
              <a:rPr lang="en-US" sz="2800" b="1" dirty="0" err="1">
                <a:solidFill>
                  <a:srgbClr val="FF0000"/>
                </a:solidFill>
                <a:latin typeface="Calibri"/>
                <a:ea typeface="Calibri"/>
                <a:cs typeface="Calibri"/>
                <a:sym typeface="Calibri"/>
              </a:rPr>
              <a:t>l’Esprit</a:t>
            </a:r>
            <a:r>
              <a:rPr lang="en-US" sz="2800" b="1" dirty="0">
                <a:solidFill>
                  <a:srgbClr val="FF0000"/>
                </a:solidFill>
                <a:latin typeface="Calibri"/>
                <a:ea typeface="Calibri"/>
                <a:cs typeface="Calibri"/>
                <a:sym typeface="Calibri"/>
              </a:rPr>
              <a:t>. </a:t>
            </a:r>
            <a:endParaRPr lang="en-US" sz="2800" b="1" dirty="0" smtClean="0">
              <a:solidFill>
                <a:srgbClr val="FF0000"/>
              </a:solidFill>
              <a:latin typeface="Calibri"/>
              <a:ea typeface="Calibri"/>
              <a:cs typeface="Calibri"/>
              <a:sym typeface="Calibri"/>
            </a:endParaRPr>
          </a:p>
          <a:p>
            <a:pPr marL="0" marR="0" lvl="0" indent="0" algn="ctr" rtl="0">
              <a:spcBef>
                <a:spcPts val="0"/>
              </a:spcBef>
              <a:spcAft>
                <a:spcPts val="0"/>
              </a:spcAft>
              <a:buNone/>
            </a:pPr>
            <a:r>
              <a:rPr lang="en-US" sz="2800" b="1" dirty="0" smtClean="0">
                <a:solidFill>
                  <a:srgbClr val="FF0000"/>
                </a:solidFill>
                <a:latin typeface="Calibri"/>
                <a:ea typeface="Calibri"/>
                <a:cs typeface="Calibri"/>
                <a:sym typeface="Calibri"/>
              </a:rPr>
              <a:t>Merci</a:t>
            </a:r>
            <a:r>
              <a:rPr lang="en-US" sz="2800" b="1" dirty="0">
                <a:solidFill>
                  <a:srgbClr val="FF0000"/>
                </a:solidFill>
                <a:latin typeface="Calibri"/>
                <a:ea typeface="Calibri"/>
                <a:cs typeface="Calibri"/>
                <a:sym typeface="Calibri"/>
              </a:rPr>
              <a:t>, Seigneur!</a:t>
            </a:r>
            <a:endParaRPr sz="2800" b="1" dirty="0">
              <a:solidFill>
                <a:srgbClr val="FF0000"/>
              </a:solidFill>
              <a:latin typeface="Calibri"/>
              <a:ea typeface="Calibri"/>
              <a:cs typeface="Calibri"/>
              <a:sym typeface="Calibri"/>
            </a:endParaRPr>
          </a:p>
        </p:txBody>
      </p:sp>
      <p:sp>
        <p:nvSpPr>
          <p:cNvPr id="3610" name="Google Shape;3610;p199"/>
          <p:cNvSpPr txBox="1"/>
          <p:nvPr/>
        </p:nvSpPr>
        <p:spPr>
          <a:xfrm>
            <a:off x="1763688" y="3501008"/>
            <a:ext cx="2088232"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7F7F7F"/>
                </a:solidFill>
                <a:latin typeface="Arial"/>
                <a:ea typeface="Arial"/>
                <a:cs typeface="Arial"/>
                <a:sym typeface="Arial"/>
              </a:rPr>
              <a:t>smileys © sherv.net</a:t>
            </a:r>
            <a:endParaRPr/>
          </a:p>
        </p:txBody>
      </p:sp>
      <p:sp>
        <p:nvSpPr>
          <p:cNvPr id="3611" name="Google Shape;3611;p199"/>
          <p:cNvSpPr/>
          <p:nvPr/>
        </p:nvSpPr>
        <p:spPr>
          <a:xfrm>
            <a:off x="2699792" y="2348880"/>
            <a:ext cx="182880" cy="9144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612" name="Google Shape;3612;p199"/>
          <p:cNvSpPr/>
          <p:nvPr/>
        </p:nvSpPr>
        <p:spPr>
          <a:xfrm rot="-5400000">
            <a:off x="2686080" y="2251720"/>
            <a:ext cx="182880" cy="73152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3613" name="Google Shape;3613;p199" descr="egyptian.gif"/>
          <p:cNvPicPr preferRelativeResize="0"/>
          <p:nvPr/>
        </p:nvPicPr>
        <p:blipFill rotWithShape="1">
          <a:blip r:embed="rId5">
            <a:alphaModFix/>
          </a:blip>
          <a:srcRect/>
          <a:stretch/>
        </p:blipFill>
        <p:spPr>
          <a:xfrm>
            <a:off x="1660230" y="1276199"/>
            <a:ext cx="2286000" cy="1360713"/>
          </a:xfrm>
          <a:prstGeom prst="rect">
            <a:avLst/>
          </a:prstGeom>
          <a:noFill/>
          <a:ln>
            <a:noFill/>
          </a:ln>
        </p:spPr>
      </p:pic>
      <p:pic>
        <p:nvPicPr>
          <p:cNvPr id="3614" name="Google Shape;3614;p199" descr="egyptian.gif"/>
          <p:cNvPicPr preferRelativeResize="0"/>
          <p:nvPr/>
        </p:nvPicPr>
        <p:blipFill rotWithShape="1">
          <a:blip r:embed="rId5">
            <a:alphaModFix/>
          </a:blip>
          <a:srcRect/>
          <a:stretch/>
        </p:blipFill>
        <p:spPr>
          <a:xfrm rot="7200000">
            <a:off x="2228791" y="2422505"/>
            <a:ext cx="2286000" cy="1360713"/>
          </a:xfrm>
          <a:prstGeom prst="rect">
            <a:avLst/>
          </a:prstGeom>
          <a:noFill/>
          <a:ln>
            <a:noFill/>
          </a:ln>
        </p:spPr>
      </p:pic>
      <p:pic>
        <p:nvPicPr>
          <p:cNvPr id="3615" name="Google Shape;3615;p199" descr="egyptian.gif"/>
          <p:cNvPicPr preferRelativeResize="0"/>
          <p:nvPr/>
        </p:nvPicPr>
        <p:blipFill rotWithShape="1">
          <a:blip r:embed="rId5">
            <a:alphaModFix/>
          </a:blip>
          <a:srcRect/>
          <a:stretch/>
        </p:blipFill>
        <p:spPr>
          <a:xfrm rot="-7200000" flipH="1">
            <a:off x="1078515" y="2422505"/>
            <a:ext cx="2286000" cy="1360713"/>
          </a:xfrm>
          <a:prstGeom prst="rect">
            <a:avLst/>
          </a:prstGeom>
          <a:noFill/>
          <a:ln>
            <a:noFill/>
          </a:ln>
        </p:spPr>
      </p:pic>
      <p:sp>
        <p:nvSpPr>
          <p:cNvPr id="3616" name="Google Shape;3616;p199"/>
          <p:cNvSpPr txBox="1"/>
          <p:nvPr/>
        </p:nvSpPr>
        <p:spPr>
          <a:xfrm>
            <a:off x="323528" y="5262653"/>
            <a:ext cx="4248472" cy="95410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revêtus</a:t>
            </a:r>
            <a:r>
              <a:rPr lang="en-US" sz="2800" b="1" dirty="0">
                <a:solidFill>
                  <a:schemeClr val="dk2"/>
                </a:solidFill>
                <a:latin typeface="Calibri"/>
                <a:ea typeface="Calibri"/>
                <a:cs typeface="Calibri"/>
                <a:sym typeface="Calibri"/>
              </a:rPr>
              <a:t> de la puissance » </a:t>
            </a:r>
            <a:endParaRPr sz="2800" b="1" dirty="0">
              <a:solidFill>
                <a:schemeClr val="dk2"/>
              </a:solidFill>
              <a:latin typeface="Calibri"/>
              <a:ea typeface="Calibri"/>
              <a:cs typeface="Calibri"/>
              <a:sym typeface="Calibri"/>
            </a:endParaRPr>
          </a:p>
          <a:p>
            <a:pPr marL="0" marR="0" lvl="0" indent="0" algn="ctr" rtl="0">
              <a:spcBef>
                <a:spcPts val="0"/>
              </a:spcBef>
              <a:spcAft>
                <a:spcPts val="0"/>
              </a:spcAft>
              <a:buNone/>
            </a:pPr>
            <a:r>
              <a:rPr lang="en-US" sz="2800" b="1" dirty="0">
                <a:solidFill>
                  <a:schemeClr val="dk2"/>
                </a:solidFill>
                <a:latin typeface="Calibri"/>
                <a:ea typeface="Calibri"/>
                <a:cs typeface="Calibri"/>
                <a:sym typeface="Calibri"/>
              </a:rPr>
              <a:t>Luc 24:49</a:t>
            </a:r>
            <a:endParaRPr sz="1800" dirty="0">
              <a:solidFill>
                <a:schemeClr val="lt1"/>
              </a:solidFill>
              <a:latin typeface="Arial"/>
              <a:ea typeface="Arial"/>
              <a:cs typeface="Arial"/>
              <a:sym typeface="Arial"/>
            </a:endParaRPr>
          </a:p>
        </p:txBody>
      </p:sp>
      <p:sp>
        <p:nvSpPr>
          <p:cNvPr id="3617" name="Google Shape;3617;p199"/>
          <p:cNvSpPr txBox="1"/>
          <p:nvPr/>
        </p:nvSpPr>
        <p:spPr>
          <a:xfrm>
            <a:off x="323528" y="6218148"/>
            <a:ext cx="7776864"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chemeClr val="dk2"/>
                </a:solidFill>
                <a:latin typeface="Calibri"/>
                <a:ea typeface="Calibri"/>
                <a:cs typeface="Calibri"/>
                <a:sym typeface="Calibri"/>
              </a:rPr>
              <a:t>« Je puis tout par celui qui me fortifie »  Phil 4:13</a:t>
            </a:r>
            <a:endParaRPr sz="1800">
              <a:solidFill>
                <a:schemeClr val="lt1"/>
              </a:solidFill>
              <a:latin typeface="Arial"/>
              <a:ea typeface="Arial"/>
              <a:cs typeface="Arial"/>
              <a:sym typeface="Arial"/>
            </a:endParaRPr>
          </a:p>
        </p:txBody>
      </p:sp>
      <p:sp>
        <p:nvSpPr>
          <p:cNvPr id="3618" name="Google Shape;3618;p199"/>
          <p:cNvSpPr txBox="1"/>
          <p:nvPr/>
        </p:nvSpPr>
        <p:spPr>
          <a:xfrm>
            <a:off x="-36512" y="2564904"/>
            <a:ext cx="1872208" cy="5078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A5A5A5"/>
                </a:solidFill>
                <a:latin typeface="Arial"/>
                <a:ea typeface="Arial"/>
                <a:cs typeface="Arial"/>
                <a:sym typeface="Arial"/>
              </a:rPr>
              <a:t>arms</a:t>
            </a:r>
            <a:endParaRPr/>
          </a:p>
          <a:p>
            <a:pPr marL="0" marR="0" lvl="0" indent="0" algn="ctr" rtl="0">
              <a:spcBef>
                <a:spcPts val="0"/>
              </a:spcBef>
              <a:spcAft>
                <a:spcPts val="0"/>
              </a:spcAft>
              <a:buNone/>
            </a:pPr>
            <a:r>
              <a:rPr lang="en-US" sz="900">
                <a:solidFill>
                  <a:srgbClr val="A5A5A5"/>
                </a:solidFill>
                <a:latin typeface="Arial"/>
                <a:ea typeface="Arial"/>
                <a:cs typeface="Arial"/>
                <a:sym typeface="Arial"/>
              </a:rPr>
              <a:t>Microsoft clip art © 2013 </a:t>
            </a:r>
            <a:endParaRPr/>
          </a:p>
          <a:p>
            <a:pPr marL="0" marR="0" lvl="0" indent="0" algn="ctr" rtl="0">
              <a:spcBef>
                <a:spcPts val="0"/>
              </a:spcBef>
              <a:spcAft>
                <a:spcPts val="0"/>
              </a:spcAft>
              <a:buNone/>
            </a:pPr>
            <a:r>
              <a:rPr lang="en-US" sz="900">
                <a:solidFill>
                  <a:srgbClr val="A5A5A5"/>
                </a:solidFill>
                <a:latin typeface="Arial"/>
                <a:ea typeface="Arial"/>
                <a:cs typeface="Arial"/>
                <a:sym typeface="Arial"/>
              </a:rPr>
              <a:t>Microsoft Corporation. </a:t>
            </a:r>
            <a:endParaRPr sz="900">
              <a:solidFill>
                <a:srgbClr val="A5A5A5"/>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Shape 3622"/>
        <p:cNvGrpSpPr/>
        <p:nvPr/>
      </p:nvGrpSpPr>
      <p:grpSpPr>
        <a:xfrm>
          <a:off x="0" y="0"/>
          <a:ext cx="0" cy="0"/>
          <a:chOff x="0" y="0"/>
          <a:chExt cx="0" cy="0"/>
        </a:xfrm>
      </p:grpSpPr>
      <p:sp>
        <p:nvSpPr>
          <p:cNvPr id="3623" name="Google Shape;3623;p200"/>
          <p:cNvSpPr txBox="1">
            <a:spLocks noGrp="1"/>
          </p:cNvSpPr>
          <p:nvPr>
            <p:ph type="title"/>
          </p:nvPr>
        </p:nvSpPr>
        <p:spPr>
          <a:xfrm>
            <a:off x="4176216" y="3654152"/>
            <a:ext cx="4788272"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2800" b="1" dirty="0">
                <a:solidFill>
                  <a:schemeClr val="dk2"/>
                </a:solidFill>
                <a:latin typeface="Calibri"/>
                <a:ea typeface="Calibri"/>
                <a:cs typeface="Calibri"/>
                <a:sym typeface="Calibri"/>
              </a:rPr>
              <a:t>« nous </a:t>
            </a:r>
            <a:r>
              <a:rPr lang="en-US" sz="2800" b="1" dirty="0" err="1">
                <a:solidFill>
                  <a:schemeClr val="dk2"/>
                </a:solidFill>
                <a:latin typeface="Calibri"/>
                <a:ea typeface="Calibri"/>
                <a:cs typeface="Calibri"/>
                <a:sym typeface="Calibri"/>
              </a:rPr>
              <a:t>sommes</a:t>
            </a:r>
            <a:r>
              <a:rPr lang="en-US" sz="2800" b="1" dirty="0">
                <a:solidFill>
                  <a:schemeClr val="dk2"/>
                </a:solidFill>
                <a:latin typeface="Calibri"/>
                <a:ea typeface="Calibri"/>
                <a:cs typeface="Calibri"/>
                <a:sym typeface="Calibri"/>
              </a:rPr>
              <a:t> son </a:t>
            </a:r>
            <a:r>
              <a:rPr lang="en-US" sz="2800" b="1" dirty="0" err="1">
                <a:solidFill>
                  <a:schemeClr val="dk2"/>
                </a:solidFill>
                <a:latin typeface="Calibri"/>
                <a:ea typeface="Calibri"/>
                <a:cs typeface="Calibri"/>
                <a:sym typeface="Calibri"/>
              </a:rPr>
              <a:t>ouvrage</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ayant</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été</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créés</a:t>
            </a:r>
            <a:r>
              <a:rPr lang="en-US" sz="2800" b="1" dirty="0">
                <a:solidFill>
                  <a:schemeClr val="dk2"/>
                </a:solidFill>
                <a:latin typeface="Calibri"/>
                <a:ea typeface="Calibri"/>
                <a:cs typeface="Calibri"/>
                <a:sym typeface="Calibri"/>
              </a:rPr>
              <a:t> en </a:t>
            </a:r>
            <a:r>
              <a:rPr lang="en-US" sz="2800" b="1" dirty="0" err="1">
                <a:solidFill>
                  <a:schemeClr val="dk2"/>
                </a:solidFill>
                <a:latin typeface="Calibri"/>
                <a:ea typeface="Calibri"/>
                <a:cs typeface="Calibri"/>
                <a:sym typeface="Calibri"/>
              </a:rPr>
              <a:t>Jésus</a:t>
            </a:r>
            <a:r>
              <a:rPr lang="en-US" sz="2800" b="1" dirty="0">
                <a:solidFill>
                  <a:schemeClr val="dk2"/>
                </a:solidFill>
                <a:latin typeface="Calibri"/>
                <a:ea typeface="Calibri"/>
                <a:cs typeface="Calibri"/>
                <a:sym typeface="Calibri"/>
              </a:rPr>
              <a:t> Christ pour de </a:t>
            </a:r>
            <a:r>
              <a:rPr lang="en-US" sz="2800" b="1" dirty="0" err="1">
                <a:solidFill>
                  <a:schemeClr val="dk2"/>
                </a:solidFill>
                <a:latin typeface="Calibri"/>
                <a:ea typeface="Calibri"/>
                <a:cs typeface="Calibri"/>
                <a:sym typeface="Calibri"/>
              </a:rPr>
              <a:t>bonnes</a:t>
            </a:r>
            <a:r>
              <a:rPr lang="en-US" sz="2800" b="1" dirty="0">
                <a:solidFill>
                  <a:schemeClr val="dk2"/>
                </a:solidFill>
                <a:latin typeface="Calibri"/>
                <a:ea typeface="Calibri"/>
                <a:cs typeface="Calibri"/>
                <a:sym typeface="Calibri"/>
              </a:rPr>
              <a:t> oeuvres, que Dieu a </a:t>
            </a:r>
            <a:r>
              <a:rPr lang="en-US" sz="2800" b="1" dirty="0" err="1">
                <a:solidFill>
                  <a:schemeClr val="dk2"/>
                </a:solidFill>
                <a:latin typeface="Calibri"/>
                <a:ea typeface="Calibri"/>
                <a:cs typeface="Calibri"/>
                <a:sym typeface="Calibri"/>
              </a:rPr>
              <a:t>préparées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d'avance</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afin</a:t>
            </a:r>
            <a:r>
              <a:rPr lang="en-US" sz="2800" b="1" dirty="0">
                <a:solidFill>
                  <a:schemeClr val="dk2"/>
                </a:solidFill>
                <a:latin typeface="Calibri"/>
                <a:ea typeface="Calibri"/>
                <a:cs typeface="Calibri"/>
                <a:sym typeface="Calibri"/>
              </a:rPr>
              <a:t> que nous les </a:t>
            </a:r>
            <a:r>
              <a:rPr lang="en-US" sz="2800" b="1" dirty="0" err="1">
                <a:solidFill>
                  <a:schemeClr val="dk2"/>
                </a:solidFill>
                <a:latin typeface="Calibri"/>
                <a:ea typeface="Calibri"/>
                <a:cs typeface="Calibri"/>
                <a:sym typeface="Calibri"/>
              </a:rPr>
              <a:t>pratiquions</a:t>
            </a:r>
            <a:r>
              <a:rPr lang="en-US" sz="2800" b="1" dirty="0">
                <a:solidFill>
                  <a:schemeClr val="dk2"/>
                </a:solidFill>
                <a:latin typeface="Calibri"/>
                <a:ea typeface="Calibri"/>
                <a:cs typeface="Calibri"/>
                <a:sym typeface="Calibri"/>
              </a:rPr>
              <a:t> » </a:t>
            </a:r>
            <a:r>
              <a:rPr lang="en-US" sz="2800" b="1" dirty="0" err="1">
                <a:solidFill>
                  <a:schemeClr val="dk2"/>
                </a:solidFill>
                <a:latin typeface="Calibri"/>
                <a:ea typeface="Calibri"/>
                <a:cs typeface="Calibri"/>
                <a:sym typeface="Calibri"/>
              </a:rPr>
              <a:t>Éph</a:t>
            </a:r>
            <a:r>
              <a:rPr lang="en-US" sz="2800" b="1" dirty="0">
                <a:solidFill>
                  <a:schemeClr val="dk2"/>
                </a:solidFill>
                <a:latin typeface="Calibri"/>
                <a:ea typeface="Calibri"/>
                <a:cs typeface="Calibri"/>
                <a:sym typeface="Calibri"/>
              </a:rPr>
              <a:t> 2:10</a:t>
            </a:r>
            <a:br>
              <a:rPr lang="en-US" sz="2800" b="1" dirty="0">
                <a:solidFill>
                  <a:schemeClr val="dk2"/>
                </a:solidFill>
                <a:latin typeface="Calibri"/>
                <a:ea typeface="Calibri"/>
                <a:cs typeface="Calibri"/>
                <a:sym typeface="Calibri"/>
              </a:rPr>
            </a:br>
            <a:r>
              <a:rPr lang="en-US" sz="2800" b="1" dirty="0">
                <a:solidFill>
                  <a:schemeClr val="dk2"/>
                </a:solidFill>
                <a:latin typeface="Calibri"/>
                <a:ea typeface="Calibri"/>
                <a:cs typeface="Calibri"/>
                <a:sym typeface="Calibri"/>
              </a:rPr>
              <a:t/>
            </a:r>
            <a:br>
              <a:rPr lang="en-US" sz="2800" b="1" dirty="0">
                <a:solidFill>
                  <a:schemeClr val="dk2"/>
                </a:solidFill>
                <a:latin typeface="Calibri"/>
                <a:ea typeface="Calibri"/>
                <a:cs typeface="Calibri"/>
                <a:sym typeface="Calibri"/>
              </a:rPr>
            </a:b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c'est</a:t>
            </a:r>
            <a:r>
              <a:rPr lang="en-US" sz="2800" b="1" dirty="0">
                <a:solidFill>
                  <a:schemeClr val="dk2"/>
                </a:solidFill>
                <a:latin typeface="Calibri"/>
                <a:ea typeface="Calibri"/>
                <a:cs typeface="Calibri"/>
                <a:sym typeface="Calibri"/>
              </a:rPr>
              <a:t> Dieu qui </a:t>
            </a:r>
            <a:r>
              <a:rPr lang="en-US" sz="2800" b="1" dirty="0" err="1">
                <a:solidFill>
                  <a:schemeClr val="dk2"/>
                </a:solidFill>
                <a:latin typeface="Calibri"/>
                <a:ea typeface="Calibri"/>
                <a:cs typeface="Calibri"/>
                <a:sym typeface="Calibri"/>
              </a:rPr>
              <a:t>produit</a:t>
            </a:r>
            <a:r>
              <a:rPr lang="en-US" sz="2800" b="1" dirty="0">
                <a:solidFill>
                  <a:schemeClr val="dk2"/>
                </a:solidFill>
                <a:latin typeface="Calibri"/>
                <a:ea typeface="Calibri"/>
                <a:cs typeface="Calibri"/>
                <a:sym typeface="Calibri"/>
              </a:rPr>
              <a:t> en </a:t>
            </a:r>
            <a:r>
              <a:rPr lang="en-US" sz="2800" b="1" dirty="0" err="1">
                <a:solidFill>
                  <a:schemeClr val="dk2"/>
                </a:solidFill>
                <a:latin typeface="Calibri"/>
                <a:ea typeface="Calibri"/>
                <a:cs typeface="Calibri"/>
                <a:sym typeface="Calibri"/>
              </a:rPr>
              <a:t>vous</a:t>
            </a:r>
            <a:r>
              <a:rPr lang="en-US" sz="2800" b="1" dirty="0">
                <a:solidFill>
                  <a:schemeClr val="dk2"/>
                </a:solidFill>
                <a:latin typeface="Calibri"/>
                <a:ea typeface="Calibri"/>
                <a:cs typeface="Calibri"/>
                <a:sym typeface="Calibri"/>
              </a:rPr>
              <a:t> le </a:t>
            </a:r>
            <a:r>
              <a:rPr lang="en-US" sz="2800" b="1" dirty="0" err="1">
                <a:solidFill>
                  <a:schemeClr val="dk2"/>
                </a:solidFill>
                <a:latin typeface="Calibri"/>
                <a:ea typeface="Calibri"/>
                <a:cs typeface="Calibri"/>
                <a:sym typeface="Calibri"/>
              </a:rPr>
              <a:t>vouloir</a:t>
            </a:r>
            <a:r>
              <a:rPr lang="en-US" sz="2800" b="1" dirty="0">
                <a:solidFill>
                  <a:schemeClr val="dk2"/>
                </a:solidFill>
                <a:latin typeface="Calibri"/>
                <a:ea typeface="Calibri"/>
                <a:cs typeface="Calibri"/>
                <a:sym typeface="Calibri"/>
              </a:rPr>
              <a:t> et le faire, </a:t>
            </a:r>
            <a:r>
              <a:rPr lang="en-US" sz="2800" b="1" dirty="0" err="1">
                <a:solidFill>
                  <a:schemeClr val="dk2"/>
                </a:solidFill>
                <a:latin typeface="Calibri"/>
                <a:ea typeface="Calibri"/>
                <a:cs typeface="Calibri"/>
                <a:sym typeface="Calibri"/>
              </a:rPr>
              <a:t>selon</a:t>
            </a:r>
            <a:r>
              <a:rPr lang="en-US" sz="2800" b="1" dirty="0">
                <a:solidFill>
                  <a:schemeClr val="dk2"/>
                </a:solidFill>
                <a:latin typeface="Calibri"/>
                <a:ea typeface="Calibri"/>
                <a:cs typeface="Calibri"/>
                <a:sym typeface="Calibri"/>
              </a:rPr>
              <a:t> son bon </a:t>
            </a:r>
            <a:r>
              <a:rPr lang="en-US" sz="2800" b="1" dirty="0" err="1">
                <a:solidFill>
                  <a:schemeClr val="dk2"/>
                </a:solidFill>
                <a:latin typeface="Calibri"/>
                <a:ea typeface="Calibri"/>
                <a:cs typeface="Calibri"/>
                <a:sym typeface="Calibri"/>
              </a:rPr>
              <a:t>plaisir</a:t>
            </a:r>
            <a:r>
              <a:rPr lang="en-US" sz="2800" b="1" dirty="0">
                <a:solidFill>
                  <a:schemeClr val="dk2"/>
                </a:solidFill>
                <a:latin typeface="Calibri"/>
                <a:ea typeface="Calibri"/>
                <a:cs typeface="Calibri"/>
                <a:sym typeface="Calibri"/>
              </a:rPr>
              <a:t> » </a:t>
            </a:r>
            <a:br>
              <a:rPr lang="en-US" sz="2800" b="1" dirty="0">
                <a:solidFill>
                  <a:schemeClr val="dk2"/>
                </a:solidFill>
                <a:latin typeface="Calibri"/>
                <a:ea typeface="Calibri"/>
                <a:cs typeface="Calibri"/>
                <a:sym typeface="Calibri"/>
              </a:rPr>
            </a:br>
            <a:r>
              <a:rPr lang="en-US" sz="2800" b="1" dirty="0">
                <a:solidFill>
                  <a:schemeClr val="dk2"/>
                </a:solidFill>
                <a:latin typeface="Calibri"/>
                <a:ea typeface="Calibri"/>
                <a:cs typeface="Calibri"/>
                <a:sym typeface="Calibri"/>
              </a:rPr>
              <a:t>Phil 2:13 </a:t>
            </a:r>
            <a:br>
              <a:rPr lang="en-US" sz="2800" b="1" dirty="0">
                <a:solidFill>
                  <a:schemeClr val="dk2"/>
                </a:solidFill>
                <a:latin typeface="Calibri"/>
                <a:ea typeface="Calibri"/>
                <a:cs typeface="Calibri"/>
                <a:sym typeface="Calibri"/>
              </a:rPr>
            </a:br>
            <a:r>
              <a:rPr lang="en-US" sz="2800" b="1" dirty="0"/>
              <a:t/>
            </a:r>
            <a:br>
              <a:rPr lang="en-US" sz="2800" b="1" dirty="0"/>
            </a:br>
            <a:endParaRPr sz="2800" b="1" dirty="0"/>
          </a:p>
        </p:txBody>
      </p:sp>
      <p:pic>
        <p:nvPicPr>
          <p:cNvPr id="3624" name="Google Shape;3624;p200" descr="potter and pot MP900409431.JPG"/>
          <p:cNvPicPr preferRelativeResize="0"/>
          <p:nvPr/>
        </p:nvPicPr>
        <p:blipFill rotWithShape="1">
          <a:blip r:embed="rId3">
            <a:alphaModFix/>
          </a:blip>
          <a:srcRect/>
          <a:stretch/>
        </p:blipFill>
        <p:spPr>
          <a:xfrm>
            <a:off x="107504" y="620688"/>
            <a:ext cx="3960440" cy="5558824"/>
          </a:xfrm>
          <a:prstGeom prst="rect">
            <a:avLst/>
          </a:prstGeom>
          <a:noFill/>
          <a:ln>
            <a:noFill/>
          </a:ln>
        </p:spPr>
      </p:pic>
      <p:sp>
        <p:nvSpPr>
          <p:cNvPr id="3625" name="Google Shape;3625;p200"/>
          <p:cNvSpPr txBox="1"/>
          <p:nvPr/>
        </p:nvSpPr>
        <p:spPr>
          <a:xfrm>
            <a:off x="2195736" y="5805264"/>
            <a:ext cx="1872208"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chemeClr val="lt1"/>
                </a:solidFill>
                <a:latin typeface="Arial"/>
                <a:ea typeface="Arial"/>
                <a:cs typeface="Arial"/>
                <a:sym typeface="Arial"/>
              </a:rPr>
              <a:t>Microsoft clip art © 2013 </a:t>
            </a:r>
            <a:endParaRPr/>
          </a:p>
          <a:p>
            <a:pPr marL="0" marR="0" lvl="0" indent="0" algn="ctr" rtl="0">
              <a:spcBef>
                <a:spcPts val="0"/>
              </a:spcBef>
              <a:spcAft>
                <a:spcPts val="0"/>
              </a:spcAft>
              <a:buNone/>
            </a:pPr>
            <a:r>
              <a:rPr lang="en-US" sz="800">
                <a:solidFill>
                  <a:schemeClr val="lt1"/>
                </a:solidFill>
                <a:latin typeface="Arial"/>
                <a:ea typeface="Arial"/>
                <a:cs typeface="Arial"/>
                <a:sym typeface="Arial"/>
              </a:rPr>
              <a:t>Microsoft Corporation. </a:t>
            </a:r>
            <a:endParaRPr sz="800">
              <a:solidFill>
                <a:schemeClr val="lt1"/>
              </a:solidFill>
              <a:latin typeface="Arial"/>
              <a:ea typeface="Arial"/>
              <a:cs typeface="Arial"/>
              <a:sym typeface="Arial"/>
            </a:endParaRPr>
          </a:p>
        </p:txBody>
      </p:sp>
      <p:pic>
        <p:nvPicPr>
          <p:cNvPr id="3626" name="Google Shape;3626;p200" descr="angry-face-01s.gif"/>
          <p:cNvPicPr preferRelativeResize="0"/>
          <p:nvPr/>
        </p:nvPicPr>
        <p:blipFill rotWithShape="1">
          <a:blip r:embed="rId4">
            <a:alphaModFix/>
          </a:blip>
          <a:srcRect/>
          <a:stretch/>
        </p:blipFill>
        <p:spPr>
          <a:xfrm>
            <a:off x="8172400" y="5877272"/>
            <a:ext cx="864096" cy="864096"/>
          </a:xfrm>
          <a:prstGeom prst="ellipse">
            <a:avLst/>
          </a:prstGeom>
          <a:noFill/>
          <a:ln>
            <a:noFill/>
          </a:ln>
        </p:spPr>
      </p:pic>
      <p:sp>
        <p:nvSpPr>
          <p:cNvPr id="3627" name="Google Shape;3627;p200"/>
          <p:cNvSpPr txBox="1"/>
          <p:nvPr/>
        </p:nvSpPr>
        <p:spPr>
          <a:xfrm>
            <a:off x="8172400" y="5805264"/>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3628" name="Google Shape;3628;p200"/>
          <p:cNvSpPr txBox="1"/>
          <p:nvPr/>
        </p:nvSpPr>
        <p:spPr>
          <a:xfrm>
            <a:off x="8100392" y="6597352"/>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F2F2F2"/>
                </a:solidFill>
                <a:latin typeface="Arial"/>
                <a:ea typeface="Arial"/>
                <a:cs typeface="Arial"/>
                <a:sym typeface="Arial"/>
              </a:rPr>
              <a:t>© GospelGifs.com </a:t>
            </a:r>
            <a:endParaRPr sz="800">
              <a:solidFill>
                <a:srgbClr val="F2F2F2"/>
              </a:solidFill>
              <a:latin typeface="Arial"/>
              <a:ea typeface="Arial"/>
              <a:cs typeface="Arial"/>
              <a:sym typeface="Arial"/>
            </a:endParaRPr>
          </a:p>
        </p:txBody>
      </p:sp>
      <p:sp>
        <p:nvSpPr>
          <p:cNvPr id="3629" name="Google Shape;3629;p200"/>
          <p:cNvSpPr txBox="1"/>
          <p:nvPr/>
        </p:nvSpPr>
        <p:spPr>
          <a:xfrm>
            <a:off x="4499992" y="404664"/>
            <a:ext cx="4321620" cy="93610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i="0" u="none" strike="noStrike" cap="none">
                <a:solidFill>
                  <a:srgbClr val="FF0000"/>
                </a:solidFill>
                <a:latin typeface="Calibri"/>
                <a:ea typeface="Calibri"/>
                <a:cs typeface="Calibri"/>
                <a:sym typeface="Calibri"/>
              </a:rPr>
              <a:t>69.</a:t>
            </a:r>
            <a:r>
              <a:rPr lang="en-US" sz="2800" b="1">
                <a:solidFill>
                  <a:srgbClr val="FF0000"/>
                </a:solidFill>
                <a:latin typeface="Calibri"/>
                <a:ea typeface="Calibri"/>
                <a:cs typeface="Calibri"/>
                <a:sym typeface="Calibri"/>
              </a:rPr>
              <a:t> l’ouvrage de Dieu par l’Esprit.  Merci, Seigneur!</a:t>
            </a:r>
            <a:endParaRPr sz="2800" b="1" i="0" u="none" strike="noStrike" cap="none">
              <a:solidFill>
                <a:srgbClr val="FF0000"/>
              </a:solidFill>
              <a:latin typeface="Calibri"/>
              <a:ea typeface="Calibri"/>
              <a:cs typeface="Calibri"/>
              <a:sym typeface="Calibri"/>
            </a:endParaRPr>
          </a:p>
        </p:txBody>
      </p:sp>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Shape 3633"/>
        <p:cNvGrpSpPr/>
        <p:nvPr/>
      </p:nvGrpSpPr>
      <p:grpSpPr>
        <a:xfrm>
          <a:off x="0" y="0"/>
          <a:ext cx="0" cy="0"/>
          <a:chOff x="0" y="0"/>
          <a:chExt cx="0" cy="0"/>
        </a:xfrm>
      </p:grpSpPr>
      <p:sp>
        <p:nvSpPr>
          <p:cNvPr id="3634" name="Google Shape;3634;p201"/>
          <p:cNvSpPr/>
          <p:nvPr/>
        </p:nvSpPr>
        <p:spPr>
          <a:xfrm>
            <a:off x="467544" y="1556792"/>
            <a:ext cx="576064" cy="576064"/>
          </a:xfrm>
          <a:prstGeom prst="smileyFace">
            <a:avLst>
              <a:gd name="adj" fmla="val 4653"/>
            </a:avLst>
          </a:prstGeom>
          <a:blipFill rotWithShape="1">
            <a:blip r:embed="rId3">
              <a:alphaModFix/>
            </a:blip>
            <a:tile tx="0" ty="0" sx="100000" sy="100000" flip="none" algn="tl"/>
          </a:blip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635" name="Google Shape;3635;p201"/>
          <p:cNvSpPr/>
          <p:nvPr/>
        </p:nvSpPr>
        <p:spPr>
          <a:xfrm>
            <a:off x="4283968" y="1700808"/>
            <a:ext cx="648072" cy="576064"/>
          </a:xfrm>
          <a:prstGeom prst="smileyFace">
            <a:avLst>
              <a:gd name="adj" fmla="val 4653"/>
            </a:avLst>
          </a:prstGeom>
          <a:blipFill rotWithShape="1">
            <a:blip r:embed="rId4">
              <a:alphaModFix/>
            </a:blip>
            <a:tile tx="0" ty="0" sx="100000" sy="100000" flip="none" algn="tl"/>
          </a:blip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636" name="Google Shape;3636;p201"/>
          <p:cNvSpPr/>
          <p:nvPr/>
        </p:nvSpPr>
        <p:spPr>
          <a:xfrm>
            <a:off x="1691680" y="2348880"/>
            <a:ext cx="504056" cy="432048"/>
          </a:xfrm>
          <a:prstGeom prst="smileyFace">
            <a:avLst>
              <a:gd name="adj" fmla="val 4653"/>
            </a:avLst>
          </a:prstGeom>
          <a:blipFill rotWithShape="1">
            <a:blip r:embed="rId5">
              <a:alphaModFix/>
            </a:blip>
            <a:tile tx="0" ty="0" sx="100000" sy="100000" flip="none" algn="tl"/>
          </a:blip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637" name="Google Shape;3637;p201"/>
          <p:cNvSpPr/>
          <p:nvPr/>
        </p:nvSpPr>
        <p:spPr>
          <a:xfrm>
            <a:off x="2987824" y="3284984"/>
            <a:ext cx="432048" cy="432048"/>
          </a:xfrm>
          <a:prstGeom prst="smileyFace">
            <a:avLst>
              <a:gd name="adj" fmla="val 4653"/>
            </a:avLst>
          </a:prstGeom>
          <a:blipFill rotWithShape="1">
            <a:blip r:embed="rId6">
              <a:alphaModFix/>
            </a:blip>
            <a:tile tx="0" ty="0" sx="100000" sy="100000" flip="none" algn="tl"/>
          </a:blip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638" name="Google Shape;3638;p201"/>
          <p:cNvSpPr/>
          <p:nvPr/>
        </p:nvSpPr>
        <p:spPr>
          <a:xfrm>
            <a:off x="3707904" y="3284984"/>
            <a:ext cx="360040" cy="432048"/>
          </a:xfrm>
          <a:prstGeom prst="smileyFace">
            <a:avLst>
              <a:gd name="adj" fmla="val 4653"/>
            </a:avLst>
          </a:prstGeom>
          <a:blipFill rotWithShape="1">
            <a:blip r:embed="rId7">
              <a:alphaModFix/>
            </a:blip>
            <a:tile tx="0" ty="0" sx="100000" sy="100000" flip="none" algn="tl"/>
          </a:blip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639" name="Google Shape;3639;p201"/>
          <p:cNvSpPr/>
          <p:nvPr/>
        </p:nvSpPr>
        <p:spPr>
          <a:xfrm>
            <a:off x="2051720" y="2780928"/>
            <a:ext cx="648072" cy="576064"/>
          </a:xfrm>
          <a:prstGeom prst="smileyFace">
            <a:avLst>
              <a:gd name="adj" fmla="val 4653"/>
            </a:avLst>
          </a:prstGeom>
          <a:blipFill rotWithShape="1">
            <a:blip r:embed="rId8">
              <a:alphaModFix/>
            </a:blip>
            <a:tile tx="0" ty="0" sx="100000" sy="100000" flip="none" algn="tl"/>
          </a:blip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640" name="Google Shape;3640;p201"/>
          <p:cNvSpPr/>
          <p:nvPr/>
        </p:nvSpPr>
        <p:spPr>
          <a:xfrm>
            <a:off x="3635896" y="1628800"/>
            <a:ext cx="504056" cy="576064"/>
          </a:xfrm>
          <a:prstGeom prst="smileyFace">
            <a:avLst>
              <a:gd name="adj" fmla="val 4653"/>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641" name="Google Shape;3641;p201"/>
          <p:cNvSpPr/>
          <p:nvPr/>
        </p:nvSpPr>
        <p:spPr>
          <a:xfrm>
            <a:off x="611560" y="2564904"/>
            <a:ext cx="396552" cy="432048"/>
          </a:xfrm>
          <a:prstGeom prst="smileyFace">
            <a:avLst>
              <a:gd name="adj" fmla="val 4653"/>
            </a:avLst>
          </a:prstGeom>
          <a:solidFill>
            <a:srgbClr val="FF0000"/>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642" name="Google Shape;3642;p201"/>
          <p:cNvSpPr/>
          <p:nvPr/>
        </p:nvSpPr>
        <p:spPr>
          <a:xfrm>
            <a:off x="2699792" y="2492896"/>
            <a:ext cx="504056" cy="504056"/>
          </a:xfrm>
          <a:prstGeom prst="smileyFace">
            <a:avLst>
              <a:gd name="adj" fmla="val 4653"/>
            </a:avLst>
          </a:prstGeom>
          <a:solidFill>
            <a:srgbClr val="660066"/>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643" name="Google Shape;3643;p201"/>
          <p:cNvSpPr/>
          <p:nvPr/>
        </p:nvSpPr>
        <p:spPr>
          <a:xfrm>
            <a:off x="1619672" y="1628800"/>
            <a:ext cx="648072" cy="576064"/>
          </a:xfrm>
          <a:prstGeom prst="smileyFace">
            <a:avLst>
              <a:gd name="adj" fmla="val 4653"/>
            </a:avLst>
          </a:prstGeom>
          <a:solidFill>
            <a:srgbClr val="346738"/>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644" name="Google Shape;3644;p201"/>
          <p:cNvSpPr/>
          <p:nvPr/>
        </p:nvSpPr>
        <p:spPr>
          <a:xfrm>
            <a:off x="2267744" y="2132856"/>
            <a:ext cx="432048" cy="432048"/>
          </a:xfrm>
          <a:prstGeom prst="smileyFace">
            <a:avLst>
              <a:gd name="adj" fmla="val 4653"/>
            </a:avLst>
          </a:prstGeom>
          <a:solidFill>
            <a:srgbClr val="86C18B"/>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645" name="Google Shape;3645;p201"/>
          <p:cNvSpPr/>
          <p:nvPr/>
        </p:nvSpPr>
        <p:spPr>
          <a:xfrm>
            <a:off x="827584" y="3068960"/>
            <a:ext cx="360040" cy="360040"/>
          </a:xfrm>
          <a:prstGeom prst="smileyFace">
            <a:avLst>
              <a:gd name="adj" fmla="val 4653"/>
            </a:avLst>
          </a:prstGeom>
          <a:solidFill>
            <a:srgbClr val="28F84B"/>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646" name="Google Shape;3646;p201"/>
          <p:cNvSpPr/>
          <p:nvPr/>
        </p:nvSpPr>
        <p:spPr>
          <a:xfrm>
            <a:off x="5004048" y="2060848"/>
            <a:ext cx="432048" cy="432048"/>
          </a:xfrm>
          <a:prstGeom prst="smileyFace">
            <a:avLst>
              <a:gd name="adj" fmla="val 4653"/>
            </a:avLst>
          </a:prstGeom>
          <a:solidFill>
            <a:srgbClr val="FF00FF"/>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647" name="Google Shape;3647;p201"/>
          <p:cNvSpPr/>
          <p:nvPr/>
        </p:nvSpPr>
        <p:spPr>
          <a:xfrm>
            <a:off x="971600" y="2060848"/>
            <a:ext cx="576064" cy="576064"/>
          </a:xfrm>
          <a:prstGeom prst="smileyFace">
            <a:avLst>
              <a:gd name="adj" fmla="val 4653"/>
            </a:avLst>
          </a:prstGeom>
          <a:solidFill>
            <a:schemeClr val="lt2"/>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648" name="Google Shape;3648;p201"/>
          <p:cNvSpPr/>
          <p:nvPr/>
        </p:nvSpPr>
        <p:spPr>
          <a:xfrm>
            <a:off x="1259632" y="2708920"/>
            <a:ext cx="504056" cy="504056"/>
          </a:xfrm>
          <a:prstGeom prst="smileyFace">
            <a:avLst>
              <a:gd name="adj" fmla="val 4653"/>
            </a:avLst>
          </a:prstGeom>
          <a:solidFill>
            <a:srgbClr val="264C72"/>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649" name="Google Shape;3649;p201"/>
          <p:cNvSpPr/>
          <p:nvPr/>
        </p:nvSpPr>
        <p:spPr>
          <a:xfrm>
            <a:off x="3275856" y="2204864"/>
            <a:ext cx="504056" cy="432048"/>
          </a:xfrm>
          <a:prstGeom prst="smileyFace">
            <a:avLst>
              <a:gd name="adj" fmla="val 4653"/>
            </a:avLst>
          </a:prstGeom>
          <a:solidFill>
            <a:srgbClr val="2F5D32"/>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650" name="Google Shape;3650;p201"/>
          <p:cNvSpPr/>
          <p:nvPr/>
        </p:nvSpPr>
        <p:spPr>
          <a:xfrm>
            <a:off x="2771800" y="1772816"/>
            <a:ext cx="504056" cy="504056"/>
          </a:xfrm>
          <a:prstGeom prst="smileyFace">
            <a:avLst>
              <a:gd name="adj" fmla="val 4653"/>
            </a:avLst>
          </a:prstGeom>
          <a:solidFill>
            <a:srgbClr val="FFC000"/>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651" name="Google Shape;3651;p201"/>
          <p:cNvSpPr/>
          <p:nvPr/>
        </p:nvSpPr>
        <p:spPr>
          <a:xfrm>
            <a:off x="5076056" y="2708920"/>
            <a:ext cx="432048" cy="432048"/>
          </a:xfrm>
          <a:prstGeom prst="smileyFace">
            <a:avLst>
              <a:gd name="adj" fmla="val 4653"/>
            </a:avLst>
          </a:prstGeom>
          <a:solidFill>
            <a:srgbClr val="A5002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652" name="Google Shape;3652;p201"/>
          <p:cNvSpPr/>
          <p:nvPr/>
        </p:nvSpPr>
        <p:spPr>
          <a:xfrm>
            <a:off x="4499992" y="2420888"/>
            <a:ext cx="504056" cy="504056"/>
          </a:xfrm>
          <a:prstGeom prst="smileyFace">
            <a:avLst>
              <a:gd name="adj" fmla="val 4653"/>
            </a:avLst>
          </a:prstGeom>
          <a:solidFill>
            <a:schemeClr val="lt1"/>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653" name="Google Shape;3653;p201"/>
          <p:cNvSpPr/>
          <p:nvPr/>
        </p:nvSpPr>
        <p:spPr>
          <a:xfrm>
            <a:off x="1619672" y="3168352"/>
            <a:ext cx="504056" cy="476672"/>
          </a:xfrm>
          <a:prstGeom prst="smileyFace">
            <a:avLst>
              <a:gd name="adj" fmla="val 4653"/>
            </a:avLst>
          </a:prstGeom>
          <a:solidFill>
            <a:schemeClr val="dk2"/>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654" name="Google Shape;3654;p201"/>
          <p:cNvSpPr/>
          <p:nvPr/>
        </p:nvSpPr>
        <p:spPr>
          <a:xfrm>
            <a:off x="4572000" y="2996952"/>
            <a:ext cx="360040" cy="360040"/>
          </a:xfrm>
          <a:prstGeom prst="smileyFace">
            <a:avLst>
              <a:gd name="adj" fmla="val 4653"/>
            </a:avLst>
          </a:prstGeom>
          <a:solidFill>
            <a:srgbClr val="FFFF00"/>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655" name="Google Shape;3655;p201"/>
          <p:cNvSpPr/>
          <p:nvPr/>
        </p:nvSpPr>
        <p:spPr>
          <a:xfrm>
            <a:off x="3995936" y="2852936"/>
            <a:ext cx="504056" cy="576064"/>
          </a:xfrm>
          <a:prstGeom prst="smileyFace">
            <a:avLst>
              <a:gd name="adj" fmla="val 4653"/>
            </a:avLst>
          </a:prstGeom>
          <a:blipFill rotWithShape="1">
            <a:blip r:embed="rId9">
              <a:alphaModFix/>
            </a:blip>
            <a:tile tx="0" ty="0" sx="100000" sy="100000" flip="none" algn="tl"/>
          </a:blip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656" name="Google Shape;3656;p201"/>
          <p:cNvSpPr/>
          <p:nvPr/>
        </p:nvSpPr>
        <p:spPr>
          <a:xfrm>
            <a:off x="3275856" y="2708920"/>
            <a:ext cx="576064" cy="576064"/>
          </a:xfrm>
          <a:prstGeom prst="smileyFace">
            <a:avLst>
              <a:gd name="adj" fmla="val 4653"/>
            </a:avLst>
          </a:prstGeom>
          <a:blipFill rotWithShape="1">
            <a:blip r:embed="rId10">
              <a:alphaModFix/>
            </a:blip>
            <a:tile tx="0" ty="0" sx="100000" sy="100000" flip="none" algn="tl"/>
          </a:blip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657" name="Google Shape;3657;p201"/>
          <p:cNvSpPr/>
          <p:nvPr/>
        </p:nvSpPr>
        <p:spPr>
          <a:xfrm>
            <a:off x="3851920" y="2276872"/>
            <a:ext cx="576064" cy="504056"/>
          </a:xfrm>
          <a:prstGeom prst="smileyFace">
            <a:avLst>
              <a:gd name="adj" fmla="val 4653"/>
            </a:avLst>
          </a:prstGeom>
          <a:blipFill rotWithShape="1">
            <a:blip r:embed="rId11">
              <a:alphaModFix/>
            </a:blip>
            <a:tile tx="0" ty="0" sx="100000" sy="100000" flip="none" algn="tl"/>
          </a:blip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658" name="Google Shape;3658;p201"/>
          <p:cNvSpPr/>
          <p:nvPr/>
        </p:nvSpPr>
        <p:spPr>
          <a:xfrm>
            <a:off x="6084168" y="1296144"/>
            <a:ext cx="2484313" cy="2492896"/>
          </a:xfrm>
          <a:prstGeom prst="irregularSeal1">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3659" name="Google Shape;3659;p201" descr="j0237940[1]"/>
          <p:cNvPicPr preferRelativeResize="0"/>
          <p:nvPr/>
        </p:nvPicPr>
        <p:blipFill rotWithShape="1">
          <a:blip r:embed="rId12">
            <a:alphaModFix/>
          </a:blip>
          <a:srcRect/>
          <a:stretch/>
        </p:blipFill>
        <p:spPr>
          <a:xfrm>
            <a:off x="6516216" y="1700982"/>
            <a:ext cx="1674812" cy="1223962"/>
          </a:xfrm>
          <a:prstGeom prst="rect">
            <a:avLst/>
          </a:prstGeom>
          <a:noFill/>
          <a:ln>
            <a:noFill/>
          </a:ln>
        </p:spPr>
      </p:pic>
      <p:cxnSp>
        <p:nvCxnSpPr>
          <p:cNvPr id="3660" name="Google Shape;3660;p201"/>
          <p:cNvCxnSpPr/>
          <p:nvPr/>
        </p:nvCxnSpPr>
        <p:spPr>
          <a:xfrm>
            <a:off x="1475656" y="4293096"/>
            <a:ext cx="648072" cy="0"/>
          </a:xfrm>
          <a:prstGeom prst="straightConnector1">
            <a:avLst/>
          </a:prstGeom>
          <a:noFill/>
          <a:ln w="76200" cap="flat" cmpd="sng">
            <a:solidFill>
              <a:schemeClr val="lt1"/>
            </a:solidFill>
            <a:prstDash val="solid"/>
            <a:round/>
            <a:headEnd type="none" w="sm" len="sm"/>
            <a:tailEnd type="stealth" w="med" len="med"/>
          </a:ln>
        </p:spPr>
      </p:cxnSp>
      <p:cxnSp>
        <p:nvCxnSpPr>
          <p:cNvPr id="3661" name="Google Shape;3661;p201"/>
          <p:cNvCxnSpPr/>
          <p:nvPr/>
        </p:nvCxnSpPr>
        <p:spPr>
          <a:xfrm>
            <a:off x="5148064" y="4293096"/>
            <a:ext cx="648072" cy="0"/>
          </a:xfrm>
          <a:prstGeom prst="straightConnector1">
            <a:avLst/>
          </a:prstGeom>
          <a:noFill/>
          <a:ln w="76200" cap="flat" cmpd="sng">
            <a:solidFill>
              <a:schemeClr val="lt1"/>
            </a:solidFill>
            <a:prstDash val="solid"/>
            <a:round/>
            <a:headEnd type="none" w="sm" len="sm"/>
            <a:tailEnd type="stealth" w="med" len="med"/>
          </a:ln>
        </p:spPr>
      </p:cxnSp>
      <p:cxnSp>
        <p:nvCxnSpPr>
          <p:cNvPr id="3662" name="Google Shape;3662;p201"/>
          <p:cNvCxnSpPr/>
          <p:nvPr/>
        </p:nvCxnSpPr>
        <p:spPr>
          <a:xfrm>
            <a:off x="3995936" y="4293096"/>
            <a:ext cx="648072" cy="0"/>
          </a:xfrm>
          <a:prstGeom prst="straightConnector1">
            <a:avLst/>
          </a:prstGeom>
          <a:noFill/>
          <a:ln w="76200" cap="flat" cmpd="sng">
            <a:solidFill>
              <a:schemeClr val="lt1"/>
            </a:solidFill>
            <a:prstDash val="solid"/>
            <a:round/>
            <a:headEnd type="none" w="sm" len="sm"/>
            <a:tailEnd type="stealth" w="med" len="med"/>
          </a:ln>
        </p:spPr>
      </p:cxnSp>
      <p:cxnSp>
        <p:nvCxnSpPr>
          <p:cNvPr id="3663" name="Google Shape;3663;p201"/>
          <p:cNvCxnSpPr/>
          <p:nvPr/>
        </p:nvCxnSpPr>
        <p:spPr>
          <a:xfrm>
            <a:off x="2771800" y="4293096"/>
            <a:ext cx="648072" cy="0"/>
          </a:xfrm>
          <a:prstGeom prst="straightConnector1">
            <a:avLst/>
          </a:prstGeom>
          <a:noFill/>
          <a:ln w="76200" cap="flat" cmpd="sng">
            <a:solidFill>
              <a:schemeClr val="lt1"/>
            </a:solidFill>
            <a:prstDash val="solid"/>
            <a:round/>
            <a:headEnd type="none" w="sm" len="sm"/>
            <a:tailEnd type="stealth" w="med" len="med"/>
          </a:ln>
        </p:spPr>
      </p:cxnSp>
      <p:pic>
        <p:nvPicPr>
          <p:cNvPr id="3664" name="Google Shape;3664;p201" descr="shwoosh"/>
          <p:cNvPicPr preferRelativeResize="0"/>
          <p:nvPr/>
        </p:nvPicPr>
        <p:blipFill rotWithShape="1">
          <a:blip r:embed="rId13">
            <a:alphaModFix/>
          </a:blip>
          <a:srcRect/>
          <a:stretch/>
        </p:blipFill>
        <p:spPr>
          <a:xfrm>
            <a:off x="6732240" y="2981476"/>
            <a:ext cx="1223665" cy="375516"/>
          </a:xfrm>
          <a:prstGeom prst="rect">
            <a:avLst/>
          </a:prstGeom>
          <a:noFill/>
          <a:ln>
            <a:noFill/>
          </a:ln>
        </p:spPr>
      </p:pic>
      <p:sp>
        <p:nvSpPr>
          <p:cNvPr id="3665" name="Google Shape;3665;p201"/>
          <p:cNvSpPr txBox="1"/>
          <p:nvPr/>
        </p:nvSpPr>
        <p:spPr>
          <a:xfrm>
            <a:off x="6732240" y="3440033"/>
            <a:ext cx="1296144"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2"/>
                </a:solidFill>
                <a:latin typeface="Calibri"/>
                <a:ea typeface="Calibri"/>
                <a:cs typeface="Calibri"/>
                <a:sym typeface="Calibri"/>
              </a:rPr>
              <a:t>Copyright by Nike</a:t>
            </a:r>
            <a:endParaRPr/>
          </a:p>
        </p:txBody>
      </p:sp>
      <p:cxnSp>
        <p:nvCxnSpPr>
          <p:cNvPr id="3666" name="Google Shape;3666;p201"/>
          <p:cNvCxnSpPr/>
          <p:nvPr/>
        </p:nvCxnSpPr>
        <p:spPr>
          <a:xfrm>
            <a:off x="8100392" y="4293096"/>
            <a:ext cx="648072" cy="0"/>
          </a:xfrm>
          <a:prstGeom prst="straightConnector1">
            <a:avLst/>
          </a:prstGeom>
          <a:noFill/>
          <a:ln w="76200" cap="flat" cmpd="sng">
            <a:solidFill>
              <a:schemeClr val="lt1"/>
            </a:solidFill>
            <a:prstDash val="solid"/>
            <a:round/>
            <a:headEnd type="none" w="sm" len="sm"/>
            <a:tailEnd type="stealth" w="med" len="med"/>
          </a:ln>
        </p:spPr>
      </p:cxnSp>
      <p:sp>
        <p:nvSpPr>
          <p:cNvPr id="3667" name="Google Shape;3667;p201"/>
          <p:cNvSpPr txBox="1"/>
          <p:nvPr/>
        </p:nvSpPr>
        <p:spPr>
          <a:xfrm>
            <a:off x="6372200" y="2658398"/>
            <a:ext cx="1872208"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92D050"/>
                </a:solidFill>
                <a:latin typeface="Arial"/>
                <a:ea typeface="Arial"/>
                <a:cs typeface="Arial"/>
                <a:sym typeface="Arial"/>
              </a:rPr>
              <a:t>Microsoft clip art © 2013 </a:t>
            </a:r>
            <a:endParaRPr/>
          </a:p>
          <a:p>
            <a:pPr marL="0" marR="0" lvl="0" indent="0" algn="ctr" rtl="0">
              <a:spcBef>
                <a:spcPts val="0"/>
              </a:spcBef>
              <a:spcAft>
                <a:spcPts val="0"/>
              </a:spcAft>
              <a:buNone/>
            </a:pPr>
            <a:r>
              <a:rPr lang="en-US" sz="800">
                <a:solidFill>
                  <a:srgbClr val="92D050"/>
                </a:solidFill>
                <a:latin typeface="Arial"/>
                <a:ea typeface="Arial"/>
                <a:cs typeface="Arial"/>
                <a:sym typeface="Arial"/>
              </a:rPr>
              <a:t>Microsoft Corporation. </a:t>
            </a:r>
            <a:endParaRPr sz="800">
              <a:solidFill>
                <a:srgbClr val="92D050"/>
              </a:solidFill>
              <a:latin typeface="Arial"/>
              <a:ea typeface="Arial"/>
              <a:cs typeface="Arial"/>
              <a:sym typeface="Arial"/>
            </a:endParaRPr>
          </a:p>
        </p:txBody>
      </p:sp>
      <p:sp>
        <p:nvSpPr>
          <p:cNvPr id="3668" name="Google Shape;3668;p201"/>
          <p:cNvSpPr txBox="1"/>
          <p:nvPr/>
        </p:nvSpPr>
        <p:spPr>
          <a:xfrm>
            <a:off x="0" y="3789040"/>
            <a:ext cx="9144000"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rgbClr val="008000"/>
                </a:solidFill>
                <a:latin typeface="Calibri"/>
                <a:ea typeface="Calibri"/>
                <a:cs typeface="Calibri"/>
                <a:sym typeface="Calibri"/>
              </a:rPr>
              <a:t>Après sa victoire, notre Commandant Jésus conduit ses troupes en triomphe</a:t>
            </a:r>
            <a:endParaRPr sz="2000" b="1">
              <a:solidFill>
                <a:srgbClr val="008000"/>
              </a:solidFill>
              <a:latin typeface="Calibri"/>
              <a:ea typeface="Calibri"/>
              <a:cs typeface="Calibri"/>
              <a:sym typeface="Calibri"/>
            </a:endParaRPr>
          </a:p>
        </p:txBody>
      </p:sp>
      <p:sp>
        <p:nvSpPr>
          <p:cNvPr id="3669" name="Google Shape;3669;p201"/>
          <p:cNvSpPr txBox="1"/>
          <p:nvPr/>
        </p:nvSpPr>
        <p:spPr>
          <a:xfrm>
            <a:off x="0" y="116632"/>
            <a:ext cx="9144000" cy="954107"/>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70-71. conduit en triomphe et victoire </a:t>
            </a:r>
            <a:r>
              <a:rPr lang="en-US" sz="2800" b="1" i="1">
                <a:solidFill>
                  <a:srgbClr val="FF0000"/>
                </a:solidFill>
                <a:latin typeface="Calibri"/>
                <a:ea typeface="Calibri"/>
                <a:cs typeface="Calibri"/>
                <a:sym typeface="Calibri"/>
              </a:rPr>
              <a:t>nike</a:t>
            </a:r>
            <a:r>
              <a:rPr lang="en-US" sz="2800" b="1">
                <a:solidFill>
                  <a:srgbClr val="FF0000"/>
                </a:solidFill>
                <a:latin typeface="Calibri"/>
                <a:ea typeface="Calibri"/>
                <a:cs typeface="Calibri"/>
                <a:sym typeface="Calibri"/>
              </a:rPr>
              <a:t>.</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Gloire à toi, Seigneur ! </a:t>
            </a:r>
            <a:endParaRPr/>
          </a:p>
        </p:txBody>
      </p:sp>
      <p:pic>
        <p:nvPicPr>
          <p:cNvPr id="3670" name="Google Shape;3670;p201" descr="angry-face-01s.gif"/>
          <p:cNvPicPr preferRelativeResize="0"/>
          <p:nvPr/>
        </p:nvPicPr>
        <p:blipFill rotWithShape="1">
          <a:blip r:embed="rId14">
            <a:alphaModFix/>
          </a:blip>
          <a:srcRect/>
          <a:stretch/>
        </p:blipFill>
        <p:spPr>
          <a:xfrm>
            <a:off x="107504" y="5877272"/>
            <a:ext cx="864096" cy="864096"/>
          </a:xfrm>
          <a:prstGeom prst="ellipse">
            <a:avLst/>
          </a:prstGeom>
          <a:noFill/>
          <a:ln>
            <a:noFill/>
          </a:ln>
        </p:spPr>
      </p:pic>
      <p:sp>
        <p:nvSpPr>
          <p:cNvPr id="3671" name="Google Shape;3671;p201"/>
          <p:cNvSpPr txBox="1"/>
          <p:nvPr/>
        </p:nvSpPr>
        <p:spPr>
          <a:xfrm>
            <a:off x="107504" y="5805264"/>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3672" name="Google Shape;3672;p201"/>
          <p:cNvSpPr txBox="1"/>
          <p:nvPr/>
        </p:nvSpPr>
        <p:spPr>
          <a:xfrm>
            <a:off x="35496" y="6669940"/>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F2F2F2"/>
                </a:solidFill>
                <a:latin typeface="Arial"/>
                <a:ea typeface="Arial"/>
                <a:cs typeface="Arial"/>
                <a:sym typeface="Arial"/>
              </a:rPr>
              <a:t>© GospelGifs.com </a:t>
            </a:r>
            <a:endParaRPr sz="800">
              <a:solidFill>
                <a:srgbClr val="F2F2F2"/>
              </a:solidFill>
              <a:latin typeface="Arial"/>
              <a:ea typeface="Arial"/>
              <a:cs typeface="Arial"/>
              <a:sym typeface="Arial"/>
            </a:endParaRPr>
          </a:p>
        </p:txBody>
      </p:sp>
      <p:sp>
        <p:nvSpPr>
          <p:cNvPr id="3673" name="Google Shape;3673;p201"/>
          <p:cNvSpPr txBox="1"/>
          <p:nvPr/>
        </p:nvSpPr>
        <p:spPr>
          <a:xfrm>
            <a:off x="0" y="4509120"/>
            <a:ext cx="9108504" cy="196977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1" dirty="0">
                <a:solidFill>
                  <a:schemeClr val="dk2"/>
                </a:solidFill>
                <a:latin typeface="Calibri"/>
                <a:ea typeface="Calibri"/>
                <a:cs typeface="Calibri"/>
                <a:sym typeface="Calibri"/>
              </a:rPr>
              <a:t> </a:t>
            </a:r>
            <a:r>
              <a:rPr lang="en-US" sz="2800" b="1" dirty="0">
                <a:solidFill>
                  <a:schemeClr val="dk2"/>
                </a:solidFill>
                <a:latin typeface="Calibri"/>
                <a:ea typeface="Calibri"/>
                <a:cs typeface="Calibri"/>
                <a:sym typeface="Calibri"/>
              </a:rPr>
              <a:t>«</a:t>
            </a:r>
            <a:r>
              <a:rPr lang="en-US" sz="2800" b="1" dirty="0" err="1">
                <a:solidFill>
                  <a:schemeClr val="dk2"/>
                </a:solidFill>
                <a:latin typeface="Calibri"/>
                <a:ea typeface="Calibri"/>
                <a:cs typeface="Calibri"/>
                <a:sym typeface="Calibri"/>
              </a:rPr>
              <a:t>Mais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grâces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soient</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rendues</a:t>
            </a:r>
            <a:r>
              <a:rPr lang="en-US" sz="2800" b="1" dirty="0">
                <a:solidFill>
                  <a:schemeClr val="dk2"/>
                </a:solidFill>
                <a:latin typeface="Calibri"/>
                <a:ea typeface="Calibri"/>
                <a:cs typeface="Calibri"/>
                <a:sym typeface="Calibri"/>
              </a:rPr>
              <a:t> à </a:t>
            </a:r>
            <a:r>
              <a:rPr lang="en-US" sz="2800" b="1" dirty="0" err="1">
                <a:solidFill>
                  <a:schemeClr val="dk2"/>
                </a:solidFill>
                <a:latin typeface="Calibri"/>
                <a:ea typeface="Calibri"/>
                <a:cs typeface="Calibri"/>
                <a:sym typeface="Calibri"/>
              </a:rPr>
              <a:t>Dieu</a:t>
            </a:r>
            <a:r>
              <a:rPr lang="en-US" sz="2800" b="1" dirty="0">
                <a:solidFill>
                  <a:schemeClr val="dk2"/>
                </a:solidFill>
                <a:latin typeface="Calibri"/>
                <a:ea typeface="Calibri"/>
                <a:cs typeface="Calibri"/>
                <a:sym typeface="Calibri"/>
              </a:rPr>
              <a:t>, qui nous </a:t>
            </a:r>
            <a:r>
              <a:rPr lang="en-US" sz="2800" b="1" dirty="0" err="1">
                <a:solidFill>
                  <a:schemeClr val="dk2"/>
                </a:solidFill>
                <a:latin typeface="Calibri"/>
                <a:ea typeface="Calibri"/>
                <a:cs typeface="Calibri"/>
                <a:sym typeface="Calibri"/>
              </a:rPr>
              <a:t>donne</a:t>
            </a:r>
            <a:r>
              <a:rPr lang="en-US" sz="2800" b="1" dirty="0">
                <a:solidFill>
                  <a:schemeClr val="dk2"/>
                </a:solidFill>
                <a:latin typeface="Calibri"/>
                <a:ea typeface="Calibri"/>
                <a:cs typeface="Calibri"/>
                <a:sym typeface="Calibri"/>
              </a:rPr>
              <a:t> la </a:t>
            </a:r>
            <a:r>
              <a:rPr lang="en-US" sz="2800" b="1" dirty="0" err="1">
                <a:solidFill>
                  <a:schemeClr val="dk2"/>
                </a:solidFill>
                <a:latin typeface="Calibri"/>
                <a:ea typeface="Calibri"/>
                <a:cs typeface="Calibri"/>
                <a:sym typeface="Calibri"/>
              </a:rPr>
              <a:t>victoire</a:t>
            </a:r>
            <a:r>
              <a:rPr lang="en-US" sz="2800" b="1" dirty="0">
                <a:solidFill>
                  <a:schemeClr val="dk2"/>
                </a:solidFill>
                <a:latin typeface="Calibri"/>
                <a:ea typeface="Calibri"/>
                <a:cs typeface="Calibri"/>
                <a:sym typeface="Calibri"/>
              </a:rPr>
              <a:t> (</a:t>
            </a:r>
            <a:r>
              <a:rPr lang="en-US" sz="2800" b="1" i="1" dirty="0" err="1">
                <a:solidFill>
                  <a:schemeClr val="dk2"/>
                </a:solidFill>
                <a:latin typeface="Calibri"/>
                <a:ea typeface="Calibri"/>
                <a:cs typeface="Calibri"/>
                <a:sym typeface="Calibri"/>
              </a:rPr>
              <a:t>nike</a:t>
            </a:r>
            <a:r>
              <a:rPr lang="en-US" sz="2800" b="1" dirty="0">
                <a:solidFill>
                  <a:schemeClr val="dk2"/>
                </a:solidFill>
                <a:latin typeface="Calibri"/>
                <a:ea typeface="Calibri"/>
                <a:cs typeface="Calibri"/>
                <a:sym typeface="Calibri"/>
              </a:rPr>
              <a:t>) par </a:t>
            </a:r>
            <a:r>
              <a:rPr lang="en-US" sz="2800" b="1" dirty="0" err="1">
                <a:solidFill>
                  <a:schemeClr val="dk2"/>
                </a:solidFill>
                <a:latin typeface="Calibri"/>
                <a:ea typeface="Calibri"/>
                <a:cs typeface="Calibri"/>
                <a:sym typeface="Calibri"/>
              </a:rPr>
              <a:t>notre</a:t>
            </a:r>
            <a:r>
              <a:rPr lang="en-US" sz="2800" b="1" dirty="0">
                <a:solidFill>
                  <a:schemeClr val="dk2"/>
                </a:solidFill>
                <a:latin typeface="Calibri"/>
                <a:ea typeface="Calibri"/>
                <a:cs typeface="Calibri"/>
                <a:sym typeface="Calibri"/>
              </a:rPr>
              <a:t> Seigneur </a:t>
            </a:r>
            <a:r>
              <a:rPr lang="en-US" sz="2800" b="1" dirty="0" err="1">
                <a:solidFill>
                  <a:schemeClr val="dk2"/>
                </a:solidFill>
                <a:latin typeface="Calibri"/>
                <a:ea typeface="Calibri"/>
                <a:cs typeface="Calibri"/>
                <a:sym typeface="Calibri"/>
              </a:rPr>
              <a:t>Jésus</a:t>
            </a:r>
            <a:r>
              <a:rPr lang="en-US" sz="2800" b="1" dirty="0">
                <a:solidFill>
                  <a:schemeClr val="dk2"/>
                </a:solidFill>
                <a:latin typeface="Calibri"/>
                <a:ea typeface="Calibri"/>
                <a:cs typeface="Calibri"/>
                <a:sym typeface="Calibri"/>
              </a:rPr>
              <a:t> Christ! » 1 </a:t>
            </a:r>
            <a:r>
              <a:rPr lang="en-US" sz="2800" b="1" dirty="0" err="1">
                <a:solidFill>
                  <a:schemeClr val="dk2"/>
                </a:solidFill>
                <a:latin typeface="Calibri"/>
                <a:ea typeface="Calibri"/>
                <a:cs typeface="Calibri"/>
                <a:sym typeface="Calibri"/>
              </a:rPr>
              <a:t>Cor</a:t>
            </a:r>
            <a:r>
              <a:rPr lang="en-US" sz="2800" b="1" dirty="0">
                <a:solidFill>
                  <a:schemeClr val="dk2"/>
                </a:solidFill>
                <a:latin typeface="Calibri"/>
                <a:ea typeface="Calibri"/>
                <a:cs typeface="Calibri"/>
                <a:sym typeface="Calibri"/>
              </a:rPr>
              <a:t> 15:57</a:t>
            </a:r>
            <a:endParaRPr dirty="0"/>
          </a:p>
          <a:p>
            <a:pPr marL="0" marR="0" lvl="0" indent="0" algn="l" rtl="0">
              <a:spcBef>
                <a:spcPts val="0"/>
              </a:spcBef>
              <a:spcAft>
                <a:spcPts val="0"/>
              </a:spcAft>
              <a:buNone/>
            </a:pPr>
            <a:endParaRPr sz="1000" b="1" dirty="0">
              <a:solidFill>
                <a:schemeClr val="dk2"/>
              </a:solidFill>
              <a:latin typeface="Calibri"/>
              <a:ea typeface="Calibri"/>
              <a:cs typeface="Calibri"/>
              <a:sym typeface="Calibri"/>
            </a:endParaRPr>
          </a:p>
          <a:p>
            <a:pPr marL="0" marR="0" lvl="0" indent="0" algn="l" rtl="0">
              <a:spcBef>
                <a:spcPts val="0"/>
              </a:spcBef>
              <a:spcAft>
                <a:spcPts val="0"/>
              </a:spcAft>
              <a:buNone/>
            </a:pPr>
            <a:r>
              <a:rPr lang="en-US" sz="2800" b="1" dirty="0">
                <a:solidFill>
                  <a:schemeClr val="dk2"/>
                </a:solidFill>
                <a:latin typeface="Calibri"/>
                <a:ea typeface="Calibri"/>
                <a:cs typeface="Calibri"/>
                <a:sym typeface="Calibri"/>
              </a:rPr>
              <a:t>               « </a:t>
            </a:r>
            <a:r>
              <a:rPr lang="en-US" sz="2800" b="1" dirty="0" err="1">
                <a:solidFill>
                  <a:schemeClr val="dk2"/>
                </a:solidFill>
                <a:latin typeface="Calibri"/>
                <a:ea typeface="Calibri"/>
                <a:cs typeface="Calibri"/>
                <a:sym typeface="Calibri"/>
              </a:rPr>
              <a:t>Grâces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soient</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rendues</a:t>
            </a:r>
            <a:r>
              <a:rPr lang="en-US" sz="2800" b="1" dirty="0">
                <a:solidFill>
                  <a:schemeClr val="dk2"/>
                </a:solidFill>
                <a:latin typeface="Calibri"/>
                <a:ea typeface="Calibri"/>
                <a:cs typeface="Calibri"/>
                <a:sym typeface="Calibri"/>
              </a:rPr>
              <a:t> à </a:t>
            </a:r>
            <a:r>
              <a:rPr lang="en-US" sz="2800" b="1" dirty="0" err="1">
                <a:solidFill>
                  <a:schemeClr val="dk2"/>
                </a:solidFill>
                <a:latin typeface="Calibri"/>
                <a:ea typeface="Calibri"/>
                <a:cs typeface="Calibri"/>
                <a:sym typeface="Calibri"/>
              </a:rPr>
              <a:t>Dieu</a:t>
            </a:r>
            <a:r>
              <a:rPr lang="en-US" sz="2800" b="1" dirty="0">
                <a:solidFill>
                  <a:schemeClr val="dk2"/>
                </a:solidFill>
                <a:latin typeface="Calibri"/>
                <a:ea typeface="Calibri"/>
                <a:cs typeface="Calibri"/>
                <a:sym typeface="Calibri"/>
              </a:rPr>
              <a:t>, qui nous fait</a:t>
            </a:r>
            <a:endParaRPr dirty="0"/>
          </a:p>
          <a:p>
            <a:pPr marL="0" marR="0" lvl="0" indent="0" algn="l" rtl="0">
              <a:spcBef>
                <a:spcPts val="0"/>
              </a:spcBef>
              <a:spcAft>
                <a:spcPts val="0"/>
              </a:spcAft>
              <a:buNone/>
            </a:pP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toujours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triompher</a:t>
            </a:r>
            <a:r>
              <a:rPr lang="en-US" sz="2800" b="1" dirty="0">
                <a:solidFill>
                  <a:schemeClr val="dk2"/>
                </a:solidFill>
                <a:latin typeface="Calibri"/>
                <a:ea typeface="Calibri"/>
                <a:cs typeface="Calibri"/>
                <a:sym typeface="Calibri"/>
              </a:rPr>
              <a:t> en Christ » 2 </a:t>
            </a:r>
            <a:r>
              <a:rPr lang="en-US" sz="2800" b="1" dirty="0" err="1">
                <a:solidFill>
                  <a:schemeClr val="dk2"/>
                </a:solidFill>
                <a:latin typeface="Calibri"/>
                <a:ea typeface="Calibri"/>
                <a:cs typeface="Calibri"/>
                <a:sym typeface="Calibri"/>
              </a:rPr>
              <a:t>Cor</a:t>
            </a:r>
            <a:r>
              <a:rPr lang="en-US" sz="2800" b="1" dirty="0">
                <a:solidFill>
                  <a:schemeClr val="dk2"/>
                </a:solidFill>
                <a:latin typeface="Calibri"/>
                <a:ea typeface="Calibri"/>
                <a:cs typeface="Calibri"/>
                <a:sym typeface="Calibri"/>
              </a:rPr>
              <a:t> 2:14</a:t>
            </a:r>
            <a:endParaRPr dirty="0"/>
          </a:p>
        </p:txBody>
      </p:sp>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3677"/>
        <p:cNvGrpSpPr/>
        <p:nvPr/>
      </p:nvGrpSpPr>
      <p:grpSpPr>
        <a:xfrm>
          <a:off x="0" y="0"/>
          <a:ext cx="0" cy="0"/>
          <a:chOff x="0" y="0"/>
          <a:chExt cx="0" cy="0"/>
        </a:xfrm>
      </p:grpSpPr>
      <p:sp>
        <p:nvSpPr>
          <p:cNvPr id="3678" name="Google Shape;3678;p202"/>
          <p:cNvSpPr txBox="1">
            <a:spLocks noGrp="1"/>
          </p:cNvSpPr>
          <p:nvPr>
            <p:ph type="title"/>
          </p:nvPr>
        </p:nvSpPr>
        <p:spPr>
          <a:xfrm>
            <a:off x="457200" y="548680"/>
            <a:ext cx="4546848" cy="864096"/>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2800" b="1" dirty="0">
                <a:solidFill>
                  <a:schemeClr val="lt1"/>
                </a:solidFill>
              </a:rPr>
              <a:t>Jesus Christ nous </a:t>
            </a:r>
            <a:r>
              <a:rPr lang="en-US" sz="2800" b="1" dirty="0" err="1">
                <a:solidFill>
                  <a:schemeClr val="lt1"/>
                </a:solidFill>
              </a:rPr>
              <a:t>donne</a:t>
            </a:r>
            <a:r>
              <a:rPr lang="en-US" sz="2800" b="1" dirty="0">
                <a:solidFill>
                  <a:schemeClr val="lt1"/>
                </a:solidFill>
              </a:rPr>
              <a:t> la Victoire “Nike”!</a:t>
            </a:r>
            <a:endParaRPr sz="4000" b="1" dirty="0"/>
          </a:p>
        </p:txBody>
      </p:sp>
      <p:pic>
        <p:nvPicPr>
          <p:cNvPr id="3679" name="Google Shape;3679;p202" descr="shwoosh"/>
          <p:cNvPicPr preferRelativeResize="0"/>
          <p:nvPr/>
        </p:nvPicPr>
        <p:blipFill rotWithShape="1">
          <a:blip r:embed="rId3">
            <a:alphaModFix/>
          </a:blip>
          <a:srcRect/>
          <a:stretch/>
        </p:blipFill>
        <p:spPr>
          <a:xfrm>
            <a:off x="5004048" y="404664"/>
            <a:ext cx="3887961" cy="1193131"/>
          </a:xfrm>
          <a:prstGeom prst="rect">
            <a:avLst/>
          </a:prstGeom>
          <a:noFill/>
          <a:ln>
            <a:noFill/>
          </a:ln>
        </p:spPr>
      </p:pic>
      <p:sp>
        <p:nvSpPr>
          <p:cNvPr id="3680" name="Google Shape;3680;p202"/>
          <p:cNvSpPr txBox="1"/>
          <p:nvPr/>
        </p:nvSpPr>
        <p:spPr>
          <a:xfrm>
            <a:off x="5653038" y="1628800"/>
            <a:ext cx="2519362"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7F7F7F"/>
                </a:solidFill>
                <a:latin typeface="Calibri"/>
                <a:ea typeface="Calibri"/>
                <a:cs typeface="Calibri"/>
                <a:sym typeface="Calibri"/>
              </a:rPr>
              <a:t>© Copyright by Nike</a:t>
            </a:r>
            <a:endParaRPr/>
          </a:p>
        </p:txBody>
      </p:sp>
      <p:sp>
        <p:nvSpPr>
          <p:cNvPr id="3681" name="Google Shape;3681;p202"/>
          <p:cNvSpPr txBox="1"/>
          <p:nvPr/>
        </p:nvSpPr>
        <p:spPr>
          <a:xfrm>
            <a:off x="539552" y="2091620"/>
            <a:ext cx="8136904" cy="507827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dirty="0">
                <a:solidFill>
                  <a:srgbClr val="FFFF00"/>
                </a:solidFill>
                <a:latin typeface="Calibri"/>
                <a:ea typeface="Calibri"/>
                <a:cs typeface="Calibri"/>
                <a:sym typeface="Calibri"/>
              </a:rPr>
              <a:t>Pour </a:t>
            </a:r>
            <a:r>
              <a:rPr lang="en-US" sz="2800" dirty="0" err="1">
                <a:solidFill>
                  <a:srgbClr val="FFFF00"/>
                </a:solidFill>
                <a:latin typeface="Calibri"/>
                <a:ea typeface="Calibri"/>
                <a:cs typeface="Calibri"/>
                <a:sym typeface="Calibri"/>
              </a:rPr>
              <a:t>connaître</a:t>
            </a:r>
            <a:r>
              <a:rPr lang="en-US" sz="2800" dirty="0">
                <a:solidFill>
                  <a:srgbClr val="FFFF00"/>
                </a:solidFill>
                <a:latin typeface="Calibri"/>
                <a:ea typeface="Calibri"/>
                <a:cs typeface="Calibri"/>
                <a:sym typeface="Calibri"/>
              </a:rPr>
              <a:t> comment </a:t>
            </a:r>
            <a:r>
              <a:rPr lang="en-US" sz="2800" dirty="0" err="1">
                <a:solidFill>
                  <a:srgbClr val="FFFF00"/>
                </a:solidFill>
                <a:latin typeface="Calibri"/>
                <a:ea typeface="Calibri"/>
                <a:cs typeface="Calibri"/>
                <a:sym typeface="Calibri"/>
              </a:rPr>
              <a:t>Jésus</a:t>
            </a:r>
            <a:r>
              <a:rPr lang="en-US" sz="2800" dirty="0">
                <a:solidFill>
                  <a:srgbClr val="FFFF00"/>
                </a:solidFill>
                <a:latin typeface="Calibri"/>
                <a:ea typeface="Calibri"/>
                <a:cs typeface="Calibri"/>
                <a:sym typeface="Calibri"/>
              </a:rPr>
              <a:t> et </a:t>
            </a:r>
            <a:r>
              <a:rPr lang="en-US" sz="2800" dirty="0" err="1">
                <a:solidFill>
                  <a:srgbClr val="FFFF00"/>
                </a:solidFill>
                <a:latin typeface="Calibri"/>
                <a:ea typeface="Calibri"/>
                <a:cs typeface="Calibri"/>
                <a:sym typeface="Calibri"/>
              </a:rPr>
              <a:t>ses</a:t>
            </a:r>
            <a:r>
              <a:rPr lang="en-US" sz="2800" dirty="0">
                <a:solidFill>
                  <a:srgbClr val="FFFF00"/>
                </a:solidFill>
                <a:latin typeface="Calibri"/>
                <a:ea typeface="Calibri"/>
                <a:cs typeface="Calibri"/>
                <a:sym typeface="Calibri"/>
              </a:rPr>
              <a:t> </a:t>
            </a:r>
            <a:r>
              <a:rPr lang="en-US" sz="2800" dirty="0" err="1">
                <a:solidFill>
                  <a:srgbClr val="FFFF00"/>
                </a:solidFill>
                <a:latin typeface="Calibri"/>
                <a:ea typeface="Calibri"/>
                <a:cs typeface="Calibri"/>
                <a:sym typeface="Calibri"/>
              </a:rPr>
              <a:t>apôtres</a:t>
            </a:r>
            <a:r>
              <a:rPr lang="en-US" sz="2800" dirty="0">
                <a:solidFill>
                  <a:srgbClr val="FFFF00"/>
                </a:solidFill>
                <a:latin typeface="Calibri"/>
                <a:ea typeface="Calibri"/>
                <a:cs typeface="Calibri"/>
                <a:sym typeface="Calibri"/>
              </a:rPr>
              <a:t> </a:t>
            </a:r>
            <a:r>
              <a:rPr lang="en-US" sz="2800" dirty="0" err="1">
                <a:solidFill>
                  <a:srgbClr val="FFFF00"/>
                </a:solidFill>
                <a:latin typeface="Calibri"/>
                <a:ea typeface="Calibri"/>
                <a:cs typeface="Calibri"/>
                <a:sym typeface="Calibri"/>
              </a:rPr>
              <a:t>utilisent</a:t>
            </a:r>
            <a:r>
              <a:rPr lang="en-US" sz="2800" dirty="0">
                <a:solidFill>
                  <a:srgbClr val="FFFF00"/>
                </a:solidFill>
                <a:latin typeface="Calibri"/>
                <a:ea typeface="Calibri"/>
                <a:cs typeface="Calibri"/>
                <a:sym typeface="Calibri"/>
              </a:rPr>
              <a:t> le mot </a:t>
            </a:r>
            <a:r>
              <a:rPr lang="en-US" sz="2800" dirty="0" err="1">
                <a:solidFill>
                  <a:srgbClr val="FFFF00"/>
                </a:solidFill>
                <a:latin typeface="Calibri"/>
                <a:ea typeface="Calibri"/>
                <a:cs typeface="Calibri"/>
                <a:sym typeface="Calibri"/>
              </a:rPr>
              <a:t>nike</a:t>
            </a:r>
            <a:r>
              <a:rPr lang="en-US" sz="2800" dirty="0">
                <a:solidFill>
                  <a:srgbClr val="FFFF00"/>
                </a:solidFill>
                <a:latin typeface="Calibri"/>
                <a:ea typeface="Calibri"/>
                <a:cs typeface="Calibri"/>
                <a:sym typeface="Calibri"/>
              </a:rPr>
              <a:t> 34 </a:t>
            </a:r>
            <a:r>
              <a:rPr lang="en-US" sz="2800" dirty="0" err="1">
                <a:solidFill>
                  <a:srgbClr val="FFFF00"/>
                </a:solidFill>
                <a:latin typeface="Calibri"/>
                <a:ea typeface="Calibri"/>
                <a:cs typeface="Calibri"/>
                <a:sym typeface="Calibri"/>
              </a:rPr>
              <a:t>fois</a:t>
            </a:r>
            <a:r>
              <a:rPr lang="en-US" sz="2800" dirty="0">
                <a:solidFill>
                  <a:srgbClr val="FFFF00"/>
                </a:solidFill>
                <a:latin typeface="Calibri"/>
                <a:ea typeface="Calibri"/>
                <a:cs typeface="Calibri"/>
                <a:sym typeface="Calibri"/>
              </a:rPr>
              <a:t> dans de Nouveau Testament </a:t>
            </a:r>
            <a:r>
              <a:rPr lang="en-US" sz="2800" dirty="0" err="1">
                <a:solidFill>
                  <a:srgbClr val="FFFF00"/>
                </a:solidFill>
                <a:latin typeface="Calibri"/>
                <a:ea typeface="Calibri"/>
                <a:cs typeface="Calibri"/>
                <a:sym typeface="Calibri"/>
              </a:rPr>
              <a:t>Grec</a:t>
            </a:r>
            <a:r>
              <a:rPr lang="en-US" sz="2800" dirty="0">
                <a:solidFill>
                  <a:srgbClr val="FFFF00"/>
                </a:solidFill>
                <a:latin typeface="Calibri"/>
                <a:ea typeface="Calibri"/>
                <a:cs typeface="Calibri"/>
                <a:sym typeface="Calibri"/>
              </a:rPr>
              <a:t>, </a:t>
            </a:r>
            <a:r>
              <a:rPr lang="en-US" sz="2800" dirty="0" err="1">
                <a:solidFill>
                  <a:srgbClr val="FFFF00"/>
                </a:solidFill>
                <a:latin typeface="Calibri"/>
                <a:ea typeface="Calibri"/>
                <a:cs typeface="Calibri"/>
                <a:sym typeface="Calibri"/>
              </a:rPr>
              <a:t>veuillez</a:t>
            </a:r>
            <a:r>
              <a:rPr lang="en-US" sz="2800" dirty="0">
                <a:solidFill>
                  <a:srgbClr val="FFFF00"/>
                </a:solidFill>
                <a:latin typeface="Calibri"/>
                <a:ea typeface="Calibri"/>
                <a:cs typeface="Calibri"/>
                <a:sym typeface="Calibri"/>
              </a:rPr>
              <a:t> </a:t>
            </a:r>
            <a:r>
              <a:rPr lang="en-US" sz="2800" dirty="0" err="1">
                <a:solidFill>
                  <a:srgbClr val="FFFF00"/>
                </a:solidFill>
                <a:latin typeface="Calibri"/>
                <a:ea typeface="Calibri"/>
                <a:cs typeface="Calibri"/>
                <a:sym typeface="Calibri"/>
              </a:rPr>
              <a:t>visiter</a:t>
            </a:r>
            <a:r>
              <a:rPr lang="en-US" sz="2800" dirty="0">
                <a:solidFill>
                  <a:srgbClr val="FFFF00"/>
                </a:solidFill>
                <a:latin typeface="Calibri"/>
                <a:ea typeface="Calibri"/>
                <a:cs typeface="Calibri"/>
                <a:sym typeface="Calibri"/>
              </a:rPr>
              <a:t> </a:t>
            </a:r>
            <a:r>
              <a:rPr lang="en-US" sz="3200" u="sng" dirty="0">
                <a:solidFill>
                  <a:srgbClr val="FFFF00"/>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www.GraceGodChrist.com</a:t>
            </a:r>
            <a:r>
              <a:rPr lang="en-US" sz="3200" dirty="0">
                <a:solidFill>
                  <a:srgbClr val="FFFF00"/>
                </a:solidFill>
                <a:latin typeface="Calibri"/>
                <a:ea typeface="Calibri"/>
                <a:cs typeface="Calibri"/>
                <a:sym typeface="Calibri"/>
              </a:rPr>
              <a:t> , ensuite </a:t>
            </a:r>
            <a:r>
              <a:rPr lang="en-US" sz="3200" dirty="0" err="1">
                <a:solidFill>
                  <a:srgbClr val="FFFF00"/>
                </a:solidFill>
                <a:latin typeface="Calibri"/>
                <a:ea typeface="Calibri"/>
                <a:cs typeface="Calibri"/>
                <a:sym typeface="Calibri"/>
              </a:rPr>
              <a:t>tapez</a:t>
            </a:r>
            <a:r>
              <a:rPr lang="en-US" sz="3200" dirty="0">
                <a:solidFill>
                  <a:srgbClr val="FFFF00"/>
                </a:solidFill>
                <a:latin typeface="Calibri"/>
                <a:ea typeface="Calibri"/>
                <a:cs typeface="Calibri"/>
                <a:sym typeface="Calibri"/>
              </a:rPr>
              <a:t>  la page “Nike dans le Nouveau Testament”, </a:t>
            </a:r>
            <a:endParaRPr dirty="0"/>
          </a:p>
          <a:p>
            <a:pPr marL="0" marR="0" lvl="0" indent="0" algn="ctr" rtl="0">
              <a:spcBef>
                <a:spcPts val="0"/>
              </a:spcBef>
              <a:spcAft>
                <a:spcPts val="0"/>
              </a:spcAft>
              <a:buNone/>
            </a:pPr>
            <a:r>
              <a:rPr lang="en-US" sz="3200" dirty="0">
                <a:solidFill>
                  <a:srgbClr val="FFFF00"/>
                </a:solidFill>
                <a:latin typeface="Calibri"/>
                <a:ea typeface="Calibri"/>
                <a:cs typeface="Calibri"/>
                <a:sym typeface="Calibri"/>
              </a:rPr>
              <a:t>pour  des </a:t>
            </a:r>
            <a:r>
              <a:rPr lang="en-US" sz="2800" dirty="0">
                <a:solidFill>
                  <a:srgbClr val="FFFF00"/>
                </a:solidFill>
                <a:latin typeface="Calibri"/>
                <a:ea typeface="Calibri"/>
                <a:cs typeface="Calibri"/>
                <a:sym typeface="Calibri"/>
              </a:rPr>
              <a:t>PPT et articles.</a:t>
            </a:r>
            <a:endParaRPr dirty="0"/>
          </a:p>
          <a:p>
            <a:pPr marL="0" marR="0" lvl="0" indent="0" algn="ctr" rtl="0">
              <a:spcBef>
                <a:spcPts val="0"/>
              </a:spcBef>
              <a:spcAft>
                <a:spcPts val="0"/>
              </a:spcAft>
              <a:buNone/>
            </a:pPr>
            <a:endParaRPr sz="2800" dirty="0">
              <a:solidFill>
                <a:srgbClr val="FFFF00"/>
              </a:solidFill>
              <a:latin typeface="Calibri"/>
              <a:ea typeface="Calibri"/>
              <a:cs typeface="Calibri"/>
              <a:sym typeface="Calibri"/>
            </a:endParaRPr>
          </a:p>
          <a:p>
            <a:pPr marL="0" marR="0" lvl="0" indent="0" algn="ctr" rtl="0">
              <a:spcBef>
                <a:spcPts val="0"/>
              </a:spcBef>
              <a:spcAft>
                <a:spcPts val="0"/>
              </a:spcAft>
              <a:buNone/>
            </a:pPr>
            <a:r>
              <a:rPr lang="en-US" sz="2800" dirty="0" err="1">
                <a:solidFill>
                  <a:srgbClr val="FFFF00"/>
                </a:solidFill>
                <a:latin typeface="Calibri"/>
                <a:ea typeface="Calibri"/>
                <a:cs typeface="Calibri"/>
                <a:sym typeface="Calibri"/>
              </a:rPr>
              <a:t>Téléchargez</a:t>
            </a:r>
            <a:r>
              <a:rPr lang="en-US" sz="2800" dirty="0">
                <a:solidFill>
                  <a:srgbClr val="FFFF00"/>
                </a:solidFill>
                <a:latin typeface="Calibri"/>
                <a:ea typeface="Calibri"/>
                <a:cs typeface="Calibri"/>
                <a:sym typeface="Calibri"/>
              </a:rPr>
              <a:t> “What the word </a:t>
            </a:r>
            <a:r>
              <a:rPr lang="en-US" sz="2800" i="1" dirty="0" err="1">
                <a:solidFill>
                  <a:srgbClr val="FFFF00"/>
                </a:solidFill>
                <a:latin typeface="Calibri"/>
                <a:ea typeface="Calibri"/>
                <a:cs typeface="Calibri"/>
                <a:sym typeface="Calibri"/>
              </a:rPr>
              <a:t>nike</a:t>
            </a:r>
            <a:r>
              <a:rPr lang="en-US" sz="2800" dirty="0">
                <a:solidFill>
                  <a:srgbClr val="FFFF00"/>
                </a:solidFill>
                <a:latin typeface="Calibri"/>
                <a:ea typeface="Calibri"/>
                <a:cs typeface="Calibri"/>
                <a:sym typeface="Calibri"/>
              </a:rPr>
              <a:t> means” pour un court résumé que </a:t>
            </a:r>
            <a:r>
              <a:rPr lang="en-US" sz="2800" dirty="0" err="1">
                <a:solidFill>
                  <a:srgbClr val="FFFF00"/>
                </a:solidFill>
                <a:latin typeface="Calibri"/>
                <a:ea typeface="Calibri"/>
                <a:cs typeface="Calibri"/>
                <a:sym typeface="Calibri"/>
              </a:rPr>
              <a:t>j’offre</a:t>
            </a:r>
            <a:r>
              <a:rPr lang="en-US" sz="2800" dirty="0">
                <a:solidFill>
                  <a:srgbClr val="FFFF00"/>
                </a:solidFill>
                <a:latin typeface="Calibri"/>
                <a:ea typeface="Calibri"/>
                <a:cs typeface="Calibri"/>
                <a:sym typeface="Calibri"/>
              </a:rPr>
              <a:t> aux </a:t>
            </a:r>
            <a:r>
              <a:rPr lang="en-US" sz="2800" dirty="0" err="1">
                <a:solidFill>
                  <a:srgbClr val="FFFF00"/>
                </a:solidFill>
                <a:latin typeface="Calibri"/>
                <a:ea typeface="Calibri"/>
                <a:cs typeface="Calibri"/>
                <a:sym typeface="Calibri"/>
              </a:rPr>
              <a:t>croyants</a:t>
            </a:r>
            <a:r>
              <a:rPr lang="en-US" sz="2800" dirty="0">
                <a:solidFill>
                  <a:srgbClr val="FFFF00"/>
                </a:solidFill>
                <a:latin typeface="Calibri"/>
                <a:ea typeface="Calibri"/>
                <a:cs typeface="Calibri"/>
                <a:sym typeface="Calibri"/>
              </a:rPr>
              <a:t> qui </a:t>
            </a:r>
            <a:r>
              <a:rPr lang="en-US" sz="2800" dirty="0" err="1">
                <a:solidFill>
                  <a:srgbClr val="FFFF00"/>
                </a:solidFill>
                <a:latin typeface="Calibri"/>
                <a:ea typeface="Calibri"/>
                <a:cs typeface="Calibri"/>
                <a:sym typeface="Calibri"/>
              </a:rPr>
              <a:t>expliquent</a:t>
            </a:r>
            <a:r>
              <a:rPr lang="en-US" sz="2800" dirty="0">
                <a:solidFill>
                  <a:srgbClr val="FFFF00"/>
                </a:solidFill>
                <a:latin typeface="Calibri"/>
                <a:ea typeface="Calibri"/>
                <a:cs typeface="Calibri"/>
                <a:sym typeface="Calibri"/>
              </a:rPr>
              <a:t> comment </a:t>
            </a:r>
            <a:r>
              <a:rPr lang="en-US" sz="2800" dirty="0" err="1">
                <a:solidFill>
                  <a:srgbClr val="FFFF00"/>
                </a:solidFill>
                <a:latin typeface="Calibri"/>
                <a:ea typeface="Calibri"/>
                <a:cs typeface="Calibri"/>
                <a:sym typeface="Calibri"/>
              </a:rPr>
              <a:t>Jésus</a:t>
            </a:r>
            <a:r>
              <a:rPr lang="en-US" sz="2800" dirty="0">
                <a:solidFill>
                  <a:srgbClr val="FFFF00"/>
                </a:solidFill>
                <a:latin typeface="Calibri"/>
                <a:ea typeface="Calibri"/>
                <a:cs typeface="Calibri"/>
                <a:sym typeface="Calibri"/>
              </a:rPr>
              <a:t>  et </a:t>
            </a:r>
            <a:r>
              <a:rPr lang="en-US" sz="2800" dirty="0" err="1">
                <a:solidFill>
                  <a:srgbClr val="FFFF00"/>
                </a:solidFill>
                <a:latin typeface="Calibri"/>
                <a:ea typeface="Calibri"/>
                <a:cs typeface="Calibri"/>
                <a:sym typeface="Calibri"/>
              </a:rPr>
              <a:t>ses</a:t>
            </a:r>
            <a:r>
              <a:rPr lang="en-US" sz="2800" dirty="0">
                <a:solidFill>
                  <a:srgbClr val="FFFF00"/>
                </a:solidFill>
                <a:latin typeface="Calibri"/>
                <a:ea typeface="Calibri"/>
                <a:cs typeface="Calibri"/>
                <a:sym typeface="Calibri"/>
              </a:rPr>
              <a:t> </a:t>
            </a:r>
            <a:r>
              <a:rPr lang="en-US" sz="2800" dirty="0" err="1">
                <a:solidFill>
                  <a:srgbClr val="FFFF00"/>
                </a:solidFill>
                <a:latin typeface="Calibri"/>
                <a:ea typeface="Calibri"/>
                <a:cs typeface="Calibri"/>
                <a:sym typeface="Calibri"/>
              </a:rPr>
              <a:t>apôtres</a:t>
            </a:r>
            <a:r>
              <a:rPr lang="en-US" sz="2800" dirty="0">
                <a:solidFill>
                  <a:srgbClr val="FFFF00"/>
                </a:solidFill>
                <a:latin typeface="Calibri"/>
                <a:ea typeface="Calibri"/>
                <a:cs typeface="Calibri"/>
                <a:sym typeface="Calibri"/>
              </a:rPr>
              <a:t> </a:t>
            </a:r>
            <a:r>
              <a:rPr lang="en-US" sz="2800" dirty="0" err="1">
                <a:solidFill>
                  <a:srgbClr val="FFFF00"/>
                </a:solidFill>
                <a:latin typeface="Calibri"/>
                <a:ea typeface="Calibri"/>
                <a:cs typeface="Calibri"/>
                <a:sym typeface="Calibri"/>
              </a:rPr>
              <a:t>utilisent</a:t>
            </a:r>
            <a:r>
              <a:rPr lang="en-US" sz="2800" dirty="0">
                <a:solidFill>
                  <a:srgbClr val="FFFF00"/>
                </a:solidFill>
                <a:latin typeface="Calibri"/>
                <a:ea typeface="Calibri"/>
                <a:cs typeface="Calibri"/>
                <a:sym typeface="Calibri"/>
              </a:rPr>
              <a:t> le mot “</a:t>
            </a:r>
            <a:r>
              <a:rPr lang="en-US" sz="2800" dirty="0" err="1">
                <a:solidFill>
                  <a:srgbClr val="FFFF00"/>
                </a:solidFill>
                <a:latin typeface="Calibri"/>
                <a:ea typeface="Calibri"/>
                <a:cs typeface="Calibri"/>
                <a:sym typeface="Calibri"/>
              </a:rPr>
              <a:t>nike</a:t>
            </a:r>
            <a:r>
              <a:rPr lang="en-US" sz="2800" dirty="0">
                <a:solidFill>
                  <a:srgbClr val="FFFF00"/>
                </a:solidFill>
                <a:latin typeface="Calibri"/>
                <a:ea typeface="Calibri"/>
                <a:cs typeface="Calibri"/>
                <a:sym typeface="Calibri"/>
              </a:rPr>
              <a:t>”.</a:t>
            </a:r>
            <a:endParaRPr dirty="0"/>
          </a:p>
          <a:p>
            <a:pPr marL="0" marR="0" lvl="0" indent="0" algn="ctr" rtl="0">
              <a:spcBef>
                <a:spcPts val="0"/>
              </a:spcBef>
              <a:spcAft>
                <a:spcPts val="0"/>
              </a:spcAft>
              <a:buNone/>
            </a:pPr>
            <a:endParaRPr sz="2800" dirty="0">
              <a:solidFill>
                <a:srgbClr val="FFFF00"/>
              </a:solidFill>
              <a:latin typeface="Calibri"/>
              <a:ea typeface="Calibri"/>
              <a:cs typeface="Calibri"/>
              <a:sym typeface="Calibri"/>
            </a:endParaRPr>
          </a:p>
        </p:txBody>
      </p:sp>
    </p:spTree>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2842"/>
        <p:cNvGrpSpPr/>
        <p:nvPr/>
      </p:nvGrpSpPr>
      <p:grpSpPr>
        <a:xfrm>
          <a:off x="0" y="0"/>
          <a:ext cx="0" cy="0"/>
          <a:chOff x="0" y="0"/>
          <a:chExt cx="0" cy="0"/>
        </a:xfrm>
      </p:grpSpPr>
      <p:sp>
        <p:nvSpPr>
          <p:cNvPr id="2843" name="Google Shape;2843;p160"/>
          <p:cNvSpPr/>
          <p:nvPr/>
        </p:nvSpPr>
        <p:spPr>
          <a:xfrm>
            <a:off x="1944216" y="103966"/>
            <a:ext cx="7020272" cy="6766560"/>
          </a:xfrm>
          <a:prstGeom prst="ellipse">
            <a:avLst/>
          </a:prstGeom>
          <a:solidFill>
            <a:srgbClr val="FF00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45" name="Google Shape;2845;p160"/>
          <p:cNvSpPr/>
          <p:nvPr/>
        </p:nvSpPr>
        <p:spPr>
          <a:xfrm>
            <a:off x="971600" y="1196752"/>
            <a:ext cx="1728192" cy="504056"/>
          </a:xfrm>
          <a:prstGeom prst="rightArrow">
            <a:avLst>
              <a:gd name="adj1" fmla="val 50000"/>
              <a:gd name="adj2" fmla="val 500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46" name="Google Shape;2846;p160"/>
          <p:cNvSpPr txBox="1"/>
          <p:nvPr/>
        </p:nvSpPr>
        <p:spPr>
          <a:xfrm>
            <a:off x="539552" y="381000"/>
            <a:ext cx="2592388"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lt1"/>
                </a:solidFill>
                <a:latin typeface="Arial Black"/>
                <a:ea typeface="Arial Black"/>
                <a:cs typeface="Arial Black"/>
                <a:sym typeface="Arial Black"/>
              </a:rPr>
              <a:t>foi </a:t>
            </a:r>
            <a:endParaRPr/>
          </a:p>
          <a:p>
            <a:pPr marL="0" marR="0" lvl="0" indent="0" algn="ctr" rtl="0">
              <a:spcBef>
                <a:spcPts val="0"/>
              </a:spcBef>
              <a:spcAft>
                <a:spcPts val="0"/>
              </a:spcAft>
              <a:buNone/>
            </a:pPr>
            <a:r>
              <a:rPr lang="en-US" sz="2400">
                <a:solidFill>
                  <a:schemeClr val="lt1"/>
                </a:solidFill>
                <a:latin typeface="Arial Black"/>
                <a:ea typeface="Arial Black"/>
                <a:cs typeface="Arial Black"/>
                <a:sym typeface="Arial Black"/>
              </a:rPr>
              <a:t>en Christ</a:t>
            </a:r>
            <a:endParaRPr sz="2400">
              <a:solidFill>
                <a:schemeClr val="lt1"/>
              </a:solidFill>
              <a:latin typeface="Arial Black"/>
              <a:ea typeface="Arial Black"/>
              <a:cs typeface="Arial Black"/>
              <a:sym typeface="Arial Black"/>
            </a:endParaRPr>
          </a:p>
        </p:txBody>
      </p:sp>
      <p:sp>
        <p:nvSpPr>
          <p:cNvPr id="2847" name="Google Shape;2847;p160"/>
          <p:cNvSpPr txBox="1"/>
          <p:nvPr/>
        </p:nvSpPr>
        <p:spPr>
          <a:xfrm>
            <a:off x="2483775" y="-112115"/>
            <a:ext cx="5976600" cy="1143000"/>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chemeClr val="lt1"/>
              </a:buClr>
              <a:buSzPts val="4000"/>
              <a:buFont typeface="Calibri"/>
              <a:buNone/>
            </a:pPr>
            <a:r>
              <a:rPr lang="en-US" sz="4000" b="1" dirty="0">
                <a:solidFill>
                  <a:schemeClr val="lt1"/>
                </a:solidFill>
                <a:latin typeface="Calibri"/>
                <a:ea typeface="Calibri"/>
                <a:cs typeface="Calibri"/>
                <a:sym typeface="Calibri"/>
              </a:rPr>
              <a:t>e</a:t>
            </a:r>
            <a:r>
              <a:rPr lang="en-US" sz="4000" b="1" i="0" u="none" strike="noStrike" cap="none" dirty="0">
                <a:solidFill>
                  <a:schemeClr val="lt1"/>
                </a:solidFill>
                <a:latin typeface="Calibri"/>
                <a:ea typeface="Calibri"/>
                <a:cs typeface="Calibri"/>
                <a:sym typeface="Calibri"/>
              </a:rPr>
              <a:t>n Christ</a:t>
            </a:r>
            <a:endParaRPr dirty="0"/>
          </a:p>
        </p:txBody>
      </p:sp>
      <p:sp>
        <p:nvSpPr>
          <p:cNvPr id="2848" name="Google Shape;2848;p160"/>
          <p:cNvSpPr txBox="1"/>
          <p:nvPr/>
        </p:nvSpPr>
        <p:spPr>
          <a:xfrm>
            <a:off x="1907700" y="6037150"/>
            <a:ext cx="7128600" cy="831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rgbClr val="FFFF00"/>
                </a:solidFill>
                <a:latin typeface="Calibri"/>
                <a:ea typeface="Calibri"/>
                <a:cs typeface="Calibri"/>
                <a:sym typeface="Calibri"/>
              </a:rPr>
              <a:t>alors nous marchons en Christ dans l'Esprit </a:t>
            </a:r>
            <a:endParaRPr/>
          </a:p>
          <a:p>
            <a:pPr marL="0" marR="0" lvl="0" indent="0" algn="ctr" rtl="0">
              <a:spcBef>
                <a:spcPts val="0"/>
              </a:spcBef>
              <a:spcAft>
                <a:spcPts val="0"/>
              </a:spcAft>
              <a:buNone/>
            </a:pPr>
            <a:r>
              <a:rPr lang="en-US" sz="2400" b="1">
                <a:solidFill>
                  <a:srgbClr val="FFFF00"/>
                </a:solidFill>
                <a:latin typeface="Calibri"/>
                <a:ea typeface="Calibri"/>
                <a:cs typeface="Calibri"/>
                <a:sym typeface="Calibri"/>
              </a:rPr>
              <a:t>dans l'amour agapè</a:t>
            </a:r>
            <a:endParaRPr sz="2400" b="1">
              <a:solidFill>
                <a:srgbClr val="FFFF00"/>
              </a:solidFill>
              <a:latin typeface="Calibri"/>
              <a:ea typeface="Calibri"/>
              <a:cs typeface="Calibri"/>
              <a:sym typeface="Calibri"/>
            </a:endParaRPr>
          </a:p>
        </p:txBody>
      </p:sp>
      <p:sp>
        <p:nvSpPr>
          <p:cNvPr id="2849" name="Google Shape;2849;p160"/>
          <p:cNvSpPr txBox="1"/>
          <p:nvPr/>
        </p:nvSpPr>
        <p:spPr>
          <a:xfrm>
            <a:off x="7092280" y="44624"/>
            <a:ext cx="1944216"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lt1"/>
                </a:solidFill>
                <a:latin typeface="Calibri"/>
                <a:ea typeface="Calibri"/>
                <a:cs typeface="Calibri"/>
                <a:sym typeface="Calibri"/>
              </a:rPr>
              <a:t>Dons 48-71</a:t>
            </a:r>
            <a:endParaRPr sz="2400">
              <a:solidFill>
                <a:schemeClr val="lt1"/>
              </a:solidFill>
              <a:latin typeface="Calibri"/>
              <a:ea typeface="Calibri"/>
              <a:cs typeface="Calibri"/>
              <a:sym typeface="Calibri"/>
            </a:endParaRPr>
          </a:p>
        </p:txBody>
      </p:sp>
      <p:sp>
        <p:nvSpPr>
          <p:cNvPr id="2850" name="Google Shape;2850;p160"/>
          <p:cNvSpPr txBox="1"/>
          <p:nvPr/>
        </p:nvSpPr>
        <p:spPr>
          <a:xfrm>
            <a:off x="-108520" y="1772816"/>
            <a:ext cx="2339700" cy="44022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lt1"/>
                </a:solidFill>
                <a:latin typeface="Calibri"/>
                <a:ea typeface="Calibri"/>
                <a:cs typeface="Calibri"/>
                <a:sym typeface="Calibri"/>
              </a:rPr>
              <a:t>Seigneur, merci pour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la grâce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du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Saint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Esprit</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qui nous est offerte par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la mort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de Christ!</a:t>
            </a:r>
            <a:endParaRPr sz="2800" b="1">
              <a:solidFill>
                <a:schemeClr val="lt1"/>
              </a:solidFill>
              <a:latin typeface="Calibri"/>
              <a:ea typeface="Calibri"/>
              <a:cs typeface="Calibri"/>
              <a:sym typeface="Calibri"/>
            </a:endParaRPr>
          </a:p>
        </p:txBody>
      </p:sp>
      <p:sp>
        <p:nvSpPr>
          <p:cNvPr id="11" name="Title 3"/>
          <p:cNvSpPr>
            <a:spLocks noGrp="1"/>
          </p:cNvSpPr>
          <p:nvPr>
            <p:ph type="title"/>
          </p:nvPr>
        </p:nvSpPr>
        <p:spPr>
          <a:xfrm>
            <a:off x="1905000" y="2970664"/>
            <a:ext cx="7086600" cy="1143000"/>
          </a:xfrm>
        </p:spPr>
        <p:txBody>
          <a:bodyPr>
            <a:noAutofit/>
          </a:bodyPr>
          <a:lstStyle/>
          <a:p>
            <a:pPr>
              <a:lnSpc>
                <a:spcPts val="2400"/>
              </a:lnSpc>
            </a:pPr>
            <a:r>
              <a:rPr lang="en-US" sz="2400" b="1" dirty="0" err="1" smtClean="0">
                <a:solidFill>
                  <a:schemeClr val="bg1"/>
                </a:solidFill>
                <a:latin typeface="Calibri" pitchFamily="34" charset="0"/>
                <a:cs typeface="Calibri" pitchFamily="34" charset="0"/>
              </a:rPr>
              <a:t>sous</a:t>
            </a:r>
            <a:r>
              <a:rPr lang="en-US" sz="2400" b="1" dirty="0" smtClean="0">
                <a:solidFill>
                  <a:schemeClr val="bg1"/>
                </a:solidFill>
                <a:latin typeface="Calibri" pitchFamily="34" charset="0"/>
                <a:cs typeface="Calibri" pitchFamily="34" charset="0"/>
              </a:rPr>
              <a:t> la </a:t>
            </a:r>
            <a:r>
              <a:rPr lang="en-US" sz="2400" b="1" dirty="0" err="1" smtClean="0">
                <a:solidFill>
                  <a:schemeClr val="bg1"/>
                </a:solidFill>
                <a:latin typeface="Calibri" pitchFamily="34" charset="0"/>
                <a:cs typeface="Calibri" pitchFamily="34" charset="0"/>
              </a:rPr>
              <a:t>loi</a:t>
            </a:r>
            <a:r>
              <a:rPr lang="en-US" sz="2400" b="1" dirty="0" smtClean="0">
                <a:solidFill>
                  <a:schemeClr val="bg1"/>
                </a:solidFill>
                <a:latin typeface="Calibri" pitchFamily="34" charset="0"/>
                <a:cs typeface="Calibri" pitchFamily="34" charset="0"/>
              </a:rPr>
              <a:t> de </a:t>
            </a:r>
            <a:r>
              <a:rPr lang="en-US" sz="2400" b="1" dirty="0" err="1" smtClean="0">
                <a:solidFill>
                  <a:schemeClr val="bg1"/>
                </a:solidFill>
                <a:latin typeface="Calibri" pitchFamily="34" charset="0"/>
                <a:cs typeface="Calibri" pitchFamily="34" charset="0"/>
              </a:rPr>
              <a:t>l‘Esprit</a:t>
            </a:r>
            <a:r>
              <a:rPr lang="en-US" sz="2400" b="1" dirty="0" smtClean="0">
                <a:solidFill>
                  <a:schemeClr val="bg1"/>
                </a:solidFill>
                <a:latin typeface="Calibri" pitchFamily="34" charset="0"/>
                <a:cs typeface="Calibri" pitchFamily="34" charset="0"/>
              </a:rPr>
              <a:t> de vie en Christ</a:t>
            </a:r>
            <a:br>
              <a:rPr lang="en-US" sz="2400" b="1" dirty="0" smtClean="0">
                <a:solidFill>
                  <a:schemeClr val="bg1"/>
                </a:solidFill>
                <a:latin typeface="Calibri" pitchFamily="34" charset="0"/>
                <a:cs typeface="Calibri" pitchFamily="34" charset="0"/>
              </a:rPr>
            </a:br>
            <a:r>
              <a:rPr lang="en-US" sz="2400" b="1" dirty="0" err="1" smtClean="0">
                <a:solidFill>
                  <a:schemeClr val="bg2"/>
                </a:solidFill>
                <a:latin typeface="Calibri" pitchFamily="34" charset="0"/>
                <a:cs typeface="Calibri" pitchFamily="34" charset="0"/>
              </a:rPr>
              <a:t>l’Esprit</a:t>
            </a:r>
            <a:r>
              <a:rPr lang="en-US" sz="2400" b="1" dirty="0" smtClean="0">
                <a:solidFill>
                  <a:schemeClr val="bg2"/>
                </a:solidFill>
                <a:latin typeface="Calibri" pitchFamily="34" charset="0"/>
                <a:cs typeface="Calibri" pitchFamily="34" charset="0"/>
              </a:rPr>
              <a:t> et </a:t>
            </a:r>
            <a:r>
              <a:rPr lang="en-US" sz="2400" b="1" dirty="0" err="1" smtClean="0">
                <a:solidFill>
                  <a:schemeClr val="bg2"/>
                </a:solidFill>
                <a:latin typeface="Calibri" pitchFamily="34" charset="0"/>
                <a:cs typeface="Calibri" pitchFamily="34" charset="0"/>
              </a:rPr>
              <a:t>l’amour</a:t>
            </a:r>
            <a:r>
              <a:rPr lang="en-US" sz="2400" b="1" dirty="0" smtClean="0">
                <a:solidFill>
                  <a:schemeClr val="bg2"/>
                </a:solidFill>
                <a:latin typeface="Calibri" pitchFamily="34" charset="0"/>
                <a:cs typeface="Calibri" pitchFamily="34" charset="0"/>
              </a:rPr>
              <a:t> de </a:t>
            </a:r>
            <a:r>
              <a:rPr lang="en-US" sz="2400" b="1" dirty="0" err="1" smtClean="0">
                <a:solidFill>
                  <a:schemeClr val="bg2"/>
                </a:solidFill>
                <a:latin typeface="Calibri" pitchFamily="34" charset="0"/>
                <a:cs typeface="Calibri" pitchFamily="34" charset="0"/>
              </a:rPr>
              <a:t>Dieu</a:t>
            </a:r>
            <a:r>
              <a:rPr lang="en-US" sz="2400" b="1" dirty="0" smtClean="0">
                <a:solidFill>
                  <a:schemeClr val="bg2"/>
                </a:solidFill>
                <a:latin typeface="Calibri" pitchFamily="34" charset="0"/>
                <a:cs typeface="Calibri" pitchFamily="34" charset="0"/>
              </a:rPr>
              <a:t> </a:t>
            </a:r>
            <a:r>
              <a:rPr lang="en-US" sz="2400" b="1" dirty="0" err="1" smtClean="0">
                <a:solidFill>
                  <a:schemeClr val="bg2"/>
                </a:solidFill>
                <a:latin typeface="Calibri" pitchFamily="34" charset="0"/>
                <a:cs typeface="Calibri" pitchFamily="34" charset="0"/>
              </a:rPr>
              <a:t>répandu</a:t>
            </a:r>
            <a:r>
              <a:rPr lang="en-US" sz="2400" b="1" dirty="0" smtClean="0">
                <a:solidFill>
                  <a:schemeClr val="bg2"/>
                </a:solidFill>
                <a:latin typeface="Calibri" pitchFamily="34" charset="0"/>
                <a:cs typeface="Calibri" pitchFamily="34" charset="0"/>
              </a:rPr>
              <a:t> </a:t>
            </a:r>
            <a:br>
              <a:rPr lang="en-US" sz="2400" b="1" dirty="0" smtClean="0">
                <a:solidFill>
                  <a:schemeClr val="bg2"/>
                </a:solidFill>
                <a:latin typeface="Calibri" pitchFamily="34" charset="0"/>
                <a:cs typeface="Calibri" pitchFamily="34" charset="0"/>
              </a:rPr>
            </a:br>
            <a:r>
              <a:rPr lang="en-US" sz="2400" b="1" dirty="0" err="1" smtClean="0">
                <a:solidFill>
                  <a:schemeClr val="bg1"/>
                </a:solidFill>
                <a:latin typeface="Calibri" pitchFamily="34" charset="0"/>
                <a:cs typeface="Calibri" pitchFamily="34" charset="0"/>
              </a:rPr>
              <a:t>né</a:t>
            </a:r>
            <a:r>
              <a:rPr lang="en-US" sz="2400" b="1" dirty="0" smtClean="0">
                <a:solidFill>
                  <a:schemeClr val="bg1"/>
                </a:solidFill>
                <a:latin typeface="Calibri" pitchFamily="34" charset="0"/>
                <a:cs typeface="Calibri" pitchFamily="34" charset="0"/>
              </a:rPr>
              <a:t> de </a:t>
            </a:r>
            <a:r>
              <a:rPr lang="en-US" sz="2400" b="1" dirty="0" err="1" smtClean="0">
                <a:solidFill>
                  <a:schemeClr val="bg1"/>
                </a:solidFill>
                <a:latin typeface="Calibri" pitchFamily="34" charset="0"/>
                <a:cs typeface="Calibri" pitchFamily="34" charset="0"/>
              </a:rPr>
              <a:t>l’Esprit</a:t>
            </a:r>
            <a:r>
              <a:rPr lang="en-US" sz="2400" b="1" dirty="0" smtClean="0">
                <a:solidFill>
                  <a:schemeClr val="bg1"/>
                </a:solidFill>
                <a:latin typeface="Calibri" pitchFamily="34" charset="0"/>
                <a:cs typeface="Calibri" pitchFamily="34" charset="0"/>
              </a:rPr>
              <a:t>, </a:t>
            </a:r>
            <a:r>
              <a:rPr lang="fr-FR" sz="2400" b="1" dirty="0" smtClean="0">
                <a:solidFill>
                  <a:schemeClr val="bg1"/>
                </a:solidFill>
                <a:latin typeface="Calibri" pitchFamily="34" charset="0"/>
                <a:cs typeface="Calibri" pitchFamily="34" charset="0"/>
              </a:rPr>
              <a:t>né de Dieu</a:t>
            </a:r>
            <a:r>
              <a:rPr lang="en-US" sz="2400" b="1" dirty="0" smtClean="0">
                <a:solidFill>
                  <a:schemeClr val="bg1"/>
                </a:solidFill>
                <a:latin typeface="Calibri" pitchFamily="34" charset="0"/>
                <a:cs typeface="Calibri" pitchFamily="34" charset="0"/>
              </a:rPr>
              <a:t/>
            </a:r>
            <a:br>
              <a:rPr lang="en-US" sz="2400" b="1" dirty="0" smtClean="0">
                <a:solidFill>
                  <a:schemeClr val="bg1"/>
                </a:solidFill>
                <a:latin typeface="Calibri" pitchFamily="34" charset="0"/>
                <a:cs typeface="Calibri" pitchFamily="34" charset="0"/>
              </a:rPr>
            </a:br>
            <a:r>
              <a:rPr lang="fr-CA" sz="2400" b="1" dirty="0" smtClean="0">
                <a:solidFill>
                  <a:schemeClr val="bg2"/>
                </a:solidFill>
                <a:latin typeface="Calibri" pitchFamily="34" charset="0"/>
                <a:cs typeface="Calibri" pitchFamily="34" charset="0"/>
              </a:rPr>
              <a:t>donné, recevoir, avoir le don de l'Esprit           </a:t>
            </a:r>
            <a:r>
              <a:rPr lang="fr-CA" sz="2400" b="1" dirty="0" smtClean="0">
                <a:solidFill>
                  <a:schemeClr val="tx1"/>
                </a:solidFill>
                <a:latin typeface="Calibri" pitchFamily="34" charset="0"/>
                <a:cs typeface="Calibri" pitchFamily="34" charset="0"/>
              </a:rPr>
              <a:t>                                                               </a:t>
            </a:r>
            <a:r>
              <a:rPr lang="en-US" sz="2400" b="1" dirty="0" smtClean="0">
                <a:solidFill>
                  <a:schemeClr val="tx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fleuves</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d'eau</a:t>
            </a:r>
            <a:r>
              <a:rPr lang="en-US" sz="2400" b="1" dirty="0" smtClean="0">
                <a:solidFill>
                  <a:schemeClr val="bg1"/>
                </a:solidFill>
                <a:latin typeface="Calibri" pitchFamily="34" charset="0"/>
                <a:cs typeface="Calibri" pitchFamily="34" charset="0"/>
              </a:rPr>
              <a:t> vive de </a:t>
            </a:r>
            <a:r>
              <a:rPr lang="en-US" sz="2400" b="1" dirty="0" err="1" smtClean="0">
                <a:solidFill>
                  <a:schemeClr val="bg1"/>
                </a:solidFill>
                <a:latin typeface="Calibri" pitchFamily="34" charset="0"/>
                <a:cs typeface="Calibri" pitchFamily="34" charset="0"/>
              </a:rPr>
              <a:t>l'Esprit</a:t>
            </a:r>
            <a:r>
              <a:rPr lang="en-US" sz="2400" b="1" dirty="0" smtClean="0">
                <a:solidFill>
                  <a:schemeClr val="bg1"/>
                </a:solidFill>
                <a:latin typeface="Calibri" pitchFamily="34" charset="0"/>
                <a:cs typeface="Calibri" pitchFamily="34" charset="0"/>
              </a:rPr>
              <a:t>  </a:t>
            </a:r>
            <a:br>
              <a:rPr lang="en-US" sz="2400" b="1" dirty="0" smtClean="0">
                <a:solidFill>
                  <a:schemeClr val="bg1"/>
                </a:solidFill>
                <a:latin typeface="Calibri" pitchFamily="34" charset="0"/>
                <a:cs typeface="Calibri" pitchFamily="34" charset="0"/>
              </a:rPr>
            </a:br>
            <a:r>
              <a:rPr lang="en-US" sz="2400" b="1" dirty="0" err="1" smtClean="0">
                <a:solidFill>
                  <a:schemeClr val="bg2"/>
                </a:solidFill>
                <a:latin typeface="Calibri" pitchFamily="34" charset="0"/>
                <a:cs typeface="Calibri" pitchFamily="34" charset="0"/>
              </a:rPr>
              <a:t>immergé</a:t>
            </a:r>
            <a:r>
              <a:rPr lang="en-US" sz="2400" b="1" dirty="0" smtClean="0">
                <a:solidFill>
                  <a:schemeClr val="bg2"/>
                </a:solidFill>
                <a:latin typeface="Calibri" pitchFamily="34" charset="0"/>
                <a:cs typeface="Calibri" pitchFamily="34" charset="0"/>
              </a:rPr>
              <a:t> </a:t>
            </a:r>
            <a:r>
              <a:rPr lang="en-US" sz="2400" b="1" dirty="0" err="1" smtClean="0">
                <a:solidFill>
                  <a:schemeClr val="bg2"/>
                </a:solidFill>
                <a:latin typeface="Calibri" pitchFamily="34" charset="0"/>
                <a:cs typeface="Calibri" pitchFamily="34" charset="0"/>
              </a:rPr>
              <a:t>dans</a:t>
            </a:r>
            <a:r>
              <a:rPr lang="en-US" sz="2400" b="1" dirty="0" smtClean="0">
                <a:solidFill>
                  <a:schemeClr val="bg2"/>
                </a:solidFill>
                <a:latin typeface="Calibri" pitchFamily="34" charset="0"/>
                <a:cs typeface="Calibri" pitchFamily="34" charset="0"/>
              </a:rPr>
              <a:t> le </a:t>
            </a:r>
            <a:r>
              <a:rPr lang="en-US" sz="2400" b="1" dirty="0" err="1" smtClean="0">
                <a:solidFill>
                  <a:schemeClr val="bg2"/>
                </a:solidFill>
                <a:latin typeface="Calibri" pitchFamily="34" charset="0"/>
                <a:cs typeface="Calibri" pitchFamily="34" charset="0"/>
              </a:rPr>
              <a:t>Père</a:t>
            </a:r>
            <a:r>
              <a:rPr lang="en-US" sz="2400" b="1" dirty="0" smtClean="0">
                <a:solidFill>
                  <a:schemeClr val="bg2"/>
                </a:solidFill>
                <a:latin typeface="Calibri" pitchFamily="34" charset="0"/>
                <a:cs typeface="Calibri" pitchFamily="34" charset="0"/>
              </a:rPr>
              <a:t>, le </a:t>
            </a:r>
            <a:r>
              <a:rPr lang="en-US" sz="2400" b="1" dirty="0" err="1" smtClean="0">
                <a:solidFill>
                  <a:schemeClr val="bg2"/>
                </a:solidFill>
                <a:latin typeface="Calibri" pitchFamily="34" charset="0"/>
                <a:cs typeface="Calibri" pitchFamily="34" charset="0"/>
              </a:rPr>
              <a:t>Fils</a:t>
            </a:r>
            <a:r>
              <a:rPr lang="en-US" sz="2400" b="1" dirty="0" smtClean="0">
                <a:solidFill>
                  <a:schemeClr val="bg2"/>
                </a:solidFill>
                <a:latin typeface="Calibri" pitchFamily="34" charset="0"/>
                <a:cs typeface="Calibri" pitchFamily="34" charset="0"/>
              </a:rPr>
              <a:t> et </a:t>
            </a:r>
            <a:r>
              <a:rPr lang="en-US" sz="2400" b="1" dirty="0" err="1" smtClean="0">
                <a:solidFill>
                  <a:schemeClr val="bg2"/>
                </a:solidFill>
                <a:latin typeface="Calibri" pitchFamily="34" charset="0"/>
                <a:cs typeface="Calibri" pitchFamily="34" charset="0"/>
              </a:rPr>
              <a:t>l’Esprit</a:t>
            </a:r>
            <a:r>
              <a:rPr lang="en-US" sz="2400" b="1" dirty="0" smtClean="0">
                <a:solidFill>
                  <a:schemeClr val="bg2"/>
                </a:solidFill>
                <a:latin typeface="Calibri" pitchFamily="34" charset="0"/>
                <a:cs typeface="Calibri" pitchFamily="34" charset="0"/>
              </a:rPr>
              <a:t> </a:t>
            </a:r>
            <a:r>
              <a:rPr lang="en-US" sz="2400" b="1" dirty="0" smtClean="0">
                <a:solidFill>
                  <a:schemeClr val="tx1"/>
                </a:solidFill>
                <a:latin typeface="Calibri" pitchFamily="34" charset="0"/>
                <a:cs typeface="Calibri" pitchFamily="34" charset="0"/>
              </a:rPr>
              <a:t/>
            </a:r>
            <a:br>
              <a:rPr lang="en-US" sz="2400" b="1" dirty="0" smtClean="0">
                <a:solidFill>
                  <a:schemeClr val="tx1"/>
                </a:solidFill>
                <a:latin typeface="Calibri" pitchFamily="34" charset="0"/>
                <a:cs typeface="Calibri" pitchFamily="34" charset="0"/>
              </a:rPr>
            </a:br>
            <a:r>
              <a:rPr lang="fr-CA" sz="2400" b="1" dirty="0" smtClean="0">
                <a:solidFill>
                  <a:schemeClr val="bg1"/>
                </a:solidFill>
                <a:latin typeface="Calibri" pitchFamily="34" charset="0"/>
                <a:cs typeface="Calibri" pitchFamily="34" charset="0"/>
              </a:rPr>
              <a:t>l'Esprit vient et descend sur nous</a:t>
            </a:r>
            <a:br>
              <a:rPr lang="fr-CA" sz="2400" b="1" dirty="0" smtClean="0">
                <a:solidFill>
                  <a:schemeClr val="bg1"/>
                </a:solidFill>
                <a:latin typeface="Calibri" pitchFamily="34" charset="0"/>
                <a:cs typeface="Calibri" pitchFamily="34" charset="0"/>
              </a:rPr>
            </a:br>
            <a:r>
              <a:rPr lang="fr-FR" sz="2400" b="1" dirty="0" smtClean="0">
                <a:solidFill>
                  <a:schemeClr val="bg2"/>
                </a:solidFill>
                <a:latin typeface="Calibri" pitchFamily="34" charset="0"/>
                <a:cs typeface="Calibri" pitchFamily="34" charset="0"/>
              </a:rPr>
              <a:t>puissance de l'Esprit être ambassadeurs                                                               </a:t>
            </a:r>
            <a:r>
              <a:rPr lang="en-US" sz="2400" b="1" dirty="0" smtClean="0">
                <a:solidFill>
                  <a:schemeClr val="bg2"/>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oint</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scellé</a:t>
            </a:r>
            <a:r>
              <a:rPr lang="en-US" sz="2400" b="1" dirty="0" smtClean="0">
                <a:solidFill>
                  <a:schemeClr val="bg1"/>
                </a:solidFill>
                <a:latin typeface="Calibri" pitchFamily="34" charset="0"/>
                <a:cs typeface="Calibri" pitchFamily="34" charset="0"/>
              </a:rPr>
              <a:t> et </a:t>
            </a:r>
            <a:r>
              <a:rPr lang="en-US" sz="2400" b="1" dirty="0" err="1" smtClean="0">
                <a:solidFill>
                  <a:schemeClr val="bg1"/>
                </a:solidFill>
                <a:latin typeface="Calibri" pitchFamily="34" charset="0"/>
                <a:cs typeface="Calibri" pitchFamily="34" charset="0"/>
              </a:rPr>
              <a:t>garantie</a:t>
            </a:r>
            <a:r>
              <a:rPr lang="en-US" sz="2400" b="1" dirty="0" smtClean="0">
                <a:solidFill>
                  <a:schemeClr val="bg1"/>
                </a:solidFill>
                <a:latin typeface="Calibri" pitchFamily="34" charset="0"/>
                <a:cs typeface="Calibri" pitchFamily="34" charset="0"/>
              </a:rPr>
              <a:t> de </a:t>
            </a:r>
            <a:r>
              <a:rPr lang="en-US" sz="2400" b="1" dirty="0" err="1" smtClean="0">
                <a:solidFill>
                  <a:schemeClr val="bg1"/>
                </a:solidFill>
                <a:latin typeface="Calibri" pitchFamily="34" charset="0"/>
                <a:cs typeface="Calibri" pitchFamily="34" charset="0"/>
              </a:rPr>
              <a:t>l’Esprit</a:t>
            </a:r>
            <a:r>
              <a:rPr lang="en-US" sz="2400" b="1" dirty="0" smtClean="0">
                <a:solidFill>
                  <a:schemeClr val="bg1"/>
                </a:solidFill>
                <a:latin typeface="Calibri" pitchFamily="34" charset="0"/>
                <a:cs typeface="Calibri" pitchFamily="34" charset="0"/>
              </a:rPr>
              <a:t/>
            </a:r>
            <a:br>
              <a:rPr lang="en-US" sz="2400" b="1" dirty="0" smtClean="0">
                <a:solidFill>
                  <a:schemeClr val="bg1"/>
                </a:solidFill>
                <a:latin typeface="Calibri" pitchFamily="34" charset="0"/>
                <a:cs typeface="Calibri" pitchFamily="34" charset="0"/>
              </a:rPr>
            </a:br>
            <a:r>
              <a:rPr lang="fr-FR" sz="2400" b="1" dirty="0" smtClean="0">
                <a:solidFill>
                  <a:schemeClr val="bg2"/>
                </a:solidFill>
                <a:latin typeface="Calibri" pitchFamily="34" charset="0"/>
                <a:cs typeface="Calibri" pitchFamily="34" charset="0"/>
              </a:rPr>
              <a:t>c</a:t>
            </a:r>
            <a:r>
              <a:rPr lang="en-US" sz="2400" b="1" dirty="0" err="1" smtClean="0">
                <a:solidFill>
                  <a:schemeClr val="bg2"/>
                </a:solidFill>
                <a:latin typeface="Calibri" pitchFamily="34" charset="0"/>
                <a:cs typeface="Calibri" pitchFamily="34" charset="0"/>
              </a:rPr>
              <a:t>onsolé</a:t>
            </a:r>
            <a:r>
              <a:rPr lang="en-US" sz="2400" b="1" dirty="0" smtClean="0">
                <a:solidFill>
                  <a:schemeClr val="bg2"/>
                </a:solidFill>
                <a:latin typeface="Calibri" pitchFamily="34" charset="0"/>
                <a:cs typeface="Calibri" pitchFamily="34" charset="0"/>
              </a:rPr>
              <a:t>, </a:t>
            </a:r>
            <a:r>
              <a:rPr lang="en-US" sz="2400" b="1" dirty="0" err="1" smtClean="0">
                <a:solidFill>
                  <a:schemeClr val="bg2"/>
                </a:solidFill>
                <a:latin typeface="Calibri" pitchFamily="34" charset="0"/>
                <a:cs typeface="Calibri" pitchFamily="34" charset="0"/>
              </a:rPr>
              <a:t>enseigné</a:t>
            </a:r>
            <a:r>
              <a:rPr lang="en-US" sz="2400" b="1" dirty="0" smtClean="0">
                <a:solidFill>
                  <a:schemeClr val="bg2"/>
                </a:solidFill>
                <a:latin typeface="Calibri" pitchFamily="34" charset="0"/>
                <a:cs typeface="Calibri" pitchFamily="34" charset="0"/>
              </a:rPr>
              <a:t> par </a:t>
            </a:r>
            <a:r>
              <a:rPr lang="en-US" sz="2400" b="1" dirty="0" err="1" smtClean="0">
                <a:solidFill>
                  <a:schemeClr val="bg2"/>
                </a:solidFill>
                <a:latin typeface="Calibri" pitchFamily="34" charset="0"/>
                <a:cs typeface="Calibri" pitchFamily="34" charset="0"/>
              </a:rPr>
              <a:t>l’Esprit</a:t>
            </a:r>
            <a:r>
              <a:rPr lang="en-US" sz="2400" b="1" dirty="0" smtClean="0">
                <a:solidFill>
                  <a:schemeClr val="bg2"/>
                </a:solidFill>
                <a:latin typeface="Calibri" pitchFamily="34" charset="0"/>
                <a:cs typeface="Calibri" pitchFamily="34" charset="0"/>
              </a:rPr>
              <a:t>              </a:t>
            </a:r>
            <a:r>
              <a:rPr lang="en-US" sz="2400" b="1" dirty="0" smtClean="0">
                <a:solidFill>
                  <a:schemeClr val="tx1"/>
                </a:solidFill>
                <a:latin typeface="Calibri" pitchFamily="34" charset="0"/>
                <a:cs typeface="Calibri" pitchFamily="34" charset="0"/>
              </a:rPr>
              <a:t>              </a:t>
            </a:r>
            <a:br>
              <a:rPr lang="en-US" sz="2400" b="1" dirty="0" smtClean="0">
                <a:solidFill>
                  <a:schemeClr val="tx1"/>
                </a:solidFill>
                <a:latin typeface="Calibri" pitchFamily="34" charset="0"/>
                <a:cs typeface="Calibri" pitchFamily="34" charset="0"/>
              </a:rPr>
            </a:br>
            <a:r>
              <a:rPr lang="en-US" sz="2400" b="1" dirty="0" smtClean="0">
                <a:solidFill>
                  <a:schemeClr val="bg1"/>
                </a:solidFill>
                <a:latin typeface="Calibri" pitchFamily="34" charset="0"/>
                <a:cs typeface="Calibri" pitchFamily="34" charset="0"/>
              </a:rPr>
              <a:t>conduit par </a:t>
            </a:r>
            <a:r>
              <a:rPr lang="en-US" sz="2400" b="1" dirty="0" err="1" smtClean="0">
                <a:solidFill>
                  <a:schemeClr val="bg1"/>
                </a:solidFill>
                <a:latin typeface="Calibri" pitchFamily="34" charset="0"/>
                <a:cs typeface="Calibri" pitchFamily="34" charset="0"/>
              </a:rPr>
              <a:t>l’Esprit</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sanctifié</a:t>
            </a:r>
            <a:r>
              <a:rPr lang="en-US" sz="2400" b="1" dirty="0" smtClean="0">
                <a:solidFill>
                  <a:schemeClr val="bg1"/>
                </a:solidFill>
                <a:latin typeface="Calibri" pitchFamily="34" charset="0"/>
                <a:cs typeface="Calibri" pitchFamily="34" charset="0"/>
              </a:rPr>
              <a:t> par </a:t>
            </a:r>
            <a:r>
              <a:rPr lang="en-US" sz="2400" b="1" dirty="0" err="1" smtClean="0">
                <a:solidFill>
                  <a:schemeClr val="bg1"/>
                </a:solidFill>
                <a:latin typeface="Calibri" pitchFamily="34" charset="0"/>
                <a:cs typeface="Calibri" pitchFamily="34" charset="0"/>
              </a:rPr>
              <a:t>l’Esprit</a:t>
            </a:r>
            <a:r>
              <a:rPr lang="en-US" sz="2400" b="1" dirty="0" smtClean="0">
                <a:solidFill>
                  <a:schemeClr val="bg1"/>
                </a:solidFill>
                <a:latin typeface="Calibri" pitchFamily="34" charset="0"/>
                <a:cs typeface="Calibri" pitchFamily="34" charset="0"/>
              </a:rPr>
              <a:t/>
            </a:r>
            <a:br>
              <a:rPr lang="en-US" sz="2400" b="1" dirty="0" smtClean="0">
                <a:solidFill>
                  <a:schemeClr val="bg1"/>
                </a:solidFill>
                <a:latin typeface="Calibri" pitchFamily="34" charset="0"/>
                <a:cs typeface="Calibri" pitchFamily="34" charset="0"/>
              </a:rPr>
            </a:br>
            <a:r>
              <a:rPr lang="en-US" sz="2400" b="1" dirty="0" smtClean="0">
                <a:solidFill>
                  <a:schemeClr val="bg2"/>
                </a:solidFill>
                <a:latin typeface="Calibri" pitchFamily="34" charset="0"/>
                <a:cs typeface="Calibri" pitchFamily="34" charset="0"/>
              </a:rPr>
              <a:t>dons par </a:t>
            </a:r>
            <a:r>
              <a:rPr lang="en-US" sz="2400" b="1" dirty="0" err="1" smtClean="0">
                <a:solidFill>
                  <a:schemeClr val="bg2"/>
                </a:solidFill>
                <a:latin typeface="Calibri" pitchFamily="34" charset="0"/>
                <a:cs typeface="Calibri" pitchFamily="34" charset="0"/>
              </a:rPr>
              <a:t>l’Esprit</a:t>
            </a:r>
            <a:r>
              <a:rPr lang="en-US" sz="2400" b="1" dirty="0" smtClean="0">
                <a:solidFill>
                  <a:schemeClr val="bg2"/>
                </a:solidFill>
                <a:latin typeface="Calibri" pitchFamily="34" charset="0"/>
                <a:cs typeface="Calibri" pitchFamily="34" charset="0"/>
              </a:rPr>
              <a:t>            </a:t>
            </a:r>
            <a:r>
              <a:rPr lang="en-US" sz="2400" b="1" dirty="0" err="1" smtClean="0">
                <a:solidFill>
                  <a:schemeClr val="bg2"/>
                </a:solidFill>
                <a:latin typeface="Calibri" pitchFamily="34" charset="0"/>
                <a:cs typeface="Calibri" pitchFamily="34" charset="0"/>
              </a:rPr>
              <a:t>rempli</a:t>
            </a:r>
            <a:r>
              <a:rPr lang="en-US" sz="2400" b="1" dirty="0" smtClean="0">
                <a:solidFill>
                  <a:schemeClr val="bg2"/>
                </a:solidFill>
                <a:latin typeface="Calibri" pitchFamily="34" charset="0"/>
                <a:cs typeface="Calibri" pitchFamily="34" charset="0"/>
              </a:rPr>
              <a:t> de </a:t>
            </a:r>
            <a:r>
              <a:rPr lang="en-US" sz="2400" b="1" dirty="0" err="1" smtClean="0">
                <a:solidFill>
                  <a:schemeClr val="bg2"/>
                </a:solidFill>
                <a:latin typeface="Calibri" pitchFamily="34" charset="0"/>
                <a:cs typeface="Calibri" pitchFamily="34" charset="0"/>
              </a:rPr>
              <a:t>l’Esprit</a:t>
            </a:r>
            <a:r>
              <a:rPr lang="en-US" sz="2400" b="1" dirty="0" smtClean="0">
                <a:solidFill>
                  <a:schemeClr val="bg2"/>
                </a:solidFill>
                <a:latin typeface="Calibri" pitchFamily="34" charset="0"/>
                <a:cs typeface="Calibri" pitchFamily="34" charset="0"/>
              </a:rPr>
              <a:t>       </a:t>
            </a:r>
            <a:r>
              <a:rPr lang="en-US" sz="2400" b="1" dirty="0" smtClean="0">
                <a:solidFill>
                  <a:schemeClr val="tx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circoncis</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dans</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l'Esprit</a:t>
            </a:r>
            <a:r>
              <a:rPr lang="en-US" sz="2400" b="1" dirty="0" smtClean="0">
                <a:solidFill>
                  <a:schemeClr val="bg1"/>
                </a:solidFill>
                <a:latin typeface="Calibri" pitchFamily="34" charset="0"/>
                <a:cs typeface="Calibri" pitchFamily="34" charset="0"/>
              </a:rPr>
              <a:t>    </a:t>
            </a:r>
            <a:br>
              <a:rPr lang="en-US" sz="2400" b="1" dirty="0" smtClean="0">
                <a:solidFill>
                  <a:schemeClr val="bg1"/>
                </a:solidFill>
                <a:latin typeface="Calibri" pitchFamily="34" charset="0"/>
                <a:cs typeface="Calibri" pitchFamily="34" charset="0"/>
              </a:rPr>
            </a:br>
            <a:r>
              <a:rPr lang="en-US" sz="2400" b="1" dirty="0" err="1" smtClean="0">
                <a:solidFill>
                  <a:schemeClr val="bg2"/>
                </a:solidFill>
                <a:latin typeface="Calibri" pitchFamily="34" charset="0"/>
                <a:cs typeface="Calibri" pitchFamily="34" charset="0"/>
              </a:rPr>
              <a:t>grande</a:t>
            </a:r>
            <a:r>
              <a:rPr lang="en-US" sz="2400" b="1" dirty="0" smtClean="0">
                <a:solidFill>
                  <a:schemeClr val="bg2"/>
                </a:solidFill>
                <a:latin typeface="Calibri" pitchFamily="34" charset="0"/>
                <a:cs typeface="Calibri" pitchFamily="34" charset="0"/>
              </a:rPr>
              <a:t> puissance de </a:t>
            </a:r>
            <a:r>
              <a:rPr lang="en-US" sz="2400" b="1" dirty="0" err="1" smtClean="0">
                <a:solidFill>
                  <a:schemeClr val="bg2"/>
                </a:solidFill>
                <a:latin typeface="Calibri" pitchFamily="34" charset="0"/>
                <a:cs typeface="Calibri" pitchFamily="34" charset="0"/>
              </a:rPr>
              <a:t>l’Esprit</a:t>
            </a:r>
            <a:r>
              <a:rPr lang="en-US" sz="2400" b="1" dirty="0" smtClean="0">
                <a:solidFill>
                  <a:schemeClr val="tx1"/>
                </a:solidFill>
                <a:latin typeface="Calibri" pitchFamily="34" charset="0"/>
                <a:cs typeface="Calibri" pitchFamily="34" charset="0"/>
              </a:rPr>
              <a:t/>
            </a:r>
            <a:br>
              <a:rPr lang="en-US" sz="2400" b="1" dirty="0" smtClean="0">
                <a:solidFill>
                  <a:schemeClr val="tx1"/>
                </a:solidFill>
                <a:latin typeface="Calibri" pitchFamily="34" charset="0"/>
                <a:cs typeface="Calibri" pitchFamily="34" charset="0"/>
              </a:rPr>
            </a:br>
            <a:r>
              <a:rPr lang="en-US" sz="2400" b="1" dirty="0" err="1" smtClean="0">
                <a:solidFill>
                  <a:schemeClr val="bg1"/>
                </a:solidFill>
                <a:latin typeface="Calibri" pitchFamily="34" charset="0"/>
                <a:cs typeface="Calibri" pitchFamily="34" charset="0"/>
              </a:rPr>
              <a:t>l’ouvrage</a:t>
            </a:r>
            <a:r>
              <a:rPr lang="en-US" sz="2400" b="1" dirty="0" smtClean="0">
                <a:solidFill>
                  <a:schemeClr val="bg1"/>
                </a:solidFill>
                <a:latin typeface="Calibri" pitchFamily="34" charset="0"/>
                <a:cs typeface="Calibri" pitchFamily="34" charset="0"/>
              </a:rPr>
              <a:t> de </a:t>
            </a:r>
            <a:r>
              <a:rPr lang="en-US" sz="2400" b="1" dirty="0" err="1" smtClean="0">
                <a:solidFill>
                  <a:schemeClr val="bg1"/>
                </a:solidFill>
                <a:latin typeface="Calibri" pitchFamily="34" charset="0"/>
                <a:cs typeface="Calibri" pitchFamily="34" charset="0"/>
              </a:rPr>
              <a:t>Dieu</a:t>
            </a:r>
            <a:r>
              <a:rPr lang="en-US" sz="2400" b="1" dirty="0" smtClean="0">
                <a:solidFill>
                  <a:schemeClr val="bg1"/>
                </a:solidFill>
                <a:latin typeface="Calibri" pitchFamily="34" charset="0"/>
                <a:cs typeface="Calibri" pitchFamily="34" charset="0"/>
              </a:rPr>
              <a:t> par </a:t>
            </a:r>
            <a:r>
              <a:rPr lang="en-US" sz="2400" b="1" dirty="0" err="1" smtClean="0">
                <a:solidFill>
                  <a:schemeClr val="bg1"/>
                </a:solidFill>
                <a:latin typeface="Calibri" pitchFamily="34" charset="0"/>
                <a:cs typeface="Calibri" pitchFamily="34" charset="0"/>
              </a:rPr>
              <a:t>l’Esprit</a:t>
            </a:r>
            <a:r>
              <a:rPr lang="en-US" sz="2400" b="1" dirty="0" smtClean="0">
                <a:solidFill>
                  <a:schemeClr val="bg1"/>
                </a:solidFill>
                <a:latin typeface="Calibri" pitchFamily="34" charset="0"/>
                <a:cs typeface="Calibri" pitchFamily="34" charset="0"/>
              </a:rPr>
              <a:t/>
            </a:r>
            <a:br>
              <a:rPr lang="en-US" sz="2400" b="1" dirty="0" smtClean="0">
                <a:solidFill>
                  <a:schemeClr val="bg1"/>
                </a:solidFill>
                <a:latin typeface="Calibri" pitchFamily="34" charset="0"/>
                <a:cs typeface="Calibri" pitchFamily="34" charset="0"/>
              </a:rPr>
            </a:br>
            <a:r>
              <a:rPr lang="en-US" sz="2400" b="1" dirty="0" smtClean="0">
                <a:solidFill>
                  <a:schemeClr val="bg2"/>
                </a:solidFill>
                <a:latin typeface="Calibri" pitchFamily="34" charset="0"/>
                <a:cs typeface="Calibri" pitchFamily="34" charset="0"/>
              </a:rPr>
              <a:t>conduit en </a:t>
            </a:r>
            <a:r>
              <a:rPr lang="en-US" sz="2400" b="1" dirty="0" err="1" smtClean="0">
                <a:solidFill>
                  <a:schemeClr val="bg2"/>
                </a:solidFill>
                <a:latin typeface="Calibri" pitchFamily="34" charset="0"/>
                <a:cs typeface="Calibri" pitchFamily="34" charset="0"/>
              </a:rPr>
              <a:t>triomphe</a:t>
            </a:r>
            <a:r>
              <a:rPr lang="en-US" sz="2400" b="1" dirty="0" smtClean="0">
                <a:solidFill>
                  <a:schemeClr val="bg2"/>
                </a:solidFill>
                <a:latin typeface="Calibri" pitchFamily="34" charset="0"/>
                <a:cs typeface="Calibri" pitchFamily="34" charset="0"/>
              </a:rPr>
              <a:t> et </a:t>
            </a:r>
            <a:r>
              <a:rPr lang="en-US" sz="2400" b="1" dirty="0" err="1" smtClean="0">
                <a:solidFill>
                  <a:schemeClr val="bg2"/>
                </a:solidFill>
                <a:latin typeface="Calibri" pitchFamily="34" charset="0"/>
                <a:cs typeface="Calibri" pitchFamily="34" charset="0"/>
              </a:rPr>
              <a:t>victoire</a:t>
            </a:r>
            <a:r>
              <a:rPr lang="en-US" sz="2400" b="1" dirty="0" smtClean="0">
                <a:solidFill>
                  <a:schemeClr val="bg2"/>
                </a:solidFill>
                <a:latin typeface="Calibri" pitchFamily="34" charset="0"/>
                <a:cs typeface="Calibri" pitchFamily="34" charset="0"/>
              </a:rPr>
              <a:t> </a:t>
            </a:r>
            <a:r>
              <a:rPr lang="en-US" sz="2400" b="1" dirty="0" err="1" smtClean="0">
                <a:solidFill>
                  <a:schemeClr val="bg2"/>
                </a:solidFill>
                <a:latin typeface="Calibri" pitchFamily="34" charset="0"/>
                <a:cs typeface="Calibri" pitchFamily="34" charset="0"/>
              </a:rPr>
              <a:t>nike</a:t>
            </a:r>
            <a:r>
              <a:rPr lang="en-US" sz="2400" b="1" dirty="0" smtClean="0">
                <a:solidFill>
                  <a:schemeClr val="bg2"/>
                </a:solidFill>
                <a:latin typeface="Calibri" pitchFamily="34" charset="0"/>
                <a:cs typeface="Calibri" pitchFamily="34" charset="0"/>
              </a:rPr>
              <a:t> </a:t>
            </a:r>
            <a:r>
              <a:rPr lang="en-US" sz="2400" b="1" dirty="0" smtClean="0">
                <a:solidFill>
                  <a:schemeClr val="tx1"/>
                </a:solidFill>
                <a:latin typeface="Calibri" pitchFamily="34" charset="0"/>
                <a:cs typeface="Calibri" pitchFamily="34" charset="0"/>
              </a:rPr>
              <a:t/>
            </a:r>
            <a:br>
              <a:rPr lang="en-US" sz="2400" b="1" dirty="0" smtClean="0">
                <a:solidFill>
                  <a:schemeClr val="tx1"/>
                </a:solidFill>
                <a:latin typeface="Calibri" pitchFamily="34" charset="0"/>
                <a:cs typeface="Calibri" pitchFamily="34" charset="0"/>
              </a:rPr>
            </a:br>
            <a:endParaRPr lang="en-US" sz="2400" b="1" dirty="0" smtClean="0">
              <a:solidFill>
                <a:schemeClr val="tx1"/>
              </a:solidFill>
              <a:latin typeface="Calibri" pitchFamily="34" charset="0"/>
            </a:endParaRPr>
          </a:p>
        </p:txBody>
      </p:sp>
    </p:spTree>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3697"/>
        <p:cNvGrpSpPr/>
        <p:nvPr/>
      </p:nvGrpSpPr>
      <p:grpSpPr>
        <a:xfrm>
          <a:off x="0" y="0"/>
          <a:ext cx="0" cy="0"/>
          <a:chOff x="0" y="0"/>
          <a:chExt cx="0" cy="0"/>
        </a:xfrm>
      </p:grpSpPr>
      <p:sp>
        <p:nvSpPr>
          <p:cNvPr id="3698" name="Google Shape;3698;p204"/>
          <p:cNvSpPr txBox="1">
            <a:spLocks noGrp="1"/>
          </p:cNvSpPr>
          <p:nvPr>
            <p:ph type="title"/>
          </p:nvPr>
        </p:nvSpPr>
        <p:spPr>
          <a:xfrm>
            <a:off x="107504" y="2492896"/>
            <a:ext cx="8964488"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2800" b="1">
                <a:solidFill>
                  <a:srgbClr val="00FF00"/>
                </a:solidFill>
                <a:latin typeface="Calibri"/>
                <a:ea typeface="Calibri"/>
                <a:cs typeface="Calibri"/>
                <a:sym typeface="Calibri"/>
              </a:rPr>
              <a:t>Ce n'est pas tout! Les richesses du Saint-Esprit en Christ comprennent également : </a:t>
            </a:r>
            <a:br>
              <a:rPr lang="en-US" sz="2800" b="1">
                <a:solidFill>
                  <a:srgbClr val="00FF00"/>
                </a:solidFill>
                <a:latin typeface="Calibri"/>
                <a:ea typeface="Calibri"/>
                <a:cs typeface="Calibri"/>
                <a:sym typeface="Calibri"/>
              </a:rPr>
            </a:br>
            <a:r>
              <a:rPr lang="en-US" sz="1000" b="1">
                <a:solidFill>
                  <a:srgbClr val="00FF00"/>
                </a:solidFill>
                <a:latin typeface="Calibri"/>
                <a:ea typeface="Calibri"/>
                <a:cs typeface="Calibri"/>
                <a:sym typeface="Calibri"/>
              </a:rPr>
              <a:t/>
            </a:r>
            <a:br>
              <a:rPr lang="en-US" sz="1000" b="1">
                <a:solidFill>
                  <a:srgbClr val="00FF00"/>
                </a:solidFill>
                <a:latin typeface="Calibri"/>
                <a:ea typeface="Calibri"/>
                <a:cs typeface="Calibri"/>
                <a:sym typeface="Calibri"/>
              </a:rPr>
            </a:br>
            <a:r>
              <a:rPr lang="en-US" sz="2800" b="1">
                <a:solidFill>
                  <a:srgbClr val="00FF00"/>
                </a:solidFill>
                <a:latin typeface="Calibri"/>
                <a:ea typeface="Calibri"/>
                <a:cs typeface="Calibri"/>
                <a:sym typeface="Calibri"/>
              </a:rPr>
              <a:t>8 fils adoptifs avec l'Esprit du Fils de Dieu dans le cœur </a:t>
            </a:r>
            <a:br>
              <a:rPr lang="en-US" sz="2800" b="1">
                <a:solidFill>
                  <a:srgbClr val="00FF00"/>
                </a:solidFill>
                <a:latin typeface="Calibri"/>
                <a:ea typeface="Calibri"/>
                <a:cs typeface="Calibri"/>
                <a:sym typeface="Calibri"/>
              </a:rPr>
            </a:br>
            <a:r>
              <a:rPr lang="en-US" sz="1000" b="1">
                <a:solidFill>
                  <a:srgbClr val="00FF00"/>
                </a:solidFill>
                <a:latin typeface="Calibri"/>
                <a:ea typeface="Calibri"/>
                <a:cs typeface="Calibri"/>
                <a:sym typeface="Calibri"/>
              </a:rPr>
              <a:t/>
            </a:r>
            <a:br>
              <a:rPr lang="en-US" sz="1000" b="1">
                <a:solidFill>
                  <a:srgbClr val="00FF00"/>
                </a:solidFill>
                <a:latin typeface="Calibri"/>
                <a:ea typeface="Calibri"/>
                <a:cs typeface="Calibri"/>
                <a:sym typeface="Calibri"/>
              </a:rPr>
            </a:br>
            <a:r>
              <a:rPr lang="en-US" sz="2800" b="1">
                <a:solidFill>
                  <a:srgbClr val="00FF00"/>
                </a:solidFill>
                <a:latin typeface="Calibri"/>
                <a:ea typeface="Calibri"/>
                <a:cs typeface="Calibri"/>
                <a:sym typeface="Calibri"/>
              </a:rPr>
              <a:t>17, 18 dans l'Esprit et l'Esprit en nous </a:t>
            </a:r>
            <a:br>
              <a:rPr lang="en-US" sz="2800" b="1">
                <a:solidFill>
                  <a:srgbClr val="00FF00"/>
                </a:solidFill>
                <a:latin typeface="Calibri"/>
                <a:ea typeface="Calibri"/>
                <a:cs typeface="Calibri"/>
                <a:sym typeface="Calibri"/>
              </a:rPr>
            </a:br>
            <a:r>
              <a:rPr lang="en-US" sz="1000" b="1">
                <a:solidFill>
                  <a:srgbClr val="00FF00"/>
                </a:solidFill>
                <a:latin typeface="Calibri"/>
                <a:ea typeface="Calibri"/>
                <a:cs typeface="Calibri"/>
                <a:sym typeface="Calibri"/>
              </a:rPr>
              <a:t/>
            </a:r>
            <a:br>
              <a:rPr lang="en-US" sz="1000" b="1">
                <a:solidFill>
                  <a:srgbClr val="00FF00"/>
                </a:solidFill>
                <a:latin typeface="Calibri"/>
                <a:ea typeface="Calibri"/>
                <a:cs typeface="Calibri"/>
                <a:sym typeface="Calibri"/>
              </a:rPr>
            </a:br>
            <a:r>
              <a:rPr lang="en-US" sz="2800" b="1">
                <a:solidFill>
                  <a:srgbClr val="00FF00"/>
                </a:solidFill>
                <a:latin typeface="Calibri"/>
                <a:ea typeface="Calibri"/>
                <a:cs typeface="Calibri"/>
                <a:sym typeface="Calibri"/>
              </a:rPr>
              <a:t>19 temples du Saint-Esprit </a:t>
            </a:r>
            <a:br>
              <a:rPr lang="en-US" sz="2800" b="1">
                <a:solidFill>
                  <a:srgbClr val="00FF00"/>
                </a:solidFill>
                <a:latin typeface="Calibri"/>
                <a:ea typeface="Calibri"/>
                <a:cs typeface="Calibri"/>
                <a:sym typeface="Calibri"/>
              </a:rPr>
            </a:br>
            <a:r>
              <a:rPr lang="en-US" sz="1000" b="1">
                <a:solidFill>
                  <a:srgbClr val="00FF00"/>
                </a:solidFill>
                <a:latin typeface="Calibri"/>
                <a:ea typeface="Calibri"/>
                <a:cs typeface="Calibri"/>
                <a:sym typeface="Calibri"/>
              </a:rPr>
              <a:t/>
            </a:r>
            <a:br>
              <a:rPr lang="en-US" sz="1000" b="1">
                <a:solidFill>
                  <a:srgbClr val="00FF00"/>
                </a:solidFill>
                <a:latin typeface="Calibri"/>
                <a:ea typeface="Calibri"/>
                <a:cs typeface="Calibri"/>
                <a:sym typeface="Calibri"/>
              </a:rPr>
            </a:br>
            <a:r>
              <a:rPr lang="en-US" sz="2800" b="1">
                <a:solidFill>
                  <a:srgbClr val="00FF00"/>
                </a:solidFill>
                <a:latin typeface="Calibri"/>
                <a:ea typeface="Calibri"/>
                <a:cs typeface="Calibri"/>
                <a:sym typeface="Calibri"/>
              </a:rPr>
              <a:t>22 immergés dans le Père, le Fils et l'Esprit </a:t>
            </a:r>
            <a:br>
              <a:rPr lang="en-US" sz="2800" b="1">
                <a:solidFill>
                  <a:srgbClr val="00FF00"/>
                </a:solidFill>
                <a:latin typeface="Calibri"/>
                <a:ea typeface="Calibri"/>
                <a:cs typeface="Calibri"/>
                <a:sym typeface="Calibri"/>
              </a:rPr>
            </a:br>
            <a:r>
              <a:rPr lang="en-US" sz="1000" b="1">
                <a:solidFill>
                  <a:srgbClr val="00FF00"/>
                </a:solidFill>
                <a:latin typeface="Calibri"/>
                <a:ea typeface="Calibri"/>
                <a:cs typeface="Calibri"/>
                <a:sym typeface="Calibri"/>
              </a:rPr>
              <a:t/>
            </a:r>
            <a:br>
              <a:rPr lang="en-US" sz="1000" b="1">
                <a:solidFill>
                  <a:srgbClr val="00FF00"/>
                </a:solidFill>
                <a:latin typeface="Calibri"/>
                <a:ea typeface="Calibri"/>
                <a:cs typeface="Calibri"/>
                <a:sym typeface="Calibri"/>
              </a:rPr>
            </a:br>
            <a:r>
              <a:rPr lang="en-US" sz="2800" b="1">
                <a:solidFill>
                  <a:srgbClr val="00FF00"/>
                </a:solidFill>
                <a:latin typeface="Calibri"/>
                <a:ea typeface="Calibri"/>
                <a:cs typeface="Calibri"/>
                <a:sym typeface="Calibri"/>
              </a:rPr>
              <a:t>23 communion avec l'Esprit </a:t>
            </a:r>
            <a:br>
              <a:rPr lang="en-US" sz="2800" b="1">
                <a:solidFill>
                  <a:srgbClr val="00FF00"/>
                </a:solidFill>
                <a:latin typeface="Calibri"/>
                <a:ea typeface="Calibri"/>
                <a:cs typeface="Calibri"/>
                <a:sym typeface="Calibri"/>
              </a:rPr>
            </a:br>
            <a:r>
              <a:rPr lang="en-US" sz="1000" b="1">
                <a:solidFill>
                  <a:srgbClr val="00FF00"/>
                </a:solidFill>
                <a:latin typeface="Calibri"/>
                <a:ea typeface="Calibri"/>
                <a:cs typeface="Calibri"/>
                <a:sym typeface="Calibri"/>
              </a:rPr>
              <a:t/>
            </a:r>
            <a:br>
              <a:rPr lang="en-US" sz="1000" b="1">
                <a:solidFill>
                  <a:srgbClr val="00FF00"/>
                </a:solidFill>
                <a:latin typeface="Calibri"/>
                <a:ea typeface="Calibri"/>
                <a:cs typeface="Calibri"/>
                <a:sym typeface="Calibri"/>
              </a:rPr>
            </a:br>
            <a:r>
              <a:rPr lang="en-US" sz="2800" b="1">
                <a:solidFill>
                  <a:srgbClr val="00FF00"/>
                </a:solidFill>
                <a:latin typeface="Calibri"/>
                <a:ea typeface="Calibri"/>
                <a:cs typeface="Calibri"/>
                <a:sym typeface="Calibri"/>
              </a:rPr>
              <a:t>24 accès auprès du Père, dans un même Esprit (</a:t>
            </a:r>
            <a:r>
              <a:rPr lang="en-US" sz="2800" b="1">
                <a:solidFill>
                  <a:srgbClr val="66FF66"/>
                </a:solidFill>
                <a:latin typeface="Calibri"/>
                <a:ea typeface="Calibri"/>
                <a:cs typeface="Calibri"/>
                <a:sym typeface="Calibri"/>
              </a:rPr>
              <a:t>Éph</a:t>
            </a:r>
            <a:r>
              <a:rPr lang="en-US" sz="2800" b="1">
                <a:solidFill>
                  <a:srgbClr val="00FF00"/>
                </a:solidFill>
                <a:latin typeface="Calibri"/>
                <a:ea typeface="Calibri"/>
                <a:cs typeface="Calibri"/>
                <a:sym typeface="Calibri"/>
              </a:rPr>
              <a:t> 2:18) </a:t>
            </a:r>
            <a:br>
              <a:rPr lang="en-US" sz="2800" b="1">
                <a:solidFill>
                  <a:srgbClr val="00FF00"/>
                </a:solidFill>
                <a:latin typeface="Calibri"/>
                <a:ea typeface="Calibri"/>
                <a:cs typeface="Calibri"/>
                <a:sym typeface="Calibri"/>
              </a:rPr>
            </a:br>
            <a:r>
              <a:rPr lang="en-US" sz="1000" b="1">
                <a:solidFill>
                  <a:srgbClr val="00FF00"/>
                </a:solidFill>
                <a:latin typeface="Calibri"/>
                <a:ea typeface="Calibri"/>
                <a:cs typeface="Calibri"/>
                <a:sym typeface="Calibri"/>
              </a:rPr>
              <a:t/>
            </a:r>
            <a:br>
              <a:rPr lang="en-US" sz="1000" b="1">
                <a:solidFill>
                  <a:srgbClr val="00FF00"/>
                </a:solidFill>
                <a:latin typeface="Calibri"/>
                <a:ea typeface="Calibri"/>
                <a:cs typeface="Calibri"/>
                <a:sym typeface="Calibri"/>
              </a:rPr>
            </a:br>
            <a:r>
              <a:rPr lang="en-US" sz="2800" b="1">
                <a:solidFill>
                  <a:srgbClr val="00FF00"/>
                </a:solidFill>
                <a:latin typeface="Calibri"/>
                <a:ea typeface="Calibri"/>
                <a:cs typeface="Calibri"/>
                <a:sym typeface="Calibri"/>
              </a:rPr>
              <a:t>28, 29 l'Esprit prie pour nous et nous aide à prier dans l'Esprit Merveilleux, Seigneur ! Étonnante! Merci!</a:t>
            </a:r>
            <a:endParaRPr sz="2800" b="1">
              <a:solidFill>
                <a:srgbClr val="00FF00"/>
              </a:solidFill>
              <a:latin typeface="Calibri"/>
              <a:ea typeface="Calibri"/>
              <a:cs typeface="Calibri"/>
              <a:sym typeface="Calibri"/>
            </a:endParaRPr>
          </a:p>
        </p:txBody>
      </p:sp>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3702"/>
        <p:cNvGrpSpPr/>
        <p:nvPr/>
      </p:nvGrpSpPr>
      <p:grpSpPr>
        <a:xfrm>
          <a:off x="0" y="0"/>
          <a:ext cx="0" cy="0"/>
          <a:chOff x="0" y="0"/>
          <a:chExt cx="0" cy="0"/>
        </a:xfrm>
      </p:grpSpPr>
      <p:sp>
        <p:nvSpPr>
          <p:cNvPr id="3703" name="Google Shape;3703;p205"/>
          <p:cNvSpPr txBox="1"/>
          <p:nvPr/>
        </p:nvSpPr>
        <p:spPr>
          <a:xfrm rot="-2632572">
            <a:off x="410527" y="878214"/>
            <a:ext cx="2376264"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rgbClr val="00FF00"/>
                </a:solidFill>
                <a:latin typeface="Arial"/>
                <a:ea typeface="Arial"/>
                <a:cs typeface="Arial"/>
                <a:sym typeface="Arial"/>
              </a:rPr>
              <a:t>Mohammed</a:t>
            </a:r>
            <a:endParaRPr sz="3200">
              <a:solidFill>
                <a:srgbClr val="00FF00"/>
              </a:solidFill>
              <a:latin typeface="Arial"/>
              <a:ea typeface="Arial"/>
              <a:cs typeface="Arial"/>
              <a:sym typeface="Arial"/>
            </a:endParaRPr>
          </a:p>
        </p:txBody>
      </p:sp>
      <p:sp>
        <p:nvSpPr>
          <p:cNvPr id="3704" name="Google Shape;3704;p205"/>
          <p:cNvSpPr txBox="1"/>
          <p:nvPr/>
        </p:nvSpPr>
        <p:spPr>
          <a:xfrm>
            <a:off x="3347864" y="332656"/>
            <a:ext cx="2376264"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a:solidFill>
                  <a:srgbClr val="00FF00"/>
                </a:solidFill>
                <a:latin typeface="Arial"/>
                <a:ea typeface="Arial"/>
                <a:cs typeface="Arial"/>
                <a:sym typeface="Arial"/>
              </a:rPr>
              <a:t>Jésus</a:t>
            </a:r>
            <a:endParaRPr sz="3200">
              <a:solidFill>
                <a:srgbClr val="00FF00"/>
              </a:solidFill>
              <a:latin typeface="Arial"/>
              <a:ea typeface="Arial"/>
              <a:cs typeface="Arial"/>
              <a:sym typeface="Arial"/>
            </a:endParaRPr>
          </a:p>
        </p:txBody>
      </p:sp>
      <p:sp>
        <p:nvSpPr>
          <p:cNvPr id="3705" name="Google Shape;3705;p205"/>
          <p:cNvSpPr txBox="1"/>
          <p:nvPr/>
        </p:nvSpPr>
        <p:spPr>
          <a:xfrm>
            <a:off x="3347864" y="5157192"/>
            <a:ext cx="2376264" cy="107721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rgbClr val="00FF00"/>
                </a:solidFill>
                <a:latin typeface="Arial"/>
                <a:ea typeface="Arial"/>
                <a:cs typeface="Arial"/>
                <a:sym typeface="Arial"/>
              </a:rPr>
              <a:t>Gourous Hindous</a:t>
            </a:r>
            <a:endParaRPr sz="3200">
              <a:solidFill>
                <a:srgbClr val="00FF00"/>
              </a:solidFill>
              <a:latin typeface="Arial"/>
              <a:ea typeface="Arial"/>
              <a:cs typeface="Arial"/>
              <a:sym typeface="Arial"/>
            </a:endParaRPr>
          </a:p>
        </p:txBody>
      </p:sp>
      <p:sp>
        <p:nvSpPr>
          <p:cNvPr id="3706" name="Google Shape;3706;p205"/>
          <p:cNvSpPr txBox="1"/>
          <p:nvPr/>
        </p:nvSpPr>
        <p:spPr>
          <a:xfrm rot="-2632572">
            <a:off x="236529" y="5486726"/>
            <a:ext cx="2376264"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rgbClr val="00FF00"/>
                </a:solidFill>
                <a:latin typeface="Arial"/>
                <a:ea typeface="Arial"/>
                <a:cs typeface="Arial"/>
                <a:sym typeface="Arial"/>
              </a:rPr>
              <a:t>Moïse</a:t>
            </a:r>
            <a:endParaRPr sz="3200">
              <a:solidFill>
                <a:srgbClr val="00FF00"/>
              </a:solidFill>
              <a:latin typeface="Arial"/>
              <a:ea typeface="Arial"/>
              <a:cs typeface="Arial"/>
              <a:sym typeface="Arial"/>
            </a:endParaRPr>
          </a:p>
        </p:txBody>
      </p:sp>
      <p:sp>
        <p:nvSpPr>
          <p:cNvPr id="3707" name="Google Shape;3707;p205"/>
          <p:cNvSpPr txBox="1"/>
          <p:nvPr/>
        </p:nvSpPr>
        <p:spPr>
          <a:xfrm rot="2632572" flipH="1">
            <a:off x="6645241" y="5558734"/>
            <a:ext cx="2376264"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rgbClr val="00FF00"/>
                </a:solidFill>
                <a:latin typeface="Arial"/>
                <a:ea typeface="Arial"/>
                <a:cs typeface="Arial"/>
                <a:sym typeface="Arial"/>
              </a:rPr>
              <a:t>Bouddha</a:t>
            </a:r>
            <a:endParaRPr sz="3200">
              <a:solidFill>
                <a:srgbClr val="00FF00"/>
              </a:solidFill>
              <a:latin typeface="Arial"/>
              <a:ea typeface="Arial"/>
              <a:cs typeface="Arial"/>
              <a:sym typeface="Arial"/>
            </a:endParaRPr>
          </a:p>
        </p:txBody>
      </p:sp>
      <p:sp>
        <p:nvSpPr>
          <p:cNvPr id="3708" name="Google Shape;3708;p205"/>
          <p:cNvSpPr txBox="1"/>
          <p:nvPr/>
        </p:nvSpPr>
        <p:spPr>
          <a:xfrm rot="2632572" flipH="1">
            <a:off x="6531207" y="878214"/>
            <a:ext cx="2376264"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rgbClr val="00FF00"/>
                </a:solidFill>
                <a:latin typeface="Arial"/>
                <a:ea typeface="Arial"/>
                <a:cs typeface="Arial"/>
                <a:sym typeface="Arial"/>
              </a:rPr>
              <a:t>Confucius</a:t>
            </a:r>
            <a:endParaRPr sz="3200">
              <a:solidFill>
                <a:srgbClr val="00FF00"/>
              </a:solidFill>
              <a:latin typeface="Arial"/>
              <a:ea typeface="Arial"/>
              <a:cs typeface="Arial"/>
              <a:sym typeface="Arial"/>
            </a:endParaRPr>
          </a:p>
        </p:txBody>
      </p:sp>
      <p:sp>
        <p:nvSpPr>
          <p:cNvPr id="3709" name="Google Shape;3709;p205"/>
          <p:cNvSpPr txBox="1"/>
          <p:nvPr/>
        </p:nvSpPr>
        <p:spPr>
          <a:xfrm>
            <a:off x="323528" y="2407528"/>
            <a:ext cx="8496944" cy="267765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err="1">
                <a:solidFill>
                  <a:schemeClr val="lt1"/>
                </a:solidFill>
                <a:latin typeface="Calibri"/>
                <a:ea typeface="Calibri"/>
                <a:cs typeface="Calibri"/>
                <a:sym typeface="Calibri"/>
              </a:rPr>
              <a:t>Quelqu'un</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d'autre</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peut</a:t>
            </a:r>
            <a:r>
              <a:rPr lang="en-US" sz="2800" b="1" dirty="0">
                <a:solidFill>
                  <a:schemeClr val="lt1"/>
                </a:solidFill>
                <a:latin typeface="Calibri"/>
                <a:ea typeface="Calibri"/>
                <a:cs typeface="Calibri"/>
                <a:sym typeface="Calibri"/>
              </a:rPr>
              <a:t>-il nous </a:t>
            </a:r>
            <a:r>
              <a:rPr lang="en-US" sz="2800" b="1" dirty="0" err="1">
                <a:solidFill>
                  <a:schemeClr val="lt1"/>
                </a:solidFill>
                <a:latin typeface="Calibri"/>
                <a:ea typeface="Calibri"/>
                <a:cs typeface="Calibri"/>
                <a:sym typeface="Calibri"/>
              </a:rPr>
              <a:t>offrir</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ces</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cadeaux</a:t>
            </a:r>
            <a:r>
              <a:rPr lang="en-US" sz="2800" b="1"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b="1" dirty="0">
                <a:solidFill>
                  <a:schemeClr val="lt1"/>
                </a:solidFill>
                <a:latin typeface="Calibri"/>
                <a:ea typeface="Calibri"/>
                <a:cs typeface="Calibri"/>
                <a:sym typeface="Calibri"/>
              </a:rPr>
              <a:t>Est-</a:t>
            </a:r>
            <a:r>
              <a:rPr lang="en-US" sz="2800" b="1" dirty="0" err="1">
                <a:solidFill>
                  <a:schemeClr val="lt1"/>
                </a:solidFill>
                <a:latin typeface="Calibri"/>
                <a:ea typeface="Calibri"/>
                <a:cs typeface="Calibri"/>
                <a:sym typeface="Calibri"/>
              </a:rPr>
              <a:t>ce</a:t>
            </a:r>
            <a:r>
              <a:rPr lang="en-US" sz="2800" b="1" dirty="0">
                <a:solidFill>
                  <a:schemeClr val="lt1"/>
                </a:solidFill>
                <a:latin typeface="Calibri"/>
                <a:ea typeface="Calibri"/>
                <a:cs typeface="Calibri"/>
                <a:sym typeface="Calibri"/>
              </a:rPr>
              <a:t> que </a:t>
            </a:r>
            <a:r>
              <a:rPr lang="en-US" sz="2800" b="1" dirty="0" err="1">
                <a:solidFill>
                  <a:schemeClr val="lt1"/>
                </a:solidFill>
                <a:latin typeface="Calibri"/>
                <a:ea typeface="Calibri"/>
                <a:cs typeface="Calibri"/>
                <a:sym typeface="Calibri"/>
              </a:rPr>
              <a:t>quelqu'un</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d'autre</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est</a:t>
            </a:r>
            <a:r>
              <a:rPr lang="en-US" sz="2800" b="1" dirty="0">
                <a:solidFill>
                  <a:schemeClr val="lt1"/>
                </a:solidFill>
                <a:latin typeface="Calibri"/>
                <a:ea typeface="Calibri"/>
                <a:cs typeface="Calibri"/>
                <a:sym typeface="Calibri"/>
              </a:rPr>
              <a:t> mort </a:t>
            </a:r>
            <a:r>
              <a:rPr lang="en-US" sz="2800" b="1" dirty="0" err="1">
                <a:solidFill>
                  <a:schemeClr val="lt1"/>
                </a:solidFill>
                <a:latin typeface="Calibri"/>
                <a:ea typeface="Calibri"/>
                <a:cs typeface="Calibri"/>
                <a:sym typeface="Calibri"/>
              </a:rPr>
              <a:t>en</a:t>
            </a:r>
            <a:r>
              <a:rPr lang="en-US" sz="2800" b="1" dirty="0">
                <a:solidFill>
                  <a:schemeClr val="lt1"/>
                </a:solidFill>
                <a:latin typeface="Calibri"/>
                <a:ea typeface="Calibri"/>
                <a:cs typeface="Calibri"/>
                <a:sym typeface="Calibri"/>
              </a:rPr>
              <a:t> tant que sacrifice de Dieu </a:t>
            </a:r>
            <a:r>
              <a:rPr lang="en-US" sz="2800" b="1" dirty="0" err="1">
                <a:solidFill>
                  <a:schemeClr val="lt1"/>
                </a:solidFill>
                <a:latin typeface="Calibri"/>
                <a:ea typeface="Calibri"/>
                <a:cs typeface="Calibri"/>
                <a:sym typeface="Calibri"/>
              </a:rPr>
              <a:t>une</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fois</a:t>
            </a:r>
            <a:r>
              <a:rPr lang="en-US" sz="2800" b="1" dirty="0">
                <a:solidFill>
                  <a:schemeClr val="lt1"/>
                </a:solidFill>
                <a:latin typeface="Calibri"/>
                <a:ea typeface="Calibri"/>
                <a:cs typeface="Calibri"/>
                <a:sym typeface="Calibri"/>
              </a:rPr>
              <a:t> pour </a:t>
            </a:r>
            <a:r>
              <a:rPr lang="en-US" sz="2800" b="1" dirty="0" err="1">
                <a:solidFill>
                  <a:schemeClr val="lt1"/>
                </a:solidFill>
                <a:latin typeface="Calibri"/>
                <a:ea typeface="Calibri"/>
                <a:cs typeface="Calibri"/>
                <a:sym typeface="Calibri"/>
              </a:rPr>
              <a:t>toutes</a:t>
            </a:r>
            <a:r>
              <a:rPr lang="en-US" sz="2800" b="1" dirty="0">
                <a:solidFill>
                  <a:schemeClr val="lt1"/>
                </a:solidFill>
                <a:latin typeface="Calibri"/>
                <a:ea typeface="Calibri"/>
                <a:cs typeface="Calibri"/>
                <a:sym typeface="Calibri"/>
              </a:rPr>
              <a:t> pour le </a:t>
            </a:r>
            <a:r>
              <a:rPr lang="en-US" sz="2800" b="1" dirty="0" err="1">
                <a:solidFill>
                  <a:schemeClr val="lt1"/>
                </a:solidFill>
                <a:latin typeface="Calibri"/>
                <a:ea typeface="Calibri"/>
                <a:cs typeface="Calibri"/>
                <a:sym typeface="Calibri"/>
              </a:rPr>
              <a:t>péché</a:t>
            </a:r>
            <a:r>
              <a:rPr lang="en-US" sz="2800" b="1" dirty="0">
                <a:solidFill>
                  <a:schemeClr val="lt1"/>
                </a:solidFill>
                <a:latin typeface="Calibri"/>
                <a:ea typeface="Calibri"/>
                <a:cs typeface="Calibri"/>
                <a:sym typeface="Calibri"/>
              </a:rPr>
              <a:t> ? Est-</a:t>
            </a:r>
            <a:r>
              <a:rPr lang="en-US" sz="2800" b="1" dirty="0" err="1">
                <a:solidFill>
                  <a:schemeClr val="lt1"/>
                </a:solidFill>
                <a:latin typeface="Calibri"/>
                <a:ea typeface="Calibri"/>
                <a:cs typeface="Calibri"/>
                <a:sym typeface="Calibri"/>
              </a:rPr>
              <a:t>ce</a:t>
            </a:r>
            <a:r>
              <a:rPr lang="en-US" sz="2800" b="1" dirty="0">
                <a:solidFill>
                  <a:schemeClr val="lt1"/>
                </a:solidFill>
                <a:latin typeface="Calibri"/>
                <a:ea typeface="Calibri"/>
                <a:cs typeface="Calibri"/>
                <a:sym typeface="Calibri"/>
              </a:rPr>
              <a:t> que </a:t>
            </a:r>
            <a:r>
              <a:rPr lang="en-US" sz="2800" b="1" dirty="0" err="1">
                <a:solidFill>
                  <a:schemeClr val="lt1"/>
                </a:solidFill>
                <a:latin typeface="Calibri"/>
                <a:ea typeface="Calibri"/>
                <a:cs typeface="Calibri"/>
                <a:sym typeface="Calibri"/>
              </a:rPr>
              <a:t>quelqu'un</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d'autre</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est</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l'infini</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Fils</a:t>
            </a:r>
            <a:r>
              <a:rPr lang="en-US" sz="2800" b="1" dirty="0">
                <a:solidFill>
                  <a:schemeClr val="lt1"/>
                </a:solidFill>
                <a:latin typeface="Calibri"/>
                <a:ea typeface="Calibri"/>
                <a:cs typeface="Calibri"/>
                <a:sym typeface="Calibri"/>
              </a:rPr>
              <a:t> de Dieu, </a:t>
            </a:r>
            <a:r>
              <a:rPr lang="en-US" sz="2800" b="1" dirty="0" err="1">
                <a:solidFill>
                  <a:schemeClr val="lt1"/>
                </a:solidFill>
                <a:latin typeface="Calibri"/>
                <a:ea typeface="Calibri"/>
                <a:cs typeface="Calibri"/>
                <a:sym typeface="Calibri"/>
              </a:rPr>
              <a:t>notre</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Messie</a:t>
            </a:r>
            <a:r>
              <a:rPr lang="en-US" sz="2800" b="1" dirty="0">
                <a:solidFill>
                  <a:schemeClr val="lt1"/>
                </a:solidFill>
                <a:latin typeface="Calibri"/>
                <a:ea typeface="Calibri"/>
                <a:cs typeface="Calibri"/>
                <a:sym typeface="Calibri"/>
              </a:rPr>
              <a:t> et Seigneur </a:t>
            </a:r>
            <a:r>
              <a:rPr lang="en-US" sz="2800" b="1" dirty="0" err="1">
                <a:solidFill>
                  <a:schemeClr val="lt1"/>
                </a:solidFill>
                <a:latin typeface="Calibri"/>
                <a:ea typeface="Calibri"/>
                <a:cs typeface="Calibri"/>
                <a:sym typeface="Calibri"/>
              </a:rPr>
              <a:t>ressuscité</a:t>
            </a:r>
            <a:r>
              <a:rPr lang="en-US" sz="2800" b="1" dirty="0">
                <a:solidFill>
                  <a:schemeClr val="lt1"/>
                </a:solidFill>
                <a:latin typeface="Calibri"/>
                <a:ea typeface="Calibri"/>
                <a:cs typeface="Calibri"/>
                <a:sym typeface="Calibri"/>
              </a:rPr>
              <a:t>, qui </a:t>
            </a:r>
            <a:r>
              <a:rPr lang="en-US" sz="2800" b="1" dirty="0" err="1">
                <a:solidFill>
                  <a:schemeClr val="lt1"/>
                </a:solidFill>
                <a:latin typeface="Calibri"/>
                <a:ea typeface="Calibri"/>
                <a:cs typeface="Calibri"/>
                <a:sym typeface="Calibri"/>
              </a:rPr>
              <a:t>pourvoit</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en</a:t>
            </a:r>
            <a:r>
              <a:rPr lang="en-US" sz="2800" b="1"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b="1" dirty="0" err="1">
                <a:solidFill>
                  <a:schemeClr val="lt1"/>
                </a:solidFill>
                <a:latin typeface="Calibri"/>
                <a:ea typeface="Calibri"/>
                <a:cs typeface="Calibri"/>
                <a:sym typeface="Calibri"/>
              </a:rPr>
              <a:t>lui-même</a:t>
            </a:r>
            <a:r>
              <a:rPr lang="en-US" sz="2800" b="1" dirty="0">
                <a:solidFill>
                  <a:schemeClr val="lt1"/>
                </a:solidFill>
                <a:latin typeface="Calibri"/>
                <a:ea typeface="Calibri"/>
                <a:cs typeface="Calibri"/>
                <a:sym typeface="Calibri"/>
              </a:rPr>
              <a:t> tout </a:t>
            </a:r>
            <a:r>
              <a:rPr lang="en-US" sz="2800" b="1" dirty="0" err="1">
                <a:solidFill>
                  <a:schemeClr val="lt1"/>
                </a:solidFill>
                <a:latin typeface="Calibri"/>
                <a:ea typeface="Calibri"/>
                <a:cs typeface="Calibri"/>
                <a:sym typeface="Calibri"/>
              </a:rPr>
              <a:t>ce</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dont</a:t>
            </a:r>
            <a:r>
              <a:rPr lang="en-US" sz="2800" b="1" dirty="0">
                <a:solidFill>
                  <a:schemeClr val="lt1"/>
                </a:solidFill>
                <a:latin typeface="Calibri"/>
                <a:ea typeface="Calibri"/>
                <a:cs typeface="Calibri"/>
                <a:sym typeface="Calibri"/>
              </a:rPr>
              <a:t> nous </a:t>
            </a:r>
            <a:r>
              <a:rPr lang="en-US" sz="2800" b="1" dirty="0" err="1">
                <a:solidFill>
                  <a:schemeClr val="lt1"/>
                </a:solidFill>
                <a:latin typeface="Calibri"/>
                <a:ea typeface="Calibri"/>
                <a:cs typeface="Calibri"/>
                <a:sym typeface="Calibri"/>
              </a:rPr>
              <a:t>avons</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besoin</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en</a:t>
            </a:r>
            <a:r>
              <a:rPr lang="en-US" sz="2800" b="1" dirty="0">
                <a:solidFill>
                  <a:schemeClr val="lt1"/>
                </a:solidFill>
                <a:latin typeface="Calibri"/>
                <a:ea typeface="Calibri"/>
                <a:cs typeface="Calibri"/>
                <a:sym typeface="Calibri"/>
              </a:rPr>
              <a:t> Dieu ?</a:t>
            </a:r>
            <a:endParaRPr sz="2800" b="1" dirty="0">
              <a:solidFill>
                <a:schemeClr val="lt1"/>
              </a:solidFill>
              <a:latin typeface="Calibri"/>
              <a:ea typeface="Calibri"/>
              <a:cs typeface="Calibri"/>
              <a:sym typeface="Calibri"/>
            </a:endParaRPr>
          </a:p>
        </p:txBody>
      </p:sp>
      <p:sp>
        <p:nvSpPr>
          <p:cNvPr id="3710" name="Google Shape;3710;p205"/>
          <p:cNvSpPr/>
          <p:nvPr/>
        </p:nvSpPr>
        <p:spPr>
          <a:xfrm>
            <a:off x="4089648" y="1196752"/>
            <a:ext cx="914400" cy="1828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711" name="Google Shape;3711;p205"/>
          <p:cNvSpPr/>
          <p:nvPr/>
        </p:nvSpPr>
        <p:spPr>
          <a:xfrm rot="-5400000">
            <a:off x="3912488" y="1529368"/>
            <a:ext cx="1280160" cy="1828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1596"/>
        <p:cNvGrpSpPr/>
        <p:nvPr/>
      </p:nvGrpSpPr>
      <p:grpSpPr>
        <a:xfrm>
          <a:off x="0" y="0"/>
          <a:ext cx="0" cy="0"/>
          <a:chOff x="0" y="0"/>
          <a:chExt cx="0" cy="0"/>
        </a:xfrm>
      </p:grpSpPr>
      <p:sp>
        <p:nvSpPr>
          <p:cNvPr id="1597" name="Google Shape;1597;p91"/>
          <p:cNvSpPr txBox="1">
            <a:spLocks noGrp="1"/>
          </p:cNvSpPr>
          <p:nvPr>
            <p:ph type="title"/>
          </p:nvPr>
        </p:nvSpPr>
        <p:spPr>
          <a:xfrm>
            <a:off x="35496" y="2276872"/>
            <a:ext cx="210312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2800" b="1" dirty="0" err="1" smtClean="0">
                <a:solidFill>
                  <a:schemeClr val="lt1"/>
                </a:solidFill>
                <a:latin typeface="Calibri"/>
                <a:ea typeface="Calibri"/>
                <a:cs typeface="Calibri"/>
                <a:sym typeface="Calibri"/>
              </a:rPr>
              <a:t>Bouddhisme</a:t>
            </a:r>
            <a:r>
              <a:rPr lang="en-US" sz="2800" dirty="0" smtClean="0">
                <a:solidFill>
                  <a:schemeClr val="lt1"/>
                </a:solidFill>
                <a:latin typeface="Calibri"/>
                <a:ea typeface="Calibri"/>
                <a:cs typeface="Calibri"/>
                <a:sym typeface="Calibri"/>
              </a:rPr>
              <a:t> </a:t>
            </a:r>
            <a:r>
              <a:rPr lang="en-US" sz="2800" dirty="0">
                <a:solidFill>
                  <a:schemeClr val="lt1"/>
                </a:solidFill>
                <a:latin typeface="Calibri"/>
                <a:ea typeface="Calibri"/>
                <a:cs typeface="Calibri"/>
                <a:sym typeface="Calibri"/>
              </a:rPr>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dit</a:t>
            </a:r>
            <a:r>
              <a:rPr lang="en-US" sz="2800" dirty="0">
                <a:solidFill>
                  <a:schemeClr val="lt1"/>
                </a:solidFill>
                <a:latin typeface="Calibri"/>
                <a:ea typeface="Calibri"/>
                <a:cs typeface="Calibri"/>
                <a:sym typeface="Calibri"/>
              </a:rPr>
              <a:t>:</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r>
            <a:br>
              <a:rPr lang="en-US" sz="2800" dirty="0">
                <a:solidFill>
                  <a:schemeClr val="lt1"/>
                </a:solidFill>
                <a:latin typeface="Calibri"/>
                <a:ea typeface="Calibri"/>
                <a:cs typeface="Calibri"/>
                <a:sym typeface="Calibri"/>
              </a:rPr>
            </a:br>
            <a:r>
              <a:rPr lang="en-US" sz="1400" dirty="0">
                <a:solidFill>
                  <a:schemeClr val="lt1"/>
                </a:solidFill>
                <a:latin typeface="Calibri"/>
                <a:ea typeface="Calibri"/>
                <a:cs typeface="Calibri"/>
                <a:sym typeface="Calibri"/>
              </a:rPr>
              <a:t/>
            </a:r>
            <a:br>
              <a:rPr lang="en-US" sz="14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Chemin</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octuple</a:t>
            </a:r>
            <a:endParaRPr sz="2800" dirty="0">
              <a:solidFill>
                <a:schemeClr val="lt1"/>
              </a:solidFill>
              <a:latin typeface="Calibri"/>
              <a:ea typeface="Calibri"/>
              <a:cs typeface="Calibri"/>
              <a:sym typeface="Calibri"/>
            </a:endParaRPr>
          </a:p>
        </p:txBody>
      </p:sp>
      <p:sp>
        <p:nvSpPr>
          <p:cNvPr id="1598" name="Google Shape;1598;p91"/>
          <p:cNvSpPr txBox="1"/>
          <p:nvPr/>
        </p:nvSpPr>
        <p:spPr>
          <a:xfrm>
            <a:off x="1945392" y="2276872"/>
            <a:ext cx="219456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2800"/>
              <a:buFont typeface="Calibri"/>
              <a:buNone/>
            </a:pPr>
            <a:r>
              <a:rPr lang="en-US" sz="2800" b="1" i="0" u="none" strike="noStrike" cap="none" dirty="0" smtClean="0">
                <a:solidFill>
                  <a:schemeClr val="lt1"/>
                </a:solidFill>
                <a:latin typeface="Calibri"/>
                <a:ea typeface="Calibri"/>
                <a:cs typeface="Calibri"/>
                <a:sym typeface="Calibri"/>
              </a:rPr>
              <a:t>Islam</a:t>
            </a:r>
            <a:endParaRPr dirty="0"/>
          </a:p>
          <a:p>
            <a:pPr marL="0" marR="0" lvl="0" indent="0" algn="ctr" rtl="0">
              <a:spcBef>
                <a:spcPts val="0"/>
              </a:spcBef>
              <a:spcAft>
                <a:spcPts val="0"/>
              </a:spcAft>
              <a:buNone/>
            </a:pPr>
            <a:r>
              <a:rPr lang="en-US" sz="2800" b="0" i="0" u="none" strike="noStrike" cap="none" dirty="0" err="1">
                <a:solidFill>
                  <a:schemeClr val="lt1"/>
                </a:solidFill>
                <a:latin typeface="Calibri"/>
                <a:ea typeface="Calibri"/>
                <a:cs typeface="Calibri"/>
                <a:sym typeface="Calibri"/>
              </a:rPr>
              <a:t>dit</a:t>
            </a:r>
            <a:r>
              <a:rPr lang="en-US" sz="2800" b="0" i="0" u="none" strike="noStrike" cap="none" dirty="0">
                <a:solidFill>
                  <a:schemeClr val="lt1"/>
                </a:solidFill>
                <a:latin typeface="Calibri"/>
                <a:ea typeface="Calibri"/>
                <a:cs typeface="Calibri"/>
                <a:sym typeface="Calibri"/>
              </a:rPr>
              <a:t>:</a:t>
            </a:r>
            <a:br>
              <a:rPr lang="en-US" sz="2800" b="0" i="0" u="none" strike="noStrike" cap="none"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tout </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Allah </a:t>
            </a:r>
            <a:endParaRPr dirty="0"/>
          </a:p>
          <a:p>
            <a:pPr marL="0" marR="0" lvl="0" indent="0" algn="ctr" rtl="0">
              <a:spcBef>
                <a:spcPts val="0"/>
              </a:spcBef>
              <a:spcAft>
                <a:spcPts val="0"/>
              </a:spcAft>
              <a:buNone/>
            </a:pPr>
            <a:r>
              <a:rPr lang="en-US" sz="2800" dirty="0" err="1">
                <a:solidFill>
                  <a:schemeClr val="lt1"/>
                </a:solidFill>
                <a:latin typeface="Calibri"/>
                <a:ea typeface="Calibri"/>
                <a:cs typeface="Calibri"/>
                <a:sym typeface="Calibri"/>
              </a:rPr>
              <a:t>veut</a:t>
            </a:r>
            <a:endParaRPr sz="2800" b="0" i="0" u="none" strike="noStrike" cap="none" dirty="0">
              <a:solidFill>
                <a:schemeClr val="lt1"/>
              </a:solidFill>
              <a:latin typeface="Calibri"/>
              <a:ea typeface="Calibri"/>
              <a:cs typeface="Calibri"/>
              <a:sym typeface="Calibri"/>
            </a:endParaRPr>
          </a:p>
          <a:p>
            <a:pPr marL="0" marR="0" lvl="0" indent="0" algn="ctr" rtl="0">
              <a:spcBef>
                <a:spcPts val="0"/>
              </a:spcBef>
              <a:spcAft>
                <a:spcPts val="0"/>
              </a:spcAft>
              <a:buNone/>
            </a:pPr>
            <a:endParaRPr sz="1600" dirty="0">
              <a:solidFill>
                <a:schemeClr val="lt1"/>
              </a:solidFill>
              <a:latin typeface="Calibri"/>
              <a:ea typeface="Calibri"/>
              <a:cs typeface="Calibri"/>
              <a:sym typeface="Calibri"/>
            </a:endParaRPr>
          </a:p>
          <a:p>
            <a:pPr marL="0" marR="0" lvl="0" indent="0" algn="ctr" rtl="0">
              <a:spcBef>
                <a:spcPts val="0"/>
              </a:spcBef>
              <a:spcAft>
                <a:spcPts val="0"/>
              </a:spcAft>
              <a:buNone/>
            </a:pPr>
            <a:r>
              <a:rPr lang="en-US" sz="2800" dirty="0" err="1">
                <a:solidFill>
                  <a:schemeClr val="lt1"/>
                </a:solidFill>
                <a:latin typeface="Calibri"/>
                <a:ea typeface="Calibri"/>
                <a:cs typeface="Calibri"/>
                <a:sym typeface="Calibri"/>
              </a:rPr>
              <a:t>cinq</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piliers</a:t>
            </a:r>
            <a:r>
              <a:rPr lang="en-US" sz="2800"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de </a:t>
            </a:r>
            <a:r>
              <a:rPr lang="en-US" sz="2800" dirty="0" err="1">
                <a:solidFill>
                  <a:schemeClr val="lt1"/>
                </a:solidFill>
                <a:latin typeface="Calibri"/>
                <a:ea typeface="Calibri"/>
                <a:cs typeface="Calibri"/>
                <a:sym typeface="Calibri"/>
              </a:rPr>
              <a:t>l’Islam</a:t>
            </a:r>
            <a:endParaRPr sz="2800" b="0" u="none" strike="noStrike" cap="none" dirty="0">
              <a:solidFill>
                <a:schemeClr val="lt1"/>
              </a:solidFill>
              <a:latin typeface="Calibri"/>
              <a:ea typeface="Calibri"/>
              <a:cs typeface="Calibri"/>
              <a:sym typeface="Calibri"/>
            </a:endParaRPr>
          </a:p>
        </p:txBody>
      </p:sp>
      <p:pic>
        <p:nvPicPr>
          <p:cNvPr id="1599" name="Google Shape;1599;p91" descr="4you.png"/>
          <p:cNvPicPr preferRelativeResize="0"/>
          <p:nvPr/>
        </p:nvPicPr>
        <p:blipFill rotWithShape="1">
          <a:blip r:embed="rId3">
            <a:alphaModFix/>
          </a:blip>
          <a:srcRect/>
          <a:stretch/>
        </p:blipFill>
        <p:spPr>
          <a:xfrm>
            <a:off x="6372200" y="3171031"/>
            <a:ext cx="2614516" cy="2562225"/>
          </a:xfrm>
          <a:prstGeom prst="rect">
            <a:avLst/>
          </a:prstGeom>
          <a:noFill/>
          <a:ln>
            <a:noFill/>
          </a:ln>
        </p:spPr>
      </p:pic>
      <p:sp>
        <p:nvSpPr>
          <p:cNvPr id="1600" name="Google Shape;1600;p91"/>
          <p:cNvSpPr txBox="1"/>
          <p:nvPr/>
        </p:nvSpPr>
        <p:spPr>
          <a:xfrm>
            <a:off x="6804248" y="5157192"/>
            <a:ext cx="995785"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a:solidFill>
                  <a:srgbClr val="800000"/>
                </a:solidFill>
                <a:latin typeface="Arial"/>
                <a:ea typeface="Arial"/>
                <a:cs typeface="Arial"/>
                <a:sym typeface="Arial"/>
              </a:rPr>
              <a:t>GospelGifs.com</a:t>
            </a:r>
            <a:endParaRPr sz="1000">
              <a:solidFill>
                <a:srgbClr val="800000"/>
              </a:solidFill>
              <a:latin typeface="Arial"/>
              <a:ea typeface="Arial"/>
              <a:cs typeface="Arial"/>
              <a:sym typeface="Arial"/>
            </a:endParaRPr>
          </a:p>
        </p:txBody>
      </p:sp>
      <p:sp>
        <p:nvSpPr>
          <p:cNvPr id="1601" name="Google Shape;1601;p91"/>
          <p:cNvSpPr txBox="1"/>
          <p:nvPr/>
        </p:nvSpPr>
        <p:spPr>
          <a:xfrm>
            <a:off x="152400" y="6106180"/>
            <a:ext cx="4267200"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a:solidFill>
                  <a:schemeClr val="lt1"/>
                </a:solidFill>
                <a:latin typeface="Arial"/>
                <a:ea typeface="Arial"/>
                <a:cs typeface="Arial"/>
                <a:sym typeface="Arial"/>
              </a:rPr>
              <a:t>More free resources on the grace of God in Christ </a:t>
            </a:r>
            <a:r>
              <a:rPr lang="en-US" sz="1400">
                <a:solidFill>
                  <a:schemeClr val="lt1"/>
                </a:solidFill>
                <a:latin typeface="Arial Narrow"/>
                <a:ea typeface="Arial Narrow"/>
                <a:cs typeface="Arial Narrow"/>
                <a:sym typeface="Arial Narrow"/>
              </a:rPr>
              <a:t>@</a:t>
            </a:r>
            <a:r>
              <a:rPr lang="en-US" sz="1400">
                <a:solidFill>
                  <a:schemeClr val="lt1"/>
                </a:solidFill>
                <a:latin typeface="Arial"/>
                <a:ea typeface="Arial"/>
                <a:cs typeface="Arial"/>
                <a:sym typeface="Arial"/>
              </a:rPr>
              <a:t> www.GraceGodChrist.com</a:t>
            </a:r>
            <a:endParaRPr sz="1400">
              <a:solidFill>
                <a:schemeClr val="lt1"/>
              </a:solidFill>
              <a:latin typeface="Arial"/>
              <a:ea typeface="Arial"/>
              <a:cs typeface="Arial"/>
              <a:sym typeface="Arial"/>
            </a:endParaRPr>
          </a:p>
        </p:txBody>
      </p:sp>
      <p:sp>
        <p:nvSpPr>
          <p:cNvPr id="1602" name="Google Shape;1602;p91"/>
          <p:cNvSpPr txBox="1"/>
          <p:nvPr/>
        </p:nvSpPr>
        <p:spPr>
          <a:xfrm>
            <a:off x="4006140" y="2286414"/>
            <a:ext cx="2517326"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i="0" u="none" strike="noStrike" cap="none" dirty="0" err="1">
                <a:solidFill>
                  <a:schemeClr val="lt1"/>
                </a:solidFill>
                <a:latin typeface="Calibri"/>
                <a:ea typeface="Calibri"/>
                <a:cs typeface="Calibri"/>
                <a:sym typeface="Calibri"/>
              </a:rPr>
              <a:t>Hindouisme</a:t>
            </a:r>
            <a:r>
              <a:rPr lang="en-US" sz="2800" b="0" i="0" u="none" strike="noStrike" cap="none" dirty="0">
                <a:solidFill>
                  <a:schemeClr val="lt1"/>
                </a:solidFill>
                <a:latin typeface="Calibri"/>
                <a:ea typeface="Calibri"/>
                <a:cs typeface="Calibri"/>
                <a:sym typeface="Calibri"/>
              </a:rPr>
              <a:t> </a:t>
            </a:r>
            <a:br>
              <a:rPr lang="en-US" sz="2800" b="0" i="0" u="none" strike="noStrike" cap="none" dirty="0">
                <a:solidFill>
                  <a:schemeClr val="lt1"/>
                </a:solidFill>
                <a:latin typeface="Calibri"/>
                <a:ea typeface="Calibri"/>
                <a:cs typeface="Calibri"/>
                <a:sym typeface="Calibri"/>
              </a:rPr>
            </a:br>
            <a:r>
              <a:rPr lang="en-US" sz="2800" b="0" i="0" u="none" strike="noStrike" cap="none" dirty="0" err="1">
                <a:solidFill>
                  <a:schemeClr val="lt1"/>
                </a:solidFill>
                <a:latin typeface="Calibri"/>
                <a:ea typeface="Calibri"/>
                <a:cs typeface="Calibri"/>
                <a:sym typeface="Calibri"/>
              </a:rPr>
              <a:t>dit</a:t>
            </a:r>
            <a:r>
              <a:rPr lang="en-US" sz="2800" b="0" i="0" u="none" strike="noStrike" cap="none" dirty="0">
                <a:solidFill>
                  <a:schemeClr val="lt1"/>
                </a:solidFill>
                <a:latin typeface="Calibri"/>
                <a:ea typeface="Calibri"/>
                <a:cs typeface="Calibri"/>
                <a:sym typeface="Calibri"/>
              </a:rPr>
              <a:t>:</a:t>
            </a:r>
            <a:br>
              <a:rPr lang="en-US" sz="2800" b="0" i="0" u="none" strike="noStrike" cap="none"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r>
            <a:br>
              <a:rPr lang="en-US" sz="2800" dirty="0">
                <a:solidFill>
                  <a:schemeClr val="lt1"/>
                </a:solidFill>
                <a:latin typeface="Calibri"/>
                <a:ea typeface="Calibri"/>
                <a:cs typeface="Calibri"/>
                <a:sym typeface="Calibri"/>
              </a:rPr>
            </a:br>
            <a:r>
              <a:rPr lang="en-US" sz="1600" dirty="0">
                <a:solidFill>
                  <a:schemeClr val="lt1"/>
                </a:solidFill>
                <a:latin typeface="Calibri"/>
                <a:ea typeface="Calibri"/>
                <a:cs typeface="Calibri"/>
                <a:sym typeface="Calibri"/>
              </a:rPr>
              <a:t/>
            </a:r>
            <a:br>
              <a:rPr lang="en-US" sz="16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de </a:t>
            </a:r>
            <a:r>
              <a:rPr lang="en-US" sz="2800" dirty="0" err="1">
                <a:solidFill>
                  <a:schemeClr val="lt1"/>
                </a:solidFill>
                <a:latin typeface="Calibri"/>
                <a:ea typeface="Calibri"/>
                <a:cs typeface="Calibri"/>
                <a:sym typeface="Calibri"/>
              </a:rPr>
              <a:t>nombreux</a:t>
            </a:r>
            <a:r>
              <a:rPr lang="en-US" sz="2800"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chemins </a:t>
            </a:r>
            <a:endParaRPr sz="2800" b="0" i="0" u="none" strike="noStrike" cap="none" dirty="0">
              <a:solidFill>
                <a:schemeClr val="lt1"/>
              </a:solidFill>
              <a:latin typeface="Calibri"/>
              <a:ea typeface="Calibri"/>
              <a:cs typeface="Calibri"/>
              <a:sym typeface="Calibri"/>
            </a:endParaRPr>
          </a:p>
        </p:txBody>
      </p:sp>
      <p:sp>
        <p:nvSpPr>
          <p:cNvPr id="1603" name="Google Shape;1603;p91"/>
          <p:cNvSpPr txBox="1"/>
          <p:nvPr/>
        </p:nvSpPr>
        <p:spPr>
          <a:xfrm>
            <a:off x="6293296" y="2770191"/>
            <a:ext cx="27432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dirty="0" err="1">
                <a:solidFill>
                  <a:schemeClr val="lt1"/>
                </a:solidFill>
                <a:latin typeface="Calibri"/>
                <a:ea typeface="Calibri"/>
                <a:cs typeface="Calibri"/>
                <a:sym typeface="Calibri"/>
              </a:rPr>
              <a:t>Jésus</a:t>
            </a:r>
            <a:r>
              <a:rPr lang="en-US" sz="2800" b="1"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dirty="0" err="1">
                <a:solidFill>
                  <a:schemeClr val="lt1"/>
                </a:solidFill>
                <a:latin typeface="Calibri"/>
                <a:ea typeface="Calibri"/>
                <a:cs typeface="Calibri"/>
                <a:sym typeface="Calibri"/>
              </a:rPr>
              <a:t>dit</a:t>
            </a:r>
            <a:r>
              <a:rPr lang="en-US" sz="2800" dirty="0">
                <a:solidFill>
                  <a:schemeClr val="lt1"/>
                </a:solidFill>
                <a:latin typeface="Calibri"/>
                <a:ea typeface="Calibri"/>
                <a:cs typeface="Calibri"/>
                <a:sym typeface="Calibri"/>
              </a:rPr>
              <a:t> : </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Je FAIS.</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Je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tout pour </a:t>
            </a:r>
            <a:r>
              <a:rPr lang="en-US" sz="2800" dirty="0" err="1">
                <a:solidFill>
                  <a:schemeClr val="lt1"/>
                </a:solidFill>
                <a:latin typeface="Calibri"/>
                <a:ea typeface="Calibri"/>
                <a:cs typeface="Calibri"/>
                <a:sym typeface="Calibri"/>
              </a:rPr>
              <a:t>vous</a:t>
            </a:r>
            <a:r>
              <a:rPr lang="en-US" sz="2800" dirty="0">
                <a:solidFill>
                  <a:schemeClr val="lt1"/>
                </a:solidFill>
                <a:latin typeface="Calibri"/>
                <a:ea typeface="Calibri"/>
                <a:cs typeface="Calibri"/>
                <a:sym typeface="Calibri"/>
              </a:rPr>
              <a:t>. Je </a:t>
            </a:r>
            <a:r>
              <a:rPr lang="en-US" sz="2800" dirty="0" err="1">
                <a:solidFill>
                  <a:schemeClr val="lt1"/>
                </a:solidFill>
                <a:latin typeface="Calibri"/>
                <a:ea typeface="Calibri"/>
                <a:cs typeface="Calibri"/>
                <a:sym typeface="Calibri"/>
              </a:rPr>
              <a:t>donne</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vous</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recevez</a:t>
            </a:r>
            <a:r>
              <a:rPr lang="en-US" sz="2800" dirty="0">
                <a:solidFill>
                  <a:schemeClr val="lt1"/>
                </a:solidFill>
                <a:latin typeface="Calibri"/>
                <a:ea typeface="Calibri"/>
                <a:cs typeface="Calibri"/>
                <a:sym typeface="Calibri"/>
              </a:rPr>
              <a:t>.  Pas </a:t>
            </a: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a:t>
            </a:r>
            <a:endParaRPr sz="280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2000"/>
              <a:buFont typeface="Arial"/>
              <a:buNone/>
            </a:pPr>
            <a:endParaRPr sz="2000"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2800"/>
              <a:buFont typeface="Arial"/>
              <a:buNone/>
            </a:pPr>
            <a:endParaRPr sz="280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2800"/>
              <a:buFont typeface="Arial"/>
              <a:buNone/>
            </a:pPr>
            <a:endParaRPr sz="3600"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2800"/>
              <a:buFont typeface="Arial"/>
              <a:buNone/>
            </a:pPr>
            <a:endParaRPr sz="280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2800"/>
              <a:buFont typeface="Arial"/>
              <a:buNone/>
            </a:pPr>
            <a:endParaRPr sz="2800" dirty="0">
              <a:solidFill>
                <a:schemeClr val="lt1"/>
              </a:solidFill>
              <a:latin typeface="Calibri"/>
              <a:ea typeface="Calibri"/>
              <a:cs typeface="Calibri"/>
              <a:sym typeface="Calibri"/>
            </a:endParaRPr>
          </a:p>
          <a:p>
            <a:pPr marL="0" marR="0" lvl="0" indent="0" algn="ctr" rtl="0">
              <a:spcBef>
                <a:spcPts val="0"/>
              </a:spcBef>
              <a:spcAft>
                <a:spcPts val="0"/>
              </a:spcAft>
              <a:buNone/>
            </a:pPr>
            <a:r>
              <a:rPr lang="en-US" sz="2800" i="0" u="none" strike="noStrike" cap="none" dirty="0">
                <a:solidFill>
                  <a:schemeClr val="lt1"/>
                </a:solidFill>
                <a:latin typeface="Calibri"/>
                <a:ea typeface="Calibri"/>
                <a:cs typeface="Calibri"/>
                <a:sym typeface="Calibri"/>
              </a:rPr>
              <a:t/>
            </a:r>
            <a:br>
              <a:rPr lang="en-US" sz="2800" i="0" u="none" strike="noStrike" cap="none"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Viens</a:t>
            </a:r>
            <a:r>
              <a:rPr lang="en-US" sz="2800" dirty="0">
                <a:solidFill>
                  <a:schemeClr val="lt1"/>
                </a:solidFill>
                <a:latin typeface="Calibri"/>
                <a:ea typeface="Calibri"/>
                <a:cs typeface="Calibri"/>
                <a:sym typeface="Calibri"/>
              </a:rPr>
              <a:t> à </a:t>
            </a:r>
            <a:r>
              <a:rPr lang="en-US" sz="2800" dirty="0" err="1">
                <a:solidFill>
                  <a:schemeClr val="lt1"/>
                </a:solidFill>
                <a:latin typeface="Calibri"/>
                <a:ea typeface="Calibri"/>
                <a:cs typeface="Calibri"/>
                <a:sym typeface="Calibri"/>
              </a:rPr>
              <a:t>moi</a:t>
            </a:r>
            <a:r>
              <a:rPr lang="en-US" sz="2800"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et bois.</a:t>
            </a:r>
            <a:endParaRPr sz="2800" i="0" u="none" strike="noStrike" cap="none"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Shape 2024"/>
        <p:cNvGrpSpPr/>
        <p:nvPr/>
      </p:nvGrpSpPr>
      <p:grpSpPr>
        <a:xfrm>
          <a:off x="0" y="0"/>
          <a:ext cx="0" cy="0"/>
          <a:chOff x="0" y="0"/>
          <a:chExt cx="0" cy="0"/>
        </a:xfrm>
      </p:grpSpPr>
      <p:pic>
        <p:nvPicPr>
          <p:cNvPr id="2025" name="Google Shape;2025;p114" descr="lord-jesus-christ-coming-293608.gif"/>
          <p:cNvPicPr preferRelativeResize="0"/>
          <p:nvPr/>
        </p:nvPicPr>
        <p:blipFill rotWithShape="1">
          <a:blip r:embed="rId3">
            <a:alphaModFix/>
          </a:blip>
          <a:srcRect b="36140"/>
          <a:stretch/>
        </p:blipFill>
        <p:spPr>
          <a:xfrm>
            <a:off x="2786608" y="1827642"/>
            <a:ext cx="3657600" cy="3401558"/>
          </a:xfrm>
          <a:prstGeom prst="star32">
            <a:avLst>
              <a:gd name="adj" fmla="val 37500"/>
            </a:avLst>
          </a:prstGeom>
          <a:noFill/>
          <a:ln>
            <a:noFill/>
          </a:ln>
        </p:spPr>
      </p:pic>
      <p:sp>
        <p:nvSpPr>
          <p:cNvPr id="2027" name="Google Shape;2027;p114"/>
          <p:cNvSpPr txBox="1"/>
          <p:nvPr/>
        </p:nvSpPr>
        <p:spPr>
          <a:xfrm>
            <a:off x="5148064" y="188640"/>
            <a:ext cx="4032448"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10714"/>
              </a:lnSpc>
              <a:spcBef>
                <a:spcPts val="0"/>
              </a:spcBef>
              <a:spcAft>
                <a:spcPts val="0"/>
              </a:spcAft>
              <a:buClr>
                <a:schemeClr val="dk2"/>
              </a:buClr>
              <a:buSzPts val="2800"/>
              <a:buFont typeface="Calibri"/>
              <a:buNone/>
            </a:pPr>
            <a:r>
              <a:rPr lang="en-US" sz="2800" b="1" i="0" u="none" strike="noStrike" cap="none">
                <a:solidFill>
                  <a:schemeClr val="dk2"/>
                </a:solidFill>
                <a:latin typeface="Calibri"/>
                <a:ea typeface="Calibri"/>
                <a:cs typeface="Calibri"/>
                <a:sym typeface="Calibri"/>
              </a:rPr>
              <a:t/>
            </a:r>
            <a:br>
              <a:rPr lang="en-US" sz="2800" b="1" i="0" u="none" strike="noStrike" cap="none">
                <a:solidFill>
                  <a:schemeClr val="dk2"/>
                </a:solidFill>
                <a:latin typeface="Calibri"/>
                <a:ea typeface="Calibri"/>
                <a:cs typeface="Calibri"/>
                <a:sym typeface="Calibri"/>
              </a:rPr>
            </a:br>
            <a:endParaRPr sz="2800" b="0" i="0" u="none" strike="noStrike" cap="none">
              <a:solidFill>
                <a:schemeClr val="dk2"/>
              </a:solidFill>
              <a:latin typeface="Calibri"/>
              <a:ea typeface="Calibri"/>
              <a:cs typeface="Calibri"/>
              <a:sym typeface="Calibri"/>
            </a:endParaRPr>
          </a:p>
        </p:txBody>
      </p:sp>
      <p:sp>
        <p:nvSpPr>
          <p:cNvPr id="2028" name="Google Shape;2028;p114"/>
          <p:cNvSpPr txBox="1"/>
          <p:nvPr/>
        </p:nvSpPr>
        <p:spPr>
          <a:xfrm>
            <a:off x="3635896" y="4437112"/>
            <a:ext cx="1944216"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D8D8D8"/>
                </a:solidFill>
                <a:latin typeface="Arial"/>
                <a:ea typeface="Arial"/>
                <a:cs typeface="Arial"/>
                <a:sym typeface="Arial"/>
              </a:rPr>
              <a:t>Jesus © GospelGifs.com </a:t>
            </a:r>
            <a:endParaRPr/>
          </a:p>
          <a:p>
            <a:pPr marL="0" marR="0" lvl="0" indent="0" algn="ctr" rtl="0">
              <a:spcBef>
                <a:spcPts val="0"/>
              </a:spcBef>
              <a:spcAft>
                <a:spcPts val="0"/>
              </a:spcAft>
              <a:buNone/>
            </a:pPr>
            <a:r>
              <a:rPr lang="en-US" sz="900">
                <a:solidFill>
                  <a:srgbClr val="D8D8D8"/>
                </a:solidFill>
                <a:latin typeface="Arial"/>
                <a:ea typeface="Arial"/>
                <a:cs typeface="Arial"/>
                <a:sym typeface="Arial"/>
              </a:rPr>
              <a:t>with permission</a:t>
            </a:r>
            <a:endParaRPr/>
          </a:p>
        </p:txBody>
      </p:sp>
      <p:sp>
        <p:nvSpPr>
          <p:cNvPr id="2029" name="Google Shape;2029;p114"/>
          <p:cNvSpPr/>
          <p:nvPr/>
        </p:nvSpPr>
        <p:spPr>
          <a:xfrm>
            <a:off x="4499992" y="3068960"/>
            <a:ext cx="274320" cy="13716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030" name="Google Shape;2030;p114"/>
          <p:cNvSpPr/>
          <p:nvPr/>
        </p:nvSpPr>
        <p:spPr>
          <a:xfrm rot="-5400000">
            <a:off x="4495408" y="2795776"/>
            <a:ext cx="274320" cy="128016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031" name="Google Shape;2031;p114"/>
          <p:cNvSpPr txBox="1"/>
          <p:nvPr/>
        </p:nvSpPr>
        <p:spPr>
          <a:xfrm>
            <a:off x="3923928" y="3212976"/>
            <a:ext cx="1440160" cy="43088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200" b="1">
              <a:solidFill>
                <a:schemeClr val="lt1"/>
              </a:solidFill>
              <a:latin typeface="Arial"/>
              <a:ea typeface="Arial"/>
              <a:cs typeface="Arial"/>
              <a:sym typeface="Arial"/>
            </a:endParaRPr>
          </a:p>
          <a:p>
            <a:pPr marL="0" marR="0" lvl="0" indent="0" algn="ctr" rtl="0">
              <a:spcBef>
                <a:spcPts val="0"/>
              </a:spcBef>
              <a:spcAft>
                <a:spcPts val="0"/>
              </a:spcAft>
              <a:buNone/>
            </a:pPr>
            <a:r>
              <a:rPr lang="en-US" sz="2000" b="1">
                <a:solidFill>
                  <a:schemeClr val="lt1"/>
                </a:solidFill>
                <a:latin typeface="Calibri"/>
                <a:ea typeface="Calibri"/>
                <a:cs typeface="Calibri"/>
                <a:sym typeface="Calibri"/>
              </a:rPr>
              <a:t>Je fais pour</a:t>
            </a:r>
            <a:endParaRPr sz="2000" b="1">
              <a:solidFill>
                <a:schemeClr val="lt1"/>
              </a:solidFill>
              <a:latin typeface="Calibri"/>
              <a:ea typeface="Calibri"/>
              <a:cs typeface="Calibri"/>
              <a:sym typeface="Calibri"/>
            </a:endParaRPr>
          </a:p>
        </p:txBody>
      </p:sp>
      <p:sp>
        <p:nvSpPr>
          <p:cNvPr id="2032" name="Google Shape;2032;p114"/>
          <p:cNvSpPr txBox="1"/>
          <p:nvPr/>
        </p:nvSpPr>
        <p:spPr>
          <a:xfrm>
            <a:off x="4436368" y="3573016"/>
            <a:ext cx="423664" cy="80021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600" b="1">
              <a:solidFill>
                <a:schemeClr val="lt1"/>
              </a:solidFill>
              <a:latin typeface="Calibri"/>
              <a:ea typeface="Calibri"/>
              <a:cs typeface="Calibri"/>
              <a:sym typeface="Calibri"/>
            </a:endParaRPr>
          </a:p>
          <a:p>
            <a:pPr marL="0" marR="0" lvl="0" indent="0" algn="ctr" rtl="0">
              <a:lnSpc>
                <a:spcPct val="80000"/>
              </a:lnSpc>
              <a:spcBef>
                <a:spcPts val="0"/>
              </a:spcBef>
              <a:spcAft>
                <a:spcPts val="0"/>
              </a:spcAft>
              <a:buNone/>
            </a:pPr>
            <a:r>
              <a:rPr lang="en-US" sz="2000" b="1">
                <a:solidFill>
                  <a:schemeClr val="lt1"/>
                </a:solidFill>
                <a:latin typeface="Calibri"/>
                <a:ea typeface="Calibri"/>
                <a:cs typeface="Calibri"/>
                <a:sym typeface="Calibri"/>
              </a:rPr>
              <a:t>t</a:t>
            </a:r>
            <a:endParaRPr/>
          </a:p>
          <a:p>
            <a:pPr marL="0" marR="0" lvl="0" indent="0" algn="ctr" rtl="0">
              <a:lnSpc>
                <a:spcPct val="80000"/>
              </a:lnSpc>
              <a:spcBef>
                <a:spcPts val="0"/>
              </a:spcBef>
              <a:spcAft>
                <a:spcPts val="0"/>
              </a:spcAft>
              <a:buNone/>
            </a:pPr>
            <a:r>
              <a:rPr lang="en-US" sz="2000" b="1">
                <a:solidFill>
                  <a:schemeClr val="lt1"/>
                </a:solidFill>
                <a:latin typeface="Calibri"/>
                <a:ea typeface="Calibri"/>
                <a:cs typeface="Calibri"/>
                <a:sym typeface="Calibri"/>
              </a:rPr>
              <a:t>o</a:t>
            </a:r>
            <a:endParaRPr/>
          </a:p>
          <a:p>
            <a:pPr marL="0" marR="0" lvl="0" indent="0" algn="ctr" rtl="0">
              <a:lnSpc>
                <a:spcPct val="80000"/>
              </a:lnSpc>
              <a:spcBef>
                <a:spcPts val="0"/>
              </a:spcBef>
              <a:spcAft>
                <a:spcPts val="0"/>
              </a:spcAft>
              <a:buNone/>
            </a:pPr>
            <a:r>
              <a:rPr lang="en-US" sz="2000" b="1">
                <a:solidFill>
                  <a:schemeClr val="lt1"/>
                </a:solidFill>
                <a:latin typeface="Calibri"/>
                <a:ea typeface="Calibri"/>
                <a:cs typeface="Calibri"/>
                <a:sym typeface="Calibri"/>
              </a:rPr>
              <a:t>i</a:t>
            </a:r>
            <a:endParaRPr sz="2000" b="1">
              <a:solidFill>
                <a:schemeClr val="lt1"/>
              </a:solidFill>
              <a:latin typeface="Calibri"/>
              <a:ea typeface="Calibri"/>
              <a:cs typeface="Calibri"/>
              <a:sym typeface="Calibri"/>
            </a:endParaRPr>
          </a:p>
        </p:txBody>
      </p:sp>
      <p:sp>
        <p:nvSpPr>
          <p:cNvPr id="10" name="Text Box 5"/>
          <p:cNvSpPr txBox="1">
            <a:spLocks noChangeArrowheads="1"/>
          </p:cNvSpPr>
          <p:nvPr/>
        </p:nvSpPr>
        <p:spPr bwMode="auto">
          <a:xfrm>
            <a:off x="333700" y="18733"/>
            <a:ext cx="8341111"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fontAlgn="base">
              <a:lnSpc>
                <a:spcPts val="1400"/>
              </a:lnSpc>
            </a:pPr>
            <a:r>
              <a:rPr lang="fr-CA" b="1" dirty="0" smtClean="0">
                <a:solidFill>
                  <a:schemeClr val="bg2"/>
                </a:solidFill>
                <a:latin typeface="Calibri" pitchFamily="34" charset="0"/>
                <a:cs typeface="Calibri" pitchFamily="34" charset="0"/>
              </a:rPr>
              <a:t>déclaré juste  en Christ la justice de Dieu</a:t>
            </a:r>
            <a:endParaRPr lang="en-US" b="1" dirty="0" smtClean="0">
              <a:solidFill>
                <a:schemeClr val="bg2"/>
              </a:solidFill>
              <a:latin typeface="Calibri" pitchFamily="34" charset="0"/>
              <a:cs typeface="Calibri" pitchFamily="34" charset="0"/>
            </a:endParaRPr>
          </a:p>
          <a:p>
            <a:pPr algn="ctr">
              <a:lnSpc>
                <a:spcPts val="1400"/>
              </a:lnSpc>
            </a:pP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rançon</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racheté</a:t>
            </a:r>
            <a:r>
              <a:rPr lang="en-US" dirty="0" smtClean="0">
                <a:solidFill>
                  <a:schemeClr val="bg2"/>
                </a:solidFill>
                <a:latin typeface="Calibri" pitchFamily="34" charset="0"/>
                <a:cs typeface="Calibri" pitchFamily="34" charset="0"/>
              </a:rPr>
              <a:t>         P</a:t>
            </a:r>
            <a:r>
              <a:rPr lang="fr-FR" dirty="0" err="1" smtClean="0">
                <a:solidFill>
                  <a:schemeClr val="bg2"/>
                </a:solidFill>
                <a:latin typeface="Calibri" pitchFamily="34" charset="0"/>
                <a:cs typeface="Calibri" pitchFamily="34" charset="0"/>
              </a:rPr>
              <a:t>âques</a:t>
            </a:r>
            <a:r>
              <a:rPr lang="fr-FR"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péché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expié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colère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détournée</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pardonné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paix</a:t>
            </a:r>
            <a:r>
              <a:rPr lang="en-US" dirty="0" smtClean="0">
                <a:solidFill>
                  <a:schemeClr val="bg2"/>
                </a:solidFill>
                <a:latin typeface="Calibri" pitchFamily="34" charset="0"/>
                <a:cs typeface="Calibri" pitchFamily="34" charset="0"/>
              </a:rPr>
              <a:t> avec </a:t>
            </a:r>
            <a:r>
              <a:rPr lang="en-US" dirty="0" err="1" smtClean="0">
                <a:solidFill>
                  <a:schemeClr val="bg2"/>
                </a:solidFill>
                <a:latin typeface="Calibri" pitchFamily="34" charset="0"/>
                <a:cs typeface="Calibri" pitchFamily="34" charset="0"/>
              </a:rPr>
              <a:t>Dieu</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réconcilié</a:t>
            </a:r>
            <a:r>
              <a:rPr lang="en-US" dirty="0" smtClean="0">
                <a:solidFill>
                  <a:schemeClr val="bg2"/>
                </a:solidFill>
                <a:latin typeface="Calibri" pitchFamily="34" charset="0"/>
                <a:cs typeface="Calibri" pitchFamily="34" charset="0"/>
              </a:rPr>
              <a:t>   vie </a:t>
            </a:r>
            <a:r>
              <a:rPr lang="en-US" dirty="0" err="1" smtClean="0">
                <a:solidFill>
                  <a:schemeClr val="bg2"/>
                </a:solidFill>
                <a:latin typeface="Calibri" pitchFamily="34" charset="0"/>
                <a:cs typeface="Calibri" pitchFamily="34" charset="0"/>
              </a:rPr>
              <a:t>éternelle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adopté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accueilli</a:t>
            </a:r>
            <a:endParaRPr lang="en-US" dirty="0" smtClean="0">
              <a:solidFill>
                <a:schemeClr val="bg2"/>
              </a:solidFill>
              <a:latin typeface="Calibri" pitchFamily="34" charset="0"/>
              <a:cs typeface="Calibri" pitchFamily="34" charset="0"/>
            </a:endParaRPr>
          </a:p>
          <a:p>
            <a:pPr algn="ctr">
              <a:lnSpc>
                <a:spcPts val="1400"/>
              </a:lnSpc>
            </a:pPr>
            <a:r>
              <a:rPr kumimoji="0" lang="en-CA" altLang="ko-KR" b="0" i="0" u="none" strike="noStrike" cap="none" normalizeH="0" baseline="0" dirty="0" smtClean="0">
                <a:ln>
                  <a:noFill/>
                </a:ln>
                <a:solidFill>
                  <a:schemeClr val="bg2"/>
                </a:solidFill>
                <a:effectLst/>
                <a:latin typeface="Calibri" pitchFamily="34" charset="0"/>
                <a:ea typeface="Malgun Gothic" pitchFamily="34" charset="-127"/>
                <a:cs typeface="Calibri" pitchFamily="34" charset="0"/>
              </a:rPr>
              <a:t> </a:t>
            </a:r>
            <a:r>
              <a:rPr lang="fr-FR" dirty="0" smtClean="0">
                <a:solidFill>
                  <a:schemeClr val="bg2"/>
                </a:solidFill>
                <a:latin typeface="Calibri" pitchFamily="34" charset="0"/>
                <a:cs typeface="Calibri" pitchFamily="34" charset="0"/>
              </a:rPr>
              <a:t>rempli et complet en Christ la plénitude de Dieu     </a:t>
            </a:r>
            <a:r>
              <a:rPr lang="fr-CA" dirty="0" smtClean="0">
                <a:solidFill>
                  <a:schemeClr val="bg2"/>
                </a:solidFill>
                <a:latin typeface="Calibri" pitchFamily="34" charset="0"/>
                <a:cs typeface="Calibri" pitchFamily="34" charset="0"/>
              </a:rPr>
              <a:t>béni de toute bénédiction</a:t>
            </a:r>
            <a:endParaRPr lang="en-US" dirty="0" smtClean="0">
              <a:solidFill>
                <a:schemeClr val="bg2"/>
              </a:solidFill>
              <a:latin typeface="Calibri" pitchFamily="34" charset="0"/>
              <a:cs typeface="Calibri" pitchFamily="34" charset="0"/>
            </a:endParaRPr>
          </a:p>
          <a:p>
            <a:pPr algn="ctr">
              <a:lnSpc>
                <a:spcPts val="1400"/>
              </a:lnSpc>
            </a:pPr>
            <a:r>
              <a:rPr lang="en-US" dirty="0" smtClean="0">
                <a:solidFill>
                  <a:schemeClr val="bg2"/>
                </a:solidFill>
                <a:latin typeface="Calibri" pitchFamily="34" charset="0"/>
                <a:cs typeface="Calibri" pitchFamily="34" charset="0"/>
              </a:rPr>
              <a:t>Christ ma </a:t>
            </a:r>
            <a:r>
              <a:rPr lang="en-US" dirty="0" err="1" smtClean="0">
                <a:solidFill>
                  <a:schemeClr val="bg2"/>
                </a:solidFill>
                <a:latin typeface="Calibri" pitchFamily="34" charset="0"/>
                <a:cs typeface="Calibri" pitchFamily="34" charset="0"/>
              </a:rPr>
              <a:t>sagesse</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Dieu</a:t>
            </a:r>
            <a:r>
              <a:rPr lang="en-US" dirty="0" smtClean="0">
                <a:solidFill>
                  <a:schemeClr val="bg2"/>
                </a:solidFill>
                <a:latin typeface="Calibri" pitchFamily="34" charset="0"/>
                <a:cs typeface="Calibri" pitchFamily="34" charset="0"/>
              </a:rPr>
              <a:t>, justice et sanctification et </a:t>
            </a:r>
            <a:r>
              <a:rPr lang="en-US" dirty="0" err="1" smtClean="0">
                <a:solidFill>
                  <a:schemeClr val="bg2"/>
                </a:solidFill>
                <a:latin typeface="Calibri" pitchFamily="34" charset="0"/>
                <a:cs typeface="Calibri" pitchFamily="34" charset="0"/>
              </a:rPr>
              <a:t>rédemption</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délivré</a:t>
            </a:r>
            <a:r>
              <a:rPr lang="en-US" dirty="0" smtClean="0">
                <a:solidFill>
                  <a:schemeClr val="bg2"/>
                </a:solidFill>
                <a:latin typeface="Calibri" pitchFamily="34" charset="0"/>
                <a:cs typeface="Calibri" pitchFamily="34" charset="0"/>
              </a:rPr>
              <a:t> des </a:t>
            </a:r>
            <a:r>
              <a:rPr lang="en-US" dirty="0" err="1" smtClean="0">
                <a:solidFill>
                  <a:schemeClr val="bg2"/>
                </a:solidFill>
                <a:latin typeface="Calibri" pitchFamily="34" charset="0"/>
                <a:cs typeface="Calibri" pitchFamily="34" charset="0"/>
              </a:rPr>
              <a:t>ténèbres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dans</a:t>
            </a:r>
            <a:r>
              <a:rPr lang="fr-FR" dirty="0" smtClean="0">
                <a:solidFill>
                  <a:schemeClr val="bg2"/>
                </a:solidFill>
                <a:latin typeface="Calibri" pitchFamily="34" charset="0"/>
                <a:cs typeface="Calibri" pitchFamily="34" charset="0"/>
              </a:rPr>
              <a:t> la lumière du royaume du Fils           </a:t>
            </a:r>
            <a:r>
              <a:rPr lang="en-US" dirty="0" smtClean="0">
                <a:solidFill>
                  <a:schemeClr val="bg2"/>
                </a:solidFill>
                <a:latin typeface="Calibri" pitchFamily="34" charset="0"/>
                <a:cs typeface="Calibri" pitchFamily="34" charset="0"/>
              </a:rPr>
              <a:t>en Christ et Christ en nous</a:t>
            </a:r>
          </a:p>
          <a:p>
            <a:pPr algn="ctr">
              <a:lnSpc>
                <a:spcPts val="1400"/>
              </a:lnSpc>
            </a:pPr>
            <a:r>
              <a:rPr lang="en-US" dirty="0" smtClean="0">
                <a:solidFill>
                  <a:schemeClr val="bg2"/>
                </a:solidFill>
                <a:latin typeface="Calibri" pitchFamily="34" charset="0"/>
                <a:cs typeface="Calibri" pitchFamily="34" charset="0"/>
              </a:rPr>
              <a:t>en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Saint et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en nous, le temple de </a:t>
            </a:r>
            <a:r>
              <a:rPr lang="en-US" dirty="0" err="1" smtClean="0">
                <a:solidFill>
                  <a:schemeClr val="bg2"/>
                </a:solidFill>
                <a:latin typeface="Calibri" pitchFamily="34" charset="0"/>
                <a:cs typeface="Calibri" pitchFamily="34" charset="0"/>
              </a:rPr>
              <a:t>Dieu</a:t>
            </a:r>
            <a:r>
              <a:rPr lang="en-US" dirty="0" smtClean="0">
                <a:solidFill>
                  <a:schemeClr val="bg2"/>
                </a:solidFill>
                <a:latin typeface="Calibri" pitchFamily="34" charset="0"/>
                <a:cs typeface="Calibri" pitchFamily="34" charset="0"/>
              </a:rPr>
              <a:t>                  en le </a:t>
            </a:r>
            <a:r>
              <a:rPr lang="en-US" dirty="0" err="1" smtClean="0">
                <a:solidFill>
                  <a:schemeClr val="bg2"/>
                </a:solidFill>
                <a:latin typeface="Calibri" pitchFamily="34" charset="0"/>
                <a:cs typeface="Calibri" pitchFamily="34" charset="0"/>
              </a:rPr>
              <a:t>Père</a:t>
            </a:r>
            <a:r>
              <a:rPr lang="en-US" dirty="0" smtClean="0">
                <a:solidFill>
                  <a:schemeClr val="bg2"/>
                </a:solidFill>
                <a:latin typeface="Calibri" pitchFamily="34" charset="0"/>
                <a:cs typeface="Calibri" pitchFamily="34" charset="0"/>
              </a:rPr>
              <a:t> et le </a:t>
            </a:r>
            <a:r>
              <a:rPr lang="en-US" dirty="0" err="1" smtClean="0">
                <a:solidFill>
                  <a:schemeClr val="bg2"/>
                </a:solidFill>
                <a:latin typeface="Calibri" pitchFamily="34" charset="0"/>
                <a:cs typeface="Calibri" pitchFamily="34" charset="0"/>
              </a:rPr>
              <a:t>Père</a:t>
            </a:r>
            <a:r>
              <a:rPr lang="en-US" dirty="0" smtClean="0">
                <a:solidFill>
                  <a:schemeClr val="bg2"/>
                </a:solidFill>
                <a:latin typeface="Calibri" pitchFamily="34" charset="0"/>
                <a:cs typeface="Calibri" pitchFamily="34" charset="0"/>
              </a:rPr>
              <a:t> en nous</a:t>
            </a:r>
          </a:p>
          <a:p>
            <a:pPr algn="ctr">
              <a:lnSpc>
                <a:spcPts val="1400"/>
              </a:lnSpc>
            </a:pPr>
            <a:r>
              <a:rPr lang="en-US" dirty="0" err="1" smtClean="0">
                <a:solidFill>
                  <a:schemeClr val="bg2"/>
                </a:solidFill>
                <a:latin typeface="Calibri" pitchFamily="34" charset="0"/>
                <a:cs typeface="Calibri" pitchFamily="34" charset="0"/>
              </a:rPr>
              <a:t>immergé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dans</a:t>
            </a:r>
            <a:r>
              <a:rPr lang="en-US" dirty="0" smtClean="0">
                <a:solidFill>
                  <a:schemeClr val="bg2"/>
                </a:solidFill>
                <a:latin typeface="Calibri" pitchFamily="34" charset="0"/>
                <a:cs typeface="Calibri" pitchFamily="34" charset="0"/>
              </a:rPr>
              <a:t> le </a:t>
            </a:r>
            <a:r>
              <a:rPr lang="en-US" dirty="0" err="1" smtClean="0">
                <a:solidFill>
                  <a:schemeClr val="bg2"/>
                </a:solidFill>
                <a:latin typeface="Calibri" pitchFamily="34" charset="0"/>
                <a:cs typeface="Calibri" pitchFamily="34" charset="0"/>
              </a:rPr>
              <a:t>Père</a:t>
            </a:r>
            <a:r>
              <a:rPr lang="en-US" dirty="0" smtClean="0">
                <a:solidFill>
                  <a:schemeClr val="bg2"/>
                </a:solidFill>
                <a:latin typeface="Calibri" pitchFamily="34" charset="0"/>
                <a:cs typeface="Calibri" pitchFamily="34" charset="0"/>
              </a:rPr>
              <a:t>, le </a:t>
            </a:r>
            <a:r>
              <a:rPr lang="en-US" dirty="0" err="1" smtClean="0">
                <a:solidFill>
                  <a:schemeClr val="bg2"/>
                </a:solidFill>
                <a:latin typeface="Calibri" pitchFamily="34" charset="0"/>
                <a:cs typeface="Calibri" pitchFamily="34" charset="0"/>
              </a:rPr>
              <a:t>Fils</a:t>
            </a:r>
            <a:r>
              <a:rPr lang="en-US"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communion avec le </a:t>
            </a:r>
            <a:r>
              <a:rPr lang="en-US" dirty="0" err="1" smtClean="0">
                <a:solidFill>
                  <a:schemeClr val="bg2"/>
                </a:solidFill>
                <a:latin typeface="Calibri" pitchFamily="34" charset="0"/>
                <a:cs typeface="Calibri" pitchFamily="34" charset="0"/>
              </a:rPr>
              <a:t>Père</a:t>
            </a:r>
            <a:r>
              <a:rPr lang="en-US" dirty="0" smtClean="0">
                <a:solidFill>
                  <a:schemeClr val="bg2"/>
                </a:solidFill>
                <a:latin typeface="Calibri" pitchFamily="34" charset="0"/>
                <a:cs typeface="Calibri" pitchFamily="34" charset="0"/>
              </a:rPr>
              <a:t>, le </a:t>
            </a:r>
            <a:r>
              <a:rPr lang="en-US" dirty="0" err="1" smtClean="0">
                <a:solidFill>
                  <a:schemeClr val="bg2"/>
                </a:solidFill>
                <a:latin typeface="Calibri" pitchFamily="34" charset="0"/>
                <a:cs typeface="Calibri" pitchFamily="34" charset="0"/>
              </a:rPr>
              <a:t>Fils</a:t>
            </a:r>
            <a:r>
              <a:rPr lang="en-US"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ils</a:t>
            </a:r>
            <a:r>
              <a:rPr lang="en-US" dirty="0" smtClean="0">
                <a:solidFill>
                  <a:schemeClr val="bg2"/>
                </a:solidFill>
                <a:latin typeface="Calibri" pitchFamily="34" charset="0"/>
                <a:cs typeface="Calibri" pitchFamily="34" charset="0"/>
              </a:rPr>
              <a:t> avec nous   </a:t>
            </a:r>
          </a:p>
          <a:p>
            <a:pPr algn="ctr">
              <a:lnSpc>
                <a:spcPts val="1400"/>
              </a:lnSpc>
            </a:pPr>
            <a:r>
              <a:rPr lang="en-US" dirty="0" err="1" smtClean="0">
                <a:solidFill>
                  <a:schemeClr val="bg2"/>
                </a:solidFill>
                <a:latin typeface="Calibri" pitchFamily="34" charset="0"/>
                <a:cs typeface="Calibri" pitchFamily="34" charset="0"/>
              </a:rPr>
              <a:t>accès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prières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exaucées</a:t>
            </a:r>
            <a:r>
              <a:rPr lang="en-US" dirty="0" smtClean="0">
                <a:solidFill>
                  <a:schemeClr val="bg2"/>
                </a:solidFill>
                <a:latin typeface="Calibri" pitchFamily="34" charset="0"/>
                <a:cs typeface="Calibri" pitchFamily="34" charset="0"/>
              </a:rPr>
              <a:t> au nom de </a:t>
            </a:r>
            <a:r>
              <a:rPr lang="en-US" dirty="0" err="1" smtClean="0">
                <a:solidFill>
                  <a:schemeClr val="bg2"/>
                </a:solidFill>
                <a:latin typeface="Calibri" pitchFamily="34" charset="0"/>
                <a:cs typeface="Calibri" pitchFamily="34" charset="0"/>
              </a:rPr>
              <a:t>Jésus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miséricorde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grâce</a:t>
            </a:r>
            <a:r>
              <a:rPr lang="en-US"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secours</a:t>
            </a:r>
            <a:r>
              <a:rPr lang="en-US" dirty="0" smtClean="0">
                <a:solidFill>
                  <a:schemeClr val="bg2"/>
                </a:solidFill>
                <a:latin typeface="Calibri" pitchFamily="34" charset="0"/>
                <a:cs typeface="Calibri" pitchFamily="34" charset="0"/>
              </a:rPr>
              <a:t> au </a:t>
            </a:r>
            <a:r>
              <a:rPr lang="en-US" dirty="0" err="1" smtClean="0">
                <a:solidFill>
                  <a:schemeClr val="bg2"/>
                </a:solidFill>
                <a:latin typeface="Calibri" pitchFamily="34" charset="0"/>
                <a:cs typeface="Calibri" pitchFamily="34" charset="0"/>
              </a:rPr>
              <a:t>trône</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grâce</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Dieu</a:t>
            </a:r>
            <a:endParaRPr lang="en-US" dirty="0" smtClean="0">
              <a:solidFill>
                <a:schemeClr val="bg2"/>
              </a:solidFill>
              <a:latin typeface="Calibri" pitchFamily="34" charset="0"/>
              <a:cs typeface="Calibri" pitchFamily="34" charset="0"/>
            </a:endParaRPr>
          </a:p>
          <a:p>
            <a:pPr algn="ctr">
              <a:lnSpc>
                <a:spcPts val="1400"/>
              </a:lnSpc>
            </a:pPr>
            <a:r>
              <a:rPr lang="en-US" dirty="0" smtClean="0">
                <a:solidFill>
                  <a:schemeClr val="bg2"/>
                </a:solidFill>
                <a:latin typeface="Calibri" pitchFamily="34" charset="0"/>
                <a:cs typeface="Calibri" pitchFamily="34" charset="0"/>
              </a:rPr>
              <a:t>tout </a:t>
            </a:r>
            <a:r>
              <a:rPr lang="en-US" dirty="0" err="1" smtClean="0">
                <a:solidFill>
                  <a:schemeClr val="bg2"/>
                </a:solidFill>
                <a:latin typeface="Calibri" pitchFamily="34" charset="0"/>
                <a:cs typeface="Calibri" pitchFamily="34" charset="0"/>
              </a:rPr>
              <a:t>besoin</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comblé</a:t>
            </a:r>
            <a:r>
              <a:rPr lang="en-US" dirty="0" smtClean="0">
                <a:solidFill>
                  <a:schemeClr val="bg2"/>
                </a:solidFill>
                <a:latin typeface="Calibri" pitchFamily="34" charset="0"/>
                <a:cs typeface="Calibri" pitchFamily="34" charset="0"/>
              </a:rPr>
              <a:t>            </a:t>
            </a:r>
            <a:r>
              <a:rPr lang="fr-CA" dirty="0" smtClean="0">
                <a:solidFill>
                  <a:schemeClr val="bg2"/>
                </a:solidFill>
                <a:latin typeface="Calibri" pitchFamily="34" charset="0"/>
                <a:cs typeface="Calibri" pitchFamily="34" charset="0"/>
              </a:rPr>
              <a:t>l’Esprit prie pour nous et nous aide à prier par l’Esprit avec la parole de Dieu </a:t>
            </a:r>
            <a:endParaRPr lang="en-US" dirty="0" smtClean="0">
              <a:solidFill>
                <a:schemeClr val="bg2"/>
              </a:solidFill>
              <a:latin typeface="Calibri" pitchFamily="34" charset="0"/>
              <a:cs typeface="Calibri" pitchFamily="34" charset="0"/>
            </a:endParaRPr>
          </a:p>
          <a:p>
            <a:pPr algn="ctr">
              <a:lnSpc>
                <a:spcPts val="1400"/>
              </a:lnSpc>
            </a:pPr>
            <a:r>
              <a:rPr lang="fr-FR" dirty="0" smtClean="0">
                <a:solidFill>
                  <a:schemeClr val="bg2"/>
                </a:solidFill>
                <a:latin typeface="Calibri" pitchFamily="34" charset="0"/>
                <a:cs typeface="Calibri" pitchFamily="34" charset="0"/>
              </a:rPr>
              <a:t>notre Souverain Sacrificateur intercède pour nous en tant que notre seul médiateur et rançon pour tous</a:t>
            </a:r>
          </a:p>
          <a:p>
            <a:pPr algn="ctr">
              <a:lnSpc>
                <a:spcPts val="1400"/>
              </a:lnSpc>
            </a:pPr>
            <a:r>
              <a:rPr lang="fr-FR" dirty="0" smtClean="0">
                <a:solidFill>
                  <a:schemeClr val="bg2"/>
                </a:solidFill>
                <a:latin typeface="Calibri" pitchFamily="34" charset="0"/>
                <a:cs typeface="Calibri" pitchFamily="34" charset="0"/>
              </a:rPr>
              <a:t>notre Souverain Sacrificateur est notre avocat avec sa seul propitiation pour nos péchés dans notre défense</a:t>
            </a:r>
            <a:endParaRPr lang="fr-CA" dirty="0" smtClean="0">
              <a:solidFill>
                <a:schemeClr val="bg2"/>
              </a:solidFill>
              <a:latin typeface="Calibri" pitchFamily="34" charset="0"/>
              <a:cs typeface="Calibri" pitchFamily="34" charset="0"/>
            </a:endParaRPr>
          </a:p>
          <a:p>
            <a:pPr>
              <a:lnSpc>
                <a:spcPts val="1400"/>
              </a:lnSpc>
            </a:pPr>
            <a:r>
              <a:rPr lang="en-US" dirty="0" smtClean="0">
                <a:latin typeface="Calibri" pitchFamily="34" charset="0"/>
                <a:cs typeface="Calibri" pitchFamily="34" charset="0"/>
              </a:rPr>
              <a:t>    </a:t>
            </a:r>
            <a:r>
              <a:rPr lang="en-US" dirty="0" err="1" smtClean="0">
                <a:latin typeface="Calibri" pitchFamily="34" charset="0"/>
                <a:cs typeface="Calibri" pitchFamily="34" charset="0"/>
              </a:rPr>
              <a:t>immergé</a:t>
            </a:r>
            <a:r>
              <a:rPr lang="en-US" dirty="0" smtClean="0">
                <a:latin typeface="Calibri" pitchFamily="34" charset="0"/>
                <a:cs typeface="Calibri" pitchFamily="34" charset="0"/>
              </a:rPr>
              <a:t> et </a:t>
            </a:r>
            <a:r>
              <a:rPr lang="en-US" dirty="0" err="1" smtClean="0">
                <a:latin typeface="Calibri" pitchFamily="34" charset="0"/>
                <a:cs typeface="Calibri" pitchFamily="34" charset="0"/>
              </a:rPr>
              <a:t>une</a:t>
            </a:r>
            <a:r>
              <a:rPr lang="en-US" dirty="0" smtClean="0">
                <a:latin typeface="Calibri" pitchFamily="34" charset="0"/>
                <a:cs typeface="Calibri" pitchFamily="34" charset="0"/>
              </a:rPr>
              <a:t> </a:t>
            </a:r>
            <a:r>
              <a:rPr lang="fr-FR" dirty="0" smtClean="0">
                <a:latin typeface="Calibri" pitchFamily="34" charset="0"/>
                <a:cs typeface="Calibri" pitchFamily="34" charset="0"/>
              </a:rPr>
              <a:t>même plante </a:t>
            </a:r>
            <a:r>
              <a:rPr lang="en-US" dirty="0" smtClean="0">
                <a:latin typeface="Calibri" pitchFamily="34" charset="0"/>
                <a:cs typeface="Calibri" pitchFamily="34" charset="0"/>
              </a:rPr>
              <a:t>avec                                                                 Christ </a:t>
            </a:r>
            <a:r>
              <a:rPr lang="en-US" dirty="0" err="1" smtClean="0">
                <a:latin typeface="Calibri" pitchFamily="34" charset="0"/>
                <a:cs typeface="Calibri" pitchFamily="34" charset="0"/>
              </a:rPr>
              <a:t>dans</a:t>
            </a:r>
            <a:r>
              <a:rPr lang="en-US" dirty="0" smtClean="0">
                <a:latin typeface="Calibri" pitchFamily="34" charset="0"/>
                <a:cs typeface="Calibri" pitchFamily="34" charset="0"/>
              </a:rPr>
              <a:t> </a:t>
            </a:r>
            <a:r>
              <a:rPr lang="en-US" dirty="0" err="1" smtClean="0">
                <a:latin typeface="Calibri" pitchFamily="34" charset="0"/>
                <a:cs typeface="Calibri" pitchFamily="34" charset="0"/>
              </a:rPr>
              <a:t>sa</a:t>
            </a:r>
            <a:r>
              <a:rPr lang="en-US" dirty="0" smtClean="0">
                <a:latin typeface="Calibri" pitchFamily="34" charset="0"/>
                <a:cs typeface="Calibri" pitchFamily="34" charset="0"/>
              </a:rPr>
              <a:t> mort et </a:t>
            </a:r>
            <a:r>
              <a:rPr lang="en-US" dirty="0" err="1" smtClean="0">
                <a:latin typeface="Calibri" pitchFamily="34" charset="0"/>
                <a:cs typeface="Calibri" pitchFamily="34" charset="0"/>
              </a:rPr>
              <a:t>sa</a:t>
            </a:r>
            <a:r>
              <a:rPr lang="en-US" dirty="0" smtClean="0">
                <a:latin typeface="Calibri" pitchFamily="34" charset="0"/>
                <a:cs typeface="Calibri" pitchFamily="34" charset="0"/>
              </a:rPr>
              <a:t> </a:t>
            </a:r>
            <a:r>
              <a:rPr lang="en-US" dirty="0" err="1" smtClean="0">
                <a:latin typeface="Calibri" pitchFamily="34" charset="0"/>
                <a:cs typeface="Calibri" pitchFamily="34" charset="0"/>
              </a:rPr>
              <a:t>résurrection</a:t>
            </a:r>
            <a:r>
              <a:rPr lang="en-US" dirty="0" smtClean="0">
                <a:latin typeface="Calibri" pitchFamily="34" charset="0"/>
                <a:cs typeface="Calibri" pitchFamily="34" charset="0"/>
              </a:rPr>
              <a:t> </a:t>
            </a:r>
          </a:p>
          <a:p>
            <a:pPr algn="ctr">
              <a:lnSpc>
                <a:spcPts val="1400"/>
              </a:lnSpc>
            </a:pP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vieil</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homme</a:t>
            </a:r>
            <a:r>
              <a:rPr lang="en-US" dirty="0" smtClean="0">
                <a:solidFill>
                  <a:schemeClr val="bg2"/>
                </a:solidFill>
                <a:latin typeface="Calibri" pitchFamily="34" charset="0"/>
                <a:cs typeface="Calibri" pitchFamily="34" charset="0"/>
              </a:rPr>
              <a:t> c</a:t>
            </a:r>
            <a:r>
              <a:rPr lang="fr-CA" dirty="0" err="1" smtClean="0">
                <a:solidFill>
                  <a:schemeClr val="bg2"/>
                </a:solidFill>
                <a:latin typeface="Calibri" pitchFamily="34" charset="0"/>
                <a:cs typeface="Calibri" pitchFamily="34" charset="0"/>
              </a:rPr>
              <a:t>rucifié</a:t>
            </a:r>
            <a:r>
              <a:rPr lang="fr-CA" dirty="0" smtClean="0">
                <a:solidFill>
                  <a:schemeClr val="bg2"/>
                </a:solidFill>
                <a:latin typeface="Calibri" pitchFamily="34" charset="0"/>
                <a:cs typeface="Calibri" pitchFamily="34" charset="0"/>
              </a:rPr>
              <a:t> et enseveli avec Christ                                     nouvel homme ressuscité et vivant avec Christ</a:t>
            </a:r>
            <a:endParaRPr lang="en-US" dirty="0" smtClean="0">
              <a:solidFill>
                <a:schemeClr val="bg2"/>
              </a:solidFill>
              <a:latin typeface="Calibri" pitchFamily="34" charset="0"/>
              <a:cs typeface="Calibri" pitchFamily="34" charset="0"/>
            </a:endParaRPr>
          </a:p>
          <a:p>
            <a:pPr algn="ctr">
              <a:lnSpc>
                <a:spcPts val="1400"/>
              </a:lnSpc>
            </a:pPr>
            <a:r>
              <a:rPr lang="en-US" dirty="0" smtClean="0">
                <a:solidFill>
                  <a:schemeClr val="bg2"/>
                </a:solidFill>
                <a:latin typeface="Calibri" pitchFamily="34" charset="0"/>
                <a:cs typeface="Calibri" pitchFamily="34" charset="0"/>
              </a:rPr>
              <a:t>mort au </a:t>
            </a:r>
            <a:r>
              <a:rPr lang="en-US" dirty="0" err="1" smtClean="0">
                <a:solidFill>
                  <a:schemeClr val="bg2"/>
                </a:solidFill>
                <a:latin typeface="Calibri" pitchFamily="34" charset="0"/>
                <a:cs typeface="Calibri" pitchFamily="34" charset="0"/>
              </a:rPr>
              <a:t>péché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libéré</a:t>
            </a:r>
            <a:r>
              <a:rPr lang="en-US" dirty="0" smtClean="0">
                <a:solidFill>
                  <a:schemeClr val="bg2"/>
                </a:solidFill>
                <a:latin typeface="Calibri" pitchFamily="34" charset="0"/>
                <a:cs typeface="Calibri" pitchFamily="34" charset="0"/>
              </a:rPr>
              <a:t> du </a:t>
            </a:r>
            <a:r>
              <a:rPr lang="en-US" dirty="0" err="1" smtClean="0">
                <a:solidFill>
                  <a:schemeClr val="bg2"/>
                </a:solidFill>
                <a:latin typeface="Calibri" pitchFamily="34" charset="0"/>
                <a:cs typeface="Calibri" pitchFamily="34" charset="0"/>
              </a:rPr>
              <a:t>péché</a:t>
            </a:r>
            <a:r>
              <a:rPr lang="en-US" dirty="0" smtClean="0">
                <a:solidFill>
                  <a:schemeClr val="bg2"/>
                </a:solidFill>
                <a:latin typeface="Calibri" pitchFamily="34" charset="0"/>
                <a:cs typeface="Calibri" pitchFamily="34" charset="0"/>
              </a:rPr>
              <a:t>                                                                                                          instrument de justice </a:t>
            </a:r>
          </a:p>
          <a:p>
            <a:pPr algn="ctr">
              <a:lnSpc>
                <a:spcPts val="1400"/>
              </a:lnSpc>
            </a:pPr>
            <a:r>
              <a:rPr lang="en-US" dirty="0" err="1" smtClean="0">
                <a:solidFill>
                  <a:schemeClr val="bg2"/>
                </a:solidFill>
                <a:latin typeface="Calibri" pitchFamily="34" charset="0"/>
                <a:cs typeface="Calibri" pitchFamily="34" charset="0"/>
              </a:rPr>
              <a:t>sous</a:t>
            </a:r>
            <a:r>
              <a:rPr lang="en-US" dirty="0" smtClean="0">
                <a:solidFill>
                  <a:schemeClr val="bg2"/>
                </a:solidFill>
                <a:latin typeface="Calibri" pitchFamily="34" charset="0"/>
                <a:cs typeface="Calibri" pitchFamily="34" charset="0"/>
              </a:rPr>
              <a:t> Christ et </a:t>
            </a:r>
            <a:r>
              <a:rPr lang="en-US" dirty="0" err="1" smtClean="0">
                <a:solidFill>
                  <a:schemeClr val="bg2"/>
                </a:solidFill>
                <a:latin typeface="Calibri" pitchFamily="34" charset="0"/>
                <a:cs typeface="Calibri" pitchFamily="34" charset="0"/>
              </a:rPr>
              <a:t>sa</a:t>
            </a:r>
            <a:r>
              <a:rPr lang="en-US" dirty="0" smtClean="0">
                <a:solidFill>
                  <a:schemeClr val="bg2"/>
                </a:solidFill>
                <a:latin typeface="Calibri" pitchFamily="34" charset="0"/>
                <a:cs typeface="Calibri" pitchFamily="34" charset="0"/>
              </a:rPr>
              <a:t> grace </a:t>
            </a:r>
            <a:r>
              <a:rPr lang="en-US" dirty="0" err="1" smtClean="0">
                <a:solidFill>
                  <a:schemeClr val="bg2"/>
                </a:solidFill>
                <a:latin typeface="Calibri" pitchFamily="34" charset="0"/>
                <a:cs typeface="Calibri" pitchFamily="34" charset="0"/>
              </a:rPr>
              <a:t>abondante</a:t>
            </a:r>
            <a:r>
              <a:rPr lang="en-US" dirty="0" smtClean="0">
                <a:solidFill>
                  <a:schemeClr val="bg2"/>
                </a:solidFill>
                <a:latin typeface="Calibri" pitchFamily="34" charset="0"/>
                <a:cs typeface="Calibri" pitchFamily="34" charset="0"/>
              </a:rPr>
              <a:t>                                                                                      </a:t>
            </a:r>
            <a:r>
              <a:rPr lang="fr-FR" dirty="0" smtClean="0">
                <a:solidFill>
                  <a:schemeClr val="bg2"/>
                </a:solidFill>
                <a:latin typeface="Calibri" pitchFamily="34" charset="0"/>
                <a:cs typeface="Calibri" pitchFamily="34" charset="0"/>
              </a:rPr>
              <a:t>esclaves du Christ pas le péché</a:t>
            </a:r>
            <a:endParaRPr lang="en-US" dirty="0" smtClean="0">
              <a:solidFill>
                <a:schemeClr val="bg2"/>
              </a:solidFill>
              <a:latin typeface="Calibri" pitchFamily="34" charset="0"/>
              <a:cs typeface="Calibri" pitchFamily="34" charset="0"/>
            </a:endParaRPr>
          </a:p>
          <a:p>
            <a:pPr algn="ctr">
              <a:lnSpc>
                <a:spcPts val="1400"/>
              </a:lnSpc>
            </a:pPr>
            <a:r>
              <a:rPr lang="fr-FR" dirty="0" smtClean="0">
                <a:solidFill>
                  <a:schemeClr val="bg2"/>
                </a:solidFill>
                <a:latin typeface="Calibri" pitchFamily="34" charset="0"/>
                <a:cs typeface="Calibri" pitchFamily="34" charset="0"/>
              </a:rPr>
              <a:t>attaché au Christ                                                                                                                                                   </a:t>
            </a:r>
            <a:r>
              <a:rPr lang="fr-CA" dirty="0" smtClean="0">
                <a:solidFill>
                  <a:schemeClr val="bg2"/>
                </a:solidFill>
                <a:latin typeface="Calibri" pitchFamily="34" charset="0"/>
                <a:cs typeface="Calibri" pitchFamily="34" charset="0"/>
              </a:rPr>
              <a:t>un avec Christ </a:t>
            </a:r>
          </a:p>
          <a:p>
            <a:pPr algn="ctr">
              <a:lnSpc>
                <a:spcPts val="1400"/>
              </a:lnSpc>
            </a:pPr>
            <a:r>
              <a:rPr lang="fr-CA" dirty="0" smtClean="0">
                <a:solidFill>
                  <a:schemeClr val="bg2"/>
                </a:solidFill>
                <a:latin typeface="Calibri" pitchFamily="34" charset="0"/>
                <a:cs typeface="Calibri" pitchFamily="34" charset="0"/>
              </a:rPr>
              <a:t>assis avec Christ                                                                                                                                caché avec Christ en Dieu                                                                                                                 </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dégagés</a:t>
            </a:r>
            <a:r>
              <a:rPr lang="en-US" dirty="0" smtClean="0">
                <a:solidFill>
                  <a:schemeClr val="bg2"/>
                </a:solidFill>
                <a:latin typeface="Calibri" pitchFamily="34" charset="0"/>
                <a:cs typeface="Calibri" pitchFamily="34" charset="0"/>
              </a:rPr>
              <a:t> de la </a:t>
            </a:r>
            <a:r>
              <a:rPr lang="en-US" dirty="0" err="1" smtClean="0">
                <a:solidFill>
                  <a:schemeClr val="bg2"/>
                </a:solidFill>
                <a:latin typeface="Calibri" pitchFamily="34" charset="0"/>
                <a:cs typeface="Calibri" pitchFamily="34" charset="0"/>
              </a:rPr>
              <a:t>loi</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marié</a:t>
            </a:r>
            <a:r>
              <a:rPr lang="en-US" dirty="0" smtClean="0">
                <a:solidFill>
                  <a:schemeClr val="bg2"/>
                </a:solidFill>
                <a:latin typeface="Calibri" pitchFamily="34" charset="0"/>
                <a:cs typeface="Calibri" pitchFamily="34" charset="0"/>
              </a:rPr>
              <a:t> à Christ                                                                                                             </a:t>
            </a:r>
            <a:r>
              <a:rPr lang="en-US" dirty="0" err="1" smtClean="0">
                <a:solidFill>
                  <a:schemeClr val="bg2"/>
                </a:solidFill>
                <a:latin typeface="Calibri" pitchFamily="34" charset="0"/>
                <a:cs typeface="Calibri" pitchFamily="34" charset="0"/>
              </a:rPr>
              <a:t>sous</a:t>
            </a:r>
            <a:r>
              <a:rPr lang="en-US" dirty="0" smtClean="0">
                <a:solidFill>
                  <a:schemeClr val="bg2"/>
                </a:solidFill>
                <a:latin typeface="Calibri" pitchFamily="34" charset="0"/>
                <a:cs typeface="Calibri" pitchFamily="34" charset="0"/>
              </a:rPr>
              <a:t> la </a:t>
            </a:r>
            <a:r>
              <a:rPr lang="en-US" dirty="0" err="1" smtClean="0">
                <a:solidFill>
                  <a:schemeClr val="bg2"/>
                </a:solidFill>
                <a:latin typeface="Calibri" pitchFamily="34" charset="0"/>
                <a:cs typeface="Calibri" pitchFamily="34" charset="0"/>
              </a:rPr>
              <a:t>loi</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a:t>
            </a:r>
          </a:p>
          <a:p>
            <a:pPr algn="ctr">
              <a:lnSpc>
                <a:spcPts val="1400"/>
              </a:lnSpc>
            </a:pP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l’amour</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Dieu</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répandu</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né</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a:t>
            </a:r>
            <a:r>
              <a:rPr lang="fr-FR" dirty="0" smtClean="0">
                <a:solidFill>
                  <a:schemeClr val="bg2"/>
                </a:solidFill>
                <a:latin typeface="Calibri" pitchFamily="34" charset="0"/>
                <a:cs typeface="Calibri" pitchFamily="34" charset="0"/>
              </a:rPr>
              <a:t>né de Dieu</a:t>
            </a:r>
            <a:endParaRPr lang="en-US" dirty="0" smtClean="0">
              <a:solidFill>
                <a:schemeClr val="bg2"/>
              </a:solidFill>
              <a:latin typeface="Calibri" pitchFamily="34" charset="0"/>
              <a:cs typeface="Calibri" pitchFamily="34" charset="0"/>
            </a:endParaRPr>
          </a:p>
          <a:p>
            <a:pPr algn="ctr">
              <a:lnSpc>
                <a:spcPts val="1400"/>
              </a:lnSpc>
            </a:pPr>
            <a:r>
              <a:rPr lang="fr-CA" dirty="0" smtClean="0">
                <a:solidFill>
                  <a:schemeClr val="bg2"/>
                </a:solidFill>
                <a:latin typeface="Calibri" pitchFamily="34" charset="0"/>
                <a:cs typeface="Calibri" pitchFamily="34" charset="0"/>
              </a:rPr>
              <a:t>donné, recevoir, avoir le don de l'Esprit                                                                          </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fleuves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d'eau</a:t>
            </a:r>
            <a:r>
              <a:rPr lang="en-US" dirty="0" smtClean="0">
                <a:solidFill>
                  <a:schemeClr val="bg2"/>
                </a:solidFill>
                <a:latin typeface="Calibri" pitchFamily="34" charset="0"/>
                <a:cs typeface="Calibri" pitchFamily="34" charset="0"/>
              </a:rPr>
              <a:t> vive de </a:t>
            </a:r>
            <a:r>
              <a:rPr lang="en-US" dirty="0" err="1" smtClean="0">
                <a:solidFill>
                  <a:schemeClr val="bg2"/>
                </a:solidFill>
                <a:latin typeface="Calibri" pitchFamily="34" charset="0"/>
                <a:cs typeface="Calibri" pitchFamily="34" charset="0"/>
              </a:rPr>
              <a:t>l'Esprit</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immergé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dans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a:t>
            </a:r>
            <a:r>
              <a:rPr lang="fr-CA" dirty="0" smtClean="0">
                <a:solidFill>
                  <a:schemeClr val="bg2"/>
                </a:solidFill>
                <a:latin typeface="Calibri" pitchFamily="34" charset="0"/>
                <a:cs typeface="Calibri" pitchFamily="34" charset="0"/>
              </a:rPr>
              <a:t>l'Esprit vient et descend sur nous</a:t>
            </a:r>
          </a:p>
          <a:p>
            <a:pPr algn="ctr">
              <a:lnSpc>
                <a:spcPts val="1400"/>
              </a:lnSpc>
            </a:pPr>
            <a:r>
              <a:rPr lang="fr-FR" dirty="0" smtClean="0">
                <a:solidFill>
                  <a:schemeClr val="bg2"/>
                </a:solidFill>
                <a:latin typeface="Calibri" pitchFamily="34" charset="0"/>
                <a:cs typeface="Calibri" pitchFamily="34" charset="0"/>
              </a:rPr>
              <a:t>puissance de l'Esprit être ambassadeurs                                                                </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oint</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scellé</a:t>
            </a:r>
            <a:r>
              <a:rPr lang="en-US"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garantie</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l’Esprit</a:t>
            </a:r>
            <a:endParaRPr lang="en-US" dirty="0" smtClean="0">
              <a:solidFill>
                <a:schemeClr val="bg2"/>
              </a:solidFill>
              <a:latin typeface="Calibri" pitchFamily="34" charset="0"/>
              <a:cs typeface="Calibri" pitchFamily="34" charset="0"/>
            </a:endParaRPr>
          </a:p>
          <a:p>
            <a:pPr algn="ctr">
              <a:lnSpc>
                <a:spcPts val="1400"/>
              </a:lnSpc>
            </a:pPr>
            <a:r>
              <a:rPr lang="fr-FR" dirty="0" smtClean="0">
                <a:solidFill>
                  <a:schemeClr val="bg2"/>
                </a:solidFill>
                <a:latin typeface="Calibri" pitchFamily="34" charset="0"/>
                <a:cs typeface="Calibri" pitchFamily="34" charset="0"/>
              </a:rPr>
              <a:t>c</a:t>
            </a:r>
            <a:r>
              <a:rPr lang="en-US" dirty="0" err="1" smtClean="0">
                <a:solidFill>
                  <a:schemeClr val="bg2"/>
                </a:solidFill>
                <a:latin typeface="Calibri" pitchFamily="34" charset="0"/>
                <a:cs typeface="Calibri" pitchFamily="34" charset="0"/>
              </a:rPr>
              <a:t>onsolé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enseigné</a:t>
            </a:r>
            <a:r>
              <a:rPr lang="en-US" dirty="0" smtClean="0">
                <a:solidFill>
                  <a:schemeClr val="bg2"/>
                </a:solidFill>
                <a:latin typeface="Calibri" pitchFamily="34" charset="0"/>
                <a:cs typeface="Calibri" pitchFamily="34" charset="0"/>
              </a:rPr>
              <a:t> par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conduit par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a:t>
            </a:r>
          </a:p>
          <a:p>
            <a:pPr algn="ctr">
              <a:lnSpc>
                <a:spcPts val="1400"/>
              </a:lnSpc>
            </a:pPr>
            <a:r>
              <a:rPr lang="en-US" dirty="0" err="1" smtClean="0">
                <a:solidFill>
                  <a:schemeClr val="bg2"/>
                </a:solidFill>
                <a:latin typeface="Calibri" pitchFamily="34" charset="0"/>
                <a:cs typeface="Calibri" pitchFamily="34" charset="0"/>
              </a:rPr>
              <a:t>sanctifié</a:t>
            </a:r>
            <a:r>
              <a:rPr lang="en-US" dirty="0" smtClean="0">
                <a:solidFill>
                  <a:schemeClr val="bg2"/>
                </a:solidFill>
                <a:latin typeface="Calibri" pitchFamily="34" charset="0"/>
                <a:cs typeface="Calibri" pitchFamily="34" charset="0"/>
              </a:rPr>
              <a:t> par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dons par </a:t>
            </a:r>
            <a:r>
              <a:rPr lang="en-US" dirty="0" err="1" smtClean="0">
                <a:solidFill>
                  <a:schemeClr val="bg2"/>
                </a:solidFill>
                <a:latin typeface="Calibri" pitchFamily="34" charset="0"/>
                <a:cs typeface="Calibri" pitchFamily="34" charset="0"/>
              </a:rPr>
              <a:t>l’Esprit</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rempli</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circoncis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dans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l'Esprit</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grande</a:t>
            </a:r>
            <a:r>
              <a:rPr lang="en-US" dirty="0" smtClean="0">
                <a:solidFill>
                  <a:schemeClr val="bg2"/>
                </a:solidFill>
                <a:latin typeface="Calibri" pitchFamily="34" charset="0"/>
                <a:cs typeface="Calibri" pitchFamily="34" charset="0"/>
              </a:rPr>
              <a:t> puissance de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l’ouvrage</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Dieu</a:t>
            </a:r>
            <a:r>
              <a:rPr lang="en-US" dirty="0" smtClean="0">
                <a:solidFill>
                  <a:schemeClr val="bg2"/>
                </a:solidFill>
                <a:latin typeface="Calibri" pitchFamily="34" charset="0"/>
                <a:cs typeface="Calibri" pitchFamily="34" charset="0"/>
              </a:rPr>
              <a:t> par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conduit en </a:t>
            </a:r>
            <a:r>
              <a:rPr lang="en-US" dirty="0" err="1" smtClean="0">
                <a:solidFill>
                  <a:schemeClr val="bg2"/>
                </a:solidFill>
                <a:latin typeface="Calibri" pitchFamily="34" charset="0"/>
                <a:cs typeface="Calibri" pitchFamily="34" charset="0"/>
              </a:rPr>
              <a:t>triomphe</a:t>
            </a:r>
            <a:r>
              <a:rPr lang="en-US"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victoire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nike</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membres</a:t>
            </a:r>
            <a:r>
              <a:rPr lang="en-US" dirty="0" smtClean="0">
                <a:solidFill>
                  <a:schemeClr val="bg2"/>
                </a:solidFill>
                <a:latin typeface="Calibri" pitchFamily="34" charset="0"/>
                <a:cs typeface="Calibri" pitchFamily="34" charset="0"/>
              </a:rPr>
              <a:t> du corps de Christ                   </a:t>
            </a:r>
            <a:r>
              <a:rPr lang="fr-FR" dirty="0" smtClean="0">
                <a:solidFill>
                  <a:schemeClr val="bg2"/>
                </a:solidFill>
                <a:latin typeface="Calibri" pitchFamily="34" charset="0"/>
                <a:cs typeface="Calibri" pitchFamily="34" charset="0"/>
              </a:rPr>
              <a:t>frères et </a:t>
            </a:r>
            <a:r>
              <a:rPr lang="fr-FR" dirty="0" err="1" smtClean="0">
                <a:solidFill>
                  <a:schemeClr val="bg2"/>
                </a:solidFill>
                <a:latin typeface="Calibri" pitchFamily="34" charset="0"/>
                <a:cs typeface="Calibri" pitchFamily="34" charset="0"/>
              </a:rPr>
              <a:t>soeurs</a:t>
            </a:r>
            <a:r>
              <a:rPr lang="fr-FR" dirty="0" smtClean="0">
                <a:solidFill>
                  <a:schemeClr val="bg2"/>
                </a:solidFill>
                <a:latin typeface="Calibri" pitchFamily="34" charset="0"/>
                <a:cs typeface="Calibri" pitchFamily="34" charset="0"/>
              </a:rPr>
              <a:t> en Christ</a:t>
            </a:r>
            <a:r>
              <a:rPr lang="en-US" dirty="0" smtClean="0">
                <a:solidFill>
                  <a:schemeClr val="bg2"/>
                </a:solidFill>
                <a:latin typeface="Calibri" pitchFamily="34" charset="0"/>
                <a:cs typeface="Calibri" pitchFamily="34" charset="0"/>
              </a:rPr>
              <a:t>                               branches de Christ </a:t>
            </a:r>
          </a:p>
          <a:p>
            <a:pPr algn="ctr">
              <a:lnSpc>
                <a:spcPts val="1400"/>
              </a:lnSpc>
            </a:pPr>
            <a:r>
              <a:rPr lang="en-US" dirty="0" err="1" smtClean="0">
                <a:solidFill>
                  <a:schemeClr val="bg2"/>
                </a:solidFill>
                <a:latin typeface="Calibri" pitchFamily="34" charset="0"/>
                <a:cs typeface="Calibri" pitchFamily="34" charset="0"/>
              </a:rPr>
              <a:t>une</a:t>
            </a:r>
            <a:r>
              <a:rPr lang="en-US" dirty="0" smtClean="0">
                <a:solidFill>
                  <a:schemeClr val="bg2"/>
                </a:solidFill>
                <a:latin typeface="Calibri" pitchFamily="34" charset="0"/>
                <a:cs typeface="Calibri" pitchFamily="34" charset="0"/>
              </a:rPr>
              <a:t> race </a:t>
            </a:r>
            <a:r>
              <a:rPr lang="en-US" dirty="0" err="1" smtClean="0">
                <a:solidFill>
                  <a:schemeClr val="bg2"/>
                </a:solidFill>
                <a:latin typeface="Calibri" pitchFamily="34" charset="0"/>
                <a:cs typeface="Calibri" pitchFamily="34" charset="0"/>
              </a:rPr>
              <a:t>élue</a:t>
            </a:r>
            <a:r>
              <a:rPr lang="en-US" dirty="0" smtClean="0">
                <a:solidFill>
                  <a:schemeClr val="bg2"/>
                </a:solidFill>
                <a:latin typeface="Calibri" pitchFamily="34" charset="0"/>
                <a:cs typeface="Calibri" pitchFamily="34" charset="0"/>
              </a:rPr>
              <a:t>, un </a:t>
            </a:r>
            <a:r>
              <a:rPr lang="en-US" dirty="0" err="1" smtClean="0">
                <a:solidFill>
                  <a:schemeClr val="bg2"/>
                </a:solidFill>
                <a:latin typeface="Calibri" pitchFamily="34" charset="0"/>
                <a:cs typeface="Calibri" pitchFamily="34" charset="0"/>
              </a:rPr>
              <a:t>sacerdoce</a:t>
            </a:r>
            <a:r>
              <a:rPr lang="en-US" dirty="0" smtClean="0">
                <a:solidFill>
                  <a:schemeClr val="bg2"/>
                </a:solidFill>
                <a:latin typeface="Calibri" pitchFamily="34" charset="0"/>
                <a:cs typeface="Calibri" pitchFamily="34" charset="0"/>
              </a:rPr>
              <a:t> royal, </a:t>
            </a:r>
            <a:r>
              <a:rPr lang="en-US" dirty="0" err="1" smtClean="0">
                <a:solidFill>
                  <a:schemeClr val="bg2"/>
                </a:solidFill>
                <a:latin typeface="Calibri" pitchFamily="34" charset="0"/>
                <a:cs typeface="Calibri" pitchFamily="34" charset="0"/>
              </a:rPr>
              <a:t>une</a:t>
            </a:r>
            <a:r>
              <a:rPr lang="en-US" dirty="0" smtClean="0">
                <a:solidFill>
                  <a:schemeClr val="bg2"/>
                </a:solidFill>
                <a:latin typeface="Calibri" pitchFamily="34" charset="0"/>
                <a:cs typeface="Calibri" pitchFamily="34" charset="0"/>
              </a:rPr>
              <a:t> nation </a:t>
            </a:r>
            <a:r>
              <a:rPr lang="en-US" dirty="0" err="1" smtClean="0">
                <a:solidFill>
                  <a:schemeClr val="bg2"/>
                </a:solidFill>
                <a:latin typeface="Calibri" pitchFamily="34" charset="0"/>
                <a:cs typeface="Calibri" pitchFamily="34" charset="0"/>
              </a:rPr>
              <a:t>sainte</a:t>
            </a:r>
            <a:r>
              <a:rPr lang="en-US" dirty="0" smtClean="0">
                <a:solidFill>
                  <a:schemeClr val="bg2"/>
                </a:solidFill>
                <a:latin typeface="Calibri" pitchFamily="34" charset="0"/>
                <a:cs typeface="Calibri" pitchFamily="34" charset="0"/>
              </a:rPr>
              <a:t>, un </a:t>
            </a:r>
            <a:r>
              <a:rPr lang="en-US" dirty="0" err="1" smtClean="0">
                <a:solidFill>
                  <a:schemeClr val="bg2"/>
                </a:solidFill>
                <a:latin typeface="Calibri" pitchFamily="34" charset="0"/>
                <a:cs typeface="Calibri" pitchFamily="34" charset="0"/>
              </a:rPr>
              <a:t>peuple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acquis</a:t>
            </a:r>
            <a:r>
              <a:rPr lang="en-US" dirty="0" smtClean="0">
                <a:solidFill>
                  <a:schemeClr val="bg2"/>
                </a:solidFill>
                <a:latin typeface="Calibri" pitchFamily="34" charset="0"/>
                <a:cs typeface="Calibri" pitchFamily="34" charset="0"/>
              </a:rPr>
              <a:t>, le </a:t>
            </a:r>
            <a:r>
              <a:rPr lang="en-US" dirty="0" err="1" smtClean="0">
                <a:solidFill>
                  <a:schemeClr val="bg2"/>
                </a:solidFill>
                <a:latin typeface="Calibri" pitchFamily="34" charset="0"/>
                <a:cs typeface="Calibri" pitchFamily="34" charset="0"/>
              </a:rPr>
              <a:t>peuple</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Dieu</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concitoyens</a:t>
            </a:r>
            <a:r>
              <a:rPr lang="en-US" dirty="0" smtClean="0">
                <a:solidFill>
                  <a:schemeClr val="bg2"/>
                </a:solidFill>
                <a:latin typeface="Calibri" pitchFamily="34" charset="0"/>
                <a:cs typeface="Calibri" pitchFamily="34" charset="0"/>
              </a:rPr>
              <a:t> des saints, gens de la </a:t>
            </a:r>
            <a:r>
              <a:rPr lang="en-US" dirty="0" err="1" smtClean="0">
                <a:solidFill>
                  <a:schemeClr val="bg2"/>
                </a:solidFill>
                <a:latin typeface="Calibri" pitchFamily="34" charset="0"/>
                <a:cs typeface="Calibri" pitchFamily="34" charset="0"/>
              </a:rPr>
              <a:t>maison</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Dieu</a:t>
            </a:r>
            <a:endParaRPr lang="en-US" dirty="0" smtClean="0">
              <a:solidFill>
                <a:schemeClr val="bg2"/>
              </a:solidFill>
              <a:latin typeface="Calibri" pitchFamily="34" charset="0"/>
              <a:cs typeface="Calibri" pitchFamily="34" charset="0"/>
            </a:endParaRPr>
          </a:p>
          <a:p>
            <a:pPr algn="ctr">
              <a:lnSpc>
                <a:spcPts val="1400"/>
              </a:lnSpc>
            </a:pP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citoyenneté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dans</a:t>
            </a:r>
            <a:r>
              <a:rPr lang="en-US" dirty="0" smtClean="0">
                <a:solidFill>
                  <a:schemeClr val="bg2"/>
                </a:solidFill>
                <a:latin typeface="Calibri" pitchFamily="34" charset="0"/>
                <a:cs typeface="Calibri" pitchFamily="34" charset="0"/>
              </a:rPr>
              <a:t> les </a:t>
            </a:r>
            <a:r>
              <a:rPr lang="en-US" dirty="0" err="1" smtClean="0">
                <a:solidFill>
                  <a:schemeClr val="bg2"/>
                </a:solidFill>
                <a:latin typeface="Calibri" pitchFamily="34" charset="0"/>
                <a:cs typeface="Calibri" pitchFamily="34" charset="0"/>
              </a:rPr>
              <a:t>cieux</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l'espérance</a:t>
            </a:r>
            <a:r>
              <a:rPr lang="en-US" dirty="0" smtClean="0">
                <a:solidFill>
                  <a:schemeClr val="bg2"/>
                </a:solidFill>
                <a:latin typeface="Calibri" pitchFamily="34" charset="0"/>
                <a:cs typeface="Calibri" pitchFamily="34" charset="0"/>
              </a:rPr>
              <a:t> de la </a:t>
            </a:r>
            <a:r>
              <a:rPr lang="en-US" dirty="0" err="1" smtClean="0">
                <a:solidFill>
                  <a:schemeClr val="bg2"/>
                </a:solidFill>
                <a:latin typeface="Calibri" pitchFamily="34" charset="0"/>
                <a:cs typeface="Calibri" pitchFamily="34" charset="0"/>
              </a:rPr>
              <a:t>gloire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héritage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héritier</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cohéritier</a:t>
            </a:r>
            <a:endParaRPr lang="en-US" dirty="0" smtClean="0">
              <a:solidFill>
                <a:schemeClr val="bg2"/>
              </a:solidFill>
              <a:latin typeface="Calibri" pitchFamily="34" charset="0"/>
              <a:cs typeface="Calibri" pitchFamily="34" charset="0"/>
            </a:endParaRPr>
          </a:p>
          <a:p>
            <a:pPr algn="ctr">
              <a:lnSpc>
                <a:spcPts val="1400"/>
              </a:lnSpc>
            </a:pPr>
            <a:r>
              <a:rPr lang="en-US" dirty="0" smtClean="0">
                <a:solidFill>
                  <a:schemeClr val="bg2"/>
                </a:solidFill>
                <a:latin typeface="Calibri" pitchFamily="34" charset="0"/>
                <a:cs typeface="Calibri" pitchFamily="34" charset="0"/>
              </a:rPr>
              <a:t>avec Christ à  mort     la perfection en </a:t>
            </a:r>
            <a:r>
              <a:rPr lang="en-US" dirty="0" err="1" smtClean="0">
                <a:solidFill>
                  <a:schemeClr val="bg2"/>
                </a:solidFill>
                <a:latin typeface="Calibri" pitchFamily="34" charset="0"/>
                <a:cs typeface="Calibri" pitchFamily="34" charset="0"/>
              </a:rPr>
              <a:t>sa</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présence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glorifié</a:t>
            </a:r>
            <a:r>
              <a:rPr lang="en-US" dirty="0" smtClean="0">
                <a:solidFill>
                  <a:schemeClr val="bg2"/>
                </a:solidFill>
                <a:latin typeface="Calibri" pitchFamily="34" charset="0"/>
                <a:cs typeface="Calibri" pitchFamily="34" charset="0"/>
              </a:rPr>
              <a:t> pour </a:t>
            </a:r>
            <a:r>
              <a:rPr lang="en-US" dirty="0" err="1" smtClean="0">
                <a:solidFill>
                  <a:schemeClr val="bg2"/>
                </a:solidFill>
                <a:latin typeface="Calibri" pitchFamily="34" charset="0"/>
                <a:cs typeface="Calibri" pitchFamily="34" charset="0"/>
              </a:rPr>
              <a:t>ressembler</a:t>
            </a:r>
            <a:r>
              <a:rPr lang="en-US" dirty="0" smtClean="0">
                <a:solidFill>
                  <a:schemeClr val="bg2"/>
                </a:solidFill>
                <a:latin typeface="Calibri" pitchFamily="34" charset="0"/>
                <a:cs typeface="Calibri" pitchFamily="34" charset="0"/>
              </a:rPr>
              <a:t> à </a:t>
            </a:r>
            <a:r>
              <a:rPr lang="en-US" dirty="0" err="1" smtClean="0">
                <a:solidFill>
                  <a:schemeClr val="bg2"/>
                </a:solidFill>
                <a:latin typeface="Calibri" pitchFamily="34" charset="0"/>
                <a:cs typeface="Calibri" pitchFamily="34" charset="0"/>
              </a:rPr>
              <a:t>Jésus</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dans</a:t>
            </a:r>
            <a:r>
              <a:rPr lang="en-US" dirty="0" smtClean="0">
                <a:solidFill>
                  <a:schemeClr val="bg2"/>
                </a:solidFill>
                <a:latin typeface="Calibri" pitchFamily="34" charset="0"/>
                <a:cs typeface="Calibri" pitchFamily="34" charset="0"/>
              </a:rPr>
              <a:t> le </a:t>
            </a:r>
            <a:r>
              <a:rPr lang="en-US" dirty="0" err="1" smtClean="0">
                <a:solidFill>
                  <a:schemeClr val="bg2"/>
                </a:solidFill>
                <a:latin typeface="Calibri" pitchFamily="34" charset="0"/>
                <a:cs typeface="Calibri" pitchFamily="34" charset="0"/>
              </a:rPr>
              <a:t>royaume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céleste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entrer</a:t>
            </a:r>
            <a:r>
              <a:rPr lang="en-US" dirty="0" smtClean="0">
                <a:solidFill>
                  <a:schemeClr val="bg2"/>
                </a:solidFill>
                <a:latin typeface="Calibri" pitchFamily="34" charset="0"/>
                <a:cs typeface="Calibri" pitchFamily="34" charset="0"/>
              </a:rPr>
              <a:t> joie du Seigneur   </a:t>
            </a:r>
            <a:r>
              <a:rPr lang="en-US" dirty="0" err="1" smtClean="0">
                <a:solidFill>
                  <a:schemeClr val="bg2"/>
                </a:solidFill>
                <a:latin typeface="Calibri" pitchFamily="34" charset="0"/>
                <a:cs typeface="Calibri" pitchFamily="34" charset="0"/>
              </a:rPr>
              <a:t>délivré</a:t>
            </a:r>
            <a:r>
              <a:rPr lang="en-US" dirty="0" smtClean="0">
                <a:solidFill>
                  <a:schemeClr val="bg2"/>
                </a:solidFill>
                <a:latin typeface="Calibri" pitchFamily="34" charset="0"/>
                <a:cs typeface="Calibri" pitchFamily="34" charset="0"/>
              </a:rPr>
              <a:t> de la </a:t>
            </a:r>
            <a:r>
              <a:rPr lang="en-US" dirty="0" err="1" smtClean="0">
                <a:solidFill>
                  <a:schemeClr val="bg2"/>
                </a:solidFill>
                <a:latin typeface="Calibri" pitchFamily="34" charset="0"/>
                <a:cs typeface="Calibri" pitchFamily="34" charset="0"/>
              </a:rPr>
              <a:t>colère</a:t>
            </a:r>
            <a:r>
              <a:rPr lang="en-US" dirty="0" smtClean="0">
                <a:solidFill>
                  <a:schemeClr val="bg2"/>
                </a:solidFill>
                <a:latin typeface="Calibri" pitchFamily="34" charset="0"/>
                <a:cs typeface="Calibri" pitchFamily="34" charset="0"/>
              </a:rPr>
              <a:t> à </a:t>
            </a:r>
            <a:r>
              <a:rPr lang="en-US" dirty="0" err="1" smtClean="0">
                <a:solidFill>
                  <a:schemeClr val="bg2"/>
                </a:solidFill>
                <a:latin typeface="Calibri" pitchFamily="34" charset="0"/>
                <a:cs typeface="Calibri" pitchFamily="34" charset="0"/>
              </a:rPr>
              <a:t>venir</a:t>
            </a:r>
            <a:r>
              <a:rPr lang="en-US" dirty="0" smtClean="0">
                <a:solidFill>
                  <a:schemeClr val="bg2"/>
                </a:solidFill>
                <a:latin typeface="Calibri" pitchFamily="34" charset="0"/>
                <a:cs typeface="Calibri" pitchFamily="34" charset="0"/>
              </a:rPr>
              <a:t>      </a:t>
            </a:r>
          </a:p>
          <a:p>
            <a:pPr algn="ctr">
              <a:lnSpc>
                <a:spcPts val="1400"/>
              </a:lnSpc>
            </a:pPr>
            <a:r>
              <a:rPr lang="en-US" dirty="0" err="1" smtClean="0">
                <a:solidFill>
                  <a:schemeClr val="bg2"/>
                </a:solidFill>
                <a:latin typeface="Calibri" pitchFamily="34" charset="0"/>
                <a:cs typeface="Calibri" pitchFamily="34" charset="0"/>
              </a:rPr>
              <a:t>sa</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bonne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œuvre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rendu</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parfaite</a:t>
            </a:r>
            <a:r>
              <a:rPr lang="en-US" dirty="0" smtClean="0">
                <a:solidFill>
                  <a:schemeClr val="bg2"/>
                </a:solidFill>
                <a:latin typeface="Calibri" pitchFamily="34" charset="0"/>
                <a:cs typeface="Calibri" pitchFamily="34" charset="0"/>
              </a:rPr>
              <a:t>      </a:t>
            </a:r>
            <a:r>
              <a:rPr lang="fr-FR" dirty="0" smtClean="0">
                <a:solidFill>
                  <a:schemeClr val="bg2"/>
                </a:solidFill>
                <a:latin typeface="Calibri" pitchFamily="34" charset="0"/>
                <a:cs typeface="Calibri" pitchFamily="34" charset="0"/>
              </a:rPr>
              <a:t>  </a:t>
            </a:r>
            <a:r>
              <a:rPr lang="en-US" dirty="0" smtClean="0">
                <a:solidFill>
                  <a:schemeClr val="bg2"/>
                </a:solidFill>
                <a:latin typeface="Calibri" pitchFamily="34" charset="0"/>
                <a:cs typeface="Calibri" pitchFamily="34" charset="0"/>
              </a:rPr>
              <a:t>corps de </a:t>
            </a:r>
            <a:r>
              <a:rPr lang="en-US" dirty="0" err="1" smtClean="0">
                <a:solidFill>
                  <a:schemeClr val="bg2"/>
                </a:solidFill>
                <a:latin typeface="Calibri" pitchFamily="34" charset="0"/>
                <a:cs typeface="Calibri" pitchFamily="34" charset="0"/>
              </a:rPr>
              <a:t>résurrection</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comme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Jésus</a:t>
            </a:r>
            <a:endParaRPr lang="en-US" dirty="0" smtClean="0">
              <a:solidFill>
                <a:schemeClr val="bg2"/>
              </a:solidFill>
              <a:latin typeface="Calibri" pitchFamily="34" charset="0"/>
              <a:cs typeface="Calibri" pitchFamily="34" charset="0"/>
            </a:endParaRPr>
          </a:p>
          <a:p>
            <a:pPr algn="ctr">
              <a:lnSpc>
                <a:spcPts val="1400"/>
              </a:lnSpc>
            </a:pPr>
            <a:r>
              <a:rPr lang="en-US" dirty="0" smtClean="0">
                <a:solidFill>
                  <a:schemeClr val="bg2"/>
                </a:solidFill>
                <a:latin typeface="Calibri" pitchFamily="34" charset="0"/>
                <a:cs typeface="Calibri" pitchFamily="34" charset="0"/>
              </a:rPr>
              <a:t>marriage de </a:t>
            </a:r>
            <a:r>
              <a:rPr lang="en-US" dirty="0" err="1" smtClean="0">
                <a:solidFill>
                  <a:schemeClr val="bg2"/>
                </a:solidFill>
                <a:latin typeface="Calibri" pitchFamily="34" charset="0"/>
                <a:cs typeface="Calibri" pitchFamily="34" charset="0"/>
              </a:rPr>
              <a:t>l'Agneau</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toute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larme</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nos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yeux</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essuyée</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voir</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sa</a:t>
            </a:r>
            <a:r>
              <a:rPr lang="en-US" dirty="0" smtClean="0">
                <a:solidFill>
                  <a:schemeClr val="bg2"/>
                </a:solidFill>
                <a:latin typeface="Calibri" pitchFamily="34" charset="0"/>
                <a:cs typeface="Calibri" pitchFamily="34" charset="0"/>
              </a:rPr>
              <a:t> face                                    </a:t>
            </a:r>
            <a:r>
              <a:rPr lang="en-US" dirty="0" err="1" smtClean="0">
                <a:solidFill>
                  <a:schemeClr val="bg2"/>
                </a:solidFill>
                <a:latin typeface="Calibri" pitchFamily="34" charset="0"/>
                <a:cs typeface="Calibri" pitchFamily="34" charset="0"/>
              </a:rPr>
              <a:t>règne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éternellement</a:t>
            </a:r>
            <a:r>
              <a:rPr lang="en-US" dirty="0" smtClean="0">
                <a:solidFill>
                  <a:schemeClr val="bg2"/>
                </a:solidFill>
                <a:latin typeface="Calibri" pitchFamily="34" charset="0"/>
                <a:cs typeface="Calibri" pitchFamily="34" charset="0"/>
              </a:rPr>
              <a:t>    </a:t>
            </a:r>
          </a:p>
          <a:p>
            <a:pPr algn="ctr">
              <a:lnSpc>
                <a:spcPts val="1400"/>
              </a:lnSpc>
            </a:pPr>
            <a:r>
              <a:rPr lang="fr-CA" b="1" dirty="0" smtClean="0">
                <a:solidFill>
                  <a:schemeClr val="bg2"/>
                </a:solidFill>
                <a:latin typeface="Calibri" pitchFamily="34" charset="0"/>
                <a:cs typeface="Calibri" pitchFamily="34" charset="0"/>
              </a:rPr>
              <a:t>aimé et sauvé</a:t>
            </a:r>
            <a:r>
              <a:rPr lang="fr-CA" dirty="0" smtClean="0">
                <a:solidFill>
                  <a:schemeClr val="bg2"/>
                </a:solidFill>
                <a:latin typeface="Calibri" pitchFamily="34" charset="0"/>
                <a:cs typeface="Calibri" pitchFamily="34" charset="0"/>
              </a:rPr>
              <a:t> </a:t>
            </a:r>
          </a:p>
          <a:p>
            <a:pPr algn="ctr">
              <a:lnSpc>
                <a:spcPts val="1400"/>
              </a:lnSpc>
            </a:pPr>
            <a:r>
              <a:rPr lang="fr-CA" b="1" dirty="0" smtClean="0">
                <a:solidFill>
                  <a:schemeClr val="bg2"/>
                </a:solidFill>
                <a:latin typeface="Calibri" pitchFamily="34" charset="0"/>
                <a:cs typeface="Calibri" pitchFamily="34" charset="0"/>
              </a:rPr>
              <a:t>dans</a:t>
            </a:r>
            <a:r>
              <a:rPr lang="en-US" b="1" dirty="0" smtClean="0">
                <a:solidFill>
                  <a:schemeClr val="bg2"/>
                </a:solidFill>
                <a:latin typeface="Calibri" pitchFamily="34" charset="0"/>
                <a:cs typeface="Calibri" pitchFamily="34" charset="0"/>
              </a:rPr>
              <a:t> la nouvelle alliance</a:t>
            </a:r>
          </a:p>
          <a:p>
            <a:pPr algn="ctr">
              <a:lnSpc>
                <a:spcPts val="1400"/>
              </a:lnSpc>
            </a:pPr>
            <a:r>
              <a:rPr lang="en-US" dirty="0" smtClean="0">
                <a:solidFill>
                  <a:schemeClr val="bg2"/>
                </a:solidFill>
                <a:latin typeface="Calibri" pitchFamily="34" charset="0"/>
                <a:cs typeface="Calibri" pitchFamily="34" charset="0"/>
              </a:rPr>
              <a:t> </a:t>
            </a:r>
          </a:p>
        </p:txBody>
      </p:sp>
    </p:spTree>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3740"/>
        <p:cNvGrpSpPr/>
        <p:nvPr/>
      </p:nvGrpSpPr>
      <p:grpSpPr>
        <a:xfrm>
          <a:off x="0" y="0"/>
          <a:ext cx="0" cy="0"/>
          <a:chOff x="0" y="0"/>
          <a:chExt cx="0" cy="0"/>
        </a:xfrm>
      </p:grpSpPr>
      <p:pic>
        <p:nvPicPr>
          <p:cNvPr id="3741" name="Google Shape;3741;p208" descr="www.clipartfest.com aaf199e4e5444100a944d574457b2f7a_animated-powerpoint-templates-free-animated-clipart-for-ppt_1024-768.gif"/>
          <p:cNvPicPr preferRelativeResize="0"/>
          <p:nvPr/>
        </p:nvPicPr>
        <p:blipFill rotWithShape="1">
          <a:blip r:embed="rId3">
            <a:alphaModFix/>
          </a:blip>
          <a:srcRect/>
          <a:stretch/>
        </p:blipFill>
        <p:spPr>
          <a:xfrm>
            <a:off x="0" y="428620"/>
            <a:ext cx="4480560" cy="3360420"/>
          </a:xfrm>
          <a:prstGeom prst="rect">
            <a:avLst/>
          </a:prstGeom>
          <a:noFill/>
          <a:ln>
            <a:noFill/>
          </a:ln>
        </p:spPr>
      </p:pic>
      <p:sp>
        <p:nvSpPr>
          <p:cNvPr id="3742" name="Google Shape;3742;p208"/>
          <p:cNvSpPr/>
          <p:nvPr/>
        </p:nvSpPr>
        <p:spPr>
          <a:xfrm>
            <a:off x="2195736" y="1844824"/>
            <a:ext cx="182880" cy="9144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743" name="Google Shape;3743;p208"/>
          <p:cNvSpPr/>
          <p:nvPr/>
        </p:nvSpPr>
        <p:spPr>
          <a:xfrm>
            <a:off x="1835696" y="2021984"/>
            <a:ext cx="914400" cy="1828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3744" name="Google Shape;3744;p208" descr="DSCN9624e.JPG"/>
          <p:cNvPicPr preferRelativeResize="0"/>
          <p:nvPr/>
        </p:nvPicPr>
        <p:blipFill rotWithShape="1">
          <a:blip r:embed="rId4">
            <a:alphaModFix/>
          </a:blip>
          <a:srcRect/>
          <a:stretch/>
        </p:blipFill>
        <p:spPr>
          <a:xfrm>
            <a:off x="8174672" y="-99392"/>
            <a:ext cx="1005840" cy="1865905"/>
          </a:xfrm>
          <a:prstGeom prst="rect">
            <a:avLst/>
          </a:prstGeom>
          <a:noFill/>
          <a:ln>
            <a:noFill/>
          </a:ln>
        </p:spPr>
      </p:pic>
      <p:pic>
        <p:nvPicPr>
          <p:cNvPr id="3745" name="Google Shape;3745;p208" descr="https://encrypted-tbn2.google.com/images?q=tbn:ANd9GcSDMCJexFU6n6yHn1MnQUaifzXjbrz6B6D0RDJvSqC3oRqNUmHbKw"/>
          <p:cNvPicPr preferRelativeResize="0"/>
          <p:nvPr/>
        </p:nvPicPr>
        <p:blipFill rotWithShape="1">
          <a:blip r:embed="rId5">
            <a:alphaModFix/>
          </a:blip>
          <a:srcRect t="21085" b="19015"/>
          <a:stretch/>
        </p:blipFill>
        <p:spPr>
          <a:xfrm>
            <a:off x="7452320" y="4149080"/>
            <a:ext cx="2112263" cy="1224136"/>
          </a:xfrm>
          <a:prstGeom prst="rect">
            <a:avLst/>
          </a:prstGeom>
          <a:noFill/>
          <a:ln>
            <a:noFill/>
          </a:ln>
        </p:spPr>
      </p:pic>
      <p:pic>
        <p:nvPicPr>
          <p:cNvPr id="3746" name="Google Shape;3746;p208" descr="couple Korean TV.png"/>
          <p:cNvPicPr preferRelativeResize="0"/>
          <p:nvPr/>
        </p:nvPicPr>
        <p:blipFill rotWithShape="1">
          <a:blip r:embed="rId6">
            <a:alphaModFix/>
          </a:blip>
          <a:srcRect l="136" t="10083" r="7133" b="22118"/>
          <a:stretch/>
        </p:blipFill>
        <p:spPr>
          <a:xfrm>
            <a:off x="6156176" y="3140968"/>
            <a:ext cx="1447140" cy="1368152"/>
          </a:xfrm>
          <a:prstGeom prst="rect">
            <a:avLst/>
          </a:prstGeom>
          <a:noFill/>
          <a:ln>
            <a:noFill/>
          </a:ln>
        </p:spPr>
      </p:pic>
      <p:pic>
        <p:nvPicPr>
          <p:cNvPr id="3747" name="Google Shape;3747;p208" descr="Girls' Generation's Jessica Jung Soo Yeon wallpapers 1024x1024 (04).jpg"/>
          <p:cNvPicPr preferRelativeResize="0"/>
          <p:nvPr/>
        </p:nvPicPr>
        <p:blipFill rotWithShape="1">
          <a:blip r:embed="rId7">
            <a:alphaModFix/>
          </a:blip>
          <a:srcRect l="11230" r="4546"/>
          <a:stretch/>
        </p:blipFill>
        <p:spPr>
          <a:xfrm>
            <a:off x="4499992" y="-27384"/>
            <a:ext cx="1371600" cy="1664490"/>
          </a:xfrm>
          <a:prstGeom prst="rect">
            <a:avLst/>
          </a:prstGeom>
          <a:noFill/>
          <a:ln>
            <a:noFill/>
          </a:ln>
        </p:spPr>
      </p:pic>
      <p:pic>
        <p:nvPicPr>
          <p:cNvPr id="3748" name="Google Shape;3748;p208" descr="hyundai-yf1.jpg"/>
          <p:cNvPicPr preferRelativeResize="0"/>
          <p:nvPr/>
        </p:nvPicPr>
        <p:blipFill rotWithShape="1">
          <a:blip r:embed="rId8">
            <a:alphaModFix/>
          </a:blip>
          <a:srcRect l="12199" t="34460" r="-2203" b="12688"/>
          <a:stretch/>
        </p:blipFill>
        <p:spPr>
          <a:xfrm>
            <a:off x="6660232" y="1628799"/>
            <a:ext cx="2570702" cy="1005840"/>
          </a:xfrm>
          <a:prstGeom prst="rect">
            <a:avLst/>
          </a:prstGeom>
          <a:noFill/>
          <a:ln>
            <a:noFill/>
          </a:ln>
        </p:spPr>
      </p:pic>
      <p:pic>
        <p:nvPicPr>
          <p:cNvPr id="3749" name="Google Shape;3749;p208" descr="http://www.google.com/url?source=imglanding&amp;ct=img&amp;q=http://cache2.allpostersimages.com/p/LRG/16/1654/TCJGD00Z/posters/beer-bottles-decisions.jpg&amp;sa=X&amp;ei=xujJT9z8GaHNmAWMsPXuDg&amp;ved=0CAkQ8wc&amp;usg=AFQjCNGDhNEbmBD9d4OHc8y-kcZnSmI-NA"/>
          <p:cNvPicPr preferRelativeResize="0"/>
          <p:nvPr/>
        </p:nvPicPr>
        <p:blipFill rotWithShape="1">
          <a:blip r:embed="rId9">
            <a:alphaModFix/>
          </a:blip>
          <a:srcRect t="29936" r="31382" b="44067"/>
          <a:stretch/>
        </p:blipFill>
        <p:spPr>
          <a:xfrm>
            <a:off x="4499992" y="4509120"/>
            <a:ext cx="3108960" cy="1080120"/>
          </a:xfrm>
          <a:prstGeom prst="rect">
            <a:avLst/>
          </a:prstGeom>
          <a:noFill/>
          <a:ln>
            <a:noFill/>
          </a:ln>
        </p:spPr>
      </p:pic>
      <p:pic>
        <p:nvPicPr>
          <p:cNvPr id="3750" name="Google Shape;3750;p208" descr="riches stacked US dollars.jpg"/>
          <p:cNvPicPr preferRelativeResize="0"/>
          <p:nvPr/>
        </p:nvPicPr>
        <p:blipFill rotWithShape="1">
          <a:blip r:embed="rId10">
            <a:alphaModFix/>
          </a:blip>
          <a:srcRect l="12704" t="16368" r="17870" b="52792"/>
          <a:stretch/>
        </p:blipFill>
        <p:spPr>
          <a:xfrm>
            <a:off x="6660232" y="2420887"/>
            <a:ext cx="2483768" cy="792089"/>
          </a:xfrm>
          <a:prstGeom prst="rect">
            <a:avLst/>
          </a:prstGeom>
          <a:noFill/>
          <a:ln>
            <a:noFill/>
          </a:ln>
        </p:spPr>
      </p:pic>
      <p:pic>
        <p:nvPicPr>
          <p:cNvPr id="3751" name="Google Shape;3751;p208" descr="http://cache4.asset-cache.net/gc/452113368-philipp-lahm-of-germany-holds-the-world-cup-gettyimages.jpg?v=1&amp;c=IWSAsset&amp;k=2&amp;d=GkZZ8bf5zL1ZiijUmxa7QZhQ0rQ%2fYe7v%2bPK7US7rq7vinQsGaUwE3vvTp7oTPLLi2Eo6ymE4YM%2bveykwdW7r2XnVy9kQB7Ub22PJf2bGfBA%3d"/>
          <p:cNvPicPr preferRelativeResize="0"/>
          <p:nvPr/>
        </p:nvPicPr>
        <p:blipFill rotWithShape="1">
          <a:blip r:embed="rId11">
            <a:alphaModFix/>
          </a:blip>
          <a:srcRect l="20591" t="5066" r="19933" b="32217"/>
          <a:stretch/>
        </p:blipFill>
        <p:spPr>
          <a:xfrm>
            <a:off x="4479385" y="1628800"/>
            <a:ext cx="2226329" cy="1554480"/>
          </a:xfrm>
          <a:prstGeom prst="rect">
            <a:avLst/>
          </a:prstGeom>
          <a:noFill/>
          <a:ln>
            <a:noFill/>
          </a:ln>
        </p:spPr>
      </p:pic>
      <p:pic>
        <p:nvPicPr>
          <p:cNvPr id="3752" name="Google Shape;3752;p208" descr="www.clipartkid.com free-music-clip-art-081510-vector-clip-art-free-clipart-images-qxAPdD-clipart.jpg"/>
          <p:cNvPicPr preferRelativeResize="0"/>
          <p:nvPr/>
        </p:nvPicPr>
        <p:blipFill rotWithShape="1">
          <a:blip r:embed="rId12">
            <a:alphaModFix/>
          </a:blip>
          <a:srcRect/>
          <a:stretch/>
        </p:blipFill>
        <p:spPr>
          <a:xfrm>
            <a:off x="5868144" y="-27384"/>
            <a:ext cx="2338576" cy="1673604"/>
          </a:xfrm>
          <a:prstGeom prst="rect">
            <a:avLst/>
          </a:prstGeom>
          <a:noFill/>
          <a:ln>
            <a:noFill/>
          </a:ln>
        </p:spPr>
      </p:pic>
      <p:pic>
        <p:nvPicPr>
          <p:cNvPr id="3753" name="Google Shape;3753;p208" descr="happy children www.gospelgifs.com.gif"/>
          <p:cNvPicPr preferRelativeResize="0"/>
          <p:nvPr/>
        </p:nvPicPr>
        <p:blipFill rotWithShape="1">
          <a:blip r:embed="rId13">
            <a:alphaModFix/>
          </a:blip>
          <a:srcRect l="6251" t="6486" r="7500" b="4922"/>
          <a:stretch/>
        </p:blipFill>
        <p:spPr>
          <a:xfrm>
            <a:off x="4489581" y="3212976"/>
            <a:ext cx="1666595" cy="1296144"/>
          </a:xfrm>
          <a:prstGeom prst="rect">
            <a:avLst/>
          </a:prstGeom>
          <a:noFill/>
          <a:ln>
            <a:noFill/>
          </a:ln>
        </p:spPr>
      </p:pic>
      <p:pic>
        <p:nvPicPr>
          <p:cNvPr id="3754" name="Google Shape;3754;p208" descr="101 email.jpg"/>
          <p:cNvPicPr preferRelativeResize="0"/>
          <p:nvPr/>
        </p:nvPicPr>
        <p:blipFill rotWithShape="1">
          <a:blip r:embed="rId14">
            <a:alphaModFix/>
          </a:blip>
          <a:srcRect l="45386" t="62018" r="30208" b="15947"/>
          <a:stretch/>
        </p:blipFill>
        <p:spPr>
          <a:xfrm>
            <a:off x="7596336" y="3212976"/>
            <a:ext cx="1554480" cy="936104"/>
          </a:xfrm>
          <a:prstGeom prst="rect">
            <a:avLst/>
          </a:prstGeom>
          <a:noFill/>
          <a:ln>
            <a:noFill/>
          </a:ln>
        </p:spPr>
      </p:pic>
      <p:pic>
        <p:nvPicPr>
          <p:cNvPr id="3756" name="Google Shape;3756;p208" descr="egyptian.gif"/>
          <p:cNvPicPr preferRelativeResize="0"/>
          <p:nvPr/>
        </p:nvPicPr>
        <p:blipFill rotWithShape="1">
          <a:blip r:embed="rId15">
            <a:alphaModFix/>
          </a:blip>
          <a:srcRect/>
          <a:stretch/>
        </p:blipFill>
        <p:spPr>
          <a:xfrm>
            <a:off x="1167325" y="844151"/>
            <a:ext cx="2286000" cy="1360713"/>
          </a:xfrm>
          <a:prstGeom prst="rect">
            <a:avLst/>
          </a:prstGeom>
          <a:noFill/>
          <a:ln>
            <a:noFill/>
          </a:ln>
        </p:spPr>
      </p:pic>
      <p:pic>
        <p:nvPicPr>
          <p:cNvPr id="3757" name="Google Shape;3757;p208" descr="egyptian.gif"/>
          <p:cNvPicPr preferRelativeResize="0"/>
          <p:nvPr/>
        </p:nvPicPr>
        <p:blipFill rotWithShape="1">
          <a:blip r:embed="rId15">
            <a:alphaModFix/>
          </a:blip>
          <a:srcRect/>
          <a:stretch/>
        </p:blipFill>
        <p:spPr>
          <a:xfrm rot="7200000">
            <a:off x="1781395" y="1918449"/>
            <a:ext cx="2286000" cy="1360713"/>
          </a:xfrm>
          <a:prstGeom prst="rect">
            <a:avLst/>
          </a:prstGeom>
          <a:noFill/>
          <a:ln>
            <a:noFill/>
          </a:ln>
        </p:spPr>
      </p:pic>
      <p:pic>
        <p:nvPicPr>
          <p:cNvPr id="3758" name="Google Shape;3758;p208" descr="egyptian.gif"/>
          <p:cNvPicPr preferRelativeResize="0"/>
          <p:nvPr/>
        </p:nvPicPr>
        <p:blipFill rotWithShape="1">
          <a:blip r:embed="rId15">
            <a:alphaModFix/>
          </a:blip>
          <a:srcRect/>
          <a:stretch/>
        </p:blipFill>
        <p:spPr>
          <a:xfrm rot="-7200000" flipH="1">
            <a:off x="540101" y="1918449"/>
            <a:ext cx="2286000" cy="1360713"/>
          </a:xfrm>
          <a:prstGeom prst="rect">
            <a:avLst/>
          </a:prstGeom>
          <a:noFill/>
          <a:ln>
            <a:noFill/>
          </a:ln>
        </p:spPr>
      </p:pic>
      <p:pic>
        <p:nvPicPr>
          <p:cNvPr id="3759" name="Google Shape;3759;p208" descr="www.fg-a.com valentine 2-jumping-heart.gif"/>
          <p:cNvPicPr preferRelativeResize="0"/>
          <p:nvPr/>
        </p:nvPicPr>
        <p:blipFill rotWithShape="1">
          <a:blip r:embed="rId16">
            <a:alphaModFix/>
          </a:blip>
          <a:srcRect/>
          <a:stretch/>
        </p:blipFill>
        <p:spPr>
          <a:xfrm>
            <a:off x="1700808" y="1412776"/>
            <a:ext cx="1143000" cy="1333500"/>
          </a:xfrm>
          <a:prstGeom prst="rect">
            <a:avLst/>
          </a:prstGeom>
          <a:noFill/>
          <a:ln>
            <a:noFill/>
          </a:ln>
        </p:spPr>
      </p:pic>
      <p:sp>
        <p:nvSpPr>
          <p:cNvPr id="3760" name="Google Shape;3760;p208"/>
          <p:cNvSpPr txBox="1"/>
          <p:nvPr/>
        </p:nvSpPr>
        <p:spPr>
          <a:xfrm>
            <a:off x="0" y="5239464"/>
            <a:ext cx="9144000" cy="1645920"/>
          </a:xfrm>
          <a:prstGeom prst="rect">
            <a:avLst/>
          </a:prstGeom>
          <a:solidFill>
            <a:srgbClr val="002060"/>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600" b="1">
                <a:solidFill>
                  <a:schemeClr val="lt1"/>
                </a:solidFill>
                <a:latin typeface="Calibri"/>
                <a:ea typeface="Calibri"/>
                <a:cs typeface="Calibri"/>
                <a:sym typeface="Calibri"/>
              </a:rPr>
              <a:t>La joie et la satisfaction sont en Christ, pas la beauté, la musique, </a:t>
            </a:r>
            <a:endParaRPr/>
          </a:p>
          <a:p>
            <a:pPr marL="0" marR="0" lvl="0" indent="0" algn="ctr" rtl="0">
              <a:spcBef>
                <a:spcPts val="0"/>
              </a:spcBef>
              <a:spcAft>
                <a:spcPts val="0"/>
              </a:spcAft>
              <a:buNone/>
            </a:pPr>
            <a:r>
              <a:rPr lang="en-US" sz="2600" b="1">
                <a:solidFill>
                  <a:schemeClr val="lt1"/>
                </a:solidFill>
                <a:latin typeface="Calibri"/>
                <a:ea typeface="Calibri"/>
                <a:cs typeface="Calibri"/>
                <a:sym typeface="Calibri"/>
              </a:rPr>
              <a:t>les smartphones, les sports, les voitures, l'argent, les amis, </a:t>
            </a:r>
            <a:endParaRPr/>
          </a:p>
          <a:p>
            <a:pPr marL="0" marR="0" lvl="0" indent="0" algn="ctr" rtl="0">
              <a:spcBef>
                <a:spcPts val="0"/>
              </a:spcBef>
              <a:spcAft>
                <a:spcPts val="0"/>
              </a:spcAft>
              <a:buNone/>
            </a:pPr>
            <a:r>
              <a:rPr lang="en-US" sz="2600" b="1">
                <a:solidFill>
                  <a:schemeClr val="lt1"/>
                </a:solidFill>
                <a:latin typeface="Calibri"/>
                <a:ea typeface="Calibri"/>
                <a:cs typeface="Calibri"/>
                <a:sym typeface="Calibri"/>
              </a:rPr>
              <a:t>la romance, le sexe, la nourriture, les beuveries, les maisons ou </a:t>
            </a:r>
            <a:endParaRPr/>
          </a:p>
          <a:p>
            <a:pPr marL="0" marR="0" lvl="0" indent="0" algn="ctr" rtl="0">
              <a:spcBef>
                <a:spcPts val="0"/>
              </a:spcBef>
              <a:spcAft>
                <a:spcPts val="0"/>
              </a:spcAft>
              <a:buNone/>
            </a:pPr>
            <a:r>
              <a:rPr lang="en-US" sz="2600" b="1">
                <a:solidFill>
                  <a:schemeClr val="lt1"/>
                </a:solidFill>
                <a:latin typeface="Calibri"/>
                <a:ea typeface="Calibri"/>
                <a:cs typeface="Calibri"/>
                <a:sym typeface="Calibri"/>
              </a:rPr>
              <a:t>les emplois !   Jésus avait la joie suprême sans sexe ni argent !</a:t>
            </a:r>
            <a:endParaRPr sz="2600" b="1" i="0" u="none" strike="noStrike" cap="none">
              <a:solidFill>
                <a:schemeClr val="lt1"/>
              </a:solidFill>
              <a:latin typeface="Calibri"/>
              <a:ea typeface="Calibri"/>
              <a:cs typeface="Calibri"/>
              <a:sym typeface="Calibri"/>
            </a:endParaRPr>
          </a:p>
        </p:txBody>
      </p:sp>
      <p:sp>
        <p:nvSpPr>
          <p:cNvPr id="3761" name="Google Shape;3761;p208"/>
          <p:cNvSpPr txBox="1"/>
          <p:nvPr/>
        </p:nvSpPr>
        <p:spPr>
          <a:xfrm>
            <a:off x="72008" y="3789040"/>
            <a:ext cx="4427984" cy="1288967"/>
          </a:xfrm>
          <a:prstGeom prst="rect">
            <a:avLst/>
          </a:prstGeom>
          <a:noFill/>
          <a:ln>
            <a:noFill/>
          </a:ln>
        </p:spPr>
        <p:txBody>
          <a:bodyPr spcFirstLastPara="1" wrap="square" lIns="91425" tIns="45700" rIns="91425" bIns="45700" anchor="t" anchorCtr="0">
            <a:spAutoFit/>
          </a:bodyPr>
          <a:lstStyle/>
          <a:p>
            <a:pPr marL="0" marR="0" lvl="0" indent="0" algn="ctr" rtl="0">
              <a:lnSpc>
                <a:spcPct val="108333"/>
              </a:lnSpc>
              <a:spcBef>
                <a:spcPts val="0"/>
              </a:spcBef>
              <a:spcAft>
                <a:spcPts val="0"/>
              </a:spcAft>
              <a:buNone/>
            </a:pPr>
            <a:r>
              <a:rPr lang="en-US" sz="2400" b="1" dirty="0">
                <a:solidFill>
                  <a:schemeClr val="lt1"/>
                </a:solidFill>
                <a:latin typeface="Calibri" pitchFamily="34" charset="0"/>
                <a:ea typeface="Calibri"/>
                <a:cs typeface="Calibri" pitchFamily="34" charset="0"/>
                <a:sym typeface="Calibri"/>
              </a:rPr>
              <a:t>Le </a:t>
            </a:r>
            <a:r>
              <a:rPr lang="en-US" sz="2400" b="1" dirty="0" err="1">
                <a:solidFill>
                  <a:schemeClr val="lt1"/>
                </a:solidFill>
                <a:latin typeface="Calibri" pitchFamily="34" charset="0"/>
                <a:ea typeface="Calibri"/>
                <a:cs typeface="Calibri" pitchFamily="34" charset="0"/>
                <a:sym typeface="Calibri"/>
              </a:rPr>
              <a:t>chemin</a:t>
            </a:r>
            <a:r>
              <a:rPr lang="en-US" sz="2400" b="1" dirty="0">
                <a:solidFill>
                  <a:schemeClr val="lt1"/>
                </a:solidFill>
                <a:latin typeface="Calibri" pitchFamily="34" charset="0"/>
                <a:ea typeface="Calibri"/>
                <a:cs typeface="Calibri" pitchFamily="34" charset="0"/>
                <a:sym typeface="Calibri"/>
              </a:rPr>
              <a:t> </a:t>
            </a:r>
            <a:r>
              <a:rPr lang="en-US" sz="2400" b="1" dirty="0" err="1">
                <a:solidFill>
                  <a:schemeClr val="lt1"/>
                </a:solidFill>
                <a:latin typeface="Calibri" pitchFamily="34" charset="0"/>
                <a:ea typeface="Calibri"/>
                <a:cs typeface="Calibri" pitchFamily="34" charset="0"/>
                <a:sym typeface="Calibri"/>
              </a:rPr>
              <a:t>complètement</a:t>
            </a:r>
            <a:r>
              <a:rPr lang="en-US" sz="2400" b="1" dirty="0">
                <a:solidFill>
                  <a:schemeClr val="lt1"/>
                </a:solidFill>
                <a:latin typeface="Calibri" pitchFamily="34" charset="0"/>
                <a:ea typeface="Calibri"/>
                <a:cs typeface="Calibri" pitchFamily="34" charset="0"/>
                <a:sym typeface="Calibri"/>
              </a:rPr>
              <a:t> </a:t>
            </a:r>
            <a:r>
              <a:rPr lang="en-US" sz="2400" b="1" dirty="0" err="1">
                <a:solidFill>
                  <a:schemeClr val="lt1"/>
                </a:solidFill>
                <a:latin typeface="Calibri" pitchFamily="34" charset="0"/>
                <a:ea typeface="Calibri"/>
                <a:cs typeface="Calibri" pitchFamily="34" charset="0"/>
                <a:sym typeface="Calibri"/>
              </a:rPr>
              <a:t>différent</a:t>
            </a:r>
            <a:r>
              <a:rPr lang="en-US" sz="2400" b="1" dirty="0">
                <a:solidFill>
                  <a:schemeClr val="lt1"/>
                </a:solidFill>
                <a:latin typeface="Calibri" pitchFamily="34" charset="0"/>
                <a:ea typeface="Calibri"/>
                <a:cs typeface="Calibri" pitchFamily="34" charset="0"/>
                <a:sym typeface="Calibri"/>
              </a:rPr>
              <a:t> de </a:t>
            </a:r>
            <a:r>
              <a:rPr lang="en-US" sz="2400" b="1" dirty="0" err="1">
                <a:solidFill>
                  <a:schemeClr val="lt1"/>
                </a:solidFill>
                <a:latin typeface="Calibri" pitchFamily="34" charset="0"/>
                <a:ea typeface="Calibri"/>
                <a:cs typeface="Calibri" pitchFamily="34" charset="0"/>
                <a:sym typeface="Calibri"/>
              </a:rPr>
              <a:t>Dieu</a:t>
            </a:r>
            <a:r>
              <a:rPr lang="en-US" sz="2400" b="1" dirty="0">
                <a:solidFill>
                  <a:schemeClr val="lt1"/>
                </a:solidFill>
                <a:latin typeface="Calibri" pitchFamily="34" charset="0"/>
                <a:ea typeface="Calibri"/>
                <a:cs typeface="Calibri" pitchFamily="34" charset="0"/>
                <a:sym typeface="Calibri"/>
              </a:rPr>
              <a:t> </a:t>
            </a:r>
            <a:endParaRPr sz="2400" dirty="0">
              <a:latin typeface="Calibri" pitchFamily="34" charset="0"/>
              <a:cs typeface="Calibri" pitchFamily="34" charset="0"/>
            </a:endParaRPr>
          </a:p>
          <a:p>
            <a:pPr marL="0" marR="0" lvl="0" indent="0" algn="ctr" rtl="0">
              <a:lnSpc>
                <a:spcPct val="108333"/>
              </a:lnSpc>
              <a:spcBef>
                <a:spcPts val="0"/>
              </a:spcBef>
              <a:spcAft>
                <a:spcPts val="0"/>
              </a:spcAft>
              <a:buNone/>
            </a:pPr>
            <a:r>
              <a:rPr lang="en-US" sz="2400" b="1" dirty="0" err="1">
                <a:solidFill>
                  <a:schemeClr val="lt1"/>
                </a:solidFill>
                <a:latin typeface="Calibri" pitchFamily="34" charset="0"/>
                <a:ea typeface="Calibri"/>
                <a:cs typeface="Calibri" pitchFamily="34" charset="0"/>
                <a:sym typeface="Calibri"/>
              </a:rPr>
              <a:t>vers</a:t>
            </a:r>
            <a:r>
              <a:rPr lang="en-US" sz="2400" b="1" dirty="0">
                <a:solidFill>
                  <a:schemeClr val="lt1"/>
                </a:solidFill>
                <a:latin typeface="Calibri" pitchFamily="34" charset="0"/>
                <a:ea typeface="Calibri"/>
                <a:cs typeface="Calibri" pitchFamily="34" charset="0"/>
                <a:sym typeface="Calibri"/>
              </a:rPr>
              <a:t> la joie et la </a:t>
            </a:r>
            <a:r>
              <a:rPr lang="en-US" sz="2400" b="1" dirty="0" smtClean="0">
                <a:solidFill>
                  <a:schemeClr val="lt1"/>
                </a:solidFill>
                <a:latin typeface="Calibri" pitchFamily="34" charset="0"/>
                <a:ea typeface="Calibri"/>
                <a:cs typeface="Calibri" pitchFamily="34" charset="0"/>
                <a:sym typeface="Calibri"/>
              </a:rPr>
              <a:t>satisfaction</a:t>
            </a:r>
            <a:endParaRPr sz="2400" b="1" dirty="0">
              <a:solidFill>
                <a:schemeClr val="lt1"/>
              </a:solidFill>
              <a:latin typeface="Calibri" pitchFamily="34" charset="0"/>
              <a:ea typeface="Calibri"/>
              <a:cs typeface="Calibri" pitchFamily="34" charset="0"/>
              <a:sym typeface="Calibri"/>
            </a:endParaRPr>
          </a:p>
        </p:txBody>
      </p:sp>
      <p:sp>
        <p:nvSpPr>
          <p:cNvPr id="3762" name="Google Shape;3762;p208"/>
          <p:cNvSpPr txBox="1"/>
          <p:nvPr/>
        </p:nvSpPr>
        <p:spPr>
          <a:xfrm>
            <a:off x="0" y="-27384"/>
            <a:ext cx="442798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smiley © sherv.net                Jumping heart © www.fg-a.com </a:t>
            </a:r>
            <a:endParaRPr/>
          </a:p>
          <a:p>
            <a:pPr marL="0" marR="0" lvl="0" indent="0" algn="ctr" rtl="0">
              <a:spcBef>
                <a:spcPts val="0"/>
              </a:spcBef>
              <a:spcAft>
                <a:spcPts val="0"/>
              </a:spcAft>
              <a:buNone/>
            </a:pPr>
            <a:r>
              <a:rPr lang="en-US" sz="1000">
                <a:solidFill>
                  <a:srgbClr val="D8D8D8"/>
                </a:solidFill>
                <a:latin typeface="Arial"/>
                <a:ea typeface="Arial"/>
                <a:cs typeface="Arial"/>
                <a:sym typeface="Arial"/>
              </a:rPr>
              <a:t>People circle © clipartfest.com</a:t>
            </a:r>
            <a:endParaRPr sz="1800">
              <a:solidFill>
                <a:srgbClr val="D8D8D8"/>
              </a:solidFill>
              <a:latin typeface="Arial"/>
              <a:ea typeface="Arial"/>
              <a:cs typeface="Arial"/>
              <a:sym typeface="Arial"/>
            </a:endParaRPr>
          </a:p>
        </p:txBody>
      </p:sp>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Shape 3766"/>
        <p:cNvGrpSpPr/>
        <p:nvPr/>
      </p:nvGrpSpPr>
      <p:grpSpPr>
        <a:xfrm>
          <a:off x="0" y="0"/>
          <a:ext cx="0" cy="0"/>
          <a:chOff x="0" y="0"/>
          <a:chExt cx="0" cy="0"/>
        </a:xfrm>
      </p:grpSpPr>
      <p:pic>
        <p:nvPicPr>
          <p:cNvPr id="17" name="Picture 16" descr="saml size, gifts inside.jpg"/>
          <p:cNvPicPr>
            <a:picLocks noChangeAspect="1"/>
          </p:cNvPicPr>
          <p:nvPr/>
        </p:nvPicPr>
        <p:blipFill>
          <a:blip r:embed="rId3" cstate="print"/>
          <a:srcRect l="11151" t="26376" r="13251" b="7475"/>
          <a:stretch>
            <a:fillRect/>
          </a:stretch>
        </p:blipFill>
        <p:spPr>
          <a:xfrm rot="5400000">
            <a:off x="1106488" y="-1143000"/>
            <a:ext cx="6858000" cy="9144000"/>
          </a:xfrm>
          <a:prstGeom prst="rect">
            <a:avLst/>
          </a:prstGeom>
        </p:spPr>
      </p:pic>
      <p:sp>
        <p:nvSpPr>
          <p:cNvPr id="3769" name="Google Shape;3769;p209"/>
          <p:cNvSpPr txBox="1"/>
          <p:nvPr/>
        </p:nvSpPr>
        <p:spPr>
          <a:xfrm>
            <a:off x="2699792" y="404664"/>
            <a:ext cx="2304256"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ta justice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de Dieu, ta justification</a:t>
            </a:r>
            <a:endParaRPr sz="1800" b="1">
              <a:solidFill>
                <a:schemeClr val="lt1"/>
              </a:solidFill>
              <a:latin typeface="Arial"/>
              <a:ea typeface="Arial"/>
              <a:cs typeface="Arial"/>
              <a:sym typeface="Arial"/>
            </a:endParaRPr>
          </a:p>
        </p:txBody>
      </p:sp>
      <p:sp>
        <p:nvSpPr>
          <p:cNvPr id="3770" name="Google Shape;3770;p209"/>
          <p:cNvSpPr txBox="1"/>
          <p:nvPr/>
        </p:nvSpPr>
        <p:spPr>
          <a:xfrm>
            <a:off x="7848872" y="766445"/>
            <a:ext cx="1475656"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ta paix avec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Dieu</a:t>
            </a:r>
            <a:endParaRPr sz="1800" b="1">
              <a:solidFill>
                <a:schemeClr val="lt1"/>
              </a:solidFill>
              <a:latin typeface="Arial"/>
              <a:ea typeface="Arial"/>
              <a:cs typeface="Arial"/>
              <a:sym typeface="Arial"/>
            </a:endParaRPr>
          </a:p>
        </p:txBody>
      </p:sp>
      <p:sp>
        <p:nvSpPr>
          <p:cNvPr id="3771" name="Google Shape;3771;p209"/>
          <p:cNvSpPr txBox="1"/>
          <p:nvPr/>
        </p:nvSpPr>
        <p:spPr>
          <a:xfrm>
            <a:off x="4211960" y="5301208"/>
            <a:ext cx="3528392"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FF0000"/>
                </a:solidFill>
                <a:latin typeface="Arial"/>
                <a:ea typeface="Arial"/>
                <a:cs typeface="Arial"/>
                <a:sym typeface="Arial"/>
              </a:rPr>
              <a:t>Je suis ton sacrifice </a:t>
            </a:r>
            <a:endParaRPr/>
          </a:p>
          <a:p>
            <a:pPr marL="0" marR="0" lvl="0" indent="0" algn="ctr" rtl="0">
              <a:spcBef>
                <a:spcPts val="0"/>
              </a:spcBef>
              <a:spcAft>
                <a:spcPts val="0"/>
              </a:spcAft>
              <a:buNone/>
            </a:pPr>
            <a:r>
              <a:rPr lang="en-US" sz="1800" b="1">
                <a:solidFill>
                  <a:srgbClr val="FF0000"/>
                </a:solidFill>
                <a:latin typeface="Arial"/>
                <a:ea typeface="Arial"/>
                <a:cs typeface="Arial"/>
                <a:sym typeface="Arial"/>
              </a:rPr>
              <a:t>expiatoire détournant </a:t>
            </a:r>
            <a:endParaRPr/>
          </a:p>
          <a:p>
            <a:pPr marL="0" marR="0" lvl="0" indent="0" algn="ctr" rtl="0">
              <a:spcBef>
                <a:spcPts val="0"/>
              </a:spcBef>
              <a:spcAft>
                <a:spcPts val="0"/>
              </a:spcAft>
              <a:buNone/>
            </a:pPr>
            <a:r>
              <a:rPr lang="en-US" sz="1800" b="1">
                <a:solidFill>
                  <a:srgbClr val="FF0000"/>
                </a:solidFill>
                <a:latin typeface="Arial"/>
                <a:ea typeface="Arial"/>
                <a:cs typeface="Arial"/>
                <a:sym typeface="Arial"/>
              </a:rPr>
              <a:t>la colère de Dieu</a:t>
            </a:r>
            <a:endParaRPr sz="1800" b="1">
              <a:solidFill>
                <a:srgbClr val="FF0000"/>
              </a:solidFill>
              <a:latin typeface="Arial"/>
              <a:ea typeface="Arial"/>
              <a:cs typeface="Arial"/>
              <a:sym typeface="Arial"/>
            </a:endParaRPr>
          </a:p>
        </p:txBody>
      </p:sp>
      <p:sp>
        <p:nvSpPr>
          <p:cNvPr id="3772" name="Google Shape;3772;p209"/>
          <p:cNvSpPr txBox="1"/>
          <p:nvPr/>
        </p:nvSpPr>
        <p:spPr>
          <a:xfrm>
            <a:off x="4572000" y="-25643"/>
            <a:ext cx="3579554"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FF0000"/>
                </a:solidFill>
                <a:latin typeface="Arial"/>
                <a:ea typeface="Arial"/>
                <a:cs typeface="Arial"/>
                <a:sym typeface="Arial"/>
              </a:rPr>
              <a:t>Je suis ta rançon </a:t>
            </a:r>
            <a:endParaRPr/>
          </a:p>
          <a:p>
            <a:pPr marL="0" marR="0" lvl="0" indent="0" algn="ctr" rtl="0">
              <a:spcBef>
                <a:spcPts val="0"/>
              </a:spcBef>
              <a:spcAft>
                <a:spcPts val="0"/>
              </a:spcAft>
              <a:buNone/>
            </a:pPr>
            <a:r>
              <a:rPr lang="en-US" sz="1800" b="1">
                <a:solidFill>
                  <a:srgbClr val="FF0000"/>
                </a:solidFill>
                <a:latin typeface="Arial"/>
                <a:ea typeface="Arial"/>
                <a:cs typeface="Arial"/>
                <a:sym typeface="Arial"/>
              </a:rPr>
              <a:t>et ta rédemption</a:t>
            </a:r>
            <a:endParaRPr sz="1800" b="1">
              <a:solidFill>
                <a:srgbClr val="FF0000"/>
              </a:solidFill>
              <a:latin typeface="Arial"/>
              <a:ea typeface="Arial"/>
              <a:cs typeface="Arial"/>
              <a:sym typeface="Arial"/>
            </a:endParaRPr>
          </a:p>
        </p:txBody>
      </p:sp>
      <p:sp>
        <p:nvSpPr>
          <p:cNvPr id="3773" name="Google Shape;3773;p209"/>
          <p:cNvSpPr txBox="1"/>
          <p:nvPr/>
        </p:nvSpPr>
        <p:spPr>
          <a:xfrm>
            <a:off x="0" y="5229200"/>
            <a:ext cx="1224136"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la vie éternelle</a:t>
            </a:r>
            <a:endParaRPr sz="1800" b="1">
              <a:solidFill>
                <a:schemeClr val="lt1"/>
              </a:solidFill>
              <a:latin typeface="Arial"/>
              <a:ea typeface="Arial"/>
              <a:cs typeface="Arial"/>
              <a:sym typeface="Arial"/>
            </a:endParaRPr>
          </a:p>
        </p:txBody>
      </p:sp>
      <p:sp>
        <p:nvSpPr>
          <p:cNvPr id="3774" name="Google Shape;3774;p209"/>
          <p:cNvSpPr txBox="1"/>
          <p:nvPr/>
        </p:nvSpPr>
        <p:spPr>
          <a:xfrm>
            <a:off x="7596336" y="3068960"/>
            <a:ext cx="1512168" cy="23083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FF0000"/>
                </a:solidFill>
                <a:latin typeface="Arial"/>
                <a:ea typeface="Arial"/>
                <a:cs typeface="Arial"/>
                <a:sym typeface="Arial"/>
              </a:rPr>
              <a:t>Je suis votre délivrance des ténèbres dans le royaume du Fils de Dieu</a:t>
            </a:r>
            <a:endParaRPr sz="1800" b="1">
              <a:solidFill>
                <a:srgbClr val="FF0000"/>
              </a:solidFill>
              <a:latin typeface="Arial"/>
              <a:ea typeface="Arial"/>
              <a:cs typeface="Arial"/>
              <a:sym typeface="Arial"/>
            </a:endParaRPr>
          </a:p>
        </p:txBody>
      </p:sp>
      <p:sp>
        <p:nvSpPr>
          <p:cNvPr id="3775" name="Google Shape;3775;p209"/>
          <p:cNvSpPr txBox="1"/>
          <p:nvPr/>
        </p:nvSpPr>
        <p:spPr>
          <a:xfrm>
            <a:off x="7128792" y="5685055"/>
            <a:ext cx="2267744"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la plénitude de la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bénédiction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de Dieu</a:t>
            </a:r>
            <a:endParaRPr sz="1800" b="1">
              <a:solidFill>
                <a:schemeClr val="lt1"/>
              </a:solidFill>
              <a:latin typeface="Arial"/>
              <a:ea typeface="Arial"/>
              <a:cs typeface="Arial"/>
              <a:sym typeface="Arial"/>
            </a:endParaRPr>
          </a:p>
        </p:txBody>
      </p:sp>
      <p:sp>
        <p:nvSpPr>
          <p:cNvPr id="3776" name="Google Shape;3776;p209"/>
          <p:cNvSpPr txBox="1"/>
          <p:nvPr/>
        </p:nvSpPr>
        <p:spPr>
          <a:xfrm>
            <a:off x="1259632" y="417438"/>
            <a:ext cx="1512168"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ton pardon des péchés</a:t>
            </a:r>
            <a:endParaRPr sz="1800" b="1">
              <a:solidFill>
                <a:schemeClr val="lt1"/>
              </a:solidFill>
              <a:latin typeface="Arial"/>
              <a:ea typeface="Arial"/>
              <a:cs typeface="Arial"/>
              <a:sym typeface="Arial"/>
            </a:endParaRPr>
          </a:p>
        </p:txBody>
      </p:sp>
      <p:sp>
        <p:nvSpPr>
          <p:cNvPr id="3777" name="Google Shape;3777;p209"/>
          <p:cNvSpPr txBox="1"/>
          <p:nvPr/>
        </p:nvSpPr>
        <p:spPr>
          <a:xfrm>
            <a:off x="1128646" y="1988840"/>
            <a:ext cx="2147210"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ton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espoir de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gloire</a:t>
            </a:r>
            <a:endParaRPr sz="1800" b="1">
              <a:solidFill>
                <a:schemeClr val="lt1"/>
              </a:solidFill>
              <a:latin typeface="Arial"/>
              <a:ea typeface="Arial"/>
              <a:cs typeface="Arial"/>
              <a:sym typeface="Arial"/>
            </a:endParaRPr>
          </a:p>
        </p:txBody>
      </p:sp>
      <p:sp>
        <p:nvSpPr>
          <p:cNvPr id="3778" name="Google Shape;3778;p209"/>
          <p:cNvSpPr txBox="1"/>
          <p:nvPr/>
        </p:nvSpPr>
        <p:spPr>
          <a:xfrm>
            <a:off x="-252536" y="2383720"/>
            <a:ext cx="1944216" cy="147732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ton adoption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pour être l'enfant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de Dieu</a:t>
            </a:r>
            <a:endParaRPr sz="1800" b="1">
              <a:solidFill>
                <a:schemeClr val="lt1"/>
              </a:solidFill>
              <a:latin typeface="Arial"/>
              <a:ea typeface="Arial"/>
              <a:cs typeface="Arial"/>
              <a:sym typeface="Arial"/>
            </a:endParaRPr>
          </a:p>
        </p:txBody>
      </p:sp>
      <p:sp>
        <p:nvSpPr>
          <p:cNvPr id="3779" name="Google Shape;3779;p209"/>
          <p:cNvSpPr txBox="1"/>
          <p:nvPr/>
        </p:nvSpPr>
        <p:spPr>
          <a:xfrm>
            <a:off x="1259632" y="5734997"/>
            <a:ext cx="3135456"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FF0000"/>
                </a:solidFill>
                <a:latin typeface="Arial"/>
                <a:ea typeface="Arial"/>
                <a:cs typeface="Arial"/>
                <a:sym typeface="Arial"/>
              </a:rPr>
              <a:t>Je suis la plénitude spirituelle en Dieu</a:t>
            </a:r>
            <a:endParaRPr sz="1800" b="1">
              <a:solidFill>
                <a:srgbClr val="FF0000"/>
              </a:solidFill>
              <a:latin typeface="Arial"/>
              <a:ea typeface="Arial"/>
              <a:cs typeface="Arial"/>
              <a:sym typeface="Arial"/>
            </a:endParaRPr>
          </a:p>
        </p:txBody>
      </p:sp>
      <p:sp>
        <p:nvSpPr>
          <p:cNvPr id="3780" name="Google Shape;3780;p209"/>
          <p:cNvSpPr txBox="1"/>
          <p:nvPr/>
        </p:nvSpPr>
        <p:spPr>
          <a:xfrm>
            <a:off x="5580112" y="3862789"/>
            <a:ext cx="2016224"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vie </a:t>
            </a:r>
            <a:endParaRPr/>
          </a:p>
          <a:p>
            <a:pPr marL="0" marR="0" lvl="0" indent="0" algn="l" rtl="0">
              <a:spcBef>
                <a:spcPts val="0"/>
              </a:spcBef>
              <a:spcAft>
                <a:spcPts val="0"/>
              </a:spcAft>
              <a:buNone/>
            </a:pPr>
            <a:r>
              <a:rPr lang="en-US" sz="1800" b="1">
                <a:solidFill>
                  <a:schemeClr val="lt1"/>
                </a:solidFill>
                <a:latin typeface="Arial"/>
                <a:ea typeface="Arial"/>
                <a:cs typeface="Arial"/>
                <a:sym typeface="Arial"/>
              </a:rPr>
              <a:t>dans l’Esprit</a:t>
            </a:r>
            <a:endParaRPr sz="1800" b="1">
              <a:solidFill>
                <a:schemeClr val="lt1"/>
              </a:solidFill>
              <a:latin typeface="Arial"/>
              <a:ea typeface="Arial"/>
              <a:cs typeface="Arial"/>
              <a:sym typeface="Arial"/>
            </a:endParaRPr>
          </a:p>
        </p:txBody>
      </p:sp>
      <p:sp>
        <p:nvSpPr>
          <p:cNvPr id="3781" name="Google Shape;3781;p209"/>
          <p:cNvSpPr txBox="1"/>
          <p:nvPr/>
        </p:nvSpPr>
        <p:spPr>
          <a:xfrm rot="-1641654">
            <a:off x="1433939" y="1820242"/>
            <a:ext cx="6492240" cy="2651760"/>
          </a:xfrm>
          <a:prstGeom prst="rect">
            <a:avLst/>
          </a:prstGeom>
          <a:solidFill>
            <a:srgbClr val="FF00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a:solidFill>
                  <a:schemeClr val="dk2"/>
                </a:solidFill>
                <a:latin typeface="Arial Black"/>
                <a:ea typeface="Arial Black"/>
                <a:cs typeface="Arial Black"/>
                <a:sym typeface="Arial Black"/>
              </a:rPr>
              <a:t>La joie et la satisfaction sont en Dieu. Ouvrez les dons de Christ pour profiter du Seigneur par la foi dans les promesses de Dieu exprimées dans la louange! Promesses - Foi - Louange</a:t>
            </a:r>
            <a:endParaRPr sz="2800" b="0" i="0" u="none" strike="noStrike" cap="none">
              <a:solidFill>
                <a:schemeClr val="dk2"/>
              </a:solidFill>
              <a:latin typeface="Arial Black"/>
              <a:ea typeface="Arial Black"/>
              <a:cs typeface="Arial Black"/>
              <a:sym typeface="Arial Black"/>
            </a:endParaRPr>
          </a:p>
        </p:txBody>
      </p:sp>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bg>
      <p:bgPr>
        <a:solidFill>
          <a:srgbClr val="66FFFF"/>
        </a:solidFill>
        <a:effectLst/>
      </p:bgPr>
    </p:bg>
    <p:spTree>
      <p:nvGrpSpPr>
        <p:cNvPr id="1" name="Shape 3786"/>
        <p:cNvGrpSpPr/>
        <p:nvPr/>
      </p:nvGrpSpPr>
      <p:grpSpPr>
        <a:xfrm>
          <a:off x="0" y="0"/>
          <a:ext cx="0" cy="0"/>
          <a:chOff x="0" y="0"/>
          <a:chExt cx="0" cy="0"/>
        </a:xfrm>
      </p:grpSpPr>
      <p:sp>
        <p:nvSpPr>
          <p:cNvPr id="3787" name="Google Shape;3787;p210"/>
          <p:cNvSpPr txBox="1"/>
          <p:nvPr/>
        </p:nvSpPr>
        <p:spPr>
          <a:xfrm>
            <a:off x="152400" y="228600"/>
            <a:ext cx="8915400" cy="618630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rgbClr val="FF0000"/>
                </a:solidFill>
                <a:latin typeface="Arial"/>
                <a:ea typeface="Arial"/>
                <a:cs typeface="Arial"/>
                <a:sym typeface="Arial"/>
              </a:rPr>
              <a:t>Hautement recommandé</a:t>
            </a:r>
            <a:endParaRPr/>
          </a:p>
          <a:p>
            <a:pPr marL="0" marR="0" lvl="0" indent="0" algn="l" rtl="0">
              <a:spcBef>
                <a:spcPts val="0"/>
              </a:spcBef>
              <a:spcAft>
                <a:spcPts val="0"/>
              </a:spcAft>
              <a:buNone/>
            </a:pPr>
            <a:endParaRPr sz="1600" b="1">
              <a:solidFill>
                <a:schemeClr val="dk2"/>
              </a:solidFill>
              <a:latin typeface="Arial"/>
              <a:ea typeface="Arial"/>
              <a:cs typeface="Arial"/>
              <a:sym typeface="Arial"/>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Prenez l'habitude de louer le SEIGNEUR chaque jour pour sa grâce en Christ. Développez un esprit et un cœur qui reposent en Christ pour tous. </a:t>
            </a:r>
            <a:endParaRPr/>
          </a:p>
          <a:p>
            <a:pPr marL="0" marR="0" lvl="0" indent="0" algn="l" rtl="0">
              <a:spcBef>
                <a:spcPts val="0"/>
              </a:spcBef>
              <a:spcAft>
                <a:spcPts val="0"/>
              </a:spcAft>
              <a:buNone/>
            </a:pPr>
            <a:endParaRPr sz="1600" b="1">
              <a:solidFill>
                <a:schemeClr val="dk2"/>
              </a:solidFill>
              <a:latin typeface="Arial"/>
              <a:ea typeface="Arial"/>
              <a:cs typeface="Arial"/>
              <a:sym typeface="Arial"/>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Pendant votre temps de prière chacun des sept jours de la semaine, louez le Seigneur à travers la section 1 du jour 1, section deux le jour 2, . . . sept le jour 7 !</a:t>
            </a:r>
            <a:endParaRPr/>
          </a:p>
          <a:p>
            <a:pPr marL="0" marR="0" lvl="0" indent="0" algn="l" rtl="0">
              <a:spcBef>
                <a:spcPts val="0"/>
              </a:spcBef>
              <a:spcAft>
                <a:spcPts val="0"/>
              </a:spcAft>
              <a:buNone/>
            </a:pPr>
            <a:endParaRPr sz="1600" b="1">
              <a:solidFill>
                <a:schemeClr val="dk2"/>
              </a:solidFill>
              <a:latin typeface="Arial"/>
              <a:ea typeface="Arial"/>
              <a:cs typeface="Arial"/>
              <a:sym typeface="Arial"/>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Lundi – Section 1</a:t>
            </a:r>
            <a:endParaRPr sz="2400" b="1">
              <a:solidFill>
                <a:srgbClr val="7030A0"/>
              </a:solidFill>
              <a:latin typeface="Arial"/>
              <a:ea typeface="Arial"/>
              <a:cs typeface="Arial"/>
              <a:sym typeface="Arial"/>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Mardi – Section 2  </a:t>
            </a:r>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Mercredi – Section 3</a:t>
            </a:r>
            <a:endParaRPr sz="2800" b="1">
              <a:solidFill>
                <a:srgbClr val="FF0000"/>
              </a:solidFill>
              <a:latin typeface="Arial"/>
              <a:ea typeface="Arial"/>
              <a:cs typeface="Arial"/>
              <a:sym typeface="Arial"/>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Jeudi – Section 4  </a:t>
            </a:r>
            <a:r>
              <a:rPr lang="en-US" sz="2800" b="1">
                <a:solidFill>
                  <a:srgbClr val="FF0000"/>
                </a:solidFill>
                <a:latin typeface="Calibri"/>
                <a:ea typeface="Calibri"/>
                <a:cs typeface="Calibri"/>
                <a:sym typeface="Calibri"/>
              </a:rPr>
              <a:t> </a:t>
            </a:r>
            <a:endParaRPr sz="2800" b="1">
              <a:solidFill>
                <a:srgbClr val="FF0000"/>
              </a:solidFill>
              <a:latin typeface="Arial"/>
              <a:ea typeface="Arial"/>
              <a:cs typeface="Arial"/>
              <a:sym typeface="Arial"/>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Vendredi – Section 5 </a:t>
            </a:r>
            <a:r>
              <a:rPr lang="en-US" sz="2800" b="1">
                <a:solidFill>
                  <a:srgbClr val="FF0000"/>
                </a:solidFill>
                <a:latin typeface="Calibri"/>
                <a:ea typeface="Calibri"/>
                <a:cs typeface="Calibri"/>
                <a:sym typeface="Calibri"/>
              </a:rPr>
              <a:t> </a:t>
            </a:r>
            <a:endParaRPr sz="2800" b="1">
              <a:solidFill>
                <a:srgbClr val="FF0000"/>
              </a:solidFill>
              <a:latin typeface="Arial"/>
              <a:ea typeface="Arial"/>
              <a:cs typeface="Arial"/>
              <a:sym typeface="Arial"/>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Samedi – Section 6  </a:t>
            </a:r>
            <a:r>
              <a:rPr lang="en-US" sz="2800" b="1">
                <a:solidFill>
                  <a:srgbClr val="FF0000"/>
                </a:solidFill>
                <a:latin typeface="Calibri"/>
                <a:ea typeface="Calibri"/>
                <a:cs typeface="Calibri"/>
                <a:sym typeface="Calibri"/>
              </a:rPr>
              <a:t>Dons d'être le corps du Christ 72-82 </a:t>
            </a:r>
            <a:endParaRPr sz="2800" b="1">
              <a:solidFill>
                <a:srgbClr val="FF0000"/>
              </a:solidFill>
              <a:latin typeface="Arial"/>
              <a:ea typeface="Arial"/>
              <a:cs typeface="Arial"/>
              <a:sym typeface="Arial"/>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Dimanche – Section 7</a:t>
            </a:r>
            <a:endParaRPr sz="2400" b="1">
              <a:solidFill>
                <a:schemeClr val="dk2"/>
              </a:solidFill>
              <a:latin typeface="Arial"/>
              <a:ea typeface="Arial"/>
              <a:cs typeface="Arial"/>
              <a:sym typeface="Arial"/>
            </a:endParaRPr>
          </a:p>
        </p:txBody>
      </p:sp>
    </p:spTree>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3791"/>
        <p:cNvGrpSpPr/>
        <p:nvPr/>
      </p:nvGrpSpPr>
      <p:grpSpPr>
        <a:xfrm>
          <a:off x="0" y="0"/>
          <a:ext cx="0" cy="0"/>
          <a:chOff x="0" y="0"/>
          <a:chExt cx="0" cy="0"/>
        </a:xfrm>
      </p:grpSpPr>
      <p:sp>
        <p:nvSpPr>
          <p:cNvPr id="3792" name="Google Shape;3792;p211"/>
          <p:cNvSpPr txBox="1">
            <a:spLocks noGrp="1"/>
          </p:cNvSpPr>
          <p:nvPr>
            <p:ph type="title"/>
          </p:nvPr>
        </p:nvSpPr>
        <p:spPr>
          <a:xfrm>
            <a:off x="0" y="3366120"/>
            <a:ext cx="91440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200" b="1">
                <a:solidFill>
                  <a:srgbClr val="FFFF00"/>
                </a:solidFill>
                <a:latin typeface="Calibri"/>
                <a:ea typeface="Calibri"/>
                <a:cs typeface="Calibri"/>
                <a:sym typeface="Calibri"/>
              </a:rPr>
              <a:t>La grâce de Dieu en Christ </a:t>
            </a:r>
            <a:br>
              <a:rPr lang="en-US" sz="3200" b="1">
                <a:solidFill>
                  <a:srgbClr val="FFFF00"/>
                </a:solidFill>
                <a:latin typeface="Calibri"/>
                <a:ea typeface="Calibri"/>
                <a:cs typeface="Calibri"/>
                <a:sym typeface="Calibri"/>
              </a:rPr>
            </a:br>
            <a:r>
              <a:rPr lang="en-US" sz="2400" b="1">
                <a:solidFill>
                  <a:srgbClr val="FFFF00"/>
                </a:solidFill>
                <a:latin typeface="Calibri"/>
                <a:ea typeface="Calibri"/>
                <a:cs typeface="Calibri"/>
                <a:sym typeface="Calibri"/>
              </a:rPr>
              <a:t>100 dons de délices que nous recevons dans </a:t>
            </a:r>
            <a:br>
              <a:rPr lang="en-US" sz="2400" b="1">
                <a:solidFill>
                  <a:srgbClr val="FFFF00"/>
                </a:solidFill>
                <a:latin typeface="Calibri"/>
                <a:ea typeface="Calibri"/>
                <a:cs typeface="Calibri"/>
                <a:sym typeface="Calibri"/>
              </a:rPr>
            </a:br>
            <a:r>
              <a:rPr lang="en-US" sz="2400" b="1">
                <a:solidFill>
                  <a:srgbClr val="FFFF00"/>
                </a:solidFill>
                <a:latin typeface="Calibri"/>
                <a:ea typeface="Calibri"/>
                <a:cs typeface="Calibri"/>
                <a:sym typeface="Calibri"/>
              </a:rPr>
              <a:t>le don du Seigneur du Christ crucifié</a:t>
            </a:r>
            <a:r>
              <a:rPr lang="en-US" sz="3200" b="1">
                <a:solidFill>
                  <a:srgbClr val="FFFF00"/>
                </a:solidFill>
                <a:latin typeface="Calibri"/>
                <a:ea typeface="Calibri"/>
                <a:cs typeface="Calibri"/>
                <a:sym typeface="Calibri"/>
              </a:rPr>
              <a:t> </a:t>
            </a:r>
            <a:br>
              <a:rPr lang="en-US" sz="3200" b="1">
                <a:solidFill>
                  <a:srgbClr val="FFFF00"/>
                </a:solidFill>
                <a:latin typeface="Calibri"/>
                <a:ea typeface="Calibri"/>
                <a:cs typeface="Calibri"/>
                <a:sym typeface="Calibri"/>
              </a:rPr>
            </a:br>
            <a:r>
              <a:rPr lang="en-US" sz="1200" b="1">
                <a:solidFill>
                  <a:srgbClr val="FFFF00"/>
                </a:solidFill>
                <a:latin typeface="Calibri"/>
                <a:ea typeface="Calibri"/>
                <a:cs typeface="Calibri"/>
                <a:sym typeface="Calibri"/>
              </a:rPr>
              <a:t/>
            </a:r>
            <a:br>
              <a:rPr lang="en-US" sz="1200" b="1">
                <a:solidFill>
                  <a:srgbClr val="FFFF00"/>
                </a:solidFill>
                <a:latin typeface="Calibri"/>
                <a:ea typeface="Calibri"/>
                <a:cs typeface="Calibri"/>
                <a:sym typeface="Calibri"/>
              </a:rPr>
            </a:br>
            <a:r>
              <a:rPr lang="en-US" sz="2800" b="1">
                <a:solidFill>
                  <a:schemeClr val="lt1"/>
                </a:solidFill>
                <a:latin typeface="Calibri"/>
                <a:ea typeface="Calibri"/>
                <a:cs typeface="Calibri"/>
                <a:sym typeface="Calibri"/>
              </a:rPr>
              <a:t>Dons qui sont un fondement solide 1-14 </a:t>
            </a:r>
            <a:br>
              <a:rPr lang="en-US" sz="28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Dons de connexion avec le Père, le Fils et l'Esprit 15-23 </a:t>
            </a:r>
            <a:br>
              <a:rPr lang="en-US" sz="28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Dons de vie sur le trône de Dieu 24-31 </a:t>
            </a:r>
            <a:br>
              <a:rPr lang="en-US" sz="28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Dons d'être libéré du péché 32-48 </a:t>
            </a:r>
            <a:br>
              <a:rPr lang="en-US" sz="28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Dons de vie dans le Saint-Esprit 48-71 </a:t>
            </a:r>
            <a:br>
              <a:rPr lang="en-US" sz="2800" b="1">
                <a:solidFill>
                  <a:schemeClr val="lt1"/>
                </a:solidFill>
                <a:latin typeface="Calibri"/>
                <a:ea typeface="Calibri"/>
                <a:cs typeface="Calibri"/>
                <a:sym typeface="Calibri"/>
              </a:rPr>
            </a:br>
            <a:r>
              <a:rPr lang="en-US" sz="2800" b="1">
                <a:solidFill>
                  <a:srgbClr val="00FF00"/>
                </a:solidFill>
                <a:latin typeface="Calibri"/>
                <a:ea typeface="Calibri"/>
                <a:cs typeface="Calibri"/>
                <a:sym typeface="Calibri"/>
              </a:rPr>
              <a:t>Dons d'être le corps du Christ 72-82 </a:t>
            </a:r>
            <a:br>
              <a:rPr lang="en-US" sz="2800" b="1">
                <a:solidFill>
                  <a:srgbClr val="00FF00"/>
                </a:solidFill>
                <a:latin typeface="Calibri"/>
                <a:ea typeface="Calibri"/>
                <a:cs typeface="Calibri"/>
                <a:sym typeface="Calibri"/>
              </a:rPr>
            </a:br>
            <a:r>
              <a:rPr lang="en-US" sz="2800" b="1">
                <a:solidFill>
                  <a:schemeClr val="lt1"/>
                </a:solidFill>
                <a:latin typeface="Calibri"/>
                <a:ea typeface="Calibri"/>
                <a:cs typeface="Calibri"/>
                <a:sym typeface="Calibri"/>
              </a:rPr>
              <a:t>Dons de gloire future 83-97 </a:t>
            </a:r>
            <a:br>
              <a:rPr lang="en-US" sz="28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Trois grands dons qui incluent tous les autres 98-100 </a:t>
            </a:r>
            <a:br>
              <a:rPr lang="en-US" sz="28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
            </a:r>
            <a:br>
              <a:rPr lang="en-US" sz="2800" b="1">
                <a:solidFill>
                  <a:schemeClr val="lt1"/>
                </a:solidFill>
                <a:latin typeface="Calibri"/>
                <a:ea typeface="Calibri"/>
                <a:cs typeface="Calibri"/>
                <a:sym typeface="Calibri"/>
              </a:rPr>
            </a:br>
            <a:r>
              <a:rPr lang="en-US" sz="2800" b="1">
                <a:solidFill>
                  <a:srgbClr val="FF0000"/>
                </a:solidFill>
                <a:latin typeface="Calibri"/>
                <a:ea typeface="Calibri"/>
                <a:cs typeface="Calibri"/>
                <a:sym typeface="Calibri"/>
              </a:rPr>
              <a:t>Utilisez « recherche » sur votre smartphone </a:t>
            </a:r>
            <a:br>
              <a:rPr lang="en-US" sz="2800" b="1">
                <a:solidFill>
                  <a:srgbClr val="FF0000"/>
                </a:solidFill>
                <a:latin typeface="Calibri"/>
                <a:ea typeface="Calibri"/>
                <a:cs typeface="Calibri"/>
                <a:sym typeface="Calibri"/>
              </a:rPr>
            </a:br>
            <a:r>
              <a:rPr lang="en-US" sz="2800" b="1">
                <a:latin typeface="Arial"/>
                <a:ea typeface="Arial"/>
                <a:cs typeface="Arial"/>
                <a:sym typeface="Arial"/>
              </a:rPr>
              <a:t/>
            </a:r>
            <a:br>
              <a:rPr lang="en-US" sz="2800" b="1">
                <a:latin typeface="Arial"/>
                <a:ea typeface="Arial"/>
                <a:cs typeface="Arial"/>
                <a:sym typeface="Arial"/>
              </a:rPr>
            </a:br>
            <a:r>
              <a:rPr lang="en-US" sz="3200"/>
              <a:t/>
            </a:r>
            <a:br>
              <a:rPr lang="en-US" sz="3200"/>
            </a:br>
            <a:endParaRPr sz="3200"/>
          </a:p>
        </p:txBody>
      </p:sp>
    </p:spTree>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3796"/>
        <p:cNvGrpSpPr/>
        <p:nvPr/>
      </p:nvGrpSpPr>
      <p:grpSpPr>
        <a:xfrm>
          <a:off x="0" y="0"/>
          <a:ext cx="0" cy="0"/>
          <a:chOff x="0" y="0"/>
          <a:chExt cx="0" cy="0"/>
        </a:xfrm>
      </p:grpSpPr>
      <p:sp>
        <p:nvSpPr>
          <p:cNvPr id="3797" name="Google Shape;3797;p212"/>
          <p:cNvSpPr/>
          <p:nvPr/>
        </p:nvSpPr>
        <p:spPr>
          <a:xfrm>
            <a:off x="1115616" y="188640"/>
            <a:ext cx="7200800" cy="6571109"/>
          </a:xfrm>
          <a:prstGeom prst="ellipse">
            <a:avLst/>
          </a:prstGeom>
          <a:solidFill>
            <a:srgbClr val="FF00FF"/>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b="1">
              <a:solidFill>
                <a:schemeClr val="dk2"/>
              </a:solidFill>
              <a:latin typeface="Arial"/>
              <a:ea typeface="Arial"/>
              <a:cs typeface="Arial"/>
              <a:sym typeface="Arial"/>
            </a:endParaRPr>
          </a:p>
          <a:p>
            <a:pPr marL="0" marR="0" lvl="0" indent="0" algn="ctr" rtl="0">
              <a:spcBef>
                <a:spcPts val="0"/>
              </a:spcBef>
              <a:spcAft>
                <a:spcPts val="0"/>
              </a:spcAft>
              <a:buNone/>
            </a:pPr>
            <a:endParaRPr sz="1000" b="1">
              <a:solidFill>
                <a:schemeClr val="dk2"/>
              </a:solidFill>
              <a:latin typeface="Arial"/>
              <a:ea typeface="Arial"/>
              <a:cs typeface="Arial"/>
              <a:sym typeface="Arial"/>
            </a:endParaRPr>
          </a:p>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798" name="Google Shape;3798;p212"/>
          <p:cNvSpPr txBox="1">
            <a:spLocks noGrp="1"/>
          </p:cNvSpPr>
          <p:nvPr>
            <p:ph type="title"/>
          </p:nvPr>
        </p:nvSpPr>
        <p:spPr>
          <a:xfrm>
            <a:off x="1619672" y="197768"/>
            <a:ext cx="6336704"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None/>
            </a:pPr>
            <a:r>
              <a:rPr lang="en-US" sz="4800" b="1">
                <a:solidFill>
                  <a:schemeClr val="dk2"/>
                </a:solidFill>
                <a:latin typeface="Calibri"/>
                <a:ea typeface="Calibri"/>
                <a:cs typeface="Calibri"/>
                <a:sym typeface="Calibri"/>
              </a:rPr>
              <a:t>en Christ</a:t>
            </a:r>
            <a:endParaRPr/>
          </a:p>
        </p:txBody>
      </p:sp>
      <p:sp>
        <p:nvSpPr>
          <p:cNvPr id="3799" name="Google Shape;3799;p212"/>
          <p:cNvSpPr txBox="1"/>
          <p:nvPr/>
        </p:nvSpPr>
        <p:spPr>
          <a:xfrm>
            <a:off x="1187624" y="912197"/>
            <a:ext cx="6956425" cy="510909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2800" b="1">
              <a:solidFill>
                <a:schemeClr val="lt1"/>
              </a:solidFill>
              <a:latin typeface="Calibri"/>
              <a:ea typeface="Calibri"/>
              <a:cs typeface="Calibri"/>
              <a:sym typeface="Calibri"/>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membres du corps de Christ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frères et soeurs en Christ                                                                                                     </a:t>
            </a:r>
            <a:endParaRPr/>
          </a:p>
          <a:p>
            <a:pPr marL="0" marR="0" lvl="0" indent="0" algn="ctr" rtl="0">
              <a:spcBef>
                <a:spcPts val="0"/>
              </a:spcBef>
              <a:spcAft>
                <a:spcPts val="0"/>
              </a:spcAft>
              <a:buNone/>
            </a:pPr>
            <a:endParaRPr sz="1400" b="1">
              <a:solidFill>
                <a:schemeClr val="dk2"/>
              </a:solidFill>
              <a:latin typeface="Calibri"/>
              <a:ea typeface="Calibri"/>
              <a:cs typeface="Calibri"/>
              <a:sym typeface="Calibri"/>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branches de Christ </a:t>
            </a:r>
            <a:endParaRPr/>
          </a:p>
          <a:p>
            <a:pPr marL="0" marR="0" lvl="0" indent="0" algn="ctr" rtl="0">
              <a:spcBef>
                <a:spcPts val="0"/>
              </a:spcBef>
              <a:spcAft>
                <a:spcPts val="0"/>
              </a:spcAft>
              <a:buNone/>
            </a:pPr>
            <a:endParaRPr sz="1400" b="1">
              <a:solidFill>
                <a:schemeClr val="dk2"/>
              </a:solidFill>
              <a:latin typeface="Calibri"/>
              <a:ea typeface="Calibri"/>
              <a:cs typeface="Calibri"/>
              <a:sym typeface="Calibri"/>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une race élue, un sacerdoce royal, une nation sainte, un peuple acquis, le peuple de Dieu</a:t>
            </a:r>
            <a:endParaRPr sz="2800" b="1">
              <a:solidFill>
                <a:schemeClr val="dk2"/>
              </a:solidFill>
              <a:latin typeface="Calibri"/>
              <a:ea typeface="Calibri"/>
              <a:cs typeface="Calibri"/>
              <a:sym typeface="Calibri"/>
            </a:endParaRPr>
          </a:p>
          <a:p>
            <a:pPr marL="0" marR="0" lvl="0" indent="0" algn="ctr" rtl="0">
              <a:spcBef>
                <a:spcPts val="0"/>
              </a:spcBef>
              <a:spcAft>
                <a:spcPts val="0"/>
              </a:spcAft>
              <a:buNone/>
            </a:pPr>
            <a:endParaRPr sz="1400" b="1">
              <a:solidFill>
                <a:schemeClr val="dk2"/>
              </a:solidFill>
              <a:latin typeface="Calibri"/>
              <a:ea typeface="Calibri"/>
              <a:cs typeface="Calibri"/>
              <a:sym typeface="Calibri"/>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concitoyens des </a:t>
            </a:r>
            <a:r>
              <a:rPr lang="en-US" sz="2800" b="1">
                <a:solidFill>
                  <a:srgbClr val="FFFF00"/>
                </a:solidFill>
                <a:latin typeface="Calibri"/>
                <a:ea typeface="Calibri"/>
                <a:cs typeface="Calibri"/>
                <a:sym typeface="Calibri"/>
              </a:rPr>
              <a:t>saints,</a:t>
            </a:r>
            <a:r>
              <a:rPr lang="en-US" sz="2800" b="1">
                <a:solidFill>
                  <a:schemeClr val="dk2"/>
                </a:solidFill>
                <a:latin typeface="Calibri"/>
                <a:ea typeface="Calibri"/>
                <a:cs typeface="Calibri"/>
                <a:sym typeface="Calibri"/>
              </a:rPr>
              <a:t>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gens de la maison de Dieu</a:t>
            </a:r>
            <a:endParaRPr sz="2800" b="1">
              <a:solidFill>
                <a:schemeClr val="dk2"/>
              </a:solidFill>
              <a:latin typeface="Calibri"/>
              <a:ea typeface="Calibri"/>
              <a:cs typeface="Calibri"/>
              <a:sym typeface="Calibri"/>
            </a:endParaRPr>
          </a:p>
          <a:p>
            <a:pPr marL="0" marR="0" lvl="0" indent="0" algn="ctr" rtl="0">
              <a:spcBef>
                <a:spcPts val="0"/>
              </a:spcBef>
              <a:spcAft>
                <a:spcPts val="0"/>
              </a:spcAft>
              <a:buNone/>
            </a:pPr>
            <a:endParaRPr sz="2800" b="1">
              <a:solidFill>
                <a:schemeClr val="dk2"/>
              </a:solidFill>
              <a:latin typeface="Calibri"/>
              <a:ea typeface="Calibri"/>
              <a:cs typeface="Calibri"/>
              <a:sym typeface="Calibri"/>
            </a:endParaRPr>
          </a:p>
          <a:p>
            <a:pPr marL="0" marR="0" lvl="0" indent="0" algn="ctr" rtl="0">
              <a:spcBef>
                <a:spcPts val="0"/>
              </a:spcBef>
              <a:spcAft>
                <a:spcPts val="0"/>
              </a:spcAft>
              <a:buNone/>
            </a:pPr>
            <a:endParaRPr sz="3200" b="1">
              <a:solidFill>
                <a:schemeClr val="dk2"/>
              </a:solidFill>
              <a:latin typeface="Calibri"/>
              <a:ea typeface="Calibri"/>
              <a:cs typeface="Calibri"/>
              <a:sym typeface="Calibri"/>
            </a:endParaRPr>
          </a:p>
        </p:txBody>
      </p:sp>
      <p:sp>
        <p:nvSpPr>
          <p:cNvPr id="3800" name="Google Shape;3800;p212"/>
          <p:cNvSpPr/>
          <p:nvPr/>
        </p:nvSpPr>
        <p:spPr>
          <a:xfrm>
            <a:off x="539552" y="1268760"/>
            <a:ext cx="1728192" cy="504056"/>
          </a:xfrm>
          <a:prstGeom prst="rightArrow">
            <a:avLst>
              <a:gd name="adj1" fmla="val 50000"/>
              <a:gd name="adj2" fmla="val 500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801" name="Google Shape;3801;p212"/>
          <p:cNvSpPr txBox="1"/>
          <p:nvPr/>
        </p:nvSpPr>
        <p:spPr>
          <a:xfrm>
            <a:off x="35496" y="476672"/>
            <a:ext cx="2592388"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lt1"/>
                </a:solidFill>
                <a:latin typeface="Arial Black"/>
                <a:ea typeface="Arial Black"/>
                <a:cs typeface="Arial Black"/>
                <a:sym typeface="Arial Black"/>
              </a:rPr>
              <a:t>foi </a:t>
            </a:r>
            <a:endParaRPr/>
          </a:p>
          <a:p>
            <a:pPr marL="0" marR="0" lvl="0" indent="0" algn="ctr" rtl="0">
              <a:spcBef>
                <a:spcPts val="0"/>
              </a:spcBef>
              <a:spcAft>
                <a:spcPts val="0"/>
              </a:spcAft>
              <a:buNone/>
            </a:pPr>
            <a:r>
              <a:rPr lang="en-US" sz="2400">
                <a:solidFill>
                  <a:schemeClr val="lt1"/>
                </a:solidFill>
                <a:latin typeface="Arial Black"/>
                <a:ea typeface="Arial Black"/>
                <a:cs typeface="Arial Black"/>
                <a:sym typeface="Arial Black"/>
              </a:rPr>
              <a:t>en Christ</a:t>
            </a:r>
            <a:endParaRPr sz="2400">
              <a:solidFill>
                <a:schemeClr val="lt1"/>
              </a:solidFill>
              <a:latin typeface="Arial Black"/>
              <a:ea typeface="Arial Black"/>
              <a:cs typeface="Arial Black"/>
              <a:sym typeface="Arial Black"/>
            </a:endParaRPr>
          </a:p>
        </p:txBody>
      </p:sp>
      <p:sp>
        <p:nvSpPr>
          <p:cNvPr id="3802" name="Google Shape;3802;p212"/>
          <p:cNvSpPr txBox="1"/>
          <p:nvPr/>
        </p:nvSpPr>
        <p:spPr>
          <a:xfrm>
            <a:off x="1043608" y="5661248"/>
            <a:ext cx="7344816" cy="954107"/>
          </a:xfrm>
          <a:prstGeom prst="rect">
            <a:avLst/>
          </a:prstGeom>
          <a:solidFill>
            <a:srgbClr val="7030A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lt1"/>
                </a:solidFill>
                <a:latin typeface="Calibri"/>
                <a:ea typeface="Calibri"/>
                <a:cs typeface="Calibri"/>
                <a:sym typeface="Calibri"/>
              </a:rPr>
              <a:t>Merci, Seigneur, pour le corps des richesses du Christ qui nous est fourni par la mort du Christ !</a:t>
            </a:r>
            <a:endParaRPr sz="2800" b="1">
              <a:solidFill>
                <a:schemeClr val="lt1"/>
              </a:solidFill>
              <a:latin typeface="Calibri"/>
              <a:ea typeface="Calibri"/>
              <a:cs typeface="Calibri"/>
              <a:sym typeface="Calibri"/>
            </a:endParaRPr>
          </a:p>
        </p:txBody>
      </p:sp>
      <p:sp>
        <p:nvSpPr>
          <p:cNvPr id="3803" name="Google Shape;3803;p212"/>
          <p:cNvSpPr txBox="1"/>
          <p:nvPr/>
        </p:nvSpPr>
        <p:spPr>
          <a:xfrm>
            <a:off x="7092280" y="44624"/>
            <a:ext cx="1944216"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lt1"/>
                </a:solidFill>
                <a:latin typeface="Calibri"/>
                <a:ea typeface="Calibri"/>
                <a:cs typeface="Calibri"/>
                <a:sym typeface="Calibri"/>
              </a:rPr>
              <a:t>dons 72-82</a:t>
            </a:r>
            <a:endParaRPr sz="2400">
              <a:solidFill>
                <a:schemeClr val="lt1"/>
              </a:solidFill>
              <a:latin typeface="Calibri"/>
              <a:ea typeface="Calibri"/>
              <a:cs typeface="Calibri"/>
              <a:sym typeface="Calibri"/>
            </a:endParaRPr>
          </a:p>
        </p:txBody>
      </p:sp>
    </p:spTree>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3807"/>
        <p:cNvGrpSpPr/>
        <p:nvPr/>
      </p:nvGrpSpPr>
      <p:grpSpPr>
        <a:xfrm>
          <a:off x="0" y="0"/>
          <a:ext cx="0" cy="0"/>
          <a:chOff x="0" y="0"/>
          <a:chExt cx="0" cy="0"/>
        </a:xfrm>
      </p:grpSpPr>
      <p:pic>
        <p:nvPicPr>
          <p:cNvPr id="3808" name="Google Shape;3808;p213" descr="lord-jesus-christ-coming-293608.gif"/>
          <p:cNvPicPr preferRelativeResize="0"/>
          <p:nvPr/>
        </p:nvPicPr>
        <p:blipFill rotWithShape="1">
          <a:blip r:embed="rId3">
            <a:alphaModFix/>
          </a:blip>
          <a:srcRect/>
          <a:stretch/>
        </p:blipFill>
        <p:spPr>
          <a:xfrm>
            <a:off x="251520" y="-31579"/>
            <a:ext cx="4752528" cy="6921158"/>
          </a:xfrm>
          <a:prstGeom prst="rect">
            <a:avLst/>
          </a:prstGeom>
          <a:noFill/>
          <a:ln>
            <a:noFill/>
          </a:ln>
        </p:spPr>
      </p:pic>
      <p:sp>
        <p:nvSpPr>
          <p:cNvPr id="3809" name="Google Shape;3809;p213"/>
          <p:cNvSpPr txBox="1"/>
          <p:nvPr/>
        </p:nvSpPr>
        <p:spPr>
          <a:xfrm>
            <a:off x="1547663" y="6597352"/>
            <a:ext cx="2088233" cy="2308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00B0F0"/>
                </a:solidFill>
                <a:latin typeface="Arial"/>
                <a:ea typeface="Arial"/>
                <a:cs typeface="Arial"/>
                <a:sym typeface="Arial"/>
              </a:rPr>
              <a:t>© GospelGifs.com  with permission</a:t>
            </a:r>
            <a:endParaRPr sz="900">
              <a:solidFill>
                <a:srgbClr val="00B0F0"/>
              </a:solidFill>
              <a:latin typeface="Arial"/>
              <a:ea typeface="Arial"/>
              <a:cs typeface="Arial"/>
              <a:sym typeface="Arial"/>
            </a:endParaRPr>
          </a:p>
        </p:txBody>
      </p:sp>
      <p:sp>
        <p:nvSpPr>
          <p:cNvPr id="3810" name="Google Shape;3810;p213"/>
          <p:cNvSpPr txBox="1"/>
          <p:nvPr/>
        </p:nvSpPr>
        <p:spPr>
          <a:xfrm>
            <a:off x="5004048" y="4551701"/>
            <a:ext cx="4032002"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214285"/>
              </a:lnSpc>
              <a:spcBef>
                <a:spcPts val="0"/>
              </a:spcBef>
              <a:spcAft>
                <a:spcPts val="0"/>
              </a:spcAft>
              <a:buNone/>
            </a:pPr>
            <a:endParaRPr sz="1400" b="1" i="0" u="none" strike="noStrike" cap="none" baseline="30000" dirty="0">
              <a:solidFill>
                <a:schemeClr val="lt1"/>
              </a:solidFill>
              <a:latin typeface="Calibri"/>
              <a:ea typeface="Calibri"/>
              <a:cs typeface="Calibri"/>
              <a:sym typeface="Calibri"/>
            </a:endParaRPr>
          </a:p>
          <a:p>
            <a:pPr marL="0" marR="0" lvl="0" indent="0" algn="ctr" rtl="0">
              <a:spcBef>
                <a:spcPts val="0"/>
              </a:spcBef>
              <a:spcAft>
                <a:spcPts val="0"/>
              </a:spcAft>
              <a:buNone/>
            </a:pPr>
            <a:r>
              <a:rPr lang="en-US" sz="2800" b="1" dirty="0">
                <a:solidFill>
                  <a:schemeClr val="lt1"/>
                </a:solidFill>
                <a:latin typeface="Calibri"/>
                <a:ea typeface="Calibri"/>
                <a:cs typeface="Calibri"/>
                <a:sym typeface="Calibri"/>
              </a:rPr>
              <a:t>« Nous </a:t>
            </a:r>
            <a:r>
              <a:rPr lang="en-US" sz="2800" b="1" dirty="0" err="1">
                <a:solidFill>
                  <a:schemeClr val="lt1"/>
                </a:solidFill>
                <a:latin typeface="Calibri"/>
                <a:ea typeface="Calibri"/>
                <a:cs typeface="Calibri"/>
                <a:sym typeface="Calibri"/>
              </a:rPr>
              <a:t>avons</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tous</a:t>
            </a:r>
            <a:r>
              <a:rPr lang="en-US" sz="2800" b="1" dirty="0">
                <a:solidFill>
                  <a:schemeClr val="lt1"/>
                </a:solidFill>
                <a:latin typeface="Calibri"/>
                <a:ea typeface="Calibri"/>
                <a:cs typeface="Calibri"/>
                <a:sym typeface="Calibri"/>
              </a:rPr>
              <a:t>, en </a:t>
            </a:r>
            <a:r>
              <a:rPr lang="en-US" sz="2800" b="1" dirty="0" err="1">
                <a:solidFill>
                  <a:schemeClr val="lt1"/>
                </a:solidFill>
                <a:latin typeface="Calibri"/>
                <a:ea typeface="Calibri"/>
                <a:cs typeface="Calibri"/>
                <a:sym typeface="Calibri"/>
              </a:rPr>
              <a:t>effet</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été</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baptisés</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dans</a:t>
            </a:r>
            <a:r>
              <a:rPr lang="en-US" sz="2800" b="1" dirty="0">
                <a:solidFill>
                  <a:schemeClr val="lt1"/>
                </a:solidFill>
                <a:latin typeface="Calibri"/>
                <a:ea typeface="Calibri"/>
                <a:cs typeface="Calibri"/>
                <a:sym typeface="Calibri"/>
              </a:rPr>
              <a:t> un </a:t>
            </a:r>
            <a:r>
              <a:rPr lang="en-US" sz="2800" b="1" dirty="0" err="1">
                <a:solidFill>
                  <a:schemeClr val="lt1"/>
                </a:solidFill>
                <a:latin typeface="Calibri"/>
                <a:ea typeface="Calibri"/>
                <a:cs typeface="Calibri"/>
                <a:sym typeface="Calibri"/>
              </a:rPr>
              <a:t>seul</a:t>
            </a:r>
            <a:r>
              <a:rPr lang="en-US" sz="2800" b="1" dirty="0">
                <a:solidFill>
                  <a:schemeClr val="lt1"/>
                </a:solidFill>
                <a:latin typeface="Calibri"/>
                <a:ea typeface="Calibri"/>
                <a:cs typeface="Calibri"/>
                <a:sym typeface="Calibri"/>
              </a:rPr>
              <a:t> Esprit, pour former un </a:t>
            </a:r>
            <a:r>
              <a:rPr lang="en-US" sz="2800" b="1" dirty="0" err="1">
                <a:solidFill>
                  <a:schemeClr val="lt1"/>
                </a:solidFill>
                <a:latin typeface="Calibri"/>
                <a:ea typeface="Calibri"/>
                <a:cs typeface="Calibri"/>
                <a:sym typeface="Calibri"/>
              </a:rPr>
              <a:t>seul</a:t>
            </a:r>
            <a:r>
              <a:rPr lang="en-US" sz="2800" b="1" dirty="0">
                <a:solidFill>
                  <a:schemeClr val="lt1"/>
                </a:solidFill>
                <a:latin typeface="Calibri"/>
                <a:ea typeface="Calibri"/>
                <a:cs typeface="Calibri"/>
                <a:sym typeface="Calibri"/>
              </a:rPr>
              <a:t> corps » </a:t>
            </a:r>
            <a:r>
              <a:rPr lang="en-US" sz="2800" b="1" i="0" u="none" strike="noStrike" cap="none" dirty="0">
                <a:solidFill>
                  <a:schemeClr val="lt1"/>
                </a:solidFill>
                <a:latin typeface="Calibri"/>
                <a:ea typeface="Calibri"/>
                <a:cs typeface="Calibri"/>
                <a:sym typeface="Calibri"/>
              </a:rPr>
              <a:t/>
            </a:r>
            <a:br>
              <a:rPr lang="en-US" sz="2800" b="1" i="0" u="none" strike="noStrike" cap="none" dirty="0">
                <a:solidFill>
                  <a:schemeClr val="lt1"/>
                </a:solidFill>
                <a:latin typeface="Calibri"/>
                <a:ea typeface="Calibri"/>
                <a:cs typeface="Calibri"/>
                <a:sym typeface="Calibri"/>
              </a:rPr>
            </a:br>
            <a:r>
              <a:rPr lang="en-US" sz="2800" b="1" i="0" u="none" strike="noStrike" cap="none" dirty="0">
                <a:solidFill>
                  <a:schemeClr val="lt1"/>
                </a:solidFill>
                <a:latin typeface="Calibri"/>
                <a:ea typeface="Calibri"/>
                <a:cs typeface="Calibri"/>
                <a:sym typeface="Calibri"/>
              </a:rPr>
              <a:t>1 </a:t>
            </a:r>
            <a:r>
              <a:rPr lang="en-US" sz="2800" b="1" i="0" u="none" strike="noStrike" cap="none" dirty="0" err="1">
                <a:solidFill>
                  <a:schemeClr val="lt1"/>
                </a:solidFill>
                <a:latin typeface="Calibri"/>
                <a:ea typeface="Calibri"/>
                <a:cs typeface="Calibri"/>
                <a:sym typeface="Calibri"/>
              </a:rPr>
              <a:t>Cor</a:t>
            </a:r>
            <a:r>
              <a:rPr lang="en-US" sz="2800" b="1" i="0" u="none" strike="noStrike" cap="none" dirty="0">
                <a:solidFill>
                  <a:schemeClr val="lt1"/>
                </a:solidFill>
                <a:latin typeface="Calibri"/>
                <a:ea typeface="Calibri"/>
                <a:cs typeface="Calibri"/>
                <a:sym typeface="Calibri"/>
              </a:rPr>
              <a:t> 12:13</a:t>
            </a:r>
            <a:endParaRPr sz="2800" b="1" i="0" u="none" strike="noStrike" cap="none" dirty="0">
              <a:solidFill>
                <a:schemeClr val="lt1"/>
              </a:solidFill>
              <a:latin typeface="Calibri"/>
              <a:ea typeface="Calibri"/>
              <a:cs typeface="Calibri"/>
              <a:sym typeface="Calibri"/>
            </a:endParaRPr>
          </a:p>
        </p:txBody>
      </p:sp>
      <p:pic>
        <p:nvPicPr>
          <p:cNvPr id="3811" name="Google Shape;3811;p213" descr="angry-face-01s.gif"/>
          <p:cNvPicPr preferRelativeResize="0"/>
          <p:nvPr/>
        </p:nvPicPr>
        <p:blipFill rotWithShape="1">
          <a:blip r:embed="rId4">
            <a:alphaModFix/>
          </a:blip>
          <a:srcRect/>
          <a:stretch/>
        </p:blipFill>
        <p:spPr>
          <a:xfrm>
            <a:off x="8172400" y="5877272"/>
            <a:ext cx="864096" cy="864096"/>
          </a:xfrm>
          <a:prstGeom prst="ellipse">
            <a:avLst/>
          </a:prstGeom>
          <a:noFill/>
          <a:ln>
            <a:noFill/>
          </a:ln>
        </p:spPr>
      </p:pic>
      <p:sp>
        <p:nvSpPr>
          <p:cNvPr id="3812" name="Google Shape;3812;p213"/>
          <p:cNvSpPr txBox="1"/>
          <p:nvPr/>
        </p:nvSpPr>
        <p:spPr>
          <a:xfrm>
            <a:off x="8100392" y="6669940"/>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D8D8D8"/>
                </a:solidFill>
                <a:latin typeface="Arial"/>
                <a:ea typeface="Arial"/>
                <a:cs typeface="Arial"/>
                <a:sym typeface="Arial"/>
              </a:rPr>
              <a:t>© GospelGifs.com </a:t>
            </a:r>
            <a:endParaRPr sz="800">
              <a:solidFill>
                <a:srgbClr val="D8D8D8"/>
              </a:solidFill>
              <a:latin typeface="Arial"/>
              <a:ea typeface="Arial"/>
              <a:cs typeface="Arial"/>
              <a:sym typeface="Arial"/>
            </a:endParaRPr>
          </a:p>
        </p:txBody>
      </p:sp>
      <p:sp>
        <p:nvSpPr>
          <p:cNvPr id="3813" name="Google Shape;3813;p213"/>
          <p:cNvSpPr txBox="1"/>
          <p:nvPr/>
        </p:nvSpPr>
        <p:spPr>
          <a:xfrm>
            <a:off x="8172400" y="5837202"/>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pic>
        <p:nvPicPr>
          <p:cNvPr id="3814" name="Google Shape;3814;p213" descr="www.fg-a.com valentine 2-jumping-heart.gif"/>
          <p:cNvPicPr preferRelativeResize="0"/>
          <p:nvPr/>
        </p:nvPicPr>
        <p:blipFill rotWithShape="1">
          <a:blip r:embed="rId5">
            <a:alphaModFix/>
          </a:blip>
          <a:srcRect/>
          <a:stretch/>
        </p:blipFill>
        <p:spPr>
          <a:xfrm>
            <a:off x="2060848" y="1124744"/>
            <a:ext cx="1143000" cy="1333500"/>
          </a:xfrm>
          <a:prstGeom prst="rect">
            <a:avLst/>
          </a:prstGeom>
          <a:noFill/>
          <a:ln>
            <a:noFill/>
          </a:ln>
        </p:spPr>
      </p:pic>
      <p:pic>
        <p:nvPicPr>
          <p:cNvPr id="3815" name="Google Shape;3815;p213" descr="www.fg-a.com valentine 2-jumping-heart.gif"/>
          <p:cNvPicPr preferRelativeResize="0"/>
          <p:nvPr/>
        </p:nvPicPr>
        <p:blipFill rotWithShape="1">
          <a:blip r:embed="rId5">
            <a:alphaModFix/>
          </a:blip>
          <a:srcRect/>
          <a:stretch/>
        </p:blipFill>
        <p:spPr>
          <a:xfrm>
            <a:off x="2555776" y="3967708"/>
            <a:ext cx="1143000" cy="1333500"/>
          </a:xfrm>
          <a:prstGeom prst="rect">
            <a:avLst/>
          </a:prstGeom>
          <a:noFill/>
          <a:ln>
            <a:noFill/>
          </a:ln>
        </p:spPr>
      </p:pic>
      <p:pic>
        <p:nvPicPr>
          <p:cNvPr id="3816" name="Google Shape;3816;p213" descr="www.fg-a.com valentine 2-jumping-heart.gif"/>
          <p:cNvPicPr preferRelativeResize="0"/>
          <p:nvPr/>
        </p:nvPicPr>
        <p:blipFill rotWithShape="1">
          <a:blip r:embed="rId5">
            <a:alphaModFix/>
          </a:blip>
          <a:srcRect/>
          <a:stretch/>
        </p:blipFill>
        <p:spPr>
          <a:xfrm>
            <a:off x="1475656" y="3895700"/>
            <a:ext cx="1143000" cy="1333500"/>
          </a:xfrm>
          <a:prstGeom prst="rect">
            <a:avLst/>
          </a:prstGeom>
          <a:noFill/>
          <a:ln>
            <a:noFill/>
          </a:ln>
        </p:spPr>
      </p:pic>
      <p:pic>
        <p:nvPicPr>
          <p:cNvPr id="3817" name="Google Shape;3817;p213" descr="www.fg-a.com valentine 2-jumping-heart.gif"/>
          <p:cNvPicPr preferRelativeResize="0"/>
          <p:nvPr/>
        </p:nvPicPr>
        <p:blipFill rotWithShape="1">
          <a:blip r:embed="rId5">
            <a:alphaModFix/>
          </a:blip>
          <a:srcRect/>
          <a:stretch/>
        </p:blipFill>
        <p:spPr>
          <a:xfrm>
            <a:off x="2076872" y="3535660"/>
            <a:ext cx="1143000" cy="1333500"/>
          </a:xfrm>
          <a:prstGeom prst="rect">
            <a:avLst/>
          </a:prstGeom>
          <a:noFill/>
          <a:ln>
            <a:noFill/>
          </a:ln>
        </p:spPr>
      </p:pic>
      <p:pic>
        <p:nvPicPr>
          <p:cNvPr id="3818" name="Google Shape;3818;p213" descr="www.fg-a.com valentine 2-jumping-heart.gif"/>
          <p:cNvPicPr preferRelativeResize="0"/>
          <p:nvPr/>
        </p:nvPicPr>
        <p:blipFill rotWithShape="1">
          <a:blip r:embed="rId5">
            <a:alphaModFix/>
          </a:blip>
          <a:srcRect/>
          <a:stretch/>
        </p:blipFill>
        <p:spPr>
          <a:xfrm>
            <a:off x="1412776" y="4903812"/>
            <a:ext cx="1143000" cy="1333500"/>
          </a:xfrm>
          <a:prstGeom prst="rect">
            <a:avLst/>
          </a:prstGeom>
          <a:noFill/>
          <a:ln>
            <a:noFill/>
          </a:ln>
        </p:spPr>
      </p:pic>
      <p:pic>
        <p:nvPicPr>
          <p:cNvPr id="3819" name="Google Shape;3819;p213" descr="www.fg-a.com valentine 2-jumping-heart.gif"/>
          <p:cNvPicPr preferRelativeResize="0"/>
          <p:nvPr/>
        </p:nvPicPr>
        <p:blipFill rotWithShape="1">
          <a:blip r:embed="rId5">
            <a:alphaModFix/>
          </a:blip>
          <a:srcRect/>
          <a:stretch/>
        </p:blipFill>
        <p:spPr>
          <a:xfrm>
            <a:off x="2051720" y="4543772"/>
            <a:ext cx="1143000" cy="1333500"/>
          </a:xfrm>
          <a:prstGeom prst="rect">
            <a:avLst/>
          </a:prstGeom>
          <a:noFill/>
          <a:ln>
            <a:noFill/>
          </a:ln>
        </p:spPr>
      </p:pic>
      <p:pic>
        <p:nvPicPr>
          <p:cNvPr id="3820" name="Google Shape;3820;p213" descr="www.fg-a.com valentine 2-jumping-heart.gif"/>
          <p:cNvPicPr preferRelativeResize="0"/>
          <p:nvPr/>
        </p:nvPicPr>
        <p:blipFill rotWithShape="1">
          <a:blip r:embed="rId5">
            <a:alphaModFix/>
          </a:blip>
          <a:srcRect/>
          <a:stretch/>
        </p:blipFill>
        <p:spPr>
          <a:xfrm>
            <a:off x="2534072" y="5191844"/>
            <a:ext cx="1143000" cy="1333500"/>
          </a:xfrm>
          <a:prstGeom prst="rect">
            <a:avLst/>
          </a:prstGeom>
          <a:noFill/>
          <a:ln>
            <a:noFill/>
          </a:ln>
        </p:spPr>
      </p:pic>
      <p:pic>
        <p:nvPicPr>
          <p:cNvPr id="3821" name="Google Shape;3821;p213" descr="www.fg-a.com valentine 2-jumping-heart.gif"/>
          <p:cNvPicPr preferRelativeResize="0"/>
          <p:nvPr/>
        </p:nvPicPr>
        <p:blipFill rotWithShape="1">
          <a:blip r:embed="rId5">
            <a:alphaModFix/>
          </a:blip>
          <a:srcRect/>
          <a:stretch/>
        </p:blipFill>
        <p:spPr>
          <a:xfrm>
            <a:off x="1259632" y="1447428"/>
            <a:ext cx="1143000" cy="1333500"/>
          </a:xfrm>
          <a:prstGeom prst="rect">
            <a:avLst/>
          </a:prstGeom>
          <a:noFill/>
          <a:ln>
            <a:noFill/>
          </a:ln>
        </p:spPr>
      </p:pic>
      <p:pic>
        <p:nvPicPr>
          <p:cNvPr id="3822" name="Google Shape;3822;p213" descr="www.fg-a.com valentine 2-jumping-heart.gif"/>
          <p:cNvPicPr preferRelativeResize="0"/>
          <p:nvPr/>
        </p:nvPicPr>
        <p:blipFill rotWithShape="1">
          <a:blip r:embed="rId5">
            <a:alphaModFix/>
          </a:blip>
          <a:srcRect/>
          <a:stretch/>
        </p:blipFill>
        <p:spPr>
          <a:xfrm>
            <a:off x="2780928" y="1447428"/>
            <a:ext cx="1143000" cy="1333500"/>
          </a:xfrm>
          <a:prstGeom prst="rect">
            <a:avLst/>
          </a:prstGeom>
          <a:noFill/>
          <a:ln>
            <a:noFill/>
          </a:ln>
        </p:spPr>
      </p:pic>
      <p:pic>
        <p:nvPicPr>
          <p:cNvPr id="3823" name="Google Shape;3823;p213" descr="www.fg-a.com valentine 2-jumping-heart.gif"/>
          <p:cNvPicPr preferRelativeResize="0"/>
          <p:nvPr/>
        </p:nvPicPr>
        <p:blipFill rotWithShape="1">
          <a:blip r:embed="rId5">
            <a:alphaModFix/>
          </a:blip>
          <a:srcRect/>
          <a:stretch/>
        </p:blipFill>
        <p:spPr>
          <a:xfrm>
            <a:off x="1691680" y="2095500"/>
            <a:ext cx="1143000" cy="1333500"/>
          </a:xfrm>
          <a:prstGeom prst="rect">
            <a:avLst/>
          </a:prstGeom>
          <a:noFill/>
          <a:ln>
            <a:noFill/>
          </a:ln>
        </p:spPr>
      </p:pic>
      <p:pic>
        <p:nvPicPr>
          <p:cNvPr id="3824" name="Google Shape;3824;p213" descr="www.fg-a.com valentine 2-jumping-heart.gif"/>
          <p:cNvPicPr preferRelativeResize="0"/>
          <p:nvPr/>
        </p:nvPicPr>
        <p:blipFill rotWithShape="1">
          <a:blip r:embed="rId5">
            <a:alphaModFix/>
          </a:blip>
          <a:srcRect/>
          <a:stretch/>
        </p:blipFill>
        <p:spPr>
          <a:xfrm>
            <a:off x="2483768" y="2095500"/>
            <a:ext cx="1143000" cy="1333500"/>
          </a:xfrm>
          <a:prstGeom prst="rect">
            <a:avLst/>
          </a:prstGeom>
          <a:noFill/>
          <a:ln>
            <a:noFill/>
          </a:ln>
        </p:spPr>
      </p:pic>
      <p:pic>
        <p:nvPicPr>
          <p:cNvPr id="3825" name="Google Shape;3825;p213" descr="www.fg-a.com valentine 2-jumping-heart.gif"/>
          <p:cNvPicPr preferRelativeResize="0"/>
          <p:nvPr/>
        </p:nvPicPr>
        <p:blipFill rotWithShape="1">
          <a:blip r:embed="rId5">
            <a:alphaModFix/>
          </a:blip>
          <a:srcRect/>
          <a:stretch/>
        </p:blipFill>
        <p:spPr>
          <a:xfrm>
            <a:off x="1619672" y="2887588"/>
            <a:ext cx="1143000" cy="1333500"/>
          </a:xfrm>
          <a:prstGeom prst="rect">
            <a:avLst/>
          </a:prstGeom>
          <a:noFill/>
          <a:ln>
            <a:noFill/>
          </a:ln>
        </p:spPr>
      </p:pic>
      <p:pic>
        <p:nvPicPr>
          <p:cNvPr id="3826" name="Google Shape;3826;p213" descr="www.fg-a.com valentine 2-jumping-heart.gif"/>
          <p:cNvPicPr preferRelativeResize="0"/>
          <p:nvPr/>
        </p:nvPicPr>
        <p:blipFill rotWithShape="1">
          <a:blip r:embed="rId5">
            <a:alphaModFix/>
          </a:blip>
          <a:srcRect/>
          <a:stretch/>
        </p:blipFill>
        <p:spPr>
          <a:xfrm>
            <a:off x="2564904" y="2959596"/>
            <a:ext cx="1143000" cy="1333500"/>
          </a:xfrm>
          <a:prstGeom prst="rect">
            <a:avLst/>
          </a:prstGeom>
          <a:noFill/>
          <a:ln>
            <a:noFill/>
          </a:ln>
        </p:spPr>
      </p:pic>
      <p:sp>
        <p:nvSpPr>
          <p:cNvPr id="3827" name="Google Shape;3827;p213"/>
          <p:cNvSpPr txBox="1"/>
          <p:nvPr/>
        </p:nvSpPr>
        <p:spPr>
          <a:xfrm>
            <a:off x="1547664" y="6300028"/>
            <a:ext cx="2088232"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900">
              <a:solidFill>
                <a:srgbClr val="D8D8D8"/>
              </a:solidFill>
              <a:latin typeface="Arial"/>
              <a:ea typeface="Arial"/>
              <a:cs typeface="Arial"/>
              <a:sym typeface="Arial"/>
            </a:endParaRPr>
          </a:p>
          <a:p>
            <a:pPr marL="0" marR="0" lvl="0" indent="0" algn="ctr" rtl="0">
              <a:spcBef>
                <a:spcPts val="0"/>
              </a:spcBef>
              <a:spcAft>
                <a:spcPts val="0"/>
              </a:spcAft>
              <a:buNone/>
            </a:pPr>
            <a:r>
              <a:rPr lang="en-US" sz="900">
                <a:solidFill>
                  <a:srgbClr val="D8D8D8"/>
                </a:solidFill>
                <a:latin typeface="Arial"/>
                <a:ea typeface="Arial"/>
                <a:cs typeface="Arial"/>
                <a:sym typeface="Arial"/>
              </a:rPr>
              <a:t>Jumping heart © www.fg-a.com</a:t>
            </a:r>
            <a:endParaRPr/>
          </a:p>
        </p:txBody>
      </p:sp>
      <p:sp>
        <p:nvSpPr>
          <p:cNvPr id="3828" name="Google Shape;3828;p213"/>
          <p:cNvSpPr txBox="1"/>
          <p:nvPr/>
        </p:nvSpPr>
        <p:spPr>
          <a:xfrm>
            <a:off x="5292080" y="71414"/>
            <a:ext cx="3600400" cy="1828800"/>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rgbClr val="FF0000"/>
                </a:solidFill>
                <a:latin typeface="Calibri"/>
                <a:ea typeface="Calibri"/>
                <a:cs typeface="Calibri"/>
                <a:sym typeface="Calibri"/>
              </a:rPr>
              <a:t>72. </a:t>
            </a:r>
            <a:r>
              <a:rPr lang="en-US" sz="2800" b="1" dirty="0" err="1">
                <a:solidFill>
                  <a:srgbClr val="FF0000"/>
                </a:solidFill>
                <a:latin typeface="Calibri"/>
                <a:ea typeface="Calibri"/>
                <a:cs typeface="Calibri"/>
                <a:sym typeface="Calibri"/>
              </a:rPr>
              <a:t>membres</a:t>
            </a:r>
            <a:r>
              <a:rPr lang="en-US" sz="2800" b="1" dirty="0">
                <a:solidFill>
                  <a:srgbClr val="FF0000"/>
                </a:solidFill>
                <a:latin typeface="Calibri"/>
                <a:ea typeface="Calibri"/>
                <a:cs typeface="Calibri"/>
                <a:sym typeface="Calibri"/>
              </a:rPr>
              <a:t> du corps du Christ, </a:t>
            </a:r>
            <a:r>
              <a:rPr lang="en-US" sz="2800" b="1" dirty="0" err="1">
                <a:solidFill>
                  <a:srgbClr val="FF0000"/>
                </a:solidFill>
                <a:latin typeface="Calibri"/>
                <a:ea typeface="Calibri"/>
                <a:cs typeface="Calibri"/>
                <a:sym typeface="Calibri"/>
              </a:rPr>
              <a:t>l’Église</a:t>
            </a:r>
            <a:r>
              <a:rPr lang="en-US" sz="2800" b="1" dirty="0">
                <a:solidFill>
                  <a:srgbClr val="FF0000"/>
                </a:solidFill>
                <a:latin typeface="Calibri"/>
                <a:ea typeface="Calibri"/>
                <a:cs typeface="Calibri"/>
                <a:sym typeface="Calibri"/>
              </a:rPr>
              <a:t>, unis à Christ </a:t>
            </a:r>
            <a:r>
              <a:rPr lang="en-US" sz="2800" b="1" dirty="0" err="1">
                <a:solidFill>
                  <a:srgbClr val="FF0000"/>
                </a:solidFill>
                <a:latin typeface="Calibri"/>
                <a:ea typeface="Calibri"/>
                <a:cs typeface="Calibri"/>
                <a:sym typeface="Calibri"/>
              </a:rPr>
              <a:t>notre</a:t>
            </a:r>
            <a:r>
              <a:rPr lang="en-US" sz="2800" b="1" dirty="0">
                <a:solidFill>
                  <a:srgbClr val="FF0000"/>
                </a:solidFill>
                <a:latin typeface="Calibri"/>
                <a:ea typeface="Calibri"/>
                <a:cs typeface="Calibri"/>
                <a:sym typeface="Calibri"/>
              </a:rPr>
              <a:t> tête.</a:t>
            </a:r>
          </a:p>
          <a:p>
            <a:pPr marL="0" marR="0" lvl="0" indent="0" algn="ctr" rtl="0">
              <a:spcBef>
                <a:spcPts val="0"/>
              </a:spcBef>
              <a:spcAft>
                <a:spcPts val="0"/>
              </a:spcAft>
              <a:buNone/>
            </a:pPr>
            <a:r>
              <a:rPr lang="en-US" sz="2800" b="1" dirty="0">
                <a:solidFill>
                  <a:srgbClr val="FF0000"/>
                </a:solidFill>
                <a:latin typeface="Calibri"/>
                <a:ea typeface="Calibri"/>
                <a:cs typeface="Calibri"/>
                <a:sym typeface="Calibri"/>
              </a:rPr>
              <a:t>Merci Seigneur!</a:t>
            </a:r>
          </a:p>
          <a:p>
            <a:pPr marL="0" marR="0" lvl="0" indent="0" algn="ctr" rtl="0">
              <a:spcBef>
                <a:spcPts val="0"/>
              </a:spcBef>
              <a:spcAft>
                <a:spcPts val="0"/>
              </a:spcAft>
              <a:buNone/>
            </a:pPr>
            <a:endParaRPr sz="2800" dirty="0">
              <a:solidFill>
                <a:schemeClr val="lt1"/>
              </a:solidFill>
              <a:latin typeface="Arial"/>
              <a:ea typeface="Arial"/>
              <a:cs typeface="Arial"/>
              <a:sym typeface="Arial"/>
            </a:endParaRPr>
          </a:p>
        </p:txBody>
      </p:sp>
      <p:sp>
        <p:nvSpPr>
          <p:cNvPr id="3829" name="Google Shape;3829;p213"/>
          <p:cNvSpPr txBox="1"/>
          <p:nvPr/>
        </p:nvSpPr>
        <p:spPr>
          <a:xfrm>
            <a:off x="5004048" y="2303200"/>
            <a:ext cx="4032002"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400" b="1" i="0" u="none" strike="noStrike" cap="none" dirty="0">
                <a:solidFill>
                  <a:srgbClr val="FF0000"/>
                </a:solidFill>
                <a:latin typeface="Calibri"/>
                <a:ea typeface="Calibri"/>
                <a:cs typeface="Calibri"/>
                <a:sym typeface="Calibri"/>
              </a:rPr>
              <a:t/>
            </a:r>
            <a:br>
              <a:rPr lang="en-US" sz="1400" b="1" i="0" u="none" strike="noStrike" cap="none" dirty="0">
                <a:solidFill>
                  <a:srgbClr val="FF0000"/>
                </a:solidFill>
                <a:latin typeface="Calibri"/>
                <a:ea typeface="Calibri"/>
                <a:cs typeface="Calibri"/>
                <a:sym typeface="Calibri"/>
              </a:rPr>
            </a:br>
            <a:r>
              <a:rPr lang="en-US" sz="2800" b="1" dirty="0">
                <a:solidFill>
                  <a:schemeClr val="dk2"/>
                </a:solidFill>
                <a:latin typeface="Calibri"/>
                <a:ea typeface="Calibri"/>
                <a:cs typeface="Calibri"/>
                <a:sym typeface="Calibri"/>
              </a:rPr>
              <a:t> </a:t>
            </a:r>
            <a:r>
              <a:rPr lang="en-US" sz="2800" b="1" dirty="0">
                <a:solidFill>
                  <a:schemeClr val="lt1"/>
                </a:solidFill>
                <a:latin typeface="Calibri"/>
                <a:ea typeface="Calibri"/>
                <a:cs typeface="Calibri"/>
                <a:sym typeface="Calibri"/>
              </a:rPr>
              <a:t>« </a:t>
            </a:r>
            <a:r>
              <a:rPr lang="en-US" sz="2800" b="1" i="0" u="none" strike="noStrike" cap="none" dirty="0">
                <a:solidFill>
                  <a:schemeClr val="lt1"/>
                </a:solidFill>
                <a:latin typeface="Calibri"/>
                <a:ea typeface="Calibri"/>
                <a:cs typeface="Calibri"/>
                <a:sym typeface="Calibri"/>
              </a:rPr>
              <a:t>C</a:t>
            </a:r>
            <a:r>
              <a:rPr lang="en-US" sz="2800" b="1" dirty="0">
                <a:solidFill>
                  <a:schemeClr val="lt1"/>
                </a:solidFill>
                <a:latin typeface="Calibri"/>
                <a:ea typeface="Calibri"/>
                <a:cs typeface="Calibri"/>
                <a:sym typeface="Calibri"/>
              </a:rPr>
              <a:t>hrist </a:t>
            </a:r>
            <a:r>
              <a:rPr lang="en-US" sz="2800" b="1" dirty="0" err="1">
                <a:solidFill>
                  <a:schemeClr val="lt1"/>
                </a:solidFill>
                <a:latin typeface="Calibri"/>
                <a:ea typeface="Calibri"/>
                <a:cs typeface="Calibri"/>
                <a:sym typeface="Calibri"/>
              </a:rPr>
              <a:t>est</a:t>
            </a:r>
            <a:r>
              <a:rPr lang="en-US" sz="2800" b="1" dirty="0">
                <a:solidFill>
                  <a:schemeClr val="lt1"/>
                </a:solidFill>
                <a:latin typeface="Calibri"/>
                <a:ea typeface="Calibri"/>
                <a:cs typeface="Calibri"/>
                <a:sym typeface="Calibri"/>
              </a:rPr>
              <a:t> le chef de </a:t>
            </a:r>
            <a:r>
              <a:rPr lang="en-US" sz="2800" b="1" dirty="0" err="1">
                <a:solidFill>
                  <a:schemeClr val="lt1"/>
                </a:solidFill>
                <a:latin typeface="Calibri"/>
                <a:ea typeface="Calibri"/>
                <a:cs typeface="Calibri"/>
                <a:sym typeface="Calibri"/>
              </a:rPr>
              <a:t>l'Église</a:t>
            </a:r>
            <a:r>
              <a:rPr lang="en-US" sz="2800" b="1" dirty="0">
                <a:solidFill>
                  <a:schemeClr val="lt1"/>
                </a:solidFill>
                <a:latin typeface="Calibri"/>
                <a:ea typeface="Calibri"/>
                <a:cs typeface="Calibri"/>
                <a:sym typeface="Calibri"/>
              </a:rPr>
              <a:t>, qui </a:t>
            </a:r>
            <a:r>
              <a:rPr lang="en-US" sz="2800" b="1" dirty="0" err="1">
                <a:solidFill>
                  <a:schemeClr val="lt1"/>
                </a:solidFill>
                <a:latin typeface="Calibri"/>
                <a:ea typeface="Calibri"/>
                <a:cs typeface="Calibri"/>
                <a:sym typeface="Calibri"/>
              </a:rPr>
              <a:t>est</a:t>
            </a:r>
            <a:r>
              <a:rPr lang="en-US" sz="2800" b="1" dirty="0">
                <a:solidFill>
                  <a:schemeClr val="lt1"/>
                </a:solidFill>
                <a:latin typeface="Calibri"/>
                <a:ea typeface="Calibri"/>
                <a:cs typeface="Calibri"/>
                <a:sym typeface="Calibri"/>
              </a:rPr>
              <a:t> son corps </a:t>
            </a:r>
            <a:endParaRPr dirty="0"/>
          </a:p>
          <a:p>
            <a:pPr marL="0" marR="0" lvl="0" indent="0" algn="ctr" rtl="0">
              <a:spcBef>
                <a:spcPts val="0"/>
              </a:spcBef>
              <a:spcAft>
                <a:spcPts val="0"/>
              </a:spcAft>
              <a:buNone/>
            </a:pPr>
            <a:r>
              <a:rPr lang="en-US" sz="2800" b="1" dirty="0">
                <a:solidFill>
                  <a:schemeClr val="lt1"/>
                </a:solidFill>
                <a:latin typeface="Calibri"/>
                <a:ea typeface="Calibri"/>
                <a:cs typeface="Calibri"/>
                <a:sym typeface="Calibri"/>
              </a:rPr>
              <a:t>. . . </a:t>
            </a:r>
            <a:r>
              <a:rPr lang="en-US" sz="2800" b="1" i="0" u="none" strike="noStrike" cap="none" dirty="0">
                <a:solidFill>
                  <a:schemeClr val="lt1"/>
                </a:solidFill>
                <a:latin typeface="Calibri"/>
                <a:ea typeface="Calibri"/>
                <a:cs typeface="Calibri"/>
                <a:sym typeface="Calibri"/>
              </a:rPr>
              <a:t> n</a:t>
            </a:r>
            <a:r>
              <a:rPr lang="en-US" sz="2800" b="1" dirty="0">
                <a:solidFill>
                  <a:schemeClr val="lt1"/>
                </a:solidFill>
                <a:latin typeface="Calibri"/>
                <a:ea typeface="Calibri"/>
                <a:cs typeface="Calibri"/>
                <a:sym typeface="Calibri"/>
              </a:rPr>
              <a:t>ous </a:t>
            </a:r>
            <a:r>
              <a:rPr lang="en-US" sz="2800" b="1" dirty="0" err="1">
                <a:solidFill>
                  <a:schemeClr val="lt1"/>
                </a:solidFill>
                <a:latin typeface="Calibri"/>
                <a:ea typeface="Calibri"/>
                <a:cs typeface="Calibri"/>
                <a:sym typeface="Calibri"/>
              </a:rPr>
              <a:t>sommes</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membres</a:t>
            </a:r>
            <a:r>
              <a:rPr lang="en-US" sz="2800" b="1" dirty="0">
                <a:solidFill>
                  <a:schemeClr val="lt1"/>
                </a:solidFill>
                <a:latin typeface="Calibri"/>
                <a:ea typeface="Calibri"/>
                <a:cs typeface="Calibri"/>
                <a:sym typeface="Calibri"/>
              </a:rPr>
              <a:t> de son corps </a:t>
            </a:r>
            <a:r>
              <a:rPr lang="en-US" sz="2800" b="1" i="0" u="none" strike="noStrike" cap="none" dirty="0">
                <a:solidFill>
                  <a:schemeClr val="lt1"/>
                </a:solidFill>
                <a:latin typeface="Calibri"/>
                <a:ea typeface="Calibri"/>
                <a:cs typeface="Calibri"/>
                <a:sym typeface="Calibri"/>
              </a:rPr>
              <a:t> </a:t>
            </a:r>
            <a:br>
              <a:rPr lang="en-US" sz="2800" b="1" i="0" u="none" strike="noStrike" cap="none" dirty="0">
                <a:solidFill>
                  <a:schemeClr val="lt1"/>
                </a:solidFill>
                <a:latin typeface="Calibri"/>
                <a:ea typeface="Calibri"/>
                <a:cs typeface="Calibri"/>
                <a:sym typeface="Calibri"/>
              </a:rPr>
            </a:br>
            <a:r>
              <a:rPr lang="en-US" sz="2800" b="1" dirty="0">
                <a:solidFill>
                  <a:schemeClr val="dk2"/>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Éph</a:t>
            </a:r>
            <a:r>
              <a:rPr lang="en-US" sz="2800" b="1" i="0" u="none" strike="noStrike" cap="none" dirty="0">
                <a:solidFill>
                  <a:schemeClr val="lt1"/>
                </a:solidFill>
                <a:latin typeface="Calibri"/>
                <a:ea typeface="Calibri"/>
                <a:cs typeface="Calibri"/>
                <a:sym typeface="Calibri"/>
              </a:rPr>
              <a:t> 5:23, 30 </a:t>
            </a:r>
            <a:r>
              <a:rPr lang="en-US" sz="2800" b="1" dirty="0">
                <a:solidFill>
                  <a:schemeClr val="lt1"/>
                </a:solidFill>
                <a:latin typeface="Calibri"/>
                <a:ea typeface="Calibri"/>
                <a:cs typeface="Calibri"/>
                <a:sym typeface="Calibri"/>
              </a:rPr>
              <a:t>» </a:t>
            </a:r>
            <a:endParaRPr sz="2800" b="1" i="0" u="none" strike="noStrike" cap="none" dirty="0">
              <a:solidFill>
                <a:schemeClr val="lt1"/>
              </a:solidFill>
              <a:latin typeface="Calibri"/>
              <a:ea typeface="Calibri"/>
              <a:cs typeface="Calibri"/>
              <a:sym typeface="Calibri"/>
            </a:endParaRPr>
          </a:p>
        </p:txBody>
      </p:sp>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3833"/>
        <p:cNvGrpSpPr/>
        <p:nvPr/>
      </p:nvGrpSpPr>
      <p:grpSpPr>
        <a:xfrm>
          <a:off x="0" y="0"/>
          <a:ext cx="0" cy="0"/>
          <a:chOff x="0" y="0"/>
          <a:chExt cx="0" cy="0"/>
        </a:xfrm>
      </p:grpSpPr>
      <p:pic>
        <p:nvPicPr>
          <p:cNvPr id="3834" name="Google Shape;3834;p214" descr="lord-jesus-christ-coming-293608.gif"/>
          <p:cNvPicPr preferRelativeResize="0"/>
          <p:nvPr/>
        </p:nvPicPr>
        <p:blipFill rotWithShape="1">
          <a:blip r:embed="rId3">
            <a:alphaModFix/>
          </a:blip>
          <a:srcRect/>
          <a:stretch/>
        </p:blipFill>
        <p:spPr>
          <a:xfrm>
            <a:off x="251520" y="-35774"/>
            <a:ext cx="4752528" cy="6921158"/>
          </a:xfrm>
          <a:prstGeom prst="rect">
            <a:avLst/>
          </a:prstGeom>
          <a:noFill/>
          <a:ln>
            <a:noFill/>
          </a:ln>
        </p:spPr>
      </p:pic>
      <p:sp>
        <p:nvSpPr>
          <p:cNvPr id="3835" name="Google Shape;3835;p214"/>
          <p:cNvSpPr txBox="1"/>
          <p:nvPr/>
        </p:nvSpPr>
        <p:spPr>
          <a:xfrm>
            <a:off x="1547663" y="6597352"/>
            <a:ext cx="2088233" cy="2308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00B0F0"/>
                </a:solidFill>
                <a:latin typeface="Arial"/>
                <a:ea typeface="Arial"/>
                <a:cs typeface="Arial"/>
                <a:sym typeface="Arial"/>
              </a:rPr>
              <a:t>© GospelGifs.com  with permission</a:t>
            </a:r>
            <a:endParaRPr sz="900">
              <a:solidFill>
                <a:srgbClr val="00B0F0"/>
              </a:solidFill>
              <a:latin typeface="Arial"/>
              <a:ea typeface="Arial"/>
              <a:cs typeface="Arial"/>
              <a:sym typeface="Arial"/>
            </a:endParaRPr>
          </a:p>
        </p:txBody>
      </p:sp>
      <p:pic>
        <p:nvPicPr>
          <p:cNvPr id="3836" name="Google Shape;3836;p214" descr="angry-face-01s.gif"/>
          <p:cNvPicPr preferRelativeResize="0"/>
          <p:nvPr/>
        </p:nvPicPr>
        <p:blipFill rotWithShape="1">
          <a:blip r:embed="rId4">
            <a:alphaModFix/>
          </a:blip>
          <a:srcRect/>
          <a:stretch/>
        </p:blipFill>
        <p:spPr>
          <a:xfrm>
            <a:off x="8172400" y="5877272"/>
            <a:ext cx="864096" cy="864096"/>
          </a:xfrm>
          <a:prstGeom prst="ellipse">
            <a:avLst/>
          </a:prstGeom>
          <a:noFill/>
          <a:ln>
            <a:noFill/>
          </a:ln>
        </p:spPr>
      </p:pic>
      <p:sp>
        <p:nvSpPr>
          <p:cNvPr id="3837" name="Google Shape;3837;p214"/>
          <p:cNvSpPr txBox="1"/>
          <p:nvPr/>
        </p:nvSpPr>
        <p:spPr>
          <a:xfrm>
            <a:off x="8100392" y="6669940"/>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D8D8D8"/>
                </a:solidFill>
                <a:latin typeface="Arial"/>
                <a:ea typeface="Arial"/>
                <a:cs typeface="Arial"/>
                <a:sym typeface="Arial"/>
              </a:rPr>
              <a:t>© GospelGifs.com </a:t>
            </a:r>
            <a:endParaRPr sz="800">
              <a:solidFill>
                <a:srgbClr val="D8D8D8"/>
              </a:solidFill>
              <a:latin typeface="Arial"/>
              <a:ea typeface="Arial"/>
              <a:cs typeface="Arial"/>
              <a:sym typeface="Arial"/>
            </a:endParaRPr>
          </a:p>
        </p:txBody>
      </p:sp>
      <p:sp>
        <p:nvSpPr>
          <p:cNvPr id="3838" name="Google Shape;3838;p214"/>
          <p:cNvSpPr txBox="1"/>
          <p:nvPr/>
        </p:nvSpPr>
        <p:spPr>
          <a:xfrm>
            <a:off x="8172400" y="5837202"/>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pic>
        <p:nvPicPr>
          <p:cNvPr id="3839" name="Google Shape;3839;p214" descr="www.fg-a.com valentine 2-jumping-heart.gif"/>
          <p:cNvPicPr preferRelativeResize="0"/>
          <p:nvPr/>
        </p:nvPicPr>
        <p:blipFill rotWithShape="1">
          <a:blip r:embed="rId5">
            <a:alphaModFix/>
          </a:blip>
          <a:srcRect/>
          <a:stretch/>
        </p:blipFill>
        <p:spPr>
          <a:xfrm>
            <a:off x="2060848" y="1124744"/>
            <a:ext cx="1143000" cy="1333500"/>
          </a:xfrm>
          <a:prstGeom prst="rect">
            <a:avLst/>
          </a:prstGeom>
          <a:noFill/>
          <a:ln>
            <a:noFill/>
          </a:ln>
        </p:spPr>
      </p:pic>
      <p:pic>
        <p:nvPicPr>
          <p:cNvPr id="3840" name="Google Shape;3840;p214" descr="www.fg-a.com valentine 2-jumping-heart.gif"/>
          <p:cNvPicPr preferRelativeResize="0"/>
          <p:nvPr/>
        </p:nvPicPr>
        <p:blipFill rotWithShape="1">
          <a:blip r:embed="rId5">
            <a:alphaModFix/>
          </a:blip>
          <a:srcRect/>
          <a:stretch/>
        </p:blipFill>
        <p:spPr>
          <a:xfrm>
            <a:off x="2555776" y="3967708"/>
            <a:ext cx="1143000" cy="1333500"/>
          </a:xfrm>
          <a:prstGeom prst="rect">
            <a:avLst/>
          </a:prstGeom>
          <a:noFill/>
          <a:ln>
            <a:noFill/>
          </a:ln>
        </p:spPr>
      </p:pic>
      <p:pic>
        <p:nvPicPr>
          <p:cNvPr id="3841" name="Google Shape;3841;p214" descr="www.fg-a.com valentine 2-jumping-heart.gif"/>
          <p:cNvPicPr preferRelativeResize="0"/>
          <p:nvPr/>
        </p:nvPicPr>
        <p:blipFill rotWithShape="1">
          <a:blip r:embed="rId5">
            <a:alphaModFix/>
          </a:blip>
          <a:srcRect/>
          <a:stretch/>
        </p:blipFill>
        <p:spPr>
          <a:xfrm>
            <a:off x="1475656" y="3895700"/>
            <a:ext cx="1143000" cy="1333500"/>
          </a:xfrm>
          <a:prstGeom prst="rect">
            <a:avLst/>
          </a:prstGeom>
          <a:noFill/>
          <a:ln>
            <a:noFill/>
          </a:ln>
        </p:spPr>
      </p:pic>
      <p:pic>
        <p:nvPicPr>
          <p:cNvPr id="3842" name="Google Shape;3842;p214" descr="www.fg-a.com valentine 2-jumping-heart.gif"/>
          <p:cNvPicPr preferRelativeResize="0"/>
          <p:nvPr/>
        </p:nvPicPr>
        <p:blipFill rotWithShape="1">
          <a:blip r:embed="rId5">
            <a:alphaModFix/>
          </a:blip>
          <a:srcRect/>
          <a:stretch/>
        </p:blipFill>
        <p:spPr>
          <a:xfrm>
            <a:off x="2076872" y="3535660"/>
            <a:ext cx="1143000" cy="1333500"/>
          </a:xfrm>
          <a:prstGeom prst="rect">
            <a:avLst/>
          </a:prstGeom>
          <a:noFill/>
          <a:ln>
            <a:noFill/>
          </a:ln>
        </p:spPr>
      </p:pic>
      <p:pic>
        <p:nvPicPr>
          <p:cNvPr id="3843" name="Google Shape;3843;p214" descr="www.fg-a.com valentine 2-jumping-heart.gif"/>
          <p:cNvPicPr preferRelativeResize="0"/>
          <p:nvPr/>
        </p:nvPicPr>
        <p:blipFill rotWithShape="1">
          <a:blip r:embed="rId5">
            <a:alphaModFix/>
          </a:blip>
          <a:srcRect/>
          <a:stretch/>
        </p:blipFill>
        <p:spPr>
          <a:xfrm>
            <a:off x="1412776" y="4903812"/>
            <a:ext cx="1143000" cy="1333500"/>
          </a:xfrm>
          <a:prstGeom prst="rect">
            <a:avLst/>
          </a:prstGeom>
          <a:noFill/>
          <a:ln>
            <a:noFill/>
          </a:ln>
        </p:spPr>
      </p:pic>
      <p:pic>
        <p:nvPicPr>
          <p:cNvPr id="3844" name="Google Shape;3844;p214" descr="www.fg-a.com valentine 2-jumping-heart.gif"/>
          <p:cNvPicPr preferRelativeResize="0"/>
          <p:nvPr/>
        </p:nvPicPr>
        <p:blipFill rotWithShape="1">
          <a:blip r:embed="rId5">
            <a:alphaModFix/>
          </a:blip>
          <a:srcRect/>
          <a:stretch/>
        </p:blipFill>
        <p:spPr>
          <a:xfrm>
            <a:off x="2051720" y="4543772"/>
            <a:ext cx="1143000" cy="1333500"/>
          </a:xfrm>
          <a:prstGeom prst="rect">
            <a:avLst/>
          </a:prstGeom>
          <a:noFill/>
          <a:ln>
            <a:noFill/>
          </a:ln>
        </p:spPr>
      </p:pic>
      <p:pic>
        <p:nvPicPr>
          <p:cNvPr id="3845" name="Google Shape;3845;p214" descr="www.fg-a.com valentine 2-jumping-heart.gif"/>
          <p:cNvPicPr preferRelativeResize="0"/>
          <p:nvPr/>
        </p:nvPicPr>
        <p:blipFill rotWithShape="1">
          <a:blip r:embed="rId5">
            <a:alphaModFix/>
          </a:blip>
          <a:srcRect/>
          <a:stretch/>
        </p:blipFill>
        <p:spPr>
          <a:xfrm>
            <a:off x="2534072" y="5191844"/>
            <a:ext cx="1143000" cy="1333500"/>
          </a:xfrm>
          <a:prstGeom prst="rect">
            <a:avLst/>
          </a:prstGeom>
          <a:noFill/>
          <a:ln>
            <a:noFill/>
          </a:ln>
        </p:spPr>
      </p:pic>
      <p:pic>
        <p:nvPicPr>
          <p:cNvPr id="3846" name="Google Shape;3846;p214" descr="www.fg-a.com valentine 2-jumping-heart.gif"/>
          <p:cNvPicPr preferRelativeResize="0"/>
          <p:nvPr/>
        </p:nvPicPr>
        <p:blipFill rotWithShape="1">
          <a:blip r:embed="rId5">
            <a:alphaModFix/>
          </a:blip>
          <a:srcRect/>
          <a:stretch/>
        </p:blipFill>
        <p:spPr>
          <a:xfrm>
            <a:off x="1259632" y="1447428"/>
            <a:ext cx="1143000" cy="1333500"/>
          </a:xfrm>
          <a:prstGeom prst="rect">
            <a:avLst/>
          </a:prstGeom>
          <a:noFill/>
          <a:ln>
            <a:noFill/>
          </a:ln>
        </p:spPr>
      </p:pic>
      <p:pic>
        <p:nvPicPr>
          <p:cNvPr id="3847" name="Google Shape;3847;p214" descr="www.fg-a.com valentine 2-jumping-heart.gif"/>
          <p:cNvPicPr preferRelativeResize="0"/>
          <p:nvPr/>
        </p:nvPicPr>
        <p:blipFill rotWithShape="1">
          <a:blip r:embed="rId5">
            <a:alphaModFix/>
          </a:blip>
          <a:srcRect/>
          <a:stretch/>
        </p:blipFill>
        <p:spPr>
          <a:xfrm>
            <a:off x="2780928" y="1447428"/>
            <a:ext cx="1143000" cy="1333500"/>
          </a:xfrm>
          <a:prstGeom prst="rect">
            <a:avLst/>
          </a:prstGeom>
          <a:noFill/>
          <a:ln>
            <a:noFill/>
          </a:ln>
        </p:spPr>
      </p:pic>
      <p:pic>
        <p:nvPicPr>
          <p:cNvPr id="3848" name="Google Shape;3848;p214" descr="www.fg-a.com valentine 2-jumping-heart.gif"/>
          <p:cNvPicPr preferRelativeResize="0"/>
          <p:nvPr/>
        </p:nvPicPr>
        <p:blipFill rotWithShape="1">
          <a:blip r:embed="rId5">
            <a:alphaModFix/>
          </a:blip>
          <a:srcRect/>
          <a:stretch/>
        </p:blipFill>
        <p:spPr>
          <a:xfrm>
            <a:off x="1691680" y="2095500"/>
            <a:ext cx="1143000" cy="1333500"/>
          </a:xfrm>
          <a:prstGeom prst="rect">
            <a:avLst/>
          </a:prstGeom>
          <a:noFill/>
          <a:ln>
            <a:noFill/>
          </a:ln>
        </p:spPr>
      </p:pic>
      <p:pic>
        <p:nvPicPr>
          <p:cNvPr id="3849" name="Google Shape;3849;p214" descr="www.fg-a.com valentine 2-jumping-heart.gif"/>
          <p:cNvPicPr preferRelativeResize="0"/>
          <p:nvPr/>
        </p:nvPicPr>
        <p:blipFill rotWithShape="1">
          <a:blip r:embed="rId5">
            <a:alphaModFix/>
          </a:blip>
          <a:srcRect/>
          <a:stretch/>
        </p:blipFill>
        <p:spPr>
          <a:xfrm>
            <a:off x="2483768" y="2095500"/>
            <a:ext cx="1143000" cy="1333500"/>
          </a:xfrm>
          <a:prstGeom prst="rect">
            <a:avLst/>
          </a:prstGeom>
          <a:noFill/>
          <a:ln>
            <a:noFill/>
          </a:ln>
        </p:spPr>
      </p:pic>
      <p:pic>
        <p:nvPicPr>
          <p:cNvPr id="3850" name="Google Shape;3850;p214" descr="www.fg-a.com valentine 2-jumping-heart.gif"/>
          <p:cNvPicPr preferRelativeResize="0"/>
          <p:nvPr/>
        </p:nvPicPr>
        <p:blipFill rotWithShape="1">
          <a:blip r:embed="rId5">
            <a:alphaModFix/>
          </a:blip>
          <a:srcRect/>
          <a:stretch/>
        </p:blipFill>
        <p:spPr>
          <a:xfrm>
            <a:off x="1619672" y="2887588"/>
            <a:ext cx="1143000" cy="1333500"/>
          </a:xfrm>
          <a:prstGeom prst="rect">
            <a:avLst/>
          </a:prstGeom>
          <a:noFill/>
          <a:ln>
            <a:noFill/>
          </a:ln>
        </p:spPr>
      </p:pic>
      <p:pic>
        <p:nvPicPr>
          <p:cNvPr id="3851" name="Google Shape;3851;p214" descr="www.fg-a.com valentine 2-jumping-heart.gif"/>
          <p:cNvPicPr preferRelativeResize="0"/>
          <p:nvPr/>
        </p:nvPicPr>
        <p:blipFill rotWithShape="1">
          <a:blip r:embed="rId5">
            <a:alphaModFix/>
          </a:blip>
          <a:srcRect/>
          <a:stretch/>
        </p:blipFill>
        <p:spPr>
          <a:xfrm>
            <a:off x="2564904" y="2959596"/>
            <a:ext cx="1143000" cy="1333500"/>
          </a:xfrm>
          <a:prstGeom prst="rect">
            <a:avLst/>
          </a:prstGeom>
          <a:noFill/>
          <a:ln>
            <a:noFill/>
          </a:ln>
        </p:spPr>
      </p:pic>
      <p:sp>
        <p:nvSpPr>
          <p:cNvPr id="3852" name="Google Shape;3852;p214"/>
          <p:cNvSpPr txBox="1"/>
          <p:nvPr/>
        </p:nvSpPr>
        <p:spPr>
          <a:xfrm>
            <a:off x="1547664" y="6300028"/>
            <a:ext cx="2088232"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900">
              <a:solidFill>
                <a:srgbClr val="D8D8D8"/>
              </a:solidFill>
              <a:latin typeface="Arial"/>
              <a:ea typeface="Arial"/>
              <a:cs typeface="Arial"/>
              <a:sym typeface="Arial"/>
            </a:endParaRPr>
          </a:p>
          <a:p>
            <a:pPr marL="0" marR="0" lvl="0" indent="0" algn="ctr" rtl="0">
              <a:spcBef>
                <a:spcPts val="0"/>
              </a:spcBef>
              <a:spcAft>
                <a:spcPts val="0"/>
              </a:spcAft>
              <a:buNone/>
            </a:pPr>
            <a:r>
              <a:rPr lang="en-US" sz="900">
                <a:solidFill>
                  <a:srgbClr val="D8D8D8"/>
                </a:solidFill>
                <a:latin typeface="Arial"/>
                <a:ea typeface="Arial"/>
                <a:cs typeface="Arial"/>
                <a:sym typeface="Arial"/>
              </a:rPr>
              <a:t>Jumping heart © www.fg-a.com</a:t>
            </a:r>
            <a:endParaRPr/>
          </a:p>
        </p:txBody>
      </p:sp>
      <p:sp>
        <p:nvSpPr>
          <p:cNvPr id="3853" name="Google Shape;3853;p214"/>
          <p:cNvSpPr txBox="1"/>
          <p:nvPr/>
        </p:nvSpPr>
        <p:spPr>
          <a:xfrm>
            <a:off x="4973444" y="3919515"/>
            <a:ext cx="413506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dirty="0">
                <a:solidFill>
                  <a:schemeClr val="lt1"/>
                </a:solidFill>
                <a:latin typeface="Calibri" pitchFamily="34" charset="0"/>
                <a:ea typeface="Calibri"/>
                <a:cs typeface="Calibri" pitchFamily="34" charset="0"/>
                <a:sym typeface="Calibri"/>
              </a:rPr>
              <a:t>« </a:t>
            </a:r>
            <a:r>
              <a:rPr lang="en-US" sz="2800" b="1" dirty="0" err="1" smtClean="0">
                <a:solidFill>
                  <a:schemeClr val="lt1"/>
                </a:solidFill>
                <a:latin typeface="Calibri" pitchFamily="34" charset="0"/>
                <a:ea typeface="Calibri"/>
                <a:cs typeface="Calibri" pitchFamily="34" charset="0"/>
                <a:sym typeface="Calibri"/>
              </a:rPr>
              <a:t>Phoebé</a:t>
            </a:r>
            <a:r>
              <a:rPr lang="en-US" sz="2800" b="1" dirty="0">
                <a:solidFill>
                  <a:schemeClr val="lt1"/>
                </a:solidFill>
                <a:latin typeface="Calibri" pitchFamily="34" charset="0"/>
                <a:ea typeface="Calibri"/>
                <a:cs typeface="Calibri" pitchFamily="34" charset="0"/>
                <a:sym typeface="Calibri"/>
              </a:rPr>
              <a:t>, </a:t>
            </a:r>
            <a:r>
              <a:rPr lang="en-US" sz="2800" b="1" dirty="0" err="1">
                <a:solidFill>
                  <a:schemeClr val="lt1"/>
                </a:solidFill>
                <a:latin typeface="Calibri" pitchFamily="34" charset="0"/>
                <a:ea typeface="Calibri"/>
                <a:cs typeface="Calibri" pitchFamily="34" charset="0"/>
                <a:sym typeface="Calibri"/>
              </a:rPr>
              <a:t>notre</a:t>
            </a:r>
            <a:r>
              <a:rPr lang="en-US" sz="2800" b="1" dirty="0">
                <a:solidFill>
                  <a:schemeClr val="lt1"/>
                </a:solidFill>
                <a:latin typeface="Calibri" pitchFamily="34" charset="0"/>
                <a:ea typeface="Calibri"/>
                <a:cs typeface="Calibri" pitchFamily="34" charset="0"/>
                <a:sym typeface="Calibri"/>
              </a:rPr>
              <a:t> </a:t>
            </a:r>
            <a:r>
              <a:rPr lang="en-US" sz="2800" b="1" dirty="0" err="1">
                <a:solidFill>
                  <a:schemeClr val="lt1"/>
                </a:solidFill>
                <a:latin typeface="Calibri" pitchFamily="34" charset="0"/>
                <a:ea typeface="Calibri"/>
                <a:cs typeface="Calibri" pitchFamily="34" charset="0"/>
                <a:sym typeface="Calibri"/>
              </a:rPr>
              <a:t>sœur</a:t>
            </a:r>
            <a:r>
              <a:rPr lang="en-US" sz="2800" b="1" dirty="0">
                <a:solidFill>
                  <a:schemeClr val="lt1"/>
                </a:solidFill>
                <a:latin typeface="Calibri" pitchFamily="34" charset="0"/>
                <a:ea typeface="Calibri"/>
                <a:cs typeface="Calibri" pitchFamily="34" charset="0"/>
                <a:sym typeface="Calibri"/>
              </a:rPr>
              <a:t> . . .  </a:t>
            </a:r>
            <a:r>
              <a:rPr lang="en-US" sz="2800" b="1" dirty="0" err="1">
                <a:solidFill>
                  <a:schemeClr val="lt1"/>
                </a:solidFill>
                <a:latin typeface="Calibri" pitchFamily="34" charset="0"/>
                <a:ea typeface="Calibri"/>
                <a:cs typeface="Calibri" pitchFamily="34" charset="0"/>
                <a:sym typeface="Calibri"/>
              </a:rPr>
              <a:t>Saluez</a:t>
            </a:r>
            <a:r>
              <a:rPr lang="en-US" sz="2800" b="1" dirty="0">
                <a:solidFill>
                  <a:schemeClr val="lt1"/>
                </a:solidFill>
                <a:latin typeface="Calibri" pitchFamily="34" charset="0"/>
                <a:ea typeface="Calibri"/>
                <a:cs typeface="Calibri" pitchFamily="34" charset="0"/>
                <a:sym typeface="Calibri"/>
              </a:rPr>
              <a:t> . . . les frères »  Rom 16:1,14</a:t>
            </a:r>
            <a:endParaRPr sz="2800" dirty="0">
              <a:latin typeface="Calibri" pitchFamily="34" charset="0"/>
              <a:cs typeface="Calibri" pitchFamily="34" charset="0"/>
            </a:endParaRPr>
          </a:p>
          <a:p>
            <a:pPr marL="0" marR="0" lvl="0" indent="0" algn="ctr" rtl="0">
              <a:spcBef>
                <a:spcPts val="0"/>
              </a:spcBef>
              <a:spcAft>
                <a:spcPts val="0"/>
              </a:spcAft>
              <a:buNone/>
            </a:pPr>
            <a:r>
              <a:rPr lang="en-US" sz="2800" b="1" dirty="0" smtClean="0">
                <a:solidFill>
                  <a:schemeClr val="lt1"/>
                </a:solidFill>
                <a:latin typeface="Calibri" pitchFamily="34" charset="0"/>
                <a:ea typeface="Calibri"/>
                <a:cs typeface="Calibri" pitchFamily="34" charset="0"/>
                <a:sym typeface="Calibri"/>
              </a:rPr>
              <a:t>« </a:t>
            </a:r>
            <a:r>
              <a:rPr lang="en-US" sz="2800" b="1" dirty="0">
                <a:solidFill>
                  <a:schemeClr val="lt1"/>
                </a:solidFill>
                <a:latin typeface="Calibri" pitchFamily="34" charset="0"/>
                <a:ea typeface="Calibri"/>
                <a:cs typeface="Calibri" pitchFamily="34" charset="0"/>
                <a:sym typeface="Calibri"/>
              </a:rPr>
              <a:t>Si un frère </a:t>
            </a:r>
            <a:r>
              <a:rPr lang="en-US" sz="2800" b="1" dirty="0" err="1">
                <a:solidFill>
                  <a:schemeClr val="lt1"/>
                </a:solidFill>
                <a:latin typeface="Calibri" pitchFamily="34" charset="0"/>
                <a:ea typeface="Calibri"/>
                <a:cs typeface="Calibri" pitchFamily="34" charset="0"/>
                <a:sym typeface="Calibri"/>
              </a:rPr>
              <a:t>ou</a:t>
            </a:r>
            <a:r>
              <a:rPr lang="en-US" sz="2800" b="1" dirty="0">
                <a:solidFill>
                  <a:schemeClr val="lt1"/>
                </a:solidFill>
                <a:latin typeface="Calibri" pitchFamily="34" charset="0"/>
                <a:ea typeface="Calibri"/>
                <a:cs typeface="Calibri" pitchFamily="34" charset="0"/>
                <a:sym typeface="Calibri"/>
              </a:rPr>
              <a:t> </a:t>
            </a:r>
            <a:r>
              <a:rPr lang="en-US" sz="2800" b="1" dirty="0" err="1">
                <a:solidFill>
                  <a:schemeClr val="lt1"/>
                </a:solidFill>
                <a:latin typeface="Calibri" pitchFamily="34" charset="0"/>
                <a:ea typeface="Calibri"/>
                <a:cs typeface="Calibri" pitchFamily="34" charset="0"/>
                <a:sym typeface="Calibri"/>
              </a:rPr>
              <a:t>une</a:t>
            </a:r>
            <a:r>
              <a:rPr lang="en-US" sz="2800" b="1" dirty="0">
                <a:solidFill>
                  <a:schemeClr val="lt1"/>
                </a:solidFill>
                <a:latin typeface="Calibri" pitchFamily="34" charset="0"/>
                <a:ea typeface="Calibri"/>
                <a:cs typeface="Calibri" pitchFamily="34" charset="0"/>
                <a:sym typeface="Calibri"/>
              </a:rPr>
              <a:t> </a:t>
            </a:r>
            <a:r>
              <a:rPr lang="en-US" sz="2800" b="1" dirty="0" err="1">
                <a:solidFill>
                  <a:schemeClr val="lt1"/>
                </a:solidFill>
                <a:latin typeface="Calibri" pitchFamily="34" charset="0"/>
                <a:ea typeface="Calibri"/>
                <a:cs typeface="Calibri" pitchFamily="34" charset="0"/>
                <a:sym typeface="Calibri"/>
              </a:rPr>
              <a:t>soeur</a:t>
            </a:r>
            <a:r>
              <a:rPr lang="en-US" sz="2800" b="1" dirty="0">
                <a:solidFill>
                  <a:schemeClr val="lt1"/>
                </a:solidFill>
                <a:latin typeface="Calibri" pitchFamily="34" charset="0"/>
                <a:ea typeface="Calibri"/>
                <a:cs typeface="Calibri" pitchFamily="34" charset="0"/>
                <a:sym typeface="Calibri"/>
              </a:rPr>
              <a:t> </a:t>
            </a:r>
            <a:r>
              <a:rPr lang="en-US" sz="2800" b="1" dirty="0" err="1">
                <a:solidFill>
                  <a:schemeClr val="lt1"/>
                </a:solidFill>
                <a:latin typeface="Calibri" pitchFamily="34" charset="0"/>
                <a:ea typeface="Calibri"/>
                <a:cs typeface="Calibri" pitchFamily="34" charset="0"/>
                <a:sym typeface="Calibri"/>
              </a:rPr>
              <a:t>sont</a:t>
            </a:r>
            <a:r>
              <a:rPr lang="en-US" sz="2800" b="1" dirty="0">
                <a:solidFill>
                  <a:schemeClr val="lt1"/>
                </a:solidFill>
                <a:latin typeface="Calibri" pitchFamily="34" charset="0"/>
                <a:ea typeface="Calibri"/>
                <a:cs typeface="Calibri" pitchFamily="34" charset="0"/>
                <a:sym typeface="Calibri"/>
              </a:rPr>
              <a:t> nus et </a:t>
            </a:r>
            <a:r>
              <a:rPr lang="en-US" sz="2800" b="1" dirty="0" err="1">
                <a:solidFill>
                  <a:schemeClr val="lt1"/>
                </a:solidFill>
                <a:latin typeface="Calibri" pitchFamily="34" charset="0"/>
                <a:ea typeface="Calibri"/>
                <a:cs typeface="Calibri" pitchFamily="34" charset="0"/>
                <a:sym typeface="Calibri"/>
              </a:rPr>
              <a:t>manquent</a:t>
            </a:r>
            <a:r>
              <a:rPr lang="en-US" sz="2800" b="1" dirty="0">
                <a:solidFill>
                  <a:schemeClr val="lt1"/>
                </a:solidFill>
                <a:latin typeface="Calibri" pitchFamily="34" charset="0"/>
                <a:ea typeface="Calibri"/>
                <a:cs typeface="Calibri" pitchFamily="34" charset="0"/>
                <a:sym typeface="Calibri"/>
              </a:rPr>
              <a:t> de </a:t>
            </a:r>
            <a:r>
              <a:rPr lang="en-US" sz="2800" b="1" spc="-20" dirty="0">
                <a:solidFill>
                  <a:schemeClr val="lt1"/>
                </a:solidFill>
                <a:latin typeface="Calibri" pitchFamily="34" charset="0"/>
                <a:ea typeface="Calibri"/>
                <a:cs typeface="Calibri" pitchFamily="34" charset="0"/>
                <a:sym typeface="Calibri"/>
              </a:rPr>
              <a:t>la </a:t>
            </a:r>
            <a:r>
              <a:rPr lang="en-US" sz="2800" b="1" spc="-20" dirty="0" err="1">
                <a:solidFill>
                  <a:schemeClr val="lt1"/>
                </a:solidFill>
                <a:latin typeface="Calibri" pitchFamily="34" charset="0"/>
                <a:ea typeface="Calibri"/>
                <a:cs typeface="Calibri" pitchFamily="34" charset="0"/>
                <a:sym typeface="Calibri"/>
              </a:rPr>
              <a:t>nourriture</a:t>
            </a:r>
            <a:r>
              <a:rPr lang="en-US" sz="2800" b="1" spc="-20" dirty="0">
                <a:solidFill>
                  <a:schemeClr val="lt1"/>
                </a:solidFill>
                <a:latin typeface="Calibri" pitchFamily="34" charset="0"/>
                <a:ea typeface="Calibri"/>
                <a:cs typeface="Calibri" pitchFamily="34" charset="0"/>
                <a:sym typeface="Calibri"/>
              </a:rPr>
              <a:t> »  </a:t>
            </a:r>
            <a:r>
              <a:rPr lang="en-US" sz="2800" b="1" spc="-20" dirty="0" err="1" smtClean="0">
                <a:solidFill>
                  <a:schemeClr val="lt1"/>
                </a:solidFill>
                <a:latin typeface="Calibri" pitchFamily="34" charset="0"/>
                <a:ea typeface="Calibri"/>
                <a:cs typeface="Calibri" pitchFamily="34" charset="0"/>
                <a:sym typeface="Calibri"/>
              </a:rPr>
              <a:t>Jac</a:t>
            </a:r>
            <a:r>
              <a:rPr lang="en-US" sz="2800" b="1" spc="-20" dirty="0" smtClean="0">
                <a:solidFill>
                  <a:schemeClr val="lt1"/>
                </a:solidFill>
                <a:latin typeface="Calibri" pitchFamily="34" charset="0"/>
                <a:ea typeface="Calibri"/>
                <a:cs typeface="Calibri" pitchFamily="34" charset="0"/>
                <a:sym typeface="Calibri"/>
              </a:rPr>
              <a:t> </a:t>
            </a:r>
            <a:r>
              <a:rPr lang="en-US" sz="2800" b="1" spc="-20" dirty="0">
                <a:solidFill>
                  <a:schemeClr val="lt1"/>
                </a:solidFill>
                <a:latin typeface="Calibri" pitchFamily="34" charset="0"/>
                <a:ea typeface="Calibri"/>
                <a:cs typeface="Calibri" pitchFamily="34" charset="0"/>
                <a:sym typeface="Calibri"/>
              </a:rPr>
              <a:t>2:15</a:t>
            </a:r>
            <a:endParaRPr sz="2800" spc="-20" dirty="0">
              <a:latin typeface="Calibri" pitchFamily="34" charset="0"/>
              <a:cs typeface="Calibri" pitchFamily="34" charset="0"/>
            </a:endParaRPr>
          </a:p>
          <a:p>
            <a:pPr marL="0" marR="0" lvl="0" indent="0" algn="ctr" rtl="0">
              <a:spcBef>
                <a:spcPts val="0"/>
              </a:spcBef>
              <a:spcAft>
                <a:spcPts val="0"/>
              </a:spcAft>
              <a:buNone/>
            </a:pPr>
            <a:r>
              <a:rPr lang="en-US" sz="2800" b="1" dirty="0" smtClean="0">
                <a:solidFill>
                  <a:schemeClr val="lt1"/>
                </a:solidFill>
                <a:latin typeface="Calibri" pitchFamily="34" charset="0"/>
                <a:ea typeface="Calibri"/>
                <a:cs typeface="Calibri" pitchFamily="34" charset="0"/>
                <a:sym typeface="Calibri"/>
              </a:rPr>
              <a:t>« </a:t>
            </a:r>
            <a:r>
              <a:rPr lang="en-US" sz="2800" b="1" dirty="0" err="1">
                <a:solidFill>
                  <a:schemeClr val="lt1"/>
                </a:solidFill>
                <a:latin typeface="Calibri" pitchFamily="34" charset="0"/>
                <a:ea typeface="Calibri"/>
                <a:cs typeface="Calibri" pitchFamily="34" charset="0"/>
                <a:sym typeface="Calibri"/>
              </a:rPr>
              <a:t>quiconque</a:t>
            </a:r>
            <a:r>
              <a:rPr lang="en-US" sz="2800" b="1" dirty="0">
                <a:solidFill>
                  <a:schemeClr val="lt1"/>
                </a:solidFill>
                <a:latin typeface="Calibri" pitchFamily="34" charset="0"/>
                <a:ea typeface="Calibri"/>
                <a:cs typeface="Calibri" pitchFamily="34" charset="0"/>
                <a:sym typeface="Calibri"/>
              </a:rPr>
              <a:t> fait la </a:t>
            </a:r>
            <a:r>
              <a:rPr lang="en-US" sz="2800" b="1" dirty="0" err="1">
                <a:solidFill>
                  <a:schemeClr val="lt1"/>
                </a:solidFill>
                <a:latin typeface="Calibri" pitchFamily="34" charset="0"/>
                <a:ea typeface="Calibri"/>
                <a:cs typeface="Calibri" pitchFamily="34" charset="0"/>
                <a:sym typeface="Calibri"/>
              </a:rPr>
              <a:t>volonté</a:t>
            </a:r>
            <a:r>
              <a:rPr lang="en-US" sz="2800" b="1" dirty="0">
                <a:solidFill>
                  <a:schemeClr val="lt1"/>
                </a:solidFill>
                <a:latin typeface="Calibri" pitchFamily="34" charset="0"/>
                <a:ea typeface="Calibri"/>
                <a:cs typeface="Calibri" pitchFamily="34" charset="0"/>
                <a:sym typeface="Calibri"/>
              </a:rPr>
              <a:t> de Dieu, </a:t>
            </a:r>
            <a:r>
              <a:rPr lang="en-US" sz="2800" b="1" dirty="0" err="1">
                <a:solidFill>
                  <a:schemeClr val="lt1"/>
                </a:solidFill>
                <a:latin typeface="Calibri" pitchFamily="34" charset="0"/>
                <a:ea typeface="Calibri"/>
                <a:cs typeface="Calibri" pitchFamily="34" charset="0"/>
                <a:sym typeface="Calibri"/>
              </a:rPr>
              <a:t>celui-là</a:t>
            </a:r>
            <a:r>
              <a:rPr lang="en-US" sz="2800" b="1" dirty="0">
                <a:solidFill>
                  <a:schemeClr val="lt1"/>
                </a:solidFill>
                <a:latin typeface="Calibri" pitchFamily="34" charset="0"/>
                <a:ea typeface="Calibri"/>
                <a:cs typeface="Calibri" pitchFamily="34" charset="0"/>
                <a:sym typeface="Calibri"/>
              </a:rPr>
              <a:t> </a:t>
            </a:r>
            <a:r>
              <a:rPr lang="en-US" sz="2800" b="1" dirty="0" err="1">
                <a:solidFill>
                  <a:schemeClr val="lt1"/>
                </a:solidFill>
                <a:latin typeface="Calibri" pitchFamily="34" charset="0"/>
                <a:ea typeface="Calibri"/>
                <a:cs typeface="Calibri" pitchFamily="34" charset="0"/>
                <a:sym typeface="Calibri"/>
              </a:rPr>
              <a:t>est</a:t>
            </a:r>
            <a:r>
              <a:rPr lang="en-US" sz="2800" b="1" dirty="0">
                <a:solidFill>
                  <a:schemeClr val="lt1"/>
                </a:solidFill>
                <a:latin typeface="Calibri" pitchFamily="34" charset="0"/>
                <a:ea typeface="Calibri"/>
                <a:cs typeface="Calibri" pitchFamily="34" charset="0"/>
                <a:sym typeface="Calibri"/>
              </a:rPr>
              <a:t> </a:t>
            </a:r>
            <a:r>
              <a:rPr lang="en-US" sz="2800" b="1" dirty="0" err="1">
                <a:solidFill>
                  <a:schemeClr val="lt1"/>
                </a:solidFill>
                <a:latin typeface="Calibri" pitchFamily="34" charset="0"/>
                <a:ea typeface="Calibri"/>
                <a:cs typeface="Calibri" pitchFamily="34" charset="0"/>
                <a:sym typeface="Calibri"/>
              </a:rPr>
              <a:t>mon</a:t>
            </a:r>
            <a:r>
              <a:rPr lang="en-US" sz="2800" b="1" dirty="0">
                <a:solidFill>
                  <a:schemeClr val="lt1"/>
                </a:solidFill>
                <a:latin typeface="Calibri" pitchFamily="34" charset="0"/>
                <a:ea typeface="Calibri"/>
                <a:cs typeface="Calibri" pitchFamily="34" charset="0"/>
                <a:sym typeface="Calibri"/>
              </a:rPr>
              <a:t> frère, ma </a:t>
            </a:r>
            <a:r>
              <a:rPr lang="en-US" sz="2800" b="1" dirty="0" err="1">
                <a:solidFill>
                  <a:schemeClr val="lt1"/>
                </a:solidFill>
                <a:latin typeface="Calibri" pitchFamily="34" charset="0"/>
                <a:ea typeface="Calibri"/>
                <a:cs typeface="Calibri" pitchFamily="34" charset="0"/>
                <a:sym typeface="Calibri"/>
              </a:rPr>
              <a:t>soeur</a:t>
            </a:r>
            <a:r>
              <a:rPr lang="en-US" sz="2800" b="1" dirty="0">
                <a:solidFill>
                  <a:schemeClr val="lt1"/>
                </a:solidFill>
                <a:latin typeface="Calibri" pitchFamily="34" charset="0"/>
                <a:ea typeface="Calibri"/>
                <a:cs typeface="Calibri" pitchFamily="34" charset="0"/>
                <a:sym typeface="Calibri"/>
              </a:rPr>
              <a:t>, et ma </a:t>
            </a:r>
            <a:r>
              <a:rPr lang="en-US" sz="2800" b="1" dirty="0" err="1">
                <a:solidFill>
                  <a:schemeClr val="lt1"/>
                </a:solidFill>
                <a:latin typeface="Calibri" pitchFamily="34" charset="0"/>
                <a:ea typeface="Calibri"/>
                <a:cs typeface="Calibri" pitchFamily="34" charset="0"/>
                <a:sym typeface="Calibri"/>
              </a:rPr>
              <a:t>mère</a:t>
            </a:r>
            <a:r>
              <a:rPr lang="en-US" sz="2800" b="1" dirty="0">
                <a:solidFill>
                  <a:schemeClr val="lt1"/>
                </a:solidFill>
                <a:latin typeface="Calibri" pitchFamily="34" charset="0"/>
                <a:ea typeface="Calibri"/>
                <a:cs typeface="Calibri" pitchFamily="34" charset="0"/>
                <a:sym typeface="Calibri"/>
              </a:rPr>
              <a:t> »  </a:t>
            </a:r>
            <a:endParaRPr lang="en-US" sz="2800" b="1" dirty="0" smtClean="0">
              <a:solidFill>
                <a:schemeClr val="lt1"/>
              </a:solidFill>
              <a:latin typeface="Calibri" pitchFamily="34" charset="0"/>
              <a:ea typeface="Calibri"/>
              <a:cs typeface="Calibri" pitchFamily="34" charset="0"/>
              <a:sym typeface="Calibri"/>
            </a:endParaRPr>
          </a:p>
          <a:p>
            <a:pPr marL="0" marR="0" lvl="0" indent="0" algn="ctr" rtl="0">
              <a:spcBef>
                <a:spcPts val="0"/>
              </a:spcBef>
              <a:spcAft>
                <a:spcPts val="0"/>
              </a:spcAft>
              <a:buNone/>
            </a:pPr>
            <a:r>
              <a:rPr lang="en-US" sz="2800" b="1" dirty="0" smtClean="0">
                <a:solidFill>
                  <a:schemeClr val="lt1"/>
                </a:solidFill>
                <a:latin typeface="Calibri" pitchFamily="34" charset="0"/>
                <a:ea typeface="Calibri"/>
                <a:cs typeface="Calibri" pitchFamily="34" charset="0"/>
                <a:sym typeface="Calibri"/>
              </a:rPr>
              <a:t>Marc </a:t>
            </a:r>
            <a:r>
              <a:rPr lang="en-US" sz="2800" b="1" dirty="0">
                <a:solidFill>
                  <a:schemeClr val="lt1"/>
                </a:solidFill>
                <a:latin typeface="Calibri" pitchFamily="34" charset="0"/>
                <a:ea typeface="Calibri"/>
                <a:cs typeface="Calibri" pitchFamily="34" charset="0"/>
                <a:sym typeface="Calibri"/>
              </a:rPr>
              <a:t>3:35 </a:t>
            </a:r>
            <a:endParaRPr sz="2800" dirty="0">
              <a:latin typeface="Calibri" pitchFamily="34" charset="0"/>
              <a:cs typeface="Calibri" pitchFamily="34" charset="0"/>
            </a:endParaRPr>
          </a:p>
          <a:p>
            <a:pPr marL="0" marR="0" lvl="0" indent="0" algn="ctr" rtl="0">
              <a:spcBef>
                <a:spcPts val="0"/>
              </a:spcBef>
              <a:spcAft>
                <a:spcPts val="0"/>
              </a:spcAft>
              <a:buNone/>
            </a:pPr>
            <a:endParaRPr sz="2800" b="1" dirty="0">
              <a:solidFill>
                <a:schemeClr val="lt1"/>
              </a:solidFill>
              <a:latin typeface="Calibri" pitchFamily="34" charset="0"/>
              <a:ea typeface="Calibri"/>
              <a:cs typeface="Calibri" pitchFamily="34" charset="0"/>
              <a:sym typeface="Calibri"/>
            </a:endParaRPr>
          </a:p>
        </p:txBody>
      </p:sp>
      <p:sp>
        <p:nvSpPr>
          <p:cNvPr id="3854" name="Google Shape;3854;p214"/>
          <p:cNvSpPr txBox="1"/>
          <p:nvPr/>
        </p:nvSpPr>
        <p:spPr>
          <a:xfrm>
            <a:off x="4995749" y="-27792"/>
            <a:ext cx="4148251" cy="1733768"/>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ts val="3200"/>
              </a:lnSpc>
              <a:spcBef>
                <a:spcPts val="0"/>
              </a:spcBef>
              <a:spcAft>
                <a:spcPts val="0"/>
              </a:spcAft>
              <a:buNone/>
            </a:pPr>
            <a:r>
              <a:rPr lang="en-US" sz="2800" b="1" dirty="0">
                <a:solidFill>
                  <a:srgbClr val="FF0000"/>
                </a:solidFill>
                <a:latin typeface="Calibri" pitchFamily="34" charset="0"/>
                <a:ea typeface="Calibri"/>
                <a:cs typeface="Calibri" pitchFamily="34" charset="0"/>
                <a:sym typeface="Calibri"/>
              </a:rPr>
              <a:t>73. frères et </a:t>
            </a:r>
            <a:r>
              <a:rPr lang="en-US" sz="2800" b="1" dirty="0" err="1">
                <a:solidFill>
                  <a:srgbClr val="FF0000"/>
                </a:solidFill>
                <a:latin typeface="Calibri" pitchFamily="34" charset="0"/>
                <a:ea typeface="Calibri"/>
                <a:cs typeface="Calibri" pitchFamily="34" charset="0"/>
                <a:sym typeface="Calibri"/>
              </a:rPr>
              <a:t>soeurs</a:t>
            </a:r>
            <a:r>
              <a:rPr lang="en-US" sz="2800" b="1" dirty="0">
                <a:solidFill>
                  <a:srgbClr val="FF0000"/>
                </a:solidFill>
                <a:latin typeface="Calibri" pitchFamily="34" charset="0"/>
                <a:ea typeface="Calibri"/>
                <a:cs typeface="Calibri" pitchFamily="34" charset="0"/>
                <a:sym typeface="Calibri"/>
              </a:rPr>
              <a:t> unis avec Christ </a:t>
            </a:r>
            <a:r>
              <a:rPr lang="en-US" sz="2800" b="1" dirty="0" smtClean="0">
                <a:solidFill>
                  <a:srgbClr val="FF0000"/>
                </a:solidFill>
                <a:latin typeface="Calibri" pitchFamily="34" charset="0"/>
                <a:ea typeface="Calibri"/>
                <a:cs typeface="Calibri" pitchFamily="34" charset="0"/>
                <a:sym typeface="Calibri"/>
              </a:rPr>
              <a:t>et </a:t>
            </a:r>
            <a:r>
              <a:rPr lang="en-US" sz="2800" b="1" dirty="0">
                <a:solidFill>
                  <a:srgbClr val="FF0000"/>
                </a:solidFill>
                <a:latin typeface="Calibri" pitchFamily="34" charset="0"/>
                <a:ea typeface="Calibri"/>
                <a:cs typeface="Calibri" pitchFamily="34" charset="0"/>
                <a:sym typeface="Calibri"/>
              </a:rPr>
              <a:t>les </a:t>
            </a:r>
            <a:r>
              <a:rPr lang="en-US" sz="2800" b="1" dirty="0" err="1">
                <a:solidFill>
                  <a:srgbClr val="FF0000"/>
                </a:solidFill>
                <a:latin typeface="Calibri" pitchFamily="34" charset="0"/>
                <a:ea typeface="Calibri"/>
                <a:cs typeface="Calibri" pitchFamily="34" charset="0"/>
                <a:sym typeface="Calibri"/>
              </a:rPr>
              <a:t>uns</a:t>
            </a:r>
            <a:r>
              <a:rPr lang="en-US" sz="2800" b="1" dirty="0">
                <a:solidFill>
                  <a:srgbClr val="FF0000"/>
                </a:solidFill>
                <a:latin typeface="Calibri" pitchFamily="34" charset="0"/>
                <a:ea typeface="Calibri"/>
                <a:cs typeface="Calibri" pitchFamily="34" charset="0"/>
                <a:sym typeface="Calibri"/>
              </a:rPr>
              <a:t> </a:t>
            </a:r>
            <a:endParaRPr lang="en-US" sz="2800" b="1" dirty="0" smtClean="0">
              <a:solidFill>
                <a:srgbClr val="FF0000"/>
              </a:solidFill>
              <a:latin typeface="Calibri" pitchFamily="34" charset="0"/>
              <a:ea typeface="Calibri"/>
              <a:cs typeface="Calibri" pitchFamily="34" charset="0"/>
              <a:sym typeface="Calibri"/>
            </a:endParaRPr>
          </a:p>
          <a:p>
            <a:pPr marL="0" marR="0" lvl="0" indent="0" algn="ctr" rtl="0">
              <a:lnSpc>
                <a:spcPts val="3200"/>
              </a:lnSpc>
              <a:spcBef>
                <a:spcPts val="0"/>
              </a:spcBef>
              <a:spcAft>
                <a:spcPts val="0"/>
              </a:spcAft>
              <a:buNone/>
            </a:pPr>
            <a:r>
              <a:rPr lang="en-US" sz="2800" b="1" dirty="0" smtClean="0">
                <a:solidFill>
                  <a:srgbClr val="FF0000"/>
                </a:solidFill>
                <a:latin typeface="Calibri" pitchFamily="34" charset="0"/>
                <a:ea typeface="Calibri"/>
                <a:cs typeface="Calibri" pitchFamily="34" charset="0"/>
                <a:sym typeface="Calibri"/>
              </a:rPr>
              <a:t>avec </a:t>
            </a:r>
            <a:r>
              <a:rPr lang="en-US" sz="2800" b="1" dirty="0">
                <a:solidFill>
                  <a:srgbClr val="FF0000"/>
                </a:solidFill>
                <a:latin typeface="Calibri" pitchFamily="34" charset="0"/>
                <a:ea typeface="Calibri"/>
                <a:cs typeface="Calibri" pitchFamily="34" charset="0"/>
                <a:sym typeface="Calibri"/>
              </a:rPr>
              <a:t>les </a:t>
            </a:r>
            <a:r>
              <a:rPr lang="en-US" sz="2800" b="1" dirty="0" err="1">
                <a:solidFill>
                  <a:srgbClr val="FF0000"/>
                </a:solidFill>
                <a:latin typeface="Calibri" pitchFamily="34" charset="0"/>
                <a:ea typeface="Calibri"/>
                <a:cs typeface="Calibri" pitchFamily="34" charset="0"/>
                <a:sym typeface="Calibri"/>
              </a:rPr>
              <a:t>autres</a:t>
            </a:r>
            <a:r>
              <a:rPr lang="en-US" sz="2800" b="1" dirty="0">
                <a:solidFill>
                  <a:srgbClr val="FF0000"/>
                </a:solidFill>
                <a:latin typeface="Calibri" pitchFamily="34" charset="0"/>
                <a:ea typeface="Calibri"/>
                <a:cs typeface="Calibri" pitchFamily="34" charset="0"/>
                <a:sym typeface="Calibri"/>
              </a:rPr>
              <a:t>.  </a:t>
            </a:r>
            <a:endParaRPr lang="en-US" sz="2800" b="1" dirty="0" smtClean="0">
              <a:solidFill>
                <a:srgbClr val="FF0000"/>
              </a:solidFill>
              <a:latin typeface="Calibri" pitchFamily="34" charset="0"/>
              <a:ea typeface="Calibri"/>
              <a:cs typeface="Calibri" pitchFamily="34" charset="0"/>
              <a:sym typeface="Calibri"/>
            </a:endParaRPr>
          </a:p>
          <a:p>
            <a:pPr marL="0" marR="0" lvl="0" indent="0" algn="ctr" rtl="0">
              <a:lnSpc>
                <a:spcPts val="3200"/>
              </a:lnSpc>
              <a:spcBef>
                <a:spcPts val="0"/>
              </a:spcBef>
              <a:spcAft>
                <a:spcPts val="0"/>
              </a:spcAft>
              <a:buNone/>
            </a:pPr>
            <a:r>
              <a:rPr lang="en-US" sz="2800" b="1" dirty="0" smtClean="0">
                <a:solidFill>
                  <a:srgbClr val="FF0000"/>
                </a:solidFill>
                <a:latin typeface="Calibri" pitchFamily="34" charset="0"/>
                <a:ea typeface="Calibri"/>
                <a:cs typeface="Calibri" pitchFamily="34" charset="0"/>
                <a:sym typeface="Calibri"/>
              </a:rPr>
              <a:t>Merci</a:t>
            </a:r>
            <a:r>
              <a:rPr lang="en-US" sz="2800" b="1" dirty="0">
                <a:solidFill>
                  <a:srgbClr val="FF0000"/>
                </a:solidFill>
                <a:latin typeface="Calibri" pitchFamily="34" charset="0"/>
                <a:ea typeface="Calibri"/>
                <a:cs typeface="Calibri" pitchFamily="34" charset="0"/>
                <a:sym typeface="Calibri"/>
              </a:rPr>
              <a:t>, Seigneur!</a:t>
            </a:r>
            <a:endParaRPr sz="2800" dirty="0">
              <a:solidFill>
                <a:schemeClr val="lt1"/>
              </a:solidFill>
              <a:latin typeface="Calibri" pitchFamily="34" charset="0"/>
              <a:cs typeface="Calibri" pitchFamily="34" charset="0"/>
              <a:sym typeface="Arial"/>
            </a:endParaRPr>
          </a:p>
        </p:txBody>
      </p:sp>
    </p:spTree>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Shape 3858"/>
        <p:cNvGrpSpPr/>
        <p:nvPr/>
      </p:nvGrpSpPr>
      <p:grpSpPr>
        <a:xfrm>
          <a:off x="0" y="0"/>
          <a:ext cx="0" cy="0"/>
          <a:chOff x="0" y="0"/>
          <a:chExt cx="0" cy="0"/>
        </a:xfrm>
      </p:grpSpPr>
      <p:pic>
        <p:nvPicPr>
          <p:cNvPr id="3859" name="Google Shape;3859;p215" descr="grapevine5b1.jpg"/>
          <p:cNvPicPr preferRelativeResize="0"/>
          <p:nvPr/>
        </p:nvPicPr>
        <p:blipFill rotWithShape="1">
          <a:blip r:embed="rId3">
            <a:alphaModFix/>
          </a:blip>
          <a:srcRect/>
          <a:stretch/>
        </p:blipFill>
        <p:spPr>
          <a:xfrm>
            <a:off x="684213" y="116632"/>
            <a:ext cx="7620000" cy="5715000"/>
          </a:xfrm>
          <a:prstGeom prst="rect">
            <a:avLst/>
          </a:prstGeom>
          <a:noFill/>
          <a:ln>
            <a:noFill/>
          </a:ln>
        </p:spPr>
      </p:pic>
      <p:sp>
        <p:nvSpPr>
          <p:cNvPr id="3860" name="Google Shape;3860;p215"/>
          <p:cNvSpPr txBox="1"/>
          <p:nvPr/>
        </p:nvSpPr>
        <p:spPr>
          <a:xfrm>
            <a:off x="539552" y="4437112"/>
            <a:ext cx="8136904" cy="1969770"/>
          </a:xfrm>
          <a:prstGeom prst="rect">
            <a:avLst/>
          </a:prstGeom>
          <a:solidFill>
            <a:srgbClr val="7030A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1000" b="1">
              <a:solidFill>
                <a:schemeClr val="lt1"/>
              </a:solidFill>
              <a:latin typeface="Calibri"/>
              <a:ea typeface="Calibri"/>
              <a:cs typeface="Calibri"/>
              <a:sym typeface="Calibri"/>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 Je suis le cep, vous êtes les sarments.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Celui qui demeure en moi et en qui je demeure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porte beaucoup de fruit, car sans moi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vous ne pouvez rien faire »  Jean 15:5</a:t>
            </a:r>
            <a:endParaRPr/>
          </a:p>
        </p:txBody>
      </p:sp>
      <p:sp>
        <p:nvSpPr>
          <p:cNvPr id="3861" name="Google Shape;3861;p215"/>
          <p:cNvSpPr txBox="1"/>
          <p:nvPr/>
        </p:nvSpPr>
        <p:spPr>
          <a:xfrm>
            <a:off x="3563888" y="3162454"/>
            <a:ext cx="1872208"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92D050"/>
                </a:solidFill>
                <a:latin typeface="Arial"/>
                <a:ea typeface="Arial"/>
                <a:cs typeface="Arial"/>
                <a:sym typeface="Arial"/>
              </a:rPr>
              <a:t>Microsoft clip art © 2013 </a:t>
            </a:r>
            <a:endParaRPr/>
          </a:p>
          <a:p>
            <a:pPr marL="0" marR="0" lvl="0" indent="0" algn="ctr" rtl="0">
              <a:spcBef>
                <a:spcPts val="0"/>
              </a:spcBef>
              <a:spcAft>
                <a:spcPts val="0"/>
              </a:spcAft>
              <a:buNone/>
            </a:pPr>
            <a:r>
              <a:rPr lang="en-US" sz="800">
                <a:solidFill>
                  <a:srgbClr val="92D050"/>
                </a:solidFill>
                <a:latin typeface="Arial"/>
                <a:ea typeface="Arial"/>
                <a:cs typeface="Arial"/>
                <a:sym typeface="Arial"/>
              </a:rPr>
              <a:t>Microsoft Corporation. </a:t>
            </a:r>
            <a:endParaRPr sz="800">
              <a:solidFill>
                <a:srgbClr val="92D050"/>
              </a:solidFill>
              <a:latin typeface="Arial"/>
              <a:ea typeface="Arial"/>
              <a:cs typeface="Arial"/>
              <a:sym typeface="Arial"/>
            </a:endParaRPr>
          </a:p>
        </p:txBody>
      </p:sp>
      <p:pic>
        <p:nvPicPr>
          <p:cNvPr id="3862" name="Google Shape;3862;p215" descr="angry-face-01s.gif"/>
          <p:cNvPicPr preferRelativeResize="0"/>
          <p:nvPr/>
        </p:nvPicPr>
        <p:blipFill rotWithShape="1">
          <a:blip r:embed="rId4">
            <a:alphaModFix/>
          </a:blip>
          <a:srcRect/>
          <a:stretch/>
        </p:blipFill>
        <p:spPr>
          <a:xfrm>
            <a:off x="8172400" y="5877272"/>
            <a:ext cx="864096" cy="864096"/>
          </a:xfrm>
          <a:prstGeom prst="ellipse">
            <a:avLst/>
          </a:prstGeom>
          <a:noFill/>
          <a:ln>
            <a:noFill/>
          </a:ln>
        </p:spPr>
      </p:pic>
      <p:sp>
        <p:nvSpPr>
          <p:cNvPr id="3863" name="Google Shape;3863;p215"/>
          <p:cNvSpPr txBox="1"/>
          <p:nvPr/>
        </p:nvSpPr>
        <p:spPr>
          <a:xfrm>
            <a:off x="8100392" y="6669940"/>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D8D8D8"/>
                </a:solidFill>
                <a:latin typeface="Arial"/>
                <a:ea typeface="Arial"/>
                <a:cs typeface="Arial"/>
                <a:sym typeface="Arial"/>
              </a:rPr>
              <a:t>© GospelGifs.com </a:t>
            </a:r>
            <a:endParaRPr sz="800">
              <a:solidFill>
                <a:srgbClr val="D8D8D8"/>
              </a:solidFill>
              <a:latin typeface="Arial"/>
              <a:ea typeface="Arial"/>
              <a:cs typeface="Arial"/>
              <a:sym typeface="Arial"/>
            </a:endParaRPr>
          </a:p>
        </p:txBody>
      </p:sp>
      <p:sp>
        <p:nvSpPr>
          <p:cNvPr id="3864" name="Google Shape;3864;p215"/>
          <p:cNvSpPr txBox="1"/>
          <p:nvPr/>
        </p:nvSpPr>
        <p:spPr>
          <a:xfrm>
            <a:off x="8172400" y="5837202"/>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3865" name="Google Shape;3865;p215"/>
          <p:cNvSpPr txBox="1"/>
          <p:nvPr/>
        </p:nvSpPr>
        <p:spPr>
          <a:xfrm>
            <a:off x="1267544" y="241484"/>
            <a:ext cx="6400800" cy="954107"/>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74. branches unies au Christ notre vigne.</a:t>
            </a:r>
            <a:endParaRPr sz="2800" b="1">
              <a:solidFill>
                <a:srgbClr val="FF0000"/>
              </a:solidFill>
              <a:latin typeface="Calibri"/>
              <a:ea typeface="Calibri"/>
              <a:cs typeface="Calibri"/>
              <a:sym typeface="Calibri"/>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Merci, Seigneur!</a:t>
            </a:r>
            <a:endParaRPr sz="2800" b="1">
              <a:solidFill>
                <a:srgbClr val="FF0000"/>
              </a:solidFill>
              <a:latin typeface="Calibri"/>
              <a:ea typeface="Calibri"/>
              <a:cs typeface="Calibri"/>
              <a:sym typeface="Calibri"/>
            </a:endParaRPr>
          </a:p>
        </p:txBody>
      </p:sp>
    </p:spTree>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Shape 3869"/>
        <p:cNvGrpSpPr/>
        <p:nvPr/>
      </p:nvGrpSpPr>
      <p:grpSpPr>
        <a:xfrm>
          <a:off x="0" y="0"/>
          <a:ext cx="0" cy="0"/>
          <a:chOff x="0" y="0"/>
          <a:chExt cx="0" cy="0"/>
        </a:xfrm>
      </p:grpSpPr>
      <p:pic>
        <p:nvPicPr>
          <p:cNvPr id="3870" name="Google Shape;3870;p216" descr="grapevine5b1.jpg"/>
          <p:cNvPicPr preferRelativeResize="0"/>
          <p:nvPr/>
        </p:nvPicPr>
        <p:blipFill rotWithShape="1">
          <a:blip r:embed="rId3">
            <a:alphaModFix/>
          </a:blip>
          <a:srcRect/>
          <a:stretch/>
        </p:blipFill>
        <p:spPr>
          <a:xfrm>
            <a:off x="684213" y="116632"/>
            <a:ext cx="7620000" cy="5715000"/>
          </a:xfrm>
          <a:prstGeom prst="rect">
            <a:avLst/>
          </a:prstGeom>
          <a:noFill/>
          <a:ln>
            <a:noFill/>
          </a:ln>
        </p:spPr>
      </p:pic>
      <p:sp>
        <p:nvSpPr>
          <p:cNvPr id="3871" name="Google Shape;3871;p216"/>
          <p:cNvSpPr txBox="1"/>
          <p:nvPr/>
        </p:nvSpPr>
        <p:spPr>
          <a:xfrm>
            <a:off x="539552" y="4581128"/>
            <a:ext cx="8136904" cy="2246769"/>
          </a:xfrm>
          <a:prstGeom prst="rect">
            <a:avLst/>
          </a:prstGeom>
          <a:solidFill>
            <a:srgbClr val="7030A0"/>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chemeClr val="lt1"/>
                </a:solidFill>
                <a:latin typeface="Calibri"/>
                <a:ea typeface="Calibri"/>
                <a:cs typeface="Calibri"/>
                <a:sym typeface="Calibri"/>
              </a:rPr>
              <a:t>« si toi, qui était un olivier sauvage, tu as été enté à leur place, et rendu participant de la racine et de la graisse de l'olivier . . . tu as été coupé de l'olivier naturellement sauvage, et enté contrairement à </a:t>
            </a:r>
            <a:endParaRPr/>
          </a:p>
          <a:p>
            <a:pPr marL="0" marR="0" lvl="0" indent="0" algn="l" rtl="0">
              <a:spcBef>
                <a:spcPts val="0"/>
              </a:spcBef>
              <a:spcAft>
                <a:spcPts val="0"/>
              </a:spcAft>
              <a:buNone/>
            </a:pPr>
            <a:r>
              <a:rPr lang="en-US" sz="2800" b="1">
                <a:solidFill>
                  <a:schemeClr val="lt1"/>
                </a:solidFill>
                <a:latin typeface="Calibri"/>
                <a:ea typeface="Calibri"/>
                <a:cs typeface="Calibri"/>
                <a:sym typeface="Calibri"/>
              </a:rPr>
              <a:t>ta nature sur l'olivier franc »  Rom 11:17,24</a:t>
            </a:r>
            <a:endParaRPr/>
          </a:p>
        </p:txBody>
      </p:sp>
      <p:sp>
        <p:nvSpPr>
          <p:cNvPr id="3872" name="Google Shape;3872;p216"/>
          <p:cNvSpPr txBox="1"/>
          <p:nvPr/>
        </p:nvSpPr>
        <p:spPr>
          <a:xfrm>
            <a:off x="3563888" y="3162454"/>
            <a:ext cx="1872208"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92D050"/>
                </a:solidFill>
                <a:latin typeface="Arial"/>
                <a:ea typeface="Arial"/>
                <a:cs typeface="Arial"/>
                <a:sym typeface="Arial"/>
              </a:rPr>
              <a:t>Microsoft clip art © 2013 </a:t>
            </a:r>
            <a:endParaRPr/>
          </a:p>
          <a:p>
            <a:pPr marL="0" marR="0" lvl="0" indent="0" algn="ctr" rtl="0">
              <a:spcBef>
                <a:spcPts val="0"/>
              </a:spcBef>
              <a:spcAft>
                <a:spcPts val="0"/>
              </a:spcAft>
              <a:buNone/>
            </a:pPr>
            <a:r>
              <a:rPr lang="en-US" sz="800">
                <a:solidFill>
                  <a:srgbClr val="92D050"/>
                </a:solidFill>
                <a:latin typeface="Arial"/>
                <a:ea typeface="Arial"/>
                <a:cs typeface="Arial"/>
                <a:sym typeface="Arial"/>
              </a:rPr>
              <a:t>Microsoft Corporation. </a:t>
            </a:r>
            <a:endParaRPr sz="800">
              <a:solidFill>
                <a:srgbClr val="92D050"/>
              </a:solidFill>
              <a:latin typeface="Arial"/>
              <a:ea typeface="Arial"/>
              <a:cs typeface="Arial"/>
              <a:sym typeface="Arial"/>
            </a:endParaRPr>
          </a:p>
        </p:txBody>
      </p:sp>
      <p:pic>
        <p:nvPicPr>
          <p:cNvPr id="3873" name="Google Shape;3873;p216" descr="angry-face-01s.gif"/>
          <p:cNvPicPr preferRelativeResize="0"/>
          <p:nvPr/>
        </p:nvPicPr>
        <p:blipFill rotWithShape="1">
          <a:blip r:embed="rId4">
            <a:alphaModFix/>
          </a:blip>
          <a:srcRect/>
          <a:stretch/>
        </p:blipFill>
        <p:spPr>
          <a:xfrm>
            <a:off x="8172400" y="5877272"/>
            <a:ext cx="864096" cy="864096"/>
          </a:xfrm>
          <a:prstGeom prst="ellipse">
            <a:avLst/>
          </a:prstGeom>
          <a:noFill/>
          <a:ln>
            <a:noFill/>
          </a:ln>
        </p:spPr>
      </p:pic>
      <p:sp>
        <p:nvSpPr>
          <p:cNvPr id="3874" name="Google Shape;3874;p216"/>
          <p:cNvSpPr txBox="1"/>
          <p:nvPr/>
        </p:nvSpPr>
        <p:spPr>
          <a:xfrm>
            <a:off x="8100392" y="6669940"/>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D8D8D8"/>
                </a:solidFill>
                <a:latin typeface="Arial"/>
                <a:ea typeface="Arial"/>
                <a:cs typeface="Arial"/>
                <a:sym typeface="Arial"/>
              </a:rPr>
              <a:t>© GospelGifs.com </a:t>
            </a:r>
            <a:endParaRPr sz="800">
              <a:solidFill>
                <a:srgbClr val="D8D8D8"/>
              </a:solidFill>
              <a:latin typeface="Arial"/>
              <a:ea typeface="Arial"/>
              <a:cs typeface="Arial"/>
              <a:sym typeface="Arial"/>
            </a:endParaRPr>
          </a:p>
        </p:txBody>
      </p:sp>
      <p:sp>
        <p:nvSpPr>
          <p:cNvPr id="3875" name="Google Shape;3875;p216"/>
          <p:cNvSpPr txBox="1"/>
          <p:nvPr/>
        </p:nvSpPr>
        <p:spPr>
          <a:xfrm>
            <a:off x="8172400" y="5837202"/>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3876" name="Google Shape;3876;p216"/>
          <p:cNvSpPr txBox="1"/>
          <p:nvPr/>
        </p:nvSpPr>
        <p:spPr>
          <a:xfrm>
            <a:off x="3491880" y="2132856"/>
            <a:ext cx="1944216"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lt1"/>
                </a:solidFill>
                <a:latin typeface="Calibri"/>
                <a:ea typeface="Calibri"/>
                <a:cs typeface="Calibri"/>
                <a:sym typeface="Calibri"/>
              </a:rPr>
              <a:t>John 15:5</a:t>
            </a:r>
            <a:endParaRPr sz="2800" b="1">
              <a:solidFill>
                <a:schemeClr val="lt1"/>
              </a:solidFill>
              <a:latin typeface="Calibri"/>
              <a:ea typeface="Calibri"/>
              <a:cs typeface="Calibri"/>
              <a:sym typeface="Calibri"/>
            </a:endParaRPr>
          </a:p>
        </p:txBody>
      </p:sp>
      <p:sp>
        <p:nvSpPr>
          <p:cNvPr id="3877" name="Google Shape;3877;p216"/>
          <p:cNvSpPr txBox="1"/>
          <p:nvPr/>
        </p:nvSpPr>
        <p:spPr>
          <a:xfrm>
            <a:off x="1267544" y="241484"/>
            <a:ext cx="6400800" cy="954107"/>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74. branches unies au Christ notre vigne.</a:t>
            </a:r>
            <a:endParaRPr sz="2800" b="1">
              <a:solidFill>
                <a:srgbClr val="FF0000"/>
              </a:solidFill>
              <a:latin typeface="Calibri"/>
              <a:ea typeface="Calibri"/>
              <a:cs typeface="Calibri"/>
              <a:sym typeface="Calibri"/>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Merci, Seigneur!</a:t>
            </a:r>
            <a:endParaRPr sz="2800" b="1">
              <a:solidFill>
                <a:srgbClr val="FF0000"/>
              </a:solidFill>
              <a:latin typeface="Calibri"/>
              <a:ea typeface="Calibri"/>
              <a:cs typeface="Calibri"/>
              <a:sym typeface="Calibri"/>
            </a:endParaRPr>
          </a:p>
        </p:txBody>
      </p:sp>
    </p:spTree>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Shape 3881"/>
        <p:cNvGrpSpPr/>
        <p:nvPr/>
      </p:nvGrpSpPr>
      <p:grpSpPr>
        <a:xfrm>
          <a:off x="0" y="0"/>
          <a:ext cx="0" cy="0"/>
          <a:chOff x="0" y="0"/>
          <a:chExt cx="0" cy="0"/>
        </a:xfrm>
      </p:grpSpPr>
      <p:pic>
        <p:nvPicPr>
          <p:cNvPr id="3882" name="Google Shape;3882;p217" descr="C:\Users\Supernike\Pictures\Misc Pics\MC900444596.JPG"/>
          <p:cNvPicPr preferRelativeResize="0"/>
          <p:nvPr/>
        </p:nvPicPr>
        <p:blipFill rotWithShape="1">
          <a:blip r:embed="rId3">
            <a:alphaModFix/>
          </a:blip>
          <a:srcRect/>
          <a:stretch/>
        </p:blipFill>
        <p:spPr>
          <a:xfrm>
            <a:off x="1692275" y="5135389"/>
            <a:ext cx="1295400" cy="1677987"/>
          </a:xfrm>
          <a:prstGeom prst="rect">
            <a:avLst/>
          </a:prstGeom>
          <a:noFill/>
          <a:ln>
            <a:noFill/>
          </a:ln>
        </p:spPr>
      </p:pic>
      <p:pic>
        <p:nvPicPr>
          <p:cNvPr id="3883" name="Google Shape;3883;p217" descr="C:\Users\Supernike\Pictures\Misc Pics\MC900444600.JPG"/>
          <p:cNvPicPr preferRelativeResize="0"/>
          <p:nvPr/>
        </p:nvPicPr>
        <p:blipFill rotWithShape="1">
          <a:blip r:embed="rId4">
            <a:alphaModFix/>
          </a:blip>
          <a:srcRect/>
          <a:stretch/>
        </p:blipFill>
        <p:spPr>
          <a:xfrm>
            <a:off x="4643438" y="5135389"/>
            <a:ext cx="1296987" cy="1677987"/>
          </a:xfrm>
          <a:prstGeom prst="rect">
            <a:avLst/>
          </a:prstGeom>
          <a:noFill/>
          <a:ln>
            <a:noFill/>
          </a:ln>
        </p:spPr>
      </p:pic>
      <p:pic>
        <p:nvPicPr>
          <p:cNvPr id="3884" name="Google Shape;3884;p217" descr="C:\Users\Supernike\Pictures\Misc Pics\MC900444605.JPG"/>
          <p:cNvPicPr preferRelativeResize="0"/>
          <p:nvPr/>
        </p:nvPicPr>
        <p:blipFill rotWithShape="1">
          <a:blip r:embed="rId5">
            <a:alphaModFix/>
          </a:blip>
          <a:srcRect/>
          <a:stretch/>
        </p:blipFill>
        <p:spPr>
          <a:xfrm>
            <a:off x="250825" y="5136976"/>
            <a:ext cx="1296988" cy="1676400"/>
          </a:xfrm>
          <a:prstGeom prst="rect">
            <a:avLst/>
          </a:prstGeom>
          <a:noFill/>
          <a:ln>
            <a:noFill/>
          </a:ln>
        </p:spPr>
      </p:pic>
      <p:pic>
        <p:nvPicPr>
          <p:cNvPr id="3885" name="Google Shape;3885;p217" descr="C:\Users\Supernike\Pictures\Misc Pics\MC900444615.JPG"/>
          <p:cNvPicPr preferRelativeResize="0"/>
          <p:nvPr/>
        </p:nvPicPr>
        <p:blipFill rotWithShape="1">
          <a:blip r:embed="rId6">
            <a:alphaModFix/>
          </a:blip>
          <a:srcRect/>
          <a:stretch/>
        </p:blipFill>
        <p:spPr>
          <a:xfrm>
            <a:off x="3203575" y="5136976"/>
            <a:ext cx="1296988" cy="1676400"/>
          </a:xfrm>
          <a:prstGeom prst="rect">
            <a:avLst/>
          </a:prstGeom>
          <a:noFill/>
          <a:ln>
            <a:noFill/>
          </a:ln>
        </p:spPr>
      </p:pic>
      <p:pic>
        <p:nvPicPr>
          <p:cNvPr id="3886" name="Google Shape;3886;p217" descr="C:\Users\Supernike\Pictures\Misc Pics\MC900444623.JPG"/>
          <p:cNvPicPr preferRelativeResize="0"/>
          <p:nvPr/>
        </p:nvPicPr>
        <p:blipFill rotWithShape="1">
          <a:blip r:embed="rId7">
            <a:alphaModFix/>
          </a:blip>
          <a:srcRect/>
          <a:stretch/>
        </p:blipFill>
        <p:spPr>
          <a:xfrm>
            <a:off x="6156325" y="5136976"/>
            <a:ext cx="1295400" cy="1676400"/>
          </a:xfrm>
          <a:prstGeom prst="rect">
            <a:avLst/>
          </a:prstGeom>
          <a:noFill/>
          <a:ln>
            <a:noFill/>
          </a:ln>
        </p:spPr>
      </p:pic>
      <p:pic>
        <p:nvPicPr>
          <p:cNvPr id="3887" name="Google Shape;3887;p217" descr="C:\Users\Supernike\Pictures\Misc Pics\MC900449069.JPG"/>
          <p:cNvPicPr preferRelativeResize="0"/>
          <p:nvPr/>
        </p:nvPicPr>
        <p:blipFill rotWithShape="1">
          <a:blip r:embed="rId8">
            <a:alphaModFix/>
          </a:blip>
          <a:srcRect l="3265" t="29080" r="7848" b="7081"/>
          <a:stretch/>
        </p:blipFill>
        <p:spPr>
          <a:xfrm>
            <a:off x="1979613" y="0"/>
            <a:ext cx="5329237" cy="4175125"/>
          </a:xfrm>
          <a:prstGeom prst="rect">
            <a:avLst/>
          </a:prstGeom>
          <a:noFill/>
          <a:ln>
            <a:noFill/>
          </a:ln>
        </p:spPr>
      </p:pic>
      <p:pic>
        <p:nvPicPr>
          <p:cNvPr id="3888" name="Google Shape;3888;p217" descr="C:\Users\Supernike\Downloads\MC900444627.JPG"/>
          <p:cNvPicPr preferRelativeResize="0"/>
          <p:nvPr/>
        </p:nvPicPr>
        <p:blipFill rotWithShape="1">
          <a:blip r:embed="rId9">
            <a:alphaModFix/>
          </a:blip>
          <a:srcRect/>
          <a:stretch/>
        </p:blipFill>
        <p:spPr>
          <a:xfrm>
            <a:off x="7667625" y="5136976"/>
            <a:ext cx="1296988" cy="1676400"/>
          </a:xfrm>
          <a:prstGeom prst="rect">
            <a:avLst/>
          </a:prstGeom>
          <a:noFill/>
          <a:ln>
            <a:noFill/>
          </a:ln>
        </p:spPr>
      </p:pic>
      <p:cxnSp>
        <p:nvCxnSpPr>
          <p:cNvPr id="3889" name="Google Shape;3889;p217"/>
          <p:cNvCxnSpPr/>
          <p:nvPr/>
        </p:nvCxnSpPr>
        <p:spPr>
          <a:xfrm rot="9900000" flipH="1">
            <a:off x="827088" y="4483968"/>
            <a:ext cx="457200" cy="457200"/>
          </a:xfrm>
          <a:prstGeom prst="straightConnector1">
            <a:avLst/>
          </a:prstGeom>
          <a:noFill/>
          <a:ln w="76200" cap="flat" cmpd="sng">
            <a:solidFill>
              <a:schemeClr val="lt1"/>
            </a:solidFill>
            <a:prstDash val="solid"/>
            <a:round/>
            <a:headEnd type="none" w="sm" len="sm"/>
            <a:tailEnd type="stealth" w="med" len="med"/>
          </a:ln>
        </p:spPr>
      </p:cxnSp>
      <p:cxnSp>
        <p:nvCxnSpPr>
          <p:cNvPr id="3890" name="Google Shape;3890;p217"/>
          <p:cNvCxnSpPr/>
          <p:nvPr/>
        </p:nvCxnSpPr>
        <p:spPr>
          <a:xfrm rot="9900000" flipH="1">
            <a:off x="2195513" y="4504599"/>
            <a:ext cx="457200" cy="457200"/>
          </a:xfrm>
          <a:prstGeom prst="straightConnector1">
            <a:avLst/>
          </a:prstGeom>
          <a:noFill/>
          <a:ln w="76200" cap="flat" cmpd="sng">
            <a:solidFill>
              <a:schemeClr val="lt1"/>
            </a:solidFill>
            <a:prstDash val="solid"/>
            <a:round/>
            <a:headEnd type="none" w="sm" len="sm"/>
            <a:tailEnd type="stealth" w="med" len="med"/>
          </a:ln>
        </p:spPr>
      </p:cxnSp>
      <p:cxnSp>
        <p:nvCxnSpPr>
          <p:cNvPr id="3891" name="Google Shape;3891;p217"/>
          <p:cNvCxnSpPr/>
          <p:nvPr/>
        </p:nvCxnSpPr>
        <p:spPr>
          <a:xfrm rot="-9900000">
            <a:off x="7956550" y="4508499"/>
            <a:ext cx="457200" cy="457200"/>
          </a:xfrm>
          <a:prstGeom prst="straightConnector1">
            <a:avLst/>
          </a:prstGeom>
          <a:noFill/>
          <a:ln w="76200" cap="flat" cmpd="sng">
            <a:solidFill>
              <a:schemeClr val="lt1"/>
            </a:solidFill>
            <a:prstDash val="solid"/>
            <a:round/>
            <a:headEnd type="none" w="sm" len="sm"/>
            <a:tailEnd type="stealth" w="med" len="med"/>
          </a:ln>
        </p:spPr>
      </p:cxnSp>
      <p:cxnSp>
        <p:nvCxnSpPr>
          <p:cNvPr id="3892" name="Google Shape;3892;p217"/>
          <p:cNvCxnSpPr/>
          <p:nvPr/>
        </p:nvCxnSpPr>
        <p:spPr>
          <a:xfrm rot="-9900000">
            <a:off x="6516688" y="4508499"/>
            <a:ext cx="457200" cy="457200"/>
          </a:xfrm>
          <a:prstGeom prst="straightConnector1">
            <a:avLst/>
          </a:prstGeom>
          <a:noFill/>
          <a:ln w="76200" cap="flat" cmpd="sng">
            <a:solidFill>
              <a:schemeClr val="lt1"/>
            </a:solidFill>
            <a:prstDash val="solid"/>
            <a:round/>
            <a:headEnd type="none" w="sm" len="sm"/>
            <a:tailEnd type="stealth" w="med" len="med"/>
          </a:ln>
        </p:spPr>
      </p:cxnSp>
      <p:cxnSp>
        <p:nvCxnSpPr>
          <p:cNvPr id="3893" name="Google Shape;3893;p217"/>
          <p:cNvCxnSpPr/>
          <p:nvPr/>
        </p:nvCxnSpPr>
        <p:spPr>
          <a:xfrm rot="9900000" flipH="1">
            <a:off x="3635375" y="4504599"/>
            <a:ext cx="457200" cy="457200"/>
          </a:xfrm>
          <a:prstGeom prst="straightConnector1">
            <a:avLst/>
          </a:prstGeom>
          <a:noFill/>
          <a:ln w="76200" cap="flat" cmpd="sng">
            <a:solidFill>
              <a:schemeClr val="lt1"/>
            </a:solidFill>
            <a:prstDash val="solid"/>
            <a:round/>
            <a:headEnd type="none" w="sm" len="sm"/>
            <a:tailEnd type="stealth" w="med" len="med"/>
          </a:ln>
        </p:spPr>
      </p:cxnSp>
      <p:cxnSp>
        <p:nvCxnSpPr>
          <p:cNvPr id="3894" name="Google Shape;3894;p217"/>
          <p:cNvCxnSpPr/>
          <p:nvPr/>
        </p:nvCxnSpPr>
        <p:spPr>
          <a:xfrm rot="-9900000">
            <a:off x="5148263" y="4504599"/>
            <a:ext cx="457200" cy="457200"/>
          </a:xfrm>
          <a:prstGeom prst="straightConnector1">
            <a:avLst/>
          </a:prstGeom>
          <a:noFill/>
          <a:ln w="76200" cap="flat" cmpd="sng">
            <a:solidFill>
              <a:schemeClr val="lt1"/>
            </a:solidFill>
            <a:prstDash val="solid"/>
            <a:round/>
            <a:headEnd type="none" w="sm" len="sm"/>
            <a:tailEnd type="stealth" w="med" len="med"/>
          </a:ln>
        </p:spPr>
      </p:cxnSp>
      <p:sp>
        <p:nvSpPr>
          <p:cNvPr id="3895" name="Google Shape;3895;p217"/>
          <p:cNvSpPr txBox="1">
            <a:spLocks noGrp="1"/>
          </p:cNvSpPr>
          <p:nvPr>
            <p:ph type="title"/>
          </p:nvPr>
        </p:nvSpPr>
        <p:spPr>
          <a:xfrm>
            <a:off x="4928840" y="1643159"/>
            <a:ext cx="4215162" cy="1143000"/>
          </a:xfrm>
          <a:prstGeom prst="rect">
            <a:avLst/>
          </a:prstGeom>
          <a:noFill/>
          <a:ln>
            <a:noFill/>
          </a:ln>
        </p:spPr>
        <p:txBody>
          <a:bodyPr spcFirstLastPara="1" wrap="square" lIns="91425" tIns="45700" rIns="91425" bIns="45700" anchor="ctr" anchorCtr="0">
            <a:noAutofit/>
          </a:bodyPr>
          <a:lstStyle/>
          <a:p>
            <a:pPr marL="0" lvl="0" indent="0" algn="r" rtl="0">
              <a:lnSpc>
                <a:spcPts val="3200"/>
              </a:lnSpc>
              <a:spcBef>
                <a:spcPts val="0"/>
              </a:spcBef>
              <a:spcAft>
                <a:spcPts val="0"/>
              </a:spcAft>
              <a:buNone/>
            </a:pP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vous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êtes</a:t>
            </a:r>
            <a:r>
              <a:rPr lang="en-US" sz="2800" b="1" dirty="0">
                <a:solidFill>
                  <a:schemeClr val="dk2"/>
                </a:solidFill>
                <a:latin typeface="Calibri"/>
                <a:ea typeface="Calibri"/>
                <a:cs typeface="Calibri"/>
                <a:sym typeface="Calibri"/>
              </a:rPr>
              <a:t> </a:t>
            </a:r>
            <a:r>
              <a:rPr lang="en-US" sz="2800" b="1" dirty="0" err="1" smtClean="0">
                <a:solidFill>
                  <a:schemeClr val="dk2"/>
                </a:solidFill>
                <a:latin typeface="Calibri"/>
                <a:ea typeface="Calibri"/>
                <a:cs typeface="Calibri"/>
                <a:sym typeface="Calibri"/>
              </a:rPr>
              <a:t>une</a:t>
            </a:r>
            <a:r>
              <a:rPr lang="en-US" sz="2800" b="1" dirty="0">
                <a:solidFill>
                  <a:schemeClr val="dk2"/>
                </a:solidFill>
                <a:latin typeface="Calibri"/>
                <a:ea typeface="Calibri"/>
                <a:cs typeface="Calibri"/>
                <a:sym typeface="Calibri"/>
              </a:rPr>
              <a:t> </a:t>
            </a:r>
            <a:r>
              <a:rPr lang="en-US" sz="2800" b="1" dirty="0" smtClean="0">
                <a:solidFill>
                  <a:schemeClr val="dk2"/>
                </a:solidFill>
                <a:latin typeface="Calibri"/>
                <a:ea typeface="Calibri"/>
                <a:cs typeface="Calibri"/>
                <a:sym typeface="Calibri"/>
              </a:rPr>
              <a:t>race </a:t>
            </a:r>
            <a:r>
              <a:rPr lang="en-US" sz="2800" b="1" dirty="0" err="1" smtClean="0">
                <a:solidFill>
                  <a:schemeClr val="dk2"/>
                </a:solidFill>
                <a:latin typeface="Calibri"/>
                <a:ea typeface="Calibri"/>
                <a:cs typeface="Calibri"/>
                <a:sym typeface="Calibri"/>
              </a:rPr>
              <a:t>élue</a:t>
            </a:r>
            <a:r>
              <a:rPr lang="en-US" sz="2800" b="1" dirty="0">
                <a:solidFill>
                  <a:schemeClr val="dk2"/>
                </a:solidFill>
                <a:latin typeface="Calibri"/>
                <a:ea typeface="Calibri"/>
                <a:cs typeface="Calibri"/>
                <a:sym typeface="Calibri"/>
              </a:rPr>
              <a:t>, </a:t>
            </a:r>
            <a:br>
              <a:rPr lang="en-US" sz="2800" b="1" dirty="0">
                <a:solidFill>
                  <a:schemeClr val="dk2"/>
                </a:solidFill>
                <a:latin typeface="Calibri"/>
                <a:ea typeface="Calibri"/>
                <a:cs typeface="Calibri"/>
                <a:sym typeface="Calibri"/>
              </a:rPr>
            </a:br>
            <a:r>
              <a:rPr lang="en-US" sz="2800" b="1" dirty="0">
                <a:solidFill>
                  <a:schemeClr val="dk2"/>
                </a:solidFill>
                <a:latin typeface="Calibri"/>
                <a:ea typeface="Calibri"/>
                <a:cs typeface="Calibri"/>
                <a:sym typeface="Calibri"/>
              </a:rPr>
              <a:t>un </a:t>
            </a:r>
            <a:r>
              <a:rPr lang="en-US" sz="2800" b="1" dirty="0" err="1">
                <a:solidFill>
                  <a:schemeClr val="dk2"/>
                </a:solidFill>
                <a:latin typeface="Calibri"/>
                <a:ea typeface="Calibri"/>
                <a:cs typeface="Calibri"/>
                <a:sym typeface="Calibri"/>
              </a:rPr>
              <a:t>sacerdoce</a:t>
            </a:r>
            <a:r>
              <a:rPr lang="en-US" sz="2800" b="1" dirty="0">
                <a:solidFill>
                  <a:schemeClr val="dk2"/>
                </a:solidFill>
                <a:latin typeface="Calibri"/>
                <a:ea typeface="Calibri"/>
                <a:cs typeface="Calibri"/>
                <a:sym typeface="Calibri"/>
              </a:rPr>
              <a:t> royal, </a:t>
            </a:r>
            <a:r>
              <a:rPr lang="en-US" sz="2800" b="1" dirty="0" smtClean="0">
                <a:solidFill>
                  <a:schemeClr val="dk2"/>
                </a:solidFill>
                <a:latin typeface="Calibri"/>
                <a:ea typeface="Calibri"/>
                <a:cs typeface="Calibri"/>
                <a:sym typeface="Calibri"/>
              </a:rPr>
              <a:t/>
            </a:r>
            <a:br>
              <a:rPr lang="en-US" sz="2800" b="1" dirty="0" smtClean="0">
                <a:solidFill>
                  <a:schemeClr val="dk2"/>
                </a:solidFill>
                <a:latin typeface="Calibri"/>
                <a:ea typeface="Calibri"/>
                <a:cs typeface="Calibri"/>
                <a:sym typeface="Calibri"/>
              </a:rPr>
            </a:br>
            <a:r>
              <a:rPr lang="en-US" sz="2800" b="1" dirty="0" err="1" smtClean="0">
                <a:solidFill>
                  <a:schemeClr val="dk2"/>
                </a:solidFill>
                <a:latin typeface="Calibri"/>
                <a:ea typeface="Calibri"/>
                <a:cs typeface="Calibri"/>
                <a:sym typeface="Calibri"/>
              </a:rPr>
              <a:t>une</a:t>
            </a:r>
            <a:r>
              <a:rPr lang="en-US" sz="2800" b="1" dirty="0" smtClean="0">
                <a:solidFill>
                  <a:schemeClr val="dk2"/>
                </a:solidFill>
                <a:latin typeface="Calibri"/>
                <a:ea typeface="Calibri"/>
                <a:cs typeface="Calibri"/>
                <a:sym typeface="Calibri"/>
              </a:rPr>
              <a:t> </a:t>
            </a:r>
            <a:r>
              <a:rPr lang="en-US" sz="2800" b="1" dirty="0">
                <a:solidFill>
                  <a:schemeClr val="dk2"/>
                </a:solidFill>
                <a:latin typeface="Calibri"/>
                <a:ea typeface="Calibri"/>
                <a:cs typeface="Calibri"/>
                <a:sym typeface="Calibri"/>
              </a:rPr>
              <a:t>nation </a:t>
            </a:r>
            <a:r>
              <a:rPr lang="en-US" sz="2800" b="1" dirty="0" err="1">
                <a:solidFill>
                  <a:schemeClr val="dk2"/>
                </a:solidFill>
                <a:latin typeface="Calibri"/>
                <a:ea typeface="Calibri"/>
                <a:cs typeface="Calibri"/>
                <a:sym typeface="Calibri"/>
              </a:rPr>
              <a:t>sainte</a:t>
            </a:r>
            <a:r>
              <a:rPr lang="en-US" sz="2800" b="1" dirty="0">
                <a:solidFill>
                  <a:schemeClr val="dk2"/>
                </a:solidFill>
                <a:latin typeface="Calibri"/>
                <a:ea typeface="Calibri"/>
                <a:cs typeface="Calibri"/>
                <a:sym typeface="Calibri"/>
              </a:rPr>
              <a:t>, </a:t>
            </a:r>
            <a:r>
              <a:rPr lang="en-US" sz="2800" b="1" dirty="0" smtClean="0">
                <a:solidFill>
                  <a:schemeClr val="dk2"/>
                </a:solidFill>
                <a:latin typeface="Calibri"/>
                <a:ea typeface="Calibri"/>
                <a:cs typeface="Calibri"/>
                <a:sym typeface="Calibri"/>
              </a:rPr>
              <a:t/>
            </a:r>
            <a:br>
              <a:rPr lang="en-US" sz="2800" b="1" dirty="0" smtClean="0">
                <a:solidFill>
                  <a:schemeClr val="dk2"/>
                </a:solidFill>
                <a:latin typeface="Calibri"/>
                <a:ea typeface="Calibri"/>
                <a:cs typeface="Calibri"/>
                <a:sym typeface="Calibri"/>
              </a:rPr>
            </a:br>
            <a:r>
              <a:rPr lang="en-US" sz="2800" b="1" dirty="0" smtClean="0">
                <a:solidFill>
                  <a:schemeClr val="dk2"/>
                </a:solidFill>
                <a:latin typeface="Calibri"/>
                <a:ea typeface="Calibri"/>
                <a:cs typeface="Calibri"/>
                <a:sym typeface="Calibri"/>
              </a:rPr>
              <a:t>un </a:t>
            </a:r>
            <a:r>
              <a:rPr lang="en-US" sz="2800" b="1" dirty="0" err="1">
                <a:solidFill>
                  <a:schemeClr val="dk2"/>
                </a:solidFill>
                <a:latin typeface="Calibri"/>
                <a:ea typeface="Calibri"/>
                <a:cs typeface="Calibri"/>
                <a:sym typeface="Calibri"/>
              </a:rPr>
              <a:t>peuple</a:t>
            </a:r>
            <a:r>
              <a:rPr lang="en-US" sz="2800" b="1" dirty="0">
                <a:solidFill>
                  <a:schemeClr val="dk2"/>
                </a:solidFill>
                <a:latin typeface="Calibri"/>
                <a:ea typeface="Calibri"/>
                <a:cs typeface="Calibri"/>
                <a:sym typeface="Calibri"/>
              </a:rPr>
              <a:t> </a:t>
            </a:r>
            <a:br>
              <a:rPr lang="en-US" sz="2800" b="1" dirty="0">
                <a:solidFill>
                  <a:schemeClr val="dk2"/>
                </a:solidFill>
                <a:latin typeface="Calibri"/>
                <a:ea typeface="Calibri"/>
                <a:cs typeface="Calibri"/>
                <a:sym typeface="Calibri"/>
              </a:rPr>
            </a:br>
            <a:r>
              <a:rPr lang="en-US" sz="2800" b="1" dirty="0" err="1">
                <a:solidFill>
                  <a:schemeClr val="dk2"/>
                </a:solidFill>
                <a:latin typeface="Calibri"/>
                <a:ea typeface="Calibri"/>
                <a:cs typeface="Calibri"/>
                <a:sym typeface="Calibri"/>
              </a:rPr>
              <a:t>acquis</a:t>
            </a:r>
            <a:r>
              <a:rPr lang="en-US" sz="2800" b="1" dirty="0">
                <a:solidFill>
                  <a:schemeClr val="dk2"/>
                </a:solidFill>
                <a:latin typeface="Calibri"/>
                <a:ea typeface="Calibri"/>
                <a:cs typeface="Calibri"/>
                <a:sym typeface="Calibri"/>
              </a:rPr>
              <a:t> . . . </a:t>
            </a:r>
            <a:r>
              <a:rPr lang="en-US" sz="2800" b="1" dirty="0" smtClean="0">
                <a:solidFill>
                  <a:schemeClr val="dk2"/>
                </a:solidFill>
                <a:latin typeface="Calibri"/>
                <a:ea typeface="Calibri"/>
                <a:cs typeface="Calibri"/>
                <a:sym typeface="Calibri"/>
              </a:rPr>
              <a:t/>
            </a:r>
            <a:br>
              <a:rPr lang="en-US" sz="2800" b="1" dirty="0" smtClean="0">
                <a:solidFill>
                  <a:schemeClr val="dk2"/>
                </a:solidFill>
                <a:latin typeface="Calibri"/>
                <a:ea typeface="Calibri"/>
                <a:cs typeface="Calibri"/>
                <a:sym typeface="Calibri"/>
              </a:rPr>
            </a:br>
            <a:r>
              <a:rPr lang="en-US" sz="2800" b="1" dirty="0" smtClean="0">
                <a:solidFill>
                  <a:schemeClr val="dk2"/>
                </a:solidFill>
                <a:latin typeface="Calibri"/>
                <a:ea typeface="Calibri"/>
                <a:cs typeface="Calibri"/>
                <a:sym typeface="Calibri"/>
              </a:rPr>
              <a:t>le </a:t>
            </a:r>
            <a:r>
              <a:rPr lang="en-US" sz="2800" b="1" dirty="0" err="1">
                <a:solidFill>
                  <a:schemeClr val="dk2"/>
                </a:solidFill>
                <a:latin typeface="Calibri"/>
                <a:ea typeface="Calibri"/>
                <a:cs typeface="Calibri"/>
                <a:sym typeface="Calibri"/>
              </a:rPr>
              <a:t>peuple</a:t>
            </a:r>
            <a:r>
              <a:rPr lang="en-US" sz="2800" b="1" dirty="0">
                <a:solidFill>
                  <a:schemeClr val="dk2"/>
                </a:solidFill>
                <a:latin typeface="Calibri"/>
                <a:ea typeface="Calibri"/>
                <a:cs typeface="Calibri"/>
                <a:sym typeface="Calibri"/>
              </a:rPr>
              <a:t> </a:t>
            </a:r>
            <a:r>
              <a:rPr lang="en-US" sz="2800" b="1" dirty="0" smtClean="0">
                <a:solidFill>
                  <a:schemeClr val="dk2"/>
                </a:solidFill>
                <a:latin typeface="Calibri"/>
                <a:ea typeface="Calibri"/>
                <a:cs typeface="Calibri"/>
                <a:sym typeface="Calibri"/>
              </a:rPr>
              <a:t/>
            </a:r>
            <a:br>
              <a:rPr lang="en-US" sz="2800" b="1" dirty="0" smtClean="0">
                <a:solidFill>
                  <a:schemeClr val="dk2"/>
                </a:solidFill>
                <a:latin typeface="Calibri"/>
                <a:ea typeface="Calibri"/>
                <a:cs typeface="Calibri"/>
                <a:sym typeface="Calibri"/>
              </a:rPr>
            </a:br>
            <a:r>
              <a:rPr lang="en-US" sz="2800" b="1" dirty="0" smtClean="0">
                <a:solidFill>
                  <a:schemeClr val="dk2"/>
                </a:solidFill>
                <a:latin typeface="Calibri"/>
                <a:ea typeface="Calibri"/>
                <a:cs typeface="Calibri"/>
                <a:sym typeface="Calibri"/>
              </a:rPr>
              <a:t>de </a:t>
            </a:r>
            <a:r>
              <a:rPr lang="en-US" sz="2800" b="1" dirty="0" err="1">
                <a:solidFill>
                  <a:schemeClr val="dk2"/>
                </a:solidFill>
                <a:latin typeface="Calibri"/>
                <a:ea typeface="Calibri"/>
                <a:cs typeface="Calibri"/>
                <a:sym typeface="Calibri"/>
              </a:rPr>
              <a:t>Dieu</a:t>
            </a:r>
            <a:r>
              <a:rPr lang="en-US" sz="2800" b="1" dirty="0">
                <a:solidFill>
                  <a:schemeClr val="dk2"/>
                </a:solidFill>
                <a:latin typeface="Calibri"/>
                <a:ea typeface="Calibri"/>
                <a:cs typeface="Calibri"/>
                <a:sym typeface="Calibri"/>
              </a:rPr>
              <a:t> » </a:t>
            </a:r>
            <a:br>
              <a:rPr lang="en-US" sz="2800" b="1" dirty="0">
                <a:solidFill>
                  <a:schemeClr val="dk2"/>
                </a:solidFill>
                <a:latin typeface="Calibri"/>
                <a:ea typeface="Calibri"/>
                <a:cs typeface="Calibri"/>
                <a:sym typeface="Calibri"/>
              </a:rPr>
            </a:br>
            <a:r>
              <a:rPr lang="en-US" sz="2800" b="1" dirty="0">
                <a:solidFill>
                  <a:schemeClr val="dk2"/>
                </a:solidFill>
                <a:latin typeface="Calibri"/>
                <a:ea typeface="Calibri"/>
                <a:cs typeface="Calibri"/>
                <a:sym typeface="Calibri"/>
              </a:rPr>
              <a:t>1 Pet 2:9-10</a:t>
            </a:r>
            <a:br>
              <a:rPr lang="en-US" sz="2800" b="1" dirty="0">
                <a:solidFill>
                  <a:schemeClr val="dk2"/>
                </a:solidFill>
                <a:latin typeface="Calibri"/>
                <a:ea typeface="Calibri"/>
                <a:cs typeface="Calibri"/>
                <a:sym typeface="Calibri"/>
              </a:rPr>
            </a:br>
            <a:r>
              <a:rPr lang="en-US" sz="2800" b="1" dirty="0">
                <a:solidFill>
                  <a:schemeClr val="dk2"/>
                </a:solidFill>
                <a:latin typeface="Calibri"/>
                <a:ea typeface="Calibri"/>
                <a:cs typeface="Calibri"/>
                <a:sym typeface="Calibri"/>
              </a:rPr>
              <a:t/>
            </a:r>
            <a:br>
              <a:rPr lang="en-US" sz="2800" b="1" dirty="0">
                <a:solidFill>
                  <a:schemeClr val="dk2"/>
                </a:solidFill>
                <a:latin typeface="Calibri"/>
                <a:ea typeface="Calibri"/>
                <a:cs typeface="Calibri"/>
                <a:sym typeface="Calibri"/>
              </a:rPr>
            </a:br>
            <a:endParaRPr sz="2800" b="1" dirty="0">
              <a:solidFill>
                <a:schemeClr val="dk2"/>
              </a:solidFill>
              <a:latin typeface="Calibri"/>
              <a:ea typeface="Calibri"/>
              <a:cs typeface="Calibri"/>
              <a:sym typeface="Calibri"/>
            </a:endParaRPr>
          </a:p>
        </p:txBody>
      </p:sp>
      <p:sp>
        <p:nvSpPr>
          <p:cNvPr id="3896" name="Google Shape;3896;p217"/>
          <p:cNvSpPr/>
          <p:nvPr/>
        </p:nvSpPr>
        <p:spPr>
          <a:xfrm>
            <a:off x="5076825" y="836613"/>
            <a:ext cx="142875" cy="1008062"/>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897" name="Google Shape;3897;p217"/>
          <p:cNvSpPr/>
          <p:nvPr/>
        </p:nvSpPr>
        <p:spPr>
          <a:xfrm>
            <a:off x="4679950" y="989013"/>
            <a:ext cx="936625" cy="144462"/>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898" name="Google Shape;3898;p217"/>
          <p:cNvSpPr txBox="1"/>
          <p:nvPr/>
        </p:nvSpPr>
        <p:spPr>
          <a:xfrm>
            <a:off x="1691680" y="3789040"/>
            <a:ext cx="2160240"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7F7F7F"/>
                </a:solidFill>
                <a:latin typeface="Arial"/>
                <a:ea typeface="Arial"/>
                <a:cs typeface="Arial"/>
                <a:sym typeface="Arial"/>
              </a:rPr>
              <a:t>Microsoft clip art © 2013  </a:t>
            </a:r>
            <a:endParaRPr/>
          </a:p>
          <a:p>
            <a:pPr marL="0" marR="0" lvl="0" indent="0" algn="ctr" rtl="0">
              <a:spcBef>
                <a:spcPts val="0"/>
              </a:spcBef>
              <a:spcAft>
                <a:spcPts val="0"/>
              </a:spcAft>
              <a:buNone/>
            </a:pPr>
            <a:r>
              <a:rPr lang="en-US" sz="800">
                <a:solidFill>
                  <a:srgbClr val="7F7F7F"/>
                </a:solidFill>
                <a:latin typeface="Arial"/>
                <a:ea typeface="Arial"/>
                <a:cs typeface="Arial"/>
                <a:sym typeface="Arial"/>
              </a:rPr>
              <a:t>Microsoft Corporation. </a:t>
            </a:r>
            <a:endParaRPr sz="800">
              <a:solidFill>
                <a:srgbClr val="7F7F7F"/>
              </a:solidFill>
              <a:latin typeface="Arial"/>
              <a:ea typeface="Arial"/>
              <a:cs typeface="Arial"/>
              <a:sym typeface="Arial"/>
            </a:endParaRPr>
          </a:p>
        </p:txBody>
      </p:sp>
      <p:sp>
        <p:nvSpPr>
          <p:cNvPr id="3899" name="Google Shape;3899;p217"/>
          <p:cNvSpPr txBox="1"/>
          <p:nvPr/>
        </p:nvSpPr>
        <p:spPr>
          <a:xfrm>
            <a:off x="2771800" y="6597932"/>
            <a:ext cx="3456384"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D8D8D8"/>
                </a:solidFill>
                <a:latin typeface="Arial"/>
                <a:ea typeface="Arial"/>
                <a:cs typeface="Arial"/>
                <a:sym typeface="Arial"/>
              </a:rPr>
              <a:t>Microsoft clip art © 2013         Microsoft Corporation. </a:t>
            </a:r>
            <a:endParaRPr sz="800">
              <a:solidFill>
                <a:srgbClr val="D8D8D8"/>
              </a:solidFill>
              <a:latin typeface="Arial"/>
              <a:ea typeface="Arial"/>
              <a:cs typeface="Arial"/>
              <a:sym typeface="Arial"/>
            </a:endParaRPr>
          </a:p>
        </p:txBody>
      </p:sp>
      <p:pic>
        <p:nvPicPr>
          <p:cNvPr id="3900" name="Google Shape;3900;p217" descr="angry-face-01s.gif"/>
          <p:cNvPicPr preferRelativeResize="0"/>
          <p:nvPr/>
        </p:nvPicPr>
        <p:blipFill rotWithShape="1">
          <a:blip r:embed="rId10">
            <a:alphaModFix/>
          </a:blip>
          <a:srcRect/>
          <a:stretch/>
        </p:blipFill>
        <p:spPr>
          <a:xfrm>
            <a:off x="251520" y="3356992"/>
            <a:ext cx="864096" cy="864096"/>
          </a:xfrm>
          <a:prstGeom prst="ellipse">
            <a:avLst/>
          </a:prstGeom>
          <a:noFill/>
          <a:ln>
            <a:noFill/>
          </a:ln>
        </p:spPr>
      </p:pic>
      <p:sp>
        <p:nvSpPr>
          <p:cNvPr id="3901" name="Google Shape;3901;p217"/>
          <p:cNvSpPr txBox="1"/>
          <p:nvPr/>
        </p:nvSpPr>
        <p:spPr>
          <a:xfrm>
            <a:off x="179512" y="4149080"/>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7F7F7F"/>
                </a:solidFill>
                <a:latin typeface="Arial"/>
                <a:ea typeface="Arial"/>
                <a:cs typeface="Arial"/>
                <a:sym typeface="Arial"/>
              </a:rPr>
              <a:t>© GospelGifs.com </a:t>
            </a:r>
            <a:endParaRPr sz="800">
              <a:solidFill>
                <a:srgbClr val="7F7F7F"/>
              </a:solidFill>
              <a:latin typeface="Arial"/>
              <a:ea typeface="Arial"/>
              <a:cs typeface="Arial"/>
              <a:sym typeface="Arial"/>
            </a:endParaRPr>
          </a:p>
        </p:txBody>
      </p:sp>
      <p:sp>
        <p:nvSpPr>
          <p:cNvPr id="3902" name="Google Shape;3902;p217"/>
          <p:cNvSpPr txBox="1"/>
          <p:nvPr/>
        </p:nvSpPr>
        <p:spPr>
          <a:xfrm>
            <a:off x="251520" y="3284984"/>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3903" name="Google Shape;3903;p217"/>
          <p:cNvSpPr txBox="1"/>
          <p:nvPr/>
        </p:nvSpPr>
        <p:spPr>
          <a:xfrm>
            <a:off x="35496" y="44624"/>
            <a:ext cx="3931920" cy="219456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i="0" u="none" strike="noStrike" cap="none">
                <a:solidFill>
                  <a:srgbClr val="FF0000"/>
                </a:solidFill>
                <a:latin typeface="Calibri"/>
                <a:ea typeface="Calibri"/>
                <a:cs typeface="Calibri"/>
                <a:sym typeface="Calibri"/>
              </a:rPr>
              <a:t>75-79. </a:t>
            </a:r>
            <a:r>
              <a:rPr lang="en-US" sz="2800" b="1">
                <a:solidFill>
                  <a:srgbClr val="FF0000"/>
                </a:solidFill>
                <a:latin typeface="Calibri"/>
                <a:ea typeface="Calibri"/>
                <a:cs typeface="Calibri"/>
                <a:sym typeface="Calibri"/>
              </a:rPr>
              <a:t>une race élue, </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un sacerdoce royal, </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une nation sainte, un peuple acquis, le peuple de Dieu. Merci, Seigneur</a:t>
            </a:r>
            <a:r>
              <a:rPr lang="en-US" sz="2800" b="1" i="0" u="none" strike="noStrike" cap="none">
                <a:solidFill>
                  <a:srgbClr val="FF0000"/>
                </a:solidFill>
                <a:latin typeface="Calibri"/>
                <a:ea typeface="Calibri"/>
                <a:cs typeface="Calibri"/>
                <a:sym typeface="Calibri"/>
              </a:rPr>
              <a:t>!</a:t>
            </a:r>
            <a:endParaRPr/>
          </a:p>
        </p:txBody>
      </p:sp>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Shape 3907"/>
        <p:cNvGrpSpPr/>
        <p:nvPr/>
      </p:nvGrpSpPr>
      <p:grpSpPr>
        <a:xfrm>
          <a:off x="0" y="0"/>
          <a:ext cx="0" cy="0"/>
          <a:chOff x="0" y="0"/>
          <a:chExt cx="0" cy="0"/>
        </a:xfrm>
      </p:grpSpPr>
      <p:sp>
        <p:nvSpPr>
          <p:cNvPr id="3908" name="Google Shape;3908;p218"/>
          <p:cNvSpPr/>
          <p:nvPr/>
        </p:nvSpPr>
        <p:spPr>
          <a:xfrm>
            <a:off x="0" y="5589240"/>
            <a:ext cx="1547664" cy="1268760"/>
          </a:xfrm>
          <a:prstGeom prst="frame">
            <a:avLst>
              <a:gd name="adj1" fmla="val 12500"/>
            </a:avLst>
          </a:pr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3909" name="Google Shape;3909;p218" descr="happy heart DSCN8748.jpg"/>
          <p:cNvPicPr preferRelativeResize="0"/>
          <p:nvPr/>
        </p:nvPicPr>
        <p:blipFill rotWithShape="1">
          <a:blip r:embed="rId3">
            <a:alphaModFix/>
          </a:blip>
          <a:srcRect l="14915" t="7268" r="14979" b="3275"/>
          <a:stretch/>
        </p:blipFill>
        <p:spPr>
          <a:xfrm>
            <a:off x="52388" y="44450"/>
            <a:ext cx="1501775" cy="1368425"/>
          </a:xfrm>
          <a:prstGeom prst="rect">
            <a:avLst/>
          </a:prstGeom>
          <a:noFill/>
          <a:ln>
            <a:noFill/>
          </a:ln>
        </p:spPr>
      </p:pic>
      <p:pic>
        <p:nvPicPr>
          <p:cNvPr id="3910" name="Google Shape;3910;p218" descr="happy heart DSCN8748.jpg"/>
          <p:cNvPicPr preferRelativeResize="0"/>
          <p:nvPr/>
        </p:nvPicPr>
        <p:blipFill rotWithShape="1">
          <a:blip r:embed="rId3">
            <a:alphaModFix/>
          </a:blip>
          <a:srcRect l="14915" t="7268" r="14979" b="3275"/>
          <a:stretch/>
        </p:blipFill>
        <p:spPr>
          <a:xfrm>
            <a:off x="1581150" y="44450"/>
            <a:ext cx="1501775" cy="1368425"/>
          </a:xfrm>
          <a:prstGeom prst="rect">
            <a:avLst/>
          </a:prstGeom>
          <a:noFill/>
          <a:ln>
            <a:noFill/>
          </a:ln>
        </p:spPr>
      </p:pic>
      <p:pic>
        <p:nvPicPr>
          <p:cNvPr id="3911" name="Google Shape;3911;p218" descr="happy heart DSCN8748.jpg"/>
          <p:cNvPicPr preferRelativeResize="0"/>
          <p:nvPr/>
        </p:nvPicPr>
        <p:blipFill rotWithShape="1">
          <a:blip r:embed="rId3">
            <a:alphaModFix/>
          </a:blip>
          <a:srcRect l="14915" t="7268" r="14979" b="3275"/>
          <a:stretch/>
        </p:blipFill>
        <p:spPr>
          <a:xfrm>
            <a:off x="3109913" y="44450"/>
            <a:ext cx="1503362" cy="1368425"/>
          </a:xfrm>
          <a:prstGeom prst="rect">
            <a:avLst/>
          </a:prstGeom>
          <a:noFill/>
          <a:ln>
            <a:noFill/>
          </a:ln>
        </p:spPr>
      </p:pic>
      <p:pic>
        <p:nvPicPr>
          <p:cNvPr id="3912" name="Google Shape;3912;p218" descr="happy heart DSCN8748.jpg"/>
          <p:cNvPicPr preferRelativeResize="0"/>
          <p:nvPr/>
        </p:nvPicPr>
        <p:blipFill rotWithShape="1">
          <a:blip r:embed="rId3">
            <a:alphaModFix/>
          </a:blip>
          <a:srcRect l="14915" t="7268" r="14979" b="3275"/>
          <a:stretch/>
        </p:blipFill>
        <p:spPr>
          <a:xfrm>
            <a:off x="52388" y="1412875"/>
            <a:ext cx="1501775" cy="1368425"/>
          </a:xfrm>
          <a:prstGeom prst="rect">
            <a:avLst/>
          </a:prstGeom>
          <a:noFill/>
          <a:ln>
            <a:noFill/>
          </a:ln>
        </p:spPr>
      </p:pic>
      <p:pic>
        <p:nvPicPr>
          <p:cNvPr id="3913" name="Google Shape;3913;p218" descr="happy heart DSCN8748.jpg"/>
          <p:cNvPicPr preferRelativeResize="0"/>
          <p:nvPr/>
        </p:nvPicPr>
        <p:blipFill rotWithShape="1">
          <a:blip r:embed="rId3">
            <a:alphaModFix/>
          </a:blip>
          <a:srcRect l="14915" t="7268" r="14979" b="3275"/>
          <a:stretch/>
        </p:blipFill>
        <p:spPr>
          <a:xfrm>
            <a:off x="1581150" y="1412875"/>
            <a:ext cx="1501775" cy="1368425"/>
          </a:xfrm>
          <a:prstGeom prst="rect">
            <a:avLst/>
          </a:prstGeom>
          <a:noFill/>
          <a:ln>
            <a:noFill/>
          </a:ln>
        </p:spPr>
      </p:pic>
      <p:pic>
        <p:nvPicPr>
          <p:cNvPr id="3914" name="Google Shape;3914;p218" descr="happy heart DSCN8748.jpg"/>
          <p:cNvPicPr preferRelativeResize="0"/>
          <p:nvPr/>
        </p:nvPicPr>
        <p:blipFill rotWithShape="1">
          <a:blip r:embed="rId3">
            <a:alphaModFix/>
          </a:blip>
          <a:srcRect l="14915" t="7268" r="14979" b="3275"/>
          <a:stretch/>
        </p:blipFill>
        <p:spPr>
          <a:xfrm>
            <a:off x="3135313" y="1412875"/>
            <a:ext cx="1503362" cy="1368425"/>
          </a:xfrm>
          <a:prstGeom prst="rect">
            <a:avLst/>
          </a:prstGeom>
          <a:noFill/>
          <a:ln>
            <a:noFill/>
          </a:ln>
        </p:spPr>
      </p:pic>
      <p:pic>
        <p:nvPicPr>
          <p:cNvPr id="3915" name="Google Shape;3915;p218" descr="happy heart DSCN8748.jpg"/>
          <p:cNvPicPr preferRelativeResize="0"/>
          <p:nvPr/>
        </p:nvPicPr>
        <p:blipFill rotWithShape="1">
          <a:blip r:embed="rId3">
            <a:alphaModFix/>
          </a:blip>
          <a:srcRect l="14915" t="7268" r="14979" b="3275"/>
          <a:stretch/>
        </p:blipFill>
        <p:spPr>
          <a:xfrm>
            <a:off x="4598988" y="1412875"/>
            <a:ext cx="1501775" cy="1368425"/>
          </a:xfrm>
          <a:prstGeom prst="rect">
            <a:avLst/>
          </a:prstGeom>
          <a:noFill/>
          <a:ln>
            <a:noFill/>
          </a:ln>
        </p:spPr>
      </p:pic>
      <p:pic>
        <p:nvPicPr>
          <p:cNvPr id="3916" name="Google Shape;3916;p218" descr="happy heart DSCN8748.jpg"/>
          <p:cNvPicPr preferRelativeResize="0"/>
          <p:nvPr/>
        </p:nvPicPr>
        <p:blipFill rotWithShape="1">
          <a:blip r:embed="rId3">
            <a:alphaModFix/>
          </a:blip>
          <a:srcRect l="14915" t="7268" r="14979" b="3275"/>
          <a:stretch/>
        </p:blipFill>
        <p:spPr>
          <a:xfrm>
            <a:off x="6100763" y="1400175"/>
            <a:ext cx="1503362" cy="1366838"/>
          </a:xfrm>
          <a:prstGeom prst="rect">
            <a:avLst/>
          </a:prstGeom>
          <a:noFill/>
          <a:ln>
            <a:noFill/>
          </a:ln>
        </p:spPr>
      </p:pic>
      <p:pic>
        <p:nvPicPr>
          <p:cNvPr id="3917" name="Google Shape;3917;p218" descr="happy heart DSCN8748.jpg"/>
          <p:cNvPicPr preferRelativeResize="0"/>
          <p:nvPr/>
        </p:nvPicPr>
        <p:blipFill rotWithShape="1">
          <a:blip r:embed="rId3">
            <a:alphaModFix/>
          </a:blip>
          <a:srcRect l="14915" t="7268" r="14979" b="3275"/>
          <a:stretch/>
        </p:blipFill>
        <p:spPr>
          <a:xfrm>
            <a:off x="52388" y="2781300"/>
            <a:ext cx="1501775" cy="1368425"/>
          </a:xfrm>
          <a:prstGeom prst="rect">
            <a:avLst/>
          </a:prstGeom>
          <a:noFill/>
          <a:ln>
            <a:noFill/>
          </a:ln>
        </p:spPr>
      </p:pic>
      <p:pic>
        <p:nvPicPr>
          <p:cNvPr id="3918" name="Google Shape;3918;p218" descr="happy heart DSCN8748.jpg"/>
          <p:cNvPicPr preferRelativeResize="0"/>
          <p:nvPr/>
        </p:nvPicPr>
        <p:blipFill rotWithShape="1">
          <a:blip r:embed="rId3">
            <a:alphaModFix/>
          </a:blip>
          <a:srcRect l="14915" t="7268" r="14979" b="3275"/>
          <a:stretch/>
        </p:blipFill>
        <p:spPr>
          <a:xfrm>
            <a:off x="1581150" y="2781300"/>
            <a:ext cx="1501775" cy="1368425"/>
          </a:xfrm>
          <a:prstGeom prst="rect">
            <a:avLst/>
          </a:prstGeom>
          <a:noFill/>
          <a:ln>
            <a:noFill/>
          </a:ln>
        </p:spPr>
      </p:pic>
      <p:pic>
        <p:nvPicPr>
          <p:cNvPr id="3919" name="Google Shape;3919;p218" descr="happy heart DSCN8748.jpg"/>
          <p:cNvPicPr preferRelativeResize="0"/>
          <p:nvPr/>
        </p:nvPicPr>
        <p:blipFill rotWithShape="1">
          <a:blip r:embed="rId3">
            <a:alphaModFix/>
          </a:blip>
          <a:srcRect l="14915" t="7268" r="14979" b="3275"/>
          <a:stretch/>
        </p:blipFill>
        <p:spPr>
          <a:xfrm>
            <a:off x="3109913" y="2781300"/>
            <a:ext cx="1503362" cy="1368425"/>
          </a:xfrm>
          <a:prstGeom prst="rect">
            <a:avLst/>
          </a:prstGeom>
          <a:noFill/>
          <a:ln>
            <a:noFill/>
          </a:ln>
        </p:spPr>
      </p:pic>
      <p:pic>
        <p:nvPicPr>
          <p:cNvPr id="3920" name="Google Shape;3920;p218" descr="happy heart DSCN8748.jpg"/>
          <p:cNvPicPr preferRelativeResize="0"/>
          <p:nvPr/>
        </p:nvPicPr>
        <p:blipFill rotWithShape="1">
          <a:blip r:embed="rId3">
            <a:alphaModFix/>
          </a:blip>
          <a:srcRect l="14915" t="7268" r="14979" b="3275"/>
          <a:stretch/>
        </p:blipFill>
        <p:spPr>
          <a:xfrm>
            <a:off x="4598988" y="2781300"/>
            <a:ext cx="1501775" cy="1368425"/>
          </a:xfrm>
          <a:prstGeom prst="rect">
            <a:avLst/>
          </a:prstGeom>
          <a:noFill/>
          <a:ln>
            <a:noFill/>
          </a:ln>
        </p:spPr>
      </p:pic>
      <p:pic>
        <p:nvPicPr>
          <p:cNvPr id="3921" name="Google Shape;3921;p218" descr="happy heart DSCN8748.jpg"/>
          <p:cNvPicPr preferRelativeResize="0"/>
          <p:nvPr/>
        </p:nvPicPr>
        <p:blipFill rotWithShape="1">
          <a:blip r:embed="rId3">
            <a:alphaModFix/>
          </a:blip>
          <a:srcRect l="14915" t="7268" r="14979" b="3275"/>
          <a:stretch/>
        </p:blipFill>
        <p:spPr>
          <a:xfrm>
            <a:off x="52388" y="4149725"/>
            <a:ext cx="1501775" cy="1366838"/>
          </a:xfrm>
          <a:prstGeom prst="rect">
            <a:avLst/>
          </a:prstGeom>
          <a:noFill/>
          <a:ln>
            <a:noFill/>
          </a:ln>
        </p:spPr>
      </p:pic>
      <p:pic>
        <p:nvPicPr>
          <p:cNvPr id="3922" name="Google Shape;3922;p218" descr="happy heart DSCN8748.jpg"/>
          <p:cNvPicPr preferRelativeResize="0"/>
          <p:nvPr/>
        </p:nvPicPr>
        <p:blipFill rotWithShape="1">
          <a:blip r:embed="rId3">
            <a:alphaModFix/>
          </a:blip>
          <a:srcRect l="14915" t="7268" r="14979" b="3275"/>
          <a:stretch/>
        </p:blipFill>
        <p:spPr>
          <a:xfrm>
            <a:off x="1581150" y="4149725"/>
            <a:ext cx="1501775" cy="1366838"/>
          </a:xfrm>
          <a:prstGeom prst="rect">
            <a:avLst/>
          </a:prstGeom>
          <a:noFill/>
          <a:ln>
            <a:noFill/>
          </a:ln>
        </p:spPr>
      </p:pic>
      <p:pic>
        <p:nvPicPr>
          <p:cNvPr id="3923" name="Google Shape;3923;p218" descr="happy heart DSCN8748.jpg"/>
          <p:cNvPicPr preferRelativeResize="0"/>
          <p:nvPr/>
        </p:nvPicPr>
        <p:blipFill rotWithShape="1">
          <a:blip r:embed="rId3">
            <a:alphaModFix/>
          </a:blip>
          <a:srcRect l="14915" t="7268" r="14979" b="3275"/>
          <a:stretch/>
        </p:blipFill>
        <p:spPr>
          <a:xfrm>
            <a:off x="3109913" y="4149725"/>
            <a:ext cx="1503362" cy="1366838"/>
          </a:xfrm>
          <a:prstGeom prst="rect">
            <a:avLst/>
          </a:prstGeom>
          <a:noFill/>
          <a:ln>
            <a:noFill/>
          </a:ln>
        </p:spPr>
      </p:pic>
      <p:pic>
        <p:nvPicPr>
          <p:cNvPr id="3924" name="Google Shape;3924;p218" descr="happy heart DSCN8748.jpg"/>
          <p:cNvPicPr preferRelativeResize="0"/>
          <p:nvPr/>
        </p:nvPicPr>
        <p:blipFill rotWithShape="1">
          <a:blip r:embed="rId3">
            <a:alphaModFix/>
          </a:blip>
          <a:srcRect l="14915" t="7268" r="14979" b="3275"/>
          <a:stretch/>
        </p:blipFill>
        <p:spPr>
          <a:xfrm>
            <a:off x="4598988" y="4149725"/>
            <a:ext cx="1501775" cy="1366838"/>
          </a:xfrm>
          <a:prstGeom prst="rect">
            <a:avLst/>
          </a:prstGeom>
          <a:noFill/>
          <a:ln>
            <a:noFill/>
          </a:ln>
        </p:spPr>
      </p:pic>
      <p:pic>
        <p:nvPicPr>
          <p:cNvPr id="3925" name="Google Shape;3925;p218" descr="happy heart DSCN8748.jpg"/>
          <p:cNvPicPr preferRelativeResize="0"/>
          <p:nvPr/>
        </p:nvPicPr>
        <p:blipFill rotWithShape="1">
          <a:blip r:embed="rId3">
            <a:alphaModFix/>
          </a:blip>
          <a:srcRect l="14915" t="7268" r="14979" b="3275"/>
          <a:stretch/>
        </p:blipFill>
        <p:spPr>
          <a:xfrm>
            <a:off x="6100763" y="2771775"/>
            <a:ext cx="1503362" cy="1366838"/>
          </a:xfrm>
          <a:prstGeom prst="rect">
            <a:avLst/>
          </a:prstGeom>
          <a:noFill/>
          <a:ln>
            <a:noFill/>
          </a:ln>
        </p:spPr>
      </p:pic>
      <p:pic>
        <p:nvPicPr>
          <p:cNvPr id="3926" name="Google Shape;3926;p218" descr="happy heart DSCN8748.jpg"/>
          <p:cNvPicPr preferRelativeResize="0"/>
          <p:nvPr/>
        </p:nvPicPr>
        <p:blipFill rotWithShape="1">
          <a:blip r:embed="rId3">
            <a:alphaModFix/>
          </a:blip>
          <a:srcRect l="14915" t="7268" r="14979" b="3275"/>
          <a:stretch/>
        </p:blipFill>
        <p:spPr>
          <a:xfrm>
            <a:off x="6100763" y="4149725"/>
            <a:ext cx="1503362" cy="1366838"/>
          </a:xfrm>
          <a:prstGeom prst="rect">
            <a:avLst/>
          </a:prstGeom>
          <a:noFill/>
          <a:ln>
            <a:noFill/>
          </a:ln>
        </p:spPr>
      </p:pic>
      <p:pic>
        <p:nvPicPr>
          <p:cNvPr id="3927" name="Google Shape;3927;p218" descr="happy heart DSCN8748.jpg"/>
          <p:cNvPicPr preferRelativeResize="0"/>
          <p:nvPr/>
        </p:nvPicPr>
        <p:blipFill rotWithShape="1">
          <a:blip r:embed="rId3">
            <a:alphaModFix/>
          </a:blip>
          <a:srcRect l="14915" t="7268" r="14979" b="3275"/>
          <a:stretch/>
        </p:blipFill>
        <p:spPr>
          <a:xfrm>
            <a:off x="7589838" y="44450"/>
            <a:ext cx="1501775" cy="1368425"/>
          </a:xfrm>
          <a:prstGeom prst="rect">
            <a:avLst/>
          </a:prstGeom>
          <a:noFill/>
          <a:ln>
            <a:noFill/>
          </a:ln>
        </p:spPr>
      </p:pic>
      <p:pic>
        <p:nvPicPr>
          <p:cNvPr id="3928" name="Google Shape;3928;p218" descr="happy heart DSCN8748.jpg"/>
          <p:cNvPicPr preferRelativeResize="0"/>
          <p:nvPr/>
        </p:nvPicPr>
        <p:blipFill rotWithShape="1">
          <a:blip r:embed="rId3">
            <a:alphaModFix/>
          </a:blip>
          <a:srcRect l="14915" t="7268" r="14979" b="3275"/>
          <a:stretch/>
        </p:blipFill>
        <p:spPr>
          <a:xfrm>
            <a:off x="7589838" y="1412875"/>
            <a:ext cx="1501775" cy="1368425"/>
          </a:xfrm>
          <a:prstGeom prst="rect">
            <a:avLst/>
          </a:prstGeom>
          <a:noFill/>
          <a:ln>
            <a:noFill/>
          </a:ln>
        </p:spPr>
      </p:pic>
      <p:pic>
        <p:nvPicPr>
          <p:cNvPr id="3929" name="Google Shape;3929;p218" descr="happy heart DSCN8748.jpg"/>
          <p:cNvPicPr preferRelativeResize="0"/>
          <p:nvPr/>
        </p:nvPicPr>
        <p:blipFill rotWithShape="1">
          <a:blip r:embed="rId3">
            <a:alphaModFix/>
          </a:blip>
          <a:srcRect l="14915" t="7268" r="14979" b="3275"/>
          <a:stretch/>
        </p:blipFill>
        <p:spPr>
          <a:xfrm>
            <a:off x="7589838" y="2781300"/>
            <a:ext cx="1501775" cy="1368425"/>
          </a:xfrm>
          <a:prstGeom prst="rect">
            <a:avLst/>
          </a:prstGeom>
          <a:noFill/>
          <a:ln>
            <a:noFill/>
          </a:ln>
        </p:spPr>
      </p:pic>
      <p:pic>
        <p:nvPicPr>
          <p:cNvPr id="3930" name="Google Shape;3930;p218" descr="happy heart DSCN8748.jpg"/>
          <p:cNvPicPr preferRelativeResize="0"/>
          <p:nvPr/>
        </p:nvPicPr>
        <p:blipFill rotWithShape="1">
          <a:blip r:embed="rId3">
            <a:alphaModFix/>
          </a:blip>
          <a:srcRect l="14915" t="7268" r="14979" b="3275"/>
          <a:stretch/>
        </p:blipFill>
        <p:spPr>
          <a:xfrm>
            <a:off x="7589838" y="4149725"/>
            <a:ext cx="1501775" cy="1366838"/>
          </a:xfrm>
          <a:prstGeom prst="rect">
            <a:avLst/>
          </a:prstGeom>
          <a:noFill/>
          <a:ln>
            <a:noFill/>
          </a:ln>
        </p:spPr>
      </p:pic>
      <p:pic>
        <p:nvPicPr>
          <p:cNvPr id="3931" name="Google Shape;3931;p218" descr="happy heart DSCN8748.jpg"/>
          <p:cNvPicPr preferRelativeResize="0"/>
          <p:nvPr/>
        </p:nvPicPr>
        <p:blipFill rotWithShape="1">
          <a:blip r:embed="rId3">
            <a:alphaModFix/>
          </a:blip>
          <a:srcRect l="14915" t="7268" r="14979" b="3275"/>
          <a:stretch/>
        </p:blipFill>
        <p:spPr>
          <a:xfrm>
            <a:off x="1581150" y="5516563"/>
            <a:ext cx="1501775" cy="1368425"/>
          </a:xfrm>
          <a:prstGeom prst="rect">
            <a:avLst/>
          </a:prstGeom>
          <a:noFill/>
          <a:ln>
            <a:noFill/>
          </a:ln>
        </p:spPr>
      </p:pic>
      <p:pic>
        <p:nvPicPr>
          <p:cNvPr id="3932" name="Google Shape;3932;p218" descr="happy heart DSCN8748.jpg"/>
          <p:cNvPicPr preferRelativeResize="0"/>
          <p:nvPr/>
        </p:nvPicPr>
        <p:blipFill rotWithShape="1">
          <a:blip r:embed="rId3">
            <a:alphaModFix/>
          </a:blip>
          <a:srcRect l="14915" t="7268" r="14979" b="3275"/>
          <a:stretch/>
        </p:blipFill>
        <p:spPr>
          <a:xfrm>
            <a:off x="3109913" y="5516563"/>
            <a:ext cx="1503362" cy="1368425"/>
          </a:xfrm>
          <a:prstGeom prst="rect">
            <a:avLst/>
          </a:prstGeom>
          <a:noFill/>
          <a:ln>
            <a:noFill/>
          </a:ln>
        </p:spPr>
      </p:pic>
      <p:pic>
        <p:nvPicPr>
          <p:cNvPr id="3933" name="Google Shape;3933;p218" descr="happy heart DSCN8748.jpg"/>
          <p:cNvPicPr preferRelativeResize="0"/>
          <p:nvPr/>
        </p:nvPicPr>
        <p:blipFill rotWithShape="1">
          <a:blip r:embed="rId3">
            <a:alphaModFix/>
          </a:blip>
          <a:srcRect l="14915" t="7268" r="14979" b="3275"/>
          <a:stretch/>
        </p:blipFill>
        <p:spPr>
          <a:xfrm>
            <a:off x="4598988" y="5516563"/>
            <a:ext cx="1501775" cy="1368425"/>
          </a:xfrm>
          <a:prstGeom prst="rect">
            <a:avLst/>
          </a:prstGeom>
          <a:noFill/>
          <a:ln>
            <a:noFill/>
          </a:ln>
        </p:spPr>
      </p:pic>
      <p:pic>
        <p:nvPicPr>
          <p:cNvPr id="3934" name="Google Shape;3934;p218" descr="happy heart DSCN8748.jpg"/>
          <p:cNvPicPr preferRelativeResize="0"/>
          <p:nvPr/>
        </p:nvPicPr>
        <p:blipFill rotWithShape="1">
          <a:blip r:embed="rId3">
            <a:alphaModFix/>
          </a:blip>
          <a:srcRect l="14915" t="7268" r="14979" b="3275"/>
          <a:stretch/>
        </p:blipFill>
        <p:spPr>
          <a:xfrm>
            <a:off x="6100763" y="5516563"/>
            <a:ext cx="1503362" cy="1368425"/>
          </a:xfrm>
          <a:prstGeom prst="rect">
            <a:avLst/>
          </a:prstGeom>
          <a:noFill/>
          <a:ln>
            <a:noFill/>
          </a:ln>
        </p:spPr>
      </p:pic>
      <p:pic>
        <p:nvPicPr>
          <p:cNvPr id="3935" name="Google Shape;3935;p218" descr="happy heart DSCN8748.jpg"/>
          <p:cNvPicPr preferRelativeResize="0"/>
          <p:nvPr/>
        </p:nvPicPr>
        <p:blipFill rotWithShape="1">
          <a:blip r:embed="rId3">
            <a:alphaModFix/>
          </a:blip>
          <a:srcRect l="14915" t="7268" r="14979" b="3275"/>
          <a:stretch/>
        </p:blipFill>
        <p:spPr>
          <a:xfrm>
            <a:off x="7589838" y="5516563"/>
            <a:ext cx="1501775" cy="1368425"/>
          </a:xfrm>
          <a:prstGeom prst="rect">
            <a:avLst/>
          </a:prstGeom>
          <a:noFill/>
          <a:ln>
            <a:noFill/>
          </a:ln>
        </p:spPr>
      </p:pic>
      <p:pic>
        <p:nvPicPr>
          <p:cNvPr id="3936" name="Google Shape;3936;p218" descr="happy heart DSCN8748.jpg"/>
          <p:cNvPicPr preferRelativeResize="0"/>
          <p:nvPr/>
        </p:nvPicPr>
        <p:blipFill rotWithShape="1">
          <a:blip r:embed="rId3">
            <a:alphaModFix/>
          </a:blip>
          <a:srcRect l="14915" t="7268" r="14979" b="3275"/>
          <a:stretch/>
        </p:blipFill>
        <p:spPr>
          <a:xfrm>
            <a:off x="4598988" y="44450"/>
            <a:ext cx="1501775" cy="1368425"/>
          </a:xfrm>
          <a:prstGeom prst="rect">
            <a:avLst/>
          </a:prstGeom>
          <a:noFill/>
          <a:ln>
            <a:noFill/>
          </a:ln>
        </p:spPr>
      </p:pic>
      <p:pic>
        <p:nvPicPr>
          <p:cNvPr id="3937" name="Google Shape;3937;p218" descr="happy heart DSCN8748.jpg"/>
          <p:cNvPicPr preferRelativeResize="0"/>
          <p:nvPr/>
        </p:nvPicPr>
        <p:blipFill rotWithShape="1">
          <a:blip r:embed="rId3">
            <a:alphaModFix/>
          </a:blip>
          <a:srcRect l="14915" t="7268" r="14979" b="3275"/>
          <a:stretch/>
        </p:blipFill>
        <p:spPr>
          <a:xfrm>
            <a:off x="6100763" y="44450"/>
            <a:ext cx="1503362" cy="1368425"/>
          </a:xfrm>
          <a:prstGeom prst="rect">
            <a:avLst/>
          </a:prstGeom>
          <a:noFill/>
          <a:ln>
            <a:noFill/>
          </a:ln>
        </p:spPr>
      </p:pic>
      <p:sp>
        <p:nvSpPr>
          <p:cNvPr id="3938" name="Google Shape;3938;p218"/>
          <p:cNvSpPr txBox="1"/>
          <p:nvPr/>
        </p:nvSpPr>
        <p:spPr>
          <a:xfrm>
            <a:off x="1115616" y="3212976"/>
            <a:ext cx="6984776" cy="1371600"/>
          </a:xfrm>
          <a:prstGeom prst="rect">
            <a:avLst/>
          </a:prstGeom>
          <a:solidFill>
            <a:schemeClr val="dk2"/>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b="1">
                <a:solidFill>
                  <a:schemeClr val="lt1"/>
                </a:solidFill>
                <a:latin typeface="Calibri"/>
                <a:ea typeface="Calibri"/>
                <a:cs typeface="Calibri"/>
                <a:sym typeface="Calibri"/>
              </a:rPr>
              <a:t>« vous n'êtes plus des étrangers, ni des gens du dehors; mais vous êtes concitoyens des </a:t>
            </a:r>
            <a:r>
              <a:rPr lang="en-US" sz="2800" b="1">
                <a:solidFill>
                  <a:srgbClr val="0070C0"/>
                </a:solidFill>
                <a:latin typeface="Calibri"/>
                <a:ea typeface="Calibri"/>
                <a:cs typeface="Calibri"/>
                <a:sym typeface="Calibri"/>
              </a:rPr>
              <a:t>saints,</a:t>
            </a:r>
            <a:r>
              <a:rPr lang="en-US" sz="2800" b="1">
                <a:solidFill>
                  <a:schemeClr val="lt1"/>
                </a:solidFill>
                <a:latin typeface="Calibri"/>
                <a:ea typeface="Calibri"/>
                <a:cs typeface="Calibri"/>
                <a:sym typeface="Calibri"/>
              </a:rPr>
              <a:t> gens de la maison de Dieu » Éph 2:19</a:t>
            </a:r>
            <a:endParaRPr/>
          </a:p>
        </p:txBody>
      </p:sp>
      <p:sp>
        <p:nvSpPr>
          <p:cNvPr id="3939" name="Google Shape;3939;p218"/>
          <p:cNvSpPr/>
          <p:nvPr/>
        </p:nvSpPr>
        <p:spPr>
          <a:xfrm rot="-1788745">
            <a:off x="7796906" y="6341775"/>
            <a:ext cx="1261884"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a:solidFill>
                  <a:srgbClr val="D8D8D8"/>
                </a:solidFill>
                <a:latin typeface="Arial"/>
                <a:ea typeface="Arial"/>
                <a:cs typeface="Arial"/>
                <a:sym typeface="Arial"/>
              </a:rPr>
              <a:t>photo John Crozier</a:t>
            </a:r>
            <a:endParaRPr sz="1000">
              <a:solidFill>
                <a:srgbClr val="D8D8D8"/>
              </a:solidFill>
              <a:latin typeface="Arial"/>
              <a:ea typeface="Arial"/>
              <a:cs typeface="Arial"/>
              <a:sym typeface="Arial"/>
            </a:endParaRPr>
          </a:p>
        </p:txBody>
      </p:sp>
      <p:pic>
        <p:nvPicPr>
          <p:cNvPr id="3940" name="Google Shape;3940;p218" descr="angry-face-01s.gif"/>
          <p:cNvPicPr preferRelativeResize="0"/>
          <p:nvPr/>
        </p:nvPicPr>
        <p:blipFill rotWithShape="1">
          <a:blip r:embed="rId4">
            <a:alphaModFix/>
          </a:blip>
          <a:srcRect/>
          <a:stretch/>
        </p:blipFill>
        <p:spPr>
          <a:xfrm>
            <a:off x="323528" y="5805264"/>
            <a:ext cx="864096" cy="864096"/>
          </a:xfrm>
          <a:prstGeom prst="ellipse">
            <a:avLst/>
          </a:prstGeom>
          <a:noFill/>
          <a:ln>
            <a:noFill/>
          </a:ln>
        </p:spPr>
      </p:pic>
      <p:sp>
        <p:nvSpPr>
          <p:cNvPr id="3941" name="Google Shape;3941;p218"/>
          <p:cNvSpPr txBox="1"/>
          <p:nvPr/>
        </p:nvSpPr>
        <p:spPr>
          <a:xfrm>
            <a:off x="179512" y="6669940"/>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7F7F7F"/>
                </a:solidFill>
                <a:latin typeface="Arial"/>
                <a:ea typeface="Arial"/>
                <a:cs typeface="Arial"/>
                <a:sym typeface="Arial"/>
              </a:rPr>
              <a:t>© GospelGifs.com </a:t>
            </a:r>
            <a:endParaRPr sz="800">
              <a:solidFill>
                <a:srgbClr val="7F7F7F"/>
              </a:solidFill>
              <a:latin typeface="Arial"/>
              <a:ea typeface="Arial"/>
              <a:cs typeface="Arial"/>
              <a:sym typeface="Arial"/>
            </a:endParaRPr>
          </a:p>
        </p:txBody>
      </p:sp>
      <p:sp>
        <p:nvSpPr>
          <p:cNvPr id="3942" name="Google Shape;3942;p218"/>
          <p:cNvSpPr txBox="1"/>
          <p:nvPr/>
        </p:nvSpPr>
        <p:spPr>
          <a:xfrm>
            <a:off x="323528" y="5733256"/>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3943" name="Google Shape;3943;p218"/>
          <p:cNvSpPr txBox="1"/>
          <p:nvPr/>
        </p:nvSpPr>
        <p:spPr>
          <a:xfrm>
            <a:off x="1475656" y="2204864"/>
            <a:ext cx="6217920" cy="1005840"/>
          </a:xfrm>
          <a:prstGeom prst="rect">
            <a:avLst/>
          </a:prstGeom>
          <a:solidFill>
            <a:schemeClr val="lt1"/>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80-82. concitoyens avec les</a:t>
            </a:r>
            <a:r>
              <a:rPr lang="en-US" sz="2800" b="1">
                <a:solidFill>
                  <a:srgbClr val="0070C0"/>
                </a:solidFill>
                <a:latin typeface="Calibri"/>
                <a:ea typeface="Calibri"/>
                <a:cs typeface="Calibri"/>
                <a:sym typeface="Calibri"/>
              </a:rPr>
              <a:t> saints</a:t>
            </a:r>
            <a:r>
              <a:rPr lang="en-US" sz="2800" b="1">
                <a:solidFill>
                  <a:srgbClr val="FF0000"/>
                </a:solidFill>
                <a:latin typeface="Calibri"/>
                <a:ea typeface="Calibri"/>
                <a:cs typeface="Calibri"/>
                <a:sym typeface="Calibri"/>
              </a:rPr>
              <a:t>, gens de la maison de Dieu.  Merci, Seigneur! </a:t>
            </a:r>
            <a:endParaRPr/>
          </a:p>
        </p:txBody>
      </p:sp>
    </p:spTree>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3947"/>
        <p:cNvGrpSpPr/>
        <p:nvPr/>
      </p:nvGrpSpPr>
      <p:grpSpPr>
        <a:xfrm>
          <a:off x="0" y="0"/>
          <a:ext cx="0" cy="0"/>
          <a:chOff x="0" y="0"/>
          <a:chExt cx="0" cy="0"/>
        </a:xfrm>
      </p:grpSpPr>
      <p:sp>
        <p:nvSpPr>
          <p:cNvPr id="3948" name="Google Shape;3948;p219"/>
          <p:cNvSpPr/>
          <p:nvPr/>
        </p:nvSpPr>
        <p:spPr>
          <a:xfrm>
            <a:off x="5220072" y="1196752"/>
            <a:ext cx="3657600" cy="3657600"/>
          </a:xfrm>
          <a:prstGeom prst="ellipse">
            <a:avLst/>
          </a:prstGeom>
          <a:solidFill>
            <a:schemeClr val="lt1"/>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0000"/>
              </a:solidFill>
              <a:latin typeface="Arial"/>
              <a:ea typeface="Arial"/>
              <a:cs typeface="Arial"/>
              <a:sym typeface="Arial"/>
            </a:endParaRPr>
          </a:p>
        </p:txBody>
      </p:sp>
      <p:sp>
        <p:nvSpPr>
          <p:cNvPr id="3949" name="Google Shape;3949;p219"/>
          <p:cNvSpPr txBox="1"/>
          <p:nvPr/>
        </p:nvSpPr>
        <p:spPr>
          <a:xfrm>
            <a:off x="5940152" y="1340768"/>
            <a:ext cx="2286000" cy="4572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0000"/>
              </a:buClr>
              <a:buSzPts val="2800"/>
              <a:buFont typeface="Calibri"/>
              <a:buNone/>
            </a:pPr>
            <a:r>
              <a:rPr lang="en-US" sz="2800" b="1">
                <a:solidFill>
                  <a:srgbClr val="FF0000"/>
                </a:solidFill>
                <a:latin typeface="Calibri"/>
                <a:ea typeface="Calibri"/>
                <a:cs typeface="Calibri"/>
                <a:sym typeface="Calibri"/>
              </a:rPr>
              <a:t>en Christ</a:t>
            </a:r>
            <a:endParaRPr sz="2800" b="1" i="0" u="none" strike="noStrike" cap="none">
              <a:solidFill>
                <a:srgbClr val="FF0000"/>
              </a:solidFill>
              <a:latin typeface="Calibri"/>
              <a:ea typeface="Calibri"/>
              <a:cs typeface="Calibri"/>
              <a:sym typeface="Calibri"/>
            </a:endParaRPr>
          </a:p>
        </p:txBody>
      </p:sp>
      <p:sp>
        <p:nvSpPr>
          <p:cNvPr id="3950" name="Google Shape;3950;p219"/>
          <p:cNvSpPr/>
          <p:nvPr/>
        </p:nvSpPr>
        <p:spPr>
          <a:xfrm rot="10800000" flipH="1">
            <a:off x="179512" y="1124744"/>
            <a:ext cx="4023360" cy="3749040"/>
          </a:xfrm>
          <a:custGeom>
            <a:avLst/>
            <a:gdLst/>
            <a:ahLst/>
            <a:cxnLst/>
            <a:rect l="l" t="t" r="r" b="b"/>
            <a:pathLst>
              <a:path w="4445683" h="4146394" extrusionOk="0">
                <a:moveTo>
                  <a:pt x="1144423" y="370114"/>
                </a:moveTo>
                <a:cubicBezTo>
                  <a:pt x="1129909" y="370114"/>
                  <a:pt x="1122312" y="363748"/>
                  <a:pt x="1111765" y="359228"/>
                </a:cubicBezTo>
                <a:cubicBezTo>
                  <a:pt x="1096850" y="352836"/>
                  <a:pt x="1084172" y="340447"/>
                  <a:pt x="1068223" y="337457"/>
                </a:cubicBezTo>
                <a:cubicBezTo>
                  <a:pt x="1025277" y="329405"/>
                  <a:pt x="981137" y="330200"/>
                  <a:pt x="937594" y="326571"/>
                </a:cubicBezTo>
                <a:cubicBezTo>
                  <a:pt x="844527" y="295549"/>
                  <a:pt x="895052" y="301954"/>
                  <a:pt x="785194" y="315685"/>
                </a:cubicBezTo>
                <a:cubicBezTo>
                  <a:pt x="774308" y="319314"/>
                  <a:pt x="763607" y="323552"/>
                  <a:pt x="752537" y="326571"/>
                </a:cubicBezTo>
                <a:cubicBezTo>
                  <a:pt x="723669" y="334444"/>
                  <a:pt x="691608" y="333811"/>
                  <a:pt x="665451" y="348342"/>
                </a:cubicBezTo>
                <a:cubicBezTo>
                  <a:pt x="655420" y="353915"/>
                  <a:pt x="661610" y="371942"/>
                  <a:pt x="654565" y="381000"/>
                </a:cubicBezTo>
                <a:cubicBezTo>
                  <a:pt x="603166" y="447085"/>
                  <a:pt x="610250" y="439314"/>
                  <a:pt x="556594" y="457200"/>
                </a:cubicBezTo>
                <a:cubicBezTo>
                  <a:pt x="542080" y="478971"/>
                  <a:pt x="521326" y="497691"/>
                  <a:pt x="513051" y="522514"/>
                </a:cubicBezTo>
                <a:cubicBezTo>
                  <a:pt x="509422" y="533400"/>
                  <a:pt x="509511" y="546356"/>
                  <a:pt x="502165" y="555171"/>
                </a:cubicBezTo>
                <a:cubicBezTo>
                  <a:pt x="490550" y="569109"/>
                  <a:pt x="472560" y="576213"/>
                  <a:pt x="458623" y="587828"/>
                </a:cubicBezTo>
                <a:cubicBezTo>
                  <a:pt x="450738" y="594399"/>
                  <a:pt x="446031" y="605010"/>
                  <a:pt x="436851" y="609600"/>
                </a:cubicBezTo>
                <a:cubicBezTo>
                  <a:pt x="423469" y="616291"/>
                  <a:pt x="407822" y="616857"/>
                  <a:pt x="393308" y="620485"/>
                </a:cubicBezTo>
                <a:cubicBezTo>
                  <a:pt x="386051" y="627742"/>
                  <a:pt x="376127" y="633077"/>
                  <a:pt x="371537" y="642257"/>
                </a:cubicBezTo>
                <a:cubicBezTo>
                  <a:pt x="361274" y="662783"/>
                  <a:pt x="355331" y="685307"/>
                  <a:pt x="349765" y="707571"/>
                </a:cubicBezTo>
                <a:cubicBezTo>
                  <a:pt x="346137" y="722085"/>
                  <a:pt x="345571" y="737733"/>
                  <a:pt x="338880" y="751114"/>
                </a:cubicBezTo>
                <a:cubicBezTo>
                  <a:pt x="324706" y="779462"/>
                  <a:pt x="309278" y="771357"/>
                  <a:pt x="284451" y="783771"/>
                </a:cubicBezTo>
                <a:cubicBezTo>
                  <a:pt x="272749" y="789622"/>
                  <a:pt x="262680" y="798285"/>
                  <a:pt x="251794" y="805542"/>
                </a:cubicBezTo>
                <a:cubicBezTo>
                  <a:pt x="244537" y="816428"/>
                  <a:pt x="238196" y="827984"/>
                  <a:pt x="230023" y="838200"/>
                </a:cubicBezTo>
                <a:cubicBezTo>
                  <a:pt x="223612" y="846214"/>
                  <a:pt x="209938" y="849847"/>
                  <a:pt x="208251" y="859971"/>
                </a:cubicBezTo>
                <a:cubicBezTo>
                  <a:pt x="198688" y="917350"/>
                  <a:pt x="203454" y="976291"/>
                  <a:pt x="197365" y="1034142"/>
                </a:cubicBezTo>
                <a:cubicBezTo>
                  <a:pt x="196164" y="1045554"/>
                  <a:pt x="189499" y="1055730"/>
                  <a:pt x="186480" y="1066800"/>
                </a:cubicBezTo>
                <a:cubicBezTo>
                  <a:pt x="159187" y="1166873"/>
                  <a:pt x="186905" y="1131687"/>
                  <a:pt x="142937" y="1175657"/>
                </a:cubicBezTo>
                <a:cubicBezTo>
                  <a:pt x="139308" y="1186543"/>
                  <a:pt x="132051" y="1196839"/>
                  <a:pt x="132051" y="1208314"/>
                </a:cubicBezTo>
                <a:cubicBezTo>
                  <a:pt x="132051" y="1269859"/>
                  <a:pt x="138514" y="1282131"/>
                  <a:pt x="153823" y="1328057"/>
                </a:cubicBezTo>
                <a:cubicBezTo>
                  <a:pt x="119983" y="1361896"/>
                  <a:pt x="110149" y="1366449"/>
                  <a:pt x="88508" y="1415142"/>
                </a:cubicBezTo>
                <a:cubicBezTo>
                  <a:pt x="82432" y="1428814"/>
                  <a:pt x="81733" y="1444300"/>
                  <a:pt x="77623" y="1458685"/>
                </a:cubicBezTo>
                <a:cubicBezTo>
                  <a:pt x="59436" y="1522341"/>
                  <a:pt x="72871" y="1458298"/>
                  <a:pt x="55851" y="1534885"/>
                </a:cubicBezTo>
                <a:cubicBezTo>
                  <a:pt x="50884" y="1557236"/>
                  <a:pt x="45749" y="1598632"/>
                  <a:pt x="34080" y="1621971"/>
                </a:cubicBezTo>
                <a:cubicBezTo>
                  <a:pt x="28229" y="1633673"/>
                  <a:pt x="19565" y="1643742"/>
                  <a:pt x="12308" y="1654628"/>
                </a:cubicBezTo>
                <a:cubicBezTo>
                  <a:pt x="8680" y="1665514"/>
                  <a:pt x="0" y="1675899"/>
                  <a:pt x="1423" y="1687285"/>
                </a:cubicBezTo>
                <a:cubicBezTo>
                  <a:pt x="2975" y="1699704"/>
                  <a:pt x="29145" y="1761715"/>
                  <a:pt x="44965" y="1774371"/>
                </a:cubicBezTo>
                <a:cubicBezTo>
                  <a:pt x="53925" y="1781539"/>
                  <a:pt x="66737" y="1781628"/>
                  <a:pt x="77623" y="1785257"/>
                </a:cubicBezTo>
                <a:cubicBezTo>
                  <a:pt x="52681" y="1934906"/>
                  <a:pt x="88096" y="1800456"/>
                  <a:pt x="44965" y="1872342"/>
                </a:cubicBezTo>
                <a:cubicBezTo>
                  <a:pt x="2572" y="1942998"/>
                  <a:pt x="67473" y="1871609"/>
                  <a:pt x="12308" y="1926771"/>
                </a:cubicBezTo>
                <a:cubicBezTo>
                  <a:pt x="15937" y="1992085"/>
                  <a:pt x="16992" y="2057594"/>
                  <a:pt x="23194" y="2122714"/>
                </a:cubicBezTo>
                <a:cubicBezTo>
                  <a:pt x="24282" y="2134137"/>
                  <a:pt x="28507" y="2145340"/>
                  <a:pt x="34080" y="2155371"/>
                </a:cubicBezTo>
                <a:cubicBezTo>
                  <a:pt x="46787" y="2178244"/>
                  <a:pt x="55852" y="2206171"/>
                  <a:pt x="77623" y="2220685"/>
                </a:cubicBezTo>
                <a:lnTo>
                  <a:pt x="142937" y="2264228"/>
                </a:lnTo>
                <a:cubicBezTo>
                  <a:pt x="119369" y="2358498"/>
                  <a:pt x="148228" y="2256444"/>
                  <a:pt x="110280" y="2351314"/>
                </a:cubicBezTo>
                <a:cubicBezTo>
                  <a:pt x="101757" y="2372622"/>
                  <a:pt x="95765" y="2394857"/>
                  <a:pt x="88508" y="2416628"/>
                </a:cubicBezTo>
                <a:cubicBezTo>
                  <a:pt x="84879" y="2427514"/>
                  <a:pt x="87170" y="2442920"/>
                  <a:pt x="77623" y="2449285"/>
                </a:cubicBezTo>
                <a:lnTo>
                  <a:pt x="44965" y="2471057"/>
                </a:lnTo>
                <a:cubicBezTo>
                  <a:pt x="37708" y="2481943"/>
                  <a:pt x="29045" y="2492012"/>
                  <a:pt x="23194" y="2503714"/>
                </a:cubicBezTo>
                <a:cubicBezTo>
                  <a:pt x="6983" y="2536135"/>
                  <a:pt x="7237" y="2565783"/>
                  <a:pt x="23194" y="2601685"/>
                </a:cubicBezTo>
                <a:cubicBezTo>
                  <a:pt x="29446" y="2615753"/>
                  <a:pt x="43042" y="2625803"/>
                  <a:pt x="55851" y="2634342"/>
                </a:cubicBezTo>
                <a:cubicBezTo>
                  <a:pt x="65398" y="2640707"/>
                  <a:pt x="77622" y="2641599"/>
                  <a:pt x="88508" y="2645228"/>
                </a:cubicBezTo>
                <a:cubicBezTo>
                  <a:pt x="151051" y="2707771"/>
                  <a:pt x="118595" y="2691544"/>
                  <a:pt x="175594" y="2710542"/>
                </a:cubicBezTo>
                <a:cubicBezTo>
                  <a:pt x="182851" y="2717799"/>
                  <a:pt x="193761" y="2722704"/>
                  <a:pt x="197365" y="2732314"/>
                </a:cubicBezTo>
                <a:cubicBezTo>
                  <a:pt x="205115" y="2752980"/>
                  <a:pt x="196553" y="2778911"/>
                  <a:pt x="208251" y="2797628"/>
                </a:cubicBezTo>
                <a:cubicBezTo>
                  <a:pt x="216852" y="2811389"/>
                  <a:pt x="237280" y="2812143"/>
                  <a:pt x="251794" y="2819400"/>
                </a:cubicBezTo>
                <a:cubicBezTo>
                  <a:pt x="240908" y="2826657"/>
                  <a:pt x="227310" y="2830955"/>
                  <a:pt x="219137" y="2841171"/>
                </a:cubicBezTo>
                <a:cubicBezTo>
                  <a:pt x="211969" y="2850131"/>
                  <a:pt x="214155" y="2863989"/>
                  <a:pt x="208251" y="2873828"/>
                </a:cubicBezTo>
                <a:cubicBezTo>
                  <a:pt x="202971" y="2882629"/>
                  <a:pt x="193737" y="2888343"/>
                  <a:pt x="186480" y="2895600"/>
                </a:cubicBezTo>
                <a:cubicBezTo>
                  <a:pt x="187991" y="2916753"/>
                  <a:pt x="199843" y="3149687"/>
                  <a:pt x="219137" y="3178628"/>
                </a:cubicBezTo>
                <a:lnTo>
                  <a:pt x="262680" y="3243942"/>
                </a:lnTo>
                <a:cubicBezTo>
                  <a:pt x="266551" y="3290396"/>
                  <a:pt x="244516" y="3365850"/>
                  <a:pt x="295337" y="3396342"/>
                </a:cubicBezTo>
                <a:cubicBezTo>
                  <a:pt x="305176" y="3402246"/>
                  <a:pt x="317108" y="3403599"/>
                  <a:pt x="327994" y="3407228"/>
                </a:cubicBezTo>
                <a:cubicBezTo>
                  <a:pt x="335251" y="3418114"/>
                  <a:pt x="339549" y="3431712"/>
                  <a:pt x="349765" y="3439885"/>
                </a:cubicBezTo>
                <a:cubicBezTo>
                  <a:pt x="358725" y="3447053"/>
                  <a:pt x="374309" y="3442657"/>
                  <a:pt x="382423" y="3450771"/>
                </a:cubicBezTo>
                <a:cubicBezTo>
                  <a:pt x="390537" y="3458885"/>
                  <a:pt x="387405" y="3473589"/>
                  <a:pt x="393308" y="3483428"/>
                </a:cubicBezTo>
                <a:cubicBezTo>
                  <a:pt x="398588" y="3492229"/>
                  <a:pt x="407066" y="3498789"/>
                  <a:pt x="415080" y="3505200"/>
                </a:cubicBezTo>
                <a:cubicBezTo>
                  <a:pt x="445225" y="3529316"/>
                  <a:pt x="445902" y="3526359"/>
                  <a:pt x="480394" y="3537857"/>
                </a:cubicBezTo>
                <a:cubicBezTo>
                  <a:pt x="487651" y="3548743"/>
                  <a:pt x="491949" y="3562341"/>
                  <a:pt x="502165" y="3570514"/>
                </a:cubicBezTo>
                <a:cubicBezTo>
                  <a:pt x="511125" y="3577682"/>
                  <a:pt x="524276" y="3576880"/>
                  <a:pt x="534823" y="3581400"/>
                </a:cubicBezTo>
                <a:cubicBezTo>
                  <a:pt x="549738" y="3587792"/>
                  <a:pt x="563450" y="3596779"/>
                  <a:pt x="578365" y="3603171"/>
                </a:cubicBezTo>
                <a:cubicBezTo>
                  <a:pt x="588912" y="3607691"/>
                  <a:pt x="600537" y="3609397"/>
                  <a:pt x="611023" y="3614057"/>
                </a:cubicBezTo>
                <a:cubicBezTo>
                  <a:pt x="831655" y="3712116"/>
                  <a:pt x="510014" y="3581871"/>
                  <a:pt x="752537" y="3668485"/>
                </a:cubicBezTo>
                <a:cubicBezTo>
                  <a:pt x="795882" y="3683965"/>
                  <a:pt x="867991" y="3717815"/>
                  <a:pt x="904937" y="3744685"/>
                </a:cubicBezTo>
                <a:cubicBezTo>
                  <a:pt x="921537" y="3756758"/>
                  <a:pt x="933032" y="3774711"/>
                  <a:pt x="948480" y="3788228"/>
                </a:cubicBezTo>
                <a:cubicBezTo>
                  <a:pt x="962134" y="3800175"/>
                  <a:pt x="977509" y="3809999"/>
                  <a:pt x="992023" y="3820885"/>
                </a:cubicBezTo>
                <a:cubicBezTo>
                  <a:pt x="999280" y="3835399"/>
                  <a:pt x="1007402" y="3849513"/>
                  <a:pt x="1013794" y="3864428"/>
                </a:cubicBezTo>
                <a:cubicBezTo>
                  <a:pt x="1018314" y="3874975"/>
                  <a:pt x="1018776" y="3887246"/>
                  <a:pt x="1024680" y="3897085"/>
                </a:cubicBezTo>
                <a:cubicBezTo>
                  <a:pt x="1029960" y="3905886"/>
                  <a:pt x="1039194" y="3911600"/>
                  <a:pt x="1046451" y="3918857"/>
                </a:cubicBezTo>
                <a:cubicBezTo>
                  <a:pt x="1050080" y="3933371"/>
                  <a:pt x="1047991" y="3950717"/>
                  <a:pt x="1057337" y="3962400"/>
                </a:cubicBezTo>
                <a:cubicBezTo>
                  <a:pt x="1064505" y="3971360"/>
                  <a:pt x="1078583" y="3972084"/>
                  <a:pt x="1089994" y="3973285"/>
                </a:cubicBezTo>
                <a:cubicBezTo>
                  <a:pt x="1147845" y="3979374"/>
                  <a:pt x="1206108" y="3980542"/>
                  <a:pt x="1264165" y="3984171"/>
                </a:cubicBezTo>
                <a:cubicBezTo>
                  <a:pt x="1426388" y="4146394"/>
                  <a:pt x="1292943" y="4037989"/>
                  <a:pt x="1775794" y="4049485"/>
                </a:cubicBezTo>
                <a:cubicBezTo>
                  <a:pt x="1858219" y="4090698"/>
                  <a:pt x="1780084" y="4063438"/>
                  <a:pt x="1862880" y="4060371"/>
                </a:cubicBezTo>
                <a:cubicBezTo>
                  <a:pt x="2044220" y="4053655"/>
                  <a:pt x="2225737" y="4053114"/>
                  <a:pt x="2407165" y="4049485"/>
                </a:cubicBezTo>
                <a:cubicBezTo>
                  <a:pt x="2501832" y="4017932"/>
                  <a:pt x="2357771" y="4063015"/>
                  <a:pt x="2581337" y="4027714"/>
                </a:cubicBezTo>
                <a:cubicBezTo>
                  <a:pt x="2604005" y="4024135"/>
                  <a:pt x="2646651" y="4005942"/>
                  <a:pt x="2646651" y="4005942"/>
                </a:cubicBezTo>
                <a:cubicBezTo>
                  <a:pt x="2650280" y="3995056"/>
                  <a:pt x="2651172" y="3982832"/>
                  <a:pt x="2657537" y="3973285"/>
                </a:cubicBezTo>
                <a:cubicBezTo>
                  <a:pt x="2705687" y="3901060"/>
                  <a:pt x="2676350" y="3979201"/>
                  <a:pt x="2711965" y="3907971"/>
                </a:cubicBezTo>
                <a:cubicBezTo>
                  <a:pt x="2757030" y="3817842"/>
                  <a:pt x="2682234" y="3936238"/>
                  <a:pt x="2744623" y="3842657"/>
                </a:cubicBezTo>
                <a:cubicBezTo>
                  <a:pt x="2740994" y="3831771"/>
                  <a:pt x="2738869" y="3820263"/>
                  <a:pt x="2733737" y="3810000"/>
                </a:cubicBezTo>
                <a:cubicBezTo>
                  <a:pt x="2727886" y="3798298"/>
                  <a:pt x="2713588" y="3790324"/>
                  <a:pt x="2711965" y="3777342"/>
                </a:cubicBezTo>
                <a:cubicBezTo>
                  <a:pt x="2709670" y="3758983"/>
                  <a:pt x="2704425" y="3724589"/>
                  <a:pt x="2722851" y="3722914"/>
                </a:cubicBezTo>
                <a:cubicBezTo>
                  <a:pt x="2957768" y="3701558"/>
                  <a:pt x="3194566" y="3715657"/>
                  <a:pt x="3430423" y="3712028"/>
                </a:cubicBezTo>
                <a:cubicBezTo>
                  <a:pt x="3437680" y="3701142"/>
                  <a:pt x="3446343" y="3691073"/>
                  <a:pt x="3452194" y="3679371"/>
                </a:cubicBezTo>
                <a:cubicBezTo>
                  <a:pt x="3457326" y="3669108"/>
                  <a:pt x="3455912" y="3655674"/>
                  <a:pt x="3463080" y="3646714"/>
                </a:cubicBezTo>
                <a:cubicBezTo>
                  <a:pt x="3471253" y="3636498"/>
                  <a:pt x="3484035" y="3630793"/>
                  <a:pt x="3495737" y="3624942"/>
                </a:cubicBezTo>
                <a:cubicBezTo>
                  <a:pt x="3552528" y="3596546"/>
                  <a:pt x="3702662" y="3603806"/>
                  <a:pt x="3713451" y="3603171"/>
                </a:cubicBezTo>
                <a:cubicBezTo>
                  <a:pt x="3727965" y="3599542"/>
                  <a:pt x="3744004" y="3599708"/>
                  <a:pt x="3756994" y="3592285"/>
                </a:cubicBezTo>
                <a:cubicBezTo>
                  <a:pt x="3796471" y="3569727"/>
                  <a:pt x="3789570" y="3554468"/>
                  <a:pt x="3800537" y="3516085"/>
                </a:cubicBezTo>
                <a:cubicBezTo>
                  <a:pt x="3803689" y="3505052"/>
                  <a:pt x="3807794" y="3494314"/>
                  <a:pt x="3811423" y="3483428"/>
                </a:cubicBezTo>
                <a:cubicBezTo>
                  <a:pt x="3804166" y="3472542"/>
                  <a:pt x="3800745" y="3457705"/>
                  <a:pt x="3789651" y="3450771"/>
                </a:cubicBezTo>
                <a:cubicBezTo>
                  <a:pt x="3770190" y="3438608"/>
                  <a:pt x="3724337" y="3429000"/>
                  <a:pt x="3724337" y="3429000"/>
                </a:cubicBezTo>
                <a:cubicBezTo>
                  <a:pt x="3703709" y="3415248"/>
                  <a:pt x="3638505" y="3373522"/>
                  <a:pt x="3615480" y="3352800"/>
                </a:cubicBezTo>
                <a:cubicBezTo>
                  <a:pt x="3592594" y="3332203"/>
                  <a:pt x="3571937" y="3309257"/>
                  <a:pt x="3550165" y="3287485"/>
                </a:cubicBezTo>
                <a:cubicBezTo>
                  <a:pt x="3528377" y="3265697"/>
                  <a:pt x="3501895" y="3236136"/>
                  <a:pt x="3473965" y="3222171"/>
                </a:cubicBezTo>
                <a:cubicBezTo>
                  <a:pt x="3460584" y="3215480"/>
                  <a:pt x="3444808" y="3215395"/>
                  <a:pt x="3430423" y="3211285"/>
                </a:cubicBezTo>
                <a:cubicBezTo>
                  <a:pt x="3419390" y="3208133"/>
                  <a:pt x="3408835" y="3203419"/>
                  <a:pt x="3397765" y="3200400"/>
                </a:cubicBezTo>
                <a:cubicBezTo>
                  <a:pt x="3368898" y="3192527"/>
                  <a:pt x="3339451" y="3186848"/>
                  <a:pt x="3310680" y="3178628"/>
                </a:cubicBezTo>
                <a:cubicBezTo>
                  <a:pt x="3125155" y="3125621"/>
                  <a:pt x="3336742" y="3179702"/>
                  <a:pt x="3201823" y="3145971"/>
                </a:cubicBezTo>
                <a:cubicBezTo>
                  <a:pt x="3194566" y="3138714"/>
                  <a:pt x="3175461" y="3133380"/>
                  <a:pt x="3180051" y="3124200"/>
                </a:cubicBezTo>
                <a:cubicBezTo>
                  <a:pt x="3208975" y="3066351"/>
                  <a:pt x="3249736" y="3065400"/>
                  <a:pt x="3288908" y="3026228"/>
                </a:cubicBezTo>
                <a:cubicBezTo>
                  <a:pt x="3298159" y="3016977"/>
                  <a:pt x="3303423" y="3004457"/>
                  <a:pt x="3310680" y="2993571"/>
                </a:cubicBezTo>
                <a:cubicBezTo>
                  <a:pt x="3321075" y="2951990"/>
                  <a:pt x="3322838" y="2936597"/>
                  <a:pt x="3343337" y="2895600"/>
                </a:cubicBezTo>
                <a:cubicBezTo>
                  <a:pt x="3349188" y="2883898"/>
                  <a:pt x="3357851" y="2873828"/>
                  <a:pt x="3365108" y="2862942"/>
                </a:cubicBezTo>
                <a:cubicBezTo>
                  <a:pt x="3366253" y="2857216"/>
                  <a:pt x="3381756" y="2775220"/>
                  <a:pt x="3386880" y="2764971"/>
                </a:cubicBezTo>
                <a:cubicBezTo>
                  <a:pt x="3394426" y="2749879"/>
                  <a:pt x="3435853" y="2699665"/>
                  <a:pt x="3452194" y="2688771"/>
                </a:cubicBezTo>
                <a:cubicBezTo>
                  <a:pt x="3550384" y="2623310"/>
                  <a:pt x="3414736" y="2741757"/>
                  <a:pt x="3517508" y="2656114"/>
                </a:cubicBezTo>
                <a:cubicBezTo>
                  <a:pt x="3548938" y="2629922"/>
                  <a:pt x="3550530" y="2622909"/>
                  <a:pt x="3571937" y="2590800"/>
                </a:cubicBezTo>
                <a:cubicBezTo>
                  <a:pt x="3575566" y="2529114"/>
                  <a:pt x="3552418" y="2459536"/>
                  <a:pt x="3582823" y="2405742"/>
                </a:cubicBezTo>
                <a:cubicBezTo>
                  <a:pt x="3606777" y="2363361"/>
                  <a:pt x="3671706" y="2365475"/>
                  <a:pt x="3713451" y="2340428"/>
                </a:cubicBezTo>
                <a:cubicBezTo>
                  <a:pt x="3816027" y="2278883"/>
                  <a:pt x="3715705" y="2332682"/>
                  <a:pt x="3844080" y="2286000"/>
                </a:cubicBezTo>
                <a:cubicBezTo>
                  <a:pt x="3889262" y="2269570"/>
                  <a:pt x="3925440" y="2237216"/>
                  <a:pt x="3963823" y="2209800"/>
                </a:cubicBezTo>
                <a:cubicBezTo>
                  <a:pt x="3974469" y="2202196"/>
                  <a:pt x="3985594" y="2195285"/>
                  <a:pt x="3996480" y="2188028"/>
                </a:cubicBezTo>
                <a:cubicBezTo>
                  <a:pt x="4016269" y="2108868"/>
                  <a:pt x="3989905" y="2172831"/>
                  <a:pt x="4040023" y="2122714"/>
                </a:cubicBezTo>
                <a:cubicBezTo>
                  <a:pt x="4049274" y="2113463"/>
                  <a:pt x="4051948" y="2098672"/>
                  <a:pt x="4061794" y="2090057"/>
                </a:cubicBezTo>
                <a:cubicBezTo>
                  <a:pt x="4107862" y="2049747"/>
                  <a:pt x="4114912" y="2050580"/>
                  <a:pt x="4159765" y="2035628"/>
                </a:cubicBezTo>
                <a:cubicBezTo>
                  <a:pt x="4218024" y="1977372"/>
                  <a:pt x="4132809" y="2057993"/>
                  <a:pt x="4225080" y="1992085"/>
                </a:cubicBezTo>
                <a:cubicBezTo>
                  <a:pt x="4237607" y="1983137"/>
                  <a:pt x="4245910" y="1969283"/>
                  <a:pt x="4257737" y="1959428"/>
                </a:cubicBezTo>
                <a:cubicBezTo>
                  <a:pt x="4267788" y="1951053"/>
                  <a:pt x="4279508" y="1944914"/>
                  <a:pt x="4290394" y="1937657"/>
                </a:cubicBezTo>
                <a:cubicBezTo>
                  <a:pt x="4297651" y="1926771"/>
                  <a:pt x="4306314" y="1916702"/>
                  <a:pt x="4312165" y="1905000"/>
                </a:cubicBezTo>
                <a:cubicBezTo>
                  <a:pt x="4317297" y="1894737"/>
                  <a:pt x="4316166" y="1881522"/>
                  <a:pt x="4323051" y="1872342"/>
                </a:cubicBezTo>
                <a:cubicBezTo>
                  <a:pt x="4338446" y="1851816"/>
                  <a:pt x="4359337" y="1836057"/>
                  <a:pt x="4377480" y="1817914"/>
                </a:cubicBezTo>
                <a:cubicBezTo>
                  <a:pt x="4384737" y="1810657"/>
                  <a:pt x="4394661" y="1805322"/>
                  <a:pt x="4399251" y="1796142"/>
                </a:cubicBezTo>
                <a:lnTo>
                  <a:pt x="4442794" y="1709057"/>
                </a:lnTo>
                <a:cubicBezTo>
                  <a:pt x="4439165" y="1683657"/>
                  <a:pt x="4445683" y="1654504"/>
                  <a:pt x="4431908" y="1632857"/>
                </a:cubicBezTo>
                <a:cubicBezTo>
                  <a:pt x="4417860" y="1610782"/>
                  <a:pt x="4387527" y="1605014"/>
                  <a:pt x="4366594" y="1589314"/>
                </a:cubicBezTo>
                <a:cubicBezTo>
                  <a:pt x="4343922" y="1572310"/>
                  <a:pt x="4321319" y="1554925"/>
                  <a:pt x="4301280" y="1534885"/>
                </a:cubicBezTo>
                <a:cubicBezTo>
                  <a:pt x="4247502" y="1481107"/>
                  <a:pt x="4287784" y="1499096"/>
                  <a:pt x="4235965" y="1436914"/>
                </a:cubicBezTo>
                <a:cubicBezTo>
                  <a:pt x="4156696" y="1341792"/>
                  <a:pt x="4187401" y="1384162"/>
                  <a:pt x="4127108" y="1338942"/>
                </a:cubicBezTo>
                <a:cubicBezTo>
                  <a:pt x="4080165" y="1303735"/>
                  <a:pt x="4075124" y="1286753"/>
                  <a:pt x="4018251" y="1273628"/>
                </a:cubicBezTo>
                <a:cubicBezTo>
                  <a:pt x="3989746" y="1267050"/>
                  <a:pt x="3960194" y="1266371"/>
                  <a:pt x="3931165" y="1262742"/>
                </a:cubicBezTo>
                <a:cubicBezTo>
                  <a:pt x="3821592" y="1218913"/>
                  <a:pt x="3880494" y="1240489"/>
                  <a:pt x="3691680" y="1186542"/>
                </a:cubicBezTo>
                <a:cubicBezTo>
                  <a:pt x="3651900" y="1175176"/>
                  <a:pt x="3571937" y="1153885"/>
                  <a:pt x="3571937" y="1153885"/>
                </a:cubicBezTo>
                <a:cubicBezTo>
                  <a:pt x="3539280" y="1135742"/>
                  <a:pt x="3503641" y="1122150"/>
                  <a:pt x="3473965" y="1099457"/>
                </a:cubicBezTo>
                <a:cubicBezTo>
                  <a:pt x="3441355" y="1074520"/>
                  <a:pt x="3386880" y="1012371"/>
                  <a:pt x="3386880" y="1012371"/>
                </a:cubicBezTo>
                <a:cubicBezTo>
                  <a:pt x="3383251" y="997857"/>
                  <a:pt x="3376476" y="983781"/>
                  <a:pt x="3375994" y="968828"/>
                </a:cubicBezTo>
                <a:cubicBezTo>
                  <a:pt x="3369207" y="758449"/>
                  <a:pt x="3389907" y="546479"/>
                  <a:pt x="3365108" y="337457"/>
                </a:cubicBezTo>
                <a:cubicBezTo>
                  <a:pt x="3362508" y="315539"/>
                  <a:pt x="3321565" y="330200"/>
                  <a:pt x="3299794" y="326571"/>
                </a:cubicBezTo>
                <a:cubicBezTo>
                  <a:pt x="3296165" y="301171"/>
                  <a:pt x="3296281" y="274947"/>
                  <a:pt x="3288908" y="250371"/>
                </a:cubicBezTo>
                <a:cubicBezTo>
                  <a:pt x="3285149" y="237840"/>
                  <a:pt x="3275752" y="227560"/>
                  <a:pt x="3267137" y="217714"/>
                </a:cubicBezTo>
                <a:cubicBezTo>
                  <a:pt x="3263072" y="213068"/>
                  <a:pt x="3203660" y="147416"/>
                  <a:pt x="3180051" y="141514"/>
                </a:cubicBezTo>
                <a:cubicBezTo>
                  <a:pt x="3133750" y="129939"/>
                  <a:pt x="3085708" y="126999"/>
                  <a:pt x="3038537" y="119742"/>
                </a:cubicBezTo>
                <a:cubicBezTo>
                  <a:pt x="3031280" y="97971"/>
                  <a:pt x="3035439" y="67767"/>
                  <a:pt x="3016765" y="54428"/>
                </a:cubicBezTo>
                <a:cubicBezTo>
                  <a:pt x="3001709" y="43674"/>
                  <a:pt x="2979343" y="58026"/>
                  <a:pt x="2962337" y="65314"/>
                </a:cubicBezTo>
                <a:cubicBezTo>
                  <a:pt x="2938434" y="75558"/>
                  <a:pt x="2937182" y="105031"/>
                  <a:pt x="2918794" y="119742"/>
                </a:cubicBezTo>
                <a:cubicBezTo>
                  <a:pt x="2909834" y="126910"/>
                  <a:pt x="2896684" y="126108"/>
                  <a:pt x="2886137" y="130628"/>
                </a:cubicBezTo>
                <a:cubicBezTo>
                  <a:pt x="2871222" y="137021"/>
                  <a:pt x="2857108" y="145143"/>
                  <a:pt x="2842594" y="152400"/>
                </a:cubicBezTo>
                <a:cubicBezTo>
                  <a:pt x="2779727" y="246702"/>
                  <a:pt x="2878014" y="96344"/>
                  <a:pt x="2788165" y="250371"/>
                </a:cubicBezTo>
                <a:cubicBezTo>
                  <a:pt x="2749596" y="316489"/>
                  <a:pt x="2708337" y="381000"/>
                  <a:pt x="2668423" y="446314"/>
                </a:cubicBezTo>
                <a:cubicBezTo>
                  <a:pt x="2660395" y="459450"/>
                  <a:pt x="2644869" y="466556"/>
                  <a:pt x="2635765" y="478971"/>
                </a:cubicBezTo>
                <a:cubicBezTo>
                  <a:pt x="2604818" y="521172"/>
                  <a:pt x="2572084" y="562793"/>
                  <a:pt x="2548680" y="609600"/>
                </a:cubicBezTo>
                <a:cubicBezTo>
                  <a:pt x="2518794" y="669369"/>
                  <a:pt x="2536644" y="640160"/>
                  <a:pt x="2494251" y="696685"/>
                </a:cubicBezTo>
                <a:cubicBezTo>
                  <a:pt x="2490622" y="674914"/>
                  <a:pt x="2494316" y="650535"/>
                  <a:pt x="2483365" y="631371"/>
                </a:cubicBezTo>
                <a:cubicBezTo>
                  <a:pt x="2477672" y="621408"/>
                  <a:pt x="2461840" y="623268"/>
                  <a:pt x="2450708" y="620485"/>
                </a:cubicBezTo>
                <a:cubicBezTo>
                  <a:pt x="2432758" y="615998"/>
                  <a:pt x="2414308" y="613760"/>
                  <a:pt x="2396280" y="609600"/>
                </a:cubicBezTo>
                <a:cubicBezTo>
                  <a:pt x="2239861" y="573503"/>
                  <a:pt x="2368971" y="591813"/>
                  <a:pt x="2145908" y="576942"/>
                </a:cubicBezTo>
                <a:lnTo>
                  <a:pt x="2080594" y="555171"/>
                </a:lnTo>
                <a:cubicBezTo>
                  <a:pt x="2069708" y="551542"/>
                  <a:pt x="2057484" y="550650"/>
                  <a:pt x="2047937" y="544285"/>
                </a:cubicBezTo>
                <a:lnTo>
                  <a:pt x="2015280" y="522514"/>
                </a:lnTo>
                <a:cubicBezTo>
                  <a:pt x="2008023" y="511628"/>
                  <a:pt x="1998822" y="501812"/>
                  <a:pt x="1993508" y="489857"/>
                </a:cubicBezTo>
                <a:cubicBezTo>
                  <a:pt x="1953481" y="399795"/>
                  <a:pt x="1994678" y="447482"/>
                  <a:pt x="1949965" y="402771"/>
                </a:cubicBezTo>
                <a:cubicBezTo>
                  <a:pt x="1944813" y="387313"/>
                  <a:pt x="1934192" y="345899"/>
                  <a:pt x="1917308" y="337457"/>
                </a:cubicBezTo>
                <a:cubicBezTo>
                  <a:pt x="1883711" y="320658"/>
                  <a:pt x="1792634" y="310315"/>
                  <a:pt x="1754023" y="304800"/>
                </a:cubicBezTo>
                <a:cubicBezTo>
                  <a:pt x="1623392" y="217713"/>
                  <a:pt x="1730437" y="301172"/>
                  <a:pt x="1666937" y="228600"/>
                </a:cubicBezTo>
                <a:cubicBezTo>
                  <a:pt x="1650041" y="209290"/>
                  <a:pt x="1612508" y="174171"/>
                  <a:pt x="1612508" y="174171"/>
                </a:cubicBezTo>
                <a:cubicBezTo>
                  <a:pt x="1608880" y="163285"/>
                  <a:pt x="1607526" y="151353"/>
                  <a:pt x="1601623" y="141514"/>
                </a:cubicBezTo>
                <a:cubicBezTo>
                  <a:pt x="1596343" y="132713"/>
                  <a:pt x="1584441" y="128922"/>
                  <a:pt x="1579851" y="119742"/>
                </a:cubicBezTo>
                <a:cubicBezTo>
                  <a:pt x="1529818" y="19676"/>
                  <a:pt x="1585496" y="81842"/>
                  <a:pt x="1536308" y="32657"/>
                </a:cubicBezTo>
                <a:cubicBezTo>
                  <a:pt x="1532680" y="21771"/>
                  <a:pt x="1536897" y="0"/>
                  <a:pt x="1525423" y="0"/>
                </a:cubicBezTo>
                <a:cubicBezTo>
                  <a:pt x="1512340" y="0"/>
                  <a:pt x="1508965" y="20702"/>
                  <a:pt x="1503651" y="32657"/>
                </a:cubicBezTo>
                <a:cubicBezTo>
                  <a:pt x="1463624" y="122718"/>
                  <a:pt x="1504821" y="75031"/>
                  <a:pt x="1460108" y="119742"/>
                </a:cubicBezTo>
                <a:cubicBezTo>
                  <a:pt x="1456480" y="130628"/>
                  <a:pt x="1454796" y="142369"/>
                  <a:pt x="1449223" y="152400"/>
                </a:cubicBezTo>
                <a:cubicBezTo>
                  <a:pt x="1437921" y="172744"/>
                  <a:pt x="1392046" y="238429"/>
                  <a:pt x="1373023" y="261257"/>
                </a:cubicBezTo>
                <a:cubicBezTo>
                  <a:pt x="1366453" y="269141"/>
                  <a:pt x="1360052" y="277748"/>
                  <a:pt x="1351251" y="283028"/>
                </a:cubicBezTo>
                <a:cubicBezTo>
                  <a:pt x="1341412" y="288932"/>
                  <a:pt x="1328857" y="288782"/>
                  <a:pt x="1318594" y="293914"/>
                </a:cubicBezTo>
                <a:cubicBezTo>
                  <a:pt x="1306892" y="299765"/>
                  <a:pt x="1297892" y="310372"/>
                  <a:pt x="1285937" y="315685"/>
                </a:cubicBezTo>
                <a:cubicBezTo>
                  <a:pt x="1264966" y="325006"/>
                  <a:pt x="1220623" y="337457"/>
                  <a:pt x="1220623" y="337457"/>
                </a:cubicBezTo>
                <a:cubicBezTo>
                  <a:pt x="1213366" y="344714"/>
                  <a:pt x="1207652" y="353948"/>
                  <a:pt x="1198851" y="359228"/>
                </a:cubicBezTo>
                <a:cubicBezTo>
                  <a:pt x="1174970" y="373556"/>
                  <a:pt x="1158937" y="370114"/>
                  <a:pt x="1144423" y="370114"/>
                </a:cubicBezTo>
                <a:close/>
              </a:path>
            </a:pathLst>
          </a:custGeom>
          <a:solidFill>
            <a:schemeClr val="dk2"/>
          </a:solidFill>
          <a:ln w="25400" cap="flat" cmpd="sng">
            <a:solidFill>
              <a:srgbClr val="00256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951" name="Google Shape;3951;p219"/>
          <p:cNvSpPr txBox="1"/>
          <p:nvPr/>
        </p:nvSpPr>
        <p:spPr>
          <a:xfrm>
            <a:off x="755576" y="1412776"/>
            <a:ext cx="2286000" cy="4572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a:solidFill>
                  <a:srgbClr val="7F7F7F"/>
                </a:solidFill>
                <a:latin typeface="Calibri"/>
                <a:ea typeface="Calibri"/>
                <a:cs typeface="Calibri"/>
                <a:sym typeface="Calibri"/>
              </a:rPr>
              <a:t>dans le péché</a:t>
            </a:r>
            <a:endParaRPr sz="2800" b="1" i="0" u="none" strike="noStrike" cap="none">
              <a:solidFill>
                <a:srgbClr val="7F7F7F"/>
              </a:solidFill>
              <a:latin typeface="Calibri"/>
              <a:ea typeface="Calibri"/>
              <a:cs typeface="Calibri"/>
              <a:sym typeface="Calibri"/>
            </a:endParaRPr>
          </a:p>
        </p:txBody>
      </p:sp>
      <p:pic>
        <p:nvPicPr>
          <p:cNvPr id="3952" name="Google Shape;3952;p219" descr="red-angry-face-smiley-emoticon sherv.net.gif"/>
          <p:cNvPicPr preferRelativeResize="0"/>
          <p:nvPr/>
        </p:nvPicPr>
        <p:blipFill rotWithShape="1">
          <a:blip r:embed="rId3">
            <a:alphaModFix/>
          </a:blip>
          <a:srcRect/>
          <a:stretch/>
        </p:blipFill>
        <p:spPr>
          <a:xfrm>
            <a:off x="539552" y="1916832"/>
            <a:ext cx="632368" cy="640080"/>
          </a:xfrm>
          <a:prstGeom prst="rect">
            <a:avLst/>
          </a:prstGeom>
          <a:noFill/>
          <a:ln>
            <a:noFill/>
          </a:ln>
        </p:spPr>
      </p:pic>
      <p:pic>
        <p:nvPicPr>
          <p:cNvPr id="3953" name="Google Shape;3953;p219" descr="red-angry-face-smiley-emoticon sherv.net.gif"/>
          <p:cNvPicPr preferRelativeResize="0"/>
          <p:nvPr/>
        </p:nvPicPr>
        <p:blipFill rotWithShape="1">
          <a:blip r:embed="rId3">
            <a:alphaModFix/>
          </a:blip>
          <a:srcRect/>
          <a:stretch/>
        </p:blipFill>
        <p:spPr>
          <a:xfrm>
            <a:off x="1475656" y="2132856"/>
            <a:ext cx="632368" cy="640080"/>
          </a:xfrm>
          <a:prstGeom prst="rect">
            <a:avLst/>
          </a:prstGeom>
          <a:noFill/>
          <a:ln>
            <a:noFill/>
          </a:ln>
        </p:spPr>
      </p:pic>
      <p:pic>
        <p:nvPicPr>
          <p:cNvPr id="3954" name="Google Shape;3954;p219" descr="red-angry-face-smiley-emoticon sherv.net.gif"/>
          <p:cNvPicPr preferRelativeResize="0"/>
          <p:nvPr/>
        </p:nvPicPr>
        <p:blipFill rotWithShape="1">
          <a:blip r:embed="rId3">
            <a:alphaModFix/>
          </a:blip>
          <a:srcRect/>
          <a:stretch/>
        </p:blipFill>
        <p:spPr>
          <a:xfrm>
            <a:off x="2427463" y="1988840"/>
            <a:ext cx="632369" cy="640080"/>
          </a:xfrm>
          <a:prstGeom prst="rect">
            <a:avLst/>
          </a:prstGeom>
          <a:noFill/>
          <a:ln>
            <a:noFill/>
          </a:ln>
        </p:spPr>
      </p:pic>
      <p:pic>
        <p:nvPicPr>
          <p:cNvPr id="3955" name="Google Shape;3955;p219" descr="red-angry-face-smiley-emoticon sherv.net.gif"/>
          <p:cNvPicPr preferRelativeResize="0"/>
          <p:nvPr/>
        </p:nvPicPr>
        <p:blipFill rotWithShape="1">
          <a:blip r:embed="rId3">
            <a:alphaModFix/>
          </a:blip>
          <a:srcRect/>
          <a:stretch/>
        </p:blipFill>
        <p:spPr>
          <a:xfrm>
            <a:off x="683568" y="3645024"/>
            <a:ext cx="632368" cy="640080"/>
          </a:xfrm>
          <a:prstGeom prst="rect">
            <a:avLst/>
          </a:prstGeom>
          <a:noFill/>
          <a:ln>
            <a:noFill/>
          </a:ln>
        </p:spPr>
      </p:pic>
      <p:pic>
        <p:nvPicPr>
          <p:cNvPr id="3956" name="Google Shape;3956;p219" descr="red-angry-face-smiley-emoticon sherv.net.gif"/>
          <p:cNvPicPr preferRelativeResize="0"/>
          <p:nvPr/>
        </p:nvPicPr>
        <p:blipFill rotWithShape="1">
          <a:blip r:embed="rId3">
            <a:alphaModFix/>
          </a:blip>
          <a:srcRect/>
          <a:stretch/>
        </p:blipFill>
        <p:spPr>
          <a:xfrm>
            <a:off x="2499472" y="3717032"/>
            <a:ext cx="632368" cy="640080"/>
          </a:xfrm>
          <a:prstGeom prst="rect">
            <a:avLst/>
          </a:prstGeom>
          <a:noFill/>
          <a:ln>
            <a:noFill/>
          </a:ln>
        </p:spPr>
      </p:pic>
      <p:pic>
        <p:nvPicPr>
          <p:cNvPr id="3957" name="Google Shape;3957;p219" descr="red-angry-face-smiley-emoticon sherv.net.gif"/>
          <p:cNvPicPr preferRelativeResize="0"/>
          <p:nvPr/>
        </p:nvPicPr>
        <p:blipFill rotWithShape="1">
          <a:blip r:embed="rId3">
            <a:alphaModFix/>
          </a:blip>
          <a:srcRect/>
          <a:stretch/>
        </p:blipFill>
        <p:spPr>
          <a:xfrm>
            <a:off x="3275856" y="2996952"/>
            <a:ext cx="632368" cy="640080"/>
          </a:xfrm>
          <a:prstGeom prst="rect">
            <a:avLst/>
          </a:prstGeom>
          <a:noFill/>
          <a:ln>
            <a:noFill/>
          </a:ln>
        </p:spPr>
      </p:pic>
      <p:pic>
        <p:nvPicPr>
          <p:cNvPr id="3958" name="Google Shape;3958;p219" descr="red-angry-face-smiley-emoticon sherv.net.gif"/>
          <p:cNvPicPr preferRelativeResize="0"/>
          <p:nvPr/>
        </p:nvPicPr>
        <p:blipFill rotWithShape="1">
          <a:blip r:embed="rId3">
            <a:alphaModFix/>
          </a:blip>
          <a:srcRect/>
          <a:stretch/>
        </p:blipFill>
        <p:spPr>
          <a:xfrm>
            <a:off x="771280" y="2780928"/>
            <a:ext cx="632368" cy="640080"/>
          </a:xfrm>
          <a:prstGeom prst="rect">
            <a:avLst/>
          </a:prstGeom>
          <a:noFill/>
          <a:ln>
            <a:noFill/>
          </a:ln>
        </p:spPr>
      </p:pic>
      <p:pic>
        <p:nvPicPr>
          <p:cNvPr id="3959" name="Google Shape;3959;p219" descr="red-angry-face-smiley-emoticon sherv.net.gif"/>
          <p:cNvPicPr preferRelativeResize="0"/>
          <p:nvPr/>
        </p:nvPicPr>
        <p:blipFill rotWithShape="1">
          <a:blip r:embed="rId3">
            <a:alphaModFix/>
          </a:blip>
          <a:srcRect/>
          <a:stretch/>
        </p:blipFill>
        <p:spPr>
          <a:xfrm>
            <a:off x="2195736" y="2852936"/>
            <a:ext cx="632368" cy="640080"/>
          </a:xfrm>
          <a:prstGeom prst="rect">
            <a:avLst/>
          </a:prstGeom>
          <a:noFill/>
          <a:ln>
            <a:noFill/>
          </a:ln>
        </p:spPr>
      </p:pic>
      <p:pic>
        <p:nvPicPr>
          <p:cNvPr id="3960" name="Google Shape;3960;p219" descr="red-angry-face-smiley-emoticon sherv.net.gif"/>
          <p:cNvPicPr preferRelativeResize="0"/>
          <p:nvPr/>
        </p:nvPicPr>
        <p:blipFill rotWithShape="1">
          <a:blip r:embed="rId3">
            <a:alphaModFix/>
          </a:blip>
          <a:srcRect/>
          <a:stretch/>
        </p:blipFill>
        <p:spPr>
          <a:xfrm>
            <a:off x="1635376" y="3509000"/>
            <a:ext cx="632368" cy="640080"/>
          </a:xfrm>
          <a:prstGeom prst="rect">
            <a:avLst/>
          </a:prstGeom>
          <a:noFill/>
          <a:ln>
            <a:noFill/>
          </a:ln>
        </p:spPr>
      </p:pic>
      <p:pic>
        <p:nvPicPr>
          <p:cNvPr id="3961" name="Google Shape;3961;p219" descr="www.fg-a.com valentine 2-jumping-heart.gif"/>
          <p:cNvPicPr preferRelativeResize="0"/>
          <p:nvPr/>
        </p:nvPicPr>
        <p:blipFill rotWithShape="1">
          <a:blip r:embed="rId4">
            <a:alphaModFix/>
          </a:blip>
          <a:srcRect/>
          <a:stretch/>
        </p:blipFill>
        <p:spPr>
          <a:xfrm>
            <a:off x="6444208" y="1484784"/>
            <a:ext cx="1143000" cy="1333500"/>
          </a:xfrm>
          <a:prstGeom prst="rect">
            <a:avLst/>
          </a:prstGeom>
          <a:noFill/>
          <a:ln>
            <a:noFill/>
          </a:ln>
        </p:spPr>
      </p:pic>
      <p:pic>
        <p:nvPicPr>
          <p:cNvPr id="3962" name="Google Shape;3962;p219" descr="www.fg-a.com valentine 2-jumping-heart.gif"/>
          <p:cNvPicPr preferRelativeResize="0"/>
          <p:nvPr/>
        </p:nvPicPr>
        <p:blipFill rotWithShape="1">
          <a:blip r:embed="rId4">
            <a:alphaModFix/>
          </a:blip>
          <a:srcRect/>
          <a:stretch/>
        </p:blipFill>
        <p:spPr>
          <a:xfrm>
            <a:off x="6876256" y="2492896"/>
            <a:ext cx="1143000" cy="1333500"/>
          </a:xfrm>
          <a:prstGeom prst="rect">
            <a:avLst/>
          </a:prstGeom>
          <a:noFill/>
          <a:ln>
            <a:noFill/>
          </a:ln>
        </p:spPr>
      </p:pic>
      <p:pic>
        <p:nvPicPr>
          <p:cNvPr id="3963" name="Google Shape;3963;p219" descr="www.fg-a.com valentine 2-jumping-heart.gif"/>
          <p:cNvPicPr preferRelativeResize="0"/>
          <p:nvPr/>
        </p:nvPicPr>
        <p:blipFill rotWithShape="1">
          <a:blip r:embed="rId4">
            <a:alphaModFix/>
          </a:blip>
          <a:srcRect/>
          <a:stretch/>
        </p:blipFill>
        <p:spPr>
          <a:xfrm>
            <a:off x="7740352" y="2492896"/>
            <a:ext cx="1143000" cy="1333500"/>
          </a:xfrm>
          <a:prstGeom prst="rect">
            <a:avLst/>
          </a:prstGeom>
          <a:noFill/>
          <a:ln>
            <a:noFill/>
          </a:ln>
        </p:spPr>
      </p:pic>
      <p:pic>
        <p:nvPicPr>
          <p:cNvPr id="3964" name="Google Shape;3964;p219" descr="www.fg-a.com valentine 2-jumping-heart.gif"/>
          <p:cNvPicPr preferRelativeResize="0"/>
          <p:nvPr/>
        </p:nvPicPr>
        <p:blipFill rotWithShape="1">
          <a:blip r:embed="rId4">
            <a:alphaModFix/>
          </a:blip>
          <a:srcRect/>
          <a:stretch/>
        </p:blipFill>
        <p:spPr>
          <a:xfrm>
            <a:off x="6876256" y="3429000"/>
            <a:ext cx="1143000" cy="1333500"/>
          </a:xfrm>
          <a:prstGeom prst="rect">
            <a:avLst/>
          </a:prstGeom>
          <a:noFill/>
          <a:ln>
            <a:noFill/>
          </a:ln>
        </p:spPr>
      </p:pic>
      <p:pic>
        <p:nvPicPr>
          <p:cNvPr id="3965" name="Google Shape;3965;p219" descr="www.fg-a.com valentine 2-jumping-heart.gif"/>
          <p:cNvPicPr preferRelativeResize="0"/>
          <p:nvPr/>
        </p:nvPicPr>
        <p:blipFill rotWithShape="1">
          <a:blip r:embed="rId4">
            <a:alphaModFix/>
          </a:blip>
          <a:srcRect/>
          <a:stretch/>
        </p:blipFill>
        <p:spPr>
          <a:xfrm>
            <a:off x="7308304" y="1484784"/>
            <a:ext cx="1143000" cy="1333500"/>
          </a:xfrm>
          <a:prstGeom prst="rect">
            <a:avLst/>
          </a:prstGeom>
          <a:noFill/>
          <a:ln>
            <a:noFill/>
          </a:ln>
        </p:spPr>
      </p:pic>
      <p:pic>
        <p:nvPicPr>
          <p:cNvPr id="3966" name="Google Shape;3966;p219" descr="www.fg-a.com valentine 2-jumping-heart.gif"/>
          <p:cNvPicPr preferRelativeResize="0"/>
          <p:nvPr/>
        </p:nvPicPr>
        <p:blipFill rotWithShape="1">
          <a:blip r:embed="rId4">
            <a:alphaModFix/>
          </a:blip>
          <a:srcRect/>
          <a:stretch/>
        </p:blipFill>
        <p:spPr>
          <a:xfrm>
            <a:off x="5148064" y="2492896"/>
            <a:ext cx="1143000" cy="1333500"/>
          </a:xfrm>
          <a:prstGeom prst="rect">
            <a:avLst/>
          </a:prstGeom>
          <a:noFill/>
          <a:ln>
            <a:noFill/>
          </a:ln>
        </p:spPr>
      </p:pic>
      <p:pic>
        <p:nvPicPr>
          <p:cNvPr id="3967" name="Google Shape;3967;p219" descr="www.fg-a.com valentine 2-jumping-heart.gif"/>
          <p:cNvPicPr preferRelativeResize="0"/>
          <p:nvPr/>
        </p:nvPicPr>
        <p:blipFill rotWithShape="1">
          <a:blip r:embed="rId4">
            <a:alphaModFix/>
          </a:blip>
          <a:srcRect/>
          <a:stretch/>
        </p:blipFill>
        <p:spPr>
          <a:xfrm>
            <a:off x="6012160" y="3429000"/>
            <a:ext cx="1143000" cy="1333500"/>
          </a:xfrm>
          <a:prstGeom prst="rect">
            <a:avLst/>
          </a:prstGeom>
          <a:noFill/>
          <a:ln>
            <a:noFill/>
          </a:ln>
        </p:spPr>
      </p:pic>
      <p:pic>
        <p:nvPicPr>
          <p:cNvPr id="3968" name="Google Shape;3968;p219" descr="www.fg-a.com valentine 2-jumping-heart.gif"/>
          <p:cNvPicPr preferRelativeResize="0"/>
          <p:nvPr/>
        </p:nvPicPr>
        <p:blipFill rotWithShape="1">
          <a:blip r:embed="rId4">
            <a:alphaModFix/>
          </a:blip>
          <a:srcRect/>
          <a:stretch/>
        </p:blipFill>
        <p:spPr>
          <a:xfrm>
            <a:off x="5580112" y="1484784"/>
            <a:ext cx="1143000" cy="1333500"/>
          </a:xfrm>
          <a:prstGeom prst="rect">
            <a:avLst/>
          </a:prstGeom>
          <a:noFill/>
          <a:ln>
            <a:noFill/>
          </a:ln>
        </p:spPr>
      </p:pic>
      <p:pic>
        <p:nvPicPr>
          <p:cNvPr id="3969" name="Google Shape;3969;p219" descr="www.fg-a.com valentine 2-jumping-heart.gif"/>
          <p:cNvPicPr preferRelativeResize="0"/>
          <p:nvPr/>
        </p:nvPicPr>
        <p:blipFill rotWithShape="1">
          <a:blip r:embed="rId4">
            <a:alphaModFix/>
          </a:blip>
          <a:srcRect/>
          <a:stretch/>
        </p:blipFill>
        <p:spPr>
          <a:xfrm>
            <a:off x="6012160" y="2492896"/>
            <a:ext cx="1143000" cy="1333500"/>
          </a:xfrm>
          <a:prstGeom prst="rect">
            <a:avLst/>
          </a:prstGeom>
          <a:noFill/>
          <a:ln>
            <a:noFill/>
          </a:ln>
        </p:spPr>
      </p:pic>
      <p:sp>
        <p:nvSpPr>
          <p:cNvPr id="3970" name="Google Shape;3970;p219"/>
          <p:cNvSpPr/>
          <p:nvPr/>
        </p:nvSpPr>
        <p:spPr>
          <a:xfrm>
            <a:off x="4283968" y="2132856"/>
            <a:ext cx="274320" cy="18288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971" name="Google Shape;3971;p219"/>
          <p:cNvSpPr/>
          <p:nvPr/>
        </p:nvSpPr>
        <p:spPr>
          <a:xfrm rot="-5400000">
            <a:off x="4298816" y="1989976"/>
            <a:ext cx="274320" cy="128016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972" name="Google Shape;3972;p219"/>
          <p:cNvSpPr txBox="1"/>
          <p:nvPr/>
        </p:nvSpPr>
        <p:spPr>
          <a:xfrm>
            <a:off x="3419872" y="4293096"/>
            <a:ext cx="2088232"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D8D8D8"/>
                </a:solidFill>
                <a:latin typeface="Arial"/>
                <a:ea typeface="Arial"/>
                <a:cs typeface="Arial"/>
                <a:sym typeface="Arial"/>
              </a:rPr>
              <a:t>angry smiley © sherv.net</a:t>
            </a:r>
            <a:endParaRPr/>
          </a:p>
          <a:p>
            <a:pPr marL="0" marR="0" lvl="0" indent="0" algn="ctr" rtl="0">
              <a:spcBef>
                <a:spcPts val="0"/>
              </a:spcBef>
              <a:spcAft>
                <a:spcPts val="0"/>
              </a:spcAft>
              <a:buNone/>
            </a:pPr>
            <a:r>
              <a:rPr lang="en-US" sz="900">
                <a:solidFill>
                  <a:srgbClr val="D8D8D8"/>
                </a:solidFill>
                <a:latin typeface="Arial"/>
                <a:ea typeface="Arial"/>
                <a:cs typeface="Arial"/>
                <a:sym typeface="Arial"/>
              </a:rPr>
              <a:t>Jumping heart © www.fg-a.com</a:t>
            </a:r>
            <a:endParaRPr/>
          </a:p>
        </p:txBody>
      </p:sp>
      <p:sp>
        <p:nvSpPr>
          <p:cNvPr id="3973" name="Google Shape;3973;p219"/>
          <p:cNvSpPr txBox="1"/>
          <p:nvPr/>
        </p:nvSpPr>
        <p:spPr>
          <a:xfrm>
            <a:off x="323528" y="44624"/>
            <a:ext cx="8496944" cy="954107"/>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Es-tu un saint, séparé du péché et de Satan,</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sanctifié à l'Éternel en Christ dans le Saint-Esprit?</a:t>
            </a:r>
            <a:endParaRPr sz="2800" b="1">
              <a:solidFill>
                <a:srgbClr val="FF0000"/>
              </a:solidFill>
              <a:latin typeface="Calibri"/>
              <a:ea typeface="Calibri"/>
              <a:cs typeface="Calibri"/>
              <a:sym typeface="Calibri"/>
            </a:endParaRPr>
          </a:p>
        </p:txBody>
      </p:sp>
      <p:sp>
        <p:nvSpPr>
          <p:cNvPr id="3974" name="Google Shape;3974;p219"/>
          <p:cNvSpPr txBox="1"/>
          <p:nvPr/>
        </p:nvSpPr>
        <p:spPr>
          <a:xfrm>
            <a:off x="0" y="4758885"/>
            <a:ext cx="9108504" cy="2144136"/>
          </a:xfrm>
          <a:prstGeom prst="rect">
            <a:avLst/>
          </a:prstGeom>
          <a:noFill/>
          <a:ln>
            <a:noFill/>
          </a:ln>
        </p:spPr>
        <p:txBody>
          <a:bodyPr spcFirstLastPara="1" wrap="square" lIns="91425" tIns="45700" rIns="91425" bIns="45700" anchor="t" anchorCtr="0">
            <a:spAutoFit/>
          </a:bodyPr>
          <a:lstStyle/>
          <a:p>
            <a:pPr marL="0" marR="0" lvl="0" indent="0" algn="ctr" rtl="0">
              <a:lnSpc>
                <a:spcPts val="3200"/>
              </a:lnSpc>
              <a:spcBef>
                <a:spcPts val="0"/>
              </a:spcBef>
              <a:spcAft>
                <a:spcPts val="0"/>
              </a:spcAft>
              <a:buNone/>
            </a:pP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appelés</a:t>
            </a:r>
            <a:r>
              <a:rPr lang="en-US" sz="2800" b="1" dirty="0">
                <a:solidFill>
                  <a:schemeClr val="dk2"/>
                </a:solidFill>
                <a:latin typeface="Calibri"/>
                <a:ea typeface="Calibri"/>
                <a:cs typeface="Calibri"/>
                <a:sym typeface="Calibri"/>
              </a:rPr>
              <a:t> à </a:t>
            </a:r>
            <a:r>
              <a:rPr lang="en-US" sz="2800" b="1" dirty="0" err="1">
                <a:solidFill>
                  <a:schemeClr val="dk2"/>
                </a:solidFill>
                <a:latin typeface="Calibri"/>
                <a:ea typeface="Calibri"/>
                <a:cs typeface="Calibri"/>
                <a:sym typeface="Calibri"/>
              </a:rPr>
              <a:t>être</a:t>
            </a:r>
            <a:r>
              <a:rPr lang="en-US" sz="2800" b="1" dirty="0">
                <a:solidFill>
                  <a:schemeClr val="dk2"/>
                </a:solidFill>
                <a:latin typeface="Calibri"/>
                <a:ea typeface="Calibri"/>
                <a:cs typeface="Calibri"/>
                <a:sym typeface="Calibri"/>
              </a:rPr>
              <a:t> saints . . . </a:t>
            </a:r>
            <a:r>
              <a:rPr lang="en-US" sz="2800" b="1" dirty="0" err="1">
                <a:solidFill>
                  <a:schemeClr val="dk2"/>
                </a:solidFill>
                <a:latin typeface="Calibri"/>
                <a:ea typeface="Calibri"/>
                <a:cs typeface="Calibri"/>
                <a:sym typeface="Calibri"/>
              </a:rPr>
              <a:t>l'Esprit</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intercède</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en</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faveur</a:t>
            </a:r>
            <a:r>
              <a:rPr lang="en-US" sz="2800" b="1" dirty="0">
                <a:solidFill>
                  <a:schemeClr val="dk2"/>
                </a:solidFill>
                <a:latin typeface="Calibri"/>
                <a:ea typeface="Calibri"/>
                <a:cs typeface="Calibri"/>
                <a:sym typeface="Calibri"/>
              </a:rPr>
              <a:t> des saints . . . </a:t>
            </a:r>
            <a:r>
              <a:rPr lang="en-US" sz="2800" b="1" dirty="0" err="1">
                <a:solidFill>
                  <a:schemeClr val="dk2"/>
                </a:solidFill>
                <a:latin typeface="Calibri"/>
                <a:ea typeface="Calibri"/>
                <a:cs typeface="Calibri"/>
                <a:sym typeface="Calibri"/>
              </a:rPr>
              <a:t>étant</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sanctifiée</a:t>
            </a:r>
            <a:r>
              <a:rPr lang="en-US" sz="2800" b="1" dirty="0">
                <a:solidFill>
                  <a:schemeClr val="dk2"/>
                </a:solidFill>
                <a:latin typeface="Calibri"/>
                <a:ea typeface="Calibri"/>
                <a:cs typeface="Calibri"/>
                <a:sym typeface="Calibri"/>
              </a:rPr>
              <a:t> par </a:t>
            </a:r>
            <a:r>
              <a:rPr lang="en-US" sz="2800" b="1" dirty="0" err="1">
                <a:solidFill>
                  <a:schemeClr val="dk2"/>
                </a:solidFill>
                <a:latin typeface="Calibri"/>
                <a:ea typeface="Calibri"/>
                <a:cs typeface="Calibri"/>
                <a:sym typeface="Calibri"/>
              </a:rPr>
              <a:t>l'Esprit</a:t>
            </a:r>
            <a:r>
              <a:rPr lang="en-US" sz="2800" b="1" dirty="0">
                <a:solidFill>
                  <a:schemeClr val="dk2"/>
                </a:solidFill>
                <a:latin typeface="Calibri"/>
                <a:ea typeface="Calibri"/>
                <a:cs typeface="Calibri"/>
                <a:sym typeface="Calibri"/>
              </a:rPr>
              <a:t> Saint . . . </a:t>
            </a:r>
            <a:r>
              <a:rPr lang="en-US" sz="2800" b="1" dirty="0" err="1">
                <a:solidFill>
                  <a:schemeClr val="dk2"/>
                </a:solidFill>
                <a:latin typeface="Calibri"/>
                <a:ea typeface="Calibri"/>
                <a:cs typeface="Calibri"/>
                <a:sym typeface="Calibri"/>
              </a:rPr>
              <a:t>une</a:t>
            </a:r>
            <a:r>
              <a:rPr lang="en-US" sz="2800" b="1" dirty="0">
                <a:solidFill>
                  <a:schemeClr val="dk2"/>
                </a:solidFill>
                <a:latin typeface="Calibri"/>
                <a:ea typeface="Calibri"/>
                <a:cs typeface="Calibri"/>
                <a:sym typeface="Calibri"/>
              </a:rPr>
              <a:t> manière </a:t>
            </a:r>
            <a:r>
              <a:rPr lang="en-US" sz="2800" b="1" dirty="0" err="1">
                <a:solidFill>
                  <a:schemeClr val="dk2"/>
                </a:solidFill>
                <a:latin typeface="Calibri"/>
                <a:ea typeface="Calibri"/>
                <a:cs typeface="Calibri"/>
                <a:sym typeface="Calibri"/>
              </a:rPr>
              <a:t>digne</a:t>
            </a:r>
            <a:r>
              <a:rPr lang="en-US" sz="2800" b="1" dirty="0">
                <a:solidFill>
                  <a:schemeClr val="dk2"/>
                </a:solidFill>
                <a:latin typeface="Calibri"/>
                <a:ea typeface="Calibri"/>
                <a:cs typeface="Calibri"/>
                <a:sym typeface="Calibri"/>
              </a:rPr>
              <a:t> des saints »  Rom 1:7; 8:27; 15:16; 16:2</a:t>
            </a:r>
            <a:endParaRPr dirty="0"/>
          </a:p>
          <a:p>
            <a:pPr marL="0" marR="0" lvl="0" indent="0" algn="ctr" rtl="0">
              <a:lnSpc>
                <a:spcPts val="3200"/>
              </a:lnSpc>
              <a:spcBef>
                <a:spcPts val="0"/>
              </a:spcBef>
              <a:spcAft>
                <a:spcPts val="0"/>
              </a:spcAft>
              <a:buNone/>
            </a:pP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l'Église</a:t>
            </a:r>
            <a:r>
              <a:rPr lang="en-US" sz="2800" b="1" dirty="0">
                <a:solidFill>
                  <a:schemeClr val="dk2"/>
                </a:solidFill>
                <a:latin typeface="Calibri"/>
                <a:ea typeface="Calibri"/>
                <a:cs typeface="Calibri"/>
                <a:sym typeface="Calibri"/>
              </a:rPr>
              <a:t> de Dieu . . . </a:t>
            </a:r>
            <a:r>
              <a:rPr lang="en-US" sz="2800" b="1" dirty="0" err="1">
                <a:solidFill>
                  <a:schemeClr val="dk2"/>
                </a:solidFill>
                <a:latin typeface="Calibri"/>
                <a:ea typeface="Calibri"/>
                <a:cs typeface="Calibri"/>
                <a:sym typeface="Calibri"/>
              </a:rPr>
              <a:t>sanctifiés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en</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Jésus</a:t>
            </a:r>
            <a:r>
              <a:rPr lang="en-US" sz="2800" b="1" dirty="0">
                <a:solidFill>
                  <a:schemeClr val="dk2"/>
                </a:solidFill>
                <a:latin typeface="Calibri"/>
                <a:ea typeface="Calibri"/>
                <a:cs typeface="Calibri"/>
                <a:sym typeface="Calibri"/>
              </a:rPr>
              <a:t> Christ, </a:t>
            </a:r>
            <a:r>
              <a:rPr lang="en-US" sz="2800" b="1" dirty="0" err="1">
                <a:solidFill>
                  <a:schemeClr val="dk2"/>
                </a:solidFill>
                <a:latin typeface="Calibri"/>
                <a:ea typeface="Calibri"/>
                <a:cs typeface="Calibri"/>
                <a:sym typeface="Calibri"/>
              </a:rPr>
              <a:t>appelés</a:t>
            </a:r>
            <a:r>
              <a:rPr lang="en-US" sz="2800" b="1" dirty="0">
                <a:solidFill>
                  <a:schemeClr val="dk2"/>
                </a:solidFill>
                <a:latin typeface="Calibri"/>
                <a:ea typeface="Calibri"/>
                <a:cs typeface="Calibri"/>
                <a:sym typeface="Calibri"/>
              </a:rPr>
              <a:t> à </a:t>
            </a:r>
            <a:r>
              <a:rPr lang="en-US" sz="2800" b="1" dirty="0" err="1">
                <a:solidFill>
                  <a:schemeClr val="dk2"/>
                </a:solidFill>
                <a:latin typeface="Calibri"/>
                <a:ea typeface="Calibri"/>
                <a:cs typeface="Calibri"/>
                <a:sym typeface="Calibri"/>
              </a:rPr>
              <a:t>être</a:t>
            </a:r>
            <a:r>
              <a:rPr lang="en-US" sz="2800" b="1" dirty="0">
                <a:solidFill>
                  <a:schemeClr val="dk2"/>
                </a:solidFill>
                <a:latin typeface="Calibri"/>
                <a:ea typeface="Calibri"/>
                <a:cs typeface="Calibri"/>
                <a:sym typeface="Calibri"/>
              </a:rPr>
              <a:t> saints » 1 Cor 1:2</a:t>
            </a:r>
            <a:endParaRPr sz="2800" b="1" dirty="0">
              <a:solidFill>
                <a:schemeClr val="dk2"/>
              </a:solidFill>
              <a:latin typeface="Calibri"/>
              <a:ea typeface="Calibri"/>
              <a:cs typeface="Calibri"/>
              <a:sym typeface="Calibri"/>
            </a:endParaRPr>
          </a:p>
        </p:txBody>
      </p:sp>
    </p:spTree>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3978"/>
        <p:cNvGrpSpPr/>
        <p:nvPr/>
      </p:nvGrpSpPr>
      <p:grpSpPr>
        <a:xfrm>
          <a:off x="0" y="0"/>
          <a:ext cx="0" cy="0"/>
          <a:chOff x="0" y="0"/>
          <a:chExt cx="0" cy="0"/>
        </a:xfrm>
      </p:grpSpPr>
      <p:sp>
        <p:nvSpPr>
          <p:cNvPr id="3979" name="Google Shape;3979;p220"/>
          <p:cNvSpPr/>
          <p:nvPr/>
        </p:nvSpPr>
        <p:spPr>
          <a:xfrm>
            <a:off x="1115616" y="188640"/>
            <a:ext cx="7200800" cy="6571109"/>
          </a:xfrm>
          <a:prstGeom prst="ellipse">
            <a:avLst/>
          </a:prstGeom>
          <a:solidFill>
            <a:srgbClr val="FF00FF"/>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b="1">
              <a:solidFill>
                <a:schemeClr val="dk2"/>
              </a:solidFill>
              <a:latin typeface="Arial"/>
              <a:ea typeface="Arial"/>
              <a:cs typeface="Arial"/>
              <a:sym typeface="Arial"/>
            </a:endParaRPr>
          </a:p>
          <a:p>
            <a:pPr marL="0" marR="0" lvl="0" indent="0" algn="ctr" rtl="0">
              <a:spcBef>
                <a:spcPts val="0"/>
              </a:spcBef>
              <a:spcAft>
                <a:spcPts val="0"/>
              </a:spcAft>
              <a:buNone/>
            </a:pPr>
            <a:endParaRPr sz="1000" b="1">
              <a:solidFill>
                <a:schemeClr val="dk2"/>
              </a:solidFill>
              <a:latin typeface="Arial"/>
              <a:ea typeface="Arial"/>
              <a:cs typeface="Arial"/>
              <a:sym typeface="Arial"/>
            </a:endParaRPr>
          </a:p>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980" name="Google Shape;3980;p220"/>
          <p:cNvSpPr txBox="1">
            <a:spLocks noGrp="1"/>
          </p:cNvSpPr>
          <p:nvPr>
            <p:ph type="title"/>
          </p:nvPr>
        </p:nvSpPr>
        <p:spPr>
          <a:xfrm>
            <a:off x="1619672" y="197768"/>
            <a:ext cx="6336704"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None/>
            </a:pPr>
            <a:r>
              <a:rPr lang="en-US" sz="4800" b="1">
                <a:solidFill>
                  <a:schemeClr val="dk2"/>
                </a:solidFill>
                <a:latin typeface="Calibri"/>
                <a:ea typeface="Calibri"/>
                <a:cs typeface="Calibri"/>
                <a:sym typeface="Calibri"/>
              </a:rPr>
              <a:t>en Christ</a:t>
            </a:r>
            <a:endParaRPr/>
          </a:p>
        </p:txBody>
      </p:sp>
      <p:sp>
        <p:nvSpPr>
          <p:cNvPr id="3981" name="Google Shape;3981;p220"/>
          <p:cNvSpPr txBox="1"/>
          <p:nvPr/>
        </p:nvSpPr>
        <p:spPr>
          <a:xfrm>
            <a:off x="1187624" y="912197"/>
            <a:ext cx="6956425" cy="510909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2800" b="1">
              <a:solidFill>
                <a:schemeClr val="lt1"/>
              </a:solidFill>
              <a:latin typeface="Calibri"/>
              <a:ea typeface="Calibri"/>
              <a:cs typeface="Calibri"/>
              <a:sym typeface="Calibri"/>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membres du corps de Christ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frères et soeurs en Christ                                                                                                     </a:t>
            </a:r>
            <a:endParaRPr/>
          </a:p>
          <a:p>
            <a:pPr marL="0" marR="0" lvl="0" indent="0" algn="ctr" rtl="0">
              <a:spcBef>
                <a:spcPts val="0"/>
              </a:spcBef>
              <a:spcAft>
                <a:spcPts val="0"/>
              </a:spcAft>
              <a:buNone/>
            </a:pPr>
            <a:endParaRPr sz="1400" b="1">
              <a:solidFill>
                <a:schemeClr val="dk2"/>
              </a:solidFill>
              <a:latin typeface="Calibri"/>
              <a:ea typeface="Calibri"/>
              <a:cs typeface="Calibri"/>
              <a:sym typeface="Calibri"/>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branches de Christ </a:t>
            </a:r>
            <a:endParaRPr/>
          </a:p>
          <a:p>
            <a:pPr marL="0" marR="0" lvl="0" indent="0" algn="ctr" rtl="0">
              <a:spcBef>
                <a:spcPts val="0"/>
              </a:spcBef>
              <a:spcAft>
                <a:spcPts val="0"/>
              </a:spcAft>
              <a:buNone/>
            </a:pPr>
            <a:endParaRPr sz="1400" b="1">
              <a:solidFill>
                <a:schemeClr val="dk2"/>
              </a:solidFill>
              <a:latin typeface="Calibri"/>
              <a:ea typeface="Calibri"/>
              <a:cs typeface="Calibri"/>
              <a:sym typeface="Calibri"/>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une race élue, un sacerdoce royal, une nation sainte, un peuple acquis, le peuple de Dieu</a:t>
            </a:r>
            <a:endParaRPr sz="2800" b="1">
              <a:solidFill>
                <a:schemeClr val="dk2"/>
              </a:solidFill>
              <a:latin typeface="Calibri"/>
              <a:ea typeface="Calibri"/>
              <a:cs typeface="Calibri"/>
              <a:sym typeface="Calibri"/>
            </a:endParaRPr>
          </a:p>
          <a:p>
            <a:pPr marL="0" marR="0" lvl="0" indent="0" algn="ctr" rtl="0">
              <a:spcBef>
                <a:spcPts val="0"/>
              </a:spcBef>
              <a:spcAft>
                <a:spcPts val="0"/>
              </a:spcAft>
              <a:buNone/>
            </a:pPr>
            <a:endParaRPr sz="1400" b="1">
              <a:solidFill>
                <a:schemeClr val="dk2"/>
              </a:solidFill>
              <a:latin typeface="Calibri"/>
              <a:ea typeface="Calibri"/>
              <a:cs typeface="Calibri"/>
              <a:sym typeface="Calibri"/>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concitoyens des </a:t>
            </a:r>
            <a:r>
              <a:rPr lang="en-US" sz="2800" b="1">
                <a:solidFill>
                  <a:srgbClr val="FFFF00"/>
                </a:solidFill>
                <a:latin typeface="Calibri"/>
                <a:ea typeface="Calibri"/>
                <a:cs typeface="Calibri"/>
                <a:sym typeface="Calibri"/>
              </a:rPr>
              <a:t>saints,</a:t>
            </a:r>
            <a:r>
              <a:rPr lang="en-US" sz="2800" b="1">
                <a:solidFill>
                  <a:schemeClr val="dk2"/>
                </a:solidFill>
                <a:latin typeface="Calibri"/>
                <a:ea typeface="Calibri"/>
                <a:cs typeface="Calibri"/>
                <a:sym typeface="Calibri"/>
              </a:rPr>
              <a:t>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gens de la maison de Dieu</a:t>
            </a:r>
            <a:endParaRPr sz="2800" b="1">
              <a:solidFill>
                <a:schemeClr val="dk2"/>
              </a:solidFill>
              <a:latin typeface="Calibri"/>
              <a:ea typeface="Calibri"/>
              <a:cs typeface="Calibri"/>
              <a:sym typeface="Calibri"/>
            </a:endParaRPr>
          </a:p>
          <a:p>
            <a:pPr marL="0" marR="0" lvl="0" indent="0" algn="ctr" rtl="0">
              <a:spcBef>
                <a:spcPts val="0"/>
              </a:spcBef>
              <a:spcAft>
                <a:spcPts val="0"/>
              </a:spcAft>
              <a:buNone/>
            </a:pPr>
            <a:endParaRPr sz="2800" b="1">
              <a:solidFill>
                <a:schemeClr val="dk2"/>
              </a:solidFill>
              <a:latin typeface="Calibri"/>
              <a:ea typeface="Calibri"/>
              <a:cs typeface="Calibri"/>
              <a:sym typeface="Calibri"/>
            </a:endParaRPr>
          </a:p>
          <a:p>
            <a:pPr marL="0" marR="0" lvl="0" indent="0" algn="ctr" rtl="0">
              <a:spcBef>
                <a:spcPts val="0"/>
              </a:spcBef>
              <a:spcAft>
                <a:spcPts val="0"/>
              </a:spcAft>
              <a:buNone/>
            </a:pPr>
            <a:endParaRPr sz="3200" b="1">
              <a:solidFill>
                <a:schemeClr val="dk2"/>
              </a:solidFill>
              <a:latin typeface="Calibri"/>
              <a:ea typeface="Calibri"/>
              <a:cs typeface="Calibri"/>
              <a:sym typeface="Calibri"/>
            </a:endParaRPr>
          </a:p>
        </p:txBody>
      </p:sp>
      <p:sp>
        <p:nvSpPr>
          <p:cNvPr id="3982" name="Google Shape;3982;p220"/>
          <p:cNvSpPr/>
          <p:nvPr/>
        </p:nvSpPr>
        <p:spPr>
          <a:xfrm>
            <a:off x="539552" y="1268760"/>
            <a:ext cx="1728192" cy="504056"/>
          </a:xfrm>
          <a:prstGeom prst="rightArrow">
            <a:avLst>
              <a:gd name="adj1" fmla="val 50000"/>
              <a:gd name="adj2" fmla="val 500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983" name="Google Shape;3983;p220"/>
          <p:cNvSpPr txBox="1"/>
          <p:nvPr/>
        </p:nvSpPr>
        <p:spPr>
          <a:xfrm>
            <a:off x="35496" y="476672"/>
            <a:ext cx="2592388"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lt1"/>
                </a:solidFill>
                <a:latin typeface="Arial Black"/>
                <a:ea typeface="Arial Black"/>
                <a:cs typeface="Arial Black"/>
                <a:sym typeface="Arial Black"/>
              </a:rPr>
              <a:t>foi </a:t>
            </a:r>
            <a:endParaRPr/>
          </a:p>
          <a:p>
            <a:pPr marL="0" marR="0" lvl="0" indent="0" algn="ctr" rtl="0">
              <a:spcBef>
                <a:spcPts val="0"/>
              </a:spcBef>
              <a:spcAft>
                <a:spcPts val="0"/>
              </a:spcAft>
              <a:buNone/>
            </a:pPr>
            <a:r>
              <a:rPr lang="en-US" sz="2400">
                <a:solidFill>
                  <a:schemeClr val="lt1"/>
                </a:solidFill>
                <a:latin typeface="Arial Black"/>
                <a:ea typeface="Arial Black"/>
                <a:cs typeface="Arial Black"/>
                <a:sym typeface="Arial Black"/>
              </a:rPr>
              <a:t>en Christ</a:t>
            </a:r>
            <a:endParaRPr sz="2400">
              <a:solidFill>
                <a:schemeClr val="lt1"/>
              </a:solidFill>
              <a:latin typeface="Arial Black"/>
              <a:ea typeface="Arial Black"/>
              <a:cs typeface="Arial Black"/>
              <a:sym typeface="Arial Black"/>
            </a:endParaRPr>
          </a:p>
        </p:txBody>
      </p:sp>
      <p:sp>
        <p:nvSpPr>
          <p:cNvPr id="3984" name="Google Shape;3984;p220"/>
          <p:cNvSpPr txBox="1"/>
          <p:nvPr/>
        </p:nvSpPr>
        <p:spPr>
          <a:xfrm>
            <a:off x="1043608" y="5661248"/>
            <a:ext cx="7344816" cy="954067"/>
          </a:xfrm>
          <a:prstGeom prst="rect">
            <a:avLst/>
          </a:prstGeom>
          <a:solidFill>
            <a:srgbClr val="7030A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chemeClr val="lt1"/>
                </a:solidFill>
                <a:latin typeface="Calibri"/>
                <a:ea typeface="Calibri"/>
                <a:cs typeface="Calibri"/>
                <a:sym typeface="Calibri"/>
              </a:rPr>
              <a:t>Merci, Seigneur, pour les richesses </a:t>
            </a:r>
            <a:r>
              <a:rPr lang="en-US" sz="2800" b="1" dirty="0" err="1">
                <a:solidFill>
                  <a:schemeClr val="lt1"/>
                </a:solidFill>
                <a:latin typeface="Calibri"/>
                <a:ea typeface="Calibri"/>
                <a:cs typeface="Calibri"/>
                <a:sym typeface="Calibri"/>
              </a:rPr>
              <a:t>obtenues</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en</a:t>
            </a:r>
            <a:r>
              <a:rPr lang="en-US" sz="2800" b="1" dirty="0">
                <a:solidFill>
                  <a:schemeClr val="lt1"/>
                </a:solidFill>
                <a:latin typeface="Calibri"/>
                <a:ea typeface="Calibri"/>
                <a:cs typeface="Calibri"/>
                <a:sym typeface="Calibri"/>
              </a:rPr>
              <a:t> Christ qui nous </a:t>
            </a:r>
            <a:r>
              <a:rPr lang="en-US" sz="2800" b="1" dirty="0" err="1">
                <a:solidFill>
                  <a:schemeClr val="lt1"/>
                </a:solidFill>
                <a:latin typeface="Calibri"/>
                <a:ea typeface="Calibri"/>
                <a:cs typeface="Calibri"/>
                <a:sym typeface="Calibri"/>
              </a:rPr>
              <a:t>sont</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fournies</a:t>
            </a:r>
            <a:r>
              <a:rPr lang="en-US" sz="2800" b="1" dirty="0">
                <a:solidFill>
                  <a:schemeClr val="lt1"/>
                </a:solidFill>
                <a:latin typeface="Calibri"/>
                <a:ea typeface="Calibri"/>
                <a:cs typeface="Calibri"/>
                <a:sym typeface="Calibri"/>
              </a:rPr>
              <a:t> par </a:t>
            </a:r>
            <a:r>
              <a:rPr lang="en-US" sz="2800" b="1" dirty="0" err="1">
                <a:solidFill>
                  <a:schemeClr val="lt1"/>
                </a:solidFill>
                <a:latin typeface="Calibri"/>
                <a:ea typeface="Calibri"/>
                <a:cs typeface="Calibri"/>
                <a:sym typeface="Calibri"/>
              </a:rPr>
              <a:t>sa</a:t>
            </a:r>
            <a:r>
              <a:rPr lang="en-US" sz="2800" b="1" dirty="0">
                <a:solidFill>
                  <a:schemeClr val="lt1"/>
                </a:solidFill>
                <a:latin typeface="Calibri"/>
                <a:ea typeface="Calibri"/>
                <a:cs typeface="Calibri"/>
                <a:sym typeface="Calibri"/>
              </a:rPr>
              <a:t> mort!</a:t>
            </a:r>
            <a:endParaRPr sz="2800" b="1" dirty="0">
              <a:solidFill>
                <a:schemeClr val="lt1"/>
              </a:solidFill>
              <a:latin typeface="Calibri"/>
              <a:ea typeface="Calibri"/>
              <a:cs typeface="Calibri"/>
              <a:sym typeface="Calibri"/>
            </a:endParaRPr>
          </a:p>
        </p:txBody>
      </p:sp>
      <p:sp>
        <p:nvSpPr>
          <p:cNvPr id="3985" name="Google Shape;3985;p220"/>
          <p:cNvSpPr txBox="1"/>
          <p:nvPr/>
        </p:nvSpPr>
        <p:spPr>
          <a:xfrm>
            <a:off x="7092280" y="44624"/>
            <a:ext cx="1944216"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lt1"/>
                </a:solidFill>
                <a:latin typeface="Calibri"/>
                <a:ea typeface="Calibri"/>
                <a:cs typeface="Calibri"/>
                <a:sym typeface="Calibri"/>
              </a:rPr>
              <a:t>dons 72-82</a:t>
            </a:r>
            <a:endParaRPr sz="2400">
              <a:solidFill>
                <a:schemeClr val="lt1"/>
              </a:solidFill>
              <a:latin typeface="Calibri"/>
              <a:ea typeface="Calibri"/>
              <a:cs typeface="Calibri"/>
              <a:sym typeface="Calibri"/>
            </a:endParaRPr>
          </a:p>
        </p:txBody>
      </p:sp>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3989"/>
        <p:cNvGrpSpPr/>
        <p:nvPr/>
      </p:nvGrpSpPr>
      <p:grpSpPr>
        <a:xfrm>
          <a:off x="0" y="0"/>
          <a:ext cx="0" cy="0"/>
          <a:chOff x="0" y="0"/>
          <a:chExt cx="0" cy="0"/>
        </a:xfrm>
      </p:grpSpPr>
      <p:sp>
        <p:nvSpPr>
          <p:cNvPr id="3990" name="Google Shape;3990;p221"/>
          <p:cNvSpPr txBox="1"/>
          <p:nvPr/>
        </p:nvSpPr>
        <p:spPr>
          <a:xfrm rot="-2632572">
            <a:off x="410527" y="878214"/>
            <a:ext cx="2376264"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rgbClr val="00FF00"/>
                </a:solidFill>
                <a:latin typeface="Arial"/>
                <a:ea typeface="Arial"/>
                <a:cs typeface="Arial"/>
                <a:sym typeface="Arial"/>
              </a:rPr>
              <a:t>Mohammed</a:t>
            </a:r>
            <a:endParaRPr sz="3200">
              <a:solidFill>
                <a:srgbClr val="00FF00"/>
              </a:solidFill>
              <a:latin typeface="Arial"/>
              <a:ea typeface="Arial"/>
              <a:cs typeface="Arial"/>
              <a:sym typeface="Arial"/>
            </a:endParaRPr>
          </a:p>
        </p:txBody>
      </p:sp>
      <p:sp>
        <p:nvSpPr>
          <p:cNvPr id="3991" name="Google Shape;3991;p221"/>
          <p:cNvSpPr txBox="1"/>
          <p:nvPr/>
        </p:nvSpPr>
        <p:spPr>
          <a:xfrm>
            <a:off x="3347864" y="332656"/>
            <a:ext cx="2376264"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a:solidFill>
                  <a:srgbClr val="00FF00"/>
                </a:solidFill>
                <a:latin typeface="Arial"/>
                <a:ea typeface="Arial"/>
                <a:cs typeface="Arial"/>
                <a:sym typeface="Arial"/>
              </a:rPr>
              <a:t>Jésus</a:t>
            </a:r>
            <a:endParaRPr sz="3200">
              <a:solidFill>
                <a:srgbClr val="00FF00"/>
              </a:solidFill>
              <a:latin typeface="Arial"/>
              <a:ea typeface="Arial"/>
              <a:cs typeface="Arial"/>
              <a:sym typeface="Arial"/>
            </a:endParaRPr>
          </a:p>
        </p:txBody>
      </p:sp>
      <p:sp>
        <p:nvSpPr>
          <p:cNvPr id="3992" name="Google Shape;3992;p221"/>
          <p:cNvSpPr txBox="1"/>
          <p:nvPr/>
        </p:nvSpPr>
        <p:spPr>
          <a:xfrm>
            <a:off x="3347864" y="5157192"/>
            <a:ext cx="2376264" cy="107721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rgbClr val="00FF00"/>
                </a:solidFill>
                <a:latin typeface="Arial"/>
                <a:ea typeface="Arial"/>
                <a:cs typeface="Arial"/>
                <a:sym typeface="Arial"/>
              </a:rPr>
              <a:t>Gourous Hindous</a:t>
            </a:r>
            <a:endParaRPr sz="3200">
              <a:solidFill>
                <a:srgbClr val="00FF00"/>
              </a:solidFill>
              <a:latin typeface="Arial"/>
              <a:ea typeface="Arial"/>
              <a:cs typeface="Arial"/>
              <a:sym typeface="Arial"/>
            </a:endParaRPr>
          </a:p>
        </p:txBody>
      </p:sp>
      <p:sp>
        <p:nvSpPr>
          <p:cNvPr id="3993" name="Google Shape;3993;p221"/>
          <p:cNvSpPr txBox="1"/>
          <p:nvPr/>
        </p:nvSpPr>
        <p:spPr>
          <a:xfrm rot="-2632572">
            <a:off x="236529" y="5486726"/>
            <a:ext cx="2376264"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rgbClr val="00FF00"/>
                </a:solidFill>
                <a:latin typeface="Arial"/>
                <a:ea typeface="Arial"/>
                <a:cs typeface="Arial"/>
                <a:sym typeface="Arial"/>
              </a:rPr>
              <a:t>Moïse</a:t>
            </a:r>
            <a:endParaRPr sz="3200">
              <a:solidFill>
                <a:srgbClr val="00FF00"/>
              </a:solidFill>
              <a:latin typeface="Arial"/>
              <a:ea typeface="Arial"/>
              <a:cs typeface="Arial"/>
              <a:sym typeface="Arial"/>
            </a:endParaRPr>
          </a:p>
        </p:txBody>
      </p:sp>
      <p:sp>
        <p:nvSpPr>
          <p:cNvPr id="3994" name="Google Shape;3994;p221"/>
          <p:cNvSpPr txBox="1"/>
          <p:nvPr/>
        </p:nvSpPr>
        <p:spPr>
          <a:xfrm rot="2632572" flipH="1">
            <a:off x="6645241" y="5558734"/>
            <a:ext cx="2376264"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rgbClr val="00FF00"/>
                </a:solidFill>
                <a:latin typeface="Arial"/>
                <a:ea typeface="Arial"/>
                <a:cs typeface="Arial"/>
                <a:sym typeface="Arial"/>
              </a:rPr>
              <a:t>Bouddha</a:t>
            </a:r>
            <a:endParaRPr sz="3200">
              <a:solidFill>
                <a:srgbClr val="00FF00"/>
              </a:solidFill>
              <a:latin typeface="Arial"/>
              <a:ea typeface="Arial"/>
              <a:cs typeface="Arial"/>
              <a:sym typeface="Arial"/>
            </a:endParaRPr>
          </a:p>
        </p:txBody>
      </p:sp>
      <p:sp>
        <p:nvSpPr>
          <p:cNvPr id="3995" name="Google Shape;3995;p221"/>
          <p:cNvSpPr txBox="1"/>
          <p:nvPr/>
        </p:nvSpPr>
        <p:spPr>
          <a:xfrm rot="2632572" flipH="1">
            <a:off x="6531207" y="878214"/>
            <a:ext cx="2376264"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rgbClr val="00FF00"/>
                </a:solidFill>
                <a:latin typeface="Arial"/>
                <a:ea typeface="Arial"/>
                <a:cs typeface="Arial"/>
                <a:sym typeface="Arial"/>
              </a:rPr>
              <a:t>Confucius</a:t>
            </a:r>
            <a:endParaRPr sz="3200">
              <a:solidFill>
                <a:srgbClr val="00FF00"/>
              </a:solidFill>
              <a:latin typeface="Arial"/>
              <a:ea typeface="Arial"/>
              <a:cs typeface="Arial"/>
              <a:sym typeface="Arial"/>
            </a:endParaRPr>
          </a:p>
        </p:txBody>
      </p:sp>
      <p:sp>
        <p:nvSpPr>
          <p:cNvPr id="3996" name="Google Shape;3996;p221"/>
          <p:cNvSpPr txBox="1"/>
          <p:nvPr/>
        </p:nvSpPr>
        <p:spPr>
          <a:xfrm>
            <a:off x="323528" y="2407528"/>
            <a:ext cx="8496944" cy="267765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err="1">
                <a:solidFill>
                  <a:schemeClr val="lt1"/>
                </a:solidFill>
                <a:latin typeface="Calibri"/>
                <a:ea typeface="Calibri"/>
                <a:cs typeface="Calibri"/>
                <a:sym typeface="Calibri"/>
              </a:rPr>
              <a:t>Quelqu'un</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d'autre</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peut</a:t>
            </a:r>
            <a:r>
              <a:rPr lang="en-US" sz="2800" b="1" dirty="0">
                <a:solidFill>
                  <a:schemeClr val="lt1"/>
                </a:solidFill>
                <a:latin typeface="Calibri"/>
                <a:ea typeface="Calibri"/>
                <a:cs typeface="Calibri"/>
                <a:sym typeface="Calibri"/>
              </a:rPr>
              <a:t>-il nous </a:t>
            </a:r>
            <a:r>
              <a:rPr lang="en-US" sz="2800" b="1" dirty="0" err="1">
                <a:solidFill>
                  <a:schemeClr val="lt1"/>
                </a:solidFill>
                <a:latin typeface="Calibri"/>
                <a:ea typeface="Calibri"/>
                <a:cs typeface="Calibri"/>
                <a:sym typeface="Calibri"/>
              </a:rPr>
              <a:t>offrir</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ces</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cadeaux</a:t>
            </a:r>
            <a:r>
              <a:rPr lang="en-US" sz="2800" b="1"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b="1" dirty="0">
                <a:solidFill>
                  <a:schemeClr val="lt1"/>
                </a:solidFill>
                <a:latin typeface="Calibri"/>
                <a:ea typeface="Calibri"/>
                <a:cs typeface="Calibri"/>
                <a:sym typeface="Calibri"/>
              </a:rPr>
              <a:t>Est-</a:t>
            </a:r>
            <a:r>
              <a:rPr lang="en-US" sz="2800" b="1" dirty="0" err="1">
                <a:solidFill>
                  <a:schemeClr val="lt1"/>
                </a:solidFill>
                <a:latin typeface="Calibri"/>
                <a:ea typeface="Calibri"/>
                <a:cs typeface="Calibri"/>
                <a:sym typeface="Calibri"/>
              </a:rPr>
              <a:t>ce</a:t>
            </a:r>
            <a:r>
              <a:rPr lang="en-US" sz="2800" b="1" dirty="0">
                <a:solidFill>
                  <a:schemeClr val="lt1"/>
                </a:solidFill>
                <a:latin typeface="Calibri"/>
                <a:ea typeface="Calibri"/>
                <a:cs typeface="Calibri"/>
                <a:sym typeface="Calibri"/>
              </a:rPr>
              <a:t> que </a:t>
            </a:r>
            <a:r>
              <a:rPr lang="en-US" sz="2800" b="1" dirty="0" err="1">
                <a:solidFill>
                  <a:schemeClr val="lt1"/>
                </a:solidFill>
                <a:latin typeface="Calibri"/>
                <a:ea typeface="Calibri"/>
                <a:cs typeface="Calibri"/>
                <a:sym typeface="Calibri"/>
              </a:rPr>
              <a:t>quelqu'un</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d'autre</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est</a:t>
            </a:r>
            <a:r>
              <a:rPr lang="en-US" sz="2800" b="1" dirty="0">
                <a:solidFill>
                  <a:schemeClr val="lt1"/>
                </a:solidFill>
                <a:latin typeface="Calibri"/>
                <a:ea typeface="Calibri"/>
                <a:cs typeface="Calibri"/>
                <a:sym typeface="Calibri"/>
              </a:rPr>
              <a:t> mort </a:t>
            </a:r>
            <a:r>
              <a:rPr lang="en-US" sz="2800" b="1" dirty="0" err="1">
                <a:solidFill>
                  <a:schemeClr val="lt1"/>
                </a:solidFill>
                <a:latin typeface="Calibri"/>
                <a:ea typeface="Calibri"/>
                <a:cs typeface="Calibri"/>
                <a:sym typeface="Calibri"/>
              </a:rPr>
              <a:t>en</a:t>
            </a:r>
            <a:r>
              <a:rPr lang="en-US" sz="2800" b="1" dirty="0">
                <a:solidFill>
                  <a:schemeClr val="lt1"/>
                </a:solidFill>
                <a:latin typeface="Calibri"/>
                <a:ea typeface="Calibri"/>
                <a:cs typeface="Calibri"/>
                <a:sym typeface="Calibri"/>
              </a:rPr>
              <a:t> tant que sacrifice de Dieu </a:t>
            </a:r>
            <a:r>
              <a:rPr lang="en-US" sz="2800" b="1" dirty="0" err="1">
                <a:solidFill>
                  <a:schemeClr val="lt1"/>
                </a:solidFill>
                <a:latin typeface="Calibri"/>
                <a:ea typeface="Calibri"/>
                <a:cs typeface="Calibri"/>
                <a:sym typeface="Calibri"/>
              </a:rPr>
              <a:t>une</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fois</a:t>
            </a:r>
            <a:r>
              <a:rPr lang="en-US" sz="2800" b="1" dirty="0">
                <a:solidFill>
                  <a:schemeClr val="lt1"/>
                </a:solidFill>
                <a:latin typeface="Calibri"/>
                <a:ea typeface="Calibri"/>
                <a:cs typeface="Calibri"/>
                <a:sym typeface="Calibri"/>
              </a:rPr>
              <a:t> pour </a:t>
            </a:r>
            <a:r>
              <a:rPr lang="en-US" sz="2800" b="1" dirty="0" err="1">
                <a:solidFill>
                  <a:schemeClr val="lt1"/>
                </a:solidFill>
                <a:latin typeface="Calibri"/>
                <a:ea typeface="Calibri"/>
                <a:cs typeface="Calibri"/>
                <a:sym typeface="Calibri"/>
              </a:rPr>
              <a:t>toutes</a:t>
            </a:r>
            <a:r>
              <a:rPr lang="en-US" sz="2800" b="1" dirty="0">
                <a:solidFill>
                  <a:schemeClr val="lt1"/>
                </a:solidFill>
                <a:latin typeface="Calibri"/>
                <a:ea typeface="Calibri"/>
                <a:cs typeface="Calibri"/>
                <a:sym typeface="Calibri"/>
              </a:rPr>
              <a:t> pour le </a:t>
            </a:r>
            <a:r>
              <a:rPr lang="en-US" sz="2800" b="1" dirty="0" err="1">
                <a:solidFill>
                  <a:schemeClr val="lt1"/>
                </a:solidFill>
                <a:latin typeface="Calibri"/>
                <a:ea typeface="Calibri"/>
                <a:cs typeface="Calibri"/>
                <a:sym typeface="Calibri"/>
              </a:rPr>
              <a:t>péché</a:t>
            </a:r>
            <a:r>
              <a:rPr lang="en-US" sz="2800" b="1" dirty="0">
                <a:solidFill>
                  <a:schemeClr val="lt1"/>
                </a:solidFill>
                <a:latin typeface="Calibri"/>
                <a:ea typeface="Calibri"/>
                <a:cs typeface="Calibri"/>
                <a:sym typeface="Calibri"/>
              </a:rPr>
              <a:t> ? Est-</a:t>
            </a:r>
            <a:r>
              <a:rPr lang="en-US" sz="2800" b="1" dirty="0" err="1">
                <a:solidFill>
                  <a:schemeClr val="lt1"/>
                </a:solidFill>
                <a:latin typeface="Calibri"/>
                <a:ea typeface="Calibri"/>
                <a:cs typeface="Calibri"/>
                <a:sym typeface="Calibri"/>
              </a:rPr>
              <a:t>ce</a:t>
            </a:r>
            <a:r>
              <a:rPr lang="en-US" sz="2800" b="1" dirty="0">
                <a:solidFill>
                  <a:schemeClr val="lt1"/>
                </a:solidFill>
                <a:latin typeface="Calibri"/>
                <a:ea typeface="Calibri"/>
                <a:cs typeface="Calibri"/>
                <a:sym typeface="Calibri"/>
              </a:rPr>
              <a:t> que </a:t>
            </a:r>
            <a:r>
              <a:rPr lang="en-US" sz="2800" b="1" dirty="0" err="1">
                <a:solidFill>
                  <a:schemeClr val="lt1"/>
                </a:solidFill>
                <a:latin typeface="Calibri"/>
                <a:ea typeface="Calibri"/>
                <a:cs typeface="Calibri"/>
                <a:sym typeface="Calibri"/>
              </a:rPr>
              <a:t>quelqu'un</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d'autre</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est</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l'infini</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Fils</a:t>
            </a:r>
            <a:r>
              <a:rPr lang="en-US" sz="2800" b="1" dirty="0">
                <a:solidFill>
                  <a:schemeClr val="lt1"/>
                </a:solidFill>
                <a:latin typeface="Calibri"/>
                <a:ea typeface="Calibri"/>
                <a:cs typeface="Calibri"/>
                <a:sym typeface="Calibri"/>
              </a:rPr>
              <a:t> de Dieu, </a:t>
            </a:r>
            <a:r>
              <a:rPr lang="en-US" sz="2800" b="1" dirty="0" err="1">
                <a:solidFill>
                  <a:schemeClr val="lt1"/>
                </a:solidFill>
                <a:latin typeface="Calibri"/>
                <a:ea typeface="Calibri"/>
                <a:cs typeface="Calibri"/>
                <a:sym typeface="Calibri"/>
              </a:rPr>
              <a:t>notre</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Messie</a:t>
            </a:r>
            <a:r>
              <a:rPr lang="en-US" sz="2800" b="1" dirty="0">
                <a:solidFill>
                  <a:schemeClr val="lt1"/>
                </a:solidFill>
                <a:latin typeface="Calibri"/>
                <a:ea typeface="Calibri"/>
                <a:cs typeface="Calibri"/>
                <a:sym typeface="Calibri"/>
              </a:rPr>
              <a:t> et Seigneur </a:t>
            </a:r>
            <a:r>
              <a:rPr lang="en-US" sz="2800" b="1" dirty="0" err="1">
                <a:solidFill>
                  <a:schemeClr val="lt1"/>
                </a:solidFill>
                <a:latin typeface="Calibri"/>
                <a:ea typeface="Calibri"/>
                <a:cs typeface="Calibri"/>
                <a:sym typeface="Calibri"/>
              </a:rPr>
              <a:t>ressuscité</a:t>
            </a:r>
            <a:r>
              <a:rPr lang="en-US" sz="2800" b="1" dirty="0">
                <a:solidFill>
                  <a:schemeClr val="lt1"/>
                </a:solidFill>
                <a:latin typeface="Calibri"/>
                <a:ea typeface="Calibri"/>
                <a:cs typeface="Calibri"/>
                <a:sym typeface="Calibri"/>
              </a:rPr>
              <a:t>, qui </a:t>
            </a:r>
            <a:r>
              <a:rPr lang="en-US" sz="2800" b="1" dirty="0" err="1">
                <a:solidFill>
                  <a:schemeClr val="lt1"/>
                </a:solidFill>
                <a:latin typeface="Calibri"/>
                <a:ea typeface="Calibri"/>
                <a:cs typeface="Calibri"/>
                <a:sym typeface="Calibri"/>
              </a:rPr>
              <a:t>pourvoit</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en</a:t>
            </a:r>
            <a:r>
              <a:rPr lang="en-US" sz="2800" b="1"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b="1" dirty="0" err="1">
                <a:solidFill>
                  <a:schemeClr val="lt1"/>
                </a:solidFill>
                <a:latin typeface="Calibri"/>
                <a:ea typeface="Calibri"/>
                <a:cs typeface="Calibri"/>
                <a:sym typeface="Calibri"/>
              </a:rPr>
              <a:t>lui-même</a:t>
            </a:r>
            <a:r>
              <a:rPr lang="en-US" sz="2800" b="1" dirty="0">
                <a:solidFill>
                  <a:schemeClr val="lt1"/>
                </a:solidFill>
                <a:latin typeface="Calibri"/>
                <a:ea typeface="Calibri"/>
                <a:cs typeface="Calibri"/>
                <a:sym typeface="Calibri"/>
              </a:rPr>
              <a:t> tout </a:t>
            </a:r>
            <a:r>
              <a:rPr lang="en-US" sz="2800" b="1" dirty="0" err="1">
                <a:solidFill>
                  <a:schemeClr val="lt1"/>
                </a:solidFill>
                <a:latin typeface="Calibri"/>
                <a:ea typeface="Calibri"/>
                <a:cs typeface="Calibri"/>
                <a:sym typeface="Calibri"/>
              </a:rPr>
              <a:t>ce</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dont</a:t>
            </a:r>
            <a:r>
              <a:rPr lang="en-US" sz="2800" b="1" dirty="0">
                <a:solidFill>
                  <a:schemeClr val="lt1"/>
                </a:solidFill>
                <a:latin typeface="Calibri"/>
                <a:ea typeface="Calibri"/>
                <a:cs typeface="Calibri"/>
                <a:sym typeface="Calibri"/>
              </a:rPr>
              <a:t> nous </a:t>
            </a:r>
            <a:r>
              <a:rPr lang="en-US" sz="2800" b="1" dirty="0" err="1">
                <a:solidFill>
                  <a:schemeClr val="lt1"/>
                </a:solidFill>
                <a:latin typeface="Calibri"/>
                <a:ea typeface="Calibri"/>
                <a:cs typeface="Calibri"/>
                <a:sym typeface="Calibri"/>
              </a:rPr>
              <a:t>avons</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besoin</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en</a:t>
            </a:r>
            <a:r>
              <a:rPr lang="en-US" sz="2800" b="1" dirty="0">
                <a:solidFill>
                  <a:schemeClr val="lt1"/>
                </a:solidFill>
                <a:latin typeface="Calibri"/>
                <a:ea typeface="Calibri"/>
                <a:cs typeface="Calibri"/>
                <a:sym typeface="Calibri"/>
              </a:rPr>
              <a:t> Dieu ?</a:t>
            </a:r>
            <a:endParaRPr sz="2800" b="1" dirty="0">
              <a:solidFill>
                <a:schemeClr val="lt1"/>
              </a:solidFill>
              <a:latin typeface="Calibri"/>
              <a:ea typeface="Calibri"/>
              <a:cs typeface="Calibri"/>
              <a:sym typeface="Calibri"/>
            </a:endParaRPr>
          </a:p>
        </p:txBody>
      </p:sp>
      <p:sp>
        <p:nvSpPr>
          <p:cNvPr id="3997" name="Google Shape;3997;p221"/>
          <p:cNvSpPr/>
          <p:nvPr/>
        </p:nvSpPr>
        <p:spPr>
          <a:xfrm>
            <a:off x="4089648" y="1196752"/>
            <a:ext cx="914400" cy="1828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998" name="Google Shape;3998;p221"/>
          <p:cNvSpPr/>
          <p:nvPr/>
        </p:nvSpPr>
        <p:spPr>
          <a:xfrm rot="-5400000">
            <a:off x="3912488" y="1529368"/>
            <a:ext cx="1280160" cy="1828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1596"/>
        <p:cNvGrpSpPr/>
        <p:nvPr/>
      </p:nvGrpSpPr>
      <p:grpSpPr>
        <a:xfrm>
          <a:off x="0" y="0"/>
          <a:ext cx="0" cy="0"/>
          <a:chOff x="0" y="0"/>
          <a:chExt cx="0" cy="0"/>
        </a:xfrm>
      </p:grpSpPr>
      <p:sp>
        <p:nvSpPr>
          <p:cNvPr id="1597" name="Google Shape;1597;p91"/>
          <p:cNvSpPr txBox="1">
            <a:spLocks noGrp="1"/>
          </p:cNvSpPr>
          <p:nvPr>
            <p:ph type="title"/>
          </p:nvPr>
        </p:nvSpPr>
        <p:spPr>
          <a:xfrm>
            <a:off x="35496" y="2276872"/>
            <a:ext cx="210312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2800" b="1" dirty="0" err="1" smtClean="0">
                <a:solidFill>
                  <a:schemeClr val="lt1"/>
                </a:solidFill>
                <a:latin typeface="Calibri"/>
                <a:ea typeface="Calibri"/>
                <a:cs typeface="Calibri"/>
                <a:sym typeface="Calibri"/>
              </a:rPr>
              <a:t>Bouddhisme</a:t>
            </a:r>
            <a:r>
              <a:rPr lang="en-US" sz="2800" dirty="0" smtClean="0">
                <a:solidFill>
                  <a:schemeClr val="lt1"/>
                </a:solidFill>
                <a:latin typeface="Calibri"/>
                <a:ea typeface="Calibri"/>
                <a:cs typeface="Calibri"/>
                <a:sym typeface="Calibri"/>
              </a:rPr>
              <a:t> </a:t>
            </a:r>
            <a:r>
              <a:rPr lang="en-US" sz="2800" dirty="0">
                <a:solidFill>
                  <a:schemeClr val="lt1"/>
                </a:solidFill>
                <a:latin typeface="Calibri"/>
                <a:ea typeface="Calibri"/>
                <a:cs typeface="Calibri"/>
                <a:sym typeface="Calibri"/>
              </a:rPr>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dit</a:t>
            </a:r>
            <a:r>
              <a:rPr lang="en-US" sz="2800" dirty="0">
                <a:solidFill>
                  <a:schemeClr val="lt1"/>
                </a:solidFill>
                <a:latin typeface="Calibri"/>
                <a:ea typeface="Calibri"/>
                <a:cs typeface="Calibri"/>
                <a:sym typeface="Calibri"/>
              </a:rPr>
              <a:t>:</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r>
            <a:br>
              <a:rPr lang="en-US" sz="2800" dirty="0">
                <a:solidFill>
                  <a:schemeClr val="lt1"/>
                </a:solidFill>
                <a:latin typeface="Calibri"/>
                <a:ea typeface="Calibri"/>
                <a:cs typeface="Calibri"/>
                <a:sym typeface="Calibri"/>
              </a:rPr>
            </a:br>
            <a:r>
              <a:rPr lang="en-US" sz="1400" dirty="0">
                <a:solidFill>
                  <a:schemeClr val="lt1"/>
                </a:solidFill>
                <a:latin typeface="Calibri"/>
                <a:ea typeface="Calibri"/>
                <a:cs typeface="Calibri"/>
                <a:sym typeface="Calibri"/>
              </a:rPr>
              <a:t/>
            </a:r>
            <a:br>
              <a:rPr lang="en-US" sz="14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Chemin</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octuple</a:t>
            </a:r>
            <a:endParaRPr sz="2800" dirty="0">
              <a:solidFill>
                <a:schemeClr val="lt1"/>
              </a:solidFill>
              <a:latin typeface="Calibri"/>
              <a:ea typeface="Calibri"/>
              <a:cs typeface="Calibri"/>
              <a:sym typeface="Calibri"/>
            </a:endParaRPr>
          </a:p>
        </p:txBody>
      </p:sp>
      <p:sp>
        <p:nvSpPr>
          <p:cNvPr id="1598" name="Google Shape;1598;p91"/>
          <p:cNvSpPr txBox="1"/>
          <p:nvPr/>
        </p:nvSpPr>
        <p:spPr>
          <a:xfrm>
            <a:off x="1945392" y="2276872"/>
            <a:ext cx="219456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2800"/>
              <a:buFont typeface="Calibri"/>
              <a:buNone/>
            </a:pPr>
            <a:r>
              <a:rPr lang="en-US" sz="2800" b="1" i="0" u="none" strike="noStrike" cap="none" dirty="0" smtClean="0">
                <a:solidFill>
                  <a:schemeClr val="lt1"/>
                </a:solidFill>
                <a:latin typeface="Calibri"/>
                <a:ea typeface="Calibri"/>
                <a:cs typeface="Calibri"/>
                <a:sym typeface="Calibri"/>
              </a:rPr>
              <a:t>Islam</a:t>
            </a:r>
            <a:endParaRPr dirty="0"/>
          </a:p>
          <a:p>
            <a:pPr marL="0" marR="0" lvl="0" indent="0" algn="ctr" rtl="0">
              <a:spcBef>
                <a:spcPts val="0"/>
              </a:spcBef>
              <a:spcAft>
                <a:spcPts val="0"/>
              </a:spcAft>
              <a:buNone/>
            </a:pPr>
            <a:r>
              <a:rPr lang="en-US" sz="2800" b="0" i="0" u="none" strike="noStrike" cap="none" dirty="0" err="1">
                <a:solidFill>
                  <a:schemeClr val="lt1"/>
                </a:solidFill>
                <a:latin typeface="Calibri"/>
                <a:ea typeface="Calibri"/>
                <a:cs typeface="Calibri"/>
                <a:sym typeface="Calibri"/>
              </a:rPr>
              <a:t>dit</a:t>
            </a:r>
            <a:r>
              <a:rPr lang="en-US" sz="2800" b="0" i="0" u="none" strike="noStrike" cap="none" dirty="0">
                <a:solidFill>
                  <a:schemeClr val="lt1"/>
                </a:solidFill>
                <a:latin typeface="Calibri"/>
                <a:ea typeface="Calibri"/>
                <a:cs typeface="Calibri"/>
                <a:sym typeface="Calibri"/>
              </a:rPr>
              <a:t>:</a:t>
            </a:r>
            <a:br>
              <a:rPr lang="en-US" sz="2800" b="0" i="0" u="none" strike="noStrike" cap="none"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tout </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Allah </a:t>
            </a:r>
            <a:endParaRPr dirty="0"/>
          </a:p>
          <a:p>
            <a:pPr marL="0" marR="0" lvl="0" indent="0" algn="ctr" rtl="0">
              <a:spcBef>
                <a:spcPts val="0"/>
              </a:spcBef>
              <a:spcAft>
                <a:spcPts val="0"/>
              </a:spcAft>
              <a:buNone/>
            </a:pPr>
            <a:r>
              <a:rPr lang="en-US" sz="2800" dirty="0" err="1">
                <a:solidFill>
                  <a:schemeClr val="lt1"/>
                </a:solidFill>
                <a:latin typeface="Calibri"/>
                <a:ea typeface="Calibri"/>
                <a:cs typeface="Calibri"/>
                <a:sym typeface="Calibri"/>
              </a:rPr>
              <a:t>veut</a:t>
            </a:r>
            <a:endParaRPr sz="2800" b="0" i="0" u="none" strike="noStrike" cap="none" dirty="0">
              <a:solidFill>
                <a:schemeClr val="lt1"/>
              </a:solidFill>
              <a:latin typeface="Calibri"/>
              <a:ea typeface="Calibri"/>
              <a:cs typeface="Calibri"/>
              <a:sym typeface="Calibri"/>
            </a:endParaRPr>
          </a:p>
          <a:p>
            <a:pPr marL="0" marR="0" lvl="0" indent="0" algn="ctr" rtl="0">
              <a:spcBef>
                <a:spcPts val="0"/>
              </a:spcBef>
              <a:spcAft>
                <a:spcPts val="0"/>
              </a:spcAft>
              <a:buNone/>
            </a:pPr>
            <a:endParaRPr sz="1600" dirty="0">
              <a:solidFill>
                <a:schemeClr val="lt1"/>
              </a:solidFill>
              <a:latin typeface="Calibri"/>
              <a:ea typeface="Calibri"/>
              <a:cs typeface="Calibri"/>
              <a:sym typeface="Calibri"/>
            </a:endParaRPr>
          </a:p>
          <a:p>
            <a:pPr marL="0" marR="0" lvl="0" indent="0" algn="ctr" rtl="0">
              <a:spcBef>
                <a:spcPts val="0"/>
              </a:spcBef>
              <a:spcAft>
                <a:spcPts val="0"/>
              </a:spcAft>
              <a:buNone/>
            </a:pPr>
            <a:r>
              <a:rPr lang="en-US" sz="2800" dirty="0" err="1">
                <a:solidFill>
                  <a:schemeClr val="lt1"/>
                </a:solidFill>
                <a:latin typeface="Calibri"/>
                <a:ea typeface="Calibri"/>
                <a:cs typeface="Calibri"/>
                <a:sym typeface="Calibri"/>
              </a:rPr>
              <a:t>cinq</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piliers</a:t>
            </a:r>
            <a:r>
              <a:rPr lang="en-US" sz="2800"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de </a:t>
            </a:r>
            <a:r>
              <a:rPr lang="en-US" sz="2800" dirty="0" err="1">
                <a:solidFill>
                  <a:schemeClr val="lt1"/>
                </a:solidFill>
                <a:latin typeface="Calibri"/>
                <a:ea typeface="Calibri"/>
                <a:cs typeface="Calibri"/>
                <a:sym typeface="Calibri"/>
              </a:rPr>
              <a:t>l’Islam</a:t>
            </a:r>
            <a:endParaRPr sz="2800" b="0" u="none" strike="noStrike" cap="none" dirty="0">
              <a:solidFill>
                <a:schemeClr val="lt1"/>
              </a:solidFill>
              <a:latin typeface="Calibri"/>
              <a:ea typeface="Calibri"/>
              <a:cs typeface="Calibri"/>
              <a:sym typeface="Calibri"/>
            </a:endParaRPr>
          </a:p>
        </p:txBody>
      </p:sp>
      <p:pic>
        <p:nvPicPr>
          <p:cNvPr id="1599" name="Google Shape;1599;p91" descr="4you.png"/>
          <p:cNvPicPr preferRelativeResize="0"/>
          <p:nvPr/>
        </p:nvPicPr>
        <p:blipFill rotWithShape="1">
          <a:blip r:embed="rId3">
            <a:alphaModFix/>
          </a:blip>
          <a:srcRect/>
          <a:stretch/>
        </p:blipFill>
        <p:spPr>
          <a:xfrm>
            <a:off x="6372200" y="3171031"/>
            <a:ext cx="2614516" cy="2562225"/>
          </a:xfrm>
          <a:prstGeom prst="rect">
            <a:avLst/>
          </a:prstGeom>
          <a:noFill/>
          <a:ln>
            <a:noFill/>
          </a:ln>
        </p:spPr>
      </p:pic>
      <p:sp>
        <p:nvSpPr>
          <p:cNvPr id="1600" name="Google Shape;1600;p91"/>
          <p:cNvSpPr txBox="1"/>
          <p:nvPr/>
        </p:nvSpPr>
        <p:spPr>
          <a:xfrm>
            <a:off x="6804248" y="5157192"/>
            <a:ext cx="995785"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a:solidFill>
                  <a:srgbClr val="800000"/>
                </a:solidFill>
                <a:latin typeface="Arial"/>
                <a:ea typeface="Arial"/>
                <a:cs typeface="Arial"/>
                <a:sym typeface="Arial"/>
              </a:rPr>
              <a:t>GospelGifs.com</a:t>
            </a:r>
            <a:endParaRPr sz="1000">
              <a:solidFill>
                <a:srgbClr val="800000"/>
              </a:solidFill>
              <a:latin typeface="Arial"/>
              <a:ea typeface="Arial"/>
              <a:cs typeface="Arial"/>
              <a:sym typeface="Arial"/>
            </a:endParaRPr>
          </a:p>
        </p:txBody>
      </p:sp>
      <p:sp>
        <p:nvSpPr>
          <p:cNvPr id="1601" name="Google Shape;1601;p91"/>
          <p:cNvSpPr txBox="1"/>
          <p:nvPr/>
        </p:nvSpPr>
        <p:spPr>
          <a:xfrm>
            <a:off x="152400" y="6106180"/>
            <a:ext cx="4267200"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a:solidFill>
                  <a:schemeClr val="lt1"/>
                </a:solidFill>
                <a:latin typeface="Arial"/>
                <a:ea typeface="Arial"/>
                <a:cs typeface="Arial"/>
                <a:sym typeface="Arial"/>
              </a:rPr>
              <a:t>More free resources on the grace of God in Christ </a:t>
            </a:r>
            <a:r>
              <a:rPr lang="en-US" sz="1400">
                <a:solidFill>
                  <a:schemeClr val="lt1"/>
                </a:solidFill>
                <a:latin typeface="Arial Narrow"/>
                <a:ea typeface="Arial Narrow"/>
                <a:cs typeface="Arial Narrow"/>
                <a:sym typeface="Arial Narrow"/>
              </a:rPr>
              <a:t>@</a:t>
            </a:r>
            <a:r>
              <a:rPr lang="en-US" sz="1400">
                <a:solidFill>
                  <a:schemeClr val="lt1"/>
                </a:solidFill>
                <a:latin typeface="Arial"/>
                <a:ea typeface="Arial"/>
                <a:cs typeface="Arial"/>
                <a:sym typeface="Arial"/>
              </a:rPr>
              <a:t> www.GraceGodChrist.com</a:t>
            </a:r>
            <a:endParaRPr sz="1400">
              <a:solidFill>
                <a:schemeClr val="lt1"/>
              </a:solidFill>
              <a:latin typeface="Arial"/>
              <a:ea typeface="Arial"/>
              <a:cs typeface="Arial"/>
              <a:sym typeface="Arial"/>
            </a:endParaRPr>
          </a:p>
        </p:txBody>
      </p:sp>
      <p:sp>
        <p:nvSpPr>
          <p:cNvPr id="1602" name="Google Shape;1602;p91"/>
          <p:cNvSpPr txBox="1"/>
          <p:nvPr/>
        </p:nvSpPr>
        <p:spPr>
          <a:xfrm>
            <a:off x="4006140" y="2286414"/>
            <a:ext cx="2517326"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i="0" u="none" strike="noStrike" cap="none" dirty="0" err="1">
                <a:solidFill>
                  <a:schemeClr val="lt1"/>
                </a:solidFill>
                <a:latin typeface="Calibri"/>
                <a:ea typeface="Calibri"/>
                <a:cs typeface="Calibri"/>
                <a:sym typeface="Calibri"/>
              </a:rPr>
              <a:t>Hindouisme</a:t>
            </a:r>
            <a:r>
              <a:rPr lang="en-US" sz="2800" b="0" i="0" u="none" strike="noStrike" cap="none" dirty="0">
                <a:solidFill>
                  <a:schemeClr val="lt1"/>
                </a:solidFill>
                <a:latin typeface="Calibri"/>
                <a:ea typeface="Calibri"/>
                <a:cs typeface="Calibri"/>
                <a:sym typeface="Calibri"/>
              </a:rPr>
              <a:t> </a:t>
            </a:r>
            <a:br>
              <a:rPr lang="en-US" sz="2800" b="0" i="0" u="none" strike="noStrike" cap="none" dirty="0">
                <a:solidFill>
                  <a:schemeClr val="lt1"/>
                </a:solidFill>
                <a:latin typeface="Calibri"/>
                <a:ea typeface="Calibri"/>
                <a:cs typeface="Calibri"/>
                <a:sym typeface="Calibri"/>
              </a:rPr>
            </a:br>
            <a:r>
              <a:rPr lang="en-US" sz="2800" b="0" i="0" u="none" strike="noStrike" cap="none" dirty="0" err="1">
                <a:solidFill>
                  <a:schemeClr val="lt1"/>
                </a:solidFill>
                <a:latin typeface="Calibri"/>
                <a:ea typeface="Calibri"/>
                <a:cs typeface="Calibri"/>
                <a:sym typeface="Calibri"/>
              </a:rPr>
              <a:t>dit</a:t>
            </a:r>
            <a:r>
              <a:rPr lang="en-US" sz="2800" b="0" i="0" u="none" strike="noStrike" cap="none" dirty="0">
                <a:solidFill>
                  <a:schemeClr val="lt1"/>
                </a:solidFill>
                <a:latin typeface="Calibri"/>
                <a:ea typeface="Calibri"/>
                <a:cs typeface="Calibri"/>
                <a:sym typeface="Calibri"/>
              </a:rPr>
              <a:t>:</a:t>
            </a:r>
            <a:br>
              <a:rPr lang="en-US" sz="2800" b="0" i="0" u="none" strike="noStrike" cap="none"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r>
            <a:br>
              <a:rPr lang="en-US" sz="2800" dirty="0">
                <a:solidFill>
                  <a:schemeClr val="lt1"/>
                </a:solidFill>
                <a:latin typeface="Calibri"/>
                <a:ea typeface="Calibri"/>
                <a:cs typeface="Calibri"/>
                <a:sym typeface="Calibri"/>
              </a:rPr>
            </a:br>
            <a:r>
              <a:rPr lang="en-US" sz="1600" dirty="0">
                <a:solidFill>
                  <a:schemeClr val="lt1"/>
                </a:solidFill>
                <a:latin typeface="Calibri"/>
                <a:ea typeface="Calibri"/>
                <a:cs typeface="Calibri"/>
                <a:sym typeface="Calibri"/>
              </a:rPr>
              <a:t/>
            </a:r>
            <a:br>
              <a:rPr lang="en-US" sz="16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de </a:t>
            </a:r>
            <a:r>
              <a:rPr lang="en-US" sz="2800" dirty="0" err="1">
                <a:solidFill>
                  <a:schemeClr val="lt1"/>
                </a:solidFill>
                <a:latin typeface="Calibri"/>
                <a:ea typeface="Calibri"/>
                <a:cs typeface="Calibri"/>
                <a:sym typeface="Calibri"/>
              </a:rPr>
              <a:t>nombreux</a:t>
            </a:r>
            <a:r>
              <a:rPr lang="en-US" sz="2800"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chemins </a:t>
            </a:r>
            <a:endParaRPr sz="2800" b="0" i="0" u="none" strike="noStrike" cap="none" dirty="0">
              <a:solidFill>
                <a:schemeClr val="lt1"/>
              </a:solidFill>
              <a:latin typeface="Calibri"/>
              <a:ea typeface="Calibri"/>
              <a:cs typeface="Calibri"/>
              <a:sym typeface="Calibri"/>
            </a:endParaRPr>
          </a:p>
        </p:txBody>
      </p:sp>
      <p:sp>
        <p:nvSpPr>
          <p:cNvPr id="1603" name="Google Shape;1603;p91"/>
          <p:cNvSpPr txBox="1"/>
          <p:nvPr/>
        </p:nvSpPr>
        <p:spPr>
          <a:xfrm>
            <a:off x="6293296" y="2770191"/>
            <a:ext cx="27432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dirty="0" err="1">
                <a:solidFill>
                  <a:schemeClr val="lt1"/>
                </a:solidFill>
                <a:latin typeface="Calibri"/>
                <a:ea typeface="Calibri"/>
                <a:cs typeface="Calibri"/>
                <a:sym typeface="Calibri"/>
              </a:rPr>
              <a:t>Jésus</a:t>
            </a:r>
            <a:r>
              <a:rPr lang="en-US" sz="2800" b="1"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dirty="0" err="1">
                <a:solidFill>
                  <a:schemeClr val="lt1"/>
                </a:solidFill>
                <a:latin typeface="Calibri"/>
                <a:ea typeface="Calibri"/>
                <a:cs typeface="Calibri"/>
                <a:sym typeface="Calibri"/>
              </a:rPr>
              <a:t>dit</a:t>
            </a:r>
            <a:r>
              <a:rPr lang="en-US" sz="2800" dirty="0">
                <a:solidFill>
                  <a:schemeClr val="lt1"/>
                </a:solidFill>
                <a:latin typeface="Calibri"/>
                <a:ea typeface="Calibri"/>
                <a:cs typeface="Calibri"/>
                <a:sym typeface="Calibri"/>
              </a:rPr>
              <a:t> : </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Je FAIS.</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Je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tout pour </a:t>
            </a:r>
            <a:r>
              <a:rPr lang="en-US" sz="2800" dirty="0" err="1">
                <a:solidFill>
                  <a:schemeClr val="lt1"/>
                </a:solidFill>
                <a:latin typeface="Calibri"/>
                <a:ea typeface="Calibri"/>
                <a:cs typeface="Calibri"/>
                <a:sym typeface="Calibri"/>
              </a:rPr>
              <a:t>vous</a:t>
            </a:r>
            <a:r>
              <a:rPr lang="en-US" sz="2800" dirty="0">
                <a:solidFill>
                  <a:schemeClr val="lt1"/>
                </a:solidFill>
                <a:latin typeface="Calibri"/>
                <a:ea typeface="Calibri"/>
                <a:cs typeface="Calibri"/>
                <a:sym typeface="Calibri"/>
              </a:rPr>
              <a:t>. Je </a:t>
            </a:r>
            <a:r>
              <a:rPr lang="en-US" sz="2800" dirty="0" err="1">
                <a:solidFill>
                  <a:schemeClr val="lt1"/>
                </a:solidFill>
                <a:latin typeface="Calibri"/>
                <a:ea typeface="Calibri"/>
                <a:cs typeface="Calibri"/>
                <a:sym typeface="Calibri"/>
              </a:rPr>
              <a:t>donne</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vous</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recevez</a:t>
            </a:r>
            <a:r>
              <a:rPr lang="en-US" sz="2800" dirty="0">
                <a:solidFill>
                  <a:schemeClr val="lt1"/>
                </a:solidFill>
                <a:latin typeface="Calibri"/>
                <a:ea typeface="Calibri"/>
                <a:cs typeface="Calibri"/>
                <a:sym typeface="Calibri"/>
              </a:rPr>
              <a:t>.  Pas </a:t>
            </a: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a:t>
            </a:r>
            <a:endParaRPr sz="280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2000"/>
              <a:buFont typeface="Arial"/>
              <a:buNone/>
            </a:pPr>
            <a:endParaRPr sz="2000"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2800"/>
              <a:buFont typeface="Arial"/>
              <a:buNone/>
            </a:pPr>
            <a:endParaRPr sz="280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2800"/>
              <a:buFont typeface="Arial"/>
              <a:buNone/>
            </a:pPr>
            <a:endParaRPr sz="3600"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2800"/>
              <a:buFont typeface="Arial"/>
              <a:buNone/>
            </a:pPr>
            <a:endParaRPr sz="280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2800"/>
              <a:buFont typeface="Arial"/>
              <a:buNone/>
            </a:pPr>
            <a:endParaRPr sz="2800" dirty="0">
              <a:solidFill>
                <a:schemeClr val="lt1"/>
              </a:solidFill>
              <a:latin typeface="Calibri"/>
              <a:ea typeface="Calibri"/>
              <a:cs typeface="Calibri"/>
              <a:sym typeface="Calibri"/>
            </a:endParaRPr>
          </a:p>
          <a:p>
            <a:pPr marL="0" marR="0" lvl="0" indent="0" algn="ctr" rtl="0">
              <a:spcBef>
                <a:spcPts val="0"/>
              </a:spcBef>
              <a:spcAft>
                <a:spcPts val="0"/>
              </a:spcAft>
              <a:buNone/>
            </a:pPr>
            <a:r>
              <a:rPr lang="en-US" sz="2800" i="0" u="none" strike="noStrike" cap="none" dirty="0">
                <a:solidFill>
                  <a:schemeClr val="lt1"/>
                </a:solidFill>
                <a:latin typeface="Calibri"/>
                <a:ea typeface="Calibri"/>
                <a:cs typeface="Calibri"/>
                <a:sym typeface="Calibri"/>
              </a:rPr>
              <a:t/>
            </a:r>
            <a:br>
              <a:rPr lang="en-US" sz="2800" i="0" u="none" strike="noStrike" cap="none"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Viens</a:t>
            </a:r>
            <a:r>
              <a:rPr lang="en-US" sz="2800" dirty="0">
                <a:solidFill>
                  <a:schemeClr val="lt1"/>
                </a:solidFill>
                <a:latin typeface="Calibri"/>
                <a:ea typeface="Calibri"/>
                <a:cs typeface="Calibri"/>
                <a:sym typeface="Calibri"/>
              </a:rPr>
              <a:t> à </a:t>
            </a:r>
            <a:r>
              <a:rPr lang="en-US" sz="2800" dirty="0" err="1">
                <a:solidFill>
                  <a:schemeClr val="lt1"/>
                </a:solidFill>
                <a:latin typeface="Calibri"/>
                <a:ea typeface="Calibri"/>
                <a:cs typeface="Calibri"/>
                <a:sym typeface="Calibri"/>
              </a:rPr>
              <a:t>moi</a:t>
            </a:r>
            <a:r>
              <a:rPr lang="en-US" sz="2800"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et bois.</a:t>
            </a:r>
            <a:endParaRPr sz="2800" i="0" u="none" strike="noStrike" cap="none"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4015"/>
        <p:cNvGrpSpPr/>
        <p:nvPr/>
      </p:nvGrpSpPr>
      <p:grpSpPr>
        <a:xfrm>
          <a:off x="0" y="0"/>
          <a:ext cx="0" cy="0"/>
          <a:chOff x="0" y="0"/>
          <a:chExt cx="0" cy="0"/>
        </a:xfrm>
      </p:grpSpPr>
      <p:pic>
        <p:nvPicPr>
          <p:cNvPr id="4016" name="Google Shape;4016;p223" descr="www.clipartfest.com aaf199e4e5444100a944d574457b2f7a_animated-powerpoint-templates-free-animated-clipart-for-ppt_1024-768.gif"/>
          <p:cNvPicPr preferRelativeResize="0"/>
          <p:nvPr/>
        </p:nvPicPr>
        <p:blipFill rotWithShape="1">
          <a:blip r:embed="rId3">
            <a:alphaModFix/>
          </a:blip>
          <a:srcRect/>
          <a:stretch/>
        </p:blipFill>
        <p:spPr>
          <a:xfrm>
            <a:off x="0" y="428620"/>
            <a:ext cx="4480560" cy="3360420"/>
          </a:xfrm>
          <a:prstGeom prst="rect">
            <a:avLst/>
          </a:prstGeom>
          <a:noFill/>
          <a:ln>
            <a:noFill/>
          </a:ln>
        </p:spPr>
      </p:pic>
      <p:sp>
        <p:nvSpPr>
          <p:cNvPr id="4017" name="Google Shape;4017;p223"/>
          <p:cNvSpPr/>
          <p:nvPr/>
        </p:nvSpPr>
        <p:spPr>
          <a:xfrm>
            <a:off x="2195736" y="1844824"/>
            <a:ext cx="182880" cy="9144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018" name="Google Shape;4018;p223"/>
          <p:cNvSpPr/>
          <p:nvPr/>
        </p:nvSpPr>
        <p:spPr>
          <a:xfrm>
            <a:off x="1835696" y="2021984"/>
            <a:ext cx="914400" cy="1828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4019" name="Google Shape;4019;p223" descr="DSCN9624e.JPG"/>
          <p:cNvPicPr preferRelativeResize="0"/>
          <p:nvPr/>
        </p:nvPicPr>
        <p:blipFill rotWithShape="1">
          <a:blip r:embed="rId4">
            <a:alphaModFix/>
          </a:blip>
          <a:srcRect/>
          <a:stretch/>
        </p:blipFill>
        <p:spPr>
          <a:xfrm>
            <a:off x="8174672" y="-99392"/>
            <a:ext cx="1005840" cy="1865905"/>
          </a:xfrm>
          <a:prstGeom prst="rect">
            <a:avLst/>
          </a:prstGeom>
          <a:noFill/>
          <a:ln>
            <a:noFill/>
          </a:ln>
        </p:spPr>
      </p:pic>
      <p:pic>
        <p:nvPicPr>
          <p:cNvPr id="4020" name="Google Shape;4020;p223" descr="https://encrypted-tbn2.google.com/images?q=tbn:ANd9GcSDMCJexFU6n6yHn1MnQUaifzXjbrz6B6D0RDJvSqC3oRqNUmHbKw"/>
          <p:cNvPicPr preferRelativeResize="0"/>
          <p:nvPr/>
        </p:nvPicPr>
        <p:blipFill rotWithShape="1">
          <a:blip r:embed="rId5">
            <a:alphaModFix/>
          </a:blip>
          <a:srcRect t="21085" b="19015"/>
          <a:stretch/>
        </p:blipFill>
        <p:spPr>
          <a:xfrm>
            <a:off x="7452320" y="4149080"/>
            <a:ext cx="2112263" cy="1224136"/>
          </a:xfrm>
          <a:prstGeom prst="rect">
            <a:avLst/>
          </a:prstGeom>
          <a:noFill/>
          <a:ln>
            <a:noFill/>
          </a:ln>
        </p:spPr>
      </p:pic>
      <p:pic>
        <p:nvPicPr>
          <p:cNvPr id="4021" name="Google Shape;4021;p223" descr="couple Korean TV.png"/>
          <p:cNvPicPr preferRelativeResize="0"/>
          <p:nvPr/>
        </p:nvPicPr>
        <p:blipFill rotWithShape="1">
          <a:blip r:embed="rId6">
            <a:alphaModFix/>
          </a:blip>
          <a:srcRect l="136" t="10083" r="7133" b="22118"/>
          <a:stretch/>
        </p:blipFill>
        <p:spPr>
          <a:xfrm>
            <a:off x="6156176" y="3140968"/>
            <a:ext cx="1447140" cy="1368152"/>
          </a:xfrm>
          <a:prstGeom prst="rect">
            <a:avLst/>
          </a:prstGeom>
          <a:noFill/>
          <a:ln>
            <a:noFill/>
          </a:ln>
        </p:spPr>
      </p:pic>
      <p:pic>
        <p:nvPicPr>
          <p:cNvPr id="4022" name="Google Shape;4022;p223" descr="Girls' Generation's Jessica Jung Soo Yeon wallpapers 1024x1024 (04).jpg"/>
          <p:cNvPicPr preferRelativeResize="0"/>
          <p:nvPr/>
        </p:nvPicPr>
        <p:blipFill rotWithShape="1">
          <a:blip r:embed="rId7">
            <a:alphaModFix/>
          </a:blip>
          <a:srcRect l="11230" r="4546"/>
          <a:stretch/>
        </p:blipFill>
        <p:spPr>
          <a:xfrm>
            <a:off x="4499992" y="-27384"/>
            <a:ext cx="1371600" cy="1664490"/>
          </a:xfrm>
          <a:prstGeom prst="rect">
            <a:avLst/>
          </a:prstGeom>
          <a:noFill/>
          <a:ln>
            <a:noFill/>
          </a:ln>
        </p:spPr>
      </p:pic>
      <p:pic>
        <p:nvPicPr>
          <p:cNvPr id="4023" name="Google Shape;4023;p223" descr="hyundai-yf1.jpg"/>
          <p:cNvPicPr preferRelativeResize="0"/>
          <p:nvPr/>
        </p:nvPicPr>
        <p:blipFill rotWithShape="1">
          <a:blip r:embed="rId8">
            <a:alphaModFix/>
          </a:blip>
          <a:srcRect l="12199" t="34460" r="-2203" b="12688"/>
          <a:stretch/>
        </p:blipFill>
        <p:spPr>
          <a:xfrm>
            <a:off x="6660232" y="1628799"/>
            <a:ext cx="2570702" cy="1005840"/>
          </a:xfrm>
          <a:prstGeom prst="rect">
            <a:avLst/>
          </a:prstGeom>
          <a:noFill/>
          <a:ln>
            <a:noFill/>
          </a:ln>
        </p:spPr>
      </p:pic>
      <p:pic>
        <p:nvPicPr>
          <p:cNvPr id="4024" name="Google Shape;4024;p223" descr="http://www.google.com/url?source=imglanding&amp;ct=img&amp;q=http://cache2.allpostersimages.com/p/LRG/16/1654/TCJGD00Z/posters/beer-bottles-decisions.jpg&amp;sa=X&amp;ei=xujJT9z8GaHNmAWMsPXuDg&amp;ved=0CAkQ8wc&amp;usg=AFQjCNGDhNEbmBD9d4OHc8y-kcZnSmI-NA"/>
          <p:cNvPicPr preferRelativeResize="0"/>
          <p:nvPr/>
        </p:nvPicPr>
        <p:blipFill rotWithShape="1">
          <a:blip r:embed="rId9">
            <a:alphaModFix/>
          </a:blip>
          <a:srcRect t="29936" r="31382" b="44067"/>
          <a:stretch/>
        </p:blipFill>
        <p:spPr>
          <a:xfrm>
            <a:off x="4499992" y="4509120"/>
            <a:ext cx="3108960" cy="1080120"/>
          </a:xfrm>
          <a:prstGeom prst="rect">
            <a:avLst/>
          </a:prstGeom>
          <a:noFill/>
          <a:ln>
            <a:noFill/>
          </a:ln>
        </p:spPr>
      </p:pic>
      <p:pic>
        <p:nvPicPr>
          <p:cNvPr id="4025" name="Google Shape;4025;p223" descr="riches stacked US dollars.jpg"/>
          <p:cNvPicPr preferRelativeResize="0"/>
          <p:nvPr/>
        </p:nvPicPr>
        <p:blipFill rotWithShape="1">
          <a:blip r:embed="rId10">
            <a:alphaModFix/>
          </a:blip>
          <a:srcRect l="12704" t="16368" r="17870" b="52792"/>
          <a:stretch/>
        </p:blipFill>
        <p:spPr>
          <a:xfrm>
            <a:off x="6660232" y="2420887"/>
            <a:ext cx="2483768" cy="792089"/>
          </a:xfrm>
          <a:prstGeom prst="rect">
            <a:avLst/>
          </a:prstGeom>
          <a:noFill/>
          <a:ln>
            <a:noFill/>
          </a:ln>
        </p:spPr>
      </p:pic>
      <p:pic>
        <p:nvPicPr>
          <p:cNvPr id="4026" name="Google Shape;4026;p223" descr="http://cache4.asset-cache.net/gc/452113368-philipp-lahm-of-germany-holds-the-world-cup-gettyimages.jpg?v=1&amp;c=IWSAsset&amp;k=2&amp;d=GkZZ8bf5zL1ZiijUmxa7QZhQ0rQ%2fYe7v%2bPK7US7rq7vinQsGaUwE3vvTp7oTPLLi2Eo6ymE4YM%2bveykwdW7r2XnVy9kQB7Ub22PJf2bGfBA%3d"/>
          <p:cNvPicPr preferRelativeResize="0"/>
          <p:nvPr/>
        </p:nvPicPr>
        <p:blipFill rotWithShape="1">
          <a:blip r:embed="rId11">
            <a:alphaModFix/>
          </a:blip>
          <a:srcRect l="20591" t="5066" r="19933" b="32217"/>
          <a:stretch/>
        </p:blipFill>
        <p:spPr>
          <a:xfrm>
            <a:off x="4479385" y="1628800"/>
            <a:ext cx="2226329" cy="1554480"/>
          </a:xfrm>
          <a:prstGeom prst="rect">
            <a:avLst/>
          </a:prstGeom>
          <a:noFill/>
          <a:ln>
            <a:noFill/>
          </a:ln>
        </p:spPr>
      </p:pic>
      <p:pic>
        <p:nvPicPr>
          <p:cNvPr id="4027" name="Google Shape;4027;p223" descr="www.clipartkid.com free-music-clip-art-081510-vector-clip-art-free-clipart-images-qxAPdD-clipart.jpg"/>
          <p:cNvPicPr preferRelativeResize="0"/>
          <p:nvPr/>
        </p:nvPicPr>
        <p:blipFill rotWithShape="1">
          <a:blip r:embed="rId12">
            <a:alphaModFix/>
          </a:blip>
          <a:srcRect/>
          <a:stretch/>
        </p:blipFill>
        <p:spPr>
          <a:xfrm>
            <a:off x="5868144" y="-27384"/>
            <a:ext cx="2338576" cy="1673604"/>
          </a:xfrm>
          <a:prstGeom prst="rect">
            <a:avLst/>
          </a:prstGeom>
          <a:noFill/>
          <a:ln>
            <a:noFill/>
          </a:ln>
        </p:spPr>
      </p:pic>
      <p:pic>
        <p:nvPicPr>
          <p:cNvPr id="4028" name="Google Shape;4028;p223" descr="happy children www.gospelgifs.com.gif"/>
          <p:cNvPicPr preferRelativeResize="0"/>
          <p:nvPr/>
        </p:nvPicPr>
        <p:blipFill rotWithShape="1">
          <a:blip r:embed="rId13">
            <a:alphaModFix/>
          </a:blip>
          <a:srcRect l="6251" t="6486" r="7500" b="4922"/>
          <a:stretch/>
        </p:blipFill>
        <p:spPr>
          <a:xfrm>
            <a:off x="4489581" y="3212976"/>
            <a:ext cx="1666595" cy="1296144"/>
          </a:xfrm>
          <a:prstGeom prst="rect">
            <a:avLst/>
          </a:prstGeom>
          <a:noFill/>
          <a:ln>
            <a:noFill/>
          </a:ln>
        </p:spPr>
      </p:pic>
      <p:pic>
        <p:nvPicPr>
          <p:cNvPr id="4029" name="Google Shape;4029;p223" descr="101 email.jpg"/>
          <p:cNvPicPr preferRelativeResize="0"/>
          <p:nvPr/>
        </p:nvPicPr>
        <p:blipFill rotWithShape="1">
          <a:blip r:embed="rId14">
            <a:alphaModFix/>
          </a:blip>
          <a:srcRect l="45386" t="62018" r="30208" b="15947"/>
          <a:stretch/>
        </p:blipFill>
        <p:spPr>
          <a:xfrm>
            <a:off x="7596336" y="3212976"/>
            <a:ext cx="1554480" cy="936104"/>
          </a:xfrm>
          <a:prstGeom prst="rect">
            <a:avLst/>
          </a:prstGeom>
          <a:noFill/>
          <a:ln>
            <a:noFill/>
          </a:ln>
        </p:spPr>
      </p:pic>
      <p:pic>
        <p:nvPicPr>
          <p:cNvPr id="4031" name="Google Shape;4031;p223" descr="egyptian.gif"/>
          <p:cNvPicPr preferRelativeResize="0"/>
          <p:nvPr/>
        </p:nvPicPr>
        <p:blipFill rotWithShape="1">
          <a:blip r:embed="rId15">
            <a:alphaModFix/>
          </a:blip>
          <a:srcRect/>
          <a:stretch/>
        </p:blipFill>
        <p:spPr>
          <a:xfrm>
            <a:off x="1156174" y="844151"/>
            <a:ext cx="2286000" cy="1360713"/>
          </a:xfrm>
          <a:prstGeom prst="rect">
            <a:avLst/>
          </a:prstGeom>
          <a:noFill/>
          <a:ln>
            <a:noFill/>
          </a:ln>
        </p:spPr>
      </p:pic>
      <p:pic>
        <p:nvPicPr>
          <p:cNvPr id="4032" name="Google Shape;4032;p223" descr="egyptian.gif"/>
          <p:cNvPicPr preferRelativeResize="0"/>
          <p:nvPr/>
        </p:nvPicPr>
        <p:blipFill rotWithShape="1">
          <a:blip r:embed="rId15">
            <a:alphaModFix/>
          </a:blip>
          <a:srcRect/>
          <a:stretch/>
        </p:blipFill>
        <p:spPr>
          <a:xfrm rot="7200000">
            <a:off x="1781395" y="1918449"/>
            <a:ext cx="2286000" cy="1360713"/>
          </a:xfrm>
          <a:prstGeom prst="rect">
            <a:avLst/>
          </a:prstGeom>
          <a:noFill/>
          <a:ln>
            <a:noFill/>
          </a:ln>
        </p:spPr>
      </p:pic>
      <p:pic>
        <p:nvPicPr>
          <p:cNvPr id="4033" name="Google Shape;4033;p223" descr="egyptian.gif"/>
          <p:cNvPicPr preferRelativeResize="0"/>
          <p:nvPr/>
        </p:nvPicPr>
        <p:blipFill rotWithShape="1">
          <a:blip r:embed="rId15">
            <a:alphaModFix/>
          </a:blip>
          <a:srcRect/>
          <a:stretch/>
        </p:blipFill>
        <p:spPr>
          <a:xfrm rot="-7200000" flipH="1">
            <a:off x="540101" y="1918449"/>
            <a:ext cx="2286000" cy="1360713"/>
          </a:xfrm>
          <a:prstGeom prst="rect">
            <a:avLst/>
          </a:prstGeom>
          <a:noFill/>
          <a:ln>
            <a:noFill/>
          </a:ln>
        </p:spPr>
      </p:pic>
      <p:pic>
        <p:nvPicPr>
          <p:cNvPr id="4034" name="Google Shape;4034;p223" descr="www.fg-a.com valentine 2-jumping-heart.gif"/>
          <p:cNvPicPr preferRelativeResize="0"/>
          <p:nvPr/>
        </p:nvPicPr>
        <p:blipFill rotWithShape="1">
          <a:blip r:embed="rId16">
            <a:alphaModFix/>
          </a:blip>
          <a:srcRect/>
          <a:stretch/>
        </p:blipFill>
        <p:spPr>
          <a:xfrm>
            <a:off x="1700808" y="1412776"/>
            <a:ext cx="1143000" cy="1333500"/>
          </a:xfrm>
          <a:prstGeom prst="rect">
            <a:avLst/>
          </a:prstGeom>
          <a:noFill/>
          <a:ln>
            <a:noFill/>
          </a:ln>
        </p:spPr>
      </p:pic>
      <p:sp>
        <p:nvSpPr>
          <p:cNvPr id="4035" name="Google Shape;4035;p223"/>
          <p:cNvSpPr txBox="1"/>
          <p:nvPr/>
        </p:nvSpPr>
        <p:spPr>
          <a:xfrm>
            <a:off x="0" y="5239464"/>
            <a:ext cx="9144000" cy="1645920"/>
          </a:xfrm>
          <a:prstGeom prst="rect">
            <a:avLst/>
          </a:prstGeom>
          <a:solidFill>
            <a:srgbClr val="002060"/>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600" b="1">
                <a:solidFill>
                  <a:schemeClr val="lt1"/>
                </a:solidFill>
                <a:latin typeface="Calibri"/>
                <a:ea typeface="Calibri"/>
                <a:cs typeface="Calibri"/>
                <a:sym typeface="Calibri"/>
              </a:rPr>
              <a:t>La joie et la satisfaction sont en Christ, pas la beauté, la musique, </a:t>
            </a:r>
            <a:endParaRPr/>
          </a:p>
          <a:p>
            <a:pPr marL="0" marR="0" lvl="0" indent="0" algn="ctr" rtl="0">
              <a:spcBef>
                <a:spcPts val="0"/>
              </a:spcBef>
              <a:spcAft>
                <a:spcPts val="0"/>
              </a:spcAft>
              <a:buNone/>
            </a:pPr>
            <a:r>
              <a:rPr lang="en-US" sz="2600" b="1">
                <a:solidFill>
                  <a:schemeClr val="lt1"/>
                </a:solidFill>
                <a:latin typeface="Calibri"/>
                <a:ea typeface="Calibri"/>
                <a:cs typeface="Calibri"/>
                <a:sym typeface="Calibri"/>
              </a:rPr>
              <a:t>les smartphones, les sports, les voitures, l'argent, les amis, </a:t>
            </a:r>
            <a:endParaRPr/>
          </a:p>
          <a:p>
            <a:pPr marL="0" marR="0" lvl="0" indent="0" algn="ctr" rtl="0">
              <a:spcBef>
                <a:spcPts val="0"/>
              </a:spcBef>
              <a:spcAft>
                <a:spcPts val="0"/>
              </a:spcAft>
              <a:buNone/>
            </a:pPr>
            <a:r>
              <a:rPr lang="en-US" sz="2600" b="1">
                <a:solidFill>
                  <a:schemeClr val="lt1"/>
                </a:solidFill>
                <a:latin typeface="Calibri"/>
                <a:ea typeface="Calibri"/>
                <a:cs typeface="Calibri"/>
                <a:sym typeface="Calibri"/>
              </a:rPr>
              <a:t>la romance, le sexe, la nourriture, les beuveries, les maisons ou </a:t>
            </a:r>
            <a:endParaRPr/>
          </a:p>
          <a:p>
            <a:pPr marL="0" marR="0" lvl="0" indent="0" algn="ctr" rtl="0">
              <a:spcBef>
                <a:spcPts val="0"/>
              </a:spcBef>
              <a:spcAft>
                <a:spcPts val="0"/>
              </a:spcAft>
              <a:buNone/>
            </a:pPr>
            <a:r>
              <a:rPr lang="en-US" sz="2600" b="1">
                <a:solidFill>
                  <a:schemeClr val="lt1"/>
                </a:solidFill>
                <a:latin typeface="Calibri"/>
                <a:ea typeface="Calibri"/>
                <a:cs typeface="Calibri"/>
                <a:sym typeface="Calibri"/>
              </a:rPr>
              <a:t>les emplois !   Jésus avait la joie suprême sans sexe ni argent !</a:t>
            </a:r>
            <a:endParaRPr sz="2600" b="1" i="0" u="none" strike="noStrike" cap="none">
              <a:solidFill>
                <a:schemeClr val="lt1"/>
              </a:solidFill>
              <a:latin typeface="Calibri"/>
              <a:ea typeface="Calibri"/>
              <a:cs typeface="Calibri"/>
              <a:sym typeface="Calibri"/>
            </a:endParaRPr>
          </a:p>
        </p:txBody>
      </p:sp>
      <p:sp>
        <p:nvSpPr>
          <p:cNvPr id="4036" name="Google Shape;4036;p223"/>
          <p:cNvSpPr txBox="1"/>
          <p:nvPr/>
        </p:nvSpPr>
        <p:spPr>
          <a:xfrm>
            <a:off x="72008" y="3789040"/>
            <a:ext cx="4427984" cy="1288967"/>
          </a:xfrm>
          <a:prstGeom prst="rect">
            <a:avLst/>
          </a:prstGeom>
          <a:noFill/>
          <a:ln>
            <a:noFill/>
          </a:ln>
        </p:spPr>
        <p:txBody>
          <a:bodyPr spcFirstLastPara="1" wrap="square" lIns="91425" tIns="45700" rIns="91425" bIns="45700" anchor="t" anchorCtr="0">
            <a:spAutoFit/>
          </a:bodyPr>
          <a:lstStyle/>
          <a:p>
            <a:pPr marL="0" marR="0" lvl="0" indent="0" algn="ctr" rtl="0">
              <a:lnSpc>
                <a:spcPct val="108333"/>
              </a:lnSpc>
              <a:spcBef>
                <a:spcPts val="0"/>
              </a:spcBef>
              <a:spcAft>
                <a:spcPts val="0"/>
              </a:spcAft>
              <a:buNone/>
            </a:pPr>
            <a:r>
              <a:rPr lang="en-US" sz="2400" b="1" dirty="0">
                <a:solidFill>
                  <a:schemeClr val="lt1"/>
                </a:solidFill>
                <a:latin typeface="Calibri"/>
                <a:ea typeface="Calibri"/>
                <a:cs typeface="Calibri"/>
                <a:sym typeface="Calibri"/>
              </a:rPr>
              <a:t>Le </a:t>
            </a:r>
            <a:r>
              <a:rPr lang="en-US" sz="2400" b="1" dirty="0" err="1">
                <a:solidFill>
                  <a:schemeClr val="lt1"/>
                </a:solidFill>
                <a:latin typeface="Calibri"/>
                <a:ea typeface="Calibri"/>
                <a:cs typeface="Calibri"/>
                <a:sym typeface="Calibri"/>
              </a:rPr>
              <a:t>chemin</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complètement</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différent</a:t>
            </a:r>
            <a:r>
              <a:rPr lang="en-US" sz="2400" b="1" dirty="0">
                <a:solidFill>
                  <a:schemeClr val="lt1"/>
                </a:solidFill>
                <a:latin typeface="Calibri"/>
                <a:ea typeface="Calibri"/>
                <a:cs typeface="Calibri"/>
                <a:sym typeface="Calibri"/>
              </a:rPr>
              <a:t> de </a:t>
            </a:r>
            <a:r>
              <a:rPr lang="en-US" sz="2400" b="1" dirty="0" err="1">
                <a:solidFill>
                  <a:schemeClr val="lt1"/>
                </a:solidFill>
                <a:latin typeface="Calibri"/>
                <a:ea typeface="Calibri"/>
                <a:cs typeface="Calibri"/>
                <a:sym typeface="Calibri"/>
              </a:rPr>
              <a:t>Dieu</a:t>
            </a:r>
            <a:r>
              <a:rPr lang="en-US" sz="2400" b="1" dirty="0">
                <a:solidFill>
                  <a:schemeClr val="lt1"/>
                </a:solidFill>
                <a:latin typeface="Calibri"/>
                <a:ea typeface="Calibri"/>
                <a:cs typeface="Calibri"/>
                <a:sym typeface="Calibri"/>
              </a:rPr>
              <a:t> </a:t>
            </a:r>
            <a:endParaRPr dirty="0"/>
          </a:p>
          <a:p>
            <a:pPr marL="0" marR="0" lvl="0" indent="0" algn="ctr" rtl="0">
              <a:lnSpc>
                <a:spcPct val="108333"/>
              </a:lnSpc>
              <a:spcBef>
                <a:spcPts val="0"/>
              </a:spcBef>
              <a:spcAft>
                <a:spcPts val="0"/>
              </a:spcAft>
              <a:buNone/>
            </a:pPr>
            <a:r>
              <a:rPr lang="en-US" sz="2400" b="1" dirty="0" err="1">
                <a:solidFill>
                  <a:schemeClr val="lt1"/>
                </a:solidFill>
                <a:latin typeface="Calibri"/>
                <a:ea typeface="Calibri"/>
                <a:cs typeface="Calibri"/>
                <a:sym typeface="Calibri"/>
              </a:rPr>
              <a:t>vers</a:t>
            </a:r>
            <a:r>
              <a:rPr lang="en-US" sz="2400" b="1" dirty="0">
                <a:solidFill>
                  <a:schemeClr val="lt1"/>
                </a:solidFill>
                <a:latin typeface="Calibri"/>
                <a:ea typeface="Calibri"/>
                <a:cs typeface="Calibri"/>
                <a:sym typeface="Calibri"/>
              </a:rPr>
              <a:t> la joie et la </a:t>
            </a:r>
            <a:r>
              <a:rPr lang="en-US" sz="2400" b="1" dirty="0" smtClean="0">
                <a:solidFill>
                  <a:schemeClr val="lt1"/>
                </a:solidFill>
                <a:latin typeface="Calibri"/>
                <a:ea typeface="Calibri"/>
                <a:cs typeface="Calibri"/>
                <a:sym typeface="Calibri"/>
              </a:rPr>
              <a:t>satisfaction</a:t>
            </a:r>
            <a:endParaRPr sz="2400" b="1" dirty="0">
              <a:solidFill>
                <a:schemeClr val="lt1"/>
              </a:solidFill>
              <a:latin typeface="Calibri"/>
              <a:ea typeface="Calibri"/>
              <a:cs typeface="Calibri"/>
              <a:sym typeface="Calibri"/>
            </a:endParaRPr>
          </a:p>
        </p:txBody>
      </p:sp>
      <p:sp>
        <p:nvSpPr>
          <p:cNvPr id="4037" name="Google Shape;4037;p223"/>
          <p:cNvSpPr txBox="1"/>
          <p:nvPr/>
        </p:nvSpPr>
        <p:spPr>
          <a:xfrm>
            <a:off x="0" y="-27384"/>
            <a:ext cx="442798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smiley © sherv.net                Jumping heart © www.fg-a.com </a:t>
            </a:r>
            <a:endParaRPr/>
          </a:p>
          <a:p>
            <a:pPr marL="0" marR="0" lvl="0" indent="0" algn="ctr" rtl="0">
              <a:spcBef>
                <a:spcPts val="0"/>
              </a:spcBef>
              <a:spcAft>
                <a:spcPts val="0"/>
              </a:spcAft>
              <a:buNone/>
            </a:pPr>
            <a:r>
              <a:rPr lang="en-US" sz="1000">
                <a:solidFill>
                  <a:srgbClr val="D8D8D8"/>
                </a:solidFill>
                <a:latin typeface="Arial"/>
                <a:ea typeface="Arial"/>
                <a:cs typeface="Arial"/>
                <a:sym typeface="Arial"/>
              </a:rPr>
              <a:t>People circle © clipartfest.com</a:t>
            </a:r>
            <a:endParaRPr sz="1800">
              <a:solidFill>
                <a:srgbClr val="D8D8D8"/>
              </a:solidFill>
              <a:latin typeface="Arial"/>
              <a:ea typeface="Arial"/>
              <a:cs typeface="Arial"/>
              <a:sym typeface="Arial"/>
            </a:endParaRPr>
          </a:p>
        </p:txBody>
      </p:sp>
      <p:sp>
        <p:nvSpPr>
          <p:cNvPr id="25" name="WordArt 2"/>
          <p:cNvSpPr>
            <a:spLocks noChangeArrowheads="1" noChangeShapeType="1" noTextEdit="1"/>
          </p:cNvSpPr>
          <p:nvPr/>
        </p:nvSpPr>
        <p:spPr bwMode="auto">
          <a:xfrm>
            <a:off x="1240325" y="722941"/>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Le Seigneur</a:t>
            </a:r>
            <a:endParaRPr lang="en-CA" sz="1200" kern="10" spc="0" dirty="0">
              <a:ln w="9525">
                <a:solidFill>
                  <a:srgbClr val="000000"/>
                </a:solidFill>
                <a:round/>
                <a:headEnd/>
                <a:tailEnd/>
              </a:ln>
              <a:solidFill>
                <a:srgbClr val="FFC000"/>
              </a:solidFill>
              <a:effectLst/>
            </a:endParaRPr>
          </a:p>
        </p:txBody>
      </p:sp>
    </p:spTree>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Shape 4041"/>
        <p:cNvGrpSpPr/>
        <p:nvPr/>
      </p:nvGrpSpPr>
      <p:grpSpPr>
        <a:xfrm>
          <a:off x="0" y="0"/>
          <a:ext cx="0" cy="0"/>
          <a:chOff x="0" y="0"/>
          <a:chExt cx="0" cy="0"/>
        </a:xfrm>
      </p:grpSpPr>
      <p:pic>
        <p:nvPicPr>
          <p:cNvPr id="17" name="Picture 16" descr="saml size, gifts inside.jpg"/>
          <p:cNvPicPr>
            <a:picLocks noChangeAspect="1"/>
          </p:cNvPicPr>
          <p:nvPr/>
        </p:nvPicPr>
        <p:blipFill>
          <a:blip r:embed="rId3" cstate="print"/>
          <a:srcRect l="11151" t="26376" r="13251" b="7475"/>
          <a:stretch>
            <a:fillRect/>
          </a:stretch>
        </p:blipFill>
        <p:spPr>
          <a:xfrm rot="5400000">
            <a:off x="1106488" y="-1143000"/>
            <a:ext cx="6858000" cy="9144000"/>
          </a:xfrm>
          <a:prstGeom prst="rect">
            <a:avLst/>
          </a:prstGeom>
        </p:spPr>
      </p:pic>
      <p:sp>
        <p:nvSpPr>
          <p:cNvPr id="4044" name="Google Shape;4044;p224"/>
          <p:cNvSpPr txBox="1"/>
          <p:nvPr/>
        </p:nvSpPr>
        <p:spPr>
          <a:xfrm>
            <a:off x="2699792" y="404664"/>
            <a:ext cx="2304256"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ta justice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de Dieu, ta justification</a:t>
            </a:r>
            <a:endParaRPr sz="1800" b="1">
              <a:solidFill>
                <a:schemeClr val="lt1"/>
              </a:solidFill>
              <a:latin typeface="Arial"/>
              <a:ea typeface="Arial"/>
              <a:cs typeface="Arial"/>
              <a:sym typeface="Arial"/>
            </a:endParaRPr>
          </a:p>
        </p:txBody>
      </p:sp>
      <p:sp>
        <p:nvSpPr>
          <p:cNvPr id="4045" name="Google Shape;4045;p224"/>
          <p:cNvSpPr txBox="1"/>
          <p:nvPr/>
        </p:nvSpPr>
        <p:spPr>
          <a:xfrm>
            <a:off x="7848872" y="766445"/>
            <a:ext cx="1475656"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ta paix avec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Dieu</a:t>
            </a:r>
            <a:endParaRPr sz="1800" b="1">
              <a:solidFill>
                <a:schemeClr val="lt1"/>
              </a:solidFill>
              <a:latin typeface="Arial"/>
              <a:ea typeface="Arial"/>
              <a:cs typeface="Arial"/>
              <a:sym typeface="Arial"/>
            </a:endParaRPr>
          </a:p>
        </p:txBody>
      </p:sp>
      <p:sp>
        <p:nvSpPr>
          <p:cNvPr id="4046" name="Google Shape;4046;p224"/>
          <p:cNvSpPr txBox="1"/>
          <p:nvPr/>
        </p:nvSpPr>
        <p:spPr>
          <a:xfrm>
            <a:off x="4211960" y="5301208"/>
            <a:ext cx="3528392"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FF0000"/>
                </a:solidFill>
                <a:latin typeface="Arial"/>
                <a:ea typeface="Arial"/>
                <a:cs typeface="Arial"/>
                <a:sym typeface="Arial"/>
              </a:rPr>
              <a:t>Je suis ton sacrifice </a:t>
            </a:r>
            <a:endParaRPr/>
          </a:p>
          <a:p>
            <a:pPr marL="0" marR="0" lvl="0" indent="0" algn="ctr" rtl="0">
              <a:spcBef>
                <a:spcPts val="0"/>
              </a:spcBef>
              <a:spcAft>
                <a:spcPts val="0"/>
              </a:spcAft>
              <a:buNone/>
            </a:pPr>
            <a:r>
              <a:rPr lang="en-US" sz="1800" b="1">
                <a:solidFill>
                  <a:srgbClr val="FF0000"/>
                </a:solidFill>
                <a:latin typeface="Arial"/>
                <a:ea typeface="Arial"/>
                <a:cs typeface="Arial"/>
                <a:sym typeface="Arial"/>
              </a:rPr>
              <a:t>expiatoire détournant </a:t>
            </a:r>
            <a:endParaRPr/>
          </a:p>
          <a:p>
            <a:pPr marL="0" marR="0" lvl="0" indent="0" algn="ctr" rtl="0">
              <a:spcBef>
                <a:spcPts val="0"/>
              </a:spcBef>
              <a:spcAft>
                <a:spcPts val="0"/>
              </a:spcAft>
              <a:buNone/>
            </a:pPr>
            <a:r>
              <a:rPr lang="en-US" sz="1800" b="1">
                <a:solidFill>
                  <a:srgbClr val="FF0000"/>
                </a:solidFill>
                <a:latin typeface="Arial"/>
                <a:ea typeface="Arial"/>
                <a:cs typeface="Arial"/>
                <a:sym typeface="Arial"/>
              </a:rPr>
              <a:t>la colère de Dieu</a:t>
            </a:r>
            <a:endParaRPr sz="1800" b="1">
              <a:solidFill>
                <a:srgbClr val="FF0000"/>
              </a:solidFill>
              <a:latin typeface="Arial"/>
              <a:ea typeface="Arial"/>
              <a:cs typeface="Arial"/>
              <a:sym typeface="Arial"/>
            </a:endParaRPr>
          </a:p>
        </p:txBody>
      </p:sp>
      <p:sp>
        <p:nvSpPr>
          <p:cNvPr id="4047" name="Google Shape;4047;p224"/>
          <p:cNvSpPr txBox="1"/>
          <p:nvPr/>
        </p:nvSpPr>
        <p:spPr>
          <a:xfrm>
            <a:off x="4664854" y="-27384"/>
            <a:ext cx="3579554"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FF0000"/>
                </a:solidFill>
                <a:latin typeface="Arial"/>
                <a:ea typeface="Arial"/>
                <a:cs typeface="Arial"/>
                <a:sym typeface="Arial"/>
              </a:rPr>
              <a:t>Je suis ta rançon </a:t>
            </a:r>
            <a:endParaRPr/>
          </a:p>
          <a:p>
            <a:pPr marL="0" marR="0" lvl="0" indent="0" algn="ctr" rtl="0">
              <a:spcBef>
                <a:spcPts val="0"/>
              </a:spcBef>
              <a:spcAft>
                <a:spcPts val="0"/>
              </a:spcAft>
              <a:buNone/>
            </a:pPr>
            <a:r>
              <a:rPr lang="en-US" sz="1800" b="1">
                <a:solidFill>
                  <a:srgbClr val="FF0000"/>
                </a:solidFill>
                <a:latin typeface="Arial"/>
                <a:ea typeface="Arial"/>
                <a:cs typeface="Arial"/>
                <a:sym typeface="Arial"/>
              </a:rPr>
              <a:t>et ta rédemption</a:t>
            </a:r>
            <a:endParaRPr sz="1800" b="1">
              <a:solidFill>
                <a:srgbClr val="FF0000"/>
              </a:solidFill>
              <a:latin typeface="Arial"/>
              <a:ea typeface="Arial"/>
              <a:cs typeface="Arial"/>
              <a:sym typeface="Arial"/>
            </a:endParaRPr>
          </a:p>
        </p:txBody>
      </p:sp>
      <p:sp>
        <p:nvSpPr>
          <p:cNvPr id="4048" name="Google Shape;4048;p224"/>
          <p:cNvSpPr txBox="1"/>
          <p:nvPr/>
        </p:nvSpPr>
        <p:spPr>
          <a:xfrm>
            <a:off x="0" y="5229200"/>
            <a:ext cx="1224136"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la vie éternelle</a:t>
            </a:r>
            <a:endParaRPr sz="1800" b="1">
              <a:solidFill>
                <a:schemeClr val="lt1"/>
              </a:solidFill>
              <a:latin typeface="Arial"/>
              <a:ea typeface="Arial"/>
              <a:cs typeface="Arial"/>
              <a:sym typeface="Arial"/>
            </a:endParaRPr>
          </a:p>
        </p:txBody>
      </p:sp>
      <p:sp>
        <p:nvSpPr>
          <p:cNvPr id="4049" name="Google Shape;4049;p224"/>
          <p:cNvSpPr txBox="1"/>
          <p:nvPr/>
        </p:nvSpPr>
        <p:spPr>
          <a:xfrm>
            <a:off x="7596336" y="3068960"/>
            <a:ext cx="1512168" cy="23083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FF0000"/>
                </a:solidFill>
                <a:latin typeface="Arial"/>
                <a:ea typeface="Arial"/>
                <a:cs typeface="Arial"/>
                <a:sym typeface="Arial"/>
              </a:rPr>
              <a:t>Je suis votre délivrance des ténèbres dans le royaume du Fils de Dieu</a:t>
            </a:r>
            <a:endParaRPr sz="1800" b="1">
              <a:solidFill>
                <a:srgbClr val="FF0000"/>
              </a:solidFill>
              <a:latin typeface="Arial"/>
              <a:ea typeface="Arial"/>
              <a:cs typeface="Arial"/>
              <a:sym typeface="Arial"/>
            </a:endParaRPr>
          </a:p>
        </p:txBody>
      </p:sp>
      <p:sp>
        <p:nvSpPr>
          <p:cNvPr id="4050" name="Google Shape;4050;p224"/>
          <p:cNvSpPr txBox="1"/>
          <p:nvPr/>
        </p:nvSpPr>
        <p:spPr>
          <a:xfrm>
            <a:off x="7128792" y="5685055"/>
            <a:ext cx="2267744"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la plénitude de la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bénédiction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de Dieu</a:t>
            </a:r>
            <a:endParaRPr sz="1800" b="1">
              <a:solidFill>
                <a:schemeClr val="lt1"/>
              </a:solidFill>
              <a:latin typeface="Arial"/>
              <a:ea typeface="Arial"/>
              <a:cs typeface="Arial"/>
              <a:sym typeface="Arial"/>
            </a:endParaRPr>
          </a:p>
        </p:txBody>
      </p:sp>
      <p:sp>
        <p:nvSpPr>
          <p:cNvPr id="4051" name="Google Shape;4051;p224"/>
          <p:cNvSpPr txBox="1"/>
          <p:nvPr/>
        </p:nvSpPr>
        <p:spPr>
          <a:xfrm>
            <a:off x="1259632" y="417438"/>
            <a:ext cx="1512168"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ton pardon des péchés</a:t>
            </a:r>
            <a:endParaRPr sz="1800" b="1">
              <a:solidFill>
                <a:schemeClr val="lt1"/>
              </a:solidFill>
              <a:latin typeface="Arial"/>
              <a:ea typeface="Arial"/>
              <a:cs typeface="Arial"/>
              <a:sym typeface="Arial"/>
            </a:endParaRPr>
          </a:p>
        </p:txBody>
      </p:sp>
      <p:sp>
        <p:nvSpPr>
          <p:cNvPr id="4052" name="Google Shape;4052;p224"/>
          <p:cNvSpPr txBox="1"/>
          <p:nvPr/>
        </p:nvSpPr>
        <p:spPr>
          <a:xfrm>
            <a:off x="1128646" y="1988840"/>
            <a:ext cx="2147210"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ton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espoir de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gloire</a:t>
            </a:r>
            <a:endParaRPr sz="1800" b="1">
              <a:solidFill>
                <a:schemeClr val="lt1"/>
              </a:solidFill>
              <a:latin typeface="Arial"/>
              <a:ea typeface="Arial"/>
              <a:cs typeface="Arial"/>
              <a:sym typeface="Arial"/>
            </a:endParaRPr>
          </a:p>
        </p:txBody>
      </p:sp>
      <p:sp>
        <p:nvSpPr>
          <p:cNvPr id="4053" name="Google Shape;4053;p224"/>
          <p:cNvSpPr txBox="1"/>
          <p:nvPr/>
        </p:nvSpPr>
        <p:spPr>
          <a:xfrm>
            <a:off x="-252536" y="2383720"/>
            <a:ext cx="1944216" cy="147732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ton adoption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pour être l'enfant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de Dieu</a:t>
            </a:r>
            <a:endParaRPr sz="1800" b="1">
              <a:solidFill>
                <a:schemeClr val="lt1"/>
              </a:solidFill>
              <a:latin typeface="Arial"/>
              <a:ea typeface="Arial"/>
              <a:cs typeface="Arial"/>
              <a:sym typeface="Arial"/>
            </a:endParaRPr>
          </a:p>
        </p:txBody>
      </p:sp>
      <p:sp>
        <p:nvSpPr>
          <p:cNvPr id="4054" name="Google Shape;4054;p224"/>
          <p:cNvSpPr txBox="1"/>
          <p:nvPr/>
        </p:nvSpPr>
        <p:spPr>
          <a:xfrm>
            <a:off x="1259632" y="5734997"/>
            <a:ext cx="3135456"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FF0000"/>
                </a:solidFill>
                <a:latin typeface="Arial"/>
                <a:ea typeface="Arial"/>
                <a:cs typeface="Arial"/>
                <a:sym typeface="Arial"/>
              </a:rPr>
              <a:t>Je suis la plénitude spirituelle en Dieu</a:t>
            </a:r>
            <a:endParaRPr sz="1800" b="1">
              <a:solidFill>
                <a:srgbClr val="FF0000"/>
              </a:solidFill>
              <a:latin typeface="Arial"/>
              <a:ea typeface="Arial"/>
              <a:cs typeface="Arial"/>
              <a:sym typeface="Arial"/>
            </a:endParaRPr>
          </a:p>
        </p:txBody>
      </p:sp>
      <p:sp>
        <p:nvSpPr>
          <p:cNvPr id="4055" name="Google Shape;4055;p224"/>
          <p:cNvSpPr txBox="1"/>
          <p:nvPr/>
        </p:nvSpPr>
        <p:spPr>
          <a:xfrm>
            <a:off x="5580112" y="3862789"/>
            <a:ext cx="2016224"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vie </a:t>
            </a:r>
            <a:endParaRPr/>
          </a:p>
          <a:p>
            <a:pPr marL="0" marR="0" lvl="0" indent="0" algn="l" rtl="0">
              <a:spcBef>
                <a:spcPts val="0"/>
              </a:spcBef>
              <a:spcAft>
                <a:spcPts val="0"/>
              </a:spcAft>
              <a:buNone/>
            </a:pPr>
            <a:r>
              <a:rPr lang="en-US" sz="1800" b="1">
                <a:solidFill>
                  <a:schemeClr val="lt1"/>
                </a:solidFill>
                <a:latin typeface="Arial"/>
                <a:ea typeface="Arial"/>
                <a:cs typeface="Arial"/>
                <a:sym typeface="Arial"/>
              </a:rPr>
              <a:t>dans l’Esprit</a:t>
            </a:r>
            <a:endParaRPr sz="1800" b="1">
              <a:solidFill>
                <a:schemeClr val="lt1"/>
              </a:solidFill>
              <a:latin typeface="Arial"/>
              <a:ea typeface="Arial"/>
              <a:cs typeface="Arial"/>
              <a:sym typeface="Arial"/>
            </a:endParaRPr>
          </a:p>
        </p:txBody>
      </p:sp>
      <p:sp>
        <p:nvSpPr>
          <p:cNvPr id="4056" name="Google Shape;4056;p224"/>
          <p:cNvSpPr txBox="1"/>
          <p:nvPr/>
        </p:nvSpPr>
        <p:spPr>
          <a:xfrm rot="-1641654">
            <a:off x="1433939" y="1820242"/>
            <a:ext cx="6492240" cy="2651760"/>
          </a:xfrm>
          <a:prstGeom prst="rect">
            <a:avLst/>
          </a:prstGeom>
          <a:solidFill>
            <a:srgbClr val="FF00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a:solidFill>
                  <a:schemeClr val="dk2"/>
                </a:solidFill>
                <a:latin typeface="Arial Black"/>
                <a:ea typeface="Arial Black"/>
                <a:cs typeface="Arial Black"/>
                <a:sym typeface="Arial Black"/>
              </a:rPr>
              <a:t>La joie et la satisfaction sont en Dieu. Ouvrez les dons de Christ pour profiter du Seigneur par la foi dans les promesses de Dieu exprimées dans la louange! Promesses - Foi - Louange</a:t>
            </a:r>
            <a:endParaRPr sz="2800" b="0" i="0" u="none" strike="noStrike" cap="none">
              <a:solidFill>
                <a:schemeClr val="dk2"/>
              </a:solidFill>
              <a:latin typeface="Arial Black"/>
              <a:ea typeface="Arial Black"/>
              <a:cs typeface="Arial Black"/>
              <a:sym typeface="Arial Black"/>
            </a:endParaRPr>
          </a:p>
        </p:txBody>
      </p:sp>
    </p:spTree>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4060"/>
        <p:cNvGrpSpPr/>
        <p:nvPr/>
      </p:nvGrpSpPr>
      <p:grpSpPr>
        <a:xfrm>
          <a:off x="0" y="0"/>
          <a:ext cx="0" cy="0"/>
          <a:chOff x="0" y="0"/>
          <a:chExt cx="0" cy="0"/>
        </a:xfrm>
      </p:grpSpPr>
      <p:sp>
        <p:nvSpPr>
          <p:cNvPr id="4061" name="Google Shape;4061;p225"/>
          <p:cNvSpPr/>
          <p:nvPr/>
        </p:nvSpPr>
        <p:spPr>
          <a:xfrm>
            <a:off x="35496" y="304800"/>
            <a:ext cx="7132320" cy="6492240"/>
          </a:xfrm>
          <a:prstGeom prst="ellipse">
            <a:avLst/>
          </a:prstGeom>
          <a:solidFill>
            <a:srgbClr val="CCFF33"/>
          </a:solid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4063" name="Google Shape;4063;p225"/>
          <p:cNvSpPr txBox="1"/>
          <p:nvPr/>
        </p:nvSpPr>
        <p:spPr>
          <a:xfrm>
            <a:off x="396552" y="44624"/>
            <a:ext cx="6766248" cy="423863"/>
          </a:xfrm>
          <a:prstGeom prst="rect">
            <a:avLst/>
          </a:prstGeom>
          <a:noFill/>
          <a:ln>
            <a:noFill/>
          </a:ln>
        </p:spPr>
        <p:txBody>
          <a:bodyPr spcFirstLastPara="1" wrap="square" lIns="91425" tIns="45700" rIns="91425" bIns="45700" anchor="t" anchorCtr="0">
            <a:noAutofit/>
          </a:bodyPr>
          <a:lstStyle/>
          <a:p>
            <a:pPr marL="457200" marR="0" lvl="1" indent="0" algn="l" rtl="0">
              <a:spcBef>
                <a:spcPts val="0"/>
              </a:spcBef>
              <a:spcAft>
                <a:spcPts val="0"/>
              </a:spcAft>
              <a:buNone/>
            </a:pPr>
            <a:r>
              <a:rPr lang="en-US" sz="1400" b="1" i="0" u="none" strike="noStrike" cap="none">
                <a:solidFill>
                  <a:schemeClr val="dk2"/>
                </a:solidFill>
                <a:latin typeface="Arial"/>
                <a:ea typeface="Arial"/>
                <a:cs typeface="Arial"/>
                <a:sym typeface="Arial"/>
              </a:rPr>
              <a:t>la repentance envers Dieu et          la foi en notre Seigneur Jésus Christ</a:t>
            </a:r>
            <a:endParaRPr sz="1800" b="0" i="0" u="none" strike="noStrike" cap="none">
              <a:solidFill>
                <a:schemeClr val="dk2"/>
              </a:solidFill>
              <a:latin typeface="Arial"/>
              <a:ea typeface="Arial"/>
              <a:cs typeface="Arial"/>
              <a:sym typeface="Arial"/>
            </a:endParaRPr>
          </a:p>
        </p:txBody>
      </p:sp>
      <p:sp>
        <p:nvSpPr>
          <p:cNvPr id="4064" name="Google Shape;4064;p225"/>
          <p:cNvSpPr/>
          <p:nvPr/>
        </p:nvSpPr>
        <p:spPr>
          <a:xfrm>
            <a:off x="3459480" y="30480"/>
            <a:ext cx="274320" cy="274320"/>
          </a:xfrm>
          <a:prstGeom prst="downArrow">
            <a:avLst>
              <a:gd name="adj1" fmla="val 50000"/>
              <a:gd name="adj2" fmla="val 50000"/>
            </a:avLst>
          </a:prstGeom>
          <a:no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065" name="Google Shape;4065;p225"/>
          <p:cNvSpPr/>
          <p:nvPr/>
        </p:nvSpPr>
        <p:spPr>
          <a:xfrm>
            <a:off x="3525024" y="3048000"/>
            <a:ext cx="182880" cy="128016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066" name="Google Shape;4066;p225"/>
          <p:cNvSpPr/>
          <p:nvPr/>
        </p:nvSpPr>
        <p:spPr>
          <a:xfrm>
            <a:off x="3153544" y="3352800"/>
            <a:ext cx="914400" cy="1828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4067" name="Google Shape;4067;p225"/>
          <p:cNvCxnSpPr/>
          <p:nvPr/>
        </p:nvCxnSpPr>
        <p:spPr>
          <a:xfrm rot="10800000">
            <a:off x="2926080" y="3002280"/>
            <a:ext cx="274320" cy="274320"/>
          </a:xfrm>
          <a:prstGeom prst="straightConnector1">
            <a:avLst/>
          </a:prstGeom>
          <a:noFill/>
          <a:ln w="28575" cap="flat" cmpd="sng">
            <a:solidFill>
              <a:srgbClr val="FF0000"/>
            </a:solidFill>
            <a:prstDash val="solid"/>
            <a:round/>
            <a:headEnd type="none" w="sm" len="sm"/>
            <a:tailEnd type="stealth" w="med" len="med"/>
          </a:ln>
        </p:spPr>
      </p:cxnSp>
      <p:cxnSp>
        <p:nvCxnSpPr>
          <p:cNvPr id="4068" name="Google Shape;4068;p225"/>
          <p:cNvCxnSpPr/>
          <p:nvPr/>
        </p:nvCxnSpPr>
        <p:spPr>
          <a:xfrm rot="10800000" flipH="1">
            <a:off x="4038600" y="3002280"/>
            <a:ext cx="274320" cy="274320"/>
          </a:xfrm>
          <a:prstGeom prst="straightConnector1">
            <a:avLst/>
          </a:prstGeom>
          <a:noFill/>
          <a:ln w="28575" cap="flat" cmpd="sng">
            <a:solidFill>
              <a:srgbClr val="FF0000"/>
            </a:solidFill>
            <a:prstDash val="solid"/>
            <a:round/>
            <a:headEnd type="none" w="sm" len="sm"/>
            <a:tailEnd type="stealth" w="med" len="med"/>
          </a:ln>
        </p:spPr>
      </p:cxnSp>
      <p:cxnSp>
        <p:nvCxnSpPr>
          <p:cNvPr id="4069" name="Google Shape;4069;p225"/>
          <p:cNvCxnSpPr/>
          <p:nvPr/>
        </p:nvCxnSpPr>
        <p:spPr>
          <a:xfrm flipH="1">
            <a:off x="2926080" y="4069080"/>
            <a:ext cx="274320" cy="274320"/>
          </a:xfrm>
          <a:prstGeom prst="straightConnector1">
            <a:avLst/>
          </a:prstGeom>
          <a:noFill/>
          <a:ln w="28575" cap="flat" cmpd="sng">
            <a:solidFill>
              <a:srgbClr val="FF0000"/>
            </a:solidFill>
            <a:prstDash val="solid"/>
            <a:round/>
            <a:headEnd type="none" w="sm" len="sm"/>
            <a:tailEnd type="stealth" w="med" len="med"/>
          </a:ln>
        </p:spPr>
      </p:cxnSp>
      <p:cxnSp>
        <p:nvCxnSpPr>
          <p:cNvPr id="4070" name="Google Shape;4070;p225"/>
          <p:cNvCxnSpPr/>
          <p:nvPr/>
        </p:nvCxnSpPr>
        <p:spPr>
          <a:xfrm>
            <a:off x="4038600" y="4069080"/>
            <a:ext cx="274320" cy="274320"/>
          </a:xfrm>
          <a:prstGeom prst="straightConnector1">
            <a:avLst/>
          </a:prstGeom>
          <a:noFill/>
          <a:ln w="28575" cap="flat" cmpd="sng">
            <a:solidFill>
              <a:srgbClr val="FF0000"/>
            </a:solidFill>
            <a:prstDash val="solid"/>
            <a:round/>
            <a:headEnd type="none" w="sm" len="sm"/>
            <a:tailEnd type="stealth" w="med" len="med"/>
          </a:ln>
        </p:spPr>
      </p:cxnSp>
      <p:sp>
        <p:nvSpPr>
          <p:cNvPr id="4071" name="Google Shape;4071;p225"/>
          <p:cNvSpPr txBox="1"/>
          <p:nvPr/>
        </p:nvSpPr>
        <p:spPr>
          <a:xfrm>
            <a:off x="-252536" y="6495147"/>
            <a:ext cx="2448272"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F2F2F2"/>
                </a:solidFill>
                <a:latin typeface="Arial Narrow"/>
                <a:ea typeface="Arial Narrow"/>
                <a:cs typeface="Arial Narrow"/>
                <a:sym typeface="Arial Narrow"/>
              </a:rPr>
              <a:t>johncrozieris@gmail.com  ©  2021 </a:t>
            </a:r>
            <a:endParaRPr sz="1200">
              <a:solidFill>
                <a:srgbClr val="F2F2F2"/>
              </a:solidFill>
              <a:latin typeface="Arial Narrow"/>
              <a:ea typeface="Arial Narrow"/>
              <a:cs typeface="Arial Narrow"/>
              <a:sym typeface="Arial Narrow"/>
            </a:endParaRPr>
          </a:p>
        </p:txBody>
      </p:sp>
      <p:sp>
        <p:nvSpPr>
          <p:cNvPr id="4072" name="Google Shape;4072;p225"/>
          <p:cNvSpPr txBox="1"/>
          <p:nvPr/>
        </p:nvSpPr>
        <p:spPr>
          <a:xfrm>
            <a:off x="2590800" y="254913"/>
            <a:ext cx="1944216" cy="43088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200">
                <a:solidFill>
                  <a:schemeClr val="dk2"/>
                </a:solidFill>
                <a:latin typeface="Arial Black"/>
                <a:ea typeface="Arial Black"/>
                <a:cs typeface="Arial Black"/>
                <a:sym typeface="Arial Black"/>
              </a:rPr>
              <a:t>en Christ</a:t>
            </a:r>
            <a:endParaRPr sz="2200">
              <a:solidFill>
                <a:schemeClr val="dk2"/>
              </a:solidFill>
              <a:latin typeface="Arial Black"/>
              <a:ea typeface="Arial Black"/>
              <a:cs typeface="Arial Black"/>
              <a:sym typeface="Arial Black"/>
            </a:endParaRPr>
          </a:p>
        </p:txBody>
      </p:sp>
      <p:sp>
        <p:nvSpPr>
          <p:cNvPr id="4073" name="Google Shape;4073;p225"/>
          <p:cNvSpPr txBox="1"/>
          <p:nvPr/>
        </p:nvSpPr>
        <p:spPr>
          <a:xfrm>
            <a:off x="-108520" y="6309320"/>
            <a:ext cx="2088232"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F2F2F2"/>
                </a:solidFill>
                <a:latin typeface="Arial Narrow"/>
                <a:ea typeface="Arial Narrow"/>
                <a:cs typeface="Arial Narrow"/>
                <a:sym typeface="Arial Narrow"/>
              </a:rPr>
              <a:t>jumping heart © www.fg-a.com</a:t>
            </a:r>
            <a:endParaRPr/>
          </a:p>
        </p:txBody>
      </p:sp>
      <p:pic>
        <p:nvPicPr>
          <p:cNvPr id="4074" name="Google Shape;4074;p225" descr="www.fg-a.com valentine 2-jumping-heart.gif"/>
          <p:cNvPicPr preferRelativeResize="0"/>
          <p:nvPr/>
        </p:nvPicPr>
        <p:blipFill rotWithShape="1">
          <a:blip r:embed="rId3">
            <a:alphaModFix/>
          </a:blip>
          <a:srcRect/>
          <a:stretch/>
        </p:blipFill>
        <p:spPr>
          <a:xfrm>
            <a:off x="3059832" y="2996952"/>
            <a:ext cx="1049259" cy="1224136"/>
          </a:xfrm>
          <a:prstGeom prst="rect">
            <a:avLst/>
          </a:prstGeom>
          <a:noFill/>
          <a:ln>
            <a:noFill/>
          </a:ln>
        </p:spPr>
      </p:pic>
      <p:sp>
        <p:nvSpPr>
          <p:cNvPr id="4075" name="Google Shape;4075;p225"/>
          <p:cNvSpPr txBox="1"/>
          <p:nvPr/>
        </p:nvSpPr>
        <p:spPr>
          <a:xfrm>
            <a:off x="6948264" y="216024"/>
            <a:ext cx="2088232" cy="6093296"/>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2600" b="1">
                <a:solidFill>
                  <a:schemeClr val="lt1"/>
                </a:solidFill>
                <a:latin typeface="Calibri"/>
                <a:ea typeface="Calibri"/>
                <a:cs typeface="Calibri"/>
                <a:sym typeface="Calibri"/>
              </a:rPr>
              <a:t>Tout est accomplis! </a:t>
            </a:r>
            <a:endParaRPr/>
          </a:p>
          <a:p>
            <a:pPr marL="0" marR="0" lvl="0" indent="0" algn="r" rtl="0">
              <a:spcBef>
                <a:spcPts val="0"/>
              </a:spcBef>
              <a:spcAft>
                <a:spcPts val="0"/>
              </a:spcAft>
              <a:buNone/>
            </a:pPr>
            <a:r>
              <a:rPr lang="en-US" sz="2600" b="1">
                <a:solidFill>
                  <a:schemeClr val="lt1"/>
                </a:solidFill>
                <a:latin typeface="Calibri"/>
                <a:ea typeface="Calibri"/>
                <a:cs typeface="Calibri"/>
                <a:sym typeface="Calibri"/>
              </a:rPr>
              <a:t>C'est fini! Puiserez-vous joyeusement dans les </a:t>
            </a:r>
            <a:endParaRPr/>
          </a:p>
          <a:p>
            <a:pPr marL="0" marR="0" lvl="0" indent="0" algn="r" rtl="0">
              <a:spcBef>
                <a:spcPts val="0"/>
              </a:spcBef>
              <a:spcAft>
                <a:spcPts val="0"/>
              </a:spcAft>
              <a:buNone/>
            </a:pPr>
            <a:r>
              <a:rPr lang="en-US" sz="2600" b="1">
                <a:solidFill>
                  <a:schemeClr val="lt1"/>
                </a:solidFill>
                <a:latin typeface="Calibri"/>
                <a:ea typeface="Calibri"/>
                <a:cs typeface="Calibri"/>
                <a:sym typeface="Calibri"/>
              </a:rPr>
              <a:t>nombreuses richesses </a:t>
            </a:r>
            <a:endParaRPr/>
          </a:p>
          <a:p>
            <a:pPr marL="0" marR="0" lvl="0" indent="0" algn="r" rtl="0">
              <a:spcBef>
                <a:spcPts val="0"/>
              </a:spcBef>
              <a:spcAft>
                <a:spcPts val="0"/>
              </a:spcAft>
              <a:buNone/>
            </a:pPr>
            <a:r>
              <a:rPr lang="en-US" sz="2600" b="1">
                <a:solidFill>
                  <a:schemeClr val="lt1"/>
                </a:solidFill>
                <a:latin typeface="Calibri"/>
                <a:ea typeface="Calibri"/>
                <a:cs typeface="Calibri"/>
                <a:sym typeface="Calibri"/>
              </a:rPr>
              <a:t>de la grâce </a:t>
            </a:r>
            <a:endParaRPr/>
          </a:p>
          <a:p>
            <a:pPr marL="0" marR="0" lvl="0" indent="0" algn="r" rtl="0">
              <a:spcBef>
                <a:spcPts val="0"/>
              </a:spcBef>
              <a:spcAft>
                <a:spcPts val="0"/>
              </a:spcAft>
              <a:buNone/>
            </a:pPr>
            <a:r>
              <a:rPr lang="en-US" sz="2600" b="1">
                <a:solidFill>
                  <a:schemeClr val="lt1"/>
                </a:solidFill>
                <a:latin typeface="Calibri"/>
                <a:ea typeface="Calibri"/>
                <a:cs typeface="Calibri"/>
                <a:sym typeface="Calibri"/>
              </a:rPr>
              <a:t>de Dieu </a:t>
            </a:r>
            <a:endParaRPr/>
          </a:p>
          <a:p>
            <a:pPr marL="0" marR="0" lvl="0" indent="0" algn="r" rtl="0">
              <a:spcBef>
                <a:spcPts val="0"/>
              </a:spcBef>
              <a:spcAft>
                <a:spcPts val="0"/>
              </a:spcAft>
              <a:buNone/>
            </a:pPr>
            <a:r>
              <a:rPr lang="en-US" sz="2600" b="1">
                <a:solidFill>
                  <a:schemeClr val="lt1"/>
                </a:solidFill>
                <a:latin typeface="Calibri"/>
                <a:ea typeface="Calibri"/>
                <a:cs typeface="Calibri"/>
                <a:sym typeface="Calibri"/>
              </a:rPr>
              <a:t>en Christ </a:t>
            </a:r>
            <a:endParaRPr/>
          </a:p>
          <a:p>
            <a:pPr marL="0" marR="0" lvl="0" indent="0" algn="r" rtl="0">
              <a:spcBef>
                <a:spcPts val="0"/>
              </a:spcBef>
              <a:spcAft>
                <a:spcPts val="0"/>
              </a:spcAft>
              <a:buNone/>
            </a:pPr>
            <a:r>
              <a:rPr lang="en-US" sz="2600" b="1">
                <a:solidFill>
                  <a:schemeClr val="lt1"/>
                </a:solidFill>
                <a:latin typeface="Calibri"/>
                <a:ea typeface="Calibri"/>
                <a:cs typeface="Calibri"/>
                <a:sym typeface="Calibri"/>
              </a:rPr>
              <a:t>au moment </a:t>
            </a:r>
            <a:endParaRPr/>
          </a:p>
          <a:p>
            <a:pPr marL="0" marR="0" lvl="0" indent="0" algn="r" rtl="0">
              <a:spcBef>
                <a:spcPts val="0"/>
              </a:spcBef>
              <a:spcAft>
                <a:spcPts val="0"/>
              </a:spcAft>
              <a:buNone/>
            </a:pPr>
            <a:r>
              <a:rPr lang="en-US" sz="2600" b="1">
                <a:solidFill>
                  <a:schemeClr val="lt1"/>
                </a:solidFill>
                <a:latin typeface="Calibri"/>
                <a:ea typeface="Calibri"/>
                <a:cs typeface="Calibri"/>
                <a:sym typeface="Calibri"/>
              </a:rPr>
              <a:t>où nous </a:t>
            </a:r>
            <a:endParaRPr/>
          </a:p>
          <a:p>
            <a:pPr marL="0" marR="0" lvl="0" indent="0" algn="r" rtl="0">
              <a:spcBef>
                <a:spcPts val="0"/>
              </a:spcBef>
              <a:spcAft>
                <a:spcPts val="0"/>
              </a:spcAft>
              <a:buNone/>
            </a:pPr>
            <a:r>
              <a:rPr lang="en-US" sz="2600" b="1">
                <a:solidFill>
                  <a:schemeClr val="lt1"/>
                </a:solidFill>
                <a:latin typeface="Calibri"/>
                <a:ea typeface="Calibri"/>
                <a:cs typeface="Calibri"/>
                <a:sym typeface="Calibri"/>
              </a:rPr>
              <a:t>recevrons </a:t>
            </a:r>
            <a:endParaRPr/>
          </a:p>
          <a:p>
            <a:pPr marL="0" marR="0" lvl="0" indent="0" algn="r" rtl="0">
              <a:spcBef>
                <a:spcPts val="0"/>
              </a:spcBef>
              <a:spcAft>
                <a:spcPts val="0"/>
              </a:spcAft>
              <a:buNone/>
            </a:pPr>
            <a:r>
              <a:rPr lang="en-US" sz="2600" b="1">
                <a:solidFill>
                  <a:schemeClr val="lt1"/>
                </a:solidFill>
                <a:latin typeface="Calibri"/>
                <a:ea typeface="Calibri"/>
                <a:cs typeface="Calibri"/>
                <a:sym typeface="Calibri"/>
              </a:rPr>
              <a:t>le salut </a:t>
            </a:r>
            <a:endParaRPr/>
          </a:p>
          <a:p>
            <a:pPr marL="0" marR="0" lvl="0" indent="0" algn="r" rtl="0">
              <a:spcBef>
                <a:spcPts val="0"/>
              </a:spcBef>
              <a:spcAft>
                <a:spcPts val="0"/>
              </a:spcAft>
              <a:buNone/>
            </a:pPr>
            <a:r>
              <a:rPr lang="en-US" sz="2600" b="1">
                <a:solidFill>
                  <a:schemeClr val="lt1"/>
                </a:solidFill>
                <a:latin typeface="Calibri"/>
                <a:ea typeface="Calibri"/>
                <a:cs typeface="Calibri"/>
                <a:sym typeface="Calibri"/>
              </a:rPr>
              <a:t>en Christ ?</a:t>
            </a:r>
            <a:endParaRPr sz="2600" b="1" i="0" u="none" strike="noStrike" cap="none">
              <a:solidFill>
                <a:schemeClr val="lt1"/>
              </a:solidFill>
              <a:latin typeface="Calibri"/>
              <a:ea typeface="Calibri"/>
              <a:cs typeface="Calibri"/>
              <a:sym typeface="Calibri"/>
            </a:endParaRPr>
          </a:p>
        </p:txBody>
      </p:sp>
      <p:sp>
        <p:nvSpPr>
          <p:cNvPr id="17" name="Text Box 5"/>
          <p:cNvSpPr txBox="1">
            <a:spLocks noChangeArrowheads="1"/>
          </p:cNvSpPr>
          <p:nvPr/>
        </p:nvSpPr>
        <p:spPr bwMode="auto">
          <a:xfrm>
            <a:off x="-36512" y="6016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fontAlgn="base">
              <a:lnSpc>
                <a:spcPts val="1300"/>
              </a:lnSpc>
            </a:pPr>
            <a:r>
              <a:rPr lang="fr-CA" sz="1200" b="1" dirty="0" smtClean="0">
                <a:solidFill>
                  <a:schemeClr val="bg2"/>
                </a:solidFill>
                <a:latin typeface="Calibri" pitchFamily="34" charset="0"/>
                <a:cs typeface="Calibri" pitchFamily="34" charset="0"/>
              </a:rPr>
              <a:t>déclaré juste  en Christ la justice de Dieu</a:t>
            </a:r>
            <a:endParaRPr lang="en-US" sz="1200" b="1"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rançon</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racheté</a:t>
            </a:r>
            <a:r>
              <a:rPr lang="en-US" sz="1200" dirty="0" smtClean="0">
                <a:solidFill>
                  <a:schemeClr val="bg2"/>
                </a:solidFill>
                <a:latin typeface="Calibri" pitchFamily="34" charset="0"/>
                <a:cs typeface="Calibri" pitchFamily="34" charset="0"/>
              </a:rPr>
              <a:t>         P</a:t>
            </a:r>
            <a:r>
              <a:rPr lang="fr-FR" sz="1200" dirty="0" err="1" smtClean="0">
                <a:solidFill>
                  <a:schemeClr val="bg2"/>
                </a:solidFill>
                <a:latin typeface="Calibri" pitchFamily="34" charset="0"/>
                <a:cs typeface="Calibri" pitchFamily="34" charset="0"/>
              </a:rPr>
              <a:t>âques</a:t>
            </a:r>
            <a:r>
              <a:rPr lang="fr-FR"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péché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expié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colère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détournée</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pardonné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paix</a:t>
            </a:r>
            <a:r>
              <a:rPr lang="en-US" sz="1200" dirty="0" smtClean="0">
                <a:solidFill>
                  <a:schemeClr val="bg2"/>
                </a:solidFill>
                <a:latin typeface="Calibri" pitchFamily="34" charset="0"/>
                <a:cs typeface="Calibri" pitchFamily="34" charset="0"/>
              </a:rPr>
              <a:t> avec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réconcilié</a:t>
            </a:r>
            <a:r>
              <a:rPr lang="en-US" sz="1200" dirty="0" smtClean="0">
                <a:solidFill>
                  <a:schemeClr val="bg2"/>
                </a:solidFill>
                <a:latin typeface="Calibri" pitchFamily="34" charset="0"/>
                <a:cs typeface="Calibri" pitchFamily="34" charset="0"/>
              </a:rPr>
              <a:t>   vie </a:t>
            </a:r>
            <a:r>
              <a:rPr lang="en-US" sz="1200" dirty="0" err="1" smtClean="0">
                <a:solidFill>
                  <a:schemeClr val="bg2"/>
                </a:solidFill>
                <a:latin typeface="Calibri" pitchFamily="34" charset="0"/>
                <a:cs typeface="Calibri" pitchFamily="34" charset="0"/>
              </a:rPr>
              <a:t>éternelle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adopté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accueilli</a:t>
            </a:r>
            <a:endParaRPr lang="en-US" sz="1200" dirty="0" smtClean="0">
              <a:solidFill>
                <a:schemeClr val="bg2"/>
              </a:solidFill>
              <a:latin typeface="Calibri" pitchFamily="34" charset="0"/>
              <a:cs typeface="Calibri" pitchFamily="34" charset="0"/>
            </a:endParaRPr>
          </a:p>
          <a:p>
            <a:pPr algn="ctr">
              <a:lnSpc>
                <a:spcPts val="1300"/>
              </a:lnSpc>
            </a:pPr>
            <a:r>
              <a:rPr kumimoji="0" lang="en-CA" altLang="ko-KR" sz="1200" b="0" i="0" u="none" strike="noStrike" cap="none" normalizeH="0" baseline="0" dirty="0" smtClean="0">
                <a:ln>
                  <a:noFill/>
                </a:ln>
                <a:solidFill>
                  <a:schemeClr val="bg2"/>
                </a:solidFill>
                <a:effectLst/>
                <a:latin typeface="Calibri" pitchFamily="34" charset="0"/>
                <a:ea typeface="Malgun Gothic" pitchFamily="34" charset="-127"/>
                <a:cs typeface="Calibri" pitchFamily="34" charset="0"/>
              </a:rPr>
              <a:t> </a:t>
            </a:r>
            <a:r>
              <a:rPr lang="fr-FR" sz="1200" dirty="0" smtClean="0">
                <a:solidFill>
                  <a:schemeClr val="bg2"/>
                </a:solidFill>
                <a:latin typeface="Calibri" pitchFamily="34" charset="0"/>
                <a:cs typeface="Calibri" pitchFamily="34" charset="0"/>
              </a:rPr>
              <a:t>rempli et complet en Christ la plénitude de Dieu     </a:t>
            </a:r>
            <a:r>
              <a:rPr lang="fr-CA" sz="1200" dirty="0" smtClean="0">
                <a:solidFill>
                  <a:schemeClr val="bg2"/>
                </a:solidFill>
                <a:latin typeface="Calibri" pitchFamily="34" charset="0"/>
                <a:cs typeface="Calibri" pitchFamily="34" charset="0"/>
              </a:rPr>
              <a:t>béni de toute bénédiction</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Christ ma </a:t>
            </a:r>
            <a:r>
              <a:rPr lang="en-US" sz="1200" dirty="0" err="1" smtClean="0">
                <a:solidFill>
                  <a:schemeClr val="bg2"/>
                </a:solidFill>
                <a:latin typeface="Calibri" pitchFamily="34" charset="0"/>
                <a:cs typeface="Calibri" pitchFamily="34" charset="0"/>
              </a:rPr>
              <a:t>sagesse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justice et sanctification et </a:t>
            </a:r>
            <a:r>
              <a:rPr lang="en-US" sz="1200" dirty="0" err="1" smtClean="0">
                <a:solidFill>
                  <a:schemeClr val="bg2"/>
                </a:solidFill>
                <a:latin typeface="Calibri" pitchFamily="34" charset="0"/>
                <a:cs typeface="Calibri" pitchFamily="34" charset="0"/>
              </a:rPr>
              <a:t>rédemption</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délivré</a:t>
            </a:r>
            <a:r>
              <a:rPr lang="en-US" sz="1200" dirty="0" smtClean="0">
                <a:solidFill>
                  <a:schemeClr val="bg2"/>
                </a:solidFill>
                <a:latin typeface="Calibri" pitchFamily="34" charset="0"/>
                <a:cs typeface="Calibri" pitchFamily="34" charset="0"/>
              </a:rPr>
              <a:t> des </a:t>
            </a:r>
            <a:r>
              <a:rPr lang="en-US" sz="1200" dirty="0" err="1" smtClean="0">
                <a:solidFill>
                  <a:schemeClr val="bg2"/>
                </a:solidFill>
                <a:latin typeface="Calibri" pitchFamily="34" charset="0"/>
                <a:cs typeface="Calibri" pitchFamily="34" charset="0"/>
              </a:rPr>
              <a:t>ténèbres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fr-FR" sz="1200" dirty="0" smtClean="0">
                <a:solidFill>
                  <a:schemeClr val="bg2"/>
                </a:solidFill>
                <a:latin typeface="Calibri" pitchFamily="34" charset="0"/>
                <a:cs typeface="Calibri" pitchFamily="34" charset="0"/>
              </a:rPr>
              <a:t> la lumière du royaume du Fils           </a:t>
            </a:r>
            <a:r>
              <a:rPr lang="en-US" sz="1200" dirty="0" smtClean="0">
                <a:solidFill>
                  <a:schemeClr val="bg2"/>
                </a:solidFill>
                <a:latin typeface="Calibri" pitchFamily="34" charset="0"/>
                <a:cs typeface="Calibri" pitchFamily="34" charset="0"/>
              </a:rPr>
              <a:t>en Christ et Christ en nous</a:t>
            </a:r>
          </a:p>
          <a:p>
            <a:pPr algn="ctr">
              <a:lnSpc>
                <a:spcPts val="1300"/>
              </a:lnSpc>
            </a:pPr>
            <a:r>
              <a:rPr lang="en-US" sz="1200" dirty="0" smtClean="0">
                <a:solidFill>
                  <a:schemeClr val="bg2"/>
                </a:solidFill>
                <a:latin typeface="Calibri" pitchFamily="34" charset="0"/>
                <a:cs typeface="Calibri" pitchFamily="34" charset="0"/>
              </a:rPr>
              <a:t>en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Saint et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en nous, le temple de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en le </a:t>
            </a:r>
            <a:r>
              <a:rPr lang="en-US" sz="1200" dirty="0" err="1" smtClean="0">
                <a:solidFill>
                  <a:schemeClr val="bg2"/>
                </a:solidFill>
                <a:latin typeface="Calibri" pitchFamily="34" charset="0"/>
                <a:cs typeface="Calibri" pitchFamily="34" charset="0"/>
              </a:rPr>
              <a:t>Père</a:t>
            </a:r>
            <a:r>
              <a:rPr lang="en-US" sz="1200" dirty="0" smtClean="0">
                <a:solidFill>
                  <a:schemeClr val="bg2"/>
                </a:solidFill>
                <a:latin typeface="Calibri" pitchFamily="34" charset="0"/>
                <a:cs typeface="Calibri" pitchFamily="34" charset="0"/>
              </a:rPr>
              <a:t> et le </a:t>
            </a:r>
            <a:r>
              <a:rPr lang="en-US" sz="1200" dirty="0" err="1" smtClean="0">
                <a:solidFill>
                  <a:schemeClr val="bg2"/>
                </a:solidFill>
                <a:latin typeface="Calibri" pitchFamily="34" charset="0"/>
                <a:cs typeface="Calibri" pitchFamily="34" charset="0"/>
              </a:rPr>
              <a:t>Père</a:t>
            </a:r>
            <a:r>
              <a:rPr lang="en-US" sz="1200" dirty="0" smtClean="0">
                <a:solidFill>
                  <a:schemeClr val="bg2"/>
                </a:solidFill>
                <a:latin typeface="Calibri" pitchFamily="34" charset="0"/>
                <a:cs typeface="Calibri" pitchFamily="34" charset="0"/>
              </a:rPr>
              <a:t> en nous</a:t>
            </a:r>
          </a:p>
          <a:p>
            <a:pPr algn="ctr">
              <a:lnSpc>
                <a:spcPts val="1300"/>
              </a:lnSpc>
            </a:pPr>
            <a:r>
              <a:rPr lang="en-US" sz="1200" dirty="0" err="1" smtClean="0">
                <a:solidFill>
                  <a:schemeClr val="bg2"/>
                </a:solidFill>
                <a:latin typeface="Calibri" pitchFamily="34" charset="0"/>
                <a:cs typeface="Calibri" pitchFamily="34" charset="0"/>
              </a:rPr>
              <a:t>immergé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Père</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Fils</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communion avec le </a:t>
            </a:r>
            <a:r>
              <a:rPr lang="en-US" sz="1200" dirty="0" err="1" smtClean="0">
                <a:solidFill>
                  <a:schemeClr val="bg2"/>
                </a:solidFill>
                <a:latin typeface="Calibri" pitchFamily="34" charset="0"/>
                <a:cs typeface="Calibri" pitchFamily="34" charset="0"/>
              </a:rPr>
              <a:t>Père</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Fils</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ils</a:t>
            </a:r>
            <a:r>
              <a:rPr lang="en-US" sz="1200" dirty="0" smtClean="0">
                <a:solidFill>
                  <a:schemeClr val="bg2"/>
                </a:solidFill>
                <a:latin typeface="Calibri" pitchFamily="34" charset="0"/>
                <a:cs typeface="Calibri" pitchFamily="34" charset="0"/>
              </a:rPr>
              <a:t> avec nous   </a:t>
            </a:r>
          </a:p>
          <a:p>
            <a:pPr algn="ctr">
              <a:lnSpc>
                <a:spcPts val="1300"/>
              </a:lnSpc>
            </a:pPr>
            <a:r>
              <a:rPr lang="en-US" sz="1200" dirty="0" err="1" smtClean="0">
                <a:solidFill>
                  <a:schemeClr val="bg2"/>
                </a:solidFill>
                <a:latin typeface="Calibri" pitchFamily="34" charset="0"/>
                <a:cs typeface="Calibri" pitchFamily="34" charset="0"/>
              </a:rPr>
              <a:t>accès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prières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exaucées</a:t>
            </a:r>
            <a:r>
              <a:rPr lang="en-US" sz="1200" dirty="0" smtClean="0">
                <a:solidFill>
                  <a:schemeClr val="bg2"/>
                </a:solidFill>
                <a:latin typeface="Calibri" pitchFamily="34" charset="0"/>
                <a:cs typeface="Calibri" pitchFamily="34" charset="0"/>
              </a:rPr>
              <a:t> au nom de </a:t>
            </a:r>
            <a:r>
              <a:rPr lang="en-US" sz="1200" dirty="0" err="1" smtClean="0">
                <a:solidFill>
                  <a:schemeClr val="bg2"/>
                </a:solidFill>
                <a:latin typeface="Calibri" pitchFamily="34" charset="0"/>
                <a:cs typeface="Calibri" pitchFamily="34" charset="0"/>
              </a:rPr>
              <a:t>Jésus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miséricorde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grâce</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secours</a:t>
            </a:r>
            <a:r>
              <a:rPr lang="en-US" sz="1200" dirty="0" smtClean="0">
                <a:solidFill>
                  <a:schemeClr val="bg2"/>
                </a:solidFill>
                <a:latin typeface="Calibri" pitchFamily="34" charset="0"/>
                <a:cs typeface="Calibri" pitchFamily="34" charset="0"/>
              </a:rPr>
              <a:t> au </a:t>
            </a:r>
            <a:r>
              <a:rPr lang="en-US" sz="1200" dirty="0" err="1" smtClean="0">
                <a:solidFill>
                  <a:schemeClr val="bg2"/>
                </a:solidFill>
                <a:latin typeface="Calibri" pitchFamily="34" charset="0"/>
                <a:cs typeface="Calibri" pitchFamily="34" charset="0"/>
              </a:rPr>
              <a:t>trône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grâce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tout </a:t>
            </a:r>
            <a:r>
              <a:rPr lang="en-US" sz="1200" dirty="0" err="1" smtClean="0">
                <a:solidFill>
                  <a:schemeClr val="bg2"/>
                </a:solidFill>
                <a:latin typeface="Calibri" pitchFamily="34" charset="0"/>
                <a:cs typeface="Calibri" pitchFamily="34" charset="0"/>
              </a:rPr>
              <a:t>besoin</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comblé</a:t>
            </a:r>
            <a:r>
              <a:rPr lang="en-US" sz="1200" dirty="0" smtClean="0">
                <a:solidFill>
                  <a:schemeClr val="bg2"/>
                </a:solidFill>
                <a:latin typeface="Calibri" pitchFamily="34" charset="0"/>
                <a:cs typeface="Calibri" pitchFamily="34" charset="0"/>
              </a:rPr>
              <a:t>            </a:t>
            </a:r>
            <a:r>
              <a:rPr lang="fr-CA" sz="1200" dirty="0" smtClean="0">
                <a:solidFill>
                  <a:schemeClr val="bg2"/>
                </a:solidFill>
                <a:latin typeface="Calibri" pitchFamily="34" charset="0"/>
                <a:cs typeface="Calibri" pitchFamily="34" charset="0"/>
              </a:rPr>
              <a:t>l’Esprit prie pour nous et nous aide à prier par l’Esprit avec la parole de Dieu </a:t>
            </a:r>
            <a:endParaRPr lang="en-US" sz="1200" dirty="0" smtClean="0">
              <a:solidFill>
                <a:schemeClr val="bg2"/>
              </a:solidFill>
              <a:latin typeface="Calibri" pitchFamily="34" charset="0"/>
              <a:cs typeface="Calibri" pitchFamily="34" charset="0"/>
            </a:endParaRPr>
          </a:p>
          <a:p>
            <a:pPr algn="ctr">
              <a:lnSpc>
                <a:spcPts val="1300"/>
              </a:lnSpc>
            </a:pPr>
            <a:r>
              <a:rPr lang="fr-FR" sz="1200" dirty="0" smtClean="0">
                <a:solidFill>
                  <a:schemeClr val="bg2"/>
                </a:solidFill>
                <a:latin typeface="Calibri" pitchFamily="34" charset="0"/>
                <a:cs typeface="Calibri" pitchFamily="34" charset="0"/>
              </a:rPr>
              <a:t>notre Souverain Sacrificateur intercède pour nous en tant que notre seul médiateur et rançon pour tous</a:t>
            </a:r>
          </a:p>
          <a:p>
            <a:pPr algn="ctr">
              <a:lnSpc>
                <a:spcPts val="1300"/>
              </a:lnSpc>
            </a:pPr>
            <a:r>
              <a:rPr lang="fr-FR" sz="1200" dirty="0" smtClean="0">
                <a:solidFill>
                  <a:schemeClr val="bg2"/>
                </a:solidFill>
                <a:latin typeface="Calibri" pitchFamily="34" charset="0"/>
                <a:cs typeface="Calibri" pitchFamily="34" charset="0"/>
              </a:rPr>
              <a:t>notre Souverain Sacrificateur est notre avocat avec sa seul propitiation pour nos péchés dans notre défense</a:t>
            </a:r>
            <a:endParaRPr lang="fr-CA" sz="1200" dirty="0" smtClean="0">
              <a:solidFill>
                <a:schemeClr val="bg2"/>
              </a:solidFill>
              <a:latin typeface="Calibri" pitchFamily="34" charset="0"/>
              <a:cs typeface="Calibri" pitchFamily="34" charset="0"/>
            </a:endParaRPr>
          </a:p>
          <a:p>
            <a:pPr algn="ctr">
              <a:lnSpc>
                <a:spcPts val="1300"/>
              </a:lnSpc>
            </a:pPr>
            <a:r>
              <a:rPr lang="fr-CA" sz="1200" dirty="0" smtClean="0">
                <a:solidFill>
                  <a:schemeClr val="bg2"/>
                </a:solidFill>
                <a:latin typeface="Calibri" pitchFamily="34" charset="0"/>
                <a:cs typeface="Calibri" pitchFamily="34" charset="0"/>
              </a:rPr>
              <a:t> </a:t>
            </a:r>
            <a:r>
              <a:rPr lang="en-US" sz="1200" dirty="0" err="1" smtClean="0">
                <a:latin typeface="Calibri" pitchFamily="34" charset="0"/>
                <a:cs typeface="Calibri" pitchFamily="34" charset="0"/>
              </a:rPr>
              <a:t>immergé</a:t>
            </a:r>
            <a:r>
              <a:rPr lang="en-US" sz="1200" dirty="0" smtClean="0">
                <a:latin typeface="Calibri" pitchFamily="34" charset="0"/>
                <a:cs typeface="Calibri" pitchFamily="34" charset="0"/>
              </a:rPr>
              <a:t>      et       </a:t>
            </a:r>
            <a:r>
              <a:rPr lang="en-US" sz="1200" dirty="0" err="1" smtClean="0">
                <a:latin typeface="Calibri" pitchFamily="34" charset="0"/>
                <a:cs typeface="Calibri" pitchFamily="34" charset="0"/>
              </a:rPr>
              <a:t>une</a:t>
            </a:r>
            <a:r>
              <a:rPr lang="en-US" sz="1200" dirty="0" smtClean="0">
                <a:latin typeface="Calibri" pitchFamily="34" charset="0"/>
                <a:cs typeface="Calibri" pitchFamily="34" charset="0"/>
              </a:rPr>
              <a:t>      </a:t>
            </a:r>
            <a:r>
              <a:rPr lang="fr-FR" sz="1200" dirty="0" smtClean="0">
                <a:latin typeface="Calibri" pitchFamily="34" charset="0"/>
                <a:cs typeface="Calibri" pitchFamily="34" charset="0"/>
              </a:rPr>
              <a:t>même      plante      </a:t>
            </a:r>
            <a:r>
              <a:rPr lang="en-US" sz="1200" dirty="0" smtClean="0">
                <a:latin typeface="Calibri" pitchFamily="34" charset="0"/>
                <a:cs typeface="Calibri" pitchFamily="34" charset="0"/>
              </a:rPr>
              <a:t>avec      Christ       </a:t>
            </a:r>
            <a:r>
              <a:rPr lang="en-US" sz="1200" dirty="0" err="1" smtClean="0">
                <a:latin typeface="Calibri" pitchFamily="34" charset="0"/>
                <a:cs typeface="Calibri" pitchFamily="34" charset="0"/>
              </a:rPr>
              <a:t>dans</a:t>
            </a:r>
            <a:r>
              <a:rPr lang="en-US" sz="1200" dirty="0" smtClean="0">
                <a:latin typeface="Calibri" pitchFamily="34" charset="0"/>
                <a:cs typeface="Calibri" pitchFamily="34" charset="0"/>
              </a:rPr>
              <a:t>      </a:t>
            </a:r>
            <a:r>
              <a:rPr lang="en-US" sz="1200" dirty="0" err="1" smtClean="0">
                <a:latin typeface="Calibri" pitchFamily="34" charset="0"/>
                <a:cs typeface="Calibri" pitchFamily="34" charset="0"/>
              </a:rPr>
              <a:t>sa</a:t>
            </a:r>
            <a:r>
              <a:rPr lang="en-US" sz="1200" dirty="0" smtClean="0">
                <a:latin typeface="Calibri" pitchFamily="34" charset="0"/>
                <a:cs typeface="Calibri" pitchFamily="34" charset="0"/>
              </a:rPr>
              <a:t>      mort      et      </a:t>
            </a:r>
            <a:r>
              <a:rPr lang="en-US" sz="1200" dirty="0" err="1" smtClean="0">
                <a:latin typeface="Calibri" pitchFamily="34" charset="0"/>
                <a:cs typeface="Calibri" pitchFamily="34" charset="0"/>
              </a:rPr>
              <a:t>sa</a:t>
            </a:r>
            <a:r>
              <a:rPr lang="en-US" sz="1200" dirty="0" smtClean="0">
                <a:latin typeface="Calibri" pitchFamily="34" charset="0"/>
                <a:cs typeface="Calibri" pitchFamily="34" charset="0"/>
              </a:rPr>
              <a:t>       </a:t>
            </a:r>
            <a:r>
              <a:rPr lang="en-US" sz="1200" dirty="0" err="1" smtClean="0">
                <a:latin typeface="Calibri" pitchFamily="34" charset="0"/>
                <a:cs typeface="Calibri" pitchFamily="34" charset="0"/>
              </a:rPr>
              <a:t>résurrection</a:t>
            </a:r>
            <a:endParaRPr lang="en-US" sz="1200" dirty="0" smtClean="0">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vieil</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homme</a:t>
            </a:r>
            <a:r>
              <a:rPr lang="en-US" sz="1200" dirty="0" smtClean="0">
                <a:solidFill>
                  <a:schemeClr val="bg2"/>
                </a:solidFill>
                <a:latin typeface="Calibri" pitchFamily="34" charset="0"/>
                <a:cs typeface="Calibri" pitchFamily="34" charset="0"/>
              </a:rPr>
              <a:t> en Adam </a:t>
            </a:r>
            <a:r>
              <a:rPr lang="fr-CA" sz="1200" dirty="0" smtClean="0">
                <a:solidFill>
                  <a:schemeClr val="bg2"/>
                </a:solidFill>
                <a:latin typeface="Calibri" pitchFamily="34" charset="0"/>
                <a:cs typeface="Calibri" pitchFamily="34" charset="0"/>
              </a:rPr>
              <a:t>crucifié et enseveli avec Christ    nouvel homme en Christ ressuscité et vivant avec Christ</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mort au </a:t>
            </a:r>
            <a:r>
              <a:rPr lang="en-US" sz="1200" dirty="0" err="1" smtClean="0">
                <a:solidFill>
                  <a:schemeClr val="bg2"/>
                </a:solidFill>
                <a:latin typeface="Calibri" pitchFamily="34" charset="0"/>
                <a:cs typeface="Calibri" pitchFamily="34" charset="0"/>
              </a:rPr>
              <a:t>péché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libéré</a:t>
            </a:r>
            <a:r>
              <a:rPr lang="en-US" sz="1200" dirty="0" smtClean="0">
                <a:solidFill>
                  <a:schemeClr val="bg2"/>
                </a:solidFill>
                <a:latin typeface="Calibri" pitchFamily="34" charset="0"/>
                <a:cs typeface="Calibri" pitchFamily="34" charset="0"/>
              </a:rPr>
              <a:t> du </a:t>
            </a:r>
            <a:r>
              <a:rPr lang="en-US" sz="1200" dirty="0" err="1" smtClean="0">
                <a:solidFill>
                  <a:schemeClr val="bg2"/>
                </a:solidFill>
                <a:latin typeface="Calibri" pitchFamily="34" charset="0"/>
                <a:cs typeface="Calibri" pitchFamily="34" charset="0"/>
              </a:rPr>
              <a:t>péché</a:t>
            </a:r>
            <a:r>
              <a:rPr lang="en-US" sz="1200" dirty="0" smtClean="0">
                <a:solidFill>
                  <a:schemeClr val="bg2"/>
                </a:solidFill>
                <a:latin typeface="Calibri" pitchFamily="34" charset="0"/>
                <a:cs typeface="Calibri" pitchFamily="34" charset="0"/>
              </a:rPr>
              <a:t>                                                                                                         instrument de justice </a:t>
            </a:r>
          </a:p>
          <a:p>
            <a:pPr algn="ctr">
              <a:lnSpc>
                <a:spcPts val="1300"/>
              </a:lnSpc>
            </a:pPr>
            <a:r>
              <a:rPr lang="en-US" sz="1200" dirty="0" err="1" smtClean="0">
                <a:solidFill>
                  <a:schemeClr val="bg2"/>
                </a:solidFill>
                <a:latin typeface="Calibri" pitchFamily="34" charset="0"/>
                <a:cs typeface="Calibri" pitchFamily="34" charset="0"/>
              </a:rPr>
              <a:t>sous</a:t>
            </a:r>
            <a:r>
              <a:rPr lang="en-US" sz="1200" dirty="0" smtClean="0">
                <a:solidFill>
                  <a:schemeClr val="bg2"/>
                </a:solidFill>
                <a:latin typeface="Calibri" pitchFamily="34" charset="0"/>
                <a:cs typeface="Calibri" pitchFamily="34" charset="0"/>
              </a:rPr>
              <a:t> Christ et </a:t>
            </a:r>
            <a:r>
              <a:rPr lang="en-US" sz="1200" dirty="0" err="1" smtClean="0">
                <a:solidFill>
                  <a:schemeClr val="bg2"/>
                </a:solidFill>
                <a:latin typeface="Calibri" pitchFamily="34" charset="0"/>
                <a:cs typeface="Calibri" pitchFamily="34" charset="0"/>
              </a:rPr>
              <a:t>sa</a:t>
            </a:r>
            <a:r>
              <a:rPr lang="en-US" sz="1200" dirty="0" smtClean="0">
                <a:solidFill>
                  <a:schemeClr val="bg2"/>
                </a:solidFill>
                <a:latin typeface="Calibri" pitchFamily="34" charset="0"/>
                <a:cs typeface="Calibri" pitchFamily="34" charset="0"/>
              </a:rPr>
              <a:t> grace </a:t>
            </a:r>
            <a:r>
              <a:rPr lang="en-US" sz="1200" dirty="0" err="1" smtClean="0">
                <a:solidFill>
                  <a:schemeClr val="bg2"/>
                </a:solidFill>
                <a:latin typeface="Calibri" pitchFamily="34" charset="0"/>
                <a:cs typeface="Calibri" pitchFamily="34" charset="0"/>
              </a:rPr>
              <a:t>abondante</a:t>
            </a:r>
            <a:r>
              <a:rPr lang="en-US" sz="1200" dirty="0" smtClean="0">
                <a:solidFill>
                  <a:schemeClr val="bg2"/>
                </a:solidFill>
                <a:latin typeface="Calibri" pitchFamily="34" charset="0"/>
                <a:cs typeface="Calibri" pitchFamily="34" charset="0"/>
              </a:rPr>
              <a:t>                                                                                      </a:t>
            </a:r>
            <a:r>
              <a:rPr lang="fr-FR" sz="1200" dirty="0" smtClean="0">
                <a:solidFill>
                  <a:schemeClr val="bg2"/>
                </a:solidFill>
                <a:latin typeface="Calibri" pitchFamily="34" charset="0"/>
                <a:cs typeface="Calibri" pitchFamily="34" charset="0"/>
              </a:rPr>
              <a:t>esclaves du Christ pas le péché</a:t>
            </a:r>
            <a:endParaRPr lang="en-US" sz="1200" dirty="0" smtClean="0">
              <a:solidFill>
                <a:schemeClr val="bg2"/>
              </a:solidFill>
              <a:latin typeface="Calibri" pitchFamily="34" charset="0"/>
              <a:cs typeface="Calibri" pitchFamily="34" charset="0"/>
            </a:endParaRPr>
          </a:p>
          <a:p>
            <a:pPr algn="ctr">
              <a:lnSpc>
                <a:spcPts val="1300"/>
              </a:lnSpc>
            </a:pPr>
            <a:r>
              <a:rPr lang="fr-FR" sz="1200" dirty="0" smtClean="0">
                <a:solidFill>
                  <a:schemeClr val="bg2"/>
                </a:solidFill>
                <a:latin typeface="Calibri" pitchFamily="34" charset="0"/>
                <a:cs typeface="Calibri" pitchFamily="34" charset="0"/>
              </a:rPr>
              <a:t>attaché au Christ                                                                                                                                                  </a:t>
            </a:r>
            <a:r>
              <a:rPr lang="fr-CA" sz="1200" dirty="0" smtClean="0">
                <a:solidFill>
                  <a:schemeClr val="bg2"/>
                </a:solidFill>
                <a:latin typeface="Calibri" pitchFamily="34" charset="0"/>
                <a:cs typeface="Calibri" pitchFamily="34" charset="0"/>
              </a:rPr>
              <a:t>un avec Christ </a:t>
            </a:r>
          </a:p>
          <a:p>
            <a:pPr algn="ctr">
              <a:lnSpc>
                <a:spcPts val="1300"/>
              </a:lnSpc>
            </a:pPr>
            <a:r>
              <a:rPr lang="fr-CA" sz="1200" dirty="0" smtClean="0">
                <a:solidFill>
                  <a:schemeClr val="bg2"/>
                </a:solidFill>
                <a:latin typeface="Calibri" pitchFamily="34" charset="0"/>
                <a:cs typeface="Calibri" pitchFamily="34" charset="0"/>
              </a:rPr>
              <a:t>assis avec Christ                                                                                                                               caché avec Christ en Dieu                                                                                                                 </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dégagés</a:t>
            </a:r>
            <a:r>
              <a:rPr lang="en-US" sz="1200" dirty="0" smtClean="0">
                <a:solidFill>
                  <a:schemeClr val="bg2"/>
                </a:solidFill>
                <a:latin typeface="Calibri" pitchFamily="34" charset="0"/>
                <a:cs typeface="Calibri" pitchFamily="34" charset="0"/>
              </a:rPr>
              <a:t> de la </a:t>
            </a:r>
            <a:r>
              <a:rPr lang="en-US" sz="1200" dirty="0" err="1" smtClean="0">
                <a:solidFill>
                  <a:schemeClr val="bg2"/>
                </a:solidFill>
                <a:latin typeface="Calibri" pitchFamily="34" charset="0"/>
                <a:cs typeface="Calibri" pitchFamily="34" charset="0"/>
              </a:rPr>
              <a:t>loi</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marié</a:t>
            </a:r>
            <a:r>
              <a:rPr lang="en-US" sz="1200" dirty="0" smtClean="0">
                <a:solidFill>
                  <a:schemeClr val="bg2"/>
                </a:solidFill>
                <a:latin typeface="Calibri" pitchFamily="34" charset="0"/>
                <a:cs typeface="Calibri" pitchFamily="34" charset="0"/>
              </a:rPr>
              <a:t> à Christ                                                                                                            </a:t>
            </a:r>
            <a:r>
              <a:rPr lang="en-US" sz="1200" dirty="0" err="1" smtClean="0">
                <a:solidFill>
                  <a:schemeClr val="bg2"/>
                </a:solidFill>
                <a:latin typeface="Calibri" pitchFamily="34" charset="0"/>
                <a:cs typeface="Calibri" pitchFamily="34" charset="0"/>
              </a:rPr>
              <a:t>sous</a:t>
            </a:r>
            <a:r>
              <a:rPr lang="en-US" sz="1200" dirty="0" smtClean="0">
                <a:solidFill>
                  <a:schemeClr val="bg2"/>
                </a:solidFill>
                <a:latin typeface="Calibri" pitchFamily="34" charset="0"/>
                <a:cs typeface="Calibri" pitchFamily="34" charset="0"/>
              </a:rPr>
              <a:t> la </a:t>
            </a:r>
            <a:r>
              <a:rPr lang="en-US" sz="1200" dirty="0" err="1" smtClean="0">
                <a:solidFill>
                  <a:schemeClr val="bg2"/>
                </a:solidFill>
                <a:latin typeface="Calibri" pitchFamily="34" charset="0"/>
                <a:cs typeface="Calibri" pitchFamily="34" charset="0"/>
              </a:rPr>
              <a:t>loi</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p>
          <a:p>
            <a:pPr algn="ctr">
              <a:lnSpc>
                <a:spcPts val="1300"/>
              </a:lnSpc>
            </a:pP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l’amour</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répandu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né</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fr-FR" sz="1200" dirty="0" smtClean="0">
                <a:solidFill>
                  <a:schemeClr val="bg2"/>
                </a:solidFill>
                <a:latin typeface="Calibri" pitchFamily="34" charset="0"/>
                <a:cs typeface="Calibri" pitchFamily="34" charset="0"/>
              </a:rPr>
              <a:t>né de Dieu</a:t>
            </a:r>
            <a:endParaRPr lang="en-US" sz="1200" dirty="0" smtClean="0">
              <a:solidFill>
                <a:schemeClr val="bg2"/>
              </a:solidFill>
              <a:latin typeface="Calibri" pitchFamily="34" charset="0"/>
              <a:cs typeface="Calibri" pitchFamily="34" charset="0"/>
            </a:endParaRPr>
          </a:p>
          <a:p>
            <a:pPr algn="ctr">
              <a:lnSpc>
                <a:spcPts val="1300"/>
              </a:lnSpc>
            </a:pPr>
            <a:r>
              <a:rPr lang="fr-CA" sz="1200" dirty="0" smtClean="0">
                <a:solidFill>
                  <a:schemeClr val="bg2"/>
                </a:solidFill>
                <a:latin typeface="Calibri" pitchFamily="34" charset="0"/>
                <a:cs typeface="Calibri" pitchFamily="34" charset="0"/>
              </a:rPr>
              <a:t>donné, recevoir, avoir le don de l'Esprit                                                                          </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fleuves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d'eau</a:t>
            </a:r>
            <a:r>
              <a:rPr lang="en-US" sz="1200" dirty="0" smtClean="0">
                <a:solidFill>
                  <a:schemeClr val="bg2"/>
                </a:solidFill>
                <a:latin typeface="Calibri" pitchFamily="34" charset="0"/>
                <a:cs typeface="Calibri" pitchFamily="34" charset="0"/>
              </a:rPr>
              <a:t> vive de </a:t>
            </a:r>
            <a:r>
              <a:rPr lang="en-US" sz="1200" dirty="0" err="1" smtClean="0">
                <a:solidFill>
                  <a:schemeClr val="bg2"/>
                </a:solidFill>
                <a:latin typeface="Calibri" pitchFamily="34" charset="0"/>
                <a:cs typeface="Calibri" pitchFamily="34" charset="0"/>
              </a:rPr>
              <a:t>l'Esprit</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immergé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fr-CA" sz="1200" dirty="0" smtClean="0">
                <a:solidFill>
                  <a:schemeClr val="bg2"/>
                </a:solidFill>
                <a:latin typeface="Calibri" pitchFamily="34" charset="0"/>
                <a:cs typeface="Calibri" pitchFamily="34" charset="0"/>
              </a:rPr>
              <a:t>l'Esprit vient et descend sur nous</a:t>
            </a:r>
          </a:p>
          <a:p>
            <a:pPr algn="ctr">
              <a:lnSpc>
                <a:spcPts val="1300"/>
              </a:lnSpc>
            </a:pPr>
            <a:r>
              <a:rPr lang="fr-FR" sz="1200" dirty="0" smtClean="0">
                <a:solidFill>
                  <a:schemeClr val="bg2"/>
                </a:solidFill>
                <a:latin typeface="Calibri" pitchFamily="34" charset="0"/>
                <a:cs typeface="Calibri" pitchFamily="34" charset="0"/>
              </a:rPr>
              <a:t>puissance de l'Esprit être ambassadeurs                                                               </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oint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scellé</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garantie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l’Esprit</a:t>
            </a:r>
            <a:endParaRPr lang="en-US" sz="1200" dirty="0" smtClean="0">
              <a:solidFill>
                <a:schemeClr val="bg2"/>
              </a:solidFill>
              <a:latin typeface="Calibri" pitchFamily="34" charset="0"/>
              <a:cs typeface="Calibri" pitchFamily="34" charset="0"/>
            </a:endParaRPr>
          </a:p>
          <a:p>
            <a:pPr algn="ctr">
              <a:lnSpc>
                <a:spcPts val="1300"/>
              </a:lnSpc>
            </a:pPr>
            <a:r>
              <a:rPr lang="fr-FR" sz="1200" dirty="0" smtClean="0">
                <a:solidFill>
                  <a:schemeClr val="bg2"/>
                </a:solidFill>
                <a:latin typeface="Calibri" pitchFamily="34" charset="0"/>
                <a:cs typeface="Calibri" pitchFamily="34" charset="0"/>
              </a:rPr>
              <a:t>c</a:t>
            </a:r>
            <a:r>
              <a:rPr lang="en-US" sz="1200" dirty="0" err="1" smtClean="0">
                <a:solidFill>
                  <a:schemeClr val="bg2"/>
                </a:solidFill>
                <a:latin typeface="Calibri" pitchFamily="34" charset="0"/>
                <a:cs typeface="Calibri" pitchFamily="34" charset="0"/>
              </a:rPr>
              <a:t>onsolé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enseigné</a:t>
            </a:r>
            <a:r>
              <a:rPr lang="en-US" sz="1200" dirty="0" smtClean="0">
                <a:solidFill>
                  <a:schemeClr val="bg2"/>
                </a:solidFill>
                <a:latin typeface="Calibri" pitchFamily="34" charset="0"/>
                <a:cs typeface="Calibri" pitchFamily="34" charset="0"/>
              </a:rPr>
              <a:t>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conduit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sanctifié</a:t>
            </a:r>
            <a:r>
              <a:rPr lang="en-US" sz="1200" dirty="0" smtClean="0">
                <a:solidFill>
                  <a:schemeClr val="bg2"/>
                </a:solidFill>
                <a:latin typeface="Calibri" pitchFamily="34" charset="0"/>
                <a:cs typeface="Calibri" pitchFamily="34" charset="0"/>
              </a:rPr>
              <a:t>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p>
          <a:p>
            <a:pPr algn="ctr">
              <a:lnSpc>
                <a:spcPts val="1300"/>
              </a:lnSpc>
            </a:pPr>
            <a:r>
              <a:rPr lang="en-US" sz="1200" dirty="0" smtClean="0">
                <a:solidFill>
                  <a:schemeClr val="bg2"/>
                </a:solidFill>
                <a:latin typeface="Calibri" pitchFamily="34" charset="0"/>
                <a:cs typeface="Calibri" pitchFamily="34" charset="0"/>
              </a:rPr>
              <a:t>dons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rempli</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circoncis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l'Esprit</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grande</a:t>
            </a:r>
            <a:r>
              <a:rPr lang="en-US" sz="1200" dirty="0" smtClean="0">
                <a:solidFill>
                  <a:schemeClr val="bg2"/>
                </a:solidFill>
                <a:latin typeface="Calibri" pitchFamily="34" charset="0"/>
                <a:cs typeface="Calibri" pitchFamily="34" charset="0"/>
              </a:rPr>
              <a:t> puissance de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l’ouvrage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conduit en </a:t>
            </a:r>
            <a:r>
              <a:rPr lang="en-US" sz="1200" dirty="0" err="1" smtClean="0">
                <a:solidFill>
                  <a:schemeClr val="bg2"/>
                </a:solidFill>
                <a:latin typeface="Calibri" pitchFamily="34" charset="0"/>
                <a:cs typeface="Calibri" pitchFamily="34" charset="0"/>
              </a:rPr>
              <a:t>triomphe</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victoire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nike</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membres</a:t>
            </a:r>
            <a:r>
              <a:rPr lang="en-US" sz="1200" dirty="0" smtClean="0">
                <a:solidFill>
                  <a:schemeClr val="bg2"/>
                </a:solidFill>
                <a:latin typeface="Calibri" pitchFamily="34" charset="0"/>
                <a:cs typeface="Calibri" pitchFamily="34" charset="0"/>
              </a:rPr>
              <a:t> du corps de Christ                   </a:t>
            </a:r>
            <a:r>
              <a:rPr lang="fr-FR" sz="1200" dirty="0" smtClean="0">
                <a:solidFill>
                  <a:schemeClr val="bg2"/>
                </a:solidFill>
                <a:latin typeface="Calibri" pitchFamily="34" charset="0"/>
                <a:cs typeface="Calibri" pitchFamily="34" charset="0"/>
              </a:rPr>
              <a:t>frères et </a:t>
            </a:r>
            <a:r>
              <a:rPr lang="fr-FR" sz="1200" dirty="0" err="1" smtClean="0">
                <a:solidFill>
                  <a:schemeClr val="bg2"/>
                </a:solidFill>
                <a:latin typeface="Calibri" pitchFamily="34" charset="0"/>
                <a:cs typeface="Calibri" pitchFamily="34" charset="0"/>
              </a:rPr>
              <a:t>soeurs</a:t>
            </a:r>
            <a:r>
              <a:rPr lang="fr-FR" sz="1200" dirty="0" smtClean="0">
                <a:solidFill>
                  <a:schemeClr val="bg2"/>
                </a:solidFill>
                <a:latin typeface="Calibri" pitchFamily="34" charset="0"/>
                <a:cs typeface="Calibri" pitchFamily="34" charset="0"/>
              </a:rPr>
              <a:t> en Christ</a:t>
            </a:r>
            <a:r>
              <a:rPr lang="en-US" sz="1200" dirty="0" smtClean="0">
                <a:solidFill>
                  <a:schemeClr val="bg2"/>
                </a:solidFill>
                <a:latin typeface="Calibri" pitchFamily="34" charset="0"/>
                <a:cs typeface="Calibri" pitchFamily="34" charset="0"/>
              </a:rPr>
              <a:t>                               branches de Christ </a:t>
            </a:r>
          </a:p>
          <a:p>
            <a:pPr algn="ctr">
              <a:lnSpc>
                <a:spcPts val="1300"/>
              </a:lnSpc>
            </a:pPr>
            <a:r>
              <a:rPr lang="en-US" sz="1200" dirty="0" err="1" smtClean="0">
                <a:solidFill>
                  <a:schemeClr val="bg2"/>
                </a:solidFill>
                <a:latin typeface="Calibri" pitchFamily="34" charset="0"/>
                <a:cs typeface="Calibri" pitchFamily="34" charset="0"/>
              </a:rPr>
              <a:t>une</a:t>
            </a:r>
            <a:r>
              <a:rPr lang="en-US" sz="1200" dirty="0" smtClean="0">
                <a:solidFill>
                  <a:schemeClr val="bg2"/>
                </a:solidFill>
                <a:latin typeface="Calibri" pitchFamily="34" charset="0"/>
                <a:cs typeface="Calibri" pitchFamily="34" charset="0"/>
              </a:rPr>
              <a:t> race </a:t>
            </a:r>
            <a:r>
              <a:rPr lang="en-US" sz="1200" dirty="0" err="1" smtClean="0">
                <a:solidFill>
                  <a:schemeClr val="bg2"/>
                </a:solidFill>
                <a:latin typeface="Calibri" pitchFamily="34" charset="0"/>
                <a:cs typeface="Calibri" pitchFamily="34" charset="0"/>
              </a:rPr>
              <a:t>élue</a:t>
            </a:r>
            <a:r>
              <a:rPr lang="en-US" sz="1200" dirty="0" smtClean="0">
                <a:solidFill>
                  <a:schemeClr val="bg2"/>
                </a:solidFill>
                <a:latin typeface="Calibri" pitchFamily="34" charset="0"/>
                <a:cs typeface="Calibri" pitchFamily="34" charset="0"/>
              </a:rPr>
              <a:t>, un </a:t>
            </a:r>
            <a:r>
              <a:rPr lang="en-US" sz="1200" dirty="0" err="1" smtClean="0">
                <a:solidFill>
                  <a:schemeClr val="bg2"/>
                </a:solidFill>
                <a:latin typeface="Calibri" pitchFamily="34" charset="0"/>
                <a:cs typeface="Calibri" pitchFamily="34" charset="0"/>
              </a:rPr>
              <a:t>sacerdoce</a:t>
            </a:r>
            <a:r>
              <a:rPr lang="en-US" sz="1200" dirty="0" smtClean="0">
                <a:solidFill>
                  <a:schemeClr val="bg2"/>
                </a:solidFill>
                <a:latin typeface="Calibri" pitchFamily="34" charset="0"/>
                <a:cs typeface="Calibri" pitchFamily="34" charset="0"/>
              </a:rPr>
              <a:t> royal, </a:t>
            </a:r>
            <a:r>
              <a:rPr lang="en-US" sz="1200" dirty="0" err="1" smtClean="0">
                <a:solidFill>
                  <a:schemeClr val="bg2"/>
                </a:solidFill>
                <a:latin typeface="Calibri" pitchFamily="34" charset="0"/>
                <a:cs typeface="Calibri" pitchFamily="34" charset="0"/>
              </a:rPr>
              <a:t>une</a:t>
            </a:r>
            <a:r>
              <a:rPr lang="en-US" sz="1200" dirty="0" smtClean="0">
                <a:solidFill>
                  <a:schemeClr val="bg2"/>
                </a:solidFill>
                <a:latin typeface="Calibri" pitchFamily="34" charset="0"/>
                <a:cs typeface="Calibri" pitchFamily="34" charset="0"/>
              </a:rPr>
              <a:t> nation </a:t>
            </a:r>
            <a:r>
              <a:rPr lang="en-US" sz="1200" dirty="0" err="1" smtClean="0">
                <a:solidFill>
                  <a:schemeClr val="bg2"/>
                </a:solidFill>
                <a:latin typeface="Calibri" pitchFamily="34" charset="0"/>
                <a:cs typeface="Calibri" pitchFamily="34" charset="0"/>
              </a:rPr>
              <a:t>sainte</a:t>
            </a:r>
            <a:r>
              <a:rPr lang="en-US" sz="1200" dirty="0" smtClean="0">
                <a:solidFill>
                  <a:schemeClr val="bg2"/>
                </a:solidFill>
                <a:latin typeface="Calibri" pitchFamily="34" charset="0"/>
                <a:cs typeface="Calibri" pitchFamily="34" charset="0"/>
              </a:rPr>
              <a:t>, un </a:t>
            </a:r>
            <a:r>
              <a:rPr lang="en-US" sz="1200" dirty="0" err="1" smtClean="0">
                <a:solidFill>
                  <a:schemeClr val="bg2"/>
                </a:solidFill>
                <a:latin typeface="Calibri" pitchFamily="34" charset="0"/>
                <a:cs typeface="Calibri" pitchFamily="34" charset="0"/>
              </a:rPr>
              <a:t>peuple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acquis</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peuple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concitoyens</a:t>
            </a:r>
            <a:r>
              <a:rPr lang="en-US" sz="1200" dirty="0" smtClean="0">
                <a:solidFill>
                  <a:schemeClr val="bg2"/>
                </a:solidFill>
                <a:latin typeface="Calibri" pitchFamily="34" charset="0"/>
                <a:cs typeface="Calibri" pitchFamily="34" charset="0"/>
              </a:rPr>
              <a:t> des saints, gens de la </a:t>
            </a:r>
            <a:r>
              <a:rPr lang="en-US" sz="1200" dirty="0" err="1" smtClean="0">
                <a:solidFill>
                  <a:schemeClr val="bg2"/>
                </a:solidFill>
                <a:latin typeface="Calibri" pitchFamily="34" charset="0"/>
                <a:cs typeface="Calibri" pitchFamily="34" charset="0"/>
              </a:rPr>
              <a:t>maison</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citoyenneté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les </a:t>
            </a:r>
            <a:r>
              <a:rPr lang="en-US" sz="1200" dirty="0" err="1" smtClean="0">
                <a:solidFill>
                  <a:schemeClr val="bg2"/>
                </a:solidFill>
                <a:latin typeface="Calibri" pitchFamily="34" charset="0"/>
                <a:cs typeface="Calibri" pitchFamily="34" charset="0"/>
              </a:rPr>
              <a:t>cieux</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l'espérance</a:t>
            </a:r>
            <a:r>
              <a:rPr lang="en-US" sz="1200" dirty="0" smtClean="0">
                <a:solidFill>
                  <a:schemeClr val="bg2"/>
                </a:solidFill>
                <a:latin typeface="Calibri" pitchFamily="34" charset="0"/>
                <a:cs typeface="Calibri" pitchFamily="34" charset="0"/>
              </a:rPr>
              <a:t> de la </a:t>
            </a:r>
            <a:r>
              <a:rPr lang="en-US" sz="1200" dirty="0" err="1" smtClean="0">
                <a:solidFill>
                  <a:schemeClr val="bg2"/>
                </a:solidFill>
                <a:latin typeface="Calibri" pitchFamily="34" charset="0"/>
                <a:cs typeface="Calibri" pitchFamily="34" charset="0"/>
              </a:rPr>
              <a:t>gloire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héritage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héritier</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cohéritier</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avec Christ à  mort     la perfection en </a:t>
            </a:r>
            <a:r>
              <a:rPr lang="en-US" sz="1200" dirty="0" err="1" smtClean="0">
                <a:solidFill>
                  <a:schemeClr val="bg2"/>
                </a:solidFill>
                <a:latin typeface="Calibri" pitchFamily="34" charset="0"/>
                <a:cs typeface="Calibri" pitchFamily="34" charset="0"/>
              </a:rPr>
              <a:t>sa</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présence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glorifié</a:t>
            </a:r>
            <a:r>
              <a:rPr lang="en-US" sz="1200" dirty="0" smtClean="0">
                <a:solidFill>
                  <a:schemeClr val="bg2"/>
                </a:solidFill>
                <a:latin typeface="Calibri" pitchFamily="34" charset="0"/>
                <a:cs typeface="Calibri" pitchFamily="34" charset="0"/>
              </a:rPr>
              <a:t> pour </a:t>
            </a:r>
            <a:r>
              <a:rPr lang="en-US" sz="1200" dirty="0" err="1" smtClean="0">
                <a:solidFill>
                  <a:schemeClr val="bg2"/>
                </a:solidFill>
                <a:latin typeface="Calibri" pitchFamily="34" charset="0"/>
                <a:cs typeface="Calibri" pitchFamily="34" charset="0"/>
              </a:rPr>
              <a:t>ressembler</a:t>
            </a:r>
            <a:r>
              <a:rPr lang="en-US" sz="1200" dirty="0" smtClean="0">
                <a:solidFill>
                  <a:schemeClr val="bg2"/>
                </a:solidFill>
                <a:latin typeface="Calibri" pitchFamily="34" charset="0"/>
                <a:cs typeface="Calibri" pitchFamily="34" charset="0"/>
              </a:rPr>
              <a:t> à </a:t>
            </a:r>
            <a:r>
              <a:rPr lang="en-US" sz="1200" dirty="0" err="1" smtClean="0">
                <a:solidFill>
                  <a:schemeClr val="bg2"/>
                </a:solidFill>
                <a:latin typeface="Calibri" pitchFamily="34" charset="0"/>
                <a:cs typeface="Calibri" pitchFamily="34" charset="0"/>
              </a:rPr>
              <a:t>Jésus</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royaume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céleste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entrer</a:t>
            </a:r>
            <a:r>
              <a:rPr lang="en-US" sz="1200" dirty="0" smtClean="0">
                <a:solidFill>
                  <a:schemeClr val="bg2"/>
                </a:solidFill>
                <a:latin typeface="Calibri" pitchFamily="34" charset="0"/>
                <a:cs typeface="Calibri" pitchFamily="34" charset="0"/>
              </a:rPr>
              <a:t> joie du Seigneur   </a:t>
            </a:r>
            <a:r>
              <a:rPr lang="en-US" sz="1200" dirty="0" err="1" smtClean="0">
                <a:solidFill>
                  <a:schemeClr val="bg2"/>
                </a:solidFill>
                <a:latin typeface="Calibri" pitchFamily="34" charset="0"/>
                <a:cs typeface="Calibri" pitchFamily="34" charset="0"/>
              </a:rPr>
              <a:t>délivré</a:t>
            </a:r>
            <a:r>
              <a:rPr lang="en-US" sz="1200" dirty="0" smtClean="0">
                <a:solidFill>
                  <a:schemeClr val="bg2"/>
                </a:solidFill>
                <a:latin typeface="Calibri" pitchFamily="34" charset="0"/>
                <a:cs typeface="Calibri" pitchFamily="34" charset="0"/>
              </a:rPr>
              <a:t> de la </a:t>
            </a:r>
            <a:r>
              <a:rPr lang="en-US" sz="1200" dirty="0" err="1" smtClean="0">
                <a:solidFill>
                  <a:schemeClr val="bg2"/>
                </a:solidFill>
                <a:latin typeface="Calibri" pitchFamily="34" charset="0"/>
                <a:cs typeface="Calibri" pitchFamily="34" charset="0"/>
              </a:rPr>
              <a:t>colère</a:t>
            </a:r>
            <a:r>
              <a:rPr lang="en-US" sz="1200" dirty="0" smtClean="0">
                <a:solidFill>
                  <a:schemeClr val="bg2"/>
                </a:solidFill>
                <a:latin typeface="Calibri" pitchFamily="34" charset="0"/>
                <a:cs typeface="Calibri" pitchFamily="34" charset="0"/>
              </a:rPr>
              <a:t> à </a:t>
            </a:r>
            <a:r>
              <a:rPr lang="en-US" sz="1200" dirty="0" err="1" smtClean="0">
                <a:solidFill>
                  <a:schemeClr val="bg2"/>
                </a:solidFill>
                <a:latin typeface="Calibri" pitchFamily="34" charset="0"/>
                <a:cs typeface="Calibri" pitchFamily="34" charset="0"/>
              </a:rPr>
              <a:t>venir</a:t>
            </a:r>
            <a:r>
              <a:rPr lang="en-US" sz="1200" dirty="0" smtClean="0">
                <a:solidFill>
                  <a:schemeClr val="bg2"/>
                </a:solidFill>
                <a:latin typeface="Calibri" pitchFamily="34" charset="0"/>
                <a:cs typeface="Calibri" pitchFamily="34" charset="0"/>
              </a:rPr>
              <a:t>      </a:t>
            </a:r>
          </a:p>
          <a:p>
            <a:pPr algn="ctr">
              <a:lnSpc>
                <a:spcPts val="1300"/>
              </a:lnSpc>
            </a:pPr>
            <a:r>
              <a:rPr lang="en-US" sz="1200" dirty="0" err="1" smtClean="0">
                <a:solidFill>
                  <a:schemeClr val="bg2"/>
                </a:solidFill>
                <a:latin typeface="Calibri" pitchFamily="34" charset="0"/>
                <a:cs typeface="Calibri" pitchFamily="34" charset="0"/>
              </a:rPr>
              <a:t>sa</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bonne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œuvre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rendu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parfaite</a:t>
            </a:r>
            <a:r>
              <a:rPr lang="en-US" sz="1200" dirty="0" smtClean="0">
                <a:solidFill>
                  <a:schemeClr val="bg2"/>
                </a:solidFill>
                <a:latin typeface="Calibri" pitchFamily="34" charset="0"/>
                <a:cs typeface="Calibri" pitchFamily="34" charset="0"/>
              </a:rPr>
              <a:t>      </a:t>
            </a:r>
            <a:r>
              <a:rPr lang="fr-FR" sz="1200" dirty="0" smtClean="0">
                <a:solidFill>
                  <a:schemeClr val="bg2"/>
                </a:solidFill>
                <a:latin typeface="Calibri" pitchFamily="34" charset="0"/>
                <a:cs typeface="Calibri" pitchFamily="34" charset="0"/>
              </a:rPr>
              <a:t>  </a:t>
            </a:r>
            <a:r>
              <a:rPr lang="en-US" sz="1200" dirty="0" smtClean="0">
                <a:solidFill>
                  <a:schemeClr val="bg2"/>
                </a:solidFill>
                <a:latin typeface="Calibri" pitchFamily="34" charset="0"/>
                <a:cs typeface="Calibri" pitchFamily="34" charset="0"/>
              </a:rPr>
              <a:t>corps de </a:t>
            </a:r>
            <a:r>
              <a:rPr lang="en-US" sz="1200" dirty="0" err="1" smtClean="0">
                <a:solidFill>
                  <a:schemeClr val="bg2"/>
                </a:solidFill>
                <a:latin typeface="Calibri" pitchFamily="34" charset="0"/>
                <a:cs typeface="Calibri" pitchFamily="34" charset="0"/>
              </a:rPr>
              <a:t>résurrection</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comme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Jésus</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marriage de </a:t>
            </a:r>
            <a:r>
              <a:rPr lang="en-US" sz="1200" dirty="0" err="1" smtClean="0">
                <a:solidFill>
                  <a:schemeClr val="bg2"/>
                </a:solidFill>
                <a:latin typeface="Calibri" pitchFamily="34" charset="0"/>
                <a:cs typeface="Calibri" pitchFamily="34" charset="0"/>
              </a:rPr>
              <a:t>l'Agneau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toute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larme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nos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yeux</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essuyée</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voir</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sa</a:t>
            </a:r>
            <a:r>
              <a:rPr lang="en-US" sz="1200" dirty="0" smtClean="0">
                <a:solidFill>
                  <a:schemeClr val="bg2"/>
                </a:solidFill>
                <a:latin typeface="Calibri" pitchFamily="34" charset="0"/>
                <a:cs typeface="Calibri" pitchFamily="34" charset="0"/>
              </a:rPr>
              <a:t> face                                    </a:t>
            </a:r>
            <a:r>
              <a:rPr lang="en-US" sz="1200" dirty="0" err="1" smtClean="0">
                <a:solidFill>
                  <a:schemeClr val="bg2"/>
                </a:solidFill>
                <a:latin typeface="Calibri" pitchFamily="34" charset="0"/>
                <a:cs typeface="Calibri" pitchFamily="34" charset="0"/>
              </a:rPr>
              <a:t>règne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éternellement</a:t>
            </a:r>
            <a:r>
              <a:rPr lang="en-US" sz="1200" dirty="0" smtClean="0">
                <a:solidFill>
                  <a:schemeClr val="bg2"/>
                </a:solidFill>
                <a:latin typeface="Calibri" pitchFamily="34" charset="0"/>
                <a:cs typeface="Calibri" pitchFamily="34" charset="0"/>
              </a:rPr>
              <a:t>    </a:t>
            </a:r>
          </a:p>
          <a:p>
            <a:pPr algn="ctr">
              <a:lnSpc>
                <a:spcPts val="1300"/>
              </a:lnSpc>
            </a:pPr>
            <a:r>
              <a:rPr lang="fr-CA" sz="1200" b="1" dirty="0" smtClean="0">
                <a:solidFill>
                  <a:schemeClr val="bg2"/>
                </a:solidFill>
                <a:latin typeface="Calibri" pitchFamily="34" charset="0"/>
                <a:cs typeface="Calibri" pitchFamily="34" charset="0"/>
              </a:rPr>
              <a:t>aimé et sauvé</a:t>
            </a:r>
            <a:r>
              <a:rPr lang="fr-CA" sz="1200" dirty="0" smtClean="0">
                <a:solidFill>
                  <a:schemeClr val="bg2"/>
                </a:solidFill>
                <a:latin typeface="Calibri" pitchFamily="34" charset="0"/>
                <a:cs typeface="Calibri" pitchFamily="34" charset="0"/>
              </a:rPr>
              <a:t> </a:t>
            </a:r>
          </a:p>
          <a:p>
            <a:pPr algn="ctr">
              <a:lnSpc>
                <a:spcPts val="1300"/>
              </a:lnSpc>
            </a:pPr>
            <a:r>
              <a:rPr lang="fr-CA" sz="1200" b="1" dirty="0" smtClean="0">
                <a:solidFill>
                  <a:schemeClr val="bg2"/>
                </a:solidFill>
                <a:latin typeface="Calibri" pitchFamily="34" charset="0"/>
                <a:cs typeface="Calibri" pitchFamily="34" charset="0"/>
              </a:rPr>
              <a:t>dans</a:t>
            </a:r>
            <a:r>
              <a:rPr lang="en-US" sz="1200" b="1" dirty="0" smtClean="0">
                <a:solidFill>
                  <a:schemeClr val="bg2"/>
                </a:solidFill>
                <a:latin typeface="Calibri" pitchFamily="34" charset="0"/>
                <a:cs typeface="Calibri" pitchFamily="34" charset="0"/>
              </a:rPr>
              <a:t> la nouvelle alliance</a:t>
            </a:r>
          </a:p>
          <a:p>
            <a:pPr algn="ctr">
              <a:lnSpc>
                <a:spcPts val="1320"/>
              </a:lnSpc>
            </a:pPr>
            <a:r>
              <a:rPr lang="en-US" sz="1200" dirty="0" smtClean="0">
                <a:solidFill>
                  <a:schemeClr val="bg2"/>
                </a:solidFill>
                <a:latin typeface="Calibri" pitchFamily="34" charset="0"/>
                <a:cs typeface="Calibri" pitchFamily="34" charset="0"/>
              </a:rPr>
              <a:t> </a:t>
            </a:r>
          </a:p>
        </p:txBody>
      </p:sp>
    </p:spTree>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bg>
      <p:bgPr>
        <a:solidFill>
          <a:srgbClr val="66FFFF"/>
        </a:solidFill>
        <a:effectLst/>
      </p:bgPr>
    </p:bg>
    <p:spTree>
      <p:nvGrpSpPr>
        <p:cNvPr id="1" name="Shape 4080"/>
        <p:cNvGrpSpPr/>
        <p:nvPr/>
      </p:nvGrpSpPr>
      <p:grpSpPr>
        <a:xfrm>
          <a:off x="0" y="0"/>
          <a:ext cx="0" cy="0"/>
          <a:chOff x="0" y="0"/>
          <a:chExt cx="0" cy="0"/>
        </a:xfrm>
      </p:grpSpPr>
      <p:sp>
        <p:nvSpPr>
          <p:cNvPr id="4081" name="Google Shape;4081;p226"/>
          <p:cNvSpPr txBox="1"/>
          <p:nvPr/>
        </p:nvSpPr>
        <p:spPr>
          <a:xfrm>
            <a:off x="152400" y="228600"/>
            <a:ext cx="8915400" cy="710963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rgbClr val="FF0000"/>
                </a:solidFill>
                <a:latin typeface="Arial"/>
                <a:ea typeface="Arial"/>
                <a:cs typeface="Arial"/>
                <a:sym typeface="Arial"/>
              </a:rPr>
              <a:t>Hautement recommandé</a:t>
            </a:r>
            <a:endParaRPr/>
          </a:p>
          <a:p>
            <a:pPr marL="0" marR="0" lvl="0" indent="0" algn="l" rtl="0">
              <a:spcBef>
                <a:spcPts val="0"/>
              </a:spcBef>
              <a:spcAft>
                <a:spcPts val="0"/>
              </a:spcAft>
              <a:buNone/>
            </a:pPr>
            <a:endParaRPr sz="1600" b="1">
              <a:solidFill>
                <a:schemeClr val="dk2"/>
              </a:solidFill>
              <a:latin typeface="Arial"/>
              <a:ea typeface="Arial"/>
              <a:cs typeface="Arial"/>
              <a:sym typeface="Arial"/>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Prenez l'habitude de louer le SEIGNEUR chaque jour pour sa grâce en Christ. Développez un esprit et un cœur qui reposent en Christ pour tous. </a:t>
            </a:r>
            <a:endParaRPr/>
          </a:p>
          <a:p>
            <a:pPr marL="0" marR="0" lvl="0" indent="0" algn="l" rtl="0">
              <a:spcBef>
                <a:spcPts val="0"/>
              </a:spcBef>
              <a:spcAft>
                <a:spcPts val="0"/>
              </a:spcAft>
              <a:buNone/>
            </a:pPr>
            <a:endParaRPr sz="1600" b="1">
              <a:solidFill>
                <a:schemeClr val="dk2"/>
              </a:solidFill>
              <a:latin typeface="Arial"/>
              <a:ea typeface="Arial"/>
              <a:cs typeface="Arial"/>
              <a:sym typeface="Arial"/>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Pendant votre temps de prière chacun des sept jours de la semaine, louez le Seigneur à travers la section 1 du jour 1, section deux le jour 2, . . . sept le jour 7 !</a:t>
            </a:r>
            <a:endParaRPr/>
          </a:p>
          <a:p>
            <a:pPr marL="0" marR="0" lvl="0" indent="0" algn="l" rtl="0">
              <a:spcBef>
                <a:spcPts val="0"/>
              </a:spcBef>
              <a:spcAft>
                <a:spcPts val="0"/>
              </a:spcAft>
              <a:buNone/>
            </a:pPr>
            <a:endParaRPr sz="1600" b="1">
              <a:solidFill>
                <a:schemeClr val="dk2"/>
              </a:solidFill>
              <a:latin typeface="Arial"/>
              <a:ea typeface="Arial"/>
              <a:cs typeface="Arial"/>
              <a:sym typeface="Arial"/>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Lundi – Section 1</a:t>
            </a:r>
            <a:endParaRPr sz="2400" b="1">
              <a:solidFill>
                <a:srgbClr val="7030A0"/>
              </a:solidFill>
              <a:latin typeface="Arial"/>
              <a:ea typeface="Arial"/>
              <a:cs typeface="Arial"/>
              <a:sym typeface="Arial"/>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Mardi – Section 2  </a:t>
            </a:r>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Mercredi – Section 3</a:t>
            </a:r>
            <a:endParaRPr sz="2800" b="1">
              <a:solidFill>
                <a:srgbClr val="FF0000"/>
              </a:solidFill>
              <a:latin typeface="Arial"/>
              <a:ea typeface="Arial"/>
              <a:cs typeface="Arial"/>
              <a:sym typeface="Arial"/>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Jeudi – Section 4  </a:t>
            </a:r>
            <a:r>
              <a:rPr lang="en-US" sz="2800" b="1">
                <a:solidFill>
                  <a:srgbClr val="FF0000"/>
                </a:solidFill>
                <a:latin typeface="Calibri"/>
                <a:ea typeface="Calibri"/>
                <a:cs typeface="Calibri"/>
                <a:sym typeface="Calibri"/>
              </a:rPr>
              <a:t> </a:t>
            </a:r>
            <a:endParaRPr sz="2800" b="1">
              <a:solidFill>
                <a:srgbClr val="FF0000"/>
              </a:solidFill>
              <a:latin typeface="Arial"/>
              <a:ea typeface="Arial"/>
              <a:cs typeface="Arial"/>
              <a:sym typeface="Arial"/>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Vendredi – Section 5 </a:t>
            </a:r>
            <a:r>
              <a:rPr lang="en-US" sz="2800" b="1">
                <a:solidFill>
                  <a:srgbClr val="FF0000"/>
                </a:solidFill>
                <a:latin typeface="Calibri"/>
                <a:ea typeface="Calibri"/>
                <a:cs typeface="Calibri"/>
                <a:sym typeface="Calibri"/>
              </a:rPr>
              <a:t> </a:t>
            </a:r>
            <a:endParaRPr sz="2800" b="1">
              <a:solidFill>
                <a:srgbClr val="FF0000"/>
              </a:solidFill>
              <a:latin typeface="Arial"/>
              <a:ea typeface="Arial"/>
              <a:cs typeface="Arial"/>
              <a:sym typeface="Arial"/>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Samedi – Section 6  </a:t>
            </a:r>
            <a:r>
              <a:rPr lang="en-US" sz="2800" b="1">
                <a:solidFill>
                  <a:srgbClr val="FF0000"/>
                </a:solidFill>
                <a:latin typeface="Calibri"/>
                <a:ea typeface="Calibri"/>
                <a:cs typeface="Calibri"/>
                <a:sym typeface="Calibri"/>
              </a:rPr>
              <a:t> </a:t>
            </a:r>
            <a:endParaRPr sz="2800" b="1">
              <a:solidFill>
                <a:srgbClr val="FF0000"/>
              </a:solidFill>
              <a:latin typeface="Arial"/>
              <a:ea typeface="Arial"/>
              <a:cs typeface="Arial"/>
              <a:sym typeface="Arial"/>
            </a:endParaRPr>
          </a:p>
          <a:p>
            <a:pPr marL="0" marR="0" lvl="0" indent="0" algn="l" rtl="0">
              <a:spcBef>
                <a:spcPts val="0"/>
              </a:spcBef>
              <a:spcAft>
                <a:spcPts val="0"/>
              </a:spcAft>
              <a:buNone/>
            </a:pPr>
            <a:r>
              <a:rPr lang="en-US" sz="2400" b="1">
                <a:solidFill>
                  <a:schemeClr val="dk2"/>
                </a:solidFill>
                <a:latin typeface="Arial"/>
                <a:ea typeface="Arial"/>
                <a:cs typeface="Arial"/>
                <a:sym typeface="Arial"/>
              </a:rPr>
              <a:t>Dimanche – Section 7 </a:t>
            </a:r>
            <a:r>
              <a:rPr lang="en-US" sz="2800" b="1">
                <a:solidFill>
                  <a:srgbClr val="FF0000"/>
                </a:solidFill>
                <a:latin typeface="Calibri"/>
                <a:ea typeface="Calibri"/>
                <a:cs typeface="Calibri"/>
                <a:sym typeface="Calibri"/>
              </a:rPr>
              <a:t>Dons de gloire future 83-97</a:t>
            </a:r>
            <a:endParaRPr/>
          </a:p>
          <a:p>
            <a:pPr marL="0" marR="0" lvl="0" indent="0" algn="l" rtl="0">
              <a:spcBef>
                <a:spcPts val="0"/>
              </a:spcBef>
              <a:spcAft>
                <a:spcPts val="0"/>
              </a:spcAft>
              <a:buNone/>
            </a:pPr>
            <a:r>
              <a:rPr lang="en-US" sz="2800" b="1">
                <a:solidFill>
                  <a:srgbClr val="FF0000"/>
                </a:solidFill>
                <a:latin typeface="Calibri"/>
                <a:ea typeface="Calibri"/>
                <a:cs typeface="Calibri"/>
                <a:sym typeface="Calibri"/>
              </a:rPr>
              <a:t>            Trois grands dons qui incluent tous les autres 98-100 </a:t>
            </a:r>
            <a:br>
              <a:rPr lang="en-US" sz="2800" b="1">
                <a:solidFill>
                  <a:srgbClr val="FF0000"/>
                </a:solidFill>
                <a:latin typeface="Calibri"/>
                <a:ea typeface="Calibri"/>
                <a:cs typeface="Calibri"/>
                <a:sym typeface="Calibri"/>
              </a:rPr>
            </a:br>
            <a:r>
              <a:rPr lang="en-US" sz="2800" b="1">
                <a:solidFill>
                  <a:srgbClr val="FF0000"/>
                </a:solidFill>
                <a:latin typeface="Calibri"/>
                <a:ea typeface="Calibri"/>
                <a:cs typeface="Calibri"/>
                <a:sym typeface="Calibri"/>
              </a:rPr>
              <a:t> </a:t>
            </a:r>
            <a:endParaRPr sz="2800" b="1">
              <a:solidFill>
                <a:srgbClr val="FF0000"/>
              </a:solidFill>
              <a:latin typeface="Arial"/>
              <a:ea typeface="Arial"/>
              <a:cs typeface="Arial"/>
              <a:sym typeface="Arial"/>
            </a:endParaRPr>
          </a:p>
        </p:txBody>
      </p:sp>
    </p:spTree>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4085"/>
        <p:cNvGrpSpPr/>
        <p:nvPr/>
      </p:nvGrpSpPr>
      <p:grpSpPr>
        <a:xfrm>
          <a:off x="0" y="0"/>
          <a:ext cx="0" cy="0"/>
          <a:chOff x="0" y="0"/>
          <a:chExt cx="0" cy="0"/>
        </a:xfrm>
      </p:grpSpPr>
      <p:sp>
        <p:nvSpPr>
          <p:cNvPr id="4086" name="Google Shape;4086;p227"/>
          <p:cNvSpPr txBox="1">
            <a:spLocks noGrp="1"/>
          </p:cNvSpPr>
          <p:nvPr>
            <p:ph type="title"/>
          </p:nvPr>
        </p:nvSpPr>
        <p:spPr>
          <a:xfrm>
            <a:off x="0" y="3366120"/>
            <a:ext cx="91440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200" b="1">
                <a:solidFill>
                  <a:srgbClr val="FFFF00"/>
                </a:solidFill>
                <a:latin typeface="Calibri"/>
                <a:ea typeface="Calibri"/>
                <a:cs typeface="Calibri"/>
                <a:sym typeface="Calibri"/>
              </a:rPr>
              <a:t>La grâce de Dieu en Christ </a:t>
            </a:r>
            <a:br>
              <a:rPr lang="en-US" sz="3200" b="1">
                <a:solidFill>
                  <a:srgbClr val="FFFF00"/>
                </a:solidFill>
                <a:latin typeface="Calibri"/>
                <a:ea typeface="Calibri"/>
                <a:cs typeface="Calibri"/>
                <a:sym typeface="Calibri"/>
              </a:rPr>
            </a:br>
            <a:r>
              <a:rPr lang="en-US" sz="2400" b="1">
                <a:solidFill>
                  <a:srgbClr val="FFFF00"/>
                </a:solidFill>
                <a:latin typeface="Calibri"/>
                <a:ea typeface="Calibri"/>
                <a:cs typeface="Calibri"/>
                <a:sym typeface="Calibri"/>
              </a:rPr>
              <a:t>100 dons de délices que nous recevons dans </a:t>
            </a:r>
            <a:br>
              <a:rPr lang="en-US" sz="2400" b="1">
                <a:solidFill>
                  <a:srgbClr val="FFFF00"/>
                </a:solidFill>
                <a:latin typeface="Calibri"/>
                <a:ea typeface="Calibri"/>
                <a:cs typeface="Calibri"/>
                <a:sym typeface="Calibri"/>
              </a:rPr>
            </a:br>
            <a:r>
              <a:rPr lang="en-US" sz="2400" b="1">
                <a:solidFill>
                  <a:srgbClr val="FFFF00"/>
                </a:solidFill>
                <a:latin typeface="Calibri"/>
                <a:ea typeface="Calibri"/>
                <a:cs typeface="Calibri"/>
                <a:sym typeface="Calibri"/>
              </a:rPr>
              <a:t>le don du Seigneur du Christ crucifié</a:t>
            </a:r>
            <a:r>
              <a:rPr lang="en-US" sz="3200" b="1">
                <a:solidFill>
                  <a:srgbClr val="FFFF00"/>
                </a:solidFill>
                <a:latin typeface="Calibri"/>
                <a:ea typeface="Calibri"/>
                <a:cs typeface="Calibri"/>
                <a:sym typeface="Calibri"/>
              </a:rPr>
              <a:t> </a:t>
            </a:r>
            <a:br>
              <a:rPr lang="en-US" sz="3200" b="1">
                <a:solidFill>
                  <a:srgbClr val="FFFF00"/>
                </a:solidFill>
                <a:latin typeface="Calibri"/>
                <a:ea typeface="Calibri"/>
                <a:cs typeface="Calibri"/>
                <a:sym typeface="Calibri"/>
              </a:rPr>
            </a:br>
            <a:r>
              <a:rPr lang="en-US" sz="1200" b="1">
                <a:solidFill>
                  <a:srgbClr val="FFFF00"/>
                </a:solidFill>
                <a:latin typeface="Calibri"/>
                <a:ea typeface="Calibri"/>
                <a:cs typeface="Calibri"/>
                <a:sym typeface="Calibri"/>
              </a:rPr>
              <a:t/>
            </a:r>
            <a:br>
              <a:rPr lang="en-US" sz="1200" b="1">
                <a:solidFill>
                  <a:srgbClr val="FFFF00"/>
                </a:solidFill>
                <a:latin typeface="Calibri"/>
                <a:ea typeface="Calibri"/>
                <a:cs typeface="Calibri"/>
                <a:sym typeface="Calibri"/>
              </a:rPr>
            </a:br>
            <a:r>
              <a:rPr lang="en-US" sz="2800" b="1">
                <a:solidFill>
                  <a:schemeClr val="lt1"/>
                </a:solidFill>
                <a:latin typeface="Calibri"/>
                <a:ea typeface="Calibri"/>
                <a:cs typeface="Calibri"/>
                <a:sym typeface="Calibri"/>
              </a:rPr>
              <a:t>Dons qui sont un fondement solide 1-14 </a:t>
            </a:r>
            <a:br>
              <a:rPr lang="en-US" sz="28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Dons de connexion avec le Père, le Fils et l'Esprit 15-23 </a:t>
            </a:r>
            <a:br>
              <a:rPr lang="en-US" sz="28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Dons de vie sur le trône de Dieu 24-31 </a:t>
            </a:r>
            <a:br>
              <a:rPr lang="en-US" sz="28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Dons d'être libéré du péché 32-48 </a:t>
            </a:r>
            <a:br>
              <a:rPr lang="en-US" sz="28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Dons de vie dans le Saint-Esprit 48-71 </a:t>
            </a:r>
            <a:br>
              <a:rPr lang="en-US" sz="28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Dons d'être le corps du Christ 72-82 </a:t>
            </a:r>
            <a:r>
              <a:rPr lang="en-US" sz="2800" b="1">
                <a:solidFill>
                  <a:srgbClr val="00FF00"/>
                </a:solidFill>
                <a:latin typeface="Calibri"/>
                <a:ea typeface="Calibri"/>
                <a:cs typeface="Calibri"/>
                <a:sym typeface="Calibri"/>
              </a:rPr>
              <a:t/>
            </a:r>
            <a:br>
              <a:rPr lang="en-US" sz="2800" b="1">
                <a:solidFill>
                  <a:srgbClr val="00FF00"/>
                </a:solidFill>
                <a:latin typeface="Calibri"/>
                <a:ea typeface="Calibri"/>
                <a:cs typeface="Calibri"/>
                <a:sym typeface="Calibri"/>
              </a:rPr>
            </a:br>
            <a:r>
              <a:rPr lang="en-US" sz="2800" b="1">
                <a:solidFill>
                  <a:srgbClr val="00FF00"/>
                </a:solidFill>
                <a:latin typeface="Calibri"/>
                <a:ea typeface="Calibri"/>
                <a:cs typeface="Calibri"/>
                <a:sym typeface="Calibri"/>
              </a:rPr>
              <a:t>Dons de gloire future 83-97 </a:t>
            </a:r>
            <a:r>
              <a:rPr lang="en-US" sz="2800" b="1">
                <a:solidFill>
                  <a:schemeClr val="lt1"/>
                </a:solidFill>
                <a:latin typeface="Calibri"/>
                <a:ea typeface="Calibri"/>
                <a:cs typeface="Calibri"/>
                <a:sym typeface="Calibri"/>
              </a:rPr>
              <a:t/>
            </a:r>
            <a:br>
              <a:rPr lang="en-US" sz="28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Trois grands dons qui incluent tous les autres 98-100 </a:t>
            </a:r>
            <a:br>
              <a:rPr lang="en-US" sz="28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
            </a:r>
            <a:br>
              <a:rPr lang="en-US" sz="2800" b="1">
                <a:solidFill>
                  <a:schemeClr val="lt1"/>
                </a:solidFill>
                <a:latin typeface="Calibri"/>
                <a:ea typeface="Calibri"/>
                <a:cs typeface="Calibri"/>
                <a:sym typeface="Calibri"/>
              </a:rPr>
            </a:br>
            <a:r>
              <a:rPr lang="en-US" sz="2800" b="1">
                <a:solidFill>
                  <a:srgbClr val="FF0000"/>
                </a:solidFill>
                <a:latin typeface="Calibri"/>
                <a:ea typeface="Calibri"/>
                <a:cs typeface="Calibri"/>
                <a:sym typeface="Calibri"/>
              </a:rPr>
              <a:t>Utilisez « recherche » sur votre smartphone </a:t>
            </a:r>
            <a:br>
              <a:rPr lang="en-US" sz="2800" b="1">
                <a:solidFill>
                  <a:srgbClr val="FF0000"/>
                </a:solidFill>
                <a:latin typeface="Calibri"/>
                <a:ea typeface="Calibri"/>
                <a:cs typeface="Calibri"/>
                <a:sym typeface="Calibri"/>
              </a:rPr>
            </a:br>
            <a:r>
              <a:rPr lang="en-US" sz="2800" b="1">
                <a:latin typeface="Arial"/>
                <a:ea typeface="Arial"/>
                <a:cs typeface="Arial"/>
                <a:sym typeface="Arial"/>
              </a:rPr>
              <a:t/>
            </a:r>
            <a:br>
              <a:rPr lang="en-US" sz="2800" b="1">
                <a:latin typeface="Arial"/>
                <a:ea typeface="Arial"/>
                <a:cs typeface="Arial"/>
                <a:sym typeface="Arial"/>
              </a:rPr>
            </a:br>
            <a:r>
              <a:rPr lang="en-US" sz="3200"/>
              <a:t/>
            </a:r>
            <a:br>
              <a:rPr lang="en-US" sz="3200"/>
            </a:br>
            <a:endParaRPr sz="3200"/>
          </a:p>
        </p:txBody>
      </p:sp>
    </p:spTree>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4090"/>
        <p:cNvGrpSpPr/>
        <p:nvPr/>
      </p:nvGrpSpPr>
      <p:grpSpPr>
        <a:xfrm>
          <a:off x="0" y="0"/>
          <a:ext cx="0" cy="0"/>
          <a:chOff x="0" y="0"/>
          <a:chExt cx="0" cy="0"/>
        </a:xfrm>
      </p:grpSpPr>
      <p:sp>
        <p:nvSpPr>
          <p:cNvPr id="4091" name="Google Shape;4091;p228"/>
          <p:cNvSpPr/>
          <p:nvPr/>
        </p:nvSpPr>
        <p:spPr>
          <a:xfrm>
            <a:off x="1907704" y="98251"/>
            <a:ext cx="7056784" cy="6715125"/>
          </a:xfrm>
          <a:prstGeom prst="ellipse">
            <a:avLst/>
          </a:prstGeom>
          <a:solidFill>
            <a:srgbClr val="FF00FF"/>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b="1">
              <a:solidFill>
                <a:schemeClr val="dk2"/>
              </a:solidFill>
              <a:latin typeface="Arial"/>
              <a:ea typeface="Arial"/>
              <a:cs typeface="Arial"/>
              <a:sym typeface="Arial"/>
            </a:endParaRPr>
          </a:p>
          <a:p>
            <a:pPr marL="0" marR="0" lvl="0" indent="0" algn="ctr" rtl="0">
              <a:spcBef>
                <a:spcPts val="0"/>
              </a:spcBef>
              <a:spcAft>
                <a:spcPts val="0"/>
              </a:spcAft>
              <a:buNone/>
            </a:pPr>
            <a:endParaRPr sz="1000" b="1">
              <a:solidFill>
                <a:schemeClr val="dk2"/>
              </a:solidFill>
              <a:latin typeface="Arial"/>
              <a:ea typeface="Arial"/>
              <a:cs typeface="Arial"/>
              <a:sym typeface="Arial"/>
            </a:endParaRPr>
          </a:p>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092" name="Google Shape;4092;p228"/>
          <p:cNvSpPr txBox="1">
            <a:spLocks noGrp="1"/>
          </p:cNvSpPr>
          <p:nvPr>
            <p:ph type="title"/>
          </p:nvPr>
        </p:nvSpPr>
        <p:spPr>
          <a:xfrm>
            <a:off x="2267744" y="-27384"/>
            <a:ext cx="6336704"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None/>
            </a:pPr>
            <a:r>
              <a:rPr lang="en-US" sz="4800" b="1">
                <a:solidFill>
                  <a:schemeClr val="dk2"/>
                </a:solidFill>
                <a:latin typeface="Calibri"/>
                <a:ea typeface="Calibri"/>
                <a:cs typeface="Calibri"/>
                <a:sym typeface="Calibri"/>
              </a:rPr>
              <a:t>en Christ</a:t>
            </a:r>
            <a:endParaRPr/>
          </a:p>
        </p:txBody>
      </p:sp>
      <p:sp>
        <p:nvSpPr>
          <p:cNvPr id="4093" name="Google Shape;4093;p228"/>
          <p:cNvSpPr txBox="1"/>
          <p:nvPr/>
        </p:nvSpPr>
        <p:spPr>
          <a:xfrm>
            <a:off x="144017" y="2204864"/>
            <a:ext cx="2483767" cy="415498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lt1"/>
                </a:solidFill>
                <a:latin typeface="Calibri"/>
                <a:ea typeface="Calibri"/>
                <a:cs typeface="Calibri"/>
                <a:sym typeface="Calibri"/>
              </a:rPr>
              <a:t>Seigneur, </a:t>
            </a:r>
            <a:endParaRPr/>
          </a:p>
          <a:p>
            <a:pPr marL="0" marR="0" lvl="0" indent="0" algn="l" rtl="0">
              <a:spcBef>
                <a:spcPts val="0"/>
              </a:spcBef>
              <a:spcAft>
                <a:spcPts val="0"/>
              </a:spcAft>
              <a:buNone/>
            </a:pPr>
            <a:r>
              <a:rPr lang="en-US" sz="2400" b="1">
                <a:solidFill>
                  <a:schemeClr val="lt1"/>
                </a:solidFill>
                <a:latin typeface="Calibri"/>
                <a:ea typeface="Calibri"/>
                <a:cs typeface="Calibri"/>
                <a:sym typeface="Calibri"/>
              </a:rPr>
              <a:t>merci que</a:t>
            </a:r>
            <a:endParaRPr/>
          </a:p>
          <a:p>
            <a:pPr marL="0" marR="0" lvl="0" indent="0" algn="l" rtl="0">
              <a:spcBef>
                <a:spcPts val="0"/>
              </a:spcBef>
              <a:spcAft>
                <a:spcPts val="0"/>
              </a:spcAft>
              <a:buNone/>
            </a:pPr>
            <a:r>
              <a:rPr lang="en-US" sz="2400" b="1">
                <a:solidFill>
                  <a:schemeClr val="lt1"/>
                </a:solidFill>
                <a:latin typeface="Calibri"/>
                <a:ea typeface="Calibri"/>
                <a:cs typeface="Calibri"/>
                <a:sym typeface="Calibri"/>
              </a:rPr>
              <a:t>Jésus est </a:t>
            </a:r>
            <a:endParaRPr/>
          </a:p>
          <a:p>
            <a:pPr marL="0" marR="0" lvl="0" indent="0" algn="l" rtl="0">
              <a:spcBef>
                <a:spcPts val="0"/>
              </a:spcBef>
              <a:spcAft>
                <a:spcPts val="0"/>
              </a:spcAft>
              <a:buNone/>
            </a:pPr>
            <a:r>
              <a:rPr lang="en-US" sz="2400" b="1">
                <a:solidFill>
                  <a:schemeClr val="lt1"/>
                </a:solidFill>
                <a:latin typeface="Calibri"/>
                <a:ea typeface="Calibri"/>
                <a:cs typeface="Calibri"/>
                <a:sym typeface="Calibri"/>
              </a:rPr>
              <a:t>mort nous </a:t>
            </a:r>
            <a:endParaRPr/>
          </a:p>
          <a:p>
            <a:pPr marL="0" marR="0" lvl="0" indent="0" algn="l" rtl="0">
              <a:spcBef>
                <a:spcPts val="0"/>
              </a:spcBef>
              <a:spcAft>
                <a:spcPts val="0"/>
              </a:spcAft>
              <a:buNone/>
            </a:pPr>
            <a:r>
              <a:rPr lang="en-US" sz="2400" b="1">
                <a:solidFill>
                  <a:schemeClr val="lt1"/>
                </a:solidFill>
                <a:latin typeface="Calibri"/>
                <a:ea typeface="Calibri"/>
                <a:cs typeface="Calibri"/>
                <a:sym typeface="Calibri"/>
              </a:rPr>
              <a:t>donner</a:t>
            </a:r>
            <a:endParaRPr/>
          </a:p>
          <a:p>
            <a:pPr marL="0" marR="0" lvl="0" indent="0" algn="l" rtl="0">
              <a:spcBef>
                <a:spcPts val="0"/>
              </a:spcBef>
              <a:spcAft>
                <a:spcPts val="0"/>
              </a:spcAft>
              <a:buNone/>
            </a:pPr>
            <a:r>
              <a:rPr lang="en-US" sz="2400" b="1">
                <a:solidFill>
                  <a:schemeClr val="lt1"/>
                </a:solidFill>
                <a:latin typeface="Calibri"/>
                <a:ea typeface="Calibri"/>
                <a:cs typeface="Calibri"/>
                <a:sym typeface="Calibri"/>
              </a:rPr>
              <a:t>richesses de</a:t>
            </a:r>
            <a:endParaRPr/>
          </a:p>
          <a:p>
            <a:pPr marL="0" marR="0" lvl="0" indent="0" algn="l" rtl="0">
              <a:spcBef>
                <a:spcPts val="0"/>
              </a:spcBef>
              <a:spcAft>
                <a:spcPts val="0"/>
              </a:spcAft>
              <a:buNone/>
            </a:pPr>
            <a:r>
              <a:rPr lang="en-US" sz="2400" b="1">
                <a:solidFill>
                  <a:schemeClr val="lt1"/>
                </a:solidFill>
                <a:latin typeface="Calibri"/>
                <a:ea typeface="Calibri"/>
                <a:cs typeface="Calibri"/>
                <a:sym typeface="Calibri"/>
              </a:rPr>
              <a:t>gloire future </a:t>
            </a:r>
            <a:endParaRPr/>
          </a:p>
          <a:p>
            <a:pPr marL="0" marR="0" lvl="0" indent="0" algn="l" rtl="0">
              <a:spcBef>
                <a:spcPts val="0"/>
              </a:spcBef>
              <a:spcAft>
                <a:spcPts val="0"/>
              </a:spcAft>
              <a:buNone/>
            </a:pPr>
            <a:r>
              <a:rPr lang="en-US" sz="2400" b="1">
                <a:solidFill>
                  <a:schemeClr val="lt1"/>
                </a:solidFill>
                <a:latin typeface="Calibri"/>
                <a:ea typeface="Calibri"/>
                <a:cs typeface="Calibri"/>
                <a:sym typeface="Calibri"/>
              </a:rPr>
              <a:t>avec toi!  Seule votre gloire peut satisfaire nos désirs profonds!</a:t>
            </a:r>
            <a:endParaRPr sz="2400" b="1">
              <a:solidFill>
                <a:schemeClr val="lt1"/>
              </a:solidFill>
              <a:latin typeface="Calibri"/>
              <a:ea typeface="Calibri"/>
              <a:cs typeface="Calibri"/>
              <a:sym typeface="Calibri"/>
            </a:endParaRPr>
          </a:p>
        </p:txBody>
      </p:sp>
      <p:sp>
        <p:nvSpPr>
          <p:cNvPr id="4094" name="Google Shape;4094;p228"/>
          <p:cNvSpPr/>
          <p:nvPr/>
        </p:nvSpPr>
        <p:spPr>
          <a:xfrm>
            <a:off x="1115616" y="1196752"/>
            <a:ext cx="1728192" cy="504056"/>
          </a:xfrm>
          <a:prstGeom prst="rightArrow">
            <a:avLst>
              <a:gd name="adj1" fmla="val 50000"/>
              <a:gd name="adj2" fmla="val 500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095" name="Google Shape;4095;p228"/>
          <p:cNvSpPr txBox="1"/>
          <p:nvPr/>
        </p:nvSpPr>
        <p:spPr>
          <a:xfrm>
            <a:off x="611460" y="476672"/>
            <a:ext cx="2592388"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lt1"/>
                </a:solidFill>
                <a:latin typeface="Arial Black"/>
                <a:ea typeface="Arial Black"/>
                <a:cs typeface="Arial Black"/>
                <a:sym typeface="Arial Black"/>
              </a:rPr>
              <a:t>foi </a:t>
            </a:r>
            <a:endParaRPr/>
          </a:p>
          <a:p>
            <a:pPr marL="0" marR="0" lvl="0" indent="0" algn="ctr" rtl="0">
              <a:spcBef>
                <a:spcPts val="0"/>
              </a:spcBef>
              <a:spcAft>
                <a:spcPts val="0"/>
              </a:spcAft>
              <a:buNone/>
            </a:pPr>
            <a:r>
              <a:rPr lang="en-US" sz="2400">
                <a:solidFill>
                  <a:schemeClr val="lt1"/>
                </a:solidFill>
                <a:latin typeface="Arial Black"/>
                <a:ea typeface="Arial Black"/>
                <a:cs typeface="Arial Black"/>
                <a:sym typeface="Arial Black"/>
              </a:rPr>
              <a:t>en Christ</a:t>
            </a:r>
            <a:endParaRPr sz="2400">
              <a:solidFill>
                <a:schemeClr val="lt1"/>
              </a:solidFill>
              <a:latin typeface="Arial Black"/>
              <a:ea typeface="Arial Black"/>
              <a:cs typeface="Arial Black"/>
              <a:sym typeface="Arial Black"/>
            </a:endParaRPr>
          </a:p>
        </p:txBody>
      </p:sp>
      <p:sp>
        <p:nvSpPr>
          <p:cNvPr id="4096" name="Google Shape;4096;p228"/>
          <p:cNvSpPr txBox="1"/>
          <p:nvPr/>
        </p:nvSpPr>
        <p:spPr>
          <a:xfrm>
            <a:off x="2195735" y="974913"/>
            <a:ext cx="6552729" cy="563227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400" b="1" dirty="0">
                <a:solidFill>
                  <a:schemeClr val="dk2"/>
                </a:solidFill>
                <a:latin typeface="Calibri"/>
                <a:ea typeface="Calibri"/>
                <a:cs typeface="Calibri"/>
                <a:sym typeface="Calibri"/>
              </a:rPr>
              <a:t> la </a:t>
            </a:r>
            <a:r>
              <a:rPr lang="en-US" sz="2400" b="1" dirty="0" err="1">
                <a:solidFill>
                  <a:schemeClr val="dk2"/>
                </a:solidFill>
                <a:latin typeface="Calibri"/>
                <a:ea typeface="Calibri"/>
                <a:cs typeface="Calibri"/>
                <a:sym typeface="Calibri"/>
              </a:rPr>
              <a:t>citoyenneté</a:t>
            </a:r>
            <a:r>
              <a:rPr lang="en-US" sz="2400" b="1" dirty="0">
                <a:solidFill>
                  <a:schemeClr val="dk2"/>
                </a:solidFill>
                <a:latin typeface="Calibri"/>
                <a:ea typeface="Calibri"/>
                <a:cs typeface="Calibri"/>
                <a:sym typeface="Calibri"/>
              </a:rPr>
              <a:t> au </a:t>
            </a:r>
            <a:r>
              <a:rPr lang="en-US" sz="2400" b="1" dirty="0" err="1">
                <a:solidFill>
                  <a:schemeClr val="dk2"/>
                </a:solidFill>
                <a:latin typeface="Calibri"/>
                <a:ea typeface="Calibri"/>
                <a:cs typeface="Calibri"/>
                <a:sym typeface="Calibri"/>
              </a:rPr>
              <a:t>paradis</a:t>
            </a:r>
            <a:r>
              <a:rPr lang="en-US" sz="2400" b="1" dirty="0">
                <a:solidFill>
                  <a:schemeClr val="dk2"/>
                </a:solidFill>
                <a:latin typeface="Calibri"/>
                <a:ea typeface="Calibri"/>
                <a:cs typeface="Calibri"/>
                <a:sym typeface="Calibri"/>
              </a:rPr>
              <a:t> </a:t>
            </a:r>
            <a:endParaRPr sz="2400" dirty="0"/>
          </a:p>
          <a:p>
            <a:pPr marL="0" marR="0" lvl="0" indent="0" algn="ctr" rtl="0">
              <a:lnSpc>
                <a:spcPct val="100000"/>
              </a:lnSpc>
              <a:spcBef>
                <a:spcPts val="0"/>
              </a:spcBef>
              <a:spcAft>
                <a:spcPts val="0"/>
              </a:spcAft>
              <a:buNone/>
            </a:pPr>
            <a:r>
              <a:rPr lang="en-US" sz="2400" b="1" dirty="0" err="1">
                <a:solidFill>
                  <a:schemeClr val="lt1"/>
                </a:solidFill>
                <a:latin typeface="Calibri"/>
                <a:ea typeface="Calibri"/>
                <a:cs typeface="Calibri"/>
                <a:sym typeface="Calibri"/>
              </a:rPr>
              <a:t>l'espérance</a:t>
            </a:r>
            <a:r>
              <a:rPr lang="en-US" sz="2400" b="1" dirty="0">
                <a:solidFill>
                  <a:schemeClr val="lt1"/>
                </a:solidFill>
                <a:latin typeface="Calibri"/>
                <a:ea typeface="Calibri"/>
                <a:cs typeface="Calibri"/>
                <a:sym typeface="Calibri"/>
              </a:rPr>
              <a:t> de la gloire de Dieu</a:t>
            </a:r>
            <a:endParaRPr sz="2400" b="1"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400" b="1" dirty="0" err="1">
                <a:solidFill>
                  <a:schemeClr val="dk2"/>
                </a:solidFill>
                <a:latin typeface="Calibri"/>
                <a:ea typeface="Calibri"/>
                <a:cs typeface="Calibri"/>
                <a:sym typeface="Calibri"/>
              </a:rPr>
              <a:t>héritiers</a:t>
            </a:r>
            <a:r>
              <a:rPr lang="en-US" sz="2400" b="1" dirty="0">
                <a:solidFill>
                  <a:schemeClr val="dk2"/>
                </a:solidFill>
                <a:latin typeface="Calibri"/>
                <a:ea typeface="Calibri"/>
                <a:cs typeface="Calibri"/>
                <a:sym typeface="Calibri"/>
              </a:rPr>
              <a:t> de Dieu et </a:t>
            </a:r>
            <a:r>
              <a:rPr lang="en-US" sz="2400" b="1" dirty="0" err="1">
                <a:solidFill>
                  <a:schemeClr val="dk2"/>
                </a:solidFill>
                <a:latin typeface="Calibri"/>
                <a:ea typeface="Calibri"/>
                <a:cs typeface="Calibri"/>
                <a:sym typeface="Calibri"/>
              </a:rPr>
              <a:t>cohéritiers</a:t>
            </a:r>
            <a:r>
              <a:rPr lang="en-US" sz="2400" b="1" dirty="0">
                <a:solidFill>
                  <a:schemeClr val="dk2"/>
                </a:solidFill>
                <a:latin typeface="Calibri"/>
                <a:ea typeface="Calibri"/>
                <a:cs typeface="Calibri"/>
                <a:sym typeface="Calibri"/>
              </a:rPr>
              <a:t> de Christ</a:t>
            </a:r>
            <a:endParaRPr sz="2400" b="1" dirty="0">
              <a:solidFill>
                <a:schemeClr val="dk2"/>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400" b="1" dirty="0">
                <a:solidFill>
                  <a:schemeClr val="lt1"/>
                </a:solidFill>
                <a:latin typeface="Calibri"/>
                <a:ea typeface="Calibri"/>
                <a:cs typeface="Calibri"/>
                <a:sym typeface="Calibri"/>
              </a:rPr>
              <a:t>avec Christ </a:t>
            </a:r>
            <a:r>
              <a:rPr lang="en-US" sz="2400" b="1" dirty="0" err="1">
                <a:solidFill>
                  <a:schemeClr val="lt1"/>
                </a:solidFill>
                <a:latin typeface="Calibri"/>
                <a:ea typeface="Calibri"/>
                <a:cs typeface="Calibri"/>
                <a:sym typeface="Calibri"/>
              </a:rPr>
              <a:t>quand</a:t>
            </a:r>
            <a:r>
              <a:rPr lang="en-US" sz="2400" b="1" dirty="0">
                <a:solidFill>
                  <a:schemeClr val="lt1"/>
                </a:solidFill>
                <a:latin typeface="Calibri"/>
                <a:ea typeface="Calibri"/>
                <a:cs typeface="Calibri"/>
                <a:sym typeface="Calibri"/>
              </a:rPr>
              <a:t> nous </a:t>
            </a:r>
            <a:r>
              <a:rPr lang="en-US" sz="2400" b="1" dirty="0" err="1">
                <a:solidFill>
                  <a:schemeClr val="lt1"/>
                </a:solidFill>
                <a:latin typeface="Calibri"/>
                <a:ea typeface="Calibri"/>
                <a:cs typeface="Calibri"/>
                <a:sym typeface="Calibri"/>
              </a:rPr>
              <a:t>mourrons</a:t>
            </a:r>
            <a:r>
              <a:rPr lang="en-US" sz="2400" b="1" dirty="0">
                <a:solidFill>
                  <a:schemeClr val="lt1"/>
                </a:solidFill>
                <a:latin typeface="Calibri"/>
                <a:ea typeface="Calibri"/>
                <a:cs typeface="Calibri"/>
                <a:sym typeface="Calibri"/>
              </a:rPr>
              <a:t> </a:t>
            </a:r>
            <a:endParaRPr sz="2400" dirty="0"/>
          </a:p>
          <a:p>
            <a:pPr marL="0" marR="0" lvl="0" indent="0" algn="ctr" rtl="0">
              <a:lnSpc>
                <a:spcPct val="100000"/>
              </a:lnSpc>
              <a:spcBef>
                <a:spcPts val="0"/>
              </a:spcBef>
              <a:spcAft>
                <a:spcPts val="0"/>
              </a:spcAft>
              <a:buNone/>
            </a:pPr>
            <a:r>
              <a:rPr lang="en-US" sz="2400" b="1" dirty="0">
                <a:solidFill>
                  <a:schemeClr val="dk2"/>
                </a:solidFill>
                <a:latin typeface="Calibri"/>
                <a:ea typeface="Calibri"/>
                <a:cs typeface="Calibri"/>
                <a:sym typeface="Calibri"/>
              </a:rPr>
              <a:t>la perfection </a:t>
            </a:r>
            <a:r>
              <a:rPr lang="en-US" sz="2400" b="1" dirty="0" err="1">
                <a:solidFill>
                  <a:schemeClr val="dk2"/>
                </a:solidFill>
                <a:latin typeface="Calibri"/>
                <a:ea typeface="Calibri"/>
                <a:cs typeface="Calibri"/>
                <a:sym typeface="Calibri"/>
              </a:rPr>
              <a:t>en</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sa</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présence</a:t>
            </a:r>
            <a:r>
              <a:rPr lang="en-US" sz="2400" b="1" dirty="0">
                <a:solidFill>
                  <a:schemeClr val="dk2"/>
                </a:solidFill>
                <a:latin typeface="Calibri"/>
                <a:ea typeface="Calibri"/>
                <a:cs typeface="Calibri"/>
                <a:sym typeface="Calibri"/>
              </a:rPr>
              <a:t>     </a:t>
            </a:r>
            <a:endParaRPr sz="2400" dirty="0"/>
          </a:p>
          <a:p>
            <a:pPr marL="0" marR="0" lvl="0" indent="0" algn="ctr" rtl="0">
              <a:lnSpc>
                <a:spcPct val="100000"/>
              </a:lnSpc>
              <a:spcBef>
                <a:spcPts val="0"/>
              </a:spcBef>
              <a:spcAft>
                <a:spcPts val="0"/>
              </a:spcAft>
              <a:buNone/>
            </a:pPr>
            <a:r>
              <a:rPr lang="en-US" sz="2400" b="1" dirty="0" err="1">
                <a:solidFill>
                  <a:schemeClr val="lt1"/>
                </a:solidFill>
                <a:latin typeface="Calibri"/>
                <a:ea typeface="Calibri"/>
                <a:cs typeface="Calibri"/>
                <a:sym typeface="Calibri"/>
              </a:rPr>
              <a:t>glorifié</a:t>
            </a:r>
            <a:r>
              <a:rPr lang="en-US" sz="2400" b="1" dirty="0">
                <a:solidFill>
                  <a:schemeClr val="lt1"/>
                </a:solidFill>
                <a:latin typeface="Calibri"/>
                <a:ea typeface="Calibri"/>
                <a:cs typeface="Calibri"/>
                <a:sym typeface="Calibri"/>
              </a:rPr>
              <a:t> pour </a:t>
            </a:r>
            <a:r>
              <a:rPr lang="en-US" sz="2400" b="1" dirty="0" err="1">
                <a:solidFill>
                  <a:schemeClr val="lt1"/>
                </a:solidFill>
                <a:latin typeface="Calibri"/>
                <a:ea typeface="Calibri"/>
                <a:cs typeface="Calibri"/>
                <a:sym typeface="Calibri"/>
              </a:rPr>
              <a:t>ressembler</a:t>
            </a:r>
            <a:r>
              <a:rPr lang="en-US" sz="2400" b="1" dirty="0">
                <a:solidFill>
                  <a:schemeClr val="lt1"/>
                </a:solidFill>
                <a:latin typeface="Calibri"/>
                <a:ea typeface="Calibri"/>
                <a:cs typeface="Calibri"/>
                <a:sym typeface="Calibri"/>
              </a:rPr>
              <a:t> à </a:t>
            </a:r>
            <a:r>
              <a:rPr lang="en-US" sz="2400" b="1" dirty="0" err="1">
                <a:solidFill>
                  <a:schemeClr val="lt1"/>
                </a:solidFill>
                <a:latin typeface="Calibri"/>
                <a:ea typeface="Calibri"/>
                <a:cs typeface="Calibri"/>
                <a:sym typeface="Calibri"/>
              </a:rPr>
              <a:t>Jésus</a:t>
            </a:r>
            <a:endParaRPr sz="2400" b="1"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400" b="1" dirty="0">
                <a:solidFill>
                  <a:schemeClr val="dk2"/>
                </a:solidFill>
                <a:latin typeface="Calibri"/>
                <a:ea typeface="Calibri"/>
                <a:cs typeface="Calibri"/>
                <a:sym typeface="Calibri"/>
              </a:rPr>
              <a:t>dans le </a:t>
            </a:r>
            <a:r>
              <a:rPr lang="en-US" sz="2400" b="1" dirty="0" err="1">
                <a:solidFill>
                  <a:schemeClr val="dk2"/>
                </a:solidFill>
                <a:latin typeface="Calibri"/>
                <a:ea typeface="Calibri"/>
                <a:cs typeface="Calibri"/>
                <a:sym typeface="Calibri"/>
              </a:rPr>
              <a:t>royaume</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céleste</a:t>
            </a:r>
            <a:r>
              <a:rPr lang="en-US" sz="2400" b="1" dirty="0">
                <a:solidFill>
                  <a:schemeClr val="dk2"/>
                </a:solidFill>
                <a:latin typeface="Calibri"/>
                <a:ea typeface="Calibri"/>
                <a:cs typeface="Calibri"/>
                <a:sym typeface="Calibri"/>
              </a:rPr>
              <a:t>     </a:t>
            </a:r>
            <a:endParaRPr sz="2400" dirty="0"/>
          </a:p>
          <a:p>
            <a:pPr marL="0" marR="0" lvl="0" indent="0" algn="ctr" rtl="0">
              <a:lnSpc>
                <a:spcPct val="100000"/>
              </a:lnSpc>
              <a:spcBef>
                <a:spcPts val="0"/>
              </a:spcBef>
              <a:spcAft>
                <a:spcPts val="0"/>
              </a:spcAft>
              <a:buNone/>
            </a:pPr>
            <a:r>
              <a:rPr lang="en-US" sz="2400" b="1" dirty="0" err="1">
                <a:solidFill>
                  <a:schemeClr val="lt1"/>
                </a:solidFill>
                <a:latin typeface="Calibri"/>
                <a:ea typeface="Calibri"/>
                <a:cs typeface="Calibri"/>
                <a:sym typeface="Calibri"/>
              </a:rPr>
              <a:t>entrer</a:t>
            </a:r>
            <a:r>
              <a:rPr lang="en-US" sz="2400" b="1" dirty="0">
                <a:solidFill>
                  <a:schemeClr val="lt1"/>
                </a:solidFill>
                <a:latin typeface="Calibri"/>
                <a:ea typeface="Calibri"/>
                <a:cs typeface="Calibri"/>
                <a:sym typeface="Calibri"/>
              </a:rPr>
              <a:t> la joie du Seigneur  </a:t>
            </a:r>
            <a:r>
              <a:rPr lang="en-US" sz="2400" b="1" dirty="0">
                <a:solidFill>
                  <a:schemeClr val="dk2"/>
                </a:solidFill>
                <a:latin typeface="Calibri"/>
                <a:ea typeface="Calibri"/>
                <a:cs typeface="Calibri"/>
                <a:sym typeface="Calibri"/>
              </a:rPr>
              <a:t> </a:t>
            </a:r>
            <a:endParaRPr sz="2400" dirty="0"/>
          </a:p>
          <a:p>
            <a:pPr marL="0" marR="0" lvl="0" indent="0" algn="ctr" rtl="0">
              <a:lnSpc>
                <a:spcPct val="100000"/>
              </a:lnSpc>
              <a:spcBef>
                <a:spcPts val="0"/>
              </a:spcBef>
              <a:spcAft>
                <a:spcPts val="0"/>
              </a:spcAft>
              <a:buNone/>
            </a:pPr>
            <a:r>
              <a:rPr lang="en-US" sz="2400" b="1" dirty="0" err="1">
                <a:solidFill>
                  <a:schemeClr val="dk2"/>
                </a:solidFill>
                <a:latin typeface="Calibri"/>
                <a:ea typeface="Calibri"/>
                <a:cs typeface="Calibri"/>
                <a:sym typeface="Calibri"/>
              </a:rPr>
              <a:t>délivré</a:t>
            </a:r>
            <a:r>
              <a:rPr lang="en-US" sz="2400" b="1" dirty="0">
                <a:solidFill>
                  <a:schemeClr val="dk2"/>
                </a:solidFill>
                <a:latin typeface="Calibri"/>
                <a:ea typeface="Calibri"/>
                <a:cs typeface="Calibri"/>
                <a:sym typeface="Calibri"/>
              </a:rPr>
              <a:t> de la </a:t>
            </a:r>
            <a:r>
              <a:rPr lang="en-US" sz="2400" b="1" dirty="0" err="1">
                <a:solidFill>
                  <a:schemeClr val="dk2"/>
                </a:solidFill>
                <a:latin typeface="Calibri"/>
                <a:ea typeface="Calibri"/>
                <a:cs typeface="Calibri"/>
                <a:sym typeface="Calibri"/>
              </a:rPr>
              <a:t>colère</a:t>
            </a:r>
            <a:r>
              <a:rPr lang="en-US" sz="2400" b="1" dirty="0">
                <a:solidFill>
                  <a:schemeClr val="dk2"/>
                </a:solidFill>
                <a:latin typeface="Calibri"/>
                <a:ea typeface="Calibri"/>
                <a:cs typeface="Calibri"/>
                <a:sym typeface="Calibri"/>
              </a:rPr>
              <a:t> à </a:t>
            </a:r>
            <a:r>
              <a:rPr lang="en-US" sz="2400" b="1" dirty="0" err="1">
                <a:solidFill>
                  <a:schemeClr val="dk2"/>
                </a:solidFill>
                <a:latin typeface="Calibri"/>
                <a:ea typeface="Calibri"/>
                <a:cs typeface="Calibri"/>
                <a:sym typeface="Calibri"/>
              </a:rPr>
              <a:t>venir</a:t>
            </a:r>
            <a:r>
              <a:rPr lang="en-US" sz="2400" b="1" dirty="0">
                <a:solidFill>
                  <a:schemeClr val="dk2"/>
                </a:solidFill>
                <a:latin typeface="Calibri"/>
                <a:ea typeface="Calibri"/>
                <a:cs typeface="Calibri"/>
                <a:sym typeface="Calibri"/>
              </a:rPr>
              <a:t> </a:t>
            </a:r>
            <a:r>
              <a:rPr lang="en-US" sz="2400" b="1" dirty="0">
                <a:solidFill>
                  <a:schemeClr val="lt1"/>
                </a:solidFill>
                <a:latin typeface="Calibri"/>
                <a:ea typeface="Calibri"/>
                <a:cs typeface="Calibri"/>
                <a:sym typeface="Calibri"/>
              </a:rPr>
              <a:t>     </a:t>
            </a:r>
            <a:endParaRPr sz="2400" dirty="0"/>
          </a:p>
          <a:p>
            <a:pPr marL="0" marR="0" lvl="0" indent="0" algn="ctr" rtl="0">
              <a:lnSpc>
                <a:spcPct val="100000"/>
              </a:lnSpc>
              <a:spcBef>
                <a:spcPts val="0"/>
              </a:spcBef>
              <a:spcAft>
                <a:spcPts val="0"/>
              </a:spcAft>
              <a:buNone/>
            </a:pPr>
            <a:r>
              <a:rPr lang="en-US" sz="2400" b="1" dirty="0" err="1">
                <a:solidFill>
                  <a:schemeClr val="lt1"/>
                </a:solidFill>
                <a:latin typeface="Calibri"/>
                <a:ea typeface="Calibri"/>
                <a:cs typeface="Calibri"/>
                <a:sym typeface="Calibri"/>
              </a:rPr>
              <a:t>sa</a:t>
            </a:r>
            <a:r>
              <a:rPr lang="en-US" sz="2400" b="1" dirty="0">
                <a:solidFill>
                  <a:schemeClr val="lt1"/>
                </a:solidFill>
                <a:latin typeface="Calibri"/>
                <a:ea typeface="Calibri"/>
                <a:cs typeface="Calibri"/>
                <a:sym typeface="Calibri"/>
              </a:rPr>
              <a:t> bonne </a:t>
            </a:r>
            <a:r>
              <a:rPr lang="en-US" sz="2400" b="1" dirty="0" err="1">
                <a:solidFill>
                  <a:schemeClr val="lt1"/>
                </a:solidFill>
                <a:latin typeface="Calibri"/>
                <a:ea typeface="Calibri"/>
                <a:cs typeface="Calibri"/>
                <a:sym typeface="Calibri"/>
              </a:rPr>
              <a:t>œuvre</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rendue</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parfaite</a:t>
            </a:r>
            <a:r>
              <a:rPr lang="en-US" sz="2400" b="1" dirty="0">
                <a:solidFill>
                  <a:schemeClr val="lt1"/>
                </a:solidFill>
                <a:latin typeface="Calibri"/>
                <a:ea typeface="Calibri"/>
                <a:cs typeface="Calibri"/>
                <a:sym typeface="Calibri"/>
              </a:rPr>
              <a:t> et </a:t>
            </a:r>
            <a:r>
              <a:rPr lang="en-US" sz="2400" b="1" dirty="0" err="1">
                <a:solidFill>
                  <a:schemeClr val="lt1"/>
                </a:solidFill>
                <a:latin typeface="Calibri"/>
                <a:ea typeface="Calibri"/>
                <a:cs typeface="Calibri"/>
                <a:sym typeface="Calibri"/>
              </a:rPr>
              <a:t>complète</a:t>
            </a:r>
            <a:r>
              <a:rPr lang="en-US" sz="2400" b="1" dirty="0">
                <a:solidFill>
                  <a:schemeClr val="lt1"/>
                </a:solidFill>
                <a:latin typeface="Calibri"/>
                <a:ea typeface="Calibri"/>
                <a:cs typeface="Calibri"/>
                <a:sym typeface="Calibri"/>
              </a:rPr>
              <a:t> </a:t>
            </a:r>
            <a:r>
              <a:rPr lang="en-US" sz="2400" b="1" dirty="0">
                <a:solidFill>
                  <a:schemeClr val="dk2"/>
                </a:solidFill>
                <a:latin typeface="Calibri"/>
                <a:ea typeface="Calibri"/>
                <a:cs typeface="Calibri"/>
                <a:sym typeface="Calibri"/>
              </a:rPr>
              <a:t>       </a:t>
            </a:r>
            <a:endParaRPr sz="2400" dirty="0"/>
          </a:p>
          <a:p>
            <a:pPr marL="0" marR="0" lvl="0" indent="0" algn="ctr" rtl="0">
              <a:lnSpc>
                <a:spcPct val="100000"/>
              </a:lnSpc>
              <a:spcBef>
                <a:spcPts val="0"/>
              </a:spcBef>
              <a:spcAft>
                <a:spcPts val="0"/>
              </a:spcAft>
              <a:buNone/>
            </a:pPr>
            <a:r>
              <a:rPr lang="en-US" sz="2400" b="1" dirty="0">
                <a:solidFill>
                  <a:schemeClr val="dk2"/>
                </a:solidFill>
                <a:latin typeface="Calibri"/>
                <a:ea typeface="Calibri"/>
                <a:cs typeface="Calibri"/>
                <a:sym typeface="Calibri"/>
              </a:rPr>
              <a:t>corps de </a:t>
            </a:r>
            <a:r>
              <a:rPr lang="en-US" sz="2400" b="1" dirty="0" err="1">
                <a:solidFill>
                  <a:schemeClr val="dk2"/>
                </a:solidFill>
                <a:latin typeface="Calibri"/>
                <a:ea typeface="Calibri"/>
                <a:cs typeface="Calibri"/>
                <a:sym typeface="Calibri"/>
              </a:rPr>
              <a:t>résurrection</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comme</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Jésus</a:t>
            </a:r>
            <a:endParaRPr sz="2400" b="1" dirty="0">
              <a:solidFill>
                <a:schemeClr val="dk2"/>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400" b="1" dirty="0" err="1">
                <a:solidFill>
                  <a:schemeClr val="lt1"/>
                </a:solidFill>
                <a:latin typeface="Calibri"/>
                <a:ea typeface="Calibri"/>
                <a:cs typeface="Calibri"/>
                <a:sym typeface="Calibri"/>
              </a:rPr>
              <a:t>mariage</a:t>
            </a:r>
            <a:r>
              <a:rPr lang="en-US" sz="2400" b="1" dirty="0">
                <a:solidFill>
                  <a:schemeClr val="lt1"/>
                </a:solidFill>
                <a:latin typeface="Calibri"/>
                <a:ea typeface="Calibri"/>
                <a:cs typeface="Calibri"/>
                <a:sym typeface="Calibri"/>
              </a:rPr>
              <a:t> de </a:t>
            </a:r>
            <a:r>
              <a:rPr lang="en-US" sz="2400" b="1" dirty="0" err="1">
                <a:solidFill>
                  <a:schemeClr val="lt1"/>
                </a:solidFill>
                <a:latin typeface="Calibri"/>
                <a:ea typeface="Calibri"/>
                <a:cs typeface="Calibri"/>
                <a:sym typeface="Calibri"/>
              </a:rPr>
              <a:t>l'Agneau</a:t>
            </a:r>
            <a:r>
              <a:rPr lang="en-US" sz="2400" b="1" dirty="0">
                <a:solidFill>
                  <a:schemeClr val="lt1"/>
                </a:solidFill>
                <a:latin typeface="Calibri"/>
                <a:ea typeface="Calibri"/>
                <a:cs typeface="Calibri"/>
                <a:sym typeface="Calibri"/>
              </a:rPr>
              <a:t> à son </a:t>
            </a:r>
            <a:r>
              <a:rPr lang="en-US" sz="2400" b="1" dirty="0" err="1">
                <a:solidFill>
                  <a:schemeClr val="lt1"/>
                </a:solidFill>
                <a:latin typeface="Calibri"/>
                <a:ea typeface="Calibri"/>
                <a:cs typeface="Calibri"/>
                <a:sym typeface="Calibri"/>
              </a:rPr>
              <a:t>épouse</a:t>
            </a:r>
            <a:r>
              <a:rPr lang="en-US" sz="2400" b="1" dirty="0">
                <a:solidFill>
                  <a:schemeClr val="lt1"/>
                </a:solidFill>
                <a:latin typeface="Calibri"/>
                <a:ea typeface="Calibri"/>
                <a:cs typeface="Calibri"/>
                <a:sym typeface="Calibri"/>
              </a:rPr>
              <a:t>              </a:t>
            </a:r>
            <a:endParaRPr sz="2400" dirty="0"/>
          </a:p>
          <a:p>
            <a:pPr marL="0" marR="0" lvl="0" indent="0" algn="ctr" rtl="0">
              <a:lnSpc>
                <a:spcPct val="100000"/>
              </a:lnSpc>
              <a:spcBef>
                <a:spcPts val="0"/>
              </a:spcBef>
              <a:spcAft>
                <a:spcPts val="0"/>
              </a:spcAft>
              <a:buNone/>
            </a:pPr>
            <a:r>
              <a:rPr lang="en-US" sz="2400" b="1" dirty="0" err="1">
                <a:solidFill>
                  <a:schemeClr val="dk2"/>
                </a:solidFill>
                <a:latin typeface="Calibri"/>
                <a:ea typeface="Calibri"/>
                <a:cs typeface="Calibri"/>
                <a:sym typeface="Calibri"/>
              </a:rPr>
              <a:t>toute</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larme</a:t>
            </a:r>
            <a:r>
              <a:rPr lang="en-US" sz="2400" b="1" dirty="0">
                <a:solidFill>
                  <a:schemeClr val="dk2"/>
                </a:solidFill>
                <a:latin typeface="Calibri"/>
                <a:ea typeface="Calibri"/>
                <a:cs typeface="Calibri"/>
                <a:sym typeface="Calibri"/>
              </a:rPr>
              <a:t> de </a:t>
            </a:r>
            <a:r>
              <a:rPr lang="en-US" sz="2400" b="1" dirty="0" err="1">
                <a:solidFill>
                  <a:schemeClr val="dk2"/>
                </a:solidFill>
                <a:latin typeface="Calibri"/>
                <a:ea typeface="Calibri"/>
                <a:cs typeface="Calibri"/>
                <a:sym typeface="Calibri"/>
              </a:rPr>
              <a:t>nos</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yeux</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essuyée</a:t>
            </a:r>
            <a:endParaRPr sz="2400" b="1" dirty="0">
              <a:solidFill>
                <a:schemeClr val="dk2"/>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400" b="1" dirty="0" err="1">
                <a:solidFill>
                  <a:schemeClr val="lt1"/>
                </a:solidFill>
                <a:latin typeface="Calibri"/>
                <a:ea typeface="Calibri"/>
                <a:cs typeface="Calibri"/>
                <a:sym typeface="Calibri"/>
              </a:rPr>
              <a:t>voir</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sa</a:t>
            </a:r>
            <a:r>
              <a:rPr lang="en-US" sz="2400" b="1" dirty="0">
                <a:solidFill>
                  <a:schemeClr val="lt1"/>
                </a:solidFill>
                <a:latin typeface="Calibri"/>
                <a:ea typeface="Calibri"/>
                <a:cs typeface="Calibri"/>
                <a:sym typeface="Calibri"/>
              </a:rPr>
              <a:t> face    </a:t>
            </a:r>
            <a:endParaRPr sz="2400" dirty="0"/>
          </a:p>
          <a:p>
            <a:pPr marL="0" marR="0" lvl="0" indent="0" algn="ctr" rtl="0">
              <a:lnSpc>
                <a:spcPct val="100000"/>
              </a:lnSpc>
              <a:spcBef>
                <a:spcPts val="0"/>
              </a:spcBef>
              <a:spcAft>
                <a:spcPts val="0"/>
              </a:spcAft>
              <a:buNone/>
            </a:pPr>
            <a:r>
              <a:rPr lang="en-US" sz="2400" b="1" dirty="0" err="1">
                <a:solidFill>
                  <a:schemeClr val="dk2"/>
                </a:solidFill>
                <a:latin typeface="Calibri"/>
                <a:ea typeface="Calibri"/>
                <a:cs typeface="Calibri"/>
                <a:sym typeface="Calibri"/>
              </a:rPr>
              <a:t>règne</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éternellement</a:t>
            </a:r>
            <a:r>
              <a:rPr lang="en-US" sz="2400" b="1" dirty="0">
                <a:solidFill>
                  <a:schemeClr val="dk2"/>
                </a:solidFill>
                <a:latin typeface="Calibri"/>
                <a:ea typeface="Calibri"/>
                <a:cs typeface="Calibri"/>
                <a:sym typeface="Calibri"/>
              </a:rPr>
              <a:t>    </a:t>
            </a:r>
            <a:endParaRPr sz="2400" dirty="0"/>
          </a:p>
        </p:txBody>
      </p:sp>
      <p:sp>
        <p:nvSpPr>
          <p:cNvPr id="4097" name="Google Shape;4097;p228"/>
          <p:cNvSpPr txBox="1"/>
          <p:nvPr/>
        </p:nvSpPr>
        <p:spPr>
          <a:xfrm>
            <a:off x="7164288" y="159023"/>
            <a:ext cx="1944216"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lt1"/>
                </a:solidFill>
                <a:latin typeface="Calibri"/>
                <a:ea typeface="Calibri"/>
                <a:cs typeface="Calibri"/>
                <a:sym typeface="Calibri"/>
              </a:rPr>
              <a:t>Dons 83-97</a:t>
            </a:r>
            <a:endParaRPr sz="2400">
              <a:solidFill>
                <a:schemeClr val="lt1"/>
              </a:solidFill>
              <a:latin typeface="Calibri"/>
              <a:ea typeface="Calibri"/>
              <a:cs typeface="Calibri"/>
              <a:sym typeface="Calibri"/>
            </a:endParaRPr>
          </a:p>
        </p:txBody>
      </p:sp>
    </p:spTree>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Shape 4101"/>
        <p:cNvGrpSpPr/>
        <p:nvPr/>
      </p:nvGrpSpPr>
      <p:grpSpPr>
        <a:xfrm>
          <a:off x="0" y="0"/>
          <a:ext cx="0" cy="0"/>
          <a:chOff x="0" y="0"/>
          <a:chExt cx="0" cy="0"/>
        </a:xfrm>
      </p:grpSpPr>
      <p:sp>
        <p:nvSpPr>
          <p:cNvPr id="4102" name="Google Shape;4102;p229"/>
          <p:cNvSpPr txBox="1">
            <a:spLocks noGrp="1"/>
          </p:cNvSpPr>
          <p:nvPr>
            <p:ph type="title"/>
          </p:nvPr>
        </p:nvSpPr>
        <p:spPr>
          <a:xfrm>
            <a:off x="251520" y="4941168"/>
            <a:ext cx="8496944"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2800" b="1">
                <a:solidFill>
                  <a:schemeClr val="dk2"/>
                </a:solidFill>
                <a:latin typeface="Calibri"/>
                <a:ea typeface="Calibri"/>
                <a:cs typeface="Calibri"/>
                <a:sym typeface="Calibri"/>
              </a:rPr>
              <a:t>« Leur fin sera la perdition . . . Mais notre cité à nous est dans les cieux, d'où nous attendons aussi comme Sauveur le Seigneur Jésus Christ »  Phil 3:19-20 </a:t>
            </a:r>
            <a:r>
              <a:rPr lang="en-US" sz="2800">
                <a:solidFill>
                  <a:schemeClr val="dk2"/>
                </a:solidFill>
                <a:latin typeface="Calibri"/>
                <a:ea typeface="Calibri"/>
                <a:cs typeface="Calibri"/>
                <a:sym typeface="Calibri"/>
              </a:rPr>
              <a:t/>
            </a:r>
            <a:br>
              <a:rPr lang="en-US" sz="2800">
                <a:solidFill>
                  <a:schemeClr val="dk2"/>
                </a:solidFill>
                <a:latin typeface="Calibri"/>
                <a:ea typeface="Calibri"/>
                <a:cs typeface="Calibri"/>
                <a:sym typeface="Calibri"/>
              </a:rPr>
            </a:br>
            <a:r>
              <a:rPr lang="en-US" sz="1400" b="1">
                <a:solidFill>
                  <a:schemeClr val="dk2"/>
                </a:solidFill>
                <a:latin typeface="Calibri"/>
                <a:ea typeface="Calibri"/>
                <a:cs typeface="Calibri"/>
                <a:sym typeface="Calibri"/>
              </a:rPr>
              <a:t> </a:t>
            </a:r>
            <a:r>
              <a:rPr lang="en-US" sz="2800">
                <a:solidFill>
                  <a:schemeClr val="dk2"/>
                </a:solidFill>
                <a:latin typeface="Calibri"/>
                <a:ea typeface="Calibri"/>
                <a:cs typeface="Calibri"/>
                <a:sym typeface="Calibri"/>
              </a:rPr>
              <a:t/>
            </a:r>
            <a:br>
              <a:rPr lang="en-US" sz="2800">
                <a:solidFill>
                  <a:schemeClr val="dk2"/>
                </a:solidFill>
                <a:latin typeface="Calibri"/>
                <a:ea typeface="Calibri"/>
                <a:cs typeface="Calibri"/>
                <a:sym typeface="Calibri"/>
              </a:rPr>
            </a:br>
            <a:r>
              <a:rPr lang="en-US" sz="2800" b="1">
                <a:solidFill>
                  <a:schemeClr val="dk2"/>
                </a:solidFill>
                <a:latin typeface="Calibri"/>
                <a:ea typeface="Calibri"/>
                <a:cs typeface="Calibri"/>
                <a:sym typeface="Calibri"/>
              </a:rPr>
              <a:t> « l'assemblé des premiers-nés inscrits dans les cieux »  Heb 12:23</a:t>
            </a:r>
            <a:endParaRPr sz="2800">
              <a:solidFill>
                <a:schemeClr val="dk2"/>
              </a:solidFill>
              <a:latin typeface="Calibri"/>
              <a:ea typeface="Calibri"/>
              <a:cs typeface="Calibri"/>
              <a:sym typeface="Calibri"/>
            </a:endParaRPr>
          </a:p>
        </p:txBody>
      </p:sp>
      <p:pic>
        <p:nvPicPr>
          <p:cNvPr id="4103" name="Google Shape;4103;p229" descr="abroad,atlases,destinations,documents,Fotolia,geography,holidays,international,maps,overseas,passports,Photographs,planning,travels,vacations,worlds"/>
          <p:cNvPicPr preferRelativeResize="0"/>
          <p:nvPr/>
        </p:nvPicPr>
        <p:blipFill rotWithShape="1">
          <a:blip r:embed="rId3">
            <a:alphaModFix/>
          </a:blip>
          <a:srcRect t="23259" b="18587"/>
          <a:stretch/>
        </p:blipFill>
        <p:spPr>
          <a:xfrm>
            <a:off x="-17783" y="-285776"/>
            <a:ext cx="5741911" cy="3566160"/>
          </a:xfrm>
          <a:prstGeom prst="rect">
            <a:avLst/>
          </a:prstGeom>
          <a:noFill/>
          <a:ln>
            <a:noFill/>
          </a:ln>
        </p:spPr>
      </p:pic>
      <p:sp>
        <p:nvSpPr>
          <p:cNvPr id="4104" name="Google Shape;4104;p229"/>
          <p:cNvSpPr txBox="1"/>
          <p:nvPr/>
        </p:nvSpPr>
        <p:spPr>
          <a:xfrm rot="-2040000">
            <a:off x="2302455" y="1165363"/>
            <a:ext cx="2506534" cy="1569660"/>
          </a:xfrm>
          <a:prstGeom prst="rect">
            <a:avLst/>
          </a:prstGeom>
          <a:solidFill>
            <a:schemeClr val="dk2"/>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lt1"/>
                </a:solidFill>
                <a:latin typeface="Arial"/>
                <a:ea typeface="Arial"/>
                <a:cs typeface="Arial"/>
                <a:sym typeface="Arial"/>
              </a:rPr>
              <a:t>CITOYENNETÉ AU PARADIS</a:t>
            </a:r>
            <a:endParaRPr/>
          </a:p>
          <a:p>
            <a:pPr marL="0" marR="0" lvl="0" indent="0" algn="ctr" rtl="0">
              <a:spcBef>
                <a:spcPts val="0"/>
              </a:spcBef>
              <a:spcAft>
                <a:spcPts val="0"/>
              </a:spcAft>
              <a:buNone/>
            </a:pPr>
            <a:endParaRPr sz="2400" b="1" cap="none">
              <a:solidFill>
                <a:schemeClr val="lt1"/>
              </a:solidFill>
              <a:latin typeface="Arial"/>
              <a:ea typeface="Arial"/>
              <a:cs typeface="Arial"/>
              <a:sym typeface="Arial"/>
            </a:endParaRPr>
          </a:p>
          <a:p>
            <a:pPr marL="0" marR="0" lvl="0" indent="0" algn="ctr" rtl="0">
              <a:spcBef>
                <a:spcPts val="0"/>
              </a:spcBef>
              <a:spcAft>
                <a:spcPts val="0"/>
              </a:spcAft>
              <a:buNone/>
            </a:pPr>
            <a:r>
              <a:rPr lang="en-US" sz="2400" b="1" cap="none">
                <a:solidFill>
                  <a:schemeClr val="lt1"/>
                </a:solidFill>
                <a:latin typeface="Arial"/>
                <a:ea typeface="Arial"/>
                <a:cs typeface="Arial"/>
                <a:sym typeface="Arial"/>
              </a:rPr>
              <a:t>   PASSPORTE </a:t>
            </a:r>
            <a:r>
              <a:rPr lang="en-US" sz="2400" b="1" i="1" cap="none">
                <a:solidFill>
                  <a:schemeClr val="lt1"/>
                </a:solidFill>
                <a:latin typeface="Arial"/>
                <a:ea typeface="Arial"/>
                <a:cs typeface="Arial"/>
                <a:sym typeface="Arial"/>
              </a:rPr>
              <a:t>  </a:t>
            </a:r>
            <a:endParaRPr sz="2400" b="1" i="1" cap="none">
              <a:solidFill>
                <a:schemeClr val="lt1"/>
              </a:solidFill>
              <a:latin typeface="Arial"/>
              <a:ea typeface="Arial"/>
              <a:cs typeface="Arial"/>
              <a:sym typeface="Arial"/>
            </a:endParaRPr>
          </a:p>
        </p:txBody>
      </p:sp>
      <p:sp>
        <p:nvSpPr>
          <p:cNvPr id="4105" name="Google Shape;4105;p229"/>
          <p:cNvSpPr txBox="1"/>
          <p:nvPr/>
        </p:nvSpPr>
        <p:spPr>
          <a:xfrm>
            <a:off x="2484438" y="3500438"/>
            <a:ext cx="2808287" cy="646112"/>
          </a:xfrm>
          <a:prstGeom prst="rect">
            <a:avLst/>
          </a:prstGeom>
          <a:solidFill>
            <a:srgbClr val="FFFF00"/>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lt1"/>
                </a:solidFill>
                <a:latin typeface="Arial"/>
                <a:ea typeface="Arial"/>
                <a:cs typeface="Arial"/>
                <a:sym typeface="Arial"/>
              </a:rPr>
              <a:t>                                         </a:t>
            </a:r>
            <a:endParaRPr/>
          </a:p>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4106" name="Google Shape;4106;p229"/>
          <p:cNvSpPr txBox="1"/>
          <p:nvPr/>
        </p:nvSpPr>
        <p:spPr>
          <a:xfrm>
            <a:off x="2627784" y="-99392"/>
            <a:ext cx="3456384"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276EFF"/>
                </a:solidFill>
                <a:latin typeface="Arial"/>
                <a:ea typeface="Arial"/>
                <a:cs typeface="Arial"/>
                <a:sym typeface="Arial"/>
              </a:rPr>
              <a:t>Microsoft clip art © 2013   Microsoft Corporation. </a:t>
            </a:r>
            <a:endParaRPr sz="800">
              <a:solidFill>
                <a:srgbClr val="276EFF"/>
              </a:solidFill>
              <a:latin typeface="Arial"/>
              <a:ea typeface="Arial"/>
              <a:cs typeface="Arial"/>
              <a:sym typeface="Arial"/>
            </a:endParaRPr>
          </a:p>
        </p:txBody>
      </p:sp>
      <p:sp>
        <p:nvSpPr>
          <p:cNvPr id="4107" name="Google Shape;4107;p229"/>
          <p:cNvSpPr txBox="1"/>
          <p:nvPr/>
        </p:nvSpPr>
        <p:spPr>
          <a:xfrm>
            <a:off x="5999544" y="3284984"/>
            <a:ext cx="310896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dk2"/>
                </a:solidFill>
                <a:latin typeface="Calibri"/>
                <a:ea typeface="Calibri"/>
                <a:cs typeface="Calibri"/>
                <a:sym typeface="Calibri"/>
              </a:rPr>
              <a:t>citoyenneté</a:t>
            </a:r>
            <a:endParaRPr sz="2400" b="1">
              <a:solidFill>
                <a:schemeClr val="dk2"/>
              </a:solidFill>
              <a:latin typeface="Calibri"/>
              <a:ea typeface="Calibri"/>
              <a:cs typeface="Calibri"/>
              <a:sym typeface="Calibri"/>
            </a:endParaRPr>
          </a:p>
        </p:txBody>
      </p:sp>
      <p:sp>
        <p:nvSpPr>
          <p:cNvPr id="4108" name="Google Shape;4108;p229"/>
          <p:cNvSpPr txBox="1"/>
          <p:nvPr/>
        </p:nvSpPr>
        <p:spPr>
          <a:xfrm>
            <a:off x="6372200" y="364594"/>
            <a:ext cx="2376264"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dk2"/>
                </a:solidFill>
                <a:latin typeface="Calibri"/>
                <a:ea typeface="Calibri"/>
                <a:cs typeface="Calibri"/>
                <a:sym typeface="Calibri"/>
              </a:rPr>
              <a:t>Moi, Moi, Moi!</a:t>
            </a:r>
            <a:endParaRPr sz="2400" b="1">
              <a:solidFill>
                <a:schemeClr val="dk2"/>
              </a:solidFill>
              <a:latin typeface="Calibri"/>
              <a:ea typeface="Calibri"/>
              <a:cs typeface="Calibri"/>
              <a:sym typeface="Calibri"/>
            </a:endParaRPr>
          </a:p>
        </p:txBody>
      </p:sp>
      <p:sp>
        <p:nvSpPr>
          <p:cNvPr id="4109" name="Google Shape;4109;p229"/>
          <p:cNvSpPr/>
          <p:nvPr/>
        </p:nvSpPr>
        <p:spPr>
          <a:xfrm>
            <a:off x="7452320" y="2276872"/>
            <a:ext cx="182880" cy="10972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110" name="Google Shape;4110;p229"/>
          <p:cNvSpPr/>
          <p:nvPr/>
        </p:nvSpPr>
        <p:spPr>
          <a:xfrm flipH="1">
            <a:off x="7133416" y="2526040"/>
            <a:ext cx="822960" cy="1828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111" name="Google Shape;4111;p229"/>
          <p:cNvSpPr txBox="1"/>
          <p:nvPr/>
        </p:nvSpPr>
        <p:spPr>
          <a:xfrm>
            <a:off x="6084168" y="1484784"/>
            <a:ext cx="288032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dk2"/>
                </a:solidFill>
                <a:latin typeface="Calibri"/>
                <a:ea typeface="Calibri"/>
                <a:cs typeface="Calibri"/>
                <a:sym typeface="Calibri"/>
              </a:rPr>
              <a:t>pas citoyenneté </a:t>
            </a:r>
            <a:endParaRPr sz="2400" b="1">
              <a:solidFill>
                <a:schemeClr val="dk2"/>
              </a:solidFill>
              <a:latin typeface="Calibri"/>
              <a:ea typeface="Calibri"/>
              <a:cs typeface="Calibri"/>
              <a:sym typeface="Calibri"/>
            </a:endParaRPr>
          </a:p>
        </p:txBody>
      </p:sp>
      <p:pic>
        <p:nvPicPr>
          <p:cNvPr id="4112" name="Google Shape;4112;p229" descr="www.fg-a.com valentine 2-jumping-heart.gif"/>
          <p:cNvPicPr preferRelativeResize="0"/>
          <p:nvPr/>
        </p:nvPicPr>
        <p:blipFill rotWithShape="1">
          <a:blip r:embed="rId4">
            <a:alphaModFix/>
          </a:blip>
          <a:srcRect/>
          <a:stretch/>
        </p:blipFill>
        <p:spPr>
          <a:xfrm>
            <a:off x="6957392" y="2132856"/>
            <a:ext cx="1143000" cy="1333500"/>
          </a:xfrm>
          <a:prstGeom prst="rect">
            <a:avLst/>
          </a:prstGeom>
          <a:noFill/>
          <a:ln>
            <a:noFill/>
          </a:ln>
        </p:spPr>
      </p:pic>
      <p:sp>
        <p:nvSpPr>
          <p:cNvPr id="4113" name="Google Shape;4113;p229"/>
          <p:cNvSpPr txBox="1"/>
          <p:nvPr/>
        </p:nvSpPr>
        <p:spPr>
          <a:xfrm>
            <a:off x="6516216" y="3717032"/>
            <a:ext cx="2088232"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7F7F7F"/>
                </a:solidFill>
                <a:latin typeface="Arial"/>
                <a:ea typeface="Arial"/>
                <a:cs typeface="Arial"/>
                <a:sym typeface="Arial"/>
              </a:rPr>
              <a:t>angry smiley © sherv.net</a:t>
            </a:r>
            <a:endParaRPr/>
          </a:p>
          <a:p>
            <a:pPr marL="0" marR="0" lvl="0" indent="0" algn="ctr" rtl="0">
              <a:spcBef>
                <a:spcPts val="0"/>
              </a:spcBef>
              <a:spcAft>
                <a:spcPts val="0"/>
              </a:spcAft>
              <a:buNone/>
            </a:pPr>
            <a:r>
              <a:rPr lang="en-US" sz="900">
                <a:solidFill>
                  <a:srgbClr val="7F7F7F"/>
                </a:solidFill>
                <a:latin typeface="Arial"/>
                <a:ea typeface="Arial"/>
                <a:cs typeface="Arial"/>
                <a:sym typeface="Arial"/>
              </a:rPr>
              <a:t>Jumping heart © www.fg-a.com</a:t>
            </a:r>
            <a:endParaRPr/>
          </a:p>
        </p:txBody>
      </p:sp>
      <p:pic>
        <p:nvPicPr>
          <p:cNvPr id="4114" name="Google Shape;4114;p229" descr="red-angry-face-smiley-emoticon sherv.net.gif"/>
          <p:cNvPicPr preferRelativeResize="0"/>
          <p:nvPr/>
        </p:nvPicPr>
        <p:blipFill rotWithShape="1">
          <a:blip r:embed="rId5">
            <a:alphaModFix/>
          </a:blip>
          <a:srcRect/>
          <a:stretch/>
        </p:blipFill>
        <p:spPr>
          <a:xfrm>
            <a:off x="7161659" y="772696"/>
            <a:ext cx="722709" cy="731520"/>
          </a:xfrm>
          <a:prstGeom prst="rect">
            <a:avLst/>
          </a:prstGeom>
          <a:noFill/>
          <a:ln>
            <a:noFill/>
          </a:ln>
        </p:spPr>
      </p:pic>
      <p:sp>
        <p:nvSpPr>
          <p:cNvPr id="4115" name="Google Shape;4115;p229"/>
          <p:cNvSpPr txBox="1"/>
          <p:nvPr/>
        </p:nvSpPr>
        <p:spPr>
          <a:xfrm>
            <a:off x="467544" y="3260711"/>
            <a:ext cx="4846320" cy="954107"/>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83. </a:t>
            </a:r>
            <a:r>
              <a:rPr lang="en-US" sz="2800" b="1">
                <a:solidFill>
                  <a:schemeClr val="lt1"/>
                </a:solidFill>
                <a:latin typeface="Arial"/>
                <a:ea typeface="Arial"/>
                <a:cs typeface="Arial"/>
                <a:sym typeface="Arial"/>
              </a:rPr>
              <a:t>l</a:t>
            </a:r>
            <a:r>
              <a:rPr lang="en-US" sz="2800" b="1">
                <a:solidFill>
                  <a:srgbClr val="FF0000"/>
                </a:solidFill>
                <a:latin typeface="Calibri"/>
                <a:ea typeface="Calibri"/>
                <a:cs typeface="Calibri"/>
                <a:sym typeface="Calibri"/>
              </a:rPr>
              <a:t>citoyenneté au paradis!</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Merci, Seigneur!</a:t>
            </a:r>
            <a:endParaRPr sz="2800" b="1">
              <a:solidFill>
                <a:srgbClr val="FF0000"/>
              </a:solidFill>
              <a:latin typeface="Calibri"/>
              <a:ea typeface="Calibri"/>
              <a:cs typeface="Calibri"/>
              <a:sym typeface="Calibri"/>
            </a:endParaRPr>
          </a:p>
        </p:txBody>
      </p:sp>
    </p:spTree>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Shape 4119"/>
        <p:cNvGrpSpPr/>
        <p:nvPr/>
      </p:nvGrpSpPr>
      <p:grpSpPr>
        <a:xfrm>
          <a:off x="0" y="0"/>
          <a:ext cx="0" cy="0"/>
          <a:chOff x="0" y="0"/>
          <a:chExt cx="0" cy="0"/>
        </a:xfrm>
      </p:grpSpPr>
      <p:pic>
        <p:nvPicPr>
          <p:cNvPr id="4120" name="Google Shape;4120;p230" descr="marriage to Lamb kootation.com.jpg"/>
          <p:cNvPicPr preferRelativeResize="0"/>
          <p:nvPr/>
        </p:nvPicPr>
        <p:blipFill rotWithShape="1">
          <a:blip r:embed="rId3">
            <a:alphaModFix/>
          </a:blip>
          <a:srcRect r="16231"/>
          <a:stretch/>
        </p:blipFill>
        <p:spPr>
          <a:xfrm>
            <a:off x="34925" y="115888"/>
            <a:ext cx="4465067" cy="6569075"/>
          </a:xfrm>
          <a:prstGeom prst="rect">
            <a:avLst/>
          </a:prstGeom>
          <a:noFill/>
          <a:ln>
            <a:noFill/>
          </a:ln>
        </p:spPr>
      </p:pic>
      <p:pic>
        <p:nvPicPr>
          <p:cNvPr id="4121" name="Google Shape;4121;p230" descr="angry-face-01s.gif"/>
          <p:cNvPicPr preferRelativeResize="0"/>
          <p:nvPr/>
        </p:nvPicPr>
        <p:blipFill rotWithShape="1">
          <a:blip r:embed="rId4">
            <a:alphaModFix/>
          </a:blip>
          <a:srcRect/>
          <a:stretch/>
        </p:blipFill>
        <p:spPr>
          <a:xfrm>
            <a:off x="8028384" y="5733256"/>
            <a:ext cx="864096" cy="864096"/>
          </a:xfrm>
          <a:prstGeom prst="ellipse">
            <a:avLst/>
          </a:prstGeom>
          <a:noFill/>
          <a:ln>
            <a:noFill/>
          </a:ln>
        </p:spPr>
      </p:pic>
      <p:sp>
        <p:nvSpPr>
          <p:cNvPr id="4122" name="Google Shape;4122;p230"/>
          <p:cNvSpPr txBox="1"/>
          <p:nvPr/>
        </p:nvSpPr>
        <p:spPr>
          <a:xfrm>
            <a:off x="7956376" y="6525344"/>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BFBFBF"/>
                </a:solidFill>
                <a:latin typeface="Arial"/>
                <a:ea typeface="Arial"/>
                <a:cs typeface="Arial"/>
                <a:sym typeface="Arial"/>
              </a:rPr>
              <a:t>© GospelGifs.com </a:t>
            </a:r>
            <a:endParaRPr sz="800">
              <a:solidFill>
                <a:srgbClr val="BFBFBF"/>
              </a:solidFill>
              <a:latin typeface="Arial"/>
              <a:ea typeface="Arial"/>
              <a:cs typeface="Arial"/>
              <a:sym typeface="Arial"/>
            </a:endParaRPr>
          </a:p>
        </p:txBody>
      </p:sp>
      <p:sp>
        <p:nvSpPr>
          <p:cNvPr id="4123" name="Google Shape;4123;p230"/>
          <p:cNvSpPr txBox="1"/>
          <p:nvPr/>
        </p:nvSpPr>
        <p:spPr>
          <a:xfrm>
            <a:off x="8028384" y="5693186"/>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4124" name="Google Shape;4124;p230"/>
          <p:cNvSpPr txBox="1"/>
          <p:nvPr/>
        </p:nvSpPr>
        <p:spPr>
          <a:xfrm>
            <a:off x="3203848" y="5735578"/>
            <a:ext cx="1296144" cy="86177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BFBFBF"/>
                </a:solidFill>
                <a:latin typeface="Arial"/>
                <a:ea typeface="Arial"/>
                <a:cs typeface="Arial"/>
                <a:sym typeface="Arial"/>
              </a:rPr>
              <a:t>many copies </a:t>
            </a:r>
            <a:endParaRPr/>
          </a:p>
          <a:p>
            <a:pPr marL="0" marR="0" lvl="0" indent="0" algn="ctr" rtl="0">
              <a:spcBef>
                <a:spcPts val="0"/>
              </a:spcBef>
              <a:spcAft>
                <a:spcPts val="0"/>
              </a:spcAft>
              <a:buNone/>
            </a:pPr>
            <a:r>
              <a:rPr lang="en-US" sz="1000">
                <a:solidFill>
                  <a:srgbClr val="BFBFBF"/>
                </a:solidFill>
                <a:latin typeface="Arial"/>
                <a:ea typeface="Arial"/>
                <a:cs typeface="Arial"/>
                <a:sym typeface="Arial"/>
              </a:rPr>
              <a:t>on internet, </a:t>
            </a:r>
            <a:endParaRPr/>
          </a:p>
          <a:p>
            <a:pPr marL="0" marR="0" lvl="0" indent="0" algn="ctr" rtl="0">
              <a:spcBef>
                <a:spcPts val="0"/>
              </a:spcBef>
              <a:spcAft>
                <a:spcPts val="0"/>
              </a:spcAft>
              <a:buNone/>
            </a:pPr>
            <a:r>
              <a:rPr lang="en-US" sz="1000">
                <a:solidFill>
                  <a:srgbClr val="BFBFBF"/>
                </a:solidFill>
                <a:latin typeface="Arial"/>
                <a:ea typeface="Arial"/>
                <a:cs typeface="Arial"/>
                <a:sym typeface="Arial"/>
              </a:rPr>
              <a:t>original unknown. This is from Kootation.com.</a:t>
            </a:r>
            <a:endParaRPr sz="1000">
              <a:solidFill>
                <a:srgbClr val="BFBFBF"/>
              </a:solidFill>
              <a:latin typeface="Arial"/>
              <a:ea typeface="Arial"/>
              <a:cs typeface="Arial"/>
              <a:sym typeface="Arial"/>
            </a:endParaRPr>
          </a:p>
        </p:txBody>
      </p:sp>
      <p:sp>
        <p:nvSpPr>
          <p:cNvPr id="4125" name="Google Shape;4125;p230"/>
          <p:cNvSpPr txBox="1"/>
          <p:nvPr/>
        </p:nvSpPr>
        <p:spPr>
          <a:xfrm>
            <a:off x="4929190" y="3510136"/>
            <a:ext cx="3959225"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a:solidFill>
                  <a:schemeClr val="lt1"/>
                </a:solidFill>
                <a:latin typeface="Calibri"/>
                <a:ea typeface="Calibri"/>
                <a:cs typeface="Calibri"/>
                <a:sym typeface="Calibri"/>
              </a:rPr>
              <a:t>« Nous nous glorifions dans l'espérance de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la gloire de Dieu »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Rom 5:5</a:t>
            </a:r>
            <a:endParaRPr sz="2800">
              <a:solidFill>
                <a:schemeClr val="lt1"/>
              </a:solidFill>
              <a:latin typeface="Calibri"/>
              <a:ea typeface="Calibri"/>
              <a:cs typeface="Calibri"/>
              <a:sym typeface="Calibri"/>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 </a:t>
            </a:r>
            <a:endParaRPr sz="1400">
              <a:solidFill>
                <a:schemeClr val="lt1"/>
              </a:solidFill>
              <a:latin typeface="Calibri"/>
              <a:ea typeface="Calibri"/>
              <a:cs typeface="Calibri"/>
              <a:sym typeface="Calibri"/>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 Christ en vous, l'espérance de la gloire »</a:t>
            </a:r>
            <a:endParaRPr sz="2800" b="1">
              <a:solidFill>
                <a:schemeClr val="lt1"/>
              </a:solidFill>
              <a:latin typeface="Calibri"/>
              <a:ea typeface="Calibri"/>
              <a:cs typeface="Calibri"/>
              <a:sym typeface="Calibri"/>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Col 1:27</a:t>
            </a:r>
            <a:endParaRPr sz="2800">
              <a:solidFill>
                <a:schemeClr val="lt1"/>
              </a:solidFill>
              <a:latin typeface="Calibri"/>
              <a:ea typeface="Calibri"/>
              <a:cs typeface="Calibri"/>
              <a:sym typeface="Calibri"/>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 </a:t>
            </a:r>
            <a:endParaRPr sz="2800">
              <a:solidFill>
                <a:schemeClr val="lt1"/>
              </a:solidFill>
              <a:latin typeface="Calibri"/>
              <a:ea typeface="Calibri"/>
              <a:cs typeface="Calibri"/>
              <a:sym typeface="Calibri"/>
            </a:endParaRPr>
          </a:p>
        </p:txBody>
      </p:sp>
      <p:sp>
        <p:nvSpPr>
          <p:cNvPr id="4126" name="Google Shape;4126;p230"/>
          <p:cNvSpPr txBox="1"/>
          <p:nvPr/>
        </p:nvSpPr>
        <p:spPr>
          <a:xfrm>
            <a:off x="5004048" y="332656"/>
            <a:ext cx="3744416" cy="1384995"/>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84. l'espérance de la gloire de Dieu!</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Merveilleux, Seigneur !</a:t>
            </a:r>
            <a:endParaRPr sz="1800">
              <a:solidFill>
                <a:schemeClr val="lt1"/>
              </a:solidFill>
              <a:latin typeface="Arial"/>
              <a:ea typeface="Arial"/>
              <a:cs typeface="Arial"/>
              <a:sym typeface="Arial"/>
            </a:endParaRPr>
          </a:p>
        </p:txBody>
      </p:sp>
    </p:spTree>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Shape 4131"/>
        <p:cNvGrpSpPr/>
        <p:nvPr/>
      </p:nvGrpSpPr>
      <p:grpSpPr>
        <a:xfrm>
          <a:off x="0" y="0"/>
          <a:ext cx="0" cy="0"/>
          <a:chOff x="0" y="0"/>
          <a:chExt cx="0" cy="0"/>
        </a:xfrm>
      </p:grpSpPr>
      <p:sp>
        <p:nvSpPr>
          <p:cNvPr id="4132" name="Google Shape;4132;p231"/>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pic>
        <p:nvPicPr>
          <p:cNvPr id="4133" name="Google Shape;4133;p231" descr="angry-face-01s.gif"/>
          <p:cNvPicPr preferRelativeResize="0"/>
          <p:nvPr/>
        </p:nvPicPr>
        <p:blipFill rotWithShape="1">
          <a:blip r:embed="rId4">
            <a:alphaModFix/>
          </a:blip>
          <a:srcRect/>
          <a:stretch/>
        </p:blipFill>
        <p:spPr>
          <a:xfrm>
            <a:off x="8028384" y="5733256"/>
            <a:ext cx="864096" cy="864096"/>
          </a:xfrm>
          <a:prstGeom prst="ellipse">
            <a:avLst/>
          </a:prstGeom>
          <a:noFill/>
          <a:ln>
            <a:noFill/>
          </a:ln>
        </p:spPr>
      </p:pic>
      <p:sp>
        <p:nvSpPr>
          <p:cNvPr id="4134" name="Google Shape;4134;p231"/>
          <p:cNvSpPr txBox="1"/>
          <p:nvPr/>
        </p:nvSpPr>
        <p:spPr>
          <a:xfrm>
            <a:off x="8028384" y="5693186"/>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4135" name="Google Shape;4135;p231"/>
          <p:cNvSpPr txBox="1"/>
          <p:nvPr/>
        </p:nvSpPr>
        <p:spPr>
          <a:xfrm>
            <a:off x="7956376" y="6525344"/>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BFBFBF"/>
                </a:solidFill>
                <a:latin typeface="Arial"/>
                <a:ea typeface="Arial"/>
                <a:cs typeface="Arial"/>
                <a:sym typeface="Arial"/>
              </a:rPr>
              <a:t>© GospelGifs.com </a:t>
            </a:r>
            <a:endParaRPr sz="800">
              <a:solidFill>
                <a:srgbClr val="BFBFBF"/>
              </a:solidFill>
              <a:latin typeface="Arial"/>
              <a:ea typeface="Arial"/>
              <a:cs typeface="Arial"/>
              <a:sym typeface="Arial"/>
            </a:endParaRPr>
          </a:p>
        </p:txBody>
      </p:sp>
      <p:sp>
        <p:nvSpPr>
          <p:cNvPr id="4136" name="Google Shape;4136;p231"/>
          <p:cNvSpPr txBox="1"/>
          <p:nvPr/>
        </p:nvSpPr>
        <p:spPr>
          <a:xfrm>
            <a:off x="251792" y="4365625"/>
            <a:ext cx="8640688" cy="240065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 Si nous sommes enfants, nous sommes aussi héritiers: héritiers de Dieu, et cohéritiers de Christ »  Rom 8:16-17 </a:t>
            </a:r>
            <a:endParaRPr sz="2800">
              <a:solidFill>
                <a:schemeClr val="dk2"/>
              </a:solidFill>
              <a:latin typeface="Calibri"/>
              <a:ea typeface="Calibri"/>
              <a:cs typeface="Calibri"/>
              <a:sym typeface="Calibri"/>
            </a:endParaRPr>
          </a:p>
          <a:p>
            <a:pPr marL="0" marR="0" lvl="0" indent="0" algn="ctr" rtl="0">
              <a:spcBef>
                <a:spcPts val="0"/>
              </a:spcBef>
              <a:spcAft>
                <a:spcPts val="0"/>
              </a:spcAft>
              <a:buNone/>
            </a:pPr>
            <a:endParaRPr sz="1000" b="1">
              <a:solidFill>
                <a:schemeClr val="dk2"/>
              </a:solidFill>
              <a:latin typeface="Calibri"/>
              <a:ea typeface="Calibri"/>
              <a:cs typeface="Calibri"/>
              <a:sym typeface="Calibri"/>
            </a:endParaRPr>
          </a:p>
          <a:p>
            <a:pPr marL="0" marR="0" lvl="0" indent="0" algn="l" rtl="0">
              <a:spcBef>
                <a:spcPts val="0"/>
              </a:spcBef>
              <a:spcAft>
                <a:spcPts val="0"/>
              </a:spcAft>
              <a:buNone/>
            </a:pPr>
            <a:r>
              <a:rPr lang="en-US" sz="2800" b="1">
                <a:solidFill>
                  <a:schemeClr val="dk2"/>
                </a:solidFill>
                <a:latin typeface="Calibri"/>
                <a:ea typeface="Calibri"/>
                <a:cs typeface="Calibri"/>
                <a:sym typeface="Calibri"/>
              </a:rPr>
              <a:t>         « Venez, vous qui êtes bénis de mon Père; </a:t>
            </a:r>
            <a:endParaRPr/>
          </a:p>
          <a:p>
            <a:pPr marL="0" marR="0" lvl="0" indent="0" algn="l" rtl="0">
              <a:spcBef>
                <a:spcPts val="0"/>
              </a:spcBef>
              <a:spcAft>
                <a:spcPts val="0"/>
              </a:spcAft>
              <a:buNone/>
            </a:pPr>
            <a:r>
              <a:rPr lang="en-US" sz="2800" b="1">
                <a:solidFill>
                  <a:schemeClr val="dk2"/>
                </a:solidFill>
                <a:latin typeface="Calibri"/>
                <a:ea typeface="Calibri"/>
                <a:cs typeface="Calibri"/>
                <a:sym typeface="Calibri"/>
              </a:rPr>
              <a:t>      prenez possession du royaume qui vous a été </a:t>
            </a:r>
            <a:endParaRPr/>
          </a:p>
          <a:p>
            <a:pPr marL="0" marR="0" lvl="0" indent="0" algn="l" rtl="0">
              <a:spcBef>
                <a:spcPts val="0"/>
              </a:spcBef>
              <a:spcAft>
                <a:spcPts val="0"/>
              </a:spcAft>
              <a:buNone/>
            </a:pPr>
            <a:r>
              <a:rPr lang="en-US" sz="2800" b="1">
                <a:solidFill>
                  <a:schemeClr val="dk2"/>
                </a:solidFill>
                <a:latin typeface="Calibri"/>
                <a:ea typeface="Calibri"/>
                <a:cs typeface="Calibri"/>
                <a:sym typeface="Calibri"/>
              </a:rPr>
              <a:t>   préparé dès la fondation du monde »  Mat 25:34</a:t>
            </a:r>
            <a:endParaRPr sz="2800">
              <a:solidFill>
                <a:schemeClr val="dk2"/>
              </a:solidFill>
              <a:latin typeface="Calibri"/>
              <a:ea typeface="Calibri"/>
              <a:cs typeface="Calibri"/>
              <a:sym typeface="Calibri"/>
            </a:endParaRPr>
          </a:p>
        </p:txBody>
      </p:sp>
      <p:sp>
        <p:nvSpPr>
          <p:cNvPr id="4137" name="Google Shape;4137;p231"/>
          <p:cNvSpPr txBox="1"/>
          <p:nvPr/>
        </p:nvSpPr>
        <p:spPr>
          <a:xfrm>
            <a:off x="6011738" y="836712"/>
            <a:ext cx="2952750" cy="21602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i="0" u="none" strike="noStrike" cap="none">
                <a:solidFill>
                  <a:srgbClr val="FF0000"/>
                </a:solidFill>
                <a:latin typeface="Calibri"/>
                <a:ea typeface="Calibri"/>
                <a:cs typeface="Calibri"/>
                <a:sym typeface="Calibri"/>
              </a:rPr>
              <a:t>85.</a:t>
            </a:r>
            <a:r>
              <a:rPr lang="en-US" sz="2800" b="1">
                <a:solidFill>
                  <a:srgbClr val="FF0000"/>
                </a:solidFill>
                <a:latin typeface="Calibri"/>
                <a:ea typeface="Calibri"/>
                <a:cs typeface="Calibri"/>
                <a:sym typeface="Calibri"/>
              </a:rPr>
              <a:t> héritiers de Dieu et cohéritiers de Christ!</a:t>
            </a:r>
            <a:r>
              <a:rPr lang="en-US" sz="2800" b="1" i="0" u="none" strike="noStrike" cap="none">
                <a:solidFill>
                  <a:srgbClr val="FF0000"/>
                </a:solidFill>
                <a:latin typeface="Calibri"/>
                <a:ea typeface="Calibri"/>
                <a:cs typeface="Calibri"/>
                <a:sym typeface="Calibri"/>
              </a:rPr>
              <a:t/>
            </a:r>
            <a:br>
              <a:rPr lang="en-US" sz="2800" b="1" i="0" u="none" strike="noStrike" cap="none">
                <a:solidFill>
                  <a:srgbClr val="FF0000"/>
                </a:solidFill>
                <a:latin typeface="Calibri"/>
                <a:ea typeface="Calibri"/>
                <a:cs typeface="Calibri"/>
                <a:sym typeface="Calibri"/>
              </a:rPr>
            </a:br>
            <a:r>
              <a:rPr lang="en-US" sz="2800" b="1" i="0" u="none" strike="noStrike" cap="none">
                <a:solidFill>
                  <a:srgbClr val="FF0000"/>
                </a:solidFill>
                <a:latin typeface="Calibri"/>
                <a:ea typeface="Calibri"/>
                <a:cs typeface="Calibri"/>
                <a:sym typeface="Calibri"/>
              </a:rPr>
              <a:t>Merci, Seigneur!</a:t>
            </a:r>
            <a:endParaRPr/>
          </a:p>
        </p:txBody>
      </p:sp>
      <p:sp>
        <p:nvSpPr>
          <p:cNvPr id="4138" name="Google Shape;4138;p231"/>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4139" name="Google Shape;4139;p231"/>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4140" name="Google Shape;4140;p231"/>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4141" name="Google Shape;4141;p231"/>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4142" name="Google Shape;4142;p231"/>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graphicFrame>
        <p:nvGraphicFramePr>
          <p:cNvPr id="4143" name="Google Shape;4143;p231"/>
          <p:cNvGraphicFramePr>
            <a:graphicFrameLocks noChangeAspect="1"/>
          </p:cNvGraphicFramePr>
          <p:nvPr>
            <p:extLst>
              <p:ext uri="{D42A27DB-BD31-4B8C-83A1-F6EECF244321}">
                <p14:modId xmlns:p14="http://schemas.microsoft.com/office/powerpoint/2010/main" xmlns="" val="2026576639"/>
              </p:ext>
            </p:extLst>
          </p:nvPr>
        </p:nvGraphicFramePr>
        <p:xfrm>
          <a:off x="0" y="0"/>
          <a:ext cx="5796136" cy="4344077"/>
        </p:xfrm>
        <a:graphic>
          <a:graphicData uri="http://schemas.openxmlformats.org/presentationml/2006/ole">
            <p:oleObj spid="_x0000_s5138" name="Slide" r:id="rId5" imgW="4508067" imgH="3381934" progId="">
              <p:embed/>
            </p:oleObj>
          </a:graphicData>
        </a:graphic>
      </p:graphicFrame>
    </p:spTree>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147"/>
        <p:cNvGrpSpPr/>
        <p:nvPr/>
      </p:nvGrpSpPr>
      <p:grpSpPr>
        <a:xfrm>
          <a:off x="0" y="0"/>
          <a:ext cx="0" cy="0"/>
          <a:chOff x="0" y="0"/>
          <a:chExt cx="0" cy="0"/>
        </a:xfrm>
      </p:grpSpPr>
      <p:pic>
        <p:nvPicPr>
          <p:cNvPr id="4148" name="Google Shape;4148;p232" descr="657049.jpg"/>
          <p:cNvPicPr preferRelativeResize="0"/>
          <p:nvPr/>
        </p:nvPicPr>
        <p:blipFill rotWithShape="1">
          <a:blip r:embed="rId3">
            <a:alphaModFix/>
          </a:blip>
          <a:srcRect b="4716"/>
          <a:stretch/>
        </p:blipFill>
        <p:spPr>
          <a:xfrm>
            <a:off x="611560" y="0"/>
            <a:ext cx="7848873" cy="4449052"/>
          </a:xfrm>
          <a:prstGeom prst="rect">
            <a:avLst/>
          </a:prstGeom>
          <a:noFill/>
          <a:ln>
            <a:noFill/>
          </a:ln>
        </p:spPr>
      </p:pic>
      <p:sp>
        <p:nvSpPr>
          <p:cNvPr id="4149" name="Google Shape;4149;p232"/>
          <p:cNvSpPr txBox="1"/>
          <p:nvPr/>
        </p:nvSpPr>
        <p:spPr>
          <a:xfrm>
            <a:off x="35496" y="115888"/>
            <a:ext cx="2664296" cy="138499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 86. avec Christ quand nous mourrons !</a:t>
            </a:r>
            <a:endParaRPr sz="2800" b="1">
              <a:solidFill>
                <a:srgbClr val="FF0000"/>
              </a:solidFill>
              <a:latin typeface="Calibri"/>
              <a:ea typeface="Calibri"/>
              <a:cs typeface="Calibri"/>
              <a:sym typeface="Calibri"/>
            </a:endParaRPr>
          </a:p>
        </p:txBody>
      </p:sp>
      <p:sp>
        <p:nvSpPr>
          <p:cNvPr id="4150" name="Google Shape;4150;p232"/>
          <p:cNvSpPr txBox="1"/>
          <p:nvPr/>
        </p:nvSpPr>
        <p:spPr>
          <a:xfrm>
            <a:off x="1043608" y="4334907"/>
            <a:ext cx="7056784"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7F7F7F"/>
                </a:solidFill>
                <a:latin typeface="Arial"/>
                <a:ea typeface="Arial"/>
                <a:cs typeface="Arial"/>
                <a:sym typeface="Arial"/>
              </a:rPr>
              <a:t>© iclickart.co.kr with permission  from Iregihwek print shop in Yeosu, South Korea</a:t>
            </a:r>
            <a:endParaRPr sz="1000">
              <a:solidFill>
                <a:srgbClr val="7F7F7F"/>
              </a:solidFill>
              <a:latin typeface="Arial"/>
              <a:ea typeface="Arial"/>
              <a:cs typeface="Arial"/>
              <a:sym typeface="Arial"/>
            </a:endParaRPr>
          </a:p>
        </p:txBody>
      </p:sp>
      <p:pic>
        <p:nvPicPr>
          <p:cNvPr id="4151" name="Google Shape;4151;p232" descr="angry-face-01s.gif"/>
          <p:cNvPicPr preferRelativeResize="0"/>
          <p:nvPr/>
        </p:nvPicPr>
        <p:blipFill rotWithShape="1">
          <a:blip r:embed="rId4">
            <a:alphaModFix/>
          </a:blip>
          <a:srcRect/>
          <a:stretch/>
        </p:blipFill>
        <p:spPr>
          <a:xfrm>
            <a:off x="8172400" y="5877272"/>
            <a:ext cx="864096" cy="864096"/>
          </a:xfrm>
          <a:prstGeom prst="ellipse">
            <a:avLst/>
          </a:prstGeom>
          <a:noFill/>
          <a:ln>
            <a:noFill/>
          </a:ln>
        </p:spPr>
      </p:pic>
      <p:sp>
        <p:nvSpPr>
          <p:cNvPr id="4152" name="Google Shape;4152;p232"/>
          <p:cNvSpPr txBox="1"/>
          <p:nvPr/>
        </p:nvSpPr>
        <p:spPr>
          <a:xfrm>
            <a:off x="8100392" y="6597932"/>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BFBFBF"/>
                </a:solidFill>
                <a:latin typeface="Arial"/>
                <a:ea typeface="Arial"/>
                <a:cs typeface="Arial"/>
                <a:sym typeface="Arial"/>
              </a:rPr>
              <a:t>© GospelGifs.com </a:t>
            </a:r>
            <a:endParaRPr sz="800">
              <a:solidFill>
                <a:srgbClr val="BFBFBF"/>
              </a:solidFill>
              <a:latin typeface="Arial"/>
              <a:ea typeface="Arial"/>
              <a:cs typeface="Arial"/>
              <a:sym typeface="Arial"/>
            </a:endParaRPr>
          </a:p>
        </p:txBody>
      </p:sp>
      <p:sp>
        <p:nvSpPr>
          <p:cNvPr id="4153" name="Google Shape;4153;p232"/>
          <p:cNvSpPr txBox="1"/>
          <p:nvPr/>
        </p:nvSpPr>
        <p:spPr>
          <a:xfrm>
            <a:off x="8172400" y="5837202"/>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4154" name="Google Shape;4154;p232"/>
          <p:cNvSpPr txBox="1"/>
          <p:nvPr/>
        </p:nvSpPr>
        <p:spPr>
          <a:xfrm>
            <a:off x="6300192" y="116632"/>
            <a:ext cx="2664296" cy="138499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 Toute louange</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 à toi, </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Seigneur!</a:t>
            </a:r>
            <a:endParaRPr sz="2800" b="1">
              <a:solidFill>
                <a:srgbClr val="FF0000"/>
              </a:solidFill>
              <a:latin typeface="Calibri"/>
              <a:ea typeface="Calibri"/>
              <a:cs typeface="Calibri"/>
              <a:sym typeface="Calibri"/>
            </a:endParaRPr>
          </a:p>
        </p:txBody>
      </p:sp>
      <p:sp>
        <p:nvSpPr>
          <p:cNvPr id="4155" name="Google Shape;4155;p232"/>
          <p:cNvSpPr/>
          <p:nvPr/>
        </p:nvSpPr>
        <p:spPr>
          <a:xfrm>
            <a:off x="-34032" y="4484727"/>
            <a:ext cx="8926512" cy="2400657"/>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J'ai</a:t>
            </a:r>
            <a:r>
              <a:rPr lang="en-US" sz="2800" b="1" dirty="0">
                <a:solidFill>
                  <a:schemeClr val="dk2"/>
                </a:solidFill>
                <a:latin typeface="Calibri"/>
                <a:ea typeface="Calibri"/>
                <a:cs typeface="Calibri"/>
                <a:sym typeface="Calibri"/>
              </a:rPr>
              <a:t> le </a:t>
            </a:r>
            <a:r>
              <a:rPr lang="en-US" sz="2800" b="1" dirty="0" err="1">
                <a:solidFill>
                  <a:schemeClr val="dk2"/>
                </a:solidFill>
                <a:latin typeface="Calibri"/>
                <a:ea typeface="Calibri"/>
                <a:cs typeface="Calibri"/>
                <a:sym typeface="Calibri"/>
              </a:rPr>
              <a:t>désir</a:t>
            </a:r>
            <a:r>
              <a:rPr lang="en-US" sz="2800" b="1" dirty="0">
                <a:solidFill>
                  <a:schemeClr val="dk2"/>
                </a:solidFill>
                <a:latin typeface="Calibri"/>
                <a:ea typeface="Calibri"/>
                <a:cs typeface="Calibri"/>
                <a:sym typeface="Calibri"/>
              </a:rPr>
              <a:t> de </a:t>
            </a:r>
            <a:r>
              <a:rPr lang="en-US" sz="2800" b="1" dirty="0" err="1">
                <a:solidFill>
                  <a:schemeClr val="dk2"/>
                </a:solidFill>
                <a:latin typeface="Calibri"/>
                <a:ea typeface="Calibri"/>
                <a:cs typeface="Calibri"/>
                <a:sym typeface="Calibri"/>
              </a:rPr>
              <a:t>m'en</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aller</a:t>
            </a:r>
            <a:r>
              <a:rPr lang="en-US" sz="2800" b="1" dirty="0">
                <a:solidFill>
                  <a:schemeClr val="dk2"/>
                </a:solidFill>
                <a:latin typeface="Calibri"/>
                <a:ea typeface="Calibri"/>
                <a:cs typeface="Calibri"/>
                <a:sym typeface="Calibri"/>
              </a:rPr>
              <a:t> et d'être avec Christ » Phil 1:23 </a:t>
            </a:r>
            <a:endParaRPr sz="2800" b="1" dirty="0">
              <a:solidFill>
                <a:schemeClr val="dk2"/>
              </a:solidFill>
              <a:latin typeface="Calibri"/>
              <a:ea typeface="Calibri"/>
              <a:cs typeface="Calibri"/>
              <a:sym typeface="Calibri"/>
            </a:endParaRPr>
          </a:p>
          <a:p>
            <a:pPr marL="0" marR="0" lvl="0" indent="0" algn="ctr" rtl="0">
              <a:spcBef>
                <a:spcPts val="0"/>
              </a:spcBef>
              <a:spcAft>
                <a:spcPts val="0"/>
              </a:spcAft>
              <a:buNone/>
            </a:pPr>
            <a:endParaRPr sz="1000" b="1" dirty="0">
              <a:solidFill>
                <a:schemeClr val="dk2"/>
              </a:solidFill>
              <a:latin typeface="Calibri"/>
              <a:ea typeface="Calibri"/>
              <a:cs typeface="Calibri"/>
              <a:sym typeface="Calibri"/>
            </a:endParaRPr>
          </a:p>
          <a:p>
            <a:pPr marL="0" marR="0" lvl="0" indent="0" algn="ctr" rtl="0">
              <a:spcBef>
                <a:spcPts val="0"/>
              </a:spcBef>
              <a:spcAft>
                <a:spcPts val="0"/>
              </a:spcAft>
              <a:buNone/>
            </a:pPr>
            <a:r>
              <a:rPr lang="en-US" sz="2800" b="1" dirty="0">
                <a:solidFill>
                  <a:schemeClr val="dk2"/>
                </a:solidFill>
                <a:latin typeface="Calibri"/>
                <a:ea typeface="Calibri"/>
                <a:cs typeface="Calibri"/>
                <a:sym typeface="Calibri"/>
              </a:rPr>
              <a:t>« Nous </a:t>
            </a:r>
            <a:r>
              <a:rPr lang="en-US" sz="2800" b="1" dirty="0" err="1">
                <a:solidFill>
                  <a:schemeClr val="dk2"/>
                </a:solidFill>
                <a:latin typeface="Calibri"/>
                <a:ea typeface="Calibri"/>
                <a:cs typeface="Calibri"/>
                <a:sym typeface="Calibri"/>
              </a:rPr>
              <a:t>savons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qu'en</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demeurant</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dans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ce</a:t>
            </a:r>
            <a:r>
              <a:rPr lang="en-US" sz="2800" b="1" dirty="0">
                <a:solidFill>
                  <a:schemeClr val="dk2"/>
                </a:solidFill>
                <a:latin typeface="Calibri"/>
                <a:ea typeface="Calibri"/>
                <a:cs typeface="Calibri"/>
                <a:sym typeface="Calibri"/>
              </a:rPr>
              <a:t> corps nous </a:t>
            </a:r>
            <a:r>
              <a:rPr lang="en-US" sz="2800" b="1" dirty="0" err="1">
                <a:solidFill>
                  <a:schemeClr val="dk2"/>
                </a:solidFill>
                <a:latin typeface="Calibri"/>
                <a:ea typeface="Calibri"/>
                <a:cs typeface="Calibri"/>
                <a:sym typeface="Calibri"/>
              </a:rPr>
              <a:t>demeurons</a:t>
            </a:r>
            <a:r>
              <a:rPr lang="en-US" sz="2800" b="1" dirty="0">
                <a:solidFill>
                  <a:schemeClr val="dk2"/>
                </a:solidFill>
                <a:latin typeface="Calibri"/>
                <a:ea typeface="Calibri"/>
                <a:cs typeface="Calibri"/>
                <a:sym typeface="Calibri"/>
              </a:rPr>
              <a:t> loin du Seigneur . . . nous </a:t>
            </a:r>
            <a:r>
              <a:rPr lang="en-US" sz="2800" b="1" dirty="0" err="1">
                <a:solidFill>
                  <a:schemeClr val="dk2"/>
                </a:solidFill>
                <a:latin typeface="Calibri"/>
                <a:ea typeface="Calibri"/>
                <a:cs typeface="Calibri"/>
                <a:sym typeface="Calibri"/>
              </a:rPr>
              <a:t>aimons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mieux</a:t>
            </a:r>
            <a:r>
              <a:rPr lang="en-US" sz="2800" b="1" dirty="0">
                <a:solidFill>
                  <a:schemeClr val="dk2"/>
                </a:solidFill>
                <a:latin typeface="Calibri"/>
                <a:ea typeface="Calibri"/>
                <a:cs typeface="Calibri"/>
                <a:sym typeface="Calibri"/>
              </a:rPr>
              <a:t> </a:t>
            </a:r>
            <a:endParaRPr dirty="0"/>
          </a:p>
          <a:p>
            <a:pPr marL="0" marR="0" lvl="0" indent="0" algn="ctr" rtl="0">
              <a:spcBef>
                <a:spcPts val="0"/>
              </a:spcBef>
              <a:spcAft>
                <a:spcPts val="0"/>
              </a:spcAft>
              <a:buNone/>
            </a:pPr>
            <a:r>
              <a:rPr lang="en-US" sz="2800" b="1" dirty="0">
                <a:solidFill>
                  <a:schemeClr val="dk2"/>
                </a:solidFill>
                <a:latin typeface="Calibri"/>
                <a:ea typeface="Calibri"/>
                <a:cs typeface="Calibri"/>
                <a:sym typeface="Calibri"/>
              </a:rPr>
              <a:t>quitter </a:t>
            </a:r>
            <a:r>
              <a:rPr lang="en-US" sz="2800" b="1" dirty="0" err="1">
                <a:solidFill>
                  <a:schemeClr val="dk2"/>
                </a:solidFill>
                <a:latin typeface="Calibri"/>
                <a:ea typeface="Calibri"/>
                <a:cs typeface="Calibri"/>
                <a:sym typeface="Calibri"/>
              </a:rPr>
              <a:t>ce</a:t>
            </a:r>
            <a:r>
              <a:rPr lang="en-US" sz="2800" b="1" dirty="0">
                <a:solidFill>
                  <a:schemeClr val="dk2"/>
                </a:solidFill>
                <a:latin typeface="Calibri"/>
                <a:ea typeface="Calibri"/>
                <a:cs typeface="Calibri"/>
                <a:sym typeface="Calibri"/>
              </a:rPr>
              <a:t> corps et </a:t>
            </a:r>
            <a:r>
              <a:rPr lang="en-US" sz="2800" b="1" dirty="0" err="1">
                <a:solidFill>
                  <a:schemeClr val="dk2"/>
                </a:solidFill>
                <a:latin typeface="Calibri"/>
                <a:ea typeface="Calibri"/>
                <a:cs typeface="Calibri"/>
                <a:sym typeface="Calibri"/>
              </a:rPr>
              <a:t>demeurer</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auprès</a:t>
            </a:r>
            <a:r>
              <a:rPr lang="en-US" sz="2800" b="1" dirty="0">
                <a:solidFill>
                  <a:schemeClr val="dk2"/>
                </a:solidFill>
                <a:latin typeface="Calibri"/>
                <a:ea typeface="Calibri"/>
                <a:cs typeface="Calibri"/>
                <a:sym typeface="Calibri"/>
              </a:rPr>
              <a:t> du Seigneur » </a:t>
            </a:r>
            <a:endParaRPr dirty="0"/>
          </a:p>
          <a:p>
            <a:pPr marL="0" marR="0" lvl="0" indent="0" algn="ctr" rtl="0">
              <a:spcBef>
                <a:spcPts val="0"/>
              </a:spcBef>
              <a:spcAft>
                <a:spcPts val="0"/>
              </a:spcAft>
              <a:buNone/>
            </a:pPr>
            <a:r>
              <a:rPr lang="en-US" sz="2800" b="1" dirty="0">
                <a:solidFill>
                  <a:schemeClr val="dk2"/>
                </a:solidFill>
                <a:latin typeface="Calibri"/>
                <a:ea typeface="Calibri"/>
                <a:cs typeface="Calibri"/>
                <a:sym typeface="Calibri"/>
              </a:rPr>
              <a:t>2 </a:t>
            </a:r>
            <a:r>
              <a:rPr lang="en-US" sz="2800" b="1" dirty="0" err="1">
                <a:solidFill>
                  <a:schemeClr val="dk2"/>
                </a:solidFill>
                <a:latin typeface="Calibri"/>
                <a:ea typeface="Calibri"/>
                <a:cs typeface="Calibri"/>
                <a:sym typeface="Calibri"/>
              </a:rPr>
              <a:t>Cor</a:t>
            </a:r>
            <a:r>
              <a:rPr lang="en-US" sz="2800" b="1" dirty="0">
                <a:solidFill>
                  <a:schemeClr val="dk2"/>
                </a:solidFill>
                <a:latin typeface="Calibri"/>
                <a:ea typeface="Calibri"/>
                <a:cs typeface="Calibri"/>
                <a:sym typeface="Calibri"/>
              </a:rPr>
              <a:t> 5:6, 8</a:t>
            </a:r>
            <a:endParaRPr sz="2800" dirty="0">
              <a:solidFill>
                <a:schemeClr val="dk2"/>
              </a:solidFill>
              <a:latin typeface="Calibri"/>
              <a:ea typeface="Calibri"/>
              <a:cs typeface="Calibri"/>
              <a:sym typeface="Calibri"/>
            </a:endParaRPr>
          </a:p>
        </p:txBody>
      </p:sp>
    </p:spTree>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Shape 4160"/>
        <p:cNvGrpSpPr/>
        <p:nvPr/>
      </p:nvGrpSpPr>
      <p:grpSpPr>
        <a:xfrm>
          <a:off x="0" y="0"/>
          <a:ext cx="0" cy="0"/>
          <a:chOff x="0" y="0"/>
          <a:chExt cx="0" cy="0"/>
        </a:xfrm>
      </p:grpSpPr>
      <p:sp>
        <p:nvSpPr>
          <p:cNvPr id="4161" name="Google Shape;4161;p233"/>
          <p:cNvSpPr/>
          <p:nvPr/>
        </p:nvSpPr>
        <p:spPr>
          <a:xfrm>
            <a:off x="5292080" y="1340768"/>
            <a:ext cx="3456384" cy="3024336"/>
          </a:xfrm>
          <a:prstGeom prst="hear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162" name="Google Shape;4162;p233"/>
          <p:cNvSpPr/>
          <p:nvPr/>
        </p:nvSpPr>
        <p:spPr>
          <a:xfrm>
            <a:off x="899592" y="1345246"/>
            <a:ext cx="1339641" cy="1723714"/>
          </a:xfrm>
          <a:custGeom>
            <a:avLst/>
            <a:gdLst/>
            <a:ahLst/>
            <a:cxnLst/>
            <a:rect l="l" t="t" r="r" b="b"/>
            <a:pathLst>
              <a:path w="1339641" h="1723714" extrusionOk="0">
                <a:moveTo>
                  <a:pt x="1107413" y="738341"/>
                </a:moveTo>
                <a:cubicBezTo>
                  <a:pt x="1095318" y="718989"/>
                  <a:pt x="1096610" y="709641"/>
                  <a:pt x="1092899" y="694798"/>
                </a:cubicBezTo>
                <a:cubicBezTo>
                  <a:pt x="1084620" y="661682"/>
                  <a:pt x="1080457" y="611856"/>
                  <a:pt x="1063870" y="578683"/>
                </a:cubicBezTo>
                <a:cubicBezTo>
                  <a:pt x="1056069" y="563081"/>
                  <a:pt x="1048462" y="546038"/>
                  <a:pt x="1034841" y="535141"/>
                </a:cubicBezTo>
                <a:cubicBezTo>
                  <a:pt x="1022894" y="525584"/>
                  <a:pt x="1005813" y="525464"/>
                  <a:pt x="991299" y="520626"/>
                </a:cubicBezTo>
                <a:cubicBezTo>
                  <a:pt x="956754" y="416992"/>
                  <a:pt x="987730" y="450514"/>
                  <a:pt x="918727" y="404512"/>
                </a:cubicBezTo>
                <a:cubicBezTo>
                  <a:pt x="909051" y="389998"/>
                  <a:pt x="902034" y="373304"/>
                  <a:pt x="889699" y="360969"/>
                </a:cubicBezTo>
                <a:cubicBezTo>
                  <a:pt x="877364" y="348634"/>
                  <a:pt x="857053" y="345562"/>
                  <a:pt x="846156" y="331941"/>
                </a:cubicBezTo>
                <a:cubicBezTo>
                  <a:pt x="787488" y="258608"/>
                  <a:pt x="884179" y="316226"/>
                  <a:pt x="802613" y="244855"/>
                </a:cubicBezTo>
                <a:cubicBezTo>
                  <a:pt x="680585" y="138080"/>
                  <a:pt x="758365" y="215474"/>
                  <a:pt x="671984" y="172283"/>
                </a:cubicBezTo>
                <a:cubicBezTo>
                  <a:pt x="656382" y="164482"/>
                  <a:pt x="641842" y="154422"/>
                  <a:pt x="628441" y="143255"/>
                </a:cubicBezTo>
                <a:cubicBezTo>
                  <a:pt x="612672" y="130114"/>
                  <a:pt x="602842" y="109680"/>
                  <a:pt x="584899" y="99712"/>
                </a:cubicBezTo>
                <a:cubicBezTo>
                  <a:pt x="558151" y="84852"/>
                  <a:pt x="526842" y="80359"/>
                  <a:pt x="497813" y="70683"/>
                </a:cubicBezTo>
                <a:cubicBezTo>
                  <a:pt x="393428" y="35888"/>
                  <a:pt x="523766" y="78098"/>
                  <a:pt x="396213" y="41655"/>
                </a:cubicBezTo>
                <a:cubicBezTo>
                  <a:pt x="250416" y="0"/>
                  <a:pt x="476161" y="58015"/>
                  <a:pt x="294613" y="12626"/>
                </a:cubicBezTo>
                <a:cubicBezTo>
                  <a:pt x="212365" y="17464"/>
                  <a:pt x="129851" y="18943"/>
                  <a:pt x="47870" y="27141"/>
                </a:cubicBezTo>
                <a:cubicBezTo>
                  <a:pt x="32647" y="28663"/>
                  <a:pt x="6491" y="26509"/>
                  <a:pt x="4327" y="41655"/>
                </a:cubicBezTo>
                <a:cubicBezTo>
                  <a:pt x="0" y="71946"/>
                  <a:pt x="33356" y="128741"/>
                  <a:pt x="33356" y="128741"/>
                </a:cubicBezTo>
                <a:cubicBezTo>
                  <a:pt x="37234" y="175273"/>
                  <a:pt x="47545" y="340212"/>
                  <a:pt x="62384" y="404512"/>
                </a:cubicBezTo>
                <a:cubicBezTo>
                  <a:pt x="69264" y="434327"/>
                  <a:pt x="81737" y="462569"/>
                  <a:pt x="91413" y="491598"/>
                </a:cubicBezTo>
                <a:cubicBezTo>
                  <a:pt x="96251" y="506112"/>
                  <a:pt x="103412" y="520050"/>
                  <a:pt x="105927" y="535141"/>
                </a:cubicBezTo>
                <a:cubicBezTo>
                  <a:pt x="110765" y="564169"/>
                  <a:pt x="113303" y="593676"/>
                  <a:pt x="120441" y="622226"/>
                </a:cubicBezTo>
                <a:cubicBezTo>
                  <a:pt x="153103" y="752871"/>
                  <a:pt x="129751" y="671518"/>
                  <a:pt x="193013" y="752855"/>
                </a:cubicBezTo>
                <a:cubicBezTo>
                  <a:pt x="214432" y="780394"/>
                  <a:pt x="251070" y="839941"/>
                  <a:pt x="251070" y="839941"/>
                </a:cubicBezTo>
                <a:cubicBezTo>
                  <a:pt x="260746" y="888322"/>
                  <a:pt x="264497" y="938276"/>
                  <a:pt x="280099" y="985083"/>
                </a:cubicBezTo>
                <a:lnTo>
                  <a:pt x="338156" y="1159255"/>
                </a:lnTo>
                <a:lnTo>
                  <a:pt x="352670" y="1202798"/>
                </a:lnTo>
                <a:cubicBezTo>
                  <a:pt x="357508" y="1217312"/>
                  <a:pt x="364183" y="1231339"/>
                  <a:pt x="367184" y="1246341"/>
                </a:cubicBezTo>
                <a:cubicBezTo>
                  <a:pt x="372022" y="1270531"/>
                  <a:pt x="372537" y="1296007"/>
                  <a:pt x="381699" y="1318912"/>
                </a:cubicBezTo>
                <a:cubicBezTo>
                  <a:pt x="392176" y="1345105"/>
                  <a:pt x="412625" y="1366251"/>
                  <a:pt x="425241" y="1391483"/>
                </a:cubicBezTo>
                <a:cubicBezTo>
                  <a:pt x="485393" y="1511789"/>
                  <a:pt x="431092" y="1419649"/>
                  <a:pt x="468784" y="1507598"/>
                </a:cubicBezTo>
                <a:cubicBezTo>
                  <a:pt x="477307" y="1527485"/>
                  <a:pt x="486346" y="1547307"/>
                  <a:pt x="497813" y="1565655"/>
                </a:cubicBezTo>
                <a:cubicBezTo>
                  <a:pt x="514256" y="1591963"/>
                  <a:pt x="555027" y="1636542"/>
                  <a:pt x="570384" y="1667255"/>
                </a:cubicBezTo>
                <a:cubicBezTo>
                  <a:pt x="577226" y="1680939"/>
                  <a:pt x="580061" y="1696284"/>
                  <a:pt x="584899" y="1710798"/>
                </a:cubicBezTo>
                <a:cubicBezTo>
                  <a:pt x="680374" y="1647146"/>
                  <a:pt x="581127" y="1723714"/>
                  <a:pt x="686499" y="1565655"/>
                </a:cubicBezTo>
                <a:cubicBezTo>
                  <a:pt x="705851" y="1536626"/>
                  <a:pt x="711458" y="1489601"/>
                  <a:pt x="744556" y="1478569"/>
                </a:cubicBezTo>
                <a:cubicBezTo>
                  <a:pt x="793409" y="1462285"/>
                  <a:pt x="795934" y="1463724"/>
                  <a:pt x="846156" y="1435026"/>
                </a:cubicBezTo>
                <a:cubicBezTo>
                  <a:pt x="861302" y="1426371"/>
                  <a:pt x="873666" y="1412870"/>
                  <a:pt x="889699" y="1405998"/>
                </a:cubicBezTo>
                <a:cubicBezTo>
                  <a:pt x="908034" y="1398140"/>
                  <a:pt x="928404" y="1396321"/>
                  <a:pt x="947756" y="1391483"/>
                </a:cubicBezTo>
                <a:cubicBezTo>
                  <a:pt x="976784" y="1372131"/>
                  <a:pt x="1001743" y="1344458"/>
                  <a:pt x="1034841" y="1333426"/>
                </a:cubicBezTo>
                <a:lnTo>
                  <a:pt x="1121927" y="1304398"/>
                </a:lnTo>
                <a:cubicBezTo>
                  <a:pt x="1136441" y="1289884"/>
                  <a:pt x="1148391" y="1272241"/>
                  <a:pt x="1165470" y="1260855"/>
                </a:cubicBezTo>
                <a:cubicBezTo>
                  <a:pt x="1178200" y="1252368"/>
                  <a:pt x="1195639" y="1253771"/>
                  <a:pt x="1209013" y="1246341"/>
                </a:cubicBezTo>
                <a:cubicBezTo>
                  <a:pt x="1239511" y="1229398"/>
                  <a:pt x="1267070" y="1207636"/>
                  <a:pt x="1296099" y="1188283"/>
                </a:cubicBezTo>
                <a:lnTo>
                  <a:pt x="1339641" y="1159255"/>
                </a:lnTo>
                <a:cubicBezTo>
                  <a:pt x="1335703" y="1135628"/>
                  <a:pt x="1327627" y="1059252"/>
                  <a:pt x="1310613" y="1028626"/>
                </a:cubicBezTo>
                <a:cubicBezTo>
                  <a:pt x="1293670" y="998129"/>
                  <a:pt x="1277225" y="966210"/>
                  <a:pt x="1252556" y="941541"/>
                </a:cubicBezTo>
                <a:cubicBezTo>
                  <a:pt x="1196678" y="885663"/>
                  <a:pt x="1220399" y="915077"/>
                  <a:pt x="1179984" y="854455"/>
                </a:cubicBezTo>
                <a:cubicBezTo>
                  <a:pt x="1175146" y="839941"/>
                  <a:pt x="1172900" y="824286"/>
                  <a:pt x="1165470" y="810912"/>
                </a:cubicBezTo>
                <a:cubicBezTo>
                  <a:pt x="1148527" y="780414"/>
                  <a:pt x="1119508" y="757693"/>
                  <a:pt x="1107413" y="738341"/>
                </a:cubicBezTo>
                <a:close/>
              </a:path>
            </a:pathLst>
          </a:custGeom>
          <a:solidFill>
            <a:srgbClr val="FF0000"/>
          </a:solidFill>
          <a:ln w="28575"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163" name="Google Shape;4163;p233"/>
          <p:cNvSpPr/>
          <p:nvPr/>
        </p:nvSpPr>
        <p:spPr>
          <a:xfrm>
            <a:off x="251520" y="1412776"/>
            <a:ext cx="2017485" cy="2948819"/>
          </a:xfrm>
          <a:custGeom>
            <a:avLst/>
            <a:gdLst/>
            <a:ahLst/>
            <a:cxnLst/>
            <a:rect l="l" t="t" r="r" b="b"/>
            <a:pathLst>
              <a:path w="2017485" h="2948819" extrusionOk="0">
                <a:moveTo>
                  <a:pt x="624114" y="2419"/>
                </a:moveTo>
                <a:cubicBezTo>
                  <a:pt x="607181" y="4838"/>
                  <a:pt x="608439" y="20851"/>
                  <a:pt x="508000" y="45961"/>
                </a:cubicBezTo>
                <a:cubicBezTo>
                  <a:pt x="435041" y="64201"/>
                  <a:pt x="491858" y="54032"/>
                  <a:pt x="420914" y="89504"/>
                </a:cubicBezTo>
                <a:cubicBezTo>
                  <a:pt x="407230" y="96346"/>
                  <a:pt x="390745" y="96589"/>
                  <a:pt x="377371" y="104019"/>
                </a:cubicBezTo>
                <a:cubicBezTo>
                  <a:pt x="346873" y="120962"/>
                  <a:pt x="290285" y="162076"/>
                  <a:pt x="290285" y="162076"/>
                </a:cubicBezTo>
                <a:cubicBezTo>
                  <a:pt x="277505" y="200416"/>
                  <a:pt x="255146" y="280226"/>
                  <a:pt x="217714" y="292704"/>
                </a:cubicBezTo>
                <a:lnTo>
                  <a:pt x="174171" y="307219"/>
                </a:lnTo>
                <a:cubicBezTo>
                  <a:pt x="164495" y="321733"/>
                  <a:pt x="152943" y="335159"/>
                  <a:pt x="145142" y="350761"/>
                </a:cubicBezTo>
                <a:cubicBezTo>
                  <a:pt x="138300" y="364445"/>
                  <a:pt x="138058" y="380930"/>
                  <a:pt x="130628" y="394304"/>
                </a:cubicBezTo>
                <a:cubicBezTo>
                  <a:pt x="113685" y="424802"/>
                  <a:pt x="72571" y="481390"/>
                  <a:pt x="72571" y="481390"/>
                </a:cubicBezTo>
                <a:cubicBezTo>
                  <a:pt x="38026" y="585025"/>
                  <a:pt x="60515" y="543016"/>
                  <a:pt x="14514" y="612019"/>
                </a:cubicBezTo>
                <a:cubicBezTo>
                  <a:pt x="9676" y="660400"/>
                  <a:pt x="0" y="708539"/>
                  <a:pt x="0" y="757161"/>
                </a:cubicBezTo>
                <a:cubicBezTo>
                  <a:pt x="0" y="899225"/>
                  <a:pt x="237" y="888500"/>
                  <a:pt x="29028" y="974876"/>
                </a:cubicBezTo>
                <a:cubicBezTo>
                  <a:pt x="41183" y="1059962"/>
                  <a:pt x="44575" y="1108604"/>
                  <a:pt x="72571" y="1192590"/>
                </a:cubicBezTo>
                <a:cubicBezTo>
                  <a:pt x="82247" y="1221619"/>
                  <a:pt x="84627" y="1254216"/>
                  <a:pt x="101600" y="1279676"/>
                </a:cubicBezTo>
                <a:lnTo>
                  <a:pt x="130628" y="1323219"/>
                </a:lnTo>
                <a:cubicBezTo>
                  <a:pt x="135978" y="1360671"/>
                  <a:pt x="139389" y="1427825"/>
                  <a:pt x="159657" y="1468361"/>
                </a:cubicBezTo>
                <a:cubicBezTo>
                  <a:pt x="167458" y="1483963"/>
                  <a:pt x="180884" y="1496302"/>
                  <a:pt x="188685" y="1511904"/>
                </a:cubicBezTo>
                <a:cubicBezTo>
                  <a:pt x="212293" y="1559120"/>
                  <a:pt x="190635" y="1557397"/>
                  <a:pt x="232228" y="1598990"/>
                </a:cubicBezTo>
                <a:cubicBezTo>
                  <a:pt x="244563" y="1611325"/>
                  <a:pt x="261257" y="1618343"/>
                  <a:pt x="275771" y="1628019"/>
                </a:cubicBezTo>
                <a:cubicBezTo>
                  <a:pt x="280609" y="1642533"/>
                  <a:pt x="280728" y="1659614"/>
                  <a:pt x="290285" y="1671561"/>
                </a:cubicBezTo>
                <a:cubicBezTo>
                  <a:pt x="301182" y="1685183"/>
                  <a:pt x="321493" y="1688255"/>
                  <a:pt x="333828" y="1700590"/>
                </a:cubicBezTo>
                <a:cubicBezTo>
                  <a:pt x="346163" y="1712925"/>
                  <a:pt x="353181" y="1729619"/>
                  <a:pt x="362857" y="1744133"/>
                </a:cubicBezTo>
                <a:cubicBezTo>
                  <a:pt x="372533" y="1773162"/>
                  <a:pt x="366425" y="1814246"/>
                  <a:pt x="391885" y="1831219"/>
                </a:cubicBezTo>
                <a:lnTo>
                  <a:pt x="478971" y="1889276"/>
                </a:lnTo>
                <a:cubicBezTo>
                  <a:pt x="487687" y="1924139"/>
                  <a:pt x="491190" y="1965817"/>
                  <a:pt x="522514" y="1990876"/>
                </a:cubicBezTo>
                <a:cubicBezTo>
                  <a:pt x="534461" y="2000433"/>
                  <a:pt x="551543" y="2000552"/>
                  <a:pt x="566057" y="2005390"/>
                </a:cubicBezTo>
                <a:cubicBezTo>
                  <a:pt x="598742" y="2103448"/>
                  <a:pt x="553412" y="1997159"/>
                  <a:pt x="624114" y="2077961"/>
                </a:cubicBezTo>
                <a:cubicBezTo>
                  <a:pt x="691847" y="2155370"/>
                  <a:pt x="653143" y="2157790"/>
                  <a:pt x="725714" y="2194076"/>
                </a:cubicBezTo>
                <a:cubicBezTo>
                  <a:pt x="739398" y="2200918"/>
                  <a:pt x="754743" y="2203752"/>
                  <a:pt x="769257" y="2208590"/>
                </a:cubicBezTo>
                <a:cubicBezTo>
                  <a:pt x="817637" y="2281162"/>
                  <a:pt x="783770" y="2242456"/>
                  <a:pt x="885371" y="2310190"/>
                </a:cubicBezTo>
                <a:lnTo>
                  <a:pt x="928914" y="2339219"/>
                </a:lnTo>
                <a:cubicBezTo>
                  <a:pt x="933752" y="2353733"/>
                  <a:pt x="930979" y="2373869"/>
                  <a:pt x="943428" y="2382761"/>
                </a:cubicBezTo>
                <a:cubicBezTo>
                  <a:pt x="968327" y="2400546"/>
                  <a:pt x="1030514" y="2411790"/>
                  <a:pt x="1030514" y="2411790"/>
                </a:cubicBezTo>
                <a:cubicBezTo>
                  <a:pt x="1040190" y="2426304"/>
                  <a:pt x="1047207" y="2442998"/>
                  <a:pt x="1059542" y="2455333"/>
                </a:cubicBezTo>
                <a:cubicBezTo>
                  <a:pt x="1071877" y="2467668"/>
                  <a:pt x="1091598" y="2471233"/>
                  <a:pt x="1103085" y="2484361"/>
                </a:cubicBezTo>
                <a:cubicBezTo>
                  <a:pt x="1221621" y="2619830"/>
                  <a:pt x="1106712" y="2535160"/>
                  <a:pt x="1204685" y="2600476"/>
                </a:cubicBezTo>
                <a:cubicBezTo>
                  <a:pt x="1258323" y="2680932"/>
                  <a:pt x="1203025" y="2617293"/>
                  <a:pt x="1277257" y="2658533"/>
                </a:cubicBezTo>
                <a:cubicBezTo>
                  <a:pt x="1307754" y="2675476"/>
                  <a:pt x="1335314" y="2697238"/>
                  <a:pt x="1364342" y="2716590"/>
                </a:cubicBezTo>
                <a:cubicBezTo>
                  <a:pt x="1378856" y="2726266"/>
                  <a:pt x="1391336" y="2740103"/>
                  <a:pt x="1407885" y="2745619"/>
                </a:cubicBezTo>
                <a:lnTo>
                  <a:pt x="1451428" y="2760133"/>
                </a:lnTo>
                <a:cubicBezTo>
                  <a:pt x="1465942" y="2774647"/>
                  <a:pt x="1477028" y="2793708"/>
                  <a:pt x="1494971" y="2803676"/>
                </a:cubicBezTo>
                <a:cubicBezTo>
                  <a:pt x="1521719" y="2818536"/>
                  <a:pt x="1582057" y="2832704"/>
                  <a:pt x="1582057" y="2832704"/>
                </a:cubicBezTo>
                <a:cubicBezTo>
                  <a:pt x="1655908" y="2943481"/>
                  <a:pt x="1603564" y="2907273"/>
                  <a:pt x="1698171" y="2934304"/>
                </a:cubicBezTo>
                <a:cubicBezTo>
                  <a:pt x="1712882" y="2938507"/>
                  <a:pt x="1727200" y="2943981"/>
                  <a:pt x="1741714" y="2948819"/>
                </a:cubicBezTo>
                <a:cubicBezTo>
                  <a:pt x="1746552" y="2934305"/>
                  <a:pt x="1754064" y="2920422"/>
                  <a:pt x="1756228" y="2905276"/>
                </a:cubicBezTo>
                <a:cubicBezTo>
                  <a:pt x="1768620" y="2818535"/>
                  <a:pt x="1785257" y="2644019"/>
                  <a:pt x="1785257" y="2644019"/>
                </a:cubicBezTo>
                <a:cubicBezTo>
                  <a:pt x="1780419" y="2402114"/>
                  <a:pt x="1812790" y="2156576"/>
                  <a:pt x="1770742" y="1918304"/>
                </a:cubicBezTo>
                <a:cubicBezTo>
                  <a:pt x="1763963" y="1879892"/>
                  <a:pt x="1690844" y="1918276"/>
                  <a:pt x="1654628" y="1903790"/>
                </a:cubicBezTo>
                <a:cubicBezTo>
                  <a:pt x="1638432" y="1897311"/>
                  <a:pt x="1635276" y="1874761"/>
                  <a:pt x="1625600" y="1860247"/>
                </a:cubicBezTo>
                <a:cubicBezTo>
                  <a:pt x="1630438" y="1816704"/>
                  <a:pt x="1625142" y="1770792"/>
                  <a:pt x="1640114" y="1729619"/>
                </a:cubicBezTo>
                <a:cubicBezTo>
                  <a:pt x="1646075" y="1713225"/>
                  <a:pt x="1668511" y="1709245"/>
                  <a:pt x="1683657" y="1700590"/>
                </a:cubicBezTo>
                <a:cubicBezTo>
                  <a:pt x="1702443" y="1689855"/>
                  <a:pt x="1721827" y="1680084"/>
                  <a:pt x="1741714" y="1671561"/>
                </a:cubicBezTo>
                <a:cubicBezTo>
                  <a:pt x="1755776" y="1665534"/>
                  <a:pt x="1771883" y="1664477"/>
                  <a:pt x="1785257" y="1657047"/>
                </a:cubicBezTo>
                <a:cubicBezTo>
                  <a:pt x="1815754" y="1640104"/>
                  <a:pt x="1843314" y="1618342"/>
                  <a:pt x="1872342" y="1598990"/>
                </a:cubicBezTo>
                <a:cubicBezTo>
                  <a:pt x="1886856" y="1589314"/>
                  <a:pt x="1903550" y="1582296"/>
                  <a:pt x="1915885" y="1569961"/>
                </a:cubicBezTo>
                <a:lnTo>
                  <a:pt x="1959428" y="1526419"/>
                </a:lnTo>
                <a:cubicBezTo>
                  <a:pt x="1995909" y="1416973"/>
                  <a:pt x="1946698" y="1551879"/>
                  <a:pt x="2002971" y="1439333"/>
                </a:cubicBezTo>
                <a:cubicBezTo>
                  <a:pt x="2009813" y="1425649"/>
                  <a:pt x="2012647" y="1410304"/>
                  <a:pt x="2017485" y="1395790"/>
                </a:cubicBezTo>
                <a:cubicBezTo>
                  <a:pt x="2012647" y="1352247"/>
                  <a:pt x="2011563" y="1308121"/>
                  <a:pt x="2002971" y="1265161"/>
                </a:cubicBezTo>
                <a:cubicBezTo>
                  <a:pt x="1996970" y="1235157"/>
                  <a:pt x="2002970" y="1187753"/>
                  <a:pt x="1973942" y="1178076"/>
                </a:cubicBezTo>
                <a:lnTo>
                  <a:pt x="1930400" y="1163561"/>
                </a:lnTo>
                <a:cubicBezTo>
                  <a:pt x="1915886" y="1173237"/>
                  <a:pt x="1899192" y="1180255"/>
                  <a:pt x="1886857" y="1192590"/>
                </a:cubicBezTo>
                <a:cubicBezTo>
                  <a:pt x="1874522" y="1204925"/>
                  <a:pt x="1871450" y="1225236"/>
                  <a:pt x="1857828" y="1236133"/>
                </a:cubicBezTo>
                <a:cubicBezTo>
                  <a:pt x="1845881" y="1245690"/>
                  <a:pt x="1828799" y="1245809"/>
                  <a:pt x="1814285" y="1250647"/>
                </a:cubicBezTo>
                <a:cubicBezTo>
                  <a:pt x="1804609" y="1265161"/>
                  <a:pt x="1800049" y="1284945"/>
                  <a:pt x="1785257" y="1294190"/>
                </a:cubicBezTo>
                <a:cubicBezTo>
                  <a:pt x="1759309" y="1310408"/>
                  <a:pt x="1727200" y="1313543"/>
                  <a:pt x="1698171" y="1323219"/>
                </a:cubicBezTo>
                <a:cubicBezTo>
                  <a:pt x="1683657" y="1328057"/>
                  <a:pt x="1667358" y="1329247"/>
                  <a:pt x="1654628" y="1337733"/>
                </a:cubicBezTo>
                <a:cubicBezTo>
                  <a:pt x="1640114" y="1347409"/>
                  <a:pt x="1624486" y="1355594"/>
                  <a:pt x="1611085" y="1366761"/>
                </a:cubicBezTo>
                <a:cubicBezTo>
                  <a:pt x="1572025" y="1399311"/>
                  <a:pt x="1570329" y="1418742"/>
                  <a:pt x="1524000" y="1439333"/>
                </a:cubicBezTo>
                <a:cubicBezTo>
                  <a:pt x="1496038" y="1451760"/>
                  <a:pt x="1465943" y="1458685"/>
                  <a:pt x="1436914" y="1468361"/>
                </a:cubicBezTo>
                <a:lnTo>
                  <a:pt x="1393371" y="1482876"/>
                </a:lnTo>
                <a:cubicBezTo>
                  <a:pt x="1388533" y="1497390"/>
                  <a:pt x="1386287" y="1513045"/>
                  <a:pt x="1378857" y="1526419"/>
                </a:cubicBezTo>
                <a:cubicBezTo>
                  <a:pt x="1361914" y="1556916"/>
                  <a:pt x="1331833" y="1580407"/>
                  <a:pt x="1320800" y="1613504"/>
                </a:cubicBezTo>
                <a:cubicBezTo>
                  <a:pt x="1300769" y="1673596"/>
                  <a:pt x="1314772" y="1644317"/>
                  <a:pt x="1277257" y="1700590"/>
                </a:cubicBezTo>
                <a:cubicBezTo>
                  <a:pt x="1257905" y="1695752"/>
                  <a:pt x="1235798" y="1697141"/>
                  <a:pt x="1219200" y="1686076"/>
                </a:cubicBezTo>
                <a:cubicBezTo>
                  <a:pt x="1188001" y="1665277"/>
                  <a:pt x="1190147" y="1627969"/>
                  <a:pt x="1175657" y="1598990"/>
                </a:cubicBezTo>
                <a:cubicBezTo>
                  <a:pt x="1151467" y="1550609"/>
                  <a:pt x="1146628" y="1555447"/>
                  <a:pt x="1103085" y="1526419"/>
                </a:cubicBezTo>
                <a:cubicBezTo>
                  <a:pt x="1098247" y="1511905"/>
                  <a:pt x="1095413" y="1496560"/>
                  <a:pt x="1088571" y="1482876"/>
                </a:cubicBezTo>
                <a:cubicBezTo>
                  <a:pt x="1068365" y="1442463"/>
                  <a:pt x="1048098" y="1427888"/>
                  <a:pt x="1016000" y="1395790"/>
                </a:cubicBezTo>
                <a:cubicBezTo>
                  <a:pt x="1011162" y="1381276"/>
                  <a:pt x="1003087" y="1367462"/>
                  <a:pt x="1001485" y="1352247"/>
                </a:cubicBezTo>
                <a:cubicBezTo>
                  <a:pt x="993365" y="1275113"/>
                  <a:pt x="1004735" y="1195518"/>
                  <a:pt x="986971" y="1120019"/>
                </a:cubicBezTo>
                <a:cubicBezTo>
                  <a:pt x="983467" y="1105126"/>
                  <a:pt x="957112" y="1112346"/>
                  <a:pt x="943428" y="1105504"/>
                </a:cubicBezTo>
                <a:cubicBezTo>
                  <a:pt x="927826" y="1097703"/>
                  <a:pt x="914399" y="1086152"/>
                  <a:pt x="899885" y="1076476"/>
                </a:cubicBezTo>
                <a:cubicBezTo>
                  <a:pt x="895047" y="1018419"/>
                  <a:pt x="900382" y="958595"/>
                  <a:pt x="885371" y="902304"/>
                </a:cubicBezTo>
                <a:cubicBezTo>
                  <a:pt x="880082" y="882471"/>
                  <a:pt x="854969" y="874530"/>
                  <a:pt x="841828" y="858761"/>
                </a:cubicBezTo>
                <a:cubicBezTo>
                  <a:pt x="810566" y="821247"/>
                  <a:pt x="812832" y="815315"/>
                  <a:pt x="798285" y="771676"/>
                </a:cubicBezTo>
                <a:cubicBezTo>
                  <a:pt x="792937" y="734237"/>
                  <a:pt x="789522" y="667064"/>
                  <a:pt x="769257" y="626533"/>
                </a:cubicBezTo>
                <a:cubicBezTo>
                  <a:pt x="761456" y="610931"/>
                  <a:pt x="749904" y="597504"/>
                  <a:pt x="740228" y="582990"/>
                </a:cubicBezTo>
                <a:cubicBezTo>
                  <a:pt x="696798" y="452698"/>
                  <a:pt x="742026" y="600963"/>
                  <a:pt x="711200" y="292704"/>
                </a:cubicBezTo>
                <a:cubicBezTo>
                  <a:pt x="709678" y="277480"/>
                  <a:pt x="706243" y="261108"/>
                  <a:pt x="696685" y="249161"/>
                </a:cubicBezTo>
                <a:cubicBezTo>
                  <a:pt x="685788" y="235540"/>
                  <a:pt x="667656" y="229809"/>
                  <a:pt x="653142" y="220133"/>
                </a:cubicBezTo>
                <a:cubicBezTo>
                  <a:pt x="648304" y="205619"/>
                  <a:pt x="641628" y="191592"/>
                  <a:pt x="638628" y="176590"/>
                </a:cubicBezTo>
                <a:cubicBezTo>
                  <a:pt x="629715" y="132023"/>
                  <a:pt x="631460" y="75166"/>
                  <a:pt x="609600" y="31447"/>
                </a:cubicBezTo>
                <a:cubicBezTo>
                  <a:pt x="606540" y="25327"/>
                  <a:pt x="641047" y="0"/>
                  <a:pt x="624114" y="2419"/>
                </a:cubicBezTo>
                <a:close/>
              </a:path>
            </a:pathLst>
          </a:custGeom>
          <a:solidFill>
            <a:srgbClr val="FF0000"/>
          </a:solidFill>
          <a:ln w="28575"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164" name="Google Shape;4164;p233"/>
          <p:cNvSpPr/>
          <p:nvPr/>
        </p:nvSpPr>
        <p:spPr>
          <a:xfrm>
            <a:off x="2123728" y="1430008"/>
            <a:ext cx="1727200" cy="1638952"/>
          </a:xfrm>
          <a:custGeom>
            <a:avLst/>
            <a:gdLst/>
            <a:ahLst/>
            <a:cxnLst/>
            <a:rect l="l" t="t" r="r" b="b"/>
            <a:pathLst>
              <a:path w="1727200" h="1638952" extrusionOk="0">
                <a:moveTo>
                  <a:pt x="1596572" y="1378857"/>
                </a:moveTo>
                <a:lnTo>
                  <a:pt x="1683657" y="1117600"/>
                </a:lnTo>
                <a:lnTo>
                  <a:pt x="1712686" y="1030515"/>
                </a:lnTo>
                <a:lnTo>
                  <a:pt x="1727200" y="986972"/>
                </a:lnTo>
                <a:cubicBezTo>
                  <a:pt x="1722362" y="938591"/>
                  <a:pt x="1715920" y="890344"/>
                  <a:pt x="1712686" y="841829"/>
                </a:cubicBezTo>
                <a:cubicBezTo>
                  <a:pt x="1706242" y="745161"/>
                  <a:pt x="1706565" y="648062"/>
                  <a:pt x="1698172" y="551543"/>
                </a:cubicBezTo>
                <a:cubicBezTo>
                  <a:pt x="1696847" y="536301"/>
                  <a:pt x="1694475" y="518818"/>
                  <a:pt x="1683657" y="508000"/>
                </a:cubicBezTo>
                <a:cubicBezTo>
                  <a:pt x="1672839" y="497182"/>
                  <a:pt x="1654628" y="498324"/>
                  <a:pt x="1640114" y="493486"/>
                </a:cubicBezTo>
                <a:cubicBezTo>
                  <a:pt x="1635276" y="449943"/>
                  <a:pt x="1649121" y="399819"/>
                  <a:pt x="1625600" y="362857"/>
                </a:cubicBezTo>
                <a:cubicBezTo>
                  <a:pt x="1609172" y="337042"/>
                  <a:pt x="1538514" y="333829"/>
                  <a:pt x="1538514" y="333829"/>
                </a:cubicBezTo>
                <a:cubicBezTo>
                  <a:pt x="1528838" y="319315"/>
                  <a:pt x="1512354" y="307493"/>
                  <a:pt x="1509486" y="290286"/>
                </a:cubicBezTo>
                <a:cubicBezTo>
                  <a:pt x="1506971" y="275195"/>
                  <a:pt x="1526515" y="261834"/>
                  <a:pt x="1524000" y="246743"/>
                </a:cubicBezTo>
                <a:cubicBezTo>
                  <a:pt x="1516276" y="200400"/>
                  <a:pt x="1485392" y="200007"/>
                  <a:pt x="1451429" y="188686"/>
                </a:cubicBezTo>
                <a:cubicBezTo>
                  <a:pt x="1436915" y="179010"/>
                  <a:pt x="1423827" y="166742"/>
                  <a:pt x="1407886" y="159657"/>
                </a:cubicBezTo>
                <a:cubicBezTo>
                  <a:pt x="1407881" y="159655"/>
                  <a:pt x="1299031" y="123373"/>
                  <a:pt x="1277257" y="116115"/>
                </a:cubicBezTo>
                <a:lnTo>
                  <a:pt x="1233714" y="101600"/>
                </a:lnTo>
                <a:lnTo>
                  <a:pt x="1190172" y="87086"/>
                </a:lnTo>
                <a:cubicBezTo>
                  <a:pt x="1180496" y="72572"/>
                  <a:pt x="1173478" y="55878"/>
                  <a:pt x="1161143" y="43543"/>
                </a:cubicBezTo>
                <a:cubicBezTo>
                  <a:pt x="1133008" y="15408"/>
                  <a:pt x="1109470" y="11805"/>
                  <a:pt x="1074057" y="0"/>
                </a:cubicBezTo>
                <a:cubicBezTo>
                  <a:pt x="1006324" y="4838"/>
                  <a:pt x="938012" y="4442"/>
                  <a:pt x="870857" y="14515"/>
                </a:cubicBezTo>
                <a:cubicBezTo>
                  <a:pt x="840597" y="19054"/>
                  <a:pt x="813457" y="36122"/>
                  <a:pt x="783772" y="43543"/>
                </a:cubicBezTo>
                <a:cubicBezTo>
                  <a:pt x="696025" y="65479"/>
                  <a:pt x="744645" y="51747"/>
                  <a:pt x="638629" y="87086"/>
                </a:cubicBezTo>
                <a:lnTo>
                  <a:pt x="508000" y="130629"/>
                </a:lnTo>
                <a:lnTo>
                  <a:pt x="464457" y="145143"/>
                </a:lnTo>
                <a:cubicBezTo>
                  <a:pt x="421641" y="173687"/>
                  <a:pt x="412297" y="175805"/>
                  <a:pt x="377372" y="217715"/>
                </a:cubicBezTo>
                <a:cubicBezTo>
                  <a:pt x="366205" y="231116"/>
                  <a:pt x="361471" y="249770"/>
                  <a:pt x="348343" y="261257"/>
                </a:cubicBezTo>
                <a:cubicBezTo>
                  <a:pt x="322087" y="284231"/>
                  <a:pt x="290286" y="299962"/>
                  <a:pt x="261257" y="319315"/>
                </a:cubicBezTo>
                <a:lnTo>
                  <a:pt x="217714" y="348343"/>
                </a:lnTo>
                <a:cubicBezTo>
                  <a:pt x="149981" y="449943"/>
                  <a:pt x="188686" y="416077"/>
                  <a:pt x="116114" y="464457"/>
                </a:cubicBezTo>
                <a:cubicBezTo>
                  <a:pt x="90568" y="541097"/>
                  <a:pt x="110086" y="495271"/>
                  <a:pt x="43543" y="595086"/>
                </a:cubicBezTo>
                <a:lnTo>
                  <a:pt x="14514" y="638629"/>
                </a:lnTo>
                <a:cubicBezTo>
                  <a:pt x="9676" y="653143"/>
                  <a:pt x="0" y="666873"/>
                  <a:pt x="0" y="682172"/>
                </a:cubicBezTo>
                <a:cubicBezTo>
                  <a:pt x="0" y="756921"/>
                  <a:pt x="31032" y="779519"/>
                  <a:pt x="72572" y="841829"/>
                </a:cubicBezTo>
                <a:cubicBezTo>
                  <a:pt x="82248" y="856343"/>
                  <a:pt x="96084" y="868823"/>
                  <a:pt x="101600" y="885372"/>
                </a:cubicBezTo>
                <a:cubicBezTo>
                  <a:pt x="121630" y="945464"/>
                  <a:pt x="107627" y="916185"/>
                  <a:pt x="145143" y="972457"/>
                </a:cubicBezTo>
                <a:cubicBezTo>
                  <a:pt x="198075" y="1131257"/>
                  <a:pt x="113656" y="890724"/>
                  <a:pt x="188686" y="1059543"/>
                </a:cubicBezTo>
                <a:cubicBezTo>
                  <a:pt x="229962" y="1152414"/>
                  <a:pt x="208128" y="1130829"/>
                  <a:pt x="232229" y="1219200"/>
                </a:cubicBezTo>
                <a:cubicBezTo>
                  <a:pt x="240280" y="1248721"/>
                  <a:pt x="261257" y="1306286"/>
                  <a:pt x="261257" y="1306286"/>
                </a:cubicBezTo>
                <a:cubicBezTo>
                  <a:pt x="256419" y="1335315"/>
                  <a:pt x="256049" y="1365453"/>
                  <a:pt x="246743" y="1393372"/>
                </a:cubicBezTo>
                <a:cubicBezTo>
                  <a:pt x="241227" y="1409921"/>
                  <a:pt x="219878" y="1419606"/>
                  <a:pt x="217714" y="1436915"/>
                </a:cubicBezTo>
                <a:cubicBezTo>
                  <a:pt x="214654" y="1461394"/>
                  <a:pt x="209324" y="1500324"/>
                  <a:pt x="232229" y="1509486"/>
                </a:cubicBezTo>
                <a:cubicBezTo>
                  <a:pt x="295278" y="1534705"/>
                  <a:pt x="367696" y="1519162"/>
                  <a:pt x="435429" y="1524000"/>
                </a:cubicBezTo>
                <a:cubicBezTo>
                  <a:pt x="469296" y="1528838"/>
                  <a:pt x="503483" y="1531806"/>
                  <a:pt x="537029" y="1538515"/>
                </a:cubicBezTo>
                <a:cubicBezTo>
                  <a:pt x="552031" y="1541516"/>
                  <a:pt x="568625" y="1543472"/>
                  <a:pt x="580572" y="1553029"/>
                </a:cubicBezTo>
                <a:cubicBezTo>
                  <a:pt x="594193" y="1563926"/>
                  <a:pt x="597265" y="1584237"/>
                  <a:pt x="609600" y="1596572"/>
                </a:cubicBezTo>
                <a:cubicBezTo>
                  <a:pt x="621935" y="1608907"/>
                  <a:pt x="638629" y="1615924"/>
                  <a:pt x="653143" y="1625600"/>
                </a:cubicBezTo>
                <a:cubicBezTo>
                  <a:pt x="720876" y="1620762"/>
                  <a:pt x="794418" y="1638952"/>
                  <a:pt x="856343" y="1611086"/>
                </a:cubicBezTo>
                <a:cubicBezTo>
                  <a:pt x="900463" y="1591232"/>
                  <a:pt x="916593" y="1535228"/>
                  <a:pt x="943429" y="1494972"/>
                </a:cubicBezTo>
                <a:cubicBezTo>
                  <a:pt x="953105" y="1480458"/>
                  <a:pt x="961290" y="1464830"/>
                  <a:pt x="972457" y="1451429"/>
                </a:cubicBezTo>
                <a:cubicBezTo>
                  <a:pt x="1007380" y="1409521"/>
                  <a:pt x="1016730" y="1407400"/>
                  <a:pt x="1059543" y="1378857"/>
                </a:cubicBezTo>
                <a:cubicBezTo>
                  <a:pt x="1092803" y="1245820"/>
                  <a:pt x="1055377" y="1284873"/>
                  <a:pt x="1132114" y="1233715"/>
                </a:cubicBezTo>
                <a:cubicBezTo>
                  <a:pt x="1142111" y="1234484"/>
                  <a:pt x="1355630" y="1245324"/>
                  <a:pt x="1407886" y="1262743"/>
                </a:cubicBezTo>
                <a:cubicBezTo>
                  <a:pt x="1424435" y="1268259"/>
                  <a:pt x="1435827" y="1283971"/>
                  <a:pt x="1451429" y="1291772"/>
                </a:cubicBezTo>
                <a:cubicBezTo>
                  <a:pt x="1465113" y="1298614"/>
                  <a:pt x="1480458" y="1301448"/>
                  <a:pt x="1494972" y="1306286"/>
                </a:cubicBezTo>
                <a:cubicBezTo>
                  <a:pt x="1509486" y="1315962"/>
                  <a:pt x="1522912" y="1327514"/>
                  <a:pt x="1538514" y="1335315"/>
                </a:cubicBezTo>
                <a:cubicBezTo>
                  <a:pt x="1552198" y="1342157"/>
                  <a:pt x="1569817" y="1340650"/>
                  <a:pt x="1582057" y="1349829"/>
                </a:cubicBezTo>
                <a:cubicBezTo>
                  <a:pt x="1590712" y="1356320"/>
                  <a:pt x="1591734" y="1369181"/>
                  <a:pt x="1596572" y="1378857"/>
                </a:cubicBezTo>
                <a:close/>
              </a:path>
            </a:pathLst>
          </a:custGeom>
          <a:solidFill>
            <a:srgbClr val="FF0000"/>
          </a:solidFill>
          <a:ln w="28575"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165" name="Google Shape;4165;p233"/>
          <p:cNvSpPr/>
          <p:nvPr/>
        </p:nvSpPr>
        <p:spPr>
          <a:xfrm>
            <a:off x="1923843" y="2717374"/>
            <a:ext cx="1712053" cy="1791746"/>
          </a:xfrm>
          <a:custGeom>
            <a:avLst/>
            <a:gdLst/>
            <a:ahLst/>
            <a:cxnLst/>
            <a:rect l="l" t="t" r="r" b="b"/>
            <a:pathLst>
              <a:path w="1712053" h="1791746" extrusionOk="0">
                <a:moveTo>
                  <a:pt x="1712053" y="166146"/>
                </a:moveTo>
                <a:cubicBezTo>
                  <a:pt x="1697539" y="151632"/>
                  <a:pt x="1685589" y="133989"/>
                  <a:pt x="1668510" y="122603"/>
                </a:cubicBezTo>
                <a:cubicBezTo>
                  <a:pt x="1655780" y="114117"/>
                  <a:pt x="1636915" y="117646"/>
                  <a:pt x="1624968" y="108089"/>
                </a:cubicBezTo>
                <a:cubicBezTo>
                  <a:pt x="1611346" y="97192"/>
                  <a:pt x="1610732" y="73791"/>
                  <a:pt x="1595939" y="64546"/>
                </a:cubicBezTo>
                <a:cubicBezTo>
                  <a:pt x="1546340" y="33547"/>
                  <a:pt x="1460947" y="29952"/>
                  <a:pt x="1407253" y="21003"/>
                </a:cubicBezTo>
                <a:cubicBezTo>
                  <a:pt x="1382919" y="16947"/>
                  <a:pt x="1358872" y="11327"/>
                  <a:pt x="1334682" y="6489"/>
                </a:cubicBezTo>
                <a:cubicBezTo>
                  <a:pt x="1300815" y="11327"/>
                  <a:pt x="1260086" y="0"/>
                  <a:pt x="1233082" y="21003"/>
                </a:cubicBezTo>
                <a:cubicBezTo>
                  <a:pt x="1208929" y="39789"/>
                  <a:pt x="1229513" y="91116"/>
                  <a:pt x="1204053" y="108089"/>
                </a:cubicBezTo>
                <a:cubicBezTo>
                  <a:pt x="1143431" y="148503"/>
                  <a:pt x="1172845" y="124782"/>
                  <a:pt x="1116968" y="180660"/>
                </a:cubicBezTo>
                <a:cubicBezTo>
                  <a:pt x="1082423" y="284295"/>
                  <a:pt x="1104912" y="242286"/>
                  <a:pt x="1058910" y="311289"/>
                </a:cubicBezTo>
                <a:cubicBezTo>
                  <a:pt x="1049349" y="339973"/>
                  <a:pt x="1040946" y="377913"/>
                  <a:pt x="1015368" y="398375"/>
                </a:cubicBezTo>
                <a:cubicBezTo>
                  <a:pt x="1003421" y="407932"/>
                  <a:pt x="986339" y="408051"/>
                  <a:pt x="971825" y="412889"/>
                </a:cubicBezTo>
                <a:lnTo>
                  <a:pt x="739596" y="398375"/>
                </a:lnTo>
                <a:cubicBezTo>
                  <a:pt x="706667" y="386850"/>
                  <a:pt x="681539" y="311289"/>
                  <a:pt x="681539" y="311289"/>
                </a:cubicBezTo>
                <a:cubicBezTo>
                  <a:pt x="546072" y="316127"/>
                  <a:pt x="409421" y="307281"/>
                  <a:pt x="275139" y="325803"/>
                </a:cubicBezTo>
                <a:cubicBezTo>
                  <a:pt x="259983" y="327893"/>
                  <a:pt x="269112" y="356616"/>
                  <a:pt x="260625" y="369346"/>
                </a:cubicBezTo>
                <a:cubicBezTo>
                  <a:pt x="249239" y="386425"/>
                  <a:pt x="233285" y="400287"/>
                  <a:pt x="217082" y="412889"/>
                </a:cubicBezTo>
                <a:cubicBezTo>
                  <a:pt x="189543" y="434308"/>
                  <a:pt x="129996" y="470946"/>
                  <a:pt x="129996" y="470946"/>
                </a:cubicBezTo>
                <a:cubicBezTo>
                  <a:pt x="120320" y="485460"/>
                  <a:pt x="116114" y="505834"/>
                  <a:pt x="100968" y="514489"/>
                </a:cubicBezTo>
                <a:cubicBezTo>
                  <a:pt x="0" y="572185"/>
                  <a:pt x="44503" y="480680"/>
                  <a:pt x="13882" y="572546"/>
                </a:cubicBezTo>
                <a:cubicBezTo>
                  <a:pt x="18720" y="596736"/>
                  <a:pt x="10952" y="627673"/>
                  <a:pt x="28396" y="645117"/>
                </a:cubicBezTo>
                <a:cubicBezTo>
                  <a:pt x="50033" y="666754"/>
                  <a:pt x="115482" y="674146"/>
                  <a:pt x="115482" y="674146"/>
                </a:cubicBezTo>
                <a:cubicBezTo>
                  <a:pt x="120320" y="741879"/>
                  <a:pt x="119923" y="810191"/>
                  <a:pt x="129996" y="877346"/>
                </a:cubicBezTo>
                <a:cubicBezTo>
                  <a:pt x="134535" y="907606"/>
                  <a:pt x="151604" y="934747"/>
                  <a:pt x="159025" y="964432"/>
                </a:cubicBezTo>
                <a:lnTo>
                  <a:pt x="173539" y="1022489"/>
                </a:lnTo>
                <a:cubicBezTo>
                  <a:pt x="168701" y="1075708"/>
                  <a:pt x="159025" y="1128708"/>
                  <a:pt x="159025" y="1182146"/>
                </a:cubicBezTo>
                <a:cubicBezTo>
                  <a:pt x="159025" y="1216356"/>
                  <a:pt x="169018" y="1249836"/>
                  <a:pt x="173539" y="1283746"/>
                </a:cubicBezTo>
                <a:cubicBezTo>
                  <a:pt x="178694" y="1322410"/>
                  <a:pt x="183215" y="1361155"/>
                  <a:pt x="188053" y="1399860"/>
                </a:cubicBezTo>
                <a:cubicBezTo>
                  <a:pt x="183215" y="1443403"/>
                  <a:pt x="180741" y="1487274"/>
                  <a:pt x="173539" y="1530489"/>
                </a:cubicBezTo>
                <a:cubicBezTo>
                  <a:pt x="171024" y="1545580"/>
                  <a:pt x="159025" y="1558733"/>
                  <a:pt x="159025" y="1574032"/>
                </a:cubicBezTo>
                <a:cubicBezTo>
                  <a:pt x="159025" y="1646764"/>
                  <a:pt x="168701" y="1719175"/>
                  <a:pt x="173539" y="1791746"/>
                </a:cubicBezTo>
                <a:cubicBezTo>
                  <a:pt x="188053" y="1786908"/>
                  <a:pt x="203708" y="1784662"/>
                  <a:pt x="217082" y="1777232"/>
                </a:cubicBezTo>
                <a:cubicBezTo>
                  <a:pt x="247580" y="1760289"/>
                  <a:pt x="304168" y="1719175"/>
                  <a:pt x="304168" y="1719175"/>
                </a:cubicBezTo>
                <a:cubicBezTo>
                  <a:pt x="387354" y="1594394"/>
                  <a:pt x="276591" y="1741235"/>
                  <a:pt x="376739" y="1661117"/>
                </a:cubicBezTo>
                <a:cubicBezTo>
                  <a:pt x="390360" y="1650220"/>
                  <a:pt x="392147" y="1628472"/>
                  <a:pt x="405768" y="1617575"/>
                </a:cubicBezTo>
                <a:cubicBezTo>
                  <a:pt x="417715" y="1608018"/>
                  <a:pt x="435936" y="1610490"/>
                  <a:pt x="449310" y="1603060"/>
                </a:cubicBezTo>
                <a:cubicBezTo>
                  <a:pt x="479808" y="1586117"/>
                  <a:pt x="507367" y="1564355"/>
                  <a:pt x="536396" y="1545003"/>
                </a:cubicBezTo>
                <a:lnTo>
                  <a:pt x="579939" y="1515975"/>
                </a:lnTo>
                <a:cubicBezTo>
                  <a:pt x="589615" y="1501461"/>
                  <a:pt x="595840" y="1483919"/>
                  <a:pt x="608968" y="1472432"/>
                </a:cubicBezTo>
                <a:cubicBezTo>
                  <a:pt x="635224" y="1449458"/>
                  <a:pt x="696053" y="1414375"/>
                  <a:pt x="696053" y="1414375"/>
                </a:cubicBezTo>
                <a:cubicBezTo>
                  <a:pt x="871080" y="1181005"/>
                  <a:pt x="714950" y="1362342"/>
                  <a:pt x="826682" y="1269232"/>
                </a:cubicBezTo>
                <a:cubicBezTo>
                  <a:pt x="842451" y="1256091"/>
                  <a:pt x="854456" y="1238830"/>
                  <a:pt x="870225" y="1225689"/>
                </a:cubicBezTo>
                <a:cubicBezTo>
                  <a:pt x="907741" y="1194426"/>
                  <a:pt x="913670" y="1196693"/>
                  <a:pt x="957310" y="1182146"/>
                </a:cubicBezTo>
                <a:cubicBezTo>
                  <a:pt x="966986" y="1167632"/>
                  <a:pt x="972717" y="1149500"/>
                  <a:pt x="986339" y="1138603"/>
                </a:cubicBezTo>
                <a:cubicBezTo>
                  <a:pt x="998286" y="1129046"/>
                  <a:pt x="1016198" y="1130931"/>
                  <a:pt x="1029882" y="1124089"/>
                </a:cubicBezTo>
                <a:cubicBezTo>
                  <a:pt x="1048260" y="1114900"/>
                  <a:pt x="1122278" y="1059406"/>
                  <a:pt x="1131482" y="1051517"/>
                </a:cubicBezTo>
                <a:cubicBezTo>
                  <a:pt x="1205692" y="987909"/>
                  <a:pt x="1148060" y="1031625"/>
                  <a:pt x="1204053" y="964432"/>
                </a:cubicBezTo>
                <a:cubicBezTo>
                  <a:pt x="1297188" y="852669"/>
                  <a:pt x="1204547" y="985462"/>
                  <a:pt x="1276625" y="877346"/>
                </a:cubicBezTo>
                <a:cubicBezTo>
                  <a:pt x="1309310" y="779288"/>
                  <a:pt x="1263980" y="885577"/>
                  <a:pt x="1334682" y="804775"/>
                </a:cubicBezTo>
                <a:cubicBezTo>
                  <a:pt x="1357656" y="778519"/>
                  <a:pt x="1373387" y="746718"/>
                  <a:pt x="1392739" y="717689"/>
                </a:cubicBezTo>
                <a:cubicBezTo>
                  <a:pt x="1402415" y="703175"/>
                  <a:pt x="1409433" y="686481"/>
                  <a:pt x="1421768" y="674146"/>
                </a:cubicBezTo>
                <a:lnTo>
                  <a:pt x="1508853" y="587060"/>
                </a:lnTo>
                <a:cubicBezTo>
                  <a:pt x="1544373" y="480502"/>
                  <a:pt x="1516246" y="521611"/>
                  <a:pt x="1581425" y="456432"/>
                </a:cubicBezTo>
                <a:cubicBezTo>
                  <a:pt x="1615969" y="352797"/>
                  <a:pt x="1593480" y="394806"/>
                  <a:pt x="1639482" y="325803"/>
                </a:cubicBezTo>
                <a:cubicBezTo>
                  <a:pt x="1671931" y="228454"/>
                  <a:pt x="1654825" y="266085"/>
                  <a:pt x="1683025" y="209689"/>
                </a:cubicBezTo>
              </a:path>
            </a:pathLst>
          </a:custGeom>
          <a:solidFill>
            <a:srgbClr val="FF0000"/>
          </a:solidFill>
          <a:ln w="28575"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4166" name="Google Shape;4166;p233"/>
          <p:cNvCxnSpPr/>
          <p:nvPr/>
        </p:nvCxnSpPr>
        <p:spPr>
          <a:xfrm>
            <a:off x="4139952" y="3212976"/>
            <a:ext cx="1080120" cy="0"/>
          </a:xfrm>
          <a:prstGeom prst="straightConnector1">
            <a:avLst/>
          </a:prstGeom>
          <a:noFill/>
          <a:ln w="76200" cap="flat" cmpd="sng">
            <a:solidFill>
              <a:srgbClr val="FF0000"/>
            </a:solidFill>
            <a:prstDash val="solid"/>
            <a:round/>
            <a:headEnd type="none" w="sm" len="sm"/>
            <a:tailEnd type="stealth" w="med" len="med"/>
          </a:ln>
        </p:spPr>
      </p:cxnSp>
      <p:sp>
        <p:nvSpPr>
          <p:cNvPr id="4167" name="Google Shape;4167;p233"/>
          <p:cNvSpPr txBox="1"/>
          <p:nvPr/>
        </p:nvSpPr>
        <p:spPr>
          <a:xfrm>
            <a:off x="395536" y="2116013"/>
            <a:ext cx="3384376" cy="138499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lt1"/>
                </a:solidFill>
                <a:latin typeface="Arial"/>
                <a:ea typeface="Arial"/>
                <a:cs typeface="Arial"/>
                <a:sym typeface="Arial"/>
              </a:rPr>
              <a:t>Âmes justes</a:t>
            </a:r>
            <a:endParaRPr sz="2800" b="1">
              <a:solidFill>
                <a:schemeClr val="lt1"/>
              </a:solidFill>
              <a:latin typeface="Arial"/>
              <a:ea typeface="Arial"/>
              <a:cs typeface="Arial"/>
              <a:sym typeface="Arial"/>
            </a:endParaRPr>
          </a:p>
          <a:p>
            <a:pPr marL="0" marR="0" lvl="0" indent="0" algn="ctr" rtl="0">
              <a:spcBef>
                <a:spcPts val="0"/>
              </a:spcBef>
              <a:spcAft>
                <a:spcPts val="0"/>
              </a:spcAft>
              <a:buNone/>
            </a:pPr>
            <a:r>
              <a:rPr lang="en-US" sz="2800" b="1">
                <a:solidFill>
                  <a:schemeClr val="lt1"/>
                </a:solidFill>
                <a:latin typeface="Arial"/>
                <a:ea typeface="Arial"/>
                <a:cs typeface="Arial"/>
                <a:sym typeface="Arial"/>
              </a:rPr>
              <a:t>dans le sang </a:t>
            </a:r>
            <a:endParaRPr/>
          </a:p>
          <a:p>
            <a:pPr marL="0" marR="0" lvl="0" indent="0" algn="ctr" rtl="0">
              <a:spcBef>
                <a:spcPts val="0"/>
              </a:spcBef>
              <a:spcAft>
                <a:spcPts val="0"/>
              </a:spcAft>
              <a:buNone/>
            </a:pPr>
            <a:r>
              <a:rPr lang="en-US" sz="2800" b="1">
                <a:solidFill>
                  <a:schemeClr val="lt1"/>
                </a:solidFill>
                <a:latin typeface="Arial"/>
                <a:ea typeface="Arial"/>
                <a:cs typeface="Arial"/>
                <a:sym typeface="Arial"/>
              </a:rPr>
              <a:t>de Christ</a:t>
            </a:r>
            <a:endParaRPr sz="2800" b="1">
              <a:solidFill>
                <a:schemeClr val="lt1"/>
              </a:solidFill>
              <a:latin typeface="Arial"/>
              <a:ea typeface="Arial"/>
              <a:cs typeface="Arial"/>
              <a:sym typeface="Arial"/>
            </a:endParaRPr>
          </a:p>
        </p:txBody>
      </p:sp>
      <p:sp>
        <p:nvSpPr>
          <p:cNvPr id="4168" name="Google Shape;4168;p233"/>
          <p:cNvSpPr txBox="1"/>
          <p:nvPr/>
        </p:nvSpPr>
        <p:spPr>
          <a:xfrm>
            <a:off x="5796136" y="2116013"/>
            <a:ext cx="2448272" cy="138499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lt1"/>
                </a:solidFill>
                <a:latin typeface="Arial"/>
                <a:ea typeface="Arial"/>
                <a:cs typeface="Arial"/>
                <a:sym typeface="Arial"/>
              </a:rPr>
              <a:t> la perfection </a:t>
            </a:r>
            <a:endParaRPr sz="2800" b="1">
              <a:solidFill>
                <a:schemeClr val="lt1"/>
              </a:solidFill>
              <a:latin typeface="Arial"/>
              <a:ea typeface="Arial"/>
              <a:cs typeface="Arial"/>
              <a:sym typeface="Arial"/>
            </a:endParaRPr>
          </a:p>
          <a:p>
            <a:pPr marL="0" marR="0" lvl="0" indent="0" algn="ctr" rtl="0">
              <a:spcBef>
                <a:spcPts val="0"/>
              </a:spcBef>
              <a:spcAft>
                <a:spcPts val="0"/>
              </a:spcAft>
              <a:buNone/>
            </a:pPr>
            <a:r>
              <a:rPr lang="en-US" sz="2800" b="1">
                <a:solidFill>
                  <a:schemeClr val="lt1"/>
                </a:solidFill>
                <a:latin typeface="Arial"/>
                <a:ea typeface="Arial"/>
                <a:cs typeface="Arial"/>
                <a:sym typeface="Arial"/>
              </a:rPr>
              <a:t>en présence </a:t>
            </a:r>
            <a:endParaRPr/>
          </a:p>
          <a:p>
            <a:pPr marL="0" marR="0" lvl="0" indent="0" algn="ctr" rtl="0">
              <a:spcBef>
                <a:spcPts val="0"/>
              </a:spcBef>
              <a:spcAft>
                <a:spcPts val="0"/>
              </a:spcAft>
              <a:buNone/>
            </a:pPr>
            <a:r>
              <a:rPr lang="en-US" sz="2800" b="1">
                <a:solidFill>
                  <a:schemeClr val="lt1"/>
                </a:solidFill>
                <a:latin typeface="Arial"/>
                <a:ea typeface="Arial"/>
                <a:cs typeface="Arial"/>
                <a:sym typeface="Arial"/>
              </a:rPr>
              <a:t>du Christ</a:t>
            </a:r>
            <a:endParaRPr sz="2800" b="1">
              <a:solidFill>
                <a:schemeClr val="lt1"/>
              </a:solidFill>
              <a:latin typeface="Arial"/>
              <a:ea typeface="Arial"/>
              <a:cs typeface="Arial"/>
              <a:sym typeface="Arial"/>
            </a:endParaRPr>
          </a:p>
        </p:txBody>
      </p:sp>
      <p:sp>
        <p:nvSpPr>
          <p:cNvPr id="4169" name="Google Shape;4169;p233"/>
          <p:cNvSpPr txBox="1"/>
          <p:nvPr/>
        </p:nvSpPr>
        <p:spPr>
          <a:xfrm>
            <a:off x="1583140" y="44624"/>
            <a:ext cx="6007556" cy="128016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i="0" u="none" strike="noStrike" cap="none" dirty="0">
                <a:solidFill>
                  <a:srgbClr val="FF0000"/>
                </a:solidFill>
                <a:latin typeface="Calibri"/>
                <a:ea typeface="Calibri"/>
                <a:cs typeface="Calibri"/>
                <a:sym typeface="Calibri"/>
              </a:rPr>
              <a:t>87. l</a:t>
            </a:r>
            <a:r>
              <a:rPr lang="en-US" sz="2800" b="1" dirty="0">
                <a:solidFill>
                  <a:srgbClr val="FF0000"/>
                </a:solidFill>
                <a:latin typeface="Calibri"/>
                <a:ea typeface="Calibri"/>
                <a:cs typeface="Calibri"/>
                <a:sym typeface="Calibri"/>
              </a:rPr>
              <a:t>es esprits des </a:t>
            </a:r>
            <a:r>
              <a:rPr lang="en-US" sz="2800" b="1" dirty="0" err="1">
                <a:solidFill>
                  <a:srgbClr val="FF0000"/>
                </a:solidFill>
                <a:latin typeface="Calibri"/>
                <a:ea typeface="Calibri"/>
                <a:cs typeface="Calibri"/>
                <a:sym typeface="Calibri"/>
              </a:rPr>
              <a:t>justes</a:t>
            </a:r>
            <a:r>
              <a:rPr lang="en-US" sz="2800" b="1" dirty="0">
                <a:solidFill>
                  <a:srgbClr val="FF0000"/>
                </a:solidFill>
                <a:latin typeface="Calibri"/>
                <a:ea typeface="Calibri"/>
                <a:cs typeface="Calibri"/>
                <a:sym typeface="Calibri"/>
              </a:rPr>
              <a:t> parvenus à </a:t>
            </a:r>
            <a:endParaRPr dirty="0"/>
          </a:p>
          <a:p>
            <a:pPr marL="0" marR="0" lvl="0" indent="0" algn="ctr" rtl="0">
              <a:spcBef>
                <a:spcPts val="0"/>
              </a:spcBef>
              <a:spcAft>
                <a:spcPts val="0"/>
              </a:spcAft>
              <a:buNone/>
            </a:pPr>
            <a:r>
              <a:rPr lang="en-US" sz="2800" b="1" dirty="0">
                <a:solidFill>
                  <a:srgbClr val="FF0000"/>
                </a:solidFill>
                <a:latin typeface="Calibri"/>
                <a:ea typeface="Calibri"/>
                <a:cs typeface="Calibri"/>
                <a:sym typeface="Calibri"/>
              </a:rPr>
              <a:t>la perfection dans la </a:t>
            </a:r>
            <a:r>
              <a:rPr lang="en-US" sz="2800" b="1" dirty="0" err="1">
                <a:solidFill>
                  <a:srgbClr val="FF0000"/>
                </a:solidFill>
                <a:latin typeface="Calibri"/>
                <a:ea typeface="Calibri"/>
                <a:cs typeface="Calibri"/>
                <a:sym typeface="Calibri"/>
              </a:rPr>
              <a:t>présence</a:t>
            </a:r>
            <a:r>
              <a:rPr lang="en-US" sz="2800" b="1" dirty="0">
                <a:solidFill>
                  <a:srgbClr val="FF0000"/>
                </a:solidFill>
                <a:latin typeface="Calibri"/>
                <a:ea typeface="Calibri"/>
                <a:cs typeface="Calibri"/>
                <a:sym typeface="Calibri"/>
              </a:rPr>
              <a:t> de Dieu.</a:t>
            </a:r>
            <a:endParaRPr sz="2800" b="1" i="0" u="none" strike="noStrike" cap="none" dirty="0">
              <a:solidFill>
                <a:srgbClr val="FF0000"/>
              </a:solidFill>
              <a:latin typeface="Calibri"/>
              <a:ea typeface="Calibri"/>
              <a:cs typeface="Calibri"/>
              <a:sym typeface="Calibri"/>
            </a:endParaRPr>
          </a:p>
          <a:p>
            <a:pPr marL="0" marR="0" lvl="0" indent="0" algn="ctr" rtl="0">
              <a:spcBef>
                <a:spcPts val="0"/>
              </a:spcBef>
              <a:spcAft>
                <a:spcPts val="0"/>
              </a:spcAft>
              <a:buNone/>
            </a:pPr>
            <a:r>
              <a:rPr lang="en-US" sz="2800" b="1" dirty="0" err="1">
                <a:solidFill>
                  <a:srgbClr val="FF0000"/>
                </a:solidFill>
                <a:latin typeface="Calibri"/>
                <a:ea typeface="Calibri"/>
                <a:cs typeface="Calibri"/>
                <a:sym typeface="Calibri"/>
              </a:rPr>
              <a:t>Toute</a:t>
            </a:r>
            <a:r>
              <a:rPr lang="en-US" sz="2800" b="1" dirty="0">
                <a:solidFill>
                  <a:srgbClr val="FF0000"/>
                </a:solidFill>
                <a:latin typeface="Calibri"/>
                <a:ea typeface="Calibri"/>
                <a:cs typeface="Calibri"/>
                <a:sym typeface="Calibri"/>
              </a:rPr>
              <a:t> gloire à Toi, Seigneur!</a:t>
            </a:r>
            <a:endParaRPr sz="2800" b="1" i="0" u="none" strike="noStrike" cap="none" dirty="0">
              <a:solidFill>
                <a:srgbClr val="FF0000"/>
              </a:solidFill>
              <a:latin typeface="Calibri"/>
              <a:ea typeface="Calibri"/>
              <a:cs typeface="Calibri"/>
              <a:sym typeface="Calibri"/>
            </a:endParaRPr>
          </a:p>
        </p:txBody>
      </p:sp>
      <p:pic>
        <p:nvPicPr>
          <p:cNvPr id="4170" name="Google Shape;4170;p233" descr="angry-face-01s.gif"/>
          <p:cNvPicPr preferRelativeResize="0"/>
          <p:nvPr/>
        </p:nvPicPr>
        <p:blipFill rotWithShape="1">
          <a:blip r:embed="rId3">
            <a:alphaModFix/>
          </a:blip>
          <a:srcRect/>
          <a:stretch/>
        </p:blipFill>
        <p:spPr>
          <a:xfrm>
            <a:off x="107504" y="5877272"/>
            <a:ext cx="864096" cy="864096"/>
          </a:xfrm>
          <a:prstGeom prst="ellipse">
            <a:avLst/>
          </a:prstGeom>
          <a:noFill/>
          <a:ln>
            <a:noFill/>
          </a:ln>
        </p:spPr>
      </p:pic>
      <p:sp>
        <p:nvSpPr>
          <p:cNvPr id="4171" name="Google Shape;4171;p233"/>
          <p:cNvSpPr txBox="1"/>
          <p:nvPr/>
        </p:nvSpPr>
        <p:spPr>
          <a:xfrm>
            <a:off x="107504" y="5837202"/>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4172" name="Google Shape;4172;p233"/>
          <p:cNvSpPr txBox="1"/>
          <p:nvPr/>
        </p:nvSpPr>
        <p:spPr>
          <a:xfrm>
            <a:off x="35496" y="6597932"/>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BFBFBF"/>
                </a:solidFill>
                <a:latin typeface="Arial"/>
                <a:ea typeface="Arial"/>
                <a:cs typeface="Arial"/>
                <a:sym typeface="Arial"/>
              </a:rPr>
              <a:t>© GospelGifs.com </a:t>
            </a:r>
            <a:endParaRPr sz="800">
              <a:solidFill>
                <a:srgbClr val="BFBFBF"/>
              </a:solidFill>
              <a:latin typeface="Arial"/>
              <a:ea typeface="Arial"/>
              <a:cs typeface="Arial"/>
              <a:sym typeface="Arial"/>
            </a:endParaRPr>
          </a:p>
        </p:txBody>
      </p:sp>
      <p:sp>
        <p:nvSpPr>
          <p:cNvPr id="4173" name="Google Shape;4173;p233"/>
          <p:cNvSpPr txBox="1"/>
          <p:nvPr/>
        </p:nvSpPr>
        <p:spPr>
          <a:xfrm>
            <a:off x="35496" y="4509120"/>
            <a:ext cx="8784976" cy="224676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Mais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vous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vous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êtes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approchés</a:t>
            </a:r>
            <a:r>
              <a:rPr lang="en-US" sz="2800" b="1" dirty="0">
                <a:solidFill>
                  <a:schemeClr val="dk2"/>
                </a:solidFill>
                <a:latin typeface="Calibri"/>
                <a:ea typeface="Calibri"/>
                <a:cs typeface="Calibri"/>
                <a:sym typeface="Calibri"/>
              </a:rPr>
              <a:t> de . . . la </a:t>
            </a:r>
            <a:r>
              <a:rPr lang="en-US" sz="2800" b="1" dirty="0" err="1">
                <a:solidFill>
                  <a:schemeClr val="dk2"/>
                </a:solidFill>
                <a:latin typeface="Calibri"/>
                <a:ea typeface="Calibri"/>
                <a:cs typeface="Calibri"/>
                <a:sym typeface="Calibri"/>
              </a:rPr>
              <a:t>cité</a:t>
            </a:r>
            <a:r>
              <a:rPr lang="en-US" sz="2800" b="1" dirty="0">
                <a:solidFill>
                  <a:schemeClr val="dk2"/>
                </a:solidFill>
                <a:latin typeface="Calibri"/>
                <a:ea typeface="Calibri"/>
                <a:cs typeface="Calibri"/>
                <a:sym typeface="Calibri"/>
              </a:rPr>
              <a:t> du </a:t>
            </a:r>
            <a:r>
              <a:rPr lang="en-US" sz="2800" b="1" dirty="0" err="1">
                <a:solidFill>
                  <a:schemeClr val="dk2"/>
                </a:solidFill>
                <a:latin typeface="Calibri"/>
                <a:ea typeface="Calibri"/>
                <a:cs typeface="Calibri"/>
                <a:sym typeface="Calibri"/>
              </a:rPr>
              <a:t>Dieu</a:t>
            </a:r>
            <a:r>
              <a:rPr lang="en-US" sz="2800" b="1" dirty="0">
                <a:solidFill>
                  <a:schemeClr val="dk2"/>
                </a:solidFill>
                <a:latin typeface="Calibri"/>
                <a:ea typeface="Calibri"/>
                <a:cs typeface="Calibri"/>
                <a:sym typeface="Calibri"/>
              </a:rPr>
              <a:t> vivant, la </a:t>
            </a:r>
            <a:r>
              <a:rPr lang="en-US" sz="2800" b="1" dirty="0" err="1">
                <a:solidFill>
                  <a:schemeClr val="dk2"/>
                </a:solidFill>
                <a:latin typeface="Calibri"/>
                <a:ea typeface="Calibri"/>
                <a:cs typeface="Calibri"/>
                <a:sym typeface="Calibri"/>
              </a:rPr>
              <a:t>Jérusalem</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céleste</a:t>
            </a:r>
            <a:r>
              <a:rPr lang="en-US" sz="2800" b="1" dirty="0">
                <a:solidFill>
                  <a:schemeClr val="dk2"/>
                </a:solidFill>
                <a:latin typeface="Calibri"/>
                <a:ea typeface="Calibri"/>
                <a:cs typeface="Calibri"/>
                <a:sym typeface="Calibri"/>
              </a:rPr>
              <a:t>, . . . du </a:t>
            </a:r>
            <a:r>
              <a:rPr lang="en-US" sz="2800" b="1" dirty="0" err="1">
                <a:solidFill>
                  <a:schemeClr val="dk2"/>
                </a:solidFill>
                <a:latin typeface="Calibri"/>
                <a:ea typeface="Calibri"/>
                <a:cs typeface="Calibri"/>
                <a:sym typeface="Calibri"/>
              </a:rPr>
              <a:t>juge</a:t>
            </a:r>
            <a:r>
              <a:rPr lang="en-US" sz="2800" b="1" dirty="0">
                <a:solidFill>
                  <a:schemeClr val="dk2"/>
                </a:solidFill>
                <a:latin typeface="Calibri"/>
                <a:ea typeface="Calibri"/>
                <a:cs typeface="Calibri"/>
                <a:sym typeface="Calibri"/>
              </a:rPr>
              <a:t> qui </a:t>
            </a:r>
            <a:r>
              <a:rPr lang="en-US" sz="2800" b="1" dirty="0" err="1">
                <a:solidFill>
                  <a:schemeClr val="dk2"/>
                </a:solidFill>
                <a:latin typeface="Calibri"/>
                <a:ea typeface="Calibri"/>
                <a:cs typeface="Calibri"/>
                <a:sym typeface="Calibri"/>
              </a:rPr>
              <a:t>est</a:t>
            </a:r>
            <a:r>
              <a:rPr lang="en-US" sz="2800" b="1" dirty="0">
                <a:solidFill>
                  <a:schemeClr val="dk2"/>
                </a:solidFill>
                <a:latin typeface="Calibri"/>
                <a:ea typeface="Calibri"/>
                <a:cs typeface="Calibri"/>
                <a:sym typeface="Calibri"/>
              </a:rPr>
              <a:t> le </a:t>
            </a:r>
            <a:r>
              <a:rPr lang="en-US" sz="2800" b="1" dirty="0" err="1">
                <a:solidFill>
                  <a:schemeClr val="dk2"/>
                </a:solidFill>
                <a:latin typeface="Calibri"/>
                <a:ea typeface="Calibri"/>
                <a:cs typeface="Calibri"/>
                <a:sym typeface="Calibri"/>
              </a:rPr>
              <a:t>Dieu</a:t>
            </a:r>
            <a:r>
              <a:rPr lang="en-US" sz="2800" b="1" dirty="0">
                <a:solidFill>
                  <a:schemeClr val="dk2"/>
                </a:solidFill>
                <a:latin typeface="Calibri"/>
                <a:ea typeface="Calibri"/>
                <a:cs typeface="Calibri"/>
                <a:sym typeface="Calibri"/>
              </a:rPr>
              <a:t> de </a:t>
            </a:r>
            <a:r>
              <a:rPr lang="en-US" sz="2800" b="1" dirty="0" err="1">
                <a:solidFill>
                  <a:schemeClr val="dk2"/>
                </a:solidFill>
                <a:latin typeface="Calibri"/>
                <a:ea typeface="Calibri"/>
                <a:cs typeface="Calibri"/>
                <a:sym typeface="Calibri"/>
              </a:rPr>
              <a:t>tous</a:t>
            </a:r>
            <a:r>
              <a:rPr lang="en-US" sz="2800" b="1" dirty="0">
                <a:solidFill>
                  <a:schemeClr val="dk2"/>
                </a:solidFill>
                <a:latin typeface="Calibri"/>
                <a:ea typeface="Calibri"/>
                <a:cs typeface="Calibri"/>
                <a:sym typeface="Calibri"/>
              </a:rPr>
              <a:t>, des </a:t>
            </a:r>
            <a:r>
              <a:rPr lang="en-US" sz="2800" b="1" dirty="0" err="1">
                <a:solidFill>
                  <a:schemeClr val="dk2"/>
                </a:solidFill>
                <a:latin typeface="Calibri"/>
                <a:ea typeface="Calibri"/>
                <a:cs typeface="Calibri"/>
                <a:sym typeface="Calibri"/>
              </a:rPr>
              <a:t>esprits</a:t>
            </a:r>
            <a:r>
              <a:rPr lang="en-US" sz="2800" b="1" dirty="0">
                <a:solidFill>
                  <a:schemeClr val="dk2"/>
                </a:solidFill>
                <a:latin typeface="Calibri"/>
                <a:ea typeface="Calibri"/>
                <a:cs typeface="Calibri"/>
                <a:sym typeface="Calibri"/>
              </a:rPr>
              <a:t> des </a:t>
            </a:r>
            <a:r>
              <a:rPr lang="en-US" sz="2800" b="1" dirty="0" err="1">
                <a:solidFill>
                  <a:schemeClr val="dk2"/>
                </a:solidFill>
                <a:latin typeface="Calibri"/>
                <a:ea typeface="Calibri"/>
                <a:cs typeface="Calibri"/>
                <a:sym typeface="Calibri"/>
              </a:rPr>
              <a:t>justes</a:t>
            </a:r>
            <a:r>
              <a:rPr lang="en-US" sz="2800" b="1" dirty="0">
                <a:solidFill>
                  <a:schemeClr val="dk2"/>
                </a:solidFill>
                <a:latin typeface="Calibri"/>
                <a:ea typeface="Calibri"/>
                <a:cs typeface="Calibri"/>
                <a:sym typeface="Calibri"/>
              </a:rPr>
              <a:t> parvenus à la perfection, de</a:t>
            </a:r>
            <a:endParaRPr dirty="0"/>
          </a:p>
          <a:p>
            <a:pPr lvl="0" algn="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Jésus</a:t>
            </a:r>
            <a:r>
              <a:rPr lang="en-US" sz="2800" b="1" dirty="0">
                <a:solidFill>
                  <a:schemeClr val="dk2"/>
                </a:solidFill>
                <a:latin typeface="Calibri"/>
                <a:ea typeface="Calibri"/>
                <a:cs typeface="Calibri"/>
                <a:sym typeface="Calibri"/>
              </a:rPr>
              <a:t> qui </a:t>
            </a:r>
            <a:r>
              <a:rPr lang="en-US" sz="2800" b="1" dirty="0" err="1">
                <a:solidFill>
                  <a:schemeClr val="dk2"/>
                </a:solidFill>
                <a:latin typeface="Calibri"/>
                <a:ea typeface="Calibri"/>
                <a:cs typeface="Calibri"/>
                <a:sym typeface="Calibri"/>
              </a:rPr>
              <a:t>est</a:t>
            </a:r>
            <a:r>
              <a:rPr lang="en-US" sz="2800" b="1" dirty="0">
                <a:solidFill>
                  <a:schemeClr val="dk2"/>
                </a:solidFill>
                <a:latin typeface="Calibri"/>
                <a:ea typeface="Calibri"/>
                <a:cs typeface="Calibri"/>
                <a:sym typeface="Calibri"/>
              </a:rPr>
              <a:t> le </a:t>
            </a:r>
            <a:r>
              <a:rPr lang="en-US" sz="2800" b="1" dirty="0" err="1">
                <a:solidFill>
                  <a:schemeClr val="dk2"/>
                </a:solidFill>
                <a:latin typeface="Calibri"/>
                <a:ea typeface="Calibri"/>
                <a:cs typeface="Calibri"/>
                <a:sym typeface="Calibri"/>
              </a:rPr>
              <a:t>médiateur</a:t>
            </a:r>
            <a:r>
              <a:rPr lang="en-US" sz="2800" b="1" dirty="0">
                <a:solidFill>
                  <a:schemeClr val="dk2"/>
                </a:solidFill>
                <a:latin typeface="Calibri"/>
                <a:ea typeface="Calibri"/>
                <a:cs typeface="Calibri"/>
                <a:sym typeface="Calibri"/>
              </a:rPr>
              <a:t> de la nouvelle </a:t>
            </a:r>
            <a:r>
              <a:rPr lang="en-US" sz="2800" b="1" dirty="0" smtClean="0">
                <a:solidFill>
                  <a:schemeClr val="dk2"/>
                </a:solidFill>
                <a:latin typeface="Calibri"/>
                <a:ea typeface="Calibri"/>
                <a:cs typeface="Calibri"/>
                <a:sym typeface="Calibri"/>
              </a:rPr>
              <a:t>alliance »</a:t>
            </a:r>
            <a:endParaRPr dirty="0"/>
          </a:p>
          <a:p>
            <a:pPr marL="0" marR="0" lvl="0" indent="0" algn="r" rtl="0">
              <a:spcBef>
                <a:spcPts val="0"/>
              </a:spcBef>
              <a:spcAft>
                <a:spcPts val="0"/>
              </a:spcAft>
              <a:buNone/>
            </a:pPr>
            <a:r>
              <a:rPr lang="en-US" sz="2800" b="1" dirty="0">
                <a:solidFill>
                  <a:schemeClr val="dk2"/>
                </a:solidFill>
                <a:latin typeface="Calibri"/>
                <a:ea typeface="Calibri"/>
                <a:cs typeface="Calibri"/>
                <a:sym typeface="Calibri"/>
              </a:rPr>
              <a:t>Heb 12:22-24    </a:t>
            </a:r>
            <a:endParaRPr sz="1800" dirty="0">
              <a:solidFill>
                <a:schemeClr val="lt1"/>
              </a:solidFill>
              <a:latin typeface="Arial"/>
              <a:ea typeface="Arial"/>
              <a:cs typeface="Arial"/>
              <a:sym typeface="Arial"/>
            </a:endParaRPr>
          </a:p>
        </p:txBody>
      </p:sp>
    </p:spTree>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Shape 4177"/>
        <p:cNvGrpSpPr/>
        <p:nvPr/>
      </p:nvGrpSpPr>
      <p:grpSpPr>
        <a:xfrm>
          <a:off x="0" y="0"/>
          <a:ext cx="0" cy="0"/>
          <a:chOff x="0" y="0"/>
          <a:chExt cx="0" cy="0"/>
        </a:xfrm>
      </p:grpSpPr>
      <p:pic>
        <p:nvPicPr>
          <p:cNvPr id="4178" name="Google Shape;4178;p234" descr="lord-jesus-christ-coming-293608.gif"/>
          <p:cNvPicPr preferRelativeResize="0"/>
          <p:nvPr/>
        </p:nvPicPr>
        <p:blipFill rotWithShape="1">
          <a:blip r:embed="rId3">
            <a:alphaModFix/>
          </a:blip>
          <a:srcRect b="27742"/>
          <a:stretch/>
        </p:blipFill>
        <p:spPr>
          <a:xfrm>
            <a:off x="395536" y="-27384"/>
            <a:ext cx="8352928" cy="4032448"/>
          </a:xfrm>
          <a:prstGeom prst="rect">
            <a:avLst/>
          </a:prstGeom>
          <a:noFill/>
          <a:ln>
            <a:noFill/>
          </a:ln>
        </p:spPr>
      </p:pic>
      <p:sp>
        <p:nvSpPr>
          <p:cNvPr id="4179" name="Google Shape;4179;p234"/>
          <p:cNvSpPr txBox="1"/>
          <p:nvPr/>
        </p:nvSpPr>
        <p:spPr>
          <a:xfrm>
            <a:off x="374079" y="-99392"/>
            <a:ext cx="8374385"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a:solidFill>
                  <a:srgbClr val="0000FF"/>
                </a:solidFill>
                <a:latin typeface="Calibri"/>
                <a:ea typeface="Calibri"/>
                <a:cs typeface="Calibri"/>
                <a:sym typeface="Calibri"/>
              </a:rPr>
              <a:t>Nous penserons et aimerons comme Jésus, haïssez le mal comme Jésus, soyez zélés pour la gloire de Dieu comme Jésus. . .</a:t>
            </a:r>
            <a:endParaRPr sz="2400" b="1">
              <a:solidFill>
                <a:srgbClr val="0000FF"/>
              </a:solidFill>
              <a:latin typeface="Calibri"/>
              <a:ea typeface="Calibri"/>
              <a:cs typeface="Calibri"/>
              <a:sym typeface="Calibri"/>
            </a:endParaRPr>
          </a:p>
        </p:txBody>
      </p:sp>
      <p:sp>
        <p:nvSpPr>
          <p:cNvPr id="4180" name="Google Shape;4180;p234"/>
          <p:cNvSpPr txBox="1"/>
          <p:nvPr/>
        </p:nvSpPr>
        <p:spPr>
          <a:xfrm>
            <a:off x="1403648" y="3038763"/>
            <a:ext cx="6552728"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7F7F7F"/>
                </a:solidFill>
                <a:latin typeface="Arial"/>
                <a:ea typeface="Arial"/>
                <a:cs typeface="Arial"/>
                <a:sym typeface="Arial"/>
              </a:rPr>
              <a:t>“Maranatha!” © 1988/2000 by Stephen Gjertson.  All rights reserved.  Used with permission.</a:t>
            </a:r>
            <a:endParaRPr sz="1000">
              <a:solidFill>
                <a:srgbClr val="7F7F7F"/>
              </a:solidFill>
              <a:latin typeface="Arial"/>
              <a:ea typeface="Arial"/>
              <a:cs typeface="Arial"/>
              <a:sym typeface="Arial"/>
            </a:endParaRPr>
          </a:p>
        </p:txBody>
      </p:sp>
      <p:sp>
        <p:nvSpPr>
          <p:cNvPr id="4181" name="Google Shape;4181;p234"/>
          <p:cNvSpPr txBox="1"/>
          <p:nvPr/>
        </p:nvSpPr>
        <p:spPr>
          <a:xfrm>
            <a:off x="144016" y="4878288"/>
            <a:ext cx="889248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lorsque</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cela</a:t>
            </a:r>
            <a:r>
              <a:rPr lang="en-US" sz="2800" b="1" dirty="0">
                <a:solidFill>
                  <a:schemeClr val="dk2"/>
                </a:solidFill>
                <a:latin typeface="Calibri"/>
                <a:ea typeface="Calibri"/>
                <a:cs typeface="Calibri"/>
                <a:sym typeface="Calibri"/>
              </a:rPr>
              <a:t> sera </a:t>
            </a:r>
            <a:r>
              <a:rPr lang="en-US" sz="2800" b="1" dirty="0" err="1">
                <a:solidFill>
                  <a:schemeClr val="dk2"/>
                </a:solidFill>
                <a:latin typeface="Calibri"/>
                <a:ea typeface="Calibri"/>
                <a:cs typeface="Calibri"/>
                <a:sym typeface="Calibri"/>
              </a:rPr>
              <a:t>manifesté</a:t>
            </a:r>
            <a:r>
              <a:rPr lang="en-US" sz="2800" b="1" dirty="0">
                <a:solidFill>
                  <a:schemeClr val="dk2"/>
                </a:solidFill>
                <a:latin typeface="Calibri"/>
                <a:ea typeface="Calibri"/>
                <a:cs typeface="Calibri"/>
                <a:sym typeface="Calibri"/>
              </a:rPr>
              <a:t>, nous </a:t>
            </a:r>
            <a:r>
              <a:rPr lang="en-US" sz="2800" b="1" dirty="0" err="1">
                <a:solidFill>
                  <a:schemeClr val="dk2"/>
                </a:solidFill>
                <a:latin typeface="Calibri"/>
                <a:ea typeface="Calibri"/>
                <a:cs typeface="Calibri"/>
                <a:sym typeface="Calibri"/>
              </a:rPr>
              <a:t>serons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semblables</a:t>
            </a:r>
            <a:r>
              <a:rPr lang="en-US" sz="2800" b="1" dirty="0">
                <a:solidFill>
                  <a:schemeClr val="dk2"/>
                </a:solidFill>
                <a:latin typeface="Calibri"/>
                <a:ea typeface="Calibri"/>
                <a:cs typeface="Calibri"/>
                <a:sym typeface="Calibri"/>
              </a:rPr>
              <a:t> à </a:t>
            </a:r>
            <a:r>
              <a:rPr lang="en-US" sz="2800" b="1" dirty="0" err="1">
                <a:solidFill>
                  <a:schemeClr val="dk2"/>
                </a:solidFill>
                <a:latin typeface="Calibri"/>
                <a:ea typeface="Calibri"/>
                <a:cs typeface="Calibri"/>
                <a:sym typeface="Calibri"/>
              </a:rPr>
              <a:t>lui</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parce</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que</a:t>
            </a:r>
            <a:r>
              <a:rPr lang="en-US" sz="2800" b="1" dirty="0">
                <a:solidFill>
                  <a:schemeClr val="dk2"/>
                </a:solidFill>
                <a:latin typeface="Calibri"/>
                <a:ea typeface="Calibri"/>
                <a:cs typeface="Calibri"/>
                <a:sym typeface="Calibri"/>
              </a:rPr>
              <a:t> nous le </a:t>
            </a:r>
            <a:r>
              <a:rPr lang="en-US" sz="2800" b="1" dirty="0" err="1">
                <a:solidFill>
                  <a:schemeClr val="dk2"/>
                </a:solidFill>
                <a:latin typeface="Calibri"/>
                <a:ea typeface="Calibri"/>
                <a:cs typeface="Calibri"/>
                <a:sym typeface="Calibri"/>
              </a:rPr>
              <a:t>verrons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tel</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qu'il</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est</a:t>
            </a:r>
            <a:r>
              <a:rPr lang="en-US" sz="2800" b="1" dirty="0">
                <a:solidFill>
                  <a:schemeClr val="dk2"/>
                </a:solidFill>
                <a:latin typeface="Calibri"/>
                <a:ea typeface="Calibri"/>
                <a:cs typeface="Calibri"/>
                <a:sym typeface="Calibri"/>
              </a:rPr>
              <a:t> »</a:t>
            </a:r>
            <a:r>
              <a:rPr lang="en-US" sz="2800" b="1" i="0" u="none" strike="noStrike" cap="none" dirty="0">
                <a:solidFill>
                  <a:schemeClr val="dk2"/>
                </a:solidFill>
                <a:latin typeface="Calibri"/>
                <a:ea typeface="Calibri"/>
                <a:cs typeface="Calibri"/>
                <a:sym typeface="Calibri"/>
              </a:rPr>
              <a:t>  1 Jean 3:2</a:t>
            </a:r>
            <a:br>
              <a:rPr lang="en-US" sz="2800" b="1" i="0" u="none" strike="noStrike" cap="none" dirty="0">
                <a:solidFill>
                  <a:schemeClr val="dk2"/>
                </a:solidFill>
                <a:latin typeface="Calibri"/>
                <a:ea typeface="Calibri"/>
                <a:cs typeface="Calibri"/>
                <a:sym typeface="Calibri"/>
              </a:rPr>
            </a:br>
            <a:r>
              <a:rPr lang="en-US" sz="800" b="1" i="0" u="none" strike="noStrike" cap="none" dirty="0">
                <a:solidFill>
                  <a:schemeClr val="dk2"/>
                </a:solidFill>
                <a:latin typeface="Calibri"/>
                <a:ea typeface="Calibri"/>
                <a:cs typeface="Calibri"/>
                <a:sym typeface="Calibri"/>
              </a:rPr>
              <a:t/>
            </a:r>
            <a:br>
              <a:rPr lang="en-US" sz="800" b="1" i="0" u="none" strike="noStrike" cap="none" dirty="0">
                <a:solidFill>
                  <a:schemeClr val="dk2"/>
                </a:solidFill>
                <a:latin typeface="Calibri"/>
                <a:ea typeface="Calibri"/>
                <a:cs typeface="Calibri"/>
                <a:sym typeface="Calibri"/>
              </a:rPr>
            </a:br>
            <a:r>
              <a:rPr lang="en-US" sz="2800" b="1" dirty="0">
                <a:solidFill>
                  <a:schemeClr val="dk2"/>
                </a:solidFill>
                <a:latin typeface="Calibri"/>
                <a:ea typeface="Calibri"/>
                <a:cs typeface="Calibri"/>
                <a:sym typeface="Calibri"/>
              </a:rPr>
              <a:t> « Car </a:t>
            </a:r>
            <a:r>
              <a:rPr lang="en-US" sz="2800" b="1" dirty="0" err="1">
                <a:solidFill>
                  <a:schemeClr val="dk2"/>
                </a:solidFill>
                <a:latin typeface="Calibri"/>
                <a:ea typeface="Calibri"/>
                <a:cs typeface="Calibri"/>
                <a:sym typeface="Calibri"/>
              </a:rPr>
              <a:t>ceux</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qu'il</a:t>
            </a:r>
            <a:r>
              <a:rPr lang="en-US" sz="2800" b="1" dirty="0">
                <a:solidFill>
                  <a:schemeClr val="dk2"/>
                </a:solidFill>
                <a:latin typeface="Calibri"/>
                <a:ea typeface="Calibri"/>
                <a:cs typeface="Calibri"/>
                <a:sym typeface="Calibri"/>
              </a:rPr>
              <a:t> a </a:t>
            </a:r>
            <a:r>
              <a:rPr lang="en-US" sz="2800" b="1" dirty="0" err="1">
                <a:solidFill>
                  <a:schemeClr val="dk2"/>
                </a:solidFill>
                <a:latin typeface="Calibri"/>
                <a:ea typeface="Calibri"/>
                <a:cs typeface="Calibri"/>
                <a:sym typeface="Calibri"/>
              </a:rPr>
              <a:t>connus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d'avance</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il</a:t>
            </a:r>
            <a:r>
              <a:rPr lang="en-US" sz="2800" b="1" dirty="0">
                <a:solidFill>
                  <a:schemeClr val="dk2"/>
                </a:solidFill>
                <a:latin typeface="Calibri"/>
                <a:ea typeface="Calibri"/>
                <a:cs typeface="Calibri"/>
                <a:sym typeface="Calibri"/>
              </a:rPr>
              <a:t> les a </a:t>
            </a:r>
            <a:r>
              <a:rPr lang="en-US" sz="2800" b="1" dirty="0" err="1">
                <a:solidFill>
                  <a:schemeClr val="dk2"/>
                </a:solidFill>
                <a:latin typeface="Calibri"/>
                <a:ea typeface="Calibri"/>
                <a:cs typeface="Calibri"/>
                <a:sym typeface="Calibri"/>
              </a:rPr>
              <a:t>aussi</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prédestinés</a:t>
            </a:r>
            <a:r>
              <a:rPr lang="en-US" sz="2800" b="1" dirty="0">
                <a:solidFill>
                  <a:schemeClr val="dk2"/>
                </a:solidFill>
                <a:latin typeface="Calibri"/>
                <a:ea typeface="Calibri"/>
                <a:cs typeface="Calibri"/>
                <a:sym typeface="Calibri"/>
              </a:rPr>
              <a:t> à </a:t>
            </a:r>
            <a:r>
              <a:rPr lang="en-US" sz="2800" b="1" dirty="0" err="1">
                <a:solidFill>
                  <a:schemeClr val="dk2"/>
                </a:solidFill>
                <a:latin typeface="Calibri"/>
                <a:ea typeface="Calibri"/>
                <a:cs typeface="Calibri"/>
                <a:sym typeface="Calibri"/>
              </a:rPr>
              <a:t>être</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semblables</a:t>
            </a:r>
            <a:r>
              <a:rPr lang="en-US" sz="2800" b="1" dirty="0">
                <a:solidFill>
                  <a:schemeClr val="dk2"/>
                </a:solidFill>
                <a:latin typeface="Calibri"/>
                <a:ea typeface="Calibri"/>
                <a:cs typeface="Calibri"/>
                <a:sym typeface="Calibri"/>
              </a:rPr>
              <a:t> à </a:t>
            </a:r>
            <a:r>
              <a:rPr lang="en-US" sz="2800" b="1" dirty="0" err="1">
                <a:solidFill>
                  <a:schemeClr val="dk2"/>
                </a:solidFill>
                <a:latin typeface="Calibri"/>
                <a:ea typeface="Calibri"/>
                <a:cs typeface="Calibri"/>
                <a:sym typeface="Calibri"/>
              </a:rPr>
              <a:t>l'image</a:t>
            </a:r>
            <a:r>
              <a:rPr lang="en-US" sz="2800" b="1" dirty="0">
                <a:solidFill>
                  <a:schemeClr val="dk2"/>
                </a:solidFill>
                <a:latin typeface="Calibri"/>
                <a:ea typeface="Calibri"/>
                <a:cs typeface="Calibri"/>
                <a:sym typeface="Calibri"/>
              </a:rPr>
              <a:t> de son </a:t>
            </a:r>
            <a:r>
              <a:rPr lang="en-US" sz="2800" b="1" dirty="0" err="1">
                <a:solidFill>
                  <a:schemeClr val="dk2"/>
                </a:solidFill>
                <a:latin typeface="Calibri"/>
                <a:ea typeface="Calibri"/>
                <a:cs typeface="Calibri"/>
                <a:sym typeface="Calibri"/>
              </a:rPr>
              <a:t>Fils</a:t>
            </a:r>
            <a:r>
              <a:rPr lang="en-US" sz="2800" b="1" dirty="0">
                <a:solidFill>
                  <a:schemeClr val="dk2"/>
                </a:solidFill>
                <a:latin typeface="Calibri"/>
                <a:ea typeface="Calibri"/>
                <a:cs typeface="Calibri"/>
                <a:sym typeface="Calibri"/>
              </a:rPr>
              <a:t>, </a:t>
            </a:r>
            <a:endParaRPr dirty="0"/>
          </a:p>
          <a:p>
            <a:pPr marL="0" marR="0" lvl="0" indent="0" algn="ctr" rtl="0">
              <a:spcBef>
                <a:spcPts val="0"/>
              </a:spcBef>
              <a:spcAft>
                <a:spcPts val="0"/>
              </a:spcAft>
              <a:buNone/>
            </a:pP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afin</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que</a:t>
            </a:r>
            <a:r>
              <a:rPr lang="en-US" sz="2800" b="1" dirty="0">
                <a:solidFill>
                  <a:schemeClr val="dk2"/>
                </a:solidFill>
                <a:latin typeface="Calibri"/>
                <a:ea typeface="Calibri"/>
                <a:cs typeface="Calibri"/>
                <a:sym typeface="Calibri"/>
              </a:rPr>
              <a:t> son </a:t>
            </a:r>
            <a:r>
              <a:rPr lang="en-US" sz="2800" b="1" dirty="0" err="1">
                <a:solidFill>
                  <a:schemeClr val="dk2"/>
                </a:solidFill>
                <a:latin typeface="Calibri"/>
                <a:ea typeface="Calibri"/>
                <a:cs typeface="Calibri"/>
                <a:sym typeface="Calibri"/>
              </a:rPr>
              <a:t>Fils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fût</a:t>
            </a:r>
            <a:r>
              <a:rPr lang="en-US" sz="2800" b="1" dirty="0">
                <a:solidFill>
                  <a:schemeClr val="dk2"/>
                </a:solidFill>
                <a:latin typeface="Calibri"/>
                <a:ea typeface="Calibri"/>
                <a:cs typeface="Calibri"/>
                <a:sym typeface="Calibri"/>
              </a:rPr>
              <a:t> le premier-</a:t>
            </a:r>
            <a:r>
              <a:rPr lang="en-US" sz="2800" b="1" dirty="0" err="1">
                <a:solidFill>
                  <a:schemeClr val="dk2"/>
                </a:solidFill>
                <a:latin typeface="Calibri"/>
                <a:ea typeface="Calibri"/>
                <a:cs typeface="Calibri"/>
                <a:sym typeface="Calibri"/>
              </a:rPr>
              <a:t>né</a:t>
            </a:r>
            <a:r>
              <a:rPr lang="en-US" sz="2800" b="1" dirty="0">
                <a:solidFill>
                  <a:schemeClr val="dk2"/>
                </a:solidFill>
                <a:latin typeface="Calibri"/>
                <a:ea typeface="Calibri"/>
                <a:cs typeface="Calibri"/>
                <a:sym typeface="Calibri"/>
              </a:rPr>
              <a:t> entre </a:t>
            </a:r>
            <a:endParaRPr dirty="0"/>
          </a:p>
          <a:p>
            <a:pPr marL="0" marR="0" lvl="0" indent="0" algn="ctr" rtl="0">
              <a:spcBef>
                <a:spcPts val="0"/>
              </a:spcBef>
              <a:spcAft>
                <a:spcPts val="0"/>
              </a:spcAft>
              <a:buNone/>
            </a:pPr>
            <a:r>
              <a:rPr lang="en-US" sz="2800" b="1" dirty="0" err="1">
                <a:solidFill>
                  <a:schemeClr val="dk2"/>
                </a:solidFill>
                <a:latin typeface="Calibri"/>
                <a:ea typeface="Calibri"/>
                <a:cs typeface="Calibri"/>
                <a:sym typeface="Calibri"/>
              </a:rPr>
              <a:t>plusieurs</a:t>
            </a:r>
            <a:r>
              <a:rPr lang="en-US" sz="2800" b="1" dirty="0">
                <a:solidFill>
                  <a:schemeClr val="dk2"/>
                </a:solidFill>
                <a:latin typeface="Calibri"/>
                <a:ea typeface="Calibri"/>
                <a:cs typeface="Calibri"/>
                <a:sym typeface="Calibri"/>
              </a:rPr>
              <a:t> frères »  </a:t>
            </a:r>
            <a:r>
              <a:rPr lang="en-US" sz="2800" b="1" i="0" u="none" strike="noStrike" cap="none" dirty="0">
                <a:solidFill>
                  <a:schemeClr val="dk2"/>
                </a:solidFill>
                <a:latin typeface="Calibri"/>
                <a:ea typeface="Calibri"/>
                <a:cs typeface="Calibri"/>
                <a:sym typeface="Calibri"/>
              </a:rPr>
              <a:t>Rom 8:29</a:t>
            </a:r>
            <a:endParaRPr sz="2800" b="0" i="0" u="none" strike="noStrike" cap="none" dirty="0">
              <a:solidFill>
                <a:schemeClr val="dk2"/>
              </a:solidFill>
              <a:latin typeface="Calibri"/>
              <a:ea typeface="Calibri"/>
              <a:cs typeface="Calibri"/>
              <a:sym typeface="Calibri"/>
            </a:endParaRPr>
          </a:p>
        </p:txBody>
      </p:sp>
      <p:pic>
        <p:nvPicPr>
          <p:cNvPr id="4182" name="Google Shape;4182;p234" descr="angry-face-01s.gif"/>
          <p:cNvPicPr preferRelativeResize="0"/>
          <p:nvPr/>
        </p:nvPicPr>
        <p:blipFill rotWithShape="1">
          <a:blip r:embed="rId4">
            <a:alphaModFix/>
          </a:blip>
          <a:srcRect/>
          <a:stretch/>
        </p:blipFill>
        <p:spPr>
          <a:xfrm>
            <a:off x="107504" y="5877272"/>
            <a:ext cx="864096" cy="864096"/>
          </a:xfrm>
          <a:prstGeom prst="ellipse">
            <a:avLst/>
          </a:prstGeom>
          <a:noFill/>
          <a:ln>
            <a:noFill/>
          </a:ln>
        </p:spPr>
      </p:pic>
      <p:sp>
        <p:nvSpPr>
          <p:cNvPr id="4183" name="Google Shape;4183;p234"/>
          <p:cNvSpPr txBox="1"/>
          <p:nvPr/>
        </p:nvSpPr>
        <p:spPr>
          <a:xfrm>
            <a:off x="107504" y="5837202"/>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4184" name="Google Shape;4184;p234"/>
          <p:cNvSpPr txBox="1"/>
          <p:nvPr/>
        </p:nvSpPr>
        <p:spPr>
          <a:xfrm>
            <a:off x="35496" y="6597932"/>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BFBFBF"/>
                </a:solidFill>
                <a:latin typeface="Arial"/>
                <a:ea typeface="Arial"/>
                <a:cs typeface="Arial"/>
                <a:sym typeface="Arial"/>
              </a:rPr>
              <a:t>© GospelGifs.com </a:t>
            </a:r>
            <a:endParaRPr sz="800">
              <a:solidFill>
                <a:srgbClr val="BFBFBF"/>
              </a:solidFill>
              <a:latin typeface="Arial"/>
              <a:ea typeface="Arial"/>
              <a:cs typeface="Arial"/>
              <a:sym typeface="Arial"/>
            </a:endParaRPr>
          </a:p>
        </p:txBody>
      </p:sp>
      <p:sp>
        <p:nvSpPr>
          <p:cNvPr id="4185" name="Google Shape;4185;p234"/>
          <p:cNvSpPr txBox="1"/>
          <p:nvPr/>
        </p:nvSpPr>
        <p:spPr>
          <a:xfrm>
            <a:off x="0" y="3500438"/>
            <a:ext cx="9144000" cy="523220"/>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88. comme Jésus, conforme à son image.  Merci, Seigneur!</a:t>
            </a:r>
            <a:endParaRPr sz="2800" b="1">
              <a:solidFill>
                <a:srgbClr val="FF0000"/>
              </a:solidFill>
              <a:latin typeface="Calibri"/>
              <a:ea typeface="Calibri"/>
              <a:cs typeface="Calibri"/>
              <a:sym typeface="Calibri"/>
            </a:endParaRPr>
          </a:p>
        </p:txBody>
      </p:sp>
    </p:spTree>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Shape 4189"/>
        <p:cNvGrpSpPr/>
        <p:nvPr/>
      </p:nvGrpSpPr>
      <p:grpSpPr>
        <a:xfrm>
          <a:off x="0" y="0"/>
          <a:ext cx="0" cy="0"/>
          <a:chOff x="0" y="0"/>
          <a:chExt cx="0" cy="0"/>
        </a:xfrm>
      </p:grpSpPr>
      <p:pic>
        <p:nvPicPr>
          <p:cNvPr id="4190" name="Google Shape;4190;p235" descr="http://randalrauser.com/wp-content/uploads/2011/11/heaven....jpg"/>
          <p:cNvPicPr preferRelativeResize="0"/>
          <p:nvPr/>
        </p:nvPicPr>
        <p:blipFill rotWithShape="1">
          <a:blip r:embed="rId3">
            <a:alphaModFix/>
          </a:blip>
          <a:srcRect b="18516"/>
          <a:stretch/>
        </p:blipFill>
        <p:spPr>
          <a:xfrm>
            <a:off x="683568" y="44624"/>
            <a:ext cx="7776864" cy="4752528"/>
          </a:xfrm>
          <a:prstGeom prst="rect">
            <a:avLst/>
          </a:prstGeom>
          <a:noFill/>
          <a:ln>
            <a:noFill/>
          </a:ln>
        </p:spPr>
      </p:pic>
      <p:sp>
        <p:nvSpPr>
          <p:cNvPr id="4191" name="Google Shape;4191;p235"/>
          <p:cNvSpPr txBox="1"/>
          <p:nvPr/>
        </p:nvSpPr>
        <p:spPr>
          <a:xfrm>
            <a:off x="6012160" y="4365104"/>
            <a:ext cx="3095625" cy="40005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various copies on internet, </a:t>
            </a:r>
            <a:endParaRPr/>
          </a:p>
          <a:p>
            <a:pPr marL="0" marR="0" lvl="0" indent="0" algn="ctr" rtl="0">
              <a:spcBef>
                <a:spcPts val="0"/>
              </a:spcBef>
              <a:spcAft>
                <a:spcPts val="0"/>
              </a:spcAft>
              <a:buNone/>
            </a:pPr>
            <a:r>
              <a:rPr lang="en-US" sz="1000">
                <a:solidFill>
                  <a:srgbClr val="D8D8D8"/>
                </a:solidFill>
                <a:latin typeface="Arial"/>
                <a:ea typeface="Arial"/>
                <a:cs typeface="Arial"/>
                <a:sym typeface="Arial"/>
              </a:rPr>
              <a:t>original source unknown</a:t>
            </a:r>
            <a:endParaRPr/>
          </a:p>
        </p:txBody>
      </p:sp>
      <p:pic>
        <p:nvPicPr>
          <p:cNvPr id="4192" name="Google Shape;4192;p235" descr="www.sherv.net big-tears.gif"/>
          <p:cNvPicPr preferRelativeResize="0"/>
          <p:nvPr/>
        </p:nvPicPr>
        <p:blipFill rotWithShape="1">
          <a:blip r:embed="rId4">
            <a:alphaModFix/>
          </a:blip>
          <a:srcRect/>
          <a:stretch/>
        </p:blipFill>
        <p:spPr>
          <a:xfrm>
            <a:off x="-216024" y="5868567"/>
            <a:ext cx="1619672" cy="944809"/>
          </a:xfrm>
          <a:prstGeom prst="rect">
            <a:avLst/>
          </a:prstGeom>
          <a:noFill/>
          <a:ln>
            <a:noFill/>
          </a:ln>
        </p:spPr>
      </p:pic>
      <p:pic>
        <p:nvPicPr>
          <p:cNvPr id="4193" name="Google Shape;4193;p235" descr="www.fg-a.com valentine 2-jumping-heart.gif"/>
          <p:cNvPicPr preferRelativeResize="0"/>
          <p:nvPr/>
        </p:nvPicPr>
        <p:blipFill rotWithShape="1">
          <a:blip r:embed="rId5">
            <a:alphaModFix/>
          </a:blip>
          <a:srcRect/>
          <a:stretch/>
        </p:blipFill>
        <p:spPr>
          <a:xfrm>
            <a:off x="6372200" y="0"/>
            <a:ext cx="1143000" cy="1333500"/>
          </a:xfrm>
          <a:prstGeom prst="rect">
            <a:avLst/>
          </a:prstGeom>
          <a:noFill/>
          <a:ln>
            <a:noFill/>
          </a:ln>
        </p:spPr>
      </p:pic>
      <p:pic>
        <p:nvPicPr>
          <p:cNvPr id="4194" name="Google Shape;4194;p235" descr="www.fg-a.com valentine 2-jumping-heart.gif"/>
          <p:cNvPicPr preferRelativeResize="0"/>
          <p:nvPr/>
        </p:nvPicPr>
        <p:blipFill rotWithShape="1">
          <a:blip r:embed="rId5">
            <a:alphaModFix/>
          </a:blip>
          <a:srcRect/>
          <a:stretch/>
        </p:blipFill>
        <p:spPr>
          <a:xfrm>
            <a:off x="5580112" y="0"/>
            <a:ext cx="1143000" cy="1333500"/>
          </a:xfrm>
          <a:prstGeom prst="rect">
            <a:avLst/>
          </a:prstGeom>
          <a:noFill/>
          <a:ln>
            <a:noFill/>
          </a:ln>
        </p:spPr>
      </p:pic>
      <p:pic>
        <p:nvPicPr>
          <p:cNvPr id="4195" name="Google Shape;4195;p235" descr="www.fg-a.com valentine 2-jumping-heart.gif"/>
          <p:cNvPicPr preferRelativeResize="0"/>
          <p:nvPr/>
        </p:nvPicPr>
        <p:blipFill rotWithShape="1">
          <a:blip r:embed="rId5">
            <a:alphaModFix/>
          </a:blip>
          <a:srcRect/>
          <a:stretch/>
        </p:blipFill>
        <p:spPr>
          <a:xfrm>
            <a:off x="4716016" y="-27384"/>
            <a:ext cx="1143000" cy="1333500"/>
          </a:xfrm>
          <a:prstGeom prst="rect">
            <a:avLst/>
          </a:prstGeom>
          <a:noFill/>
          <a:ln>
            <a:noFill/>
          </a:ln>
        </p:spPr>
      </p:pic>
      <p:pic>
        <p:nvPicPr>
          <p:cNvPr id="4196" name="Google Shape;4196;p235" descr="www.fg-a.com valentine 2-jumping-heart.gif"/>
          <p:cNvPicPr preferRelativeResize="0"/>
          <p:nvPr/>
        </p:nvPicPr>
        <p:blipFill rotWithShape="1">
          <a:blip r:embed="rId5">
            <a:alphaModFix/>
          </a:blip>
          <a:srcRect/>
          <a:stretch/>
        </p:blipFill>
        <p:spPr>
          <a:xfrm>
            <a:off x="2483768" y="0"/>
            <a:ext cx="1143000" cy="1333500"/>
          </a:xfrm>
          <a:prstGeom prst="rect">
            <a:avLst/>
          </a:prstGeom>
          <a:noFill/>
          <a:ln>
            <a:noFill/>
          </a:ln>
        </p:spPr>
      </p:pic>
      <p:pic>
        <p:nvPicPr>
          <p:cNvPr id="4197" name="Google Shape;4197;p235" descr="www.fg-a.com valentine 2-jumping-heart.gif"/>
          <p:cNvPicPr preferRelativeResize="0"/>
          <p:nvPr/>
        </p:nvPicPr>
        <p:blipFill rotWithShape="1">
          <a:blip r:embed="rId5">
            <a:alphaModFix/>
          </a:blip>
          <a:srcRect/>
          <a:stretch/>
        </p:blipFill>
        <p:spPr>
          <a:xfrm>
            <a:off x="1763688" y="-27384"/>
            <a:ext cx="1143000" cy="1333500"/>
          </a:xfrm>
          <a:prstGeom prst="rect">
            <a:avLst/>
          </a:prstGeom>
          <a:noFill/>
          <a:ln>
            <a:noFill/>
          </a:ln>
        </p:spPr>
      </p:pic>
      <p:pic>
        <p:nvPicPr>
          <p:cNvPr id="4198" name="Google Shape;4198;p235" descr="www.fg-a.com valentine 2-jumping-heart.gif"/>
          <p:cNvPicPr preferRelativeResize="0"/>
          <p:nvPr/>
        </p:nvPicPr>
        <p:blipFill rotWithShape="1">
          <a:blip r:embed="rId5">
            <a:alphaModFix/>
          </a:blip>
          <a:srcRect/>
          <a:stretch/>
        </p:blipFill>
        <p:spPr>
          <a:xfrm>
            <a:off x="1043608" y="-27384"/>
            <a:ext cx="1143000" cy="1333500"/>
          </a:xfrm>
          <a:prstGeom prst="rect">
            <a:avLst/>
          </a:prstGeom>
          <a:noFill/>
          <a:ln>
            <a:noFill/>
          </a:ln>
        </p:spPr>
      </p:pic>
      <p:pic>
        <p:nvPicPr>
          <p:cNvPr id="4199" name="Google Shape;4199;p235" descr="www.fg-a.com valentine 2-jumping-heart.gif"/>
          <p:cNvPicPr preferRelativeResize="0"/>
          <p:nvPr/>
        </p:nvPicPr>
        <p:blipFill rotWithShape="1">
          <a:blip r:embed="rId5">
            <a:alphaModFix/>
          </a:blip>
          <a:srcRect/>
          <a:stretch/>
        </p:blipFill>
        <p:spPr>
          <a:xfrm>
            <a:off x="7308304" y="0"/>
            <a:ext cx="1143000" cy="1333500"/>
          </a:xfrm>
          <a:prstGeom prst="rect">
            <a:avLst/>
          </a:prstGeom>
          <a:noFill/>
          <a:ln>
            <a:noFill/>
          </a:ln>
        </p:spPr>
      </p:pic>
      <p:sp>
        <p:nvSpPr>
          <p:cNvPr id="4200" name="Google Shape;4200;p235"/>
          <p:cNvSpPr txBox="1"/>
          <p:nvPr/>
        </p:nvSpPr>
        <p:spPr>
          <a:xfrm>
            <a:off x="611560" y="4325034"/>
            <a:ext cx="2088232"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Big tears smiley © sherv.net</a:t>
            </a:r>
            <a:endParaRPr/>
          </a:p>
          <a:p>
            <a:pPr marL="0" marR="0" lvl="0" indent="0" algn="ctr" rtl="0">
              <a:spcBef>
                <a:spcPts val="0"/>
              </a:spcBef>
              <a:spcAft>
                <a:spcPts val="0"/>
              </a:spcAft>
              <a:buNone/>
            </a:pPr>
            <a:r>
              <a:rPr lang="en-US" sz="1000">
                <a:solidFill>
                  <a:srgbClr val="D8D8D8"/>
                </a:solidFill>
                <a:latin typeface="Arial"/>
                <a:ea typeface="Arial"/>
                <a:cs typeface="Arial"/>
                <a:sym typeface="Arial"/>
              </a:rPr>
              <a:t>Jumping heart © www.fg-a.com</a:t>
            </a:r>
            <a:endParaRPr/>
          </a:p>
        </p:txBody>
      </p:sp>
      <p:sp>
        <p:nvSpPr>
          <p:cNvPr id="4201" name="Google Shape;4201;p235"/>
          <p:cNvSpPr txBox="1"/>
          <p:nvPr/>
        </p:nvSpPr>
        <p:spPr>
          <a:xfrm>
            <a:off x="1672168" y="3356992"/>
            <a:ext cx="5852160" cy="954107"/>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89. entrer dans son royaume céleste.  </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Merci, Seigneur!</a:t>
            </a:r>
            <a:endParaRPr sz="2800" b="1">
              <a:solidFill>
                <a:srgbClr val="FF0000"/>
              </a:solidFill>
              <a:latin typeface="Calibri"/>
              <a:ea typeface="Calibri"/>
              <a:cs typeface="Calibri"/>
              <a:sym typeface="Calibri"/>
            </a:endParaRPr>
          </a:p>
        </p:txBody>
      </p:sp>
      <p:sp>
        <p:nvSpPr>
          <p:cNvPr id="4202" name="Google Shape;4202;p235"/>
          <p:cNvSpPr txBox="1"/>
          <p:nvPr/>
        </p:nvSpPr>
        <p:spPr>
          <a:xfrm>
            <a:off x="313184" y="4869160"/>
            <a:ext cx="8507288" cy="1729681"/>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2800" b="1">
                <a:solidFill>
                  <a:schemeClr val="dk2"/>
                </a:solidFill>
                <a:latin typeface="Calibri"/>
                <a:ea typeface="Calibri"/>
                <a:cs typeface="Calibri"/>
                <a:sym typeface="Calibri"/>
              </a:rPr>
              <a:t>« Le Seigneur me délivrera de toute oeuvre mauvaise, </a:t>
            </a:r>
            <a:endParaRPr/>
          </a:p>
          <a:p>
            <a:pPr marL="0" marR="0" lvl="0" indent="0" algn="l" rtl="0">
              <a:spcBef>
                <a:spcPts val="0"/>
              </a:spcBef>
              <a:spcAft>
                <a:spcPts val="0"/>
              </a:spcAft>
              <a:buNone/>
            </a:pPr>
            <a:r>
              <a:rPr lang="en-US" sz="2800" b="1">
                <a:solidFill>
                  <a:schemeClr val="dk2"/>
                </a:solidFill>
                <a:latin typeface="Calibri"/>
                <a:ea typeface="Calibri"/>
                <a:cs typeface="Calibri"/>
                <a:sym typeface="Calibri"/>
              </a:rPr>
              <a:t>et il me sauvera pour me faire entrer dans son royaume</a:t>
            </a:r>
            <a:endParaRPr/>
          </a:p>
          <a:p>
            <a:pPr marL="0" marR="0" lvl="0" indent="0" algn="l" rtl="0">
              <a:spcBef>
                <a:spcPts val="0"/>
              </a:spcBef>
              <a:spcAft>
                <a:spcPts val="0"/>
              </a:spcAft>
              <a:buNone/>
            </a:pPr>
            <a:r>
              <a:rPr lang="en-US" sz="2800" b="1">
                <a:solidFill>
                  <a:schemeClr val="dk2"/>
                </a:solidFill>
                <a:latin typeface="Calibri"/>
                <a:ea typeface="Calibri"/>
                <a:cs typeface="Calibri"/>
                <a:sym typeface="Calibri"/>
              </a:rPr>
              <a:t>             céleste.  A lui soit la gloire aux siècles des siècles!     </a:t>
            </a:r>
            <a:endParaRPr/>
          </a:p>
          <a:p>
            <a:pPr marL="0" marR="0" lvl="0" indent="0" algn="l" rtl="0">
              <a:spcBef>
                <a:spcPts val="0"/>
              </a:spcBef>
              <a:spcAft>
                <a:spcPts val="0"/>
              </a:spcAft>
              <a:buNone/>
            </a:pPr>
            <a:r>
              <a:rPr lang="en-US" sz="2800" b="1">
                <a:solidFill>
                  <a:schemeClr val="dk2"/>
                </a:solidFill>
                <a:latin typeface="Calibri"/>
                <a:ea typeface="Calibri"/>
                <a:cs typeface="Calibri"/>
                <a:sym typeface="Calibri"/>
              </a:rPr>
              <a:t>                                  Amen! »</a:t>
            </a:r>
            <a:r>
              <a:rPr lang="en-US" sz="2800" b="1" i="0" u="none" strike="noStrike" cap="none">
                <a:solidFill>
                  <a:schemeClr val="dk2"/>
                </a:solidFill>
                <a:latin typeface="Calibri"/>
                <a:ea typeface="Calibri"/>
                <a:cs typeface="Calibri"/>
                <a:sym typeface="Calibri"/>
              </a:rPr>
              <a:t> 2 Tim 4:18</a:t>
            </a:r>
            <a:endParaRPr sz="2800" b="0" i="0" u="none" strike="noStrike" cap="none">
              <a:solidFill>
                <a:schemeClr val="dk2"/>
              </a:solidFill>
              <a:latin typeface="Calibri"/>
              <a:ea typeface="Calibri"/>
              <a:cs typeface="Calibri"/>
              <a:sym typeface="Calibri"/>
            </a:endParaRPr>
          </a:p>
        </p:txBody>
      </p:sp>
    </p:spTree>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4207"/>
        <p:cNvGrpSpPr/>
        <p:nvPr/>
      </p:nvGrpSpPr>
      <p:grpSpPr>
        <a:xfrm>
          <a:off x="0" y="0"/>
          <a:ext cx="0" cy="0"/>
          <a:chOff x="0" y="0"/>
          <a:chExt cx="0" cy="0"/>
        </a:xfrm>
      </p:grpSpPr>
      <p:pic>
        <p:nvPicPr>
          <p:cNvPr id="4208" name="Google Shape;4208;p236" descr="www.clipartfest.com aaf199e4e5444100a944d574457b2f7a_animated-powerpoint-templates-free-animated-clipart-for-ppt_1024-768.gif"/>
          <p:cNvPicPr preferRelativeResize="0"/>
          <p:nvPr/>
        </p:nvPicPr>
        <p:blipFill rotWithShape="1">
          <a:blip r:embed="rId3">
            <a:alphaModFix/>
          </a:blip>
          <a:srcRect/>
          <a:stretch/>
        </p:blipFill>
        <p:spPr>
          <a:xfrm>
            <a:off x="1547664" y="-315416"/>
            <a:ext cx="6120680" cy="4590510"/>
          </a:xfrm>
          <a:prstGeom prst="rect">
            <a:avLst/>
          </a:prstGeom>
          <a:noFill/>
          <a:ln>
            <a:noFill/>
          </a:ln>
        </p:spPr>
      </p:pic>
      <p:sp>
        <p:nvSpPr>
          <p:cNvPr id="4209" name="Google Shape;4209;p236"/>
          <p:cNvSpPr/>
          <p:nvPr/>
        </p:nvSpPr>
        <p:spPr>
          <a:xfrm>
            <a:off x="4499992" y="1772816"/>
            <a:ext cx="274320" cy="128016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210" name="Google Shape;4210;p236"/>
          <p:cNvSpPr/>
          <p:nvPr/>
        </p:nvSpPr>
        <p:spPr>
          <a:xfrm>
            <a:off x="3995936" y="1988840"/>
            <a:ext cx="1280160" cy="27432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4211" name="Google Shape;4211;p236" descr="egyptian.gif"/>
          <p:cNvPicPr preferRelativeResize="0"/>
          <p:nvPr/>
        </p:nvPicPr>
        <p:blipFill rotWithShape="1">
          <a:blip r:embed="rId4">
            <a:alphaModFix/>
          </a:blip>
          <a:srcRect/>
          <a:stretch/>
        </p:blipFill>
        <p:spPr>
          <a:xfrm rot="-7200000" flipH="1">
            <a:off x="2505516" y="1933321"/>
            <a:ext cx="2765145" cy="1645920"/>
          </a:xfrm>
          <a:prstGeom prst="rect">
            <a:avLst/>
          </a:prstGeom>
          <a:noFill/>
          <a:ln>
            <a:noFill/>
          </a:ln>
        </p:spPr>
      </p:pic>
      <p:pic>
        <p:nvPicPr>
          <p:cNvPr id="4212" name="Google Shape;4212;p236" descr="egyptian.gif"/>
          <p:cNvPicPr preferRelativeResize="0"/>
          <p:nvPr/>
        </p:nvPicPr>
        <p:blipFill rotWithShape="1">
          <a:blip r:embed="rId4">
            <a:alphaModFix/>
          </a:blip>
          <a:srcRect/>
          <a:stretch/>
        </p:blipFill>
        <p:spPr>
          <a:xfrm>
            <a:off x="3275856" y="558944"/>
            <a:ext cx="2765146" cy="1645920"/>
          </a:xfrm>
          <a:prstGeom prst="rect">
            <a:avLst/>
          </a:prstGeom>
          <a:noFill/>
          <a:ln>
            <a:noFill/>
          </a:ln>
        </p:spPr>
      </p:pic>
      <p:pic>
        <p:nvPicPr>
          <p:cNvPr id="4213" name="Google Shape;4213;p236" descr="egyptian.gif"/>
          <p:cNvPicPr preferRelativeResize="0"/>
          <p:nvPr/>
        </p:nvPicPr>
        <p:blipFill rotWithShape="1">
          <a:blip r:embed="rId4">
            <a:alphaModFix/>
          </a:blip>
          <a:srcRect/>
          <a:stretch/>
        </p:blipFill>
        <p:spPr>
          <a:xfrm rot="7200000">
            <a:off x="4017354" y="1910608"/>
            <a:ext cx="2765147" cy="1645920"/>
          </a:xfrm>
          <a:prstGeom prst="rect">
            <a:avLst/>
          </a:prstGeom>
          <a:noFill/>
          <a:ln>
            <a:noFill/>
          </a:ln>
        </p:spPr>
      </p:pic>
      <p:pic>
        <p:nvPicPr>
          <p:cNvPr id="4214" name="Google Shape;4214;p236" descr="www.fg-a.com valentine 2-jumping-heart.gif"/>
          <p:cNvPicPr preferRelativeResize="0"/>
          <p:nvPr/>
        </p:nvPicPr>
        <p:blipFill rotWithShape="1">
          <a:blip r:embed="rId5">
            <a:alphaModFix/>
          </a:blip>
          <a:srcRect/>
          <a:stretch/>
        </p:blipFill>
        <p:spPr>
          <a:xfrm>
            <a:off x="4056793" y="1519436"/>
            <a:ext cx="1143000" cy="1333500"/>
          </a:xfrm>
          <a:prstGeom prst="rect">
            <a:avLst/>
          </a:prstGeom>
          <a:noFill/>
          <a:ln>
            <a:noFill/>
          </a:ln>
        </p:spPr>
      </p:pic>
      <p:sp>
        <p:nvSpPr>
          <p:cNvPr id="4215" name="Google Shape;4215;p236"/>
          <p:cNvSpPr txBox="1"/>
          <p:nvPr/>
        </p:nvSpPr>
        <p:spPr>
          <a:xfrm>
            <a:off x="0" y="-27384"/>
            <a:ext cx="9144000" cy="5486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i="0" u="none" strike="noStrike" cap="none" dirty="0">
                <a:solidFill>
                  <a:srgbClr val="FF0000"/>
                </a:solidFill>
                <a:latin typeface="Calibri"/>
                <a:ea typeface="Calibri"/>
                <a:cs typeface="Calibri"/>
                <a:sym typeface="Calibri"/>
              </a:rPr>
              <a:t>90. </a:t>
            </a:r>
            <a:r>
              <a:rPr lang="en-US" sz="2800" b="1" dirty="0">
                <a:solidFill>
                  <a:srgbClr val="FF0000"/>
                </a:solidFill>
                <a:latin typeface="Calibri"/>
                <a:ea typeface="Calibri"/>
                <a:cs typeface="Calibri"/>
                <a:sym typeface="Calibri"/>
              </a:rPr>
              <a:t>Entre la joie du Seigneur!  Merci, Seigneur!</a:t>
            </a:r>
            <a:endParaRPr sz="2800" b="1" i="0" u="none" strike="noStrike" cap="none" dirty="0">
              <a:solidFill>
                <a:srgbClr val="FF0000"/>
              </a:solidFill>
              <a:latin typeface="Calibri"/>
              <a:ea typeface="Calibri"/>
              <a:cs typeface="Calibri"/>
              <a:sym typeface="Calibri"/>
            </a:endParaRPr>
          </a:p>
        </p:txBody>
      </p:sp>
      <p:sp>
        <p:nvSpPr>
          <p:cNvPr id="4216" name="Google Shape;4216;p236"/>
          <p:cNvSpPr txBox="1"/>
          <p:nvPr/>
        </p:nvSpPr>
        <p:spPr>
          <a:xfrm>
            <a:off x="179512" y="5459371"/>
            <a:ext cx="8748464" cy="1392560"/>
          </a:xfrm>
          <a:prstGeom prst="rect">
            <a:avLst/>
          </a:prstGeom>
          <a:noFill/>
          <a:ln>
            <a:noFill/>
          </a:ln>
        </p:spPr>
        <p:txBody>
          <a:bodyPr spcFirstLastPara="1" wrap="square" lIns="91425" tIns="45700" rIns="91425" bIns="45700" anchor="t" anchorCtr="0">
            <a:noAutofit/>
          </a:bodyPr>
          <a:lstStyle/>
          <a:p>
            <a:pPr marL="0" marR="0" lvl="0" indent="0" algn="ctr" rtl="0">
              <a:lnSpc>
                <a:spcPct val="107142"/>
              </a:lnSpc>
              <a:spcBef>
                <a:spcPts val="0"/>
              </a:spcBef>
              <a:spcAft>
                <a:spcPts val="0"/>
              </a:spcAft>
              <a:buNone/>
            </a:pPr>
            <a:r>
              <a:rPr lang="en-US" sz="2800" b="1" dirty="0" smtClean="0">
                <a:solidFill>
                  <a:schemeClr val="lt1"/>
                </a:solidFill>
                <a:latin typeface="Calibri"/>
                <a:ea typeface="Calibri"/>
                <a:cs typeface="Calibri"/>
                <a:sym typeface="Calibri"/>
              </a:rPr>
              <a:t>« </a:t>
            </a:r>
            <a:r>
              <a:rPr lang="en-US" sz="2800" b="1" dirty="0" err="1" smtClean="0">
                <a:solidFill>
                  <a:schemeClr val="lt1"/>
                </a:solidFill>
                <a:latin typeface="Calibri"/>
                <a:ea typeface="Calibri"/>
                <a:cs typeface="Calibri"/>
                <a:sym typeface="Calibri"/>
              </a:rPr>
              <a:t>C'est</a:t>
            </a:r>
            <a:r>
              <a:rPr lang="en-US" sz="2800" b="1" dirty="0" smtClean="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bien</a:t>
            </a:r>
            <a:r>
              <a:rPr lang="en-US" sz="2800" b="1" dirty="0">
                <a:solidFill>
                  <a:schemeClr val="lt1"/>
                </a:solidFill>
                <a:latin typeface="Calibri"/>
                <a:ea typeface="Calibri"/>
                <a:cs typeface="Calibri"/>
                <a:sym typeface="Calibri"/>
              </a:rPr>
              <a:t>, bon et </a:t>
            </a:r>
            <a:r>
              <a:rPr lang="en-US" sz="2800" b="1" dirty="0" err="1">
                <a:solidFill>
                  <a:schemeClr val="lt1"/>
                </a:solidFill>
                <a:latin typeface="Calibri"/>
                <a:ea typeface="Calibri"/>
                <a:cs typeface="Calibri"/>
                <a:sym typeface="Calibri"/>
              </a:rPr>
              <a:t>fidèle</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serviteur</a:t>
            </a:r>
            <a:r>
              <a:rPr lang="en-US" sz="2800" b="1" dirty="0">
                <a:solidFill>
                  <a:schemeClr val="lt1"/>
                </a:solidFill>
                <a:latin typeface="Calibri"/>
                <a:ea typeface="Calibri"/>
                <a:cs typeface="Calibri"/>
                <a:sym typeface="Calibri"/>
              </a:rPr>
              <a:t> . . . entre </a:t>
            </a:r>
            <a:r>
              <a:rPr lang="en-US" sz="2800" b="1" dirty="0" err="1">
                <a:solidFill>
                  <a:schemeClr val="lt1"/>
                </a:solidFill>
                <a:latin typeface="Calibri"/>
                <a:ea typeface="Calibri"/>
                <a:cs typeface="Calibri"/>
                <a:sym typeface="Calibri"/>
              </a:rPr>
              <a:t>dans</a:t>
            </a:r>
            <a:r>
              <a:rPr lang="en-US" sz="2800" b="1" dirty="0">
                <a:solidFill>
                  <a:schemeClr val="lt1"/>
                </a:solidFill>
                <a:latin typeface="Calibri"/>
                <a:ea typeface="Calibri"/>
                <a:cs typeface="Calibri"/>
                <a:sym typeface="Calibri"/>
              </a:rPr>
              <a:t> la joie de ton maître » </a:t>
            </a:r>
            <a:r>
              <a:rPr lang="en-US" sz="2800" b="1" i="0" u="none" strike="noStrike" cap="none" dirty="0">
                <a:solidFill>
                  <a:schemeClr val="lt1"/>
                </a:solidFill>
                <a:latin typeface="Calibri"/>
                <a:ea typeface="Calibri"/>
                <a:cs typeface="Calibri"/>
                <a:sym typeface="Calibri"/>
              </a:rPr>
              <a:t>(</a:t>
            </a:r>
            <a:r>
              <a:rPr lang="en-US" sz="2800" b="1" i="0" u="none" strike="noStrike" cap="none" dirty="0" err="1">
                <a:solidFill>
                  <a:schemeClr val="lt1"/>
                </a:solidFill>
                <a:latin typeface="Calibri"/>
                <a:ea typeface="Calibri"/>
                <a:cs typeface="Calibri"/>
                <a:sym typeface="Calibri"/>
              </a:rPr>
              <a:t>Grecque</a:t>
            </a:r>
            <a:r>
              <a:rPr lang="en-US" sz="2800" b="1" i="0" u="none" strike="noStrike" cap="none" dirty="0">
                <a:solidFill>
                  <a:schemeClr val="lt1"/>
                </a:solidFill>
                <a:latin typeface="Calibri"/>
                <a:ea typeface="Calibri"/>
                <a:cs typeface="Calibri"/>
                <a:sym typeface="Calibri"/>
              </a:rPr>
              <a:t> </a:t>
            </a:r>
            <a:r>
              <a:rPr lang="en-US" sz="2800" b="1" i="0" u="none" strike="noStrike" cap="none" dirty="0" err="1">
                <a:solidFill>
                  <a:schemeClr val="lt1"/>
                </a:solidFill>
                <a:latin typeface="Calibri"/>
                <a:ea typeface="Calibri"/>
                <a:cs typeface="Calibri"/>
                <a:sym typeface="Calibri"/>
              </a:rPr>
              <a:t>kurios</a:t>
            </a:r>
            <a:r>
              <a:rPr lang="en-US" sz="2800" b="1" i="0" u="none" strike="noStrike" cap="none" dirty="0">
                <a:solidFill>
                  <a:schemeClr val="lt1"/>
                </a:solidFill>
                <a:latin typeface="Calibri"/>
                <a:ea typeface="Calibri"/>
                <a:cs typeface="Calibri"/>
                <a:sym typeface="Calibri"/>
              </a:rPr>
              <a:t>, Seigneur</a:t>
            </a:r>
            <a:r>
              <a:rPr lang="en-US" sz="2800" b="1" i="0" u="none" strike="noStrike" cap="none" dirty="0" smtClean="0">
                <a:solidFill>
                  <a:schemeClr val="lt1"/>
                </a:solidFill>
                <a:latin typeface="Calibri"/>
                <a:ea typeface="Calibri"/>
                <a:cs typeface="Calibri"/>
                <a:sym typeface="Calibri"/>
              </a:rPr>
              <a:t>)  </a:t>
            </a:r>
            <a:endParaRPr dirty="0"/>
          </a:p>
          <a:p>
            <a:pPr marL="0" marR="0" lvl="0" indent="0" algn="ctr" rtl="0">
              <a:lnSpc>
                <a:spcPct val="107142"/>
              </a:lnSpc>
              <a:spcBef>
                <a:spcPts val="0"/>
              </a:spcBef>
              <a:spcAft>
                <a:spcPts val="0"/>
              </a:spcAft>
              <a:buClr>
                <a:schemeClr val="lt1"/>
              </a:buClr>
              <a:buSzPts val="2800"/>
              <a:buFont typeface="Calibri"/>
              <a:buNone/>
            </a:pPr>
            <a:r>
              <a:rPr lang="en-US" sz="2800" b="1" i="0" u="none" strike="noStrike" cap="none" dirty="0">
                <a:solidFill>
                  <a:schemeClr val="lt1"/>
                </a:solidFill>
                <a:latin typeface="Calibri"/>
                <a:ea typeface="Calibri"/>
                <a:cs typeface="Calibri"/>
                <a:sym typeface="Calibri"/>
              </a:rPr>
              <a:t>Mat 25:21,23</a:t>
            </a:r>
            <a:endParaRPr dirty="0"/>
          </a:p>
          <a:p>
            <a:pPr marL="0" marR="0" lvl="0" indent="0" algn="ctr" rtl="0">
              <a:lnSpc>
                <a:spcPct val="100000"/>
              </a:lnSpc>
              <a:spcBef>
                <a:spcPts val="0"/>
              </a:spcBef>
              <a:spcAft>
                <a:spcPts val="0"/>
              </a:spcAft>
              <a:buClr>
                <a:schemeClr val="lt1"/>
              </a:buClr>
              <a:buSzPts val="2800"/>
              <a:buFont typeface="Arial"/>
              <a:buNone/>
            </a:pPr>
            <a:endParaRPr sz="2800" b="0" i="0" u="none" strike="noStrike" cap="none" dirty="0">
              <a:solidFill>
                <a:schemeClr val="dk2"/>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2800"/>
              <a:buFont typeface="Arial"/>
              <a:buNone/>
            </a:pPr>
            <a:endParaRPr sz="2800" b="0" i="0" u="none" strike="noStrike" cap="none" dirty="0">
              <a:solidFill>
                <a:schemeClr val="dk2"/>
              </a:solidFill>
              <a:latin typeface="Calibri"/>
              <a:ea typeface="Calibri"/>
              <a:cs typeface="Calibri"/>
              <a:sym typeface="Calibri"/>
            </a:endParaRPr>
          </a:p>
        </p:txBody>
      </p:sp>
      <p:sp>
        <p:nvSpPr>
          <p:cNvPr id="4217" name="Google Shape;4217;p236"/>
          <p:cNvSpPr txBox="1"/>
          <p:nvPr/>
        </p:nvSpPr>
        <p:spPr>
          <a:xfrm rot="5400000">
            <a:off x="7715381" y="2179893"/>
            <a:ext cx="2088232" cy="55399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smiley © sherv.net</a:t>
            </a:r>
            <a:endParaRPr/>
          </a:p>
          <a:p>
            <a:pPr marL="0" marR="0" lvl="0" indent="0" algn="ctr" rtl="0">
              <a:spcBef>
                <a:spcPts val="0"/>
              </a:spcBef>
              <a:spcAft>
                <a:spcPts val="0"/>
              </a:spcAft>
              <a:buNone/>
            </a:pPr>
            <a:r>
              <a:rPr lang="en-US" sz="1000">
                <a:solidFill>
                  <a:srgbClr val="D8D8D8"/>
                </a:solidFill>
                <a:latin typeface="Arial"/>
                <a:ea typeface="Arial"/>
                <a:cs typeface="Arial"/>
                <a:sym typeface="Arial"/>
              </a:rPr>
              <a:t>Jumping heart © www.fg-a.com</a:t>
            </a:r>
            <a:endParaRPr/>
          </a:p>
          <a:p>
            <a:pPr marL="0" marR="0" lvl="0" indent="0" algn="ctr" rtl="0">
              <a:spcBef>
                <a:spcPts val="0"/>
              </a:spcBef>
              <a:spcAft>
                <a:spcPts val="0"/>
              </a:spcAft>
              <a:buNone/>
            </a:pPr>
            <a:r>
              <a:rPr lang="en-US" sz="1000">
                <a:solidFill>
                  <a:srgbClr val="D8D8D8"/>
                </a:solidFill>
                <a:latin typeface="Arial"/>
                <a:ea typeface="Arial"/>
                <a:cs typeface="Arial"/>
                <a:sym typeface="Arial"/>
              </a:rPr>
              <a:t>People circle © clipartfest.com</a:t>
            </a:r>
            <a:endParaRPr sz="1800">
              <a:solidFill>
                <a:srgbClr val="D8D8D8"/>
              </a:solidFill>
              <a:latin typeface="Arial"/>
              <a:ea typeface="Arial"/>
              <a:cs typeface="Arial"/>
              <a:sym typeface="Arial"/>
            </a:endParaRPr>
          </a:p>
        </p:txBody>
      </p:sp>
      <p:sp>
        <p:nvSpPr>
          <p:cNvPr id="4218" name="Google Shape;4218;p236"/>
          <p:cNvSpPr txBox="1"/>
          <p:nvPr/>
        </p:nvSpPr>
        <p:spPr>
          <a:xfrm rot="5400000">
            <a:off x="6757589" y="2328441"/>
            <a:ext cx="3383657"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big tears smiley © sherv.net</a:t>
            </a:r>
            <a:endParaRPr/>
          </a:p>
        </p:txBody>
      </p:sp>
      <p:pic>
        <p:nvPicPr>
          <p:cNvPr id="4219" name="Google Shape;4219;p236" descr="www.sherv.net big-tears.gif"/>
          <p:cNvPicPr preferRelativeResize="0"/>
          <p:nvPr/>
        </p:nvPicPr>
        <p:blipFill rotWithShape="1">
          <a:blip r:embed="rId6">
            <a:alphaModFix/>
          </a:blip>
          <a:srcRect/>
          <a:stretch/>
        </p:blipFill>
        <p:spPr>
          <a:xfrm>
            <a:off x="7668344" y="5901274"/>
            <a:ext cx="1440160" cy="840094"/>
          </a:xfrm>
          <a:prstGeom prst="rect">
            <a:avLst/>
          </a:prstGeom>
          <a:noFill/>
          <a:ln>
            <a:noFill/>
          </a:ln>
        </p:spPr>
      </p:pic>
      <p:sp>
        <p:nvSpPr>
          <p:cNvPr id="4220" name="Google Shape;4220;p236"/>
          <p:cNvSpPr txBox="1"/>
          <p:nvPr/>
        </p:nvSpPr>
        <p:spPr>
          <a:xfrm>
            <a:off x="0" y="4005064"/>
            <a:ext cx="9144000" cy="1446550"/>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200" b="1">
                <a:solidFill>
                  <a:srgbClr val="7030A0"/>
                </a:solidFill>
                <a:latin typeface="Calibri"/>
                <a:ea typeface="Calibri"/>
                <a:cs typeface="Calibri"/>
                <a:sym typeface="Calibri"/>
              </a:rPr>
              <a:t>Entrer dans la joie du Seigneur, c'est être en sa présence, </a:t>
            </a:r>
            <a:endParaRPr/>
          </a:p>
          <a:p>
            <a:pPr marL="0" marR="0" lvl="0" indent="0" algn="ctr" rtl="0">
              <a:spcBef>
                <a:spcPts val="0"/>
              </a:spcBef>
              <a:spcAft>
                <a:spcPts val="0"/>
              </a:spcAft>
              <a:buNone/>
            </a:pPr>
            <a:r>
              <a:rPr lang="en-US" sz="2200" b="1">
                <a:solidFill>
                  <a:srgbClr val="7030A0"/>
                </a:solidFill>
                <a:latin typeface="Calibri"/>
                <a:ea typeface="Calibri"/>
                <a:cs typeface="Calibri"/>
                <a:sym typeface="Calibri"/>
              </a:rPr>
              <a:t>se réjouir et se réjouir en Dieu comme Dieu se réjouit et se réjouit </a:t>
            </a:r>
            <a:endParaRPr/>
          </a:p>
          <a:p>
            <a:pPr marL="0" marR="0" lvl="0" indent="0" algn="ctr" rtl="0">
              <a:spcBef>
                <a:spcPts val="0"/>
              </a:spcBef>
              <a:spcAft>
                <a:spcPts val="0"/>
              </a:spcAft>
              <a:buNone/>
            </a:pPr>
            <a:r>
              <a:rPr lang="en-US" sz="2200" b="1">
                <a:solidFill>
                  <a:srgbClr val="7030A0"/>
                </a:solidFill>
                <a:latin typeface="Calibri"/>
                <a:ea typeface="Calibri"/>
                <a:cs typeface="Calibri"/>
                <a:sym typeface="Calibri"/>
              </a:rPr>
              <a:t>de toutes les perfections infinies de Dieu, de l'amour et de la communion </a:t>
            </a:r>
            <a:endParaRPr/>
          </a:p>
          <a:p>
            <a:pPr marL="0" marR="0" lvl="0" indent="0" algn="ctr" rtl="0">
              <a:spcBef>
                <a:spcPts val="0"/>
              </a:spcBef>
              <a:spcAft>
                <a:spcPts val="0"/>
              </a:spcAft>
              <a:buNone/>
            </a:pPr>
            <a:r>
              <a:rPr lang="en-US" sz="2200" b="1">
                <a:solidFill>
                  <a:srgbClr val="7030A0"/>
                </a:solidFill>
                <a:latin typeface="Calibri"/>
                <a:ea typeface="Calibri"/>
                <a:cs typeface="Calibri"/>
                <a:sym typeface="Calibri"/>
              </a:rPr>
              <a:t>du Père, du Fils et de l'Esprit, et de sa grâce en Christ.</a:t>
            </a:r>
            <a:endParaRPr sz="2200" b="1">
              <a:solidFill>
                <a:srgbClr val="7030A0"/>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4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4225"/>
        <p:cNvGrpSpPr/>
        <p:nvPr/>
      </p:nvGrpSpPr>
      <p:grpSpPr>
        <a:xfrm>
          <a:off x="0" y="0"/>
          <a:ext cx="0" cy="0"/>
          <a:chOff x="0" y="0"/>
          <a:chExt cx="0" cy="0"/>
        </a:xfrm>
      </p:grpSpPr>
      <p:pic>
        <p:nvPicPr>
          <p:cNvPr id="4226" name="Google Shape;4226;p237" descr="www.clipartfest.com aaf199e4e5444100a944d574457b2f7a_animated-powerpoint-templates-free-animated-clipart-for-ppt_1024-768.gif"/>
          <p:cNvPicPr preferRelativeResize="0"/>
          <p:nvPr/>
        </p:nvPicPr>
        <p:blipFill rotWithShape="1">
          <a:blip r:embed="rId3">
            <a:alphaModFix/>
          </a:blip>
          <a:srcRect/>
          <a:stretch/>
        </p:blipFill>
        <p:spPr>
          <a:xfrm>
            <a:off x="1547664" y="-315416"/>
            <a:ext cx="6120680" cy="4590510"/>
          </a:xfrm>
          <a:prstGeom prst="rect">
            <a:avLst/>
          </a:prstGeom>
          <a:noFill/>
          <a:ln>
            <a:noFill/>
          </a:ln>
        </p:spPr>
      </p:pic>
      <p:sp>
        <p:nvSpPr>
          <p:cNvPr id="4227" name="Google Shape;4227;p237"/>
          <p:cNvSpPr/>
          <p:nvPr/>
        </p:nvSpPr>
        <p:spPr>
          <a:xfrm>
            <a:off x="4499992" y="1772816"/>
            <a:ext cx="274320" cy="128016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228" name="Google Shape;4228;p237"/>
          <p:cNvSpPr/>
          <p:nvPr/>
        </p:nvSpPr>
        <p:spPr>
          <a:xfrm>
            <a:off x="3995936" y="1988840"/>
            <a:ext cx="1280160" cy="27432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4229" name="Google Shape;4229;p237" descr="egyptian.gif"/>
          <p:cNvPicPr preferRelativeResize="0"/>
          <p:nvPr/>
        </p:nvPicPr>
        <p:blipFill rotWithShape="1">
          <a:blip r:embed="rId4">
            <a:alphaModFix/>
          </a:blip>
          <a:srcRect/>
          <a:stretch/>
        </p:blipFill>
        <p:spPr>
          <a:xfrm rot="-7200000" flipH="1">
            <a:off x="2505516" y="1933321"/>
            <a:ext cx="2765145" cy="1645920"/>
          </a:xfrm>
          <a:prstGeom prst="rect">
            <a:avLst/>
          </a:prstGeom>
          <a:noFill/>
          <a:ln>
            <a:noFill/>
          </a:ln>
        </p:spPr>
      </p:pic>
      <p:pic>
        <p:nvPicPr>
          <p:cNvPr id="4230" name="Google Shape;4230;p237" descr="egyptian.gif"/>
          <p:cNvPicPr preferRelativeResize="0"/>
          <p:nvPr/>
        </p:nvPicPr>
        <p:blipFill rotWithShape="1">
          <a:blip r:embed="rId4">
            <a:alphaModFix/>
          </a:blip>
          <a:srcRect/>
          <a:stretch/>
        </p:blipFill>
        <p:spPr>
          <a:xfrm>
            <a:off x="3275856" y="558944"/>
            <a:ext cx="2765146" cy="1645920"/>
          </a:xfrm>
          <a:prstGeom prst="rect">
            <a:avLst/>
          </a:prstGeom>
          <a:noFill/>
          <a:ln>
            <a:noFill/>
          </a:ln>
        </p:spPr>
      </p:pic>
      <p:pic>
        <p:nvPicPr>
          <p:cNvPr id="4231" name="Google Shape;4231;p237" descr="egyptian.gif"/>
          <p:cNvPicPr preferRelativeResize="0"/>
          <p:nvPr/>
        </p:nvPicPr>
        <p:blipFill rotWithShape="1">
          <a:blip r:embed="rId4">
            <a:alphaModFix/>
          </a:blip>
          <a:srcRect/>
          <a:stretch/>
        </p:blipFill>
        <p:spPr>
          <a:xfrm rot="7200000">
            <a:off x="4017354" y="1910608"/>
            <a:ext cx="2765147" cy="1645920"/>
          </a:xfrm>
          <a:prstGeom prst="rect">
            <a:avLst/>
          </a:prstGeom>
          <a:noFill/>
          <a:ln>
            <a:noFill/>
          </a:ln>
        </p:spPr>
      </p:pic>
      <p:pic>
        <p:nvPicPr>
          <p:cNvPr id="4232" name="Google Shape;4232;p237" descr="www.fg-a.com valentine 2-jumping-heart.gif"/>
          <p:cNvPicPr preferRelativeResize="0"/>
          <p:nvPr/>
        </p:nvPicPr>
        <p:blipFill rotWithShape="1">
          <a:blip r:embed="rId5">
            <a:alphaModFix/>
          </a:blip>
          <a:srcRect/>
          <a:stretch/>
        </p:blipFill>
        <p:spPr>
          <a:xfrm>
            <a:off x="4067944" y="1519436"/>
            <a:ext cx="1143000" cy="1333500"/>
          </a:xfrm>
          <a:prstGeom prst="rect">
            <a:avLst/>
          </a:prstGeom>
          <a:noFill/>
          <a:ln>
            <a:noFill/>
          </a:ln>
        </p:spPr>
      </p:pic>
      <p:sp>
        <p:nvSpPr>
          <p:cNvPr id="4233" name="Google Shape;4233;p237"/>
          <p:cNvSpPr txBox="1"/>
          <p:nvPr/>
        </p:nvSpPr>
        <p:spPr>
          <a:xfrm>
            <a:off x="179512" y="5492824"/>
            <a:ext cx="8748464" cy="1392560"/>
          </a:xfrm>
          <a:prstGeom prst="rect">
            <a:avLst/>
          </a:prstGeom>
          <a:noFill/>
          <a:ln>
            <a:noFill/>
          </a:ln>
        </p:spPr>
        <p:txBody>
          <a:bodyPr spcFirstLastPara="1" wrap="square" lIns="91425" tIns="45700" rIns="91425" bIns="45700" anchor="t" anchorCtr="0">
            <a:noAutofit/>
          </a:bodyPr>
          <a:lstStyle/>
          <a:p>
            <a:pPr marL="0" marR="0" lvl="0" indent="0" algn="ctr" rtl="0">
              <a:lnSpc>
                <a:spcPct val="107142"/>
              </a:lnSpc>
              <a:spcBef>
                <a:spcPts val="0"/>
              </a:spcBef>
              <a:spcAft>
                <a:spcPts val="0"/>
              </a:spcAft>
              <a:buNone/>
            </a:pPr>
            <a:r>
              <a:rPr lang="en-US" sz="2800" b="1" dirty="0" smtClean="0">
                <a:solidFill>
                  <a:schemeClr val="lt1"/>
                </a:solidFill>
                <a:latin typeface="Calibri"/>
                <a:ea typeface="Calibri"/>
                <a:cs typeface="Calibri"/>
                <a:sym typeface="Calibri"/>
              </a:rPr>
              <a:t>« </a:t>
            </a:r>
            <a:r>
              <a:rPr lang="en-US" sz="2800" b="1" dirty="0" err="1" smtClean="0">
                <a:solidFill>
                  <a:schemeClr val="lt1"/>
                </a:solidFill>
                <a:latin typeface="Calibri"/>
                <a:ea typeface="Calibri"/>
                <a:cs typeface="Calibri"/>
                <a:sym typeface="Calibri"/>
              </a:rPr>
              <a:t>C'est</a:t>
            </a:r>
            <a:r>
              <a:rPr lang="en-US" sz="2800" b="1" dirty="0" smtClean="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bien</a:t>
            </a:r>
            <a:r>
              <a:rPr lang="en-US" sz="2800" b="1" dirty="0">
                <a:solidFill>
                  <a:schemeClr val="lt1"/>
                </a:solidFill>
                <a:latin typeface="Calibri"/>
                <a:ea typeface="Calibri"/>
                <a:cs typeface="Calibri"/>
                <a:sym typeface="Calibri"/>
              </a:rPr>
              <a:t>, bon et </a:t>
            </a:r>
            <a:r>
              <a:rPr lang="en-US" sz="2800" b="1" dirty="0" err="1">
                <a:solidFill>
                  <a:schemeClr val="lt1"/>
                </a:solidFill>
                <a:latin typeface="Calibri"/>
                <a:ea typeface="Calibri"/>
                <a:cs typeface="Calibri"/>
                <a:sym typeface="Calibri"/>
              </a:rPr>
              <a:t>fidèle</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serviteur</a:t>
            </a:r>
            <a:r>
              <a:rPr lang="en-US" sz="2800" b="1" dirty="0">
                <a:solidFill>
                  <a:schemeClr val="lt1"/>
                </a:solidFill>
                <a:latin typeface="Calibri"/>
                <a:ea typeface="Calibri"/>
                <a:cs typeface="Calibri"/>
                <a:sym typeface="Calibri"/>
              </a:rPr>
              <a:t> . . . entre </a:t>
            </a:r>
            <a:r>
              <a:rPr lang="en-US" sz="2800" b="1" dirty="0" err="1">
                <a:solidFill>
                  <a:schemeClr val="lt1"/>
                </a:solidFill>
                <a:latin typeface="Calibri"/>
                <a:ea typeface="Calibri"/>
                <a:cs typeface="Calibri"/>
                <a:sym typeface="Calibri"/>
              </a:rPr>
              <a:t>dans</a:t>
            </a:r>
            <a:r>
              <a:rPr lang="en-US" sz="2800" b="1" dirty="0">
                <a:solidFill>
                  <a:schemeClr val="lt1"/>
                </a:solidFill>
                <a:latin typeface="Calibri"/>
                <a:ea typeface="Calibri"/>
                <a:cs typeface="Calibri"/>
                <a:sym typeface="Calibri"/>
              </a:rPr>
              <a:t> la joie de ton maître » </a:t>
            </a:r>
            <a:r>
              <a:rPr lang="en-US" sz="2800" b="1" i="0" u="none" strike="noStrike" cap="none" dirty="0">
                <a:solidFill>
                  <a:schemeClr val="lt1"/>
                </a:solidFill>
                <a:latin typeface="Calibri"/>
                <a:ea typeface="Calibri"/>
                <a:cs typeface="Calibri"/>
                <a:sym typeface="Calibri"/>
              </a:rPr>
              <a:t>(</a:t>
            </a:r>
            <a:r>
              <a:rPr lang="en-US" sz="2800" b="1" i="0" u="none" strike="noStrike" cap="none" dirty="0" err="1">
                <a:solidFill>
                  <a:schemeClr val="lt1"/>
                </a:solidFill>
                <a:latin typeface="Calibri"/>
                <a:ea typeface="Calibri"/>
                <a:cs typeface="Calibri"/>
                <a:sym typeface="Calibri"/>
              </a:rPr>
              <a:t>Grecque</a:t>
            </a:r>
            <a:r>
              <a:rPr lang="en-US" sz="2800" b="1" i="0" u="none" strike="noStrike" cap="none" dirty="0">
                <a:solidFill>
                  <a:schemeClr val="lt1"/>
                </a:solidFill>
                <a:latin typeface="Calibri"/>
                <a:ea typeface="Calibri"/>
                <a:cs typeface="Calibri"/>
                <a:sym typeface="Calibri"/>
              </a:rPr>
              <a:t> </a:t>
            </a:r>
            <a:r>
              <a:rPr lang="en-US" sz="2800" b="1" i="0" u="none" strike="noStrike" cap="none" dirty="0" err="1">
                <a:solidFill>
                  <a:schemeClr val="lt1"/>
                </a:solidFill>
                <a:latin typeface="Calibri"/>
                <a:ea typeface="Calibri"/>
                <a:cs typeface="Calibri"/>
                <a:sym typeface="Calibri"/>
              </a:rPr>
              <a:t>kurios</a:t>
            </a:r>
            <a:r>
              <a:rPr lang="en-US" sz="2800" b="1" i="0" u="none" strike="noStrike" cap="none" dirty="0">
                <a:solidFill>
                  <a:schemeClr val="lt1"/>
                </a:solidFill>
                <a:latin typeface="Calibri"/>
                <a:ea typeface="Calibri"/>
                <a:cs typeface="Calibri"/>
                <a:sym typeface="Calibri"/>
              </a:rPr>
              <a:t>, Seigneur</a:t>
            </a:r>
            <a:r>
              <a:rPr lang="en-US" sz="2800" b="1" i="0" u="none" strike="noStrike" cap="none" dirty="0" smtClean="0">
                <a:solidFill>
                  <a:schemeClr val="lt1"/>
                </a:solidFill>
                <a:latin typeface="Calibri"/>
                <a:ea typeface="Calibri"/>
                <a:cs typeface="Calibri"/>
                <a:sym typeface="Calibri"/>
              </a:rPr>
              <a:t>)  </a:t>
            </a:r>
            <a:endParaRPr dirty="0"/>
          </a:p>
          <a:p>
            <a:pPr marL="0" marR="0" lvl="0" indent="0" algn="ctr" rtl="0">
              <a:lnSpc>
                <a:spcPct val="107142"/>
              </a:lnSpc>
              <a:spcBef>
                <a:spcPts val="0"/>
              </a:spcBef>
              <a:spcAft>
                <a:spcPts val="0"/>
              </a:spcAft>
              <a:buClr>
                <a:schemeClr val="lt1"/>
              </a:buClr>
              <a:buSzPts val="2800"/>
              <a:buFont typeface="Calibri"/>
              <a:buNone/>
            </a:pPr>
            <a:r>
              <a:rPr lang="en-US" sz="2800" b="1" i="0" u="none" strike="noStrike" cap="none" dirty="0">
                <a:solidFill>
                  <a:schemeClr val="lt1"/>
                </a:solidFill>
                <a:latin typeface="Calibri"/>
                <a:ea typeface="Calibri"/>
                <a:cs typeface="Calibri"/>
                <a:sym typeface="Calibri"/>
              </a:rPr>
              <a:t>Mat 25:21,23</a:t>
            </a:r>
            <a:endParaRPr dirty="0"/>
          </a:p>
          <a:p>
            <a:pPr marL="0" marR="0" lvl="0" indent="0" algn="ctr" rtl="0">
              <a:lnSpc>
                <a:spcPct val="100000"/>
              </a:lnSpc>
              <a:spcBef>
                <a:spcPts val="0"/>
              </a:spcBef>
              <a:spcAft>
                <a:spcPts val="0"/>
              </a:spcAft>
              <a:buClr>
                <a:schemeClr val="lt1"/>
              </a:buClr>
              <a:buSzPts val="2800"/>
              <a:buFont typeface="Arial"/>
              <a:buNone/>
            </a:pPr>
            <a:endParaRPr sz="2800" b="0" i="0" u="none" strike="noStrike" cap="none" dirty="0">
              <a:solidFill>
                <a:schemeClr val="dk2"/>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2800"/>
              <a:buFont typeface="Arial"/>
              <a:buNone/>
            </a:pPr>
            <a:endParaRPr sz="2800" b="0" i="0" u="none" strike="noStrike" cap="none" dirty="0">
              <a:solidFill>
                <a:schemeClr val="dk2"/>
              </a:solidFill>
              <a:latin typeface="Calibri"/>
              <a:ea typeface="Calibri"/>
              <a:cs typeface="Calibri"/>
              <a:sym typeface="Calibri"/>
            </a:endParaRPr>
          </a:p>
        </p:txBody>
      </p:sp>
      <p:sp>
        <p:nvSpPr>
          <p:cNvPr id="4234" name="Google Shape;4234;p237"/>
          <p:cNvSpPr txBox="1"/>
          <p:nvPr/>
        </p:nvSpPr>
        <p:spPr>
          <a:xfrm rot="5400000">
            <a:off x="7715381" y="2179893"/>
            <a:ext cx="2088232" cy="55399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smiley © sherv.net</a:t>
            </a:r>
            <a:endParaRPr/>
          </a:p>
          <a:p>
            <a:pPr marL="0" marR="0" lvl="0" indent="0" algn="ctr" rtl="0">
              <a:spcBef>
                <a:spcPts val="0"/>
              </a:spcBef>
              <a:spcAft>
                <a:spcPts val="0"/>
              </a:spcAft>
              <a:buNone/>
            </a:pPr>
            <a:r>
              <a:rPr lang="en-US" sz="1000">
                <a:solidFill>
                  <a:srgbClr val="D8D8D8"/>
                </a:solidFill>
                <a:latin typeface="Arial"/>
                <a:ea typeface="Arial"/>
                <a:cs typeface="Arial"/>
                <a:sym typeface="Arial"/>
              </a:rPr>
              <a:t>Jumping heart © www.fg-a.com</a:t>
            </a:r>
            <a:endParaRPr/>
          </a:p>
          <a:p>
            <a:pPr marL="0" marR="0" lvl="0" indent="0" algn="ctr" rtl="0">
              <a:spcBef>
                <a:spcPts val="0"/>
              </a:spcBef>
              <a:spcAft>
                <a:spcPts val="0"/>
              </a:spcAft>
              <a:buNone/>
            </a:pPr>
            <a:r>
              <a:rPr lang="en-US" sz="1000">
                <a:solidFill>
                  <a:srgbClr val="D8D8D8"/>
                </a:solidFill>
                <a:latin typeface="Arial"/>
                <a:ea typeface="Arial"/>
                <a:cs typeface="Arial"/>
                <a:sym typeface="Arial"/>
              </a:rPr>
              <a:t>People circle © clipartfest.com</a:t>
            </a:r>
            <a:endParaRPr sz="1800">
              <a:solidFill>
                <a:srgbClr val="D8D8D8"/>
              </a:solidFill>
              <a:latin typeface="Arial"/>
              <a:ea typeface="Arial"/>
              <a:cs typeface="Arial"/>
              <a:sym typeface="Arial"/>
            </a:endParaRPr>
          </a:p>
        </p:txBody>
      </p:sp>
      <p:sp>
        <p:nvSpPr>
          <p:cNvPr id="4235" name="Google Shape;4235;p237"/>
          <p:cNvSpPr txBox="1"/>
          <p:nvPr/>
        </p:nvSpPr>
        <p:spPr>
          <a:xfrm rot="5400000">
            <a:off x="6757589" y="2328441"/>
            <a:ext cx="3383657"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big tears smiley © sherv.net</a:t>
            </a:r>
            <a:endParaRPr/>
          </a:p>
        </p:txBody>
      </p:sp>
      <p:pic>
        <p:nvPicPr>
          <p:cNvPr id="4236" name="Google Shape;4236;p237" descr="www.sherv.net big-tears.gif"/>
          <p:cNvPicPr preferRelativeResize="0"/>
          <p:nvPr/>
        </p:nvPicPr>
        <p:blipFill rotWithShape="1">
          <a:blip r:embed="rId6">
            <a:alphaModFix/>
          </a:blip>
          <a:srcRect/>
          <a:stretch/>
        </p:blipFill>
        <p:spPr>
          <a:xfrm>
            <a:off x="7668344" y="5901274"/>
            <a:ext cx="1440160" cy="840094"/>
          </a:xfrm>
          <a:prstGeom prst="rect">
            <a:avLst/>
          </a:prstGeom>
          <a:noFill/>
          <a:ln>
            <a:noFill/>
          </a:ln>
        </p:spPr>
      </p:pic>
      <p:sp>
        <p:nvSpPr>
          <p:cNvPr id="4237" name="Google Shape;4237;p237"/>
          <p:cNvSpPr txBox="1"/>
          <p:nvPr/>
        </p:nvSpPr>
        <p:spPr>
          <a:xfrm>
            <a:off x="0" y="4005064"/>
            <a:ext cx="9144000" cy="1446550"/>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200" b="1" dirty="0" err="1">
                <a:solidFill>
                  <a:srgbClr val="7030A0"/>
                </a:solidFill>
                <a:latin typeface="Calibri"/>
                <a:ea typeface="Calibri"/>
                <a:cs typeface="Calibri"/>
                <a:sym typeface="Calibri"/>
              </a:rPr>
              <a:t>Entrer</a:t>
            </a:r>
            <a:r>
              <a:rPr lang="en-US" sz="2200" b="1" dirty="0">
                <a:solidFill>
                  <a:srgbClr val="7030A0"/>
                </a:solidFill>
                <a:latin typeface="Calibri"/>
                <a:ea typeface="Calibri"/>
                <a:cs typeface="Calibri"/>
                <a:sym typeface="Calibri"/>
              </a:rPr>
              <a:t> dans la joie du Seigneur </a:t>
            </a:r>
            <a:r>
              <a:rPr lang="en-US" sz="2200" b="1" dirty="0" err="1">
                <a:solidFill>
                  <a:srgbClr val="7030A0"/>
                </a:solidFill>
                <a:latin typeface="Calibri"/>
                <a:ea typeface="Calibri"/>
                <a:cs typeface="Calibri"/>
                <a:sym typeface="Calibri"/>
              </a:rPr>
              <a:t>en</a:t>
            </a:r>
            <a:r>
              <a:rPr lang="en-US" sz="2200" b="1" dirty="0">
                <a:solidFill>
                  <a:srgbClr val="7030A0"/>
                </a:solidFill>
                <a:latin typeface="Calibri"/>
                <a:ea typeface="Calibri"/>
                <a:cs typeface="Calibri"/>
                <a:sym typeface="Calibri"/>
              </a:rPr>
              <a:t> </a:t>
            </a:r>
            <a:r>
              <a:rPr lang="en-US" sz="2200" b="1" dirty="0" err="1">
                <a:solidFill>
                  <a:srgbClr val="7030A0"/>
                </a:solidFill>
                <a:latin typeface="Calibri"/>
                <a:ea typeface="Calibri"/>
                <a:cs typeface="Calibri"/>
                <a:sym typeface="Calibri"/>
              </a:rPr>
              <a:t>sa</a:t>
            </a:r>
            <a:r>
              <a:rPr lang="en-US" sz="2200" b="1" dirty="0">
                <a:solidFill>
                  <a:srgbClr val="7030A0"/>
                </a:solidFill>
                <a:latin typeface="Calibri"/>
                <a:ea typeface="Calibri"/>
                <a:cs typeface="Calibri"/>
                <a:sym typeface="Calibri"/>
              </a:rPr>
              <a:t> </a:t>
            </a:r>
            <a:r>
              <a:rPr lang="en-US" sz="2200" b="1" dirty="0" err="1">
                <a:solidFill>
                  <a:srgbClr val="7030A0"/>
                </a:solidFill>
                <a:latin typeface="Calibri"/>
                <a:ea typeface="Calibri"/>
                <a:cs typeface="Calibri"/>
                <a:sym typeface="Calibri"/>
              </a:rPr>
              <a:t>présence</a:t>
            </a:r>
            <a:r>
              <a:rPr lang="en-US" sz="2200" b="1" dirty="0">
                <a:solidFill>
                  <a:srgbClr val="7030A0"/>
                </a:solidFill>
                <a:latin typeface="Calibri"/>
                <a:ea typeface="Calibri"/>
                <a:cs typeface="Calibri"/>
                <a:sym typeface="Calibri"/>
              </a:rPr>
              <a:t>, </a:t>
            </a:r>
            <a:endParaRPr dirty="0"/>
          </a:p>
          <a:p>
            <a:pPr marL="0" marR="0" lvl="0" indent="0" algn="ctr" rtl="0">
              <a:spcBef>
                <a:spcPts val="0"/>
              </a:spcBef>
              <a:spcAft>
                <a:spcPts val="0"/>
              </a:spcAft>
              <a:buNone/>
            </a:pPr>
            <a:r>
              <a:rPr lang="en-US" sz="2200" b="1" dirty="0" err="1">
                <a:solidFill>
                  <a:srgbClr val="7030A0"/>
                </a:solidFill>
                <a:latin typeface="Calibri"/>
                <a:ea typeface="Calibri"/>
                <a:cs typeface="Calibri"/>
                <a:sym typeface="Calibri"/>
              </a:rPr>
              <a:t>c'est</a:t>
            </a:r>
            <a:r>
              <a:rPr lang="en-US" sz="2200" b="1" dirty="0">
                <a:solidFill>
                  <a:srgbClr val="7030A0"/>
                </a:solidFill>
                <a:latin typeface="Calibri"/>
                <a:ea typeface="Calibri"/>
                <a:cs typeface="Calibri"/>
                <a:sym typeface="Calibri"/>
              </a:rPr>
              <a:t> se </a:t>
            </a:r>
            <a:r>
              <a:rPr lang="en-US" sz="2200" b="1" dirty="0" err="1">
                <a:solidFill>
                  <a:srgbClr val="7030A0"/>
                </a:solidFill>
                <a:latin typeface="Calibri"/>
                <a:ea typeface="Calibri"/>
                <a:cs typeface="Calibri"/>
                <a:sym typeface="Calibri"/>
              </a:rPr>
              <a:t>réjouir</a:t>
            </a:r>
            <a:r>
              <a:rPr lang="en-US" sz="2200" b="1" dirty="0">
                <a:solidFill>
                  <a:srgbClr val="7030A0"/>
                </a:solidFill>
                <a:latin typeface="Calibri"/>
                <a:ea typeface="Calibri"/>
                <a:cs typeface="Calibri"/>
                <a:sym typeface="Calibri"/>
              </a:rPr>
              <a:t> et se </a:t>
            </a:r>
            <a:r>
              <a:rPr lang="en-US" sz="2200" b="1" dirty="0" err="1">
                <a:solidFill>
                  <a:srgbClr val="7030A0"/>
                </a:solidFill>
                <a:latin typeface="Calibri"/>
                <a:ea typeface="Calibri"/>
                <a:cs typeface="Calibri"/>
                <a:sym typeface="Calibri"/>
              </a:rPr>
              <a:t>réjouir</a:t>
            </a:r>
            <a:r>
              <a:rPr lang="en-US" sz="2200" b="1" dirty="0">
                <a:solidFill>
                  <a:srgbClr val="7030A0"/>
                </a:solidFill>
                <a:latin typeface="Calibri"/>
                <a:ea typeface="Calibri"/>
                <a:cs typeface="Calibri"/>
                <a:sym typeface="Calibri"/>
              </a:rPr>
              <a:t> dans le Père </a:t>
            </a:r>
            <a:r>
              <a:rPr lang="en-US" sz="2200" b="1" dirty="0" err="1">
                <a:solidFill>
                  <a:srgbClr val="7030A0"/>
                </a:solidFill>
                <a:latin typeface="Calibri"/>
                <a:ea typeface="Calibri"/>
                <a:cs typeface="Calibri"/>
                <a:sym typeface="Calibri"/>
              </a:rPr>
              <a:t>comme</a:t>
            </a:r>
            <a:r>
              <a:rPr lang="en-US" sz="2200" b="1" dirty="0">
                <a:solidFill>
                  <a:srgbClr val="7030A0"/>
                </a:solidFill>
                <a:latin typeface="Calibri"/>
                <a:ea typeface="Calibri"/>
                <a:cs typeface="Calibri"/>
                <a:sym typeface="Calibri"/>
              </a:rPr>
              <a:t> le font </a:t>
            </a:r>
            <a:r>
              <a:rPr lang="en-US" sz="2200" b="1" dirty="0" err="1">
                <a:solidFill>
                  <a:srgbClr val="7030A0"/>
                </a:solidFill>
                <a:latin typeface="Calibri"/>
                <a:ea typeface="Calibri"/>
                <a:cs typeface="Calibri"/>
                <a:sym typeface="Calibri"/>
              </a:rPr>
              <a:t>Jésus</a:t>
            </a:r>
            <a:r>
              <a:rPr lang="en-US" sz="2200" b="1" dirty="0">
                <a:solidFill>
                  <a:srgbClr val="7030A0"/>
                </a:solidFill>
                <a:latin typeface="Calibri"/>
                <a:ea typeface="Calibri"/>
                <a:cs typeface="Calibri"/>
                <a:sym typeface="Calibri"/>
              </a:rPr>
              <a:t> et </a:t>
            </a:r>
            <a:r>
              <a:rPr lang="en-US" sz="2200" b="1" dirty="0" err="1">
                <a:solidFill>
                  <a:srgbClr val="7030A0"/>
                </a:solidFill>
                <a:latin typeface="Calibri"/>
                <a:ea typeface="Calibri"/>
                <a:cs typeface="Calibri"/>
                <a:sym typeface="Calibri"/>
              </a:rPr>
              <a:t>l'Esprit</a:t>
            </a:r>
            <a:r>
              <a:rPr lang="en-US" sz="2200" b="1" dirty="0">
                <a:solidFill>
                  <a:srgbClr val="7030A0"/>
                </a:solidFill>
                <a:latin typeface="Calibri"/>
                <a:ea typeface="Calibri"/>
                <a:cs typeface="Calibri"/>
                <a:sym typeface="Calibri"/>
              </a:rPr>
              <a:t>,</a:t>
            </a:r>
            <a:endParaRPr dirty="0"/>
          </a:p>
          <a:p>
            <a:pPr marL="0" marR="0" lvl="0" indent="0" algn="ctr" rtl="0">
              <a:spcBef>
                <a:spcPts val="0"/>
              </a:spcBef>
              <a:spcAft>
                <a:spcPts val="0"/>
              </a:spcAft>
              <a:buNone/>
            </a:pPr>
            <a:r>
              <a:rPr lang="en-US" sz="2200" b="1" dirty="0">
                <a:solidFill>
                  <a:srgbClr val="7030A0"/>
                </a:solidFill>
                <a:latin typeface="Calibri"/>
                <a:ea typeface="Calibri"/>
                <a:cs typeface="Calibri"/>
                <a:sym typeface="Calibri"/>
              </a:rPr>
              <a:t>se </a:t>
            </a:r>
            <a:r>
              <a:rPr lang="en-US" sz="2200" b="1" dirty="0" err="1">
                <a:solidFill>
                  <a:srgbClr val="7030A0"/>
                </a:solidFill>
                <a:latin typeface="Calibri"/>
                <a:ea typeface="Calibri"/>
                <a:cs typeface="Calibri"/>
                <a:sym typeface="Calibri"/>
              </a:rPr>
              <a:t>réjouir</a:t>
            </a:r>
            <a:r>
              <a:rPr lang="en-US" sz="2200" b="1" dirty="0">
                <a:solidFill>
                  <a:srgbClr val="7030A0"/>
                </a:solidFill>
                <a:latin typeface="Calibri"/>
                <a:ea typeface="Calibri"/>
                <a:cs typeface="Calibri"/>
                <a:sym typeface="Calibri"/>
              </a:rPr>
              <a:t> du </a:t>
            </a:r>
            <a:r>
              <a:rPr lang="en-US" sz="2200" b="1" dirty="0" err="1">
                <a:solidFill>
                  <a:srgbClr val="7030A0"/>
                </a:solidFill>
                <a:latin typeface="Calibri"/>
                <a:ea typeface="Calibri"/>
                <a:cs typeface="Calibri"/>
                <a:sym typeface="Calibri"/>
              </a:rPr>
              <a:t>Fils</a:t>
            </a:r>
            <a:r>
              <a:rPr lang="en-US" sz="2200" b="1" dirty="0">
                <a:solidFill>
                  <a:srgbClr val="7030A0"/>
                </a:solidFill>
                <a:latin typeface="Calibri"/>
                <a:ea typeface="Calibri"/>
                <a:cs typeface="Calibri"/>
                <a:sym typeface="Calibri"/>
              </a:rPr>
              <a:t> </a:t>
            </a:r>
            <a:r>
              <a:rPr lang="en-US" sz="2200" b="1" dirty="0" err="1">
                <a:solidFill>
                  <a:srgbClr val="7030A0"/>
                </a:solidFill>
                <a:latin typeface="Calibri"/>
                <a:ea typeface="Calibri"/>
                <a:cs typeface="Calibri"/>
                <a:sym typeface="Calibri"/>
              </a:rPr>
              <a:t>comme</a:t>
            </a:r>
            <a:r>
              <a:rPr lang="en-US" sz="2200" b="1" dirty="0">
                <a:solidFill>
                  <a:srgbClr val="7030A0"/>
                </a:solidFill>
                <a:latin typeface="Calibri"/>
                <a:ea typeface="Calibri"/>
                <a:cs typeface="Calibri"/>
                <a:sym typeface="Calibri"/>
              </a:rPr>
              <a:t> le font le Père et </a:t>
            </a:r>
            <a:r>
              <a:rPr lang="en-US" sz="2200" b="1" dirty="0" err="1">
                <a:solidFill>
                  <a:srgbClr val="7030A0"/>
                </a:solidFill>
                <a:latin typeface="Calibri"/>
                <a:ea typeface="Calibri"/>
                <a:cs typeface="Calibri"/>
                <a:sym typeface="Calibri"/>
              </a:rPr>
              <a:t>l'Esprit</a:t>
            </a:r>
            <a:r>
              <a:rPr lang="en-US" sz="2200" b="1" dirty="0">
                <a:solidFill>
                  <a:srgbClr val="7030A0"/>
                </a:solidFill>
                <a:latin typeface="Calibri"/>
                <a:ea typeface="Calibri"/>
                <a:cs typeface="Calibri"/>
                <a:sym typeface="Calibri"/>
              </a:rPr>
              <a:t>,</a:t>
            </a:r>
            <a:endParaRPr dirty="0"/>
          </a:p>
          <a:p>
            <a:pPr marL="0" marR="0" lvl="0" indent="0" algn="ctr" rtl="0">
              <a:spcBef>
                <a:spcPts val="0"/>
              </a:spcBef>
              <a:spcAft>
                <a:spcPts val="0"/>
              </a:spcAft>
              <a:buNone/>
            </a:pPr>
            <a:r>
              <a:rPr lang="en-US" sz="2200" b="1" dirty="0">
                <a:solidFill>
                  <a:srgbClr val="7030A0"/>
                </a:solidFill>
                <a:latin typeface="Calibri"/>
                <a:ea typeface="Calibri"/>
                <a:cs typeface="Calibri"/>
                <a:sym typeface="Calibri"/>
              </a:rPr>
              <a:t>et se </a:t>
            </a:r>
            <a:r>
              <a:rPr lang="en-US" sz="2200" b="1" dirty="0" err="1">
                <a:solidFill>
                  <a:srgbClr val="7030A0"/>
                </a:solidFill>
                <a:latin typeface="Calibri"/>
                <a:ea typeface="Calibri"/>
                <a:cs typeface="Calibri"/>
                <a:sym typeface="Calibri"/>
              </a:rPr>
              <a:t>réjouir</a:t>
            </a:r>
            <a:r>
              <a:rPr lang="en-US" sz="2200" b="1" dirty="0">
                <a:solidFill>
                  <a:srgbClr val="7030A0"/>
                </a:solidFill>
                <a:latin typeface="Calibri"/>
                <a:ea typeface="Calibri"/>
                <a:cs typeface="Calibri"/>
                <a:sym typeface="Calibri"/>
              </a:rPr>
              <a:t> de </a:t>
            </a:r>
            <a:r>
              <a:rPr lang="en-US" sz="2200" b="1" dirty="0" err="1">
                <a:solidFill>
                  <a:srgbClr val="7030A0"/>
                </a:solidFill>
                <a:latin typeface="Calibri"/>
                <a:ea typeface="Calibri"/>
                <a:cs typeface="Calibri"/>
                <a:sym typeface="Calibri"/>
              </a:rPr>
              <a:t>l'Esprit</a:t>
            </a:r>
            <a:r>
              <a:rPr lang="en-US" sz="2200" b="1" dirty="0">
                <a:solidFill>
                  <a:srgbClr val="7030A0"/>
                </a:solidFill>
                <a:latin typeface="Calibri"/>
                <a:ea typeface="Calibri"/>
                <a:cs typeface="Calibri"/>
                <a:sym typeface="Calibri"/>
              </a:rPr>
              <a:t> </a:t>
            </a:r>
            <a:r>
              <a:rPr lang="en-US" sz="2200" b="1" dirty="0" err="1">
                <a:solidFill>
                  <a:srgbClr val="7030A0"/>
                </a:solidFill>
                <a:latin typeface="Calibri"/>
                <a:ea typeface="Calibri"/>
                <a:cs typeface="Calibri"/>
                <a:sym typeface="Calibri"/>
              </a:rPr>
              <a:t>comme</a:t>
            </a:r>
            <a:r>
              <a:rPr lang="en-US" sz="2200" b="1" dirty="0">
                <a:solidFill>
                  <a:srgbClr val="7030A0"/>
                </a:solidFill>
                <a:latin typeface="Calibri"/>
                <a:ea typeface="Calibri"/>
                <a:cs typeface="Calibri"/>
                <a:sym typeface="Calibri"/>
              </a:rPr>
              <a:t> le font </a:t>
            </a:r>
            <a:r>
              <a:rPr lang="en-US" sz="2200" b="1" dirty="0" err="1">
                <a:solidFill>
                  <a:srgbClr val="7030A0"/>
                </a:solidFill>
                <a:latin typeface="Calibri"/>
                <a:ea typeface="Calibri"/>
                <a:cs typeface="Calibri"/>
                <a:sym typeface="Calibri"/>
              </a:rPr>
              <a:t>Jésus</a:t>
            </a:r>
            <a:r>
              <a:rPr lang="en-US" sz="2200" b="1" dirty="0">
                <a:solidFill>
                  <a:srgbClr val="7030A0"/>
                </a:solidFill>
                <a:latin typeface="Calibri"/>
                <a:ea typeface="Calibri"/>
                <a:cs typeface="Calibri"/>
                <a:sym typeface="Calibri"/>
              </a:rPr>
              <a:t> et le Père !</a:t>
            </a:r>
            <a:endParaRPr sz="2200" b="1" dirty="0">
              <a:solidFill>
                <a:srgbClr val="7030A0"/>
              </a:solidFill>
              <a:latin typeface="Calibri"/>
              <a:ea typeface="Calibri"/>
              <a:cs typeface="Calibri"/>
              <a:sym typeface="Calibri"/>
            </a:endParaRPr>
          </a:p>
        </p:txBody>
      </p:sp>
      <p:sp>
        <p:nvSpPr>
          <p:cNvPr id="15" name="WordArt 2"/>
          <p:cNvSpPr>
            <a:spLocks noChangeArrowheads="1" noChangeShapeType="1" noTextEdit="1"/>
          </p:cNvSpPr>
          <p:nvPr/>
        </p:nvSpPr>
        <p:spPr bwMode="auto">
          <a:xfrm>
            <a:off x="3247504" y="334533"/>
            <a:ext cx="2762963" cy="162807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Le Seigneur</a:t>
            </a:r>
            <a:endParaRPr lang="en-CA" sz="1200" kern="10" spc="0" dirty="0">
              <a:ln w="9525">
                <a:solidFill>
                  <a:srgbClr val="000000"/>
                </a:solidFill>
                <a:round/>
                <a:headEnd/>
                <a:tailEnd/>
              </a:ln>
              <a:solidFill>
                <a:srgbClr val="FFC000"/>
              </a:solidFill>
              <a:effectLst/>
            </a:endParaRPr>
          </a:p>
        </p:txBody>
      </p:sp>
    </p:spTree>
  </p:cSld>
  <p:clrMapOvr>
    <a:masterClrMapping/>
  </p:clrMapOvr>
  <p:timing>
    <p:tnLst>
      <p:par>
        <p:cT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p:cSld>
    <p:bg>
      <p:bgPr>
        <a:solidFill>
          <a:srgbClr val="CC00CC"/>
        </a:solidFill>
        <a:effectLst/>
      </p:bgPr>
    </p:bg>
    <p:spTree>
      <p:nvGrpSpPr>
        <p:cNvPr id="1" name="Shape 4242"/>
        <p:cNvGrpSpPr/>
        <p:nvPr/>
      </p:nvGrpSpPr>
      <p:grpSpPr>
        <a:xfrm>
          <a:off x="0" y="0"/>
          <a:ext cx="0" cy="0"/>
          <a:chOff x="0" y="0"/>
          <a:chExt cx="0" cy="0"/>
        </a:xfrm>
      </p:grpSpPr>
      <p:sp>
        <p:nvSpPr>
          <p:cNvPr id="4243" name="Google Shape;4243;p238"/>
          <p:cNvSpPr txBox="1">
            <a:spLocks noGrp="1"/>
          </p:cNvSpPr>
          <p:nvPr>
            <p:ph type="title"/>
          </p:nvPr>
        </p:nvSpPr>
        <p:spPr>
          <a:xfrm>
            <a:off x="251520" y="2780928"/>
            <a:ext cx="8758808" cy="114300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None/>
            </a:pPr>
            <a:r>
              <a:rPr lang="en-US" sz="3200" b="1" dirty="0">
                <a:solidFill>
                  <a:srgbClr val="FFFF00"/>
                </a:solidFill>
                <a:latin typeface="Calibri"/>
                <a:ea typeface="Calibri"/>
                <a:cs typeface="Calibri"/>
                <a:sym typeface="Calibri"/>
              </a:rPr>
              <a:t>« </a:t>
            </a:r>
            <a:r>
              <a:rPr lang="en-US" sz="3100" b="1" dirty="0" err="1">
                <a:solidFill>
                  <a:srgbClr val="FFFF00"/>
                </a:solidFill>
                <a:latin typeface="Calibri"/>
                <a:ea typeface="Calibri"/>
                <a:cs typeface="Calibri"/>
                <a:sym typeface="Calibri"/>
              </a:rPr>
              <a:t>L'amour</a:t>
            </a:r>
            <a:r>
              <a:rPr lang="en-US" sz="3100" b="1" dirty="0">
                <a:solidFill>
                  <a:srgbClr val="FFFF00"/>
                </a:solidFill>
                <a:latin typeface="Calibri"/>
                <a:ea typeface="Calibri"/>
                <a:cs typeface="Calibri"/>
                <a:sym typeface="Calibri"/>
              </a:rPr>
              <a:t>, la communion et la </a:t>
            </a:r>
            <a:r>
              <a:rPr lang="en-US" sz="3100" b="1" dirty="0" err="1">
                <a:solidFill>
                  <a:srgbClr val="FFFF00"/>
                </a:solidFill>
                <a:latin typeface="Calibri"/>
                <a:ea typeface="Calibri"/>
                <a:cs typeface="Calibri"/>
                <a:sym typeface="Calibri"/>
              </a:rPr>
              <a:t>coopération</a:t>
            </a:r>
            <a:r>
              <a:rPr lang="en-US" sz="3100" b="1" dirty="0">
                <a:solidFill>
                  <a:srgbClr val="FFFF00"/>
                </a:solidFill>
                <a:latin typeface="Calibri"/>
                <a:ea typeface="Calibri"/>
                <a:cs typeface="Calibri"/>
                <a:sym typeface="Calibri"/>
              </a:rPr>
              <a:t> les plus </a:t>
            </a:r>
            <a:r>
              <a:rPr lang="en-US" sz="3100" b="1" dirty="0" err="1">
                <a:solidFill>
                  <a:srgbClr val="FFFF00"/>
                </a:solidFill>
                <a:latin typeface="Calibri"/>
                <a:ea typeface="Calibri"/>
                <a:cs typeface="Calibri"/>
                <a:sym typeface="Calibri"/>
              </a:rPr>
              <a:t>satisfaisants</a:t>
            </a:r>
            <a:r>
              <a:rPr lang="en-US" sz="3100" b="1" dirty="0">
                <a:solidFill>
                  <a:srgbClr val="FFFF00"/>
                </a:solidFill>
                <a:latin typeface="Calibri"/>
                <a:ea typeface="Calibri"/>
                <a:cs typeface="Calibri"/>
                <a:sym typeface="Calibri"/>
              </a:rPr>
              <a:t> et </a:t>
            </a:r>
            <a:r>
              <a:rPr lang="en-US" sz="3100" b="1" dirty="0" err="1">
                <a:solidFill>
                  <a:srgbClr val="FFFF00"/>
                </a:solidFill>
                <a:latin typeface="Calibri"/>
                <a:ea typeface="Calibri"/>
                <a:cs typeface="Calibri"/>
                <a:sym typeface="Calibri"/>
              </a:rPr>
              <a:t>remplis</a:t>
            </a:r>
            <a:r>
              <a:rPr lang="en-US" sz="3100" b="1" dirty="0">
                <a:solidFill>
                  <a:srgbClr val="FFFF00"/>
                </a:solidFill>
                <a:latin typeface="Calibri"/>
                <a:ea typeface="Calibri"/>
                <a:cs typeface="Calibri"/>
                <a:sym typeface="Calibri"/>
              </a:rPr>
              <a:t> de joie dans </a:t>
            </a:r>
            <a:r>
              <a:rPr lang="en-US" sz="3100" b="1" dirty="0" err="1">
                <a:solidFill>
                  <a:srgbClr val="FFFF00"/>
                </a:solidFill>
                <a:latin typeface="Calibri"/>
                <a:ea typeface="Calibri"/>
                <a:cs typeface="Calibri"/>
                <a:sym typeface="Calibri"/>
              </a:rPr>
              <a:t>l'univers</a:t>
            </a:r>
            <a:r>
              <a:rPr lang="en-US" sz="3100" b="1" dirty="0">
                <a:solidFill>
                  <a:srgbClr val="FFFF00"/>
                </a:solidFill>
                <a:latin typeface="Calibri"/>
                <a:ea typeface="Calibri"/>
                <a:cs typeface="Calibri"/>
                <a:sym typeface="Calibri"/>
              </a:rPr>
              <a:t> </a:t>
            </a:r>
            <a:r>
              <a:rPr lang="en-US" sz="3100" b="1" dirty="0" err="1">
                <a:solidFill>
                  <a:srgbClr val="FFFF00"/>
                </a:solidFill>
                <a:latin typeface="Calibri"/>
                <a:ea typeface="Calibri"/>
                <a:cs typeface="Calibri"/>
                <a:sym typeface="Calibri"/>
              </a:rPr>
              <a:t>coulent</a:t>
            </a:r>
            <a:r>
              <a:rPr lang="en-US" sz="3100" b="1" dirty="0">
                <a:solidFill>
                  <a:srgbClr val="FFFF00"/>
                </a:solidFill>
                <a:latin typeface="Calibri"/>
                <a:ea typeface="Calibri"/>
                <a:cs typeface="Calibri"/>
                <a:sym typeface="Calibri"/>
              </a:rPr>
              <a:t> entre le Père, le </a:t>
            </a:r>
            <a:r>
              <a:rPr lang="en-US" sz="3100" b="1" dirty="0" err="1">
                <a:solidFill>
                  <a:srgbClr val="FFFF00"/>
                </a:solidFill>
                <a:latin typeface="Calibri"/>
                <a:ea typeface="Calibri"/>
                <a:cs typeface="Calibri"/>
                <a:sym typeface="Calibri"/>
              </a:rPr>
              <a:t>Fils</a:t>
            </a:r>
            <a:r>
              <a:rPr lang="en-US" sz="3100" b="1" dirty="0">
                <a:solidFill>
                  <a:srgbClr val="FFFF00"/>
                </a:solidFill>
                <a:latin typeface="Calibri"/>
                <a:ea typeface="Calibri"/>
                <a:cs typeface="Calibri"/>
                <a:sym typeface="Calibri"/>
              </a:rPr>
              <a:t> et </a:t>
            </a:r>
            <a:r>
              <a:rPr lang="en-US" sz="3100" b="1" dirty="0" err="1">
                <a:solidFill>
                  <a:srgbClr val="FFFF00"/>
                </a:solidFill>
                <a:latin typeface="Calibri"/>
                <a:ea typeface="Calibri"/>
                <a:cs typeface="Calibri"/>
                <a:sym typeface="Calibri"/>
              </a:rPr>
              <a:t>l'Esprit</a:t>
            </a:r>
            <a:r>
              <a:rPr lang="en-US" sz="3100" b="1" dirty="0">
                <a:solidFill>
                  <a:srgbClr val="FFFF00"/>
                </a:solidFill>
                <a:latin typeface="Calibri"/>
                <a:ea typeface="Calibri"/>
                <a:cs typeface="Calibri"/>
                <a:sym typeface="Calibri"/>
              </a:rPr>
              <a:t>. »</a:t>
            </a:r>
            <a:br>
              <a:rPr lang="en-US" sz="3100" b="1" dirty="0">
                <a:solidFill>
                  <a:srgbClr val="FFFF00"/>
                </a:solidFill>
                <a:latin typeface="Calibri"/>
                <a:ea typeface="Calibri"/>
                <a:cs typeface="Calibri"/>
                <a:sym typeface="Calibri"/>
              </a:rPr>
            </a:br>
            <a:r>
              <a:rPr lang="en-US" sz="1300" b="1" dirty="0">
                <a:solidFill>
                  <a:schemeClr val="dk2"/>
                </a:solidFill>
                <a:latin typeface="Calibri"/>
                <a:ea typeface="Calibri"/>
                <a:cs typeface="Calibri"/>
                <a:sym typeface="Calibri"/>
              </a:rPr>
              <a:t> </a:t>
            </a:r>
            <a:r>
              <a:rPr lang="en-US" sz="1800" b="1" dirty="0">
                <a:solidFill>
                  <a:schemeClr val="dk2"/>
                </a:solidFill>
                <a:latin typeface="Calibri"/>
                <a:ea typeface="Calibri"/>
                <a:cs typeface="Calibri"/>
                <a:sym typeface="Calibri"/>
              </a:rPr>
              <a:t/>
            </a:r>
            <a:br>
              <a:rPr lang="en-US" sz="1800" b="1" dirty="0">
                <a:solidFill>
                  <a:schemeClr val="dk2"/>
                </a:solidFill>
                <a:latin typeface="Calibri"/>
                <a:ea typeface="Calibri"/>
                <a:cs typeface="Calibri"/>
                <a:sym typeface="Calibri"/>
              </a:rPr>
            </a:br>
            <a:r>
              <a:rPr lang="en-US" sz="3100" b="1" dirty="0">
                <a:solidFill>
                  <a:schemeClr val="dk2"/>
                </a:solidFill>
                <a:latin typeface="Calibri"/>
                <a:ea typeface="Calibri"/>
                <a:cs typeface="Calibri"/>
                <a:sym typeface="Calibri"/>
              </a:rPr>
              <a:t> «Comme </a:t>
            </a:r>
            <a:r>
              <a:rPr lang="en-US" sz="3100" b="1" dirty="0" err="1">
                <a:solidFill>
                  <a:schemeClr val="dk2"/>
                </a:solidFill>
                <a:latin typeface="Calibri"/>
                <a:ea typeface="Calibri"/>
                <a:cs typeface="Calibri"/>
                <a:sym typeface="Calibri"/>
              </a:rPr>
              <a:t>rejoindre</a:t>
            </a:r>
            <a:r>
              <a:rPr lang="en-US" sz="3100" b="1" dirty="0">
                <a:solidFill>
                  <a:schemeClr val="dk2"/>
                </a:solidFill>
                <a:latin typeface="Calibri"/>
                <a:ea typeface="Calibri"/>
                <a:cs typeface="Calibri"/>
                <a:sym typeface="Calibri"/>
              </a:rPr>
              <a:t> </a:t>
            </a:r>
            <a:r>
              <a:rPr lang="en-US" sz="3100" b="1" dirty="0" err="1">
                <a:solidFill>
                  <a:schemeClr val="dk2"/>
                </a:solidFill>
                <a:latin typeface="Calibri"/>
                <a:ea typeface="Calibri"/>
                <a:cs typeface="Calibri"/>
                <a:sym typeface="Calibri"/>
              </a:rPr>
              <a:t>une</a:t>
            </a:r>
            <a:r>
              <a:rPr lang="en-US" sz="3100" b="1" dirty="0">
                <a:solidFill>
                  <a:schemeClr val="dk2"/>
                </a:solidFill>
                <a:latin typeface="Calibri"/>
                <a:ea typeface="Calibri"/>
                <a:cs typeface="Calibri"/>
                <a:sym typeface="Calibri"/>
              </a:rPr>
              <a:t> </a:t>
            </a:r>
            <a:r>
              <a:rPr lang="en-US" sz="3100" b="1" dirty="0" err="1">
                <a:solidFill>
                  <a:schemeClr val="dk2"/>
                </a:solidFill>
                <a:latin typeface="Calibri"/>
                <a:ea typeface="Calibri"/>
                <a:cs typeface="Calibri"/>
                <a:sym typeface="Calibri"/>
              </a:rPr>
              <a:t>famille</a:t>
            </a:r>
            <a:r>
              <a:rPr lang="en-US" sz="3100" b="1" dirty="0">
                <a:solidFill>
                  <a:schemeClr val="dk2"/>
                </a:solidFill>
                <a:latin typeface="Calibri"/>
                <a:ea typeface="Calibri"/>
                <a:cs typeface="Calibri"/>
                <a:sym typeface="Calibri"/>
              </a:rPr>
              <a:t> </a:t>
            </a:r>
            <a:r>
              <a:rPr lang="en-US" sz="3100" b="1" dirty="0" err="1">
                <a:solidFill>
                  <a:schemeClr val="dk2"/>
                </a:solidFill>
                <a:latin typeface="Calibri"/>
                <a:ea typeface="Calibri"/>
                <a:cs typeface="Calibri"/>
                <a:sym typeface="Calibri"/>
              </a:rPr>
              <a:t>heureuse</a:t>
            </a:r>
            <a:r>
              <a:rPr lang="en-US" sz="3100" b="1" dirty="0">
                <a:solidFill>
                  <a:schemeClr val="dk2"/>
                </a:solidFill>
                <a:latin typeface="Calibri"/>
                <a:ea typeface="Calibri"/>
                <a:cs typeface="Calibri"/>
                <a:sym typeface="Calibri"/>
              </a:rPr>
              <a:t> et </a:t>
            </a:r>
            <a:r>
              <a:rPr lang="en-US" sz="3100" b="1" dirty="0" err="1">
                <a:solidFill>
                  <a:schemeClr val="dk2"/>
                </a:solidFill>
                <a:latin typeface="Calibri"/>
                <a:ea typeface="Calibri"/>
                <a:cs typeface="Calibri"/>
                <a:sym typeface="Calibri"/>
              </a:rPr>
              <a:t>aimante</a:t>
            </a:r>
            <a:r>
              <a:rPr lang="en-US" sz="3100" b="1" dirty="0">
                <a:solidFill>
                  <a:schemeClr val="dk2"/>
                </a:solidFill>
                <a:latin typeface="Calibri"/>
                <a:ea typeface="Calibri"/>
                <a:cs typeface="Calibri"/>
                <a:sym typeface="Calibri"/>
              </a:rPr>
              <a:t> pour le </a:t>
            </a:r>
            <a:r>
              <a:rPr lang="en-US" sz="3100" b="1" dirty="0" err="1">
                <a:solidFill>
                  <a:schemeClr val="dk2"/>
                </a:solidFill>
                <a:latin typeface="Calibri"/>
                <a:ea typeface="Calibri"/>
                <a:cs typeface="Calibri"/>
                <a:sym typeface="Calibri"/>
              </a:rPr>
              <a:t>dîner</a:t>
            </a:r>
            <a:r>
              <a:rPr lang="en-US" sz="3100" b="1" dirty="0">
                <a:solidFill>
                  <a:schemeClr val="dk2"/>
                </a:solidFill>
                <a:latin typeface="Calibri"/>
                <a:ea typeface="Calibri"/>
                <a:cs typeface="Calibri"/>
                <a:sym typeface="Calibri"/>
              </a:rPr>
              <a:t>, le Seigneur se partage avec nous </a:t>
            </a:r>
            <a:r>
              <a:rPr lang="en-US" sz="3100" b="1" dirty="0" err="1">
                <a:solidFill>
                  <a:schemeClr val="dk2"/>
                </a:solidFill>
                <a:latin typeface="Calibri"/>
                <a:ea typeface="Calibri"/>
                <a:cs typeface="Calibri"/>
                <a:sym typeface="Calibri"/>
              </a:rPr>
              <a:t>en</a:t>
            </a:r>
            <a:r>
              <a:rPr lang="en-US" sz="3100" b="1" dirty="0">
                <a:solidFill>
                  <a:schemeClr val="dk2"/>
                </a:solidFill>
                <a:latin typeface="Calibri"/>
                <a:ea typeface="Calibri"/>
                <a:cs typeface="Calibri"/>
                <a:sym typeface="Calibri"/>
              </a:rPr>
              <a:t> nous </a:t>
            </a:r>
            <a:r>
              <a:rPr lang="en-US" sz="3100" b="1" dirty="0" err="1">
                <a:solidFill>
                  <a:schemeClr val="dk2"/>
                </a:solidFill>
                <a:latin typeface="Calibri"/>
                <a:ea typeface="Calibri"/>
                <a:cs typeface="Calibri"/>
                <a:sym typeface="Calibri"/>
              </a:rPr>
              <a:t>immergeant</a:t>
            </a:r>
            <a:r>
              <a:rPr lang="en-US" sz="3100" b="1" dirty="0">
                <a:solidFill>
                  <a:schemeClr val="dk2"/>
                </a:solidFill>
                <a:latin typeface="Calibri"/>
                <a:ea typeface="Calibri"/>
                <a:cs typeface="Calibri"/>
                <a:sym typeface="Calibri"/>
              </a:rPr>
              <a:t> </a:t>
            </a:r>
            <a:r>
              <a:rPr lang="en-US" sz="3100" b="1" dirty="0" err="1">
                <a:solidFill>
                  <a:schemeClr val="dk2"/>
                </a:solidFill>
                <a:latin typeface="Calibri"/>
                <a:ea typeface="Calibri"/>
                <a:cs typeface="Calibri"/>
                <a:sym typeface="Calibri"/>
              </a:rPr>
              <a:t>en</a:t>
            </a:r>
            <a:r>
              <a:rPr lang="en-US" sz="3100" b="1" dirty="0">
                <a:solidFill>
                  <a:schemeClr val="dk2"/>
                </a:solidFill>
                <a:latin typeface="Calibri"/>
                <a:ea typeface="Calibri"/>
                <a:cs typeface="Calibri"/>
                <a:sym typeface="Calibri"/>
              </a:rPr>
              <a:t> Dieu le Père, le </a:t>
            </a:r>
            <a:r>
              <a:rPr lang="en-US" sz="3100" b="1" dirty="0" err="1">
                <a:solidFill>
                  <a:schemeClr val="dk2"/>
                </a:solidFill>
                <a:latin typeface="Calibri"/>
                <a:ea typeface="Calibri"/>
                <a:cs typeface="Calibri"/>
                <a:sym typeface="Calibri"/>
              </a:rPr>
              <a:t>Fils</a:t>
            </a:r>
            <a:r>
              <a:rPr lang="en-US" sz="3100" b="1" dirty="0">
                <a:solidFill>
                  <a:schemeClr val="dk2"/>
                </a:solidFill>
                <a:latin typeface="Calibri"/>
                <a:ea typeface="Calibri"/>
                <a:cs typeface="Calibri"/>
                <a:sym typeface="Calibri"/>
              </a:rPr>
              <a:t> et </a:t>
            </a:r>
            <a:r>
              <a:rPr lang="en-US" sz="3100" b="1" dirty="0" err="1">
                <a:solidFill>
                  <a:schemeClr val="dk2"/>
                </a:solidFill>
                <a:latin typeface="Calibri"/>
                <a:ea typeface="Calibri"/>
                <a:cs typeface="Calibri"/>
                <a:sym typeface="Calibri"/>
              </a:rPr>
              <a:t>l'Esprit</a:t>
            </a:r>
            <a:r>
              <a:rPr lang="en-US" sz="3100" b="1" dirty="0">
                <a:solidFill>
                  <a:schemeClr val="dk2"/>
                </a:solidFill>
                <a:latin typeface="Calibri"/>
                <a:ea typeface="Calibri"/>
                <a:cs typeface="Calibri"/>
                <a:sym typeface="Calibri"/>
              </a:rPr>
              <a:t> pour </a:t>
            </a:r>
            <a:r>
              <a:rPr lang="en-US" sz="3100" b="1" dirty="0" err="1">
                <a:solidFill>
                  <a:schemeClr val="dk2"/>
                </a:solidFill>
                <a:latin typeface="Calibri"/>
                <a:ea typeface="Calibri"/>
                <a:cs typeface="Calibri"/>
                <a:sym typeface="Calibri"/>
              </a:rPr>
              <a:t>partager</a:t>
            </a:r>
            <a:r>
              <a:rPr lang="en-US" sz="3100" b="1" dirty="0">
                <a:solidFill>
                  <a:schemeClr val="dk2"/>
                </a:solidFill>
                <a:latin typeface="Calibri"/>
                <a:ea typeface="Calibri"/>
                <a:cs typeface="Calibri"/>
                <a:sym typeface="Calibri"/>
              </a:rPr>
              <a:t> </a:t>
            </a:r>
            <a:r>
              <a:rPr lang="en-US" sz="3100" b="1" dirty="0" err="1">
                <a:solidFill>
                  <a:schemeClr val="dk2"/>
                </a:solidFill>
                <a:latin typeface="Calibri"/>
                <a:ea typeface="Calibri"/>
                <a:cs typeface="Calibri"/>
                <a:sym typeface="Calibri"/>
              </a:rPr>
              <a:t>leur</a:t>
            </a:r>
            <a:r>
              <a:rPr lang="en-US" sz="3100" b="1" dirty="0">
                <a:solidFill>
                  <a:schemeClr val="dk2"/>
                </a:solidFill>
                <a:latin typeface="Calibri"/>
                <a:ea typeface="Calibri"/>
                <a:cs typeface="Calibri"/>
                <a:sym typeface="Calibri"/>
              </a:rPr>
              <a:t> amour, </a:t>
            </a:r>
            <a:r>
              <a:rPr lang="en-US" sz="3100" b="1" dirty="0" err="1">
                <a:solidFill>
                  <a:schemeClr val="dk2"/>
                </a:solidFill>
                <a:latin typeface="Calibri"/>
                <a:ea typeface="Calibri"/>
                <a:cs typeface="Calibri"/>
                <a:sym typeface="Calibri"/>
              </a:rPr>
              <a:t>leur</a:t>
            </a:r>
            <a:r>
              <a:rPr lang="en-US" sz="3100" b="1" dirty="0">
                <a:solidFill>
                  <a:schemeClr val="dk2"/>
                </a:solidFill>
                <a:latin typeface="Calibri"/>
                <a:ea typeface="Calibri"/>
                <a:cs typeface="Calibri"/>
                <a:sym typeface="Calibri"/>
              </a:rPr>
              <a:t> joie, </a:t>
            </a:r>
            <a:r>
              <a:rPr lang="en-US" sz="3100" b="1" dirty="0" err="1">
                <a:solidFill>
                  <a:schemeClr val="dk2"/>
                </a:solidFill>
                <a:latin typeface="Calibri"/>
                <a:ea typeface="Calibri"/>
                <a:cs typeface="Calibri"/>
                <a:sym typeface="Calibri"/>
              </a:rPr>
              <a:t>leur</a:t>
            </a:r>
            <a:r>
              <a:rPr lang="en-US" sz="3100" b="1" dirty="0">
                <a:solidFill>
                  <a:schemeClr val="dk2"/>
                </a:solidFill>
                <a:latin typeface="Calibri"/>
                <a:ea typeface="Calibri"/>
                <a:cs typeface="Calibri"/>
                <a:sym typeface="Calibri"/>
              </a:rPr>
              <a:t> communion et </a:t>
            </a:r>
            <a:r>
              <a:rPr lang="en-US" sz="3100" b="1" dirty="0" err="1">
                <a:solidFill>
                  <a:schemeClr val="dk2"/>
                </a:solidFill>
                <a:latin typeface="Calibri"/>
                <a:ea typeface="Calibri"/>
                <a:cs typeface="Calibri"/>
                <a:sym typeface="Calibri"/>
              </a:rPr>
              <a:t>leur</a:t>
            </a:r>
            <a:r>
              <a:rPr lang="en-US" sz="3100" b="1" dirty="0">
                <a:solidFill>
                  <a:schemeClr val="dk2"/>
                </a:solidFill>
                <a:latin typeface="Calibri"/>
                <a:ea typeface="Calibri"/>
                <a:cs typeface="Calibri"/>
                <a:sym typeface="Calibri"/>
              </a:rPr>
              <a:t> </a:t>
            </a:r>
            <a:r>
              <a:rPr lang="en-US" sz="3100" b="1" dirty="0" err="1">
                <a:solidFill>
                  <a:schemeClr val="dk2"/>
                </a:solidFill>
                <a:latin typeface="Calibri"/>
                <a:ea typeface="Calibri"/>
                <a:cs typeface="Calibri"/>
                <a:sym typeface="Calibri"/>
              </a:rPr>
              <a:t>coopération</a:t>
            </a:r>
            <a:r>
              <a:rPr lang="en-US" sz="3100" b="1" dirty="0">
                <a:solidFill>
                  <a:schemeClr val="dk2"/>
                </a:solidFill>
                <a:latin typeface="Calibri"/>
                <a:ea typeface="Calibri"/>
                <a:cs typeface="Calibri"/>
                <a:sym typeface="Calibri"/>
              </a:rPr>
              <a:t> dans </a:t>
            </a:r>
            <a:r>
              <a:rPr lang="en-US" sz="3100" b="1" dirty="0" err="1">
                <a:solidFill>
                  <a:schemeClr val="dk2"/>
                </a:solidFill>
                <a:latin typeface="Calibri"/>
                <a:ea typeface="Calibri"/>
                <a:cs typeface="Calibri"/>
                <a:sym typeface="Calibri"/>
              </a:rPr>
              <a:t>leurs</a:t>
            </a:r>
            <a:r>
              <a:rPr lang="en-US" sz="3100" b="1" dirty="0">
                <a:solidFill>
                  <a:schemeClr val="dk2"/>
                </a:solidFill>
                <a:latin typeface="Calibri"/>
                <a:ea typeface="Calibri"/>
                <a:cs typeface="Calibri"/>
                <a:sym typeface="Calibri"/>
              </a:rPr>
              <a:t> </a:t>
            </a:r>
            <a:r>
              <a:rPr lang="en-US" sz="3100" b="1" dirty="0" err="1">
                <a:solidFill>
                  <a:schemeClr val="dk2"/>
                </a:solidFill>
                <a:latin typeface="Calibri"/>
                <a:ea typeface="Calibri"/>
                <a:cs typeface="Calibri"/>
                <a:sym typeface="Calibri"/>
              </a:rPr>
              <a:t>desseins</a:t>
            </a:r>
            <a:r>
              <a:rPr lang="en-US" sz="3100" b="1" dirty="0">
                <a:solidFill>
                  <a:schemeClr val="dk2"/>
                </a:solidFill>
                <a:latin typeface="Calibri"/>
                <a:ea typeface="Calibri"/>
                <a:cs typeface="Calibri"/>
                <a:sym typeface="Calibri"/>
              </a:rPr>
              <a:t>.  La communion </a:t>
            </a:r>
            <a:r>
              <a:rPr lang="en-US" sz="3100" b="1" dirty="0" err="1">
                <a:solidFill>
                  <a:schemeClr val="dk2"/>
                </a:solidFill>
                <a:latin typeface="Calibri"/>
                <a:ea typeface="Calibri"/>
                <a:cs typeface="Calibri"/>
                <a:sym typeface="Calibri"/>
              </a:rPr>
              <a:t>joyeuse</a:t>
            </a:r>
            <a:r>
              <a:rPr lang="en-US" sz="3100" b="1" dirty="0">
                <a:solidFill>
                  <a:schemeClr val="dk2"/>
                </a:solidFill>
                <a:latin typeface="Calibri"/>
                <a:ea typeface="Calibri"/>
                <a:cs typeface="Calibri"/>
                <a:sym typeface="Calibri"/>
              </a:rPr>
              <a:t> avec Dieu </a:t>
            </a:r>
            <a:r>
              <a:rPr lang="en-US" sz="3100" b="1" dirty="0" err="1">
                <a:solidFill>
                  <a:schemeClr val="dk2"/>
                </a:solidFill>
                <a:latin typeface="Calibri"/>
                <a:ea typeface="Calibri"/>
                <a:cs typeface="Calibri"/>
                <a:sym typeface="Calibri"/>
              </a:rPr>
              <a:t>quand</a:t>
            </a:r>
            <a:r>
              <a:rPr lang="en-US" sz="3100" b="1" dirty="0">
                <a:solidFill>
                  <a:schemeClr val="dk2"/>
                </a:solidFill>
                <a:latin typeface="Calibri"/>
                <a:ea typeface="Calibri"/>
                <a:cs typeface="Calibri"/>
                <a:sym typeface="Calibri"/>
              </a:rPr>
              <a:t> nous </a:t>
            </a:r>
            <a:r>
              <a:rPr lang="en-US" sz="3100" b="1" dirty="0" err="1">
                <a:solidFill>
                  <a:schemeClr val="dk2"/>
                </a:solidFill>
                <a:latin typeface="Calibri"/>
                <a:ea typeface="Calibri"/>
                <a:cs typeface="Calibri"/>
                <a:sym typeface="Calibri"/>
              </a:rPr>
              <a:t>faisons</a:t>
            </a:r>
            <a:r>
              <a:rPr lang="en-US" sz="3100" b="1" dirty="0">
                <a:solidFill>
                  <a:schemeClr val="dk2"/>
                </a:solidFill>
                <a:latin typeface="Calibri"/>
                <a:ea typeface="Calibri"/>
                <a:cs typeface="Calibri"/>
                <a:sym typeface="Calibri"/>
              </a:rPr>
              <a:t> </a:t>
            </a:r>
            <a:r>
              <a:rPr lang="en-US" sz="3100" b="1" dirty="0" err="1">
                <a:solidFill>
                  <a:schemeClr val="dk2"/>
                </a:solidFill>
                <a:latin typeface="Calibri"/>
                <a:ea typeface="Calibri"/>
                <a:cs typeface="Calibri"/>
                <a:sym typeface="Calibri"/>
              </a:rPr>
              <a:t>sa</a:t>
            </a:r>
            <a:r>
              <a:rPr lang="en-US" sz="3100" b="1" dirty="0">
                <a:solidFill>
                  <a:schemeClr val="dk2"/>
                </a:solidFill>
                <a:latin typeface="Calibri"/>
                <a:ea typeface="Calibri"/>
                <a:cs typeface="Calibri"/>
                <a:sym typeface="Calibri"/>
              </a:rPr>
              <a:t> </a:t>
            </a:r>
            <a:r>
              <a:rPr lang="en-US" sz="3100" b="1" dirty="0" err="1">
                <a:solidFill>
                  <a:schemeClr val="dk2"/>
                </a:solidFill>
                <a:latin typeface="Calibri"/>
                <a:ea typeface="Calibri"/>
                <a:cs typeface="Calibri"/>
                <a:sym typeface="Calibri"/>
              </a:rPr>
              <a:t>volonté</a:t>
            </a:r>
            <a:r>
              <a:rPr lang="en-US" sz="3100" b="1" dirty="0">
                <a:solidFill>
                  <a:schemeClr val="dk2"/>
                </a:solidFill>
                <a:latin typeface="Calibri"/>
                <a:ea typeface="Calibri"/>
                <a:cs typeface="Calibri"/>
                <a:sym typeface="Calibri"/>
              </a:rPr>
              <a:t> </a:t>
            </a:r>
            <a:r>
              <a:rPr lang="en-US" sz="3100" b="1" dirty="0" err="1">
                <a:solidFill>
                  <a:schemeClr val="dk2"/>
                </a:solidFill>
                <a:latin typeface="Calibri"/>
                <a:ea typeface="Calibri"/>
                <a:cs typeface="Calibri"/>
                <a:sym typeface="Calibri"/>
              </a:rPr>
              <a:t>est</a:t>
            </a:r>
            <a:r>
              <a:rPr lang="en-US" sz="3100" b="1" dirty="0">
                <a:solidFill>
                  <a:schemeClr val="dk2"/>
                </a:solidFill>
                <a:latin typeface="Calibri"/>
                <a:ea typeface="Calibri"/>
                <a:cs typeface="Calibri"/>
                <a:sym typeface="Calibri"/>
              </a:rPr>
              <a:t> </a:t>
            </a:r>
            <a:r>
              <a:rPr lang="en-US" sz="3100" b="1" dirty="0" err="1">
                <a:solidFill>
                  <a:schemeClr val="dk2"/>
                </a:solidFill>
                <a:latin typeface="Calibri"/>
                <a:ea typeface="Calibri"/>
                <a:cs typeface="Calibri"/>
                <a:sym typeface="Calibri"/>
              </a:rPr>
              <a:t>notre</a:t>
            </a:r>
            <a:r>
              <a:rPr lang="en-US" sz="3100" b="1" dirty="0">
                <a:solidFill>
                  <a:schemeClr val="dk2"/>
                </a:solidFill>
                <a:latin typeface="Calibri"/>
                <a:ea typeface="Calibri"/>
                <a:cs typeface="Calibri"/>
                <a:sym typeface="Calibri"/>
              </a:rPr>
              <a:t> plus </a:t>
            </a:r>
            <a:r>
              <a:rPr lang="en-US" sz="3100" b="1" dirty="0" err="1">
                <a:solidFill>
                  <a:schemeClr val="dk2"/>
                </a:solidFill>
                <a:latin typeface="Calibri"/>
                <a:ea typeface="Calibri"/>
                <a:cs typeface="Calibri"/>
                <a:sym typeface="Calibri"/>
              </a:rPr>
              <a:t>grande</a:t>
            </a:r>
            <a:r>
              <a:rPr lang="en-US" sz="3100" b="1" dirty="0">
                <a:solidFill>
                  <a:schemeClr val="dk2"/>
                </a:solidFill>
                <a:latin typeface="Calibri"/>
                <a:ea typeface="Calibri"/>
                <a:cs typeface="Calibri"/>
                <a:sym typeface="Calibri"/>
              </a:rPr>
              <a:t> joie au </a:t>
            </a:r>
            <a:r>
              <a:rPr lang="en-US" sz="3100" b="1" dirty="0" err="1">
                <a:solidFill>
                  <a:schemeClr val="dk2"/>
                </a:solidFill>
                <a:latin typeface="Calibri"/>
                <a:ea typeface="Calibri"/>
                <a:cs typeface="Calibri"/>
                <a:sym typeface="Calibri"/>
              </a:rPr>
              <a:t>ciel</a:t>
            </a:r>
            <a:r>
              <a:rPr lang="en-US" sz="3100" b="1" dirty="0">
                <a:solidFill>
                  <a:schemeClr val="dk2"/>
                </a:solidFill>
                <a:latin typeface="Calibri"/>
                <a:ea typeface="Calibri"/>
                <a:cs typeface="Calibri"/>
                <a:sym typeface="Calibri"/>
              </a:rPr>
              <a:t> - et </a:t>
            </a:r>
            <a:r>
              <a:rPr lang="en-US" sz="3100" b="1" dirty="0" err="1">
                <a:solidFill>
                  <a:schemeClr val="dk2"/>
                </a:solidFill>
                <a:latin typeface="Calibri"/>
                <a:ea typeface="Calibri"/>
                <a:cs typeface="Calibri"/>
                <a:sym typeface="Calibri"/>
              </a:rPr>
              <a:t>maintenant</a:t>
            </a:r>
            <a:r>
              <a:rPr lang="en-US" sz="3100" b="1" dirty="0">
                <a:solidFill>
                  <a:schemeClr val="dk2"/>
                </a:solidFill>
                <a:latin typeface="Calibri"/>
                <a:ea typeface="Calibri"/>
                <a:cs typeface="Calibri"/>
                <a:sym typeface="Calibri"/>
              </a:rPr>
              <a:t> ! » </a:t>
            </a:r>
            <a:br>
              <a:rPr lang="en-US" sz="3100" b="1" dirty="0">
                <a:solidFill>
                  <a:schemeClr val="dk2"/>
                </a:solidFill>
                <a:latin typeface="Calibri"/>
                <a:ea typeface="Calibri"/>
                <a:cs typeface="Calibri"/>
                <a:sym typeface="Calibri"/>
              </a:rPr>
            </a:br>
            <a:r>
              <a:rPr lang="en-US" sz="1300" b="1" dirty="0">
                <a:solidFill>
                  <a:srgbClr val="FFFF00"/>
                </a:solidFill>
                <a:latin typeface="Calibri"/>
                <a:ea typeface="Calibri"/>
                <a:cs typeface="Calibri"/>
                <a:sym typeface="Calibri"/>
              </a:rPr>
              <a:t/>
            </a:r>
            <a:br>
              <a:rPr lang="en-US" sz="1300" b="1" dirty="0">
                <a:solidFill>
                  <a:srgbClr val="FFFF00"/>
                </a:solidFill>
                <a:latin typeface="Calibri"/>
                <a:ea typeface="Calibri"/>
                <a:cs typeface="Calibri"/>
                <a:sym typeface="Calibri"/>
              </a:rPr>
            </a:br>
            <a:r>
              <a:rPr lang="en-US" sz="3100" b="1" dirty="0">
                <a:solidFill>
                  <a:srgbClr val="FFFF00"/>
                </a:solidFill>
                <a:latin typeface="Calibri"/>
                <a:ea typeface="Calibri"/>
                <a:cs typeface="Calibri"/>
                <a:sym typeface="Calibri"/>
              </a:rPr>
              <a:t> Merci, Seigneur, que nous </a:t>
            </a:r>
            <a:r>
              <a:rPr lang="en-US" sz="3100" b="1" dirty="0" err="1">
                <a:solidFill>
                  <a:srgbClr val="FFFF00"/>
                </a:solidFill>
                <a:latin typeface="Calibri"/>
                <a:ea typeface="Calibri"/>
                <a:cs typeface="Calibri"/>
                <a:sym typeface="Calibri"/>
              </a:rPr>
              <a:t>puissions</a:t>
            </a:r>
            <a:r>
              <a:rPr lang="en-US" sz="3100" b="1" dirty="0">
                <a:solidFill>
                  <a:srgbClr val="FFFF00"/>
                </a:solidFill>
                <a:latin typeface="Calibri"/>
                <a:ea typeface="Calibri"/>
                <a:cs typeface="Calibri"/>
                <a:sym typeface="Calibri"/>
              </a:rPr>
              <a:t> nous </a:t>
            </a:r>
            <a:r>
              <a:rPr lang="en-US" sz="3100" b="1" dirty="0" err="1">
                <a:solidFill>
                  <a:srgbClr val="FFFF00"/>
                </a:solidFill>
                <a:latin typeface="Calibri"/>
                <a:ea typeface="Calibri"/>
                <a:cs typeface="Calibri"/>
                <a:sym typeface="Calibri"/>
              </a:rPr>
              <a:t>réjouir</a:t>
            </a:r>
            <a:r>
              <a:rPr lang="en-US" sz="3100" b="1" dirty="0">
                <a:solidFill>
                  <a:srgbClr val="FFFF00"/>
                </a:solidFill>
                <a:latin typeface="Calibri"/>
                <a:ea typeface="Calibri"/>
                <a:cs typeface="Calibri"/>
                <a:sym typeface="Calibri"/>
              </a:rPr>
              <a:t> et </a:t>
            </a:r>
            <a:r>
              <a:rPr lang="en-US" sz="3100" b="1" dirty="0" err="1">
                <a:solidFill>
                  <a:srgbClr val="FFFF00"/>
                </a:solidFill>
                <a:latin typeface="Calibri"/>
                <a:ea typeface="Calibri"/>
                <a:cs typeface="Calibri"/>
                <a:sym typeface="Calibri"/>
              </a:rPr>
              <a:t>te</a:t>
            </a:r>
            <a:r>
              <a:rPr lang="en-US" sz="3100" b="1" dirty="0">
                <a:solidFill>
                  <a:srgbClr val="FFFF00"/>
                </a:solidFill>
                <a:latin typeface="Calibri"/>
                <a:ea typeface="Calibri"/>
                <a:cs typeface="Calibri"/>
                <a:sym typeface="Calibri"/>
              </a:rPr>
              <a:t> </a:t>
            </a:r>
            <a:r>
              <a:rPr lang="en-US" sz="3100" b="1" dirty="0" err="1">
                <a:solidFill>
                  <a:srgbClr val="FFFF00"/>
                </a:solidFill>
                <a:latin typeface="Calibri"/>
                <a:ea typeface="Calibri"/>
                <a:cs typeface="Calibri"/>
                <a:sym typeface="Calibri"/>
              </a:rPr>
              <a:t>servir</a:t>
            </a:r>
            <a:r>
              <a:rPr lang="en-US" sz="3100" b="1" dirty="0">
                <a:solidFill>
                  <a:srgbClr val="FFFF00"/>
                </a:solidFill>
                <a:latin typeface="Calibri"/>
                <a:ea typeface="Calibri"/>
                <a:cs typeface="Calibri"/>
                <a:sym typeface="Calibri"/>
              </a:rPr>
              <a:t> </a:t>
            </a:r>
            <a:r>
              <a:rPr lang="en-US" sz="3100" b="1" dirty="0" err="1">
                <a:solidFill>
                  <a:srgbClr val="FFFF00"/>
                </a:solidFill>
                <a:latin typeface="Calibri"/>
                <a:ea typeface="Calibri"/>
                <a:cs typeface="Calibri"/>
                <a:sym typeface="Calibri"/>
              </a:rPr>
              <a:t>maintenant</a:t>
            </a:r>
            <a:r>
              <a:rPr lang="en-US" sz="3100" b="1" dirty="0">
                <a:solidFill>
                  <a:srgbClr val="FFFF00"/>
                </a:solidFill>
                <a:latin typeface="Calibri"/>
                <a:ea typeface="Calibri"/>
                <a:cs typeface="Calibri"/>
                <a:sym typeface="Calibri"/>
              </a:rPr>
              <a:t>, </a:t>
            </a:r>
            <a:r>
              <a:rPr lang="en-US" sz="3100" b="1" dirty="0" err="1">
                <a:solidFill>
                  <a:srgbClr val="FFFF00"/>
                </a:solidFill>
                <a:latin typeface="Calibri"/>
                <a:ea typeface="Calibri"/>
                <a:cs typeface="Calibri"/>
                <a:sym typeface="Calibri"/>
              </a:rPr>
              <a:t>désireux</a:t>
            </a:r>
            <a:r>
              <a:rPr lang="en-US" sz="3100" b="1" dirty="0">
                <a:solidFill>
                  <a:srgbClr val="FFFF00"/>
                </a:solidFill>
                <a:latin typeface="Calibri"/>
                <a:ea typeface="Calibri"/>
                <a:cs typeface="Calibri"/>
                <a:sym typeface="Calibri"/>
              </a:rPr>
              <a:t> </a:t>
            </a:r>
            <a:r>
              <a:rPr lang="en-US" sz="3100" b="1" dirty="0" err="1">
                <a:solidFill>
                  <a:srgbClr val="FFFF00"/>
                </a:solidFill>
                <a:latin typeface="Calibri"/>
                <a:ea typeface="Calibri"/>
                <a:cs typeface="Calibri"/>
                <a:sym typeface="Calibri"/>
              </a:rPr>
              <a:t>d'entrer</a:t>
            </a:r>
            <a:r>
              <a:rPr lang="en-US" sz="3100" b="1" dirty="0">
                <a:solidFill>
                  <a:srgbClr val="FFFF00"/>
                </a:solidFill>
                <a:latin typeface="Calibri"/>
                <a:ea typeface="Calibri"/>
                <a:cs typeface="Calibri"/>
                <a:sym typeface="Calibri"/>
              </a:rPr>
              <a:t> dans ta joie </a:t>
            </a:r>
            <a:r>
              <a:rPr lang="en-US" sz="3100" b="1" dirty="0" err="1">
                <a:solidFill>
                  <a:srgbClr val="FFFF00"/>
                </a:solidFill>
                <a:latin typeface="Calibri"/>
                <a:ea typeface="Calibri"/>
                <a:cs typeface="Calibri"/>
                <a:sym typeface="Calibri"/>
              </a:rPr>
              <a:t>éternelle</a:t>
            </a:r>
            <a:r>
              <a:rPr lang="en-US" sz="3100" b="1" dirty="0">
                <a:solidFill>
                  <a:srgbClr val="FFFF00"/>
                </a:solidFill>
                <a:latin typeface="Calibri"/>
                <a:ea typeface="Calibri"/>
                <a:cs typeface="Calibri"/>
                <a:sym typeface="Calibri"/>
              </a:rPr>
              <a:t> dans le </a:t>
            </a:r>
            <a:r>
              <a:rPr lang="en-US" sz="3100" b="1" dirty="0" err="1">
                <a:solidFill>
                  <a:srgbClr val="FFFF00"/>
                </a:solidFill>
                <a:latin typeface="Calibri"/>
                <a:ea typeface="Calibri"/>
                <a:cs typeface="Calibri"/>
                <a:sym typeface="Calibri"/>
              </a:rPr>
              <a:t>futur</a:t>
            </a:r>
            <a:r>
              <a:rPr lang="en-US" sz="3100" b="1" dirty="0">
                <a:solidFill>
                  <a:srgbClr val="FFFF00"/>
                </a:solidFill>
                <a:latin typeface="Calibri"/>
                <a:ea typeface="Calibri"/>
                <a:cs typeface="Calibri"/>
                <a:sym typeface="Calibri"/>
              </a:rPr>
              <a:t>, la joie </a:t>
            </a:r>
            <a:r>
              <a:rPr lang="en-US" sz="3100" b="1" dirty="0" err="1">
                <a:solidFill>
                  <a:srgbClr val="FFFF00"/>
                </a:solidFill>
                <a:latin typeface="Calibri"/>
                <a:ea typeface="Calibri"/>
                <a:cs typeface="Calibri"/>
                <a:sym typeface="Calibri"/>
              </a:rPr>
              <a:t>éternelle</a:t>
            </a:r>
            <a:r>
              <a:rPr lang="en-US" sz="3100" b="1" dirty="0">
                <a:solidFill>
                  <a:srgbClr val="FFFF00"/>
                </a:solidFill>
                <a:latin typeface="Calibri"/>
                <a:ea typeface="Calibri"/>
                <a:cs typeface="Calibri"/>
                <a:sym typeface="Calibri"/>
              </a:rPr>
              <a:t> du Seigneur </a:t>
            </a:r>
            <a:r>
              <a:rPr lang="en-US" sz="3100" b="1" dirty="0" err="1">
                <a:solidFill>
                  <a:srgbClr val="FFFF00"/>
                </a:solidFill>
                <a:latin typeface="Calibri"/>
                <a:ea typeface="Calibri"/>
                <a:cs typeface="Calibri"/>
                <a:sym typeface="Calibri"/>
              </a:rPr>
              <a:t>trinitaire</a:t>
            </a:r>
            <a:r>
              <a:rPr lang="en-US" sz="3100" b="1" dirty="0">
                <a:solidFill>
                  <a:srgbClr val="FFFF00"/>
                </a:solidFill>
                <a:latin typeface="Calibri"/>
                <a:ea typeface="Calibri"/>
                <a:cs typeface="Calibri"/>
                <a:sym typeface="Calibri"/>
              </a:rPr>
              <a:t> ! </a:t>
            </a:r>
            <a:br>
              <a:rPr lang="en-US" sz="3100" b="1" dirty="0">
                <a:solidFill>
                  <a:srgbClr val="FFFF00"/>
                </a:solidFill>
                <a:latin typeface="Calibri"/>
                <a:ea typeface="Calibri"/>
                <a:cs typeface="Calibri"/>
                <a:sym typeface="Calibri"/>
              </a:rPr>
            </a:br>
            <a:r>
              <a:rPr lang="en-US" sz="1100" b="1" dirty="0">
                <a:solidFill>
                  <a:srgbClr val="FFFF00"/>
                </a:solidFill>
                <a:latin typeface="Calibri"/>
                <a:ea typeface="Calibri"/>
                <a:cs typeface="Calibri"/>
                <a:sym typeface="Calibri"/>
              </a:rPr>
              <a:t/>
            </a:r>
            <a:br>
              <a:rPr lang="en-US" sz="1100" b="1" dirty="0">
                <a:solidFill>
                  <a:srgbClr val="FFFF00"/>
                </a:solidFill>
                <a:latin typeface="Calibri"/>
                <a:ea typeface="Calibri"/>
                <a:cs typeface="Calibri"/>
                <a:sym typeface="Calibri"/>
              </a:rPr>
            </a:br>
            <a:r>
              <a:rPr lang="en-US" sz="1800" dirty="0">
                <a:solidFill>
                  <a:schemeClr val="lt1"/>
                </a:solidFill>
                <a:latin typeface="Calibri"/>
                <a:ea typeface="Calibri"/>
                <a:cs typeface="Calibri"/>
                <a:sym typeface="Calibri"/>
              </a:rPr>
              <a:t> From “Know Your God,” John’s discipleship </a:t>
            </a:r>
            <a:r>
              <a:rPr lang="en-US" sz="1800" i="1" dirty="0">
                <a:solidFill>
                  <a:schemeClr val="lt1"/>
                </a:solidFill>
                <a:latin typeface="Calibri"/>
                <a:ea typeface="Calibri"/>
                <a:cs typeface="Calibri"/>
                <a:sym typeface="Calibri"/>
              </a:rPr>
              <a:t>e</a:t>
            </a:r>
            <a:r>
              <a:rPr lang="en-US" sz="1800" dirty="0">
                <a:solidFill>
                  <a:schemeClr val="lt1"/>
                </a:solidFill>
                <a:latin typeface="Calibri"/>
                <a:ea typeface="Calibri"/>
                <a:cs typeface="Calibri"/>
                <a:sym typeface="Calibri"/>
              </a:rPr>
              <a:t>Book on God’s attributes, page </a:t>
            </a:r>
            <a:r>
              <a:rPr lang="en-US" sz="1800" dirty="0" smtClean="0">
                <a:solidFill>
                  <a:schemeClr val="lt1"/>
                </a:solidFill>
                <a:latin typeface="Calibri"/>
                <a:ea typeface="Calibri"/>
                <a:cs typeface="Calibri"/>
                <a:sym typeface="Calibri"/>
              </a:rPr>
              <a:t>59, </a:t>
            </a:r>
            <a:r>
              <a:rPr lang="en-US" sz="1800" dirty="0">
                <a:solidFill>
                  <a:schemeClr val="lt1"/>
                </a:solidFill>
                <a:latin typeface="Calibri"/>
                <a:ea typeface="Calibri"/>
                <a:cs typeface="Calibri"/>
                <a:sym typeface="Calibri"/>
              </a:rPr>
              <a:t/>
            </a:r>
            <a:br>
              <a:rPr lang="en-US" sz="1800" dirty="0">
                <a:solidFill>
                  <a:schemeClr val="lt1"/>
                </a:solidFill>
                <a:latin typeface="Calibri"/>
                <a:ea typeface="Calibri"/>
                <a:cs typeface="Calibri"/>
                <a:sym typeface="Calibri"/>
              </a:rPr>
            </a:br>
            <a:r>
              <a:rPr lang="en-US" sz="1800" dirty="0">
                <a:solidFill>
                  <a:schemeClr val="lt1"/>
                </a:solidFill>
                <a:latin typeface="Calibri"/>
                <a:ea typeface="Calibri"/>
                <a:cs typeface="Calibri"/>
                <a:sym typeface="Calibri"/>
              </a:rPr>
              <a:t>available free at www.GraceGodChrist.com</a:t>
            </a:r>
            <a:endParaRPr sz="1800" b="1" dirty="0">
              <a:solidFill>
                <a:srgbClr val="FFFF00"/>
              </a:solidFill>
              <a:latin typeface="Calibri"/>
              <a:ea typeface="Calibri"/>
              <a:cs typeface="Calibri"/>
              <a:sym typeface="Calibri"/>
            </a:endParaRPr>
          </a:p>
        </p:txBody>
      </p:sp>
    </p:spTree>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4247"/>
        <p:cNvGrpSpPr/>
        <p:nvPr/>
      </p:nvGrpSpPr>
      <p:grpSpPr>
        <a:xfrm>
          <a:off x="0" y="0"/>
          <a:ext cx="0" cy="0"/>
          <a:chOff x="0" y="0"/>
          <a:chExt cx="0" cy="0"/>
        </a:xfrm>
      </p:grpSpPr>
      <p:pic>
        <p:nvPicPr>
          <p:cNvPr id="4248" name="Google Shape;4248;p239" descr="www.clipartbest.com dc6XLjAMi.gif"/>
          <p:cNvPicPr preferRelativeResize="0"/>
          <p:nvPr/>
        </p:nvPicPr>
        <p:blipFill rotWithShape="1">
          <a:blip r:embed="rId3">
            <a:alphaModFix/>
          </a:blip>
          <a:srcRect/>
          <a:stretch/>
        </p:blipFill>
        <p:spPr>
          <a:xfrm>
            <a:off x="6660232" y="1222915"/>
            <a:ext cx="2194560" cy="1542542"/>
          </a:xfrm>
          <a:prstGeom prst="rect">
            <a:avLst/>
          </a:prstGeom>
          <a:noFill/>
          <a:ln>
            <a:noFill/>
          </a:ln>
        </p:spPr>
      </p:pic>
      <p:pic>
        <p:nvPicPr>
          <p:cNvPr id="4249" name="Google Shape;4249;p239" descr="bright,burning,fire,engulfing,fotolia,hot,oranges,inferno"/>
          <p:cNvPicPr preferRelativeResize="0"/>
          <p:nvPr/>
        </p:nvPicPr>
        <p:blipFill rotWithShape="1">
          <a:blip r:embed="rId4">
            <a:alphaModFix/>
          </a:blip>
          <a:srcRect t="12492" b="13072"/>
          <a:stretch/>
        </p:blipFill>
        <p:spPr>
          <a:xfrm>
            <a:off x="107504" y="4275778"/>
            <a:ext cx="3312368" cy="2465590"/>
          </a:xfrm>
          <a:prstGeom prst="rect">
            <a:avLst/>
          </a:prstGeom>
          <a:noFill/>
          <a:ln>
            <a:noFill/>
          </a:ln>
        </p:spPr>
      </p:pic>
      <p:sp>
        <p:nvSpPr>
          <p:cNvPr id="4250" name="Google Shape;4250;p239"/>
          <p:cNvSpPr/>
          <p:nvPr/>
        </p:nvSpPr>
        <p:spPr>
          <a:xfrm>
            <a:off x="4427984" y="2996952"/>
            <a:ext cx="288925" cy="20116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251" name="Google Shape;4251;p239"/>
          <p:cNvSpPr/>
          <p:nvPr/>
        </p:nvSpPr>
        <p:spPr>
          <a:xfrm>
            <a:off x="3923928" y="3429000"/>
            <a:ext cx="1280160" cy="287338"/>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252" name="Google Shape;4252;p239"/>
          <p:cNvSpPr txBox="1"/>
          <p:nvPr/>
        </p:nvSpPr>
        <p:spPr>
          <a:xfrm>
            <a:off x="323528" y="188640"/>
            <a:ext cx="5400675" cy="310854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chemeClr val="dk2"/>
                </a:solidFill>
                <a:latin typeface="Calibri"/>
                <a:ea typeface="Calibri"/>
                <a:cs typeface="Calibri"/>
                <a:sym typeface="Calibri"/>
              </a:rPr>
              <a:t>« vous êtes convertis à Dieu, en abandonnant les idoles pour servir le Dieu vivant et vrai, et pour attendre des cieux son Fils, qu'il a ressuscité des morts, Jésus, qui nous délivre de la colère à venir.</a:t>
            </a:r>
            <a:endParaRPr/>
          </a:p>
          <a:p>
            <a:pPr marL="0" marR="0" lvl="0" indent="0" algn="l" rtl="0">
              <a:spcBef>
                <a:spcPts val="0"/>
              </a:spcBef>
              <a:spcAft>
                <a:spcPts val="0"/>
              </a:spcAft>
              <a:buNone/>
            </a:pPr>
            <a:r>
              <a:rPr lang="en-US" sz="2800" b="1">
                <a:solidFill>
                  <a:schemeClr val="dk2"/>
                </a:solidFill>
                <a:latin typeface="Calibri"/>
                <a:ea typeface="Calibri"/>
                <a:cs typeface="Calibri"/>
                <a:sym typeface="Calibri"/>
              </a:rPr>
              <a:t>1 Thes 1:9-10</a:t>
            </a:r>
            <a:endParaRPr sz="1800">
              <a:solidFill>
                <a:schemeClr val="dk2"/>
              </a:solidFill>
              <a:latin typeface="Arial"/>
              <a:ea typeface="Arial"/>
              <a:cs typeface="Arial"/>
              <a:sym typeface="Arial"/>
            </a:endParaRPr>
          </a:p>
        </p:txBody>
      </p:sp>
      <p:sp>
        <p:nvSpPr>
          <p:cNvPr id="4253" name="Google Shape;4253;p239"/>
          <p:cNvSpPr txBox="1"/>
          <p:nvPr/>
        </p:nvSpPr>
        <p:spPr>
          <a:xfrm>
            <a:off x="539552" y="5621178"/>
            <a:ext cx="2520280"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2"/>
                </a:solidFill>
                <a:latin typeface="Arial"/>
                <a:ea typeface="Arial"/>
                <a:cs typeface="Arial"/>
                <a:sym typeface="Arial"/>
              </a:rPr>
              <a:t>éternité de colère</a:t>
            </a:r>
            <a:endParaRPr sz="2000" b="1">
              <a:solidFill>
                <a:schemeClr val="dk2"/>
              </a:solidFill>
              <a:latin typeface="Arial"/>
              <a:ea typeface="Arial"/>
              <a:cs typeface="Arial"/>
              <a:sym typeface="Arial"/>
            </a:endParaRPr>
          </a:p>
        </p:txBody>
      </p:sp>
      <p:cxnSp>
        <p:nvCxnSpPr>
          <p:cNvPr id="4254" name="Google Shape;4254;p239"/>
          <p:cNvCxnSpPr/>
          <p:nvPr/>
        </p:nvCxnSpPr>
        <p:spPr>
          <a:xfrm rot="9960000" flipH="1">
            <a:off x="3597859" y="4078059"/>
            <a:ext cx="647700" cy="360363"/>
          </a:xfrm>
          <a:prstGeom prst="straightConnector1">
            <a:avLst/>
          </a:prstGeom>
          <a:noFill/>
          <a:ln w="76200" cap="flat" cmpd="sng">
            <a:solidFill>
              <a:schemeClr val="lt1"/>
            </a:solidFill>
            <a:prstDash val="solid"/>
            <a:round/>
            <a:headEnd type="none" w="sm" len="sm"/>
            <a:tailEnd type="stealth" w="med" len="med"/>
          </a:ln>
        </p:spPr>
      </p:cxnSp>
      <p:cxnSp>
        <p:nvCxnSpPr>
          <p:cNvPr id="4255" name="Google Shape;4255;p239"/>
          <p:cNvCxnSpPr/>
          <p:nvPr/>
        </p:nvCxnSpPr>
        <p:spPr>
          <a:xfrm rot="9960000" flipH="1">
            <a:off x="4821995" y="2853923"/>
            <a:ext cx="647700" cy="360363"/>
          </a:xfrm>
          <a:prstGeom prst="straightConnector1">
            <a:avLst/>
          </a:prstGeom>
          <a:noFill/>
          <a:ln w="76200" cap="flat" cmpd="sng">
            <a:solidFill>
              <a:schemeClr val="lt1"/>
            </a:solidFill>
            <a:prstDash val="solid"/>
            <a:round/>
            <a:headEnd type="none" w="sm" len="sm"/>
            <a:tailEnd type="stealth" w="med" len="med"/>
          </a:ln>
        </p:spPr>
      </p:cxnSp>
      <p:sp>
        <p:nvSpPr>
          <p:cNvPr id="4256" name="Google Shape;4256;p239"/>
          <p:cNvSpPr txBox="1"/>
          <p:nvPr/>
        </p:nvSpPr>
        <p:spPr>
          <a:xfrm>
            <a:off x="5436096" y="2773377"/>
            <a:ext cx="3456384" cy="101566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lt1"/>
                </a:solidFill>
                <a:latin typeface="Arial"/>
                <a:ea typeface="Arial"/>
                <a:cs typeface="Arial"/>
                <a:sym typeface="Arial"/>
              </a:rPr>
              <a:t>Partager l'amour </a:t>
            </a:r>
            <a:endParaRPr/>
          </a:p>
          <a:p>
            <a:pPr marL="0" marR="0" lvl="0" indent="0" algn="ctr" rtl="0">
              <a:spcBef>
                <a:spcPts val="0"/>
              </a:spcBef>
              <a:spcAft>
                <a:spcPts val="0"/>
              </a:spcAft>
              <a:buNone/>
            </a:pPr>
            <a:r>
              <a:rPr lang="en-US" sz="2000" b="1">
                <a:solidFill>
                  <a:schemeClr val="lt1"/>
                </a:solidFill>
                <a:latin typeface="Arial"/>
                <a:ea typeface="Arial"/>
                <a:cs typeface="Arial"/>
                <a:sym typeface="Arial"/>
              </a:rPr>
              <a:t>de Dieu Père, Fils et Esprit </a:t>
            </a:r>
            <a:endParaRPr/>
          </a:p>
          <a:p>
            <a:pPr marL="0" marR="0" lvl="0" indent="0" algn="ctr" rtl="0">
              <a:spcBef>
                <a:spcPts val="0"/>
              </a:spcBef>
              <a:spcAft>
                <a:spcPts val="0"/>
              </a:spcAft>
              <a:buNone/>
            </a:pPr>
            <a:r>
              <a:rPr lang="en-US" sz="2000" b="1">
                <a:solidFill>
                  <a:schemeClr val="lt1"/>
                </a:solidFill>
                <a:latin typeface="Arial"/>
                <a:ea typeface="Arial"/>
                <a:cs typeface="Arial"/>
                <a:sym typeface="Arial"/>
              </a:rPr>
              <a:t>pour l'éternité</a:t>
            </a:r>
            <a:endParaRPr sz="2000" b="1">
              <a:solidFill>
                <a:schemeClr val="lt1"/>
              </a:solidFill>
              <a:latin typeface="Arial"/>
              <a:ea typeface="Arial"/>
              <a:cs typeface="Arial"/>
              <a:sym typeface="Arial"/>
            </a:endParaRPr>
          </a:p>
        </p:txBody>
      </p:sp>
      <p:pic>
        <p:nvPicPr>
          <p:cNvPr id="4257" name="Google Shape;4257;p239" descr="www.sherv.net big-tears.gif"/>
          <p:cNvPicPr preferRelativeResize="0"/>
          <p:nvPr/>
        </p:nvPicPr>
        <p:blipFill rotWithShape="1">
          <a:blip r:embed="rId5">
            <a:alphaModFix/>
          </a:blip>
          <a:srcRect/>
          <a:stretch/>
        </p:blipFill>
        <p:spPr>
          <a:xfrm>
            <a:off x="1043608" y="4797152"/>
            <a:ext cx="1440160" cy="840094"/>
          </a:xfrm>
          <a:prstGeom prst="rect">
            <a:avLst/>
          </a:prstGeom>
          <a:noFill/>
          <a:ln>
            <a:noFill/>
          </a:ln>
        </p:spPr>
      </p:pic>
      <p:sp>
        <p:nvSpPr>
          <p:cNvPr id="4258" name="Google Shape;4258;p239"/>
          <p:cNvSpPr txBox="1"/>
          <p:nvPr/>
        </p:nvSpPr>
        <p:spPr>
          <a:xfrm>
            <a:off x="5143504" y="4221088"/>
            <a:ext cx="3714776" cy="141500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i="0" u="none" strike="noStrike" cap="none">
                <a:solidFill>
                  <a:srgbClr val="FF0000"/>
                </a:solidFill>
                <a:latin typeface="Calibri"/>
                <a:ea typeface="Calibri"/>
                <a:cs typeface="Calibri"/>
                <a:sym typeface="Calibri"/>
              </a:rPr>
              <a:t>91. </a:t>
            </a:r>
            <a:r>
              <a:rPr lang="en-US" sz="2800" b="1">
                <a:solidFill>
                  <a:srgbClr val="FF0000"/>
                </a:solidFill>
                <a:latin typeface="Calibri"/>
                <a:ea typeface="Calibri"/>
                <a:cs typeface="Calibri"/>
                <a:sym typeface="Calibri"/>
              </a:rPr>
              <a:t>délivré de la colère à venir!  Toute gloire </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à Toi, Seigneur!</a:t>
            </a:r>
            <a:endParaRPr sz="2800" b="1" i="0" u="none" strike="noStrike" cap="none">
              <a:solidFill>
                <a:srgbClr val="FF0000"/>
              </a:solidFill>
              <a:latin typeface="Calibri"/>
              <a:ea typeface="Calibri"/>
              <a:cs typeface="Calibri"/>
              <a:sym typeface="Calibri"/>
            </a:endParaRPr>
          </a:p>
        </p:txBody>
      </p:sp>
      <p:sp>
        <p:nvSpPr>
          <p:cNvPr id="4259" name="Google Shape;4259;p239"/>
          <p:cNvSpPr/>
          <p:nvPr/>
        </p:nvSpPr>
        <p:spPr>
          <a:xfrm>
            <a:off x="107504" y="6321251"/>
            <a:ext cx="3312368"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chemeClr val="lt1"/>
                </a:solidFill>
                <a:latin typeface="Arial"/>
                <a:ea typeface="Arial"/>
                <a:cs typeface="Arial"/>
                <a:sym typeface="Arial"/>
              </a:rPr>
              <a:t>Fire Microsoft clip art © 2013  Microsoft Corporation. </a:t>
            </a:r>
            <a:endParaRPr/>
          </a:p>
        </p:txBody>
      </p:sp>
      <p:sp>
        <p:nvSpPr>
          <p:cNvPr id="4260" name="Google Shape;4260;p239"/>
          <p:cNvSpPr txBox="1"/>
          <p:nvPr/>
        </p:nvSpPr>
        <p:spPr>
          <a:xfrm>
            <a:off x="108223" y="6453336"/>
            <a:ext cx="3311649" cy="2160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chemeClr val="lt1"/>
                </a:solidFill>
                <a:latin typeface="Arial"/>
                <a:ea typeface="Arial"/>
                <a:cs typeface="Arial"/>
                <a:sym typeface="Arial"/>
              </a:rPr>
              <a:t>big tears smiley © sherv.net</a:t>
            </a:r>
            <a:endParaRPr/>
          </a:p>
        </p:txBody>
      </p:sp>
      <p:pic>
        <p:nvPicPr>
          <p:cNvPr id="4261" name="Google Shape;4261;p239" descr="www.clipartbest.com dc6XLjAMi.gif"/>
          <p:cNvPicPr preferRelativeResize="0"/>
          <p:nvPr/>
        </p:nvPicPr>
        <p:blipFill rotWithShape="1">
          <a:blip r:embed="rId3">
            <a:alphaModFix/>
          </a:blip>
          <a:srcRect/>
          <a:stretch/>
        </p:blipFill>
        <p:spPr>
          <a:xfrm>
            <a:off x="5656664" y="1222915"/>
            <a:ext cx="2194560" cy="1542542"/>
          </a:xfrm>
          <a:prstGeom prst="rect">
            <a:avLst/>
          </a:prstGeom>
          <a:noFill/>
          <a:ln>
            <a:noFill/>
          </a:ln>
        </p:spPr>
      </p:pic>
      <p:pic>
        <p:nvPicPr>
          <p:cNvPr id="4262" name="Google Shape;4262;p239" descr="www.clipartbest.com dc6XLjAMi.gif"/>
          <p:cNvPicPr preferRelativeResize="0"/>
          <p:nvPr/>
        </p:nvPicPr>
        <p:blipFill rotWithShape="1">
          <a:blip r:embed="rId3">
            <a:alphaModFix/>
          </a:blip>
          <a:srcRect/>
          <a:stretch/>
        </p:blipFill>
        <p:spPr>
          <a:xfrm>
            <a:off x="6156176" y="476672"/>
            <a:ext cx="2194560" cy="1542542"/>
          </a:xfrm>
          <a:prstGeom prst="rect">
            <a:avLst/>
          </a:prstGeom>
          <a:noFill/>
          <a:ln>
            <a:noFill/>
          </a:ln>
        </p:spPr>
      </p:pic>
      <p:pic>
        <p:nvPicPr>
          <p:cNvPr id="4263" name="Google Shape;4263;p239" descr="egyptian.gif"/>
          <p:cNvPicPr preferRelativeResize="0"/>
          <p:nvPr/>
        </p:nvPicPr>
        <p:blipFill rotWithShape="1">
          <a:blip r:embed="rId6">
            <a:alphaModFix/>
          </a:blip>
          <a:srcRect/>
          <a:stretch/>
        </p:blipFill>
        <p:spPr>
          <a:xfrm>
            <a:off x="6084168" y="412102"/>
            <a:ext cx="2286000" cy="1360714"/>
          </a:xfrm>
          <a:prstGeom prst="rect">
            <a:avLst/>
          </a:prstGeom>
          <a:noFill/>
          <a:ln>
            <a:noFill/>
          </a:ln>
        </p:spPr>
      </p:pic>
      <p:pic>
        <p:nvPicPr>
          <p:cNvPr id="4264" name="Google Shape;4264;p239" descr="egyptian.gif"/>
          <p:cNvPicPr preferRelativeResize="0"/>
          <p:nvPr/>
        </p:nvPicPr>
        <p:blipFill rotWithShape="1">
          <a:blip r:embed="rId6">
            <a:alphaModFix/>
          </a:blip>
          <a:srcRect/>
          <a:stretch/>
        </p:blipFill>
        <p:spPr>
          <a:xfrm rot="-7200000" flipH="1">
            <a:off x="5508653" y="1346589"/>
            <a:ext cx="2286000" cy="1360714"/>
          </a:xfrm>
          <a:prstGeom prst="rect">
            <a:avLst/>
          </a:prstGeom>
          <a:noFill/>
          <a:ln>
            <a:noFill/>
          </a:ln>
        </p:spPr>
      </p:pic>
      <p:pic>
        <p:nvPicPr>
          <p:cNvPr id="4265" name="Google Shape;4265;p239" descr="egyptian.gif"/>
          <p:cNvPicPr preferRelativeResize="0"/>
          <p:nvPr/>
        </p:nvPicPr>
        <p:blipFill rotWithShape="1">
          <a:blip r:embed="rId6">
            <a:alphaModFix/>
          </a:blip>
          <a:srcRect/>
          <a:stretch/>
        </p:blipFill>
        <p:spPr>
          <a:xfrm rot="7200000">
            <a:off x="6732789" y="1342385"/>
            <a:ext cx="2286000" cy="1360714"/>
          </a:xfrm>
          <a:prstGeom prst="rect">
            <a:avLst/>
          </a:prstGeom>
          <a:noFill/>
          <a:ln>
            <a:noFill/>
          </a:ln>
        </p:spPr>
      </p:pic>
      <p:pic>
        <p:nvPicPr>
          <p:cNvPr id="4266" name="Google Shape;4266;p239" descr="www.fg-a.com valentine 2-jumping-heart.gif"/>
          <p:cNvPicPr preferRelativeResize="0"/>
          <p:nvPr/>
        </p:nvPicPr>
        <p:blipFill rotWithShape="1">
          <a:blip r:embed="rId7">
            <a:alphaModFix/>
          </a:blip>
          <a:srcRect/>
          <a:stretch/>
        </p:blipFill>
        <p:spPr>
          <a:xfrm>
            <a:off x="6669360" y="943372"/>
            <a:ext cx="1143000" cy="1333500"/>
          </a:xfrm>
          <a:prstGeom prst="rect">
            <a:avLst/>
          </a:prstGeom>
          <a:noFill/>
          <a:ln>
            <a:noFill/>
          </a:ln>
        </p:spPr>
      </p:pic>
      <p:sp>
        <p:nvSpPr>
          <p:cNvPr id="4267" name="Google Shape;4267;p239"/>
          <p:cNvSpPr txBox="1"/>
          <p:nvPr/>
        </p:nvSpPr>
        <p:spPr>
          <a:xfrm>
            <a:off x="6084168" y="6021288"/>
            <a:ext cx="2088232" cy="55399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smiley © sherv.net</a:t>
            </a:r>
            <a:endParaRPr/>
          </a:p>
          <a:p>
            <a:pPr marL="0" marR="0" lvl="0" indent="0" algn="ctr" rtl="0">
              <a:spcBef>
                <a:spcPts val="0"/>
              </a:spcBef>
              <a:spcAft>
                <a:spcPts val="0"/>
              </a:spcAft>
              <a:buNone/>
            </a:pPr>
            <a:r>
              <a:rPr lang="en-US" sz="1000">
                <a:solidFill>
                  <a:srgbClr val="D8D8D8"/>
                </a:solidFill>
                <a:latin typeface="Arial"/>
                <a:ea typeface="Arial"/>
                <a:cs typeface="Arial"/>
                <a:sym typeface="Arial"/>
              </a:rPr>
              <a:t>Jumping heart © www.fg-a.com</a:t>
            </a:r>
            <a:endParaRPr/>
          </a:p>
          <a:p>
            <a:pPr marL="0" marR="0" lvl="0" indent="0" algn="ctr" rtl="0">
              <a:spcBef>
                <a:spcPts val="0"/>
              </a:spcBef>
              <a:spcAft>
                <a:spcPts val="0"/>
              </a:spcAft>
              <a:buNone/>
            </a:pPr>
            <a:r>
              <a:rPr lang="en-US" sz="1000">
                <a:solidFill>
                  <a:srgbClr val="D8D8D8"/>
                </a:solidFill>
                <a:latin typeface="Arial"/>
                <a:ea typeface="Arial"/>
                <a:cs typeface="Arial"/>
                <a:sym typeface="Arial"/>
              </a:rPr>
              <a:t>heart © clipartbest.com</a:t>
            </a:r>
            <a:endParaRPr sz="1000">
              <a:solidFill>
                <a:srgbClr val="D8D8D8"/>
              </a:solidFill>
              <a:latin typeface="Arial"/>
              <a:ea typeface="Arial"/>
              <a:cs typeface="Arial"/>
              <a:sym typeface="Arial"/>
            </a:endParaRPr>
          </a:p>
        </p:txBody>
      </p:sp>
      <p:sp>
        <p:nvSpPr>
          <p:cNvPr id="23" name="WordArt 2"/>
          <p:cNvSpPr>
            <a:spLocks noChangeArrowheads="1" noChangeShapeType="1" noTextEdit="1"/>
          </p:cNvSpPr>
          <p:nvPr/>
        </p:nvSpPr>
        <p:spPr bwMode="auto">
          <a:xfrm>
            <a:off x="6169067" y="299203"/>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Le Seigneur</a:t>
            </a:r>
            <a:endParaRPr lang="en-CA" sz="1200" kern="10" spc="0" dirty="0">
              <a:ln w="9525">
                <a:solidFill>
                  <a:srgbClr val="000000"/>
                </a:solidFill>
                <a:round/>
                <a:headEnd/>
                <a:tailEnd/>
              </a:ln>
              <a:solidFill>
                <a:srgbClr val="FFC000"/>
              </a:solidFill>
              <a:effectLst/>
            </a:endParaRPr>
          </a:p>
        </p:txBody>
      </p:sp>
    </p:spTree>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Shape 4272"/>
        <p:cNvGrpSpPr/>
        <p:nvPr/>
      </p:nvGrpSpPr>
      <p:grpSpPr>
        <a:xfrm>
          <a:off x="0" y="0"/>
          <a:ext cx="0" cy="0"/>
          <a:chOff x="0" y="0"/>
          <a:chExt cx="0" cy="0"/>
        </a:xfrm>
      </p:grpSpPr>
      <p:pic>
        <p:nvPicPr>
          <p:cNvPr id="4273" name="Google Shape;4273;p240" descr="potter and pot MP900409431.JPG"/>
          <p:cNvPicPr preferRelativeResize="0"/>
          <p:nvPr/>
        </p:nvPicPr>
        <p:blipFill rotWithShape="1">
          <a:blip r:embed="rId3">
            <a:alphaModFix/>
          </a:blip>
          <a:srcRect/>
          <a:stretch/>
        </p:blipFill>
        <p:spPr>
          <a:xfrm>
            <a:off x="250825" y="2960688"/>
            <a:ext cx="2736850" cy="3841750"/>
          </a:xfrm>
          <a:prstGeom prst="rect">
            <a:avLst/>
          </a:prstGeom>
          <a:noFill/>
          <a:ln>
            <a:noFill/>
          </a:ln>
        </p:spPr>
      </p:pic>
      <p:sp>
        <p:nvSpPr>
          <p:cNvPr id="4274" name="Google Shape;4274;p240"/>
          <p:cNvSpPr/>
          <p:nvPr/>
        </p:nvSpPr>
        <p:spPr>
          <a:xfrm rot="3543788">
            <a:off x="3906286" y="2902744"/>
            <a:ext cx="481013" cy="1374775"/>
          </a:xfrm>
          <a:prstGeom prst="upArrow">
            <a:avLst>
              <a:gd name="adj1" fmla="val 50000"/>
              <a:gd name="adj2" fmla="val 50000"/>
            </a:avLst>
          </a:prstGeom>
          <a:solidFill>
            <a:srgbClr val="FFFF00"/>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275" name="Google Shape;4275;p240"/>
          <p:cNvSpPr txBox="1"/>
          <p:nvPr/>
        </p:nvSpPr>
        <p:spPr>
          <a:xfrm>
            <a:off x="323850" y="404813"/>
            <a:ext cx="4679950" cy="252376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chemeClr val="dk2"/>
                </a:solidFill>
                <a:latin typeface="Calibri"/>
                <a:ea typeface="Calibri"/>
                <a:cs typeface="Calibri"/>
                <a:sym typeface="Calibri"/>
              </a:rPr>
              <a:t>« Je suis persuadé que celui qui a commencé en vous cette bonne oeuvre la rendra parfaite pour le jour de Jésus Christ »  Phil 1:6 </a:t>
            </a:r>
            <a:endParaRPr sz="2800">
              <a:solidFill>
                <a:schemeClr val="dk2"/>
              </a:solidFill>
              <a:latin typeface="Calibri"/>
              <a:ea typeface="Calibri"/>
              <a:cs typeface="Calibri"/>
              <a:sym typeface="Calibri"/>
            </a:endParaRPr>
          </a:p>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4276" name="Google Shape;4276;p240"/>
          <p:cNvSpPr/>
          <p:nvPr/>
        </p:nvSpPr>
        <p:spPr>
          <a:xfrm>
            <a:off x="251520" y="6392863"/>
            <a:ext cx="2736304" cy="49212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chemeClr val="lt1"/>
                </a:solidFill>
                <a:latin typeface="Arial"/>
                <a:ea typeface="Arial"/>
                <a:cs typeface="Arial"/>
                <a:sym typeface="Arial"/>
              </a:rPr>
              <a:t>Microsoft clip art © 2013 </a:t>
            </a:r>
            <a:endParaRPr/>
          </a:p>
          <a:p>
            <a:pPr marL="0" marR="0" lvl="0" indent="0" algn="ctr" rtl="0">
              <a:spcBef>
                <a:spcPts val="0"/>
              </a:spcBef>
              <a:spcAft>
                <a:spcPts val="0"/>
              </a:spcAft>
              <a:buNone/>
            </a:pPr>
            <a:r>
              <a:rPr lang="en-US" sz="800">
                <a:solidFill>
                  <a:schemeClr val="lt1"/>
                </a:solidFill>
                <a:latin typeface="Arial"/>
                <a:ea typeface="Arial"/>
                <a:cs typeface="Arial"/>
                <a:sym typeface="Arial"/>
              </a:rPr>
              <a:t>Microsoft Corporation. </a:t>
            </a:r>
            <a:endParaRPr/>
          </a:p>
          <a:p>
            <a:pPr marL="0" marR="0" lvl="0" indent="0" algn="ctr" rtl="0">
              <a:spcBef>
                <a:spcPts val="0"/>
              </a:spcBef>
              <a:spcAft>
                <a:spcPts val="0"/>
              </a:spcAft>
              <a:buNone/>
            </a:pPr>
            <a:endParaRPr sz="1000">
              <a:solidFill>
                <a:schemeClr val="lt1"/>
              </a:solidFill>
              <a:latin typeface="Arial"/>
              <a:ea typeface="Arial"/>
              <a:cs typeface="Arial"/>
              <a:sym typeface="Arial"/>
            </a:endParaRPr>
          </a:p>
        </p:txBody>
      </p:sp>
      <p:pic>
        <p:nvPicPr>
          <p:cNvPr id="4277" name="Google Shape;4277;p240" descr="joy of Lord pixgood.com 2.jpg"/>
          <p:cNvPicPr preferRelativeResize="0"/>
          <p:nvPr/>
        </p:nvPicPr>
        <p:blipFill rotWithShape="1">
          <a:blip r:embed="rId4">
            <a:alphaModFix/>
          </a:blip>
          <a:srcRect l="33097" b="10052"/>
          <a:stretch/>
        </p:blipFill>
        <p:spPr>
          <a:xfrm>
            <a:off x="5211196" y="116632"/>
            <a:ext cx="3825300" cy="4219100"/>
          </a:xfrm>
          <a:prstGeom prst="rect">
            <a:avLst/>
          </a:prstGeom>
          <a:noFill/>
          <a:ln>
            <a:noFill/>
          </a:ln>
        </p:spPr>
      </p:pic>
      <p:sp>
        <p:nvSpPr>
          <p:cNvPr id="4278" name="Google Shape;4278;p240"/>
          <p:cNvSpPr txBox="1"/>
          <p:nvPr/>
        </p:nvSpPr>
        <p:spPr>
          <a:xfrm>
            <a:off x="5148064" y="4293096"/>
            <a:ext cx="3960440"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BFBFBF"/>
                </a:solidFill>
                <a:latin typeface="Arial"/>
                <a:ea typeface="Arial"/>
                <a:cs typeface="Arial"/>
                <a:sym typeface="Arial"/>
              </a:rPr>
              <a:t>various copies on internet, original source unknown, </a:t>
            </a:r>
            <a:endParaRPr/>
          </a:p>
          <a:p>
            <a:pPr marL="0" marR="0" lvl="0" indent="0" algn="ctr" rtl="0">
              <a:spcBef>
                <a:spcPts val="0"/>
              </a:spcBef>
              <a:spcAft>
                <a:spcPts val="0"/>
              </a:spcAft>
              <a:buNone/>
            </a:pPr>
            <a:r>
              <a:rPr lang="en-US" sz="1000">
                <a:solidFill>
                  <a:srgbClr val="BFBFBF"/>
                </a:solidFill>
                <a:latin typeface="Arial"/>
                <a:ea typeface="Arial"/>
                <a:cs typeface="Arial"/>
                <a:sym typeface="Arial"/>
              </a:rPr>
              <a:t>but this is adapted from pixgood.com</a:t>
            </a:r>
            <a:endParaRPr sz="1000">
              <a:solidFill>
                <a:srgbClr val="BFBFBF"/>
              </a:solidFill>
              <a:latin typeface="Arial"/>
              <a:ea typeface="Arial"/>
              <a:cs typeface="Arial"/>
              <a:sym typeface="Arial"/>
            </a:endParaRPr>
          </a:p>
        </p:txBody>
      </p:sp>
      <p:sp>
        <p:nvSpPr>
          <p:cNvPr id="4279" name="Google Shape;4279;p240"/>
          <p:cNvSpPr txBox="1"/>
          <p:nvPr/>
        </p:nvSpPr>
        <p:spPr>
          <a:xfrm>
            <a:off x="5508104" y="3212976"/>
            <a:ext cx="3096344"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dk2"/>
                </a:solidFill>
                <a:latin typeface="Calibri"/>
                <a:ea typeface="Calibri"/>
                <a:cs typeface="Calibri"/>
                <a:sym typeface="Calibri"/>
              </a:rPr>
              <a:t>éternellement parfait en Christ</a:t>
            </a:r>
            <a:endParaRPr sz="2400" b="1">
              <a:solidFill>
                <a:schemeClr val="dk2"/>
              </a:solidFill>
              <a:latin typeface="Calibri"/>
              <a:ea typeface="Calibri"/>
              <a:cs typeface="Calibri"/>
              <a:sym typeface="Calibri"/>
            </a:endParaRPr>
          </a:p>
        </p:txBody>
      </p:sp>
      <p:sp>
        <p:nvSpPr>
          <p:cNvPr id="4280" name="Google Shape;4280;p240"/>
          <p:cNvSpPr txBox="1"/>
          <p:nvPr/>
        </p:nvSpPr>
        <p:spPr>
          <a:xfrm>
            <a:off x="3203848" y="4869160"/>
            <a:ext cx="5760640" cy="914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dirty="0">
                <a:solidFill>
                  <a:srgbClr val="FF0000"/>
                </a:solidFill>
                <a:latin typeface="Calibri"/>
                <a:ea typeface="Calibri"/>
                <a:cs typeface="Calibri"/>
                <a:sym typeface="Calibri"/>
              </a:rPr>
              <a:t>92. </a:t>
            </a:r>
            <a:r>
              <a:rPr lang="en-US" sz="2800" b="1" dirty="0" err="1">
                <a:solidFill>
                  <a:srgbClr val="FF0000"/>
                </a:solidFill>
                <a:latin typeface="Calibri"/>
                <a:ea typeface="Calibri"/>
                <a:cs typeface="Calibri"/>
                <a:sym typeface="Calibri"/>
              </a:rPr>
              <a:t>sa</a:t>
            </a:r>
            <a:r>
              <a:rPr lang="en-US" sz="2800" b="1" dirty="0">
                <a:solidFill>
                  <a:srgbClr val="FF0000"/>
                </a:solidFill>
                <a:latin typeface="Calibri"/>
                <a:ea typeface="Calibri"/>
                <a:cs typeface="Calibri"/>
                <a:sym typeface="Calibri"/>
              </a:rPr>
              <a:t> bonne </a:t>
            </a:r>
            <a:r>
              <a:rPr lang="en-US" sz="2800" b="1" dirty="0" err="1">
                <a:solidFill>
                  <a:srgbClr val="FF0000"/>
                </a:solidFill>
                <a:latin typeface="Calibri"/>
                <a:ea typeface="Calibri"/>
                <a:cs typeface="Calibri"/>
                <a:sym typeface="Calibri"/>
              </a:rPr>
              <a:t>œuvre</a:t>
            </a:r>
            <a:r>
              <a:rPr lang="en-US" sz="2800" b="1" dirty="0">
                <a:solidFill>
                  <a:srgbClr val="FF0000"/>
                </a:solidFill>
                <a:latin typeface="Calibri"/>
                <a:ea typeface="Calibri"/>
                <a:cs typeface="Calibri"/>
                <a:sym typeface="Calibri"/>
              </a:rPr>
              <a:t> </a:t>
            </a:r>
            <a:r>
              <a:rPr lang="en-US" sz="2800" b="1" dirty="0" err="1">
                <a:solidFill>
                  <a:srgbClr val="FF0000"/>
                </a:solidFill>
                <a:latin typeface="Calibri"/>
                <a:ea typeface="Calibri"/>
                <a:cs typeface="Calibri"/>
                <a:sym typeface="Calibri"/>
              </a:rPr>
              <a:t>rendue</a:t>
            </a:r>
            <a:r>
              <a:rPr lang="en-US" sz="2800" b="1" dirty="0">
                <a:solidFill>
                  <a:srgbClr val="FF0000"/>
                </a:solidFill>
                <a:latin typeface="Calibri"/>
                <a:ea typeface="Calibri"/>
                <a:cs typeface="Calibri"/>
                <a:sym typeface="Calibri"/>
              </a:rPr>
              <a:t> </a:t>
            </a:r>
            <a:r>
              <a:rPr lang="en-US" sz="2800" b="1" dirty="0" err="1">
                <a:solidFill>
                  <a:srgbClr val="FF0000"/>
                </a:solidFill>
                <a:latin typeface="Calibri"/>
                <a:ea typeface="Calibri"/>
                <a:cs typeface="Calibri"/>
                <a:sym typeface="Calibri"/>
              </a:rPr>
              <a:t>parfaite</a:t>
            </a:r>
            <a:r>
              <a:rPr lang="en-US" sz="2800" b="1" dirty="0">
                <a:solidFill>
                  <a:srgbClr val="FF0000"/>
                </a:solidFill>
                <a:latin typeface="Calibri"/>
                <a:ea typeface="Calibri"/>
                <a:cs typeface="Calibri"/>
                <a:sym typeface="Calibri"/>
              </a:rPr>
              <a:t> et </a:t>
            </a:r>
            <a:r>
              <a:rPr lang="en-US" sz="2800" b="1" dirty="0" err="1">
                <a:solidFill>
                  <a:srgbClr val="FF0000"/>
                </a:solidFill>
                <a:latin typeface="Calibri"/>
                <a:ea typeface="Calibri"/>
                <a:cs typeface="Calibri"/>
                <a:sym typeface="Calibri"/>
              </a:rPr>
              <a:t>complète</a:t>
            </a:r>
            <a:r>
              <a:rPr lang="en-US" sz="2800" b="1" dirty="0">
                <a:solidFill>
                  <a:srgbClr val="FF0000"/>
                </a:solidFill>
                <a:latin typeface="Calibri"/>
                <a:ea typeface="Calibri"/>
                <a:cs typeface="Calibri"/>
                <a:sym typeface="Calibri"/>
              </a:rPr>
              <a:t>!  Merci, Seigneur!</a:t>
            </a:r>
            <a:endParaRPr sz="2800" b="1" i="0" u="none" strike="noStrike" cap="none" dirty="0">
              <a:solidFill>
                <a:srgbClr val="FF0000"/>
              </a:solidFill>
              <a:latin typeface="Calibri"/>
              <a:ea typeface="Calibri"/>
              <a:cs typeface="Calibri"/>
              <a:sym typeface="Calibri"/>
            </a:endParaRPr>
          </a:p>
        </p:txBody>
      </p:sp>
      <p:pic>
        <p:nvPicPr>
          <p:cNvPr id="4281" name="Google Shape;4281;p240" descr="www.sherv.net big-tears.gif"/>
          <p:cNvPicPr preferRelativeResize="0"/>
          <p:nvPr/>
        </p:nvPicPr>
        <p:blipFill rotWithShape="1">
          <a:blip r:embed="rId5">
            <a:alphaModFix/>
          </a:blip>
          <a:srcRect/>
          <a:stretch/>
        </p:blipFill>
        <p:spPr>
          <a:xfrm>
            <a:off x="7524328" y="5901274"/>
            <a:ext cx="1440160" cy="840094"/>
          </a:xfrm>
          <a:prstGeom prst="rect">
            <a:avLst/>
          </a:prstGeom>
          <a:noFill/>
          <a:ln>
            <a:noFill/>
          </a:ln>
        </p:spPr>
      </p:pic>
      <p:sp>
        <p:nvSpPr>
          <p:cNvPr id="4282" name="Google Shape;4282;p240"/>
          <p:cNvSpPr txBox="1"/>
          <p:nvPr/>
        </p:nvSpPr>
        <p:spPr>
          <a:xfrm>
            <a:off x="4932759" y="6495147"/>
            <a:ext cx="3383657"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big tears smiley © sherv.net</a:t>
            </a:r>
            <a:endParaRPr/>
          </a:p>
        </p:txBody>
      </p:sp>
      <p:sp>
        <p:nvSpPr>
          <p:cNvPr id="4283" name="Google Shape;4283;p240"/>
          <p:cNvSpPr/>
          <p:nvPr/>
        </p:nvSpPr>
        <p:spPr>
          <a:xfrm>
            <a:off x="6300192" y="1556792"/>
            <a:ext cx="548640" cy="548640"/>
          </a:xfrm>
          <a:prstGeom prst="smileyFace">
            <a:avLst>
              <a:gd name="adj" fmla="val 4653"/>
            </a:avLst>
          </a:prstGeom>
          <a:solidFill>
            <a:srgbClr val="CC9900"/>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284" name="Google Shape;4284;p240"/>
          <p:cNvSpPr/>
          <p:nvPr/>
        </p:nvSpPr>
        <p:spPr>
          <a:xfrm>
            <a:off x="5652120" y="1656224"/>
            <a:ext cx="548640" cy="548640"/>
          </a:xfrm>
          <a:prstGeom prst="smileyFace">
            <a:avLst>
              <a:gd name="adj" fmla="val 4653"/>
            </a:avLst>
          </a:prstGeom>
          <a:solidFill>
            <a:srgbClr val="800080"/>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285" name="Google Shape;4285;p240"/>
          <p:cNvSpPr/>
          <p:nvPr/>
        </p:nvSpPr>
        <p:spPr>
          <a:xfrm>
            <a:off x="7119704" y="1628800"/>
            <a:ext cx="548640" cy="548640"/>
          </a:xfrm>
          <a:prstGeom prst="smileyFace">
            <a:avLst>
              <a:gd name="adj" fmla="val 4653"/>
            </a:avLst>
          </a:prstGeom>
          <a:solidFill>
            <a:srgbClr val="00CC00"/>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286" name="Google Shape;4286;p240"/>
          <p:cNvSpPr/>
          <p:nvPr/>
        </p:nvSpPr>
        <p:spPr>
          <a:xfrm>
            <a:off x="7911792" y="1709192"/>
            <a:ext cx="548640" cy="548640"/>
          </a:xfrm>
          <a:prstGeom prst="smileyFace">
            <a:avLst>
              <a:gd name="adj" fmla="val 4653"/>
            </a:avLst>
          </a:prstGeom>
          <a:solidFill>
            <a:srgbClr val="FF0000"/>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287" name="Google Shape;4287;p240"/>
          <p:cNvSpPr/>
          <p:nvPr/>
        </p:nvSpPr>
        <p:spPr>
          <a:xfrm>
            <a:off x="5796136" y="692696"/>
            <a:ext cx="548640" cy="548640"/>
          </a:xfrm>
          <a:prstGeom prst="smileyFace">
            <a:avLst>
              <a:gd name="adj" fmla="val 4653"/>
            </a:avLst>
          </a:prstGeom>
          <a:solidFill>
            <a:srgbClr val="00FF00"/>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288" name="Google Shape;4288;p240"/>
          <p:cNvSpPr/>
          <p:nvPr/>
        </p:nvSpPr>
        <p:spPr>
          <a:xfrm>
            <a:off x="6372200" y="476672"/>
            <a:ext cx="548640" cy="548640"/>
          </a:xfrm>
          <a:prstGeom prst="smileyFace">
            <a:avLst>
              <a:gd name="adj" fmla="val 4653"/>
            </a:avLst>
          </a:prstGeom>
          <a:solidFill>
            <a:srgbClr val="FFC000"/>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289" name="Google Shape;4289;p240"/>
          <p:cNvSpPr/>
          <p:nvPr/>
        </p:nvSpPr>
        <p:spPr>
          <a:xfrm>
            <a:off x="6975688" y="288072"/>
            <a:ext cx="548640" cy="548640"/>
          </a:xfrm>
          <a:prstGeom prst="smileyFace">
            <a:avLst>
              <a:gd name="adj" fmla="val 4653"/>
            </a:avLst>
          </a:prstGeom>
          <a:solidFill>
            <a:schemeClr val="dk2"/>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290" name="Google Shape;4290;p240"/>
          <p:cNvSpPr/>
          <p:nvPr/>
        </p:nvSpPr>
        <p:spPr>
          <a:xfrm>
            <a:off x="7740352" y="216064"/>
            <a:ext cx="548640" cy="548640"/>
          </a:xfrm>
          <a:prstGeom prst="smileyFace">
            <a:avLst>
              <a:gd name="adj" fmla="val 4653"/>
            </a:avLst>
          </a:prstGeom>
          <a:solidFill>
            <a:srgbClr val="FF66FF"/>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291" name="Google Shape;4291;p240"/>
          <p:cNvSpPr/>
          <p:nvPr/>
        </p:nvSpPr>
        <p:spPr>
          <a:xfrm>
            <a:off x="8199824" y="836712"/>
            <a:ext cx="548640" cy="548640"/>
          </a:xfrm>
          <a:prstGeom prst="smileyFace">
            <a:avLst>
              <a:gd name="adj" fmla="val 4653"/>
            </a:avLst>
          </a:prstGeom>
          <a:solidFill>
            <a:srgbClr val="00B0F0"/>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Shape 4296"/>
        <p:cNvGrpSpPr/>
        <p:nvPr/>
      </p:nvGrpSpPr>
      <p:grpSpPr>
        <a:xfrm>
          <a:off x="0" y="0"/>
          <a:ext cx="0" cy="0"/>
          <a:chOff x="0" y="0"/>
          <a:chExt cx="0" cy="0"/>
        </a:xfrm>
      </p:grpSpPr>
      <p:pic>
        <p:nvPicPr>
          <p:cNvPr id="4297" name="Google Shape;4297;p241" descr="RisenAtTomb.bmp"/>
          <p:cNvPicPr preferRelativeResize="0"/>
          <p:nvPr/>
        </p:nvPicPr>
        <p:blipFill rotWithShape="1">
          <a:blip r:embed="rId3">
            <a:alphaModFix/>
          </a:blip>
          <a:srcRect l="7706" t="5949" r="7691" b="21210"/>
          <a:stretch/>
        </p:blipFill>
        <p:spPr>
          <a:xfrm>
            <a:off x="467544" y="0"/>
            <a:ext cx="2966596" cy="3356992"/>
          </a:xfrm>
          <a:prstGeom prst="rect">
            <a:avLst/>
          </a:prstGeom>
          <a:noFill/>
          <a:ln>
            <a:noFill/>
          </a:ln>
        </p:spPr>
      </p:pic>
      <p:sp>
        <p:nvSpPr>
          <p:cNvPr id="4298" name="Google Shape;4298;p241"/>
          <p:cNvSpPr txBox="1"/>
          <p:nvPr/>
        </p:nvSpPr>
        <p:spPr>
          <a:xfrm>
            <a:off x="179512" y="2708275"/>
            <a:ext cx="2376363"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BFBFBF"/>
                </a:solidFill>
                <a:latin typeface="Arial"/>
                <a:ea typeface="Arial"/>
                <a:cs typeface="Arial"/>
                <a:sym typeface="Arial"/>
              </a:rPr>
              <a:t>various copies on internet, </a:t>
            </a:r>
            <a:endParaRPr/>
          </a:p>
          <a:p>
            <a:pPr marL="0" marR="0" lvl="0" indent="0" algn="ctr" rtl="0">
              <a:spcBef>
                <a:spcPts val="0"/>
              </a:spcBef>
              <a:spcAft>
                <a:spcPts val="0"/>
              </a:spcAft>
              <a:buNone/>
            </a:pPr>
            <a:r>
              <a:rPr lang="en-US" sz="800">
                <a:solidFill>
                  <a:srgbClr val="BFBFBF"/>
                </a:solidFill>
                <a:latin typeface="Arial"/>
                <a:ea typeface="Arial"/>
                <a:cs typeface="Arial"/>
                <a:sym typeface="Arial"/>
              </a:rPr>
              <a:t>original source unknown</a:t>
            </a:r>
            <a:endParaRPr/>
          </a:p>
        </p:txBody>
      </p:sp>
      <p:sp>
        <p:nvSpPr>
          <p:cNvPr id="4299" name="Google Shape;4299;p241"/>
          <p:cNvSpPr txBox="1"/>
          <p:nvPr/>
        </p:nvSpPr>
        <p:spPr>
          <a:xfrm>
            <a:off x="0" y="3357562"/>
            <a:ext cx="9144000" cy="523220"/>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93. corps de résurrection comme Jésus !  Merci, Seigneur!</a:t>
            </a:r>
            <a:endParaRPr sz="2800" b="1">
              <a:solidFill>
                <a:srgbClr val="FF0000"/>
              </a:solidFill>
              <a:latin typeface="Calibri"/>
              <a:ea typeface="Calibri"/>
              <a:cs typeface="Calibri"/>
              <a:sym typeface="Calibri"/>
            </a:endParaRPr>
          </a:p>
        </p:txBody>
      </p:sp>
      <p:pic>
        <p:nvPicPr>
          <p:cNvPr id="4300" name="Google Shape;4300;p241" descr="www.clipartkid.com-children-jumping-for-joy-clip-art-clipart-best-M7c3U5-clipart.jpeg"/>
          <p:cNvPicPr preferRelativeResize="0"/>
          <p:nvPr/>
        </p:nvPicPr>
        <p:blipFill rotWithShape="1">
          <a:blip r:embed="rId4">
            <a:alphaModFix/>
          </a:blip>
          <a:srcRect l="8324" t="4932" r="4272" b="6832"/>
          <a:stretch/>
        </p:blipFill>
        <p:spPr>
          <a:xfrm>
            <a:off x="3419872" y="44624"/>
            <a:ext cx="2898322" cy="3312368"/>
          </a:xfrm>
          <a:prstGeom prst="rect">
            <a:avLst/>
          </a:prstGeom>
          <a:noFill/>
          <a:ln>
            <a:noFill/>
          </a:ln>
        </p:spPr>
      </p:pic>
      <p:pic>
        <p:nvPicPr>
          <p:cNvPr id="4301" name="Google Shape;4301;p241" descr="www.clipartkid.com-boy-leaping-for-joy-free-art-images-for-christians-IfOUVJ-clipart.jpg"/>
          <p:cNvPicPr preferRelativeResize="0"/>
          <p:nvPr/>
        </p:nvPicPr>
        <p:blipFill rotWithShape="1">
          <a:blip r:embed="rId5">
            <a:alphaModFix/>
          </a:blip>
          <a:srcRect l="13086" r="5889"/>
          <a:stretch/>
        </p:blipFill>
        <p:spPr>
          <a:xfrm>
            <a:off x="6300192" y="44624"/>
            <a:ext cx="2370691" cy="3312368"/>
          </a:xfrm>
          <a:prstGeom prst="rect">
            <a:avLst/>
          </a:prstGeom>
          <a:noFill/>
          <a:ln>
            <a:noFill/>
          </a:ln>
        </p:spPr>
      </p:pic>
      <p:sp>
        <p:nvSpPr>
          <p:cNvPr id="4302" name="Google Shape;4302;p241"/>
          <p:cNvSpPr txBox="1"/>
          <p:nvPr/>
        </p:nvSpPr>
        <p:spPr>
          <a:xfrm>
            <a:off x="4355976" y="3068960"/>
            <a:ext cx="3744416"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BFBFBF"/>
                </a:solidFill>
                <a:latin typeface="Arial"/>
                <a:ea typeface="Arial"/>
                <a:cs typeface="Arial"/>
                <a:sym typeface="Arial"/>
              </a:rPr>
              <a:t>clipartkid.com  - boy leaping for joy, children jumping for joy</a:t>
            </a:r>
            <a:endParaRPr sz="800">
              <a:solidFill>
                <a:srgbClr val="BFBFBF"/>
              </a:solidFill>
              <a:latin typeface="Arial"/>
              <a:ea typeface="Arial"/>
              <a:cs typeface="Arial"/>
              <a:sym typeface="Arial"/>
            </a:endParaRPr>
          </a:p>
        </p:txBody>
      </p:sp>
      <p:pic>
        <p:nvPicPr>
          <p:cNvPr id="4303" name="Google Shape;4303;p241" descr="www.sherv.net big-tears.gif"/>
          <p:cNvPicPr preferRelativeResize="0"/>
          <p:nvPr/>
        </p:nvPicPr>
        <p:blipFill rotWithShape="1">
          <a:blip r:embed="rId6">
            <a:alphaModFix/>
          </a:blip>
          <a:srcRect/>
          <a:stretch/>
        </p:blipFill>
        <p:spPr>
          <a:xfrm>
            <a:off x="-36512" y="5901274"/>
            <a:ext cx="1440160" cy="840094"/>
          </a:xfrm>
          <a:prstGeom prst="rect">
            <a:avLst/>
          </a:prstGeom>
          <a:noFill/>
          <a:ln>
            <a:noFill/>
          </a:ln>
        </p:spPr>
      </p:pic>
      <p:sp>
        <p:nvSpPr>
          <p:cNvPr id="4304" name="Google Shape;4304;p241"/>
          <p:cNvSpPr txBox="1"/>
          <p:nvPr/>
        </p:nvSpPr>
        <p:spPr>
          <a:xfrm>
            <a:off x="35496" y="6567155"/>
            <a:ext cx="3383657"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7F7F7F"/>
                </a:solidFill>
                <a:latin typeface="Arial"/>
                <a:ea typeface="Arial"/>
                <a:cs typeface="Arial"/>
                <a:sym typeface="Arial"/>
              </a:rPr>
              <a:t>big tears smiley © sherv.net</a:t>
            </a:r>
            <a:endParaRPr/>
          </a:p>
        </p:txBody>
      </p:sp>
      <p:sp>
        <p:nvSpPr>
          <p:cNvPr id="4305" name="Google Shape;4305;p241"/>
          <p:cNvSpPr txBox="1"/>
          <p:nvPr/>
        </p:nvSpPr>
        <p:spPr>
          <a:xfrm>
            <a:off x="251520" y="4365625"/>
            <a:ext cx="8676456" cy="2015703"/>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600" b="1" i="0" u="none" strike="noStrike" cap="none">
                <a:solidFill>
                  <a:schemeClr val="dk2"/>
                </a:solidFill>
                <a:latin typeface="Calibri"/>
                <a:ea typeface="Calibri"/>
                <a:cs typeface="Calibri"/>
                <a:sym typeface="Calibri"/>
              </a:rPr>
              <a:t> </a:t>
            </a:r>
            <a:r>
              <a:rPr lang="en-US" sz="2600" b="1">
                <a:solidFill>
                  <a:schemeClr val="dk2"/>
                </a:solidFill>
                <a:latin typeface="Calibri"/>
                <a:ea typeface="Calibri"/>
                <a:cs typeface="Calibri"/>
                <a:sym typeface="Calibri"/>
              </a:rPr>
              <a:t>« Mais maintenant, Christ est ressuscité des morts, il est les prémices de ceux qui sont morts.  Car, puisque la mort est venue par un homme, c'est aussi par un homme qu'est venue la résurrection des morts. . . . mais chacun en son rang. </a:t>
            </a:r>
            <a:endParaRPr/>
          </a:p>
          <a:p>
            <a:pPr marL="0" marR="0" lvl="0" indent="0" algn="ctr" rtl="0">
              <a:spcBef>
                <a:spcPts val="0"/>
              </a:spcBef>
              <a:spcAft>
                <a:spcPts val="0"/>
              </a:spcAft>
              <a:buNone/>
            </a:pPr>
            <a:r>
              <a:rPr lang="en-US" sz="2600" b="1">
                <a:solidFill>
                  <a:schemeClr val="dk2"/>
                </a:solidFill>
                <a:latin typeface="Calibri"/>
                <a:ea typeface="Calibri"/>
                <a:cs typeface="Calibri"/>
                <a:sym typeface="Calibri"/>
              </a:rPr>
              <a:t>Christ comme prémices, puis ceux qui appartiennent </a:t>
            </a:r>
            <a:endParaRPr/>
          </a:p>
          <a:p>
            <a:pPr marL="0" marR="0" lvl="0" indent="0" algn="ctr" rtl="0">
              <a:spcBef>
                <a:spcPts val="0"/>
              </a:spcBef>
              <a:spcAft>
                <a:spcPts val="0"/>
              </a:spcAft>
              <a:buNone/>
            </a:pPr>
            <a:r>
              <a:rPr lang="en-US" sz="2600" b="1">
                <a:solidFill>
                  <a:schemeClr val="dk2"/>
                </a:solidFill>
                <a:latin typeface="Calibri"/>
                <a:ea typeface="Calibri"/>
                <a:cs typeface="Calibri"/>
                <a:sym typeface="Calibri"/>
              </a:rPr>
              <a:t>à Christ, lors de son avènement »</a:t>
            </a:r>
            <a:r>
              <a:rPr lang="en-US" sz="2600" b="1" i="0" u="none" strike="noStrike" cap="none">
                <a:solidFill>
                  <a:schemeClr val="dk2"/>
                </a:solidFill>
                <a:latin typeface="Calibri"/>
                <a:ea typeface="Calibri"/>
                <a:cs typeface="Calibri"/>
                <a:sym typeface="Calibri"/>
              </a:rPr>
              <a:t> </a:t>
            </a:r>
            <a:endParaRPr/>
          </a:p>
          <a:p>
            <a:pPr marL="0" marR="0" lvl="0" indent="0" algn="ctr" rtl="0">
              <a:spcBef>
                <a:spcPts val="0"/>
              </a:spcBef>
              <a:spcAft>
                <a:spcPts val="0"/>
              </a:spcAft>
              <a:buNone/>
            </a:pPr>
            <a:r>
              <a:rPr lang="en-US" sz="2600" b="1" i="0" u="none" strike="noStrike" cap="none">
                <a:solidFill>
                  <a:schemeClr val="dk2"/>
                </a:solidFill>
                <a:latin typeface="Calibri"/>
                <a:ea typeface="Calibri"/>
                <a:cs typeface="Calibri"/>
                <a:sym typeface="Calibri"/>
              </a:rPr>
              <a:t>1 Cor 15:20,21,23</a:t>
            </a:r>
            <a:endParaRPr/>
          </a:p>
        </p:txBody>
      </p:sp>
      <p:pic>
        <p:nvPicPr>
          <p:cNvPr id="4306" name="Google Shape;4306;p241" descr="dove and sword large cropped.png"/>
          <p:cNvPicPr preferRelativeResize="0"/>
          <p:nvPr/>
        </p:nvPicPr>
        <p:blipFill rotWithShape="1">
          <a:blip r:embed="rId7">
            <a:alphaModFix/>
          </a:blip>
          <a:srcRect/>
          <a:stretch/>
        </p:blipFill>
        <p:spPr>
          <a:xfrm>
            <a:off x="4355976" y="1052736"/>
            <a:ext cx="974225" cy="1008112"/>
          </a:xfrm>
          <a:prstGeom prst="rect">
            <a:avLst/>
          </a:prstGeom>
          <a:noFill/>
          <a:ln>
            <a:noFill/>
          </a:ln>
        </p:spPr>
      </p:pic>
      <p:pic>
        <p:nvPicPr>
          <p:cNvPr id="4307" name="Google Shape;4307;p241" descr="dove and sword large cropped.png"/>
          <p:cNvPicPr preferRelativeResize="0"/>
          <p:nvPr/>
        </p:nvPicPr>
        <p:blipFill rotWithShape="1">
          <a:blip r:embed="rId7">
            <a:alphaModFix/>
          </a:blip>
          <a:srcRect/>
          <a:stretch/>
        </p:blipFill>
        <p:spPr>
          <a:xfrm>
            <a:off x="6732240" y="908720"/>
            <a:ext cx="974225" cy="1008112"/>
          </a:xfrm>
          <a:prstGeom prst="rect">
            <a:avLst/>
          </a:prstGeom>
          <a:noFill/>
          <a:ln>
            <a:noFill/>
          </a:ln>
        </p:spPr>
      </p:pic>
      <p:sp>
        <p:nvSpPr>
          <p:cNvPr id="4308" name="Google Shape;4308;p241"/>
          <p:cNvSpPr txBox="1"/>
          <p:nvPr/>
        </p:nvSpPr>
        <p:spPr>
          <a:xfrm>
            <a:off x="5076056" y="2348880"/>
            <a:ext cx="1872208"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BFBFBF"/>
                </a:solidFill>
                <a:latin typeface="Arial"/>
                <a:ea typeface="Arial"/>
                <a:cs typeface="Arial"/>
                <a:sym typeface="Arial"/>
              </a:rPr>
              <a:t>Dove, cross and Bible</a:t>
            </a:r>
            <a:endParaRPr/>
          </a:p>
          <a:p>
            <a:pPr marL="0" marR="0" lvl="0" indent="0" algn="ctr" rtl="0">
              <a:spcBef>
                <a:spcPts val="0"/>
              </a:spcBef>
              <a:spcAft>
                <a:spcPts val="0"/>
              </a:spcAft>
              <a:buNone/>
            </a:pPr>
            <a:r>
              <a:rPr lang="en-US" sz="800">
                <a:solidFill>
                  <a:srgbClr val="BFBFBF"/>
                </a:solidFill>
                <a:latin typeface="Arial"/>
                <a:ea typeface="Arial"/>
                <a:cs typeface="Arial"/>
                <a:sym typeface="Arial"/>
              </a:rPr>
              <a:t>Microsoft clip art © 2013 </a:t>
            </a:r>
            <a:endParaRPr/>
          </a:p>
          <a:p>
            <a:pPr marL="0" marR="0" lvl="0" indent="0" algn="ctr" rtl="0">
              <a:spcBef>
                <a:spcPts val="0"/>
              </a:spcBef>
              <a:spcAft>
                <a:spcPts val="0"/>
              </a:spcAft>
              <a:buNone/>
            </a:pPr>
            <a:r>
              <a:rPr lang="en-US" sz="800">
                <a:solidFill>
                  <a:srgbClr val="BFBFBF"/>
                </a:solidFill>
                <a:latin typeface="Arial"/>
                <a:ea typeface="Arial"/>
                <a:cs typeface="Arial"/>
                <a:sym typeface="Arial"/>
              </a:rPr>
              <a:t>Microsoft Corp</a:t>
            </a:r>
            <a:endParaRPr sz="800">
              <a:solidFill>
                <a:srgbClr val="BFBFBF"/>
              </a:solidFill>
              <a:latin typeface="Arial"/>
              <a:ea typeface="Arial"/>
              <a:cs typeface="Arial"/>
              <a:sym typeface="Arial"/>
            </a:endParaRPr>
          </a:p>
        </p:txBody>
      </p:sp>
    </p:spTree>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Shape 4312"/>
        <p:cNvGrpSpPr/>
        <p:nvPr/>
      </p:nvGrpSpPr>
      <p:grpSpPr>
        <a:xfrm>
          <a:off x="0" y="0"/>
          <a:ext cx="0" cy="0"/>
          <a:chOff x="0" y="0"/>
          <a:chExt cx="0" cy="0"/>
        </a:xfrm>
      </p:grpSpPr>
      <p:pic>
        <p:nvPicPr>
          <p:cNvPr id="4313" name="Google Shape;4313;p242" descr="bride-trackingbibleprophecy.com.jpg"/>
          <p:cNvPicPr preferRelativeResize="0"/>
          <p:nvPr/>
        </p:nvPicPr>
        <p:blipFill rotWithShape="1">
          <a:blip r:embed="rId3">
            <a:alphaModFix/>
          </a:blip>
          <a:srcRect l="1483" r="2038"/>
          <a:stretch/>
        </p:blipFill>
        <p:spPr>
          <a:xfrm>
            <a:off x="35496" y="119905"/>
            <a:ext cx="4680520" cy="6621463"/>
          </a:xfrm>
          <a:prstGeom prst="rect">
            <a:avLst/>
          </a:prstGeom>
          <a:noFill/>
          <a:ln>
            <a:noFill/>
          </a:ln>
        </p:spPr>
      </p:pic>
      <p:sp>
        <p:nvSpPr>
          <p:cNvPr id="4314" name="Google Shape;4314;p242"/>
          <p:cNvSpPr txBox="1"/>
          <p:nvPr/>
        </p:nvSpPr>
        <p:spPr>
          <a:xfrm>
            <a:off x="323528" y="6413266"/>
            <a:ext cx="4321348"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A5A5A5"/>
                </a:solidFill>
                <a:latin typeface="Arial"/>
                <a:ea typeface="Arial"/>
                <a:cs typeface="Arial"/>
                <a:sym typeface="Arial"/>
              </a:rPr>
              <a:t>various copies on internet,  original source unknown</a:t>
            </a:r>
            <a:endParaRPr/>
          </a:p>
          <a:p>
            <a:pPr marL="0" marR="0" lvl="0" indent="0" algn="ctr" rtl="0">
              <a:spcBef>
                <a:spcPts val="0"/>
              </a:spcBef>
              <a:spcAft>
                <a:spcPts val="0"/>
              </a:spcAft>
              <a:buNone/>
            </a:pPr>
            <a:r>
              <a:rPr lang="en-US" sz="1000">
                <a:solidFill>
                  <a:srgbClr val="A5A5A5"/>
                </a:solidFill>
                <a:latin typeface="Arial"/>
                <a:ea typeface="Arial"/>
                <a:cs typeface="Arial"/>
                <a:sym typeface="Arial"/>
              </a:rPr>
              <a:t>This is from  Pinterest.com  johnkrohn.blogspot.kr</a:t>
            </a:r>
            <a:endParaRPr sz="1000">
              <a:solidFill>
                <a:srgbClr val="A5A5A5"/>
              </a:solidFill>
              <a:latin typeface="Arial"/>
              <a:ea typeface="Arial"/>
              <a:cs typeface="Arial"/>
              <a:sym typeface="Arial"/>
            </a:endParaRPr>
          </a:p>
        </p:txBody>
      </p:sp>
      <p:pic>
        <p:nvPicPr>
          <p:cNvPr id="4315" name="Google Shape;4315;p242" descr="www.sherv.net big-tears.gif"/>
          <p:cNvPicPr preferRelativeResize="0"/>
          <p:nvPr/>
        </p:nvPicPr>
        <p:blipFill rotWithShape="1">
          <a:blip r:embed="rId4">
            <a:alphaModFix/>
          </a:blip>
          <a:srcRect/>
          <a:stretch/>
        </p:blipFill>
        <p:spPr>
          <a:xfrm>
            <a:off x="7703872" y="5901274"/>
            <a:ext cx="1440160" cy="840094"/>
          </a:xfrm>
          <a:prstGeom prst="rect">
            <a:avLst/>
          </a:prstGeom>
          <a:noFill/>
          <a:ln>
            <a:noFill/>
          </a:ln>
        </p:spPr>
      </p:pic>
      <p:sp>
        <p:nvSpPr>
          <p:cNvPr id="4316" name="Google Shape;4316;p242"/>
          <p:cNvSpPr txBox="1"/>
          <p:nvPr/>
        </p:nvSpPr>
        <p:spPr>
          <a:xfrm>
            <a:off x="5220791" y="6567155"/>
            <a:ext cx="3383657"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7F7F7F"/>
                </a:solidFill>
                <a:latin typeface="Arial"/>
                <a:ea typeface="Arial"/>
                <a:cs typeface="Arial"/>
                <a:sym typeface="Arial"/>
              </a:rPr>
              <a:t>big tears smiley © sherv.net</a:t>
            </a:r>
            <a:endParaRPr/>
          </a:p>
        </p:txBody>
      </p:sp>
      <p:sp>
        <p:nvSpPr>
          <p:cNvPr id="4317" name="Google Shape;4317;p242"/>
          <p:cNvSpPr txBox="1"/>
          <p:nvPr/>
        </p:nvSpPr>
        <p:spPr>
          <a:xfrm>
            <a:off x="4860032" y="116632"/>
            <a:ext cx="4139952" cy="129614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7142"/>
              </a:lnSpc>
              <a:spcBef>
                <a:spcPts val="0"/>
              </a:spcBef>
              <a:spcAft>
                <a:spcPts val="0"/>
              </a:spcAft>
              <a:buNone/>
            </a:pPr>
            <a:r>
              <a:rPr lang="en-US" sz="2800" b="1" dirty="0">
                <a:solidFill>
                  <a:srgbClr val="FF0000"/>
                </a:solidFill>
                <a:latin typeface="Calibri"/>
                <a:ea typeface="Calibri"/>
                <a:cs typeface="Calibri"/>
                <a:sym typeface="Calibri"/>
              </a:rPr>
              <a:t>94. </a:t>
            </a:r>
            <a:r>
              <a:rPr lang="en-US" sz="2800" b="1" dirty="0" err="1">
                <a:solidFill>
                  <a:srgbClr val="FF0000"/>
                </a:solidFill>
                <a:latin typeface="Calibri"/>
                <a:ea typeface="Calibri"/>
                <a:cs typeface="Calibri"/>
                <a:sym typeface="Calibri"/>
              </a:rPr>
              <a:t>mariage</a:t>
            </a:r>
            <a:r>
              <a:rPr lang="en-US" sz="2800" b="1" dirty="0">
                <a:solidFill>
                  <a:srgbClr val="FF0000"/>
                </a:solidFill>
                <a:latin typeface="Calibri"/>
                <a:ea typeface="Calibri"/>
                <a:cs typeface="Calibri"/>
                <a:sym typeface="Calibri"/>
              </a:rPr>
              <a:t> de </a:t>
            </a:r>
            <a:r>
              <a:rPr lang="en-US" sz="2800" b="1" dirty="0" err="1">
                <a:solidFill>
                  <a:srgbClr val="FF0000"/>
                </a:solidFill>
                <a:latin typeface="Calibri"/>
                <a:ea typeface="Calibri"/>
                <a:cs typeface="Calibri"/>
                <a:sym typeface="Calibri"/>
              </a:rPr>
              <a:t>l'Agneau</a:t>
            </a:r>
            <a:r>
              <a:rPr lang="en-US" sz="2800" b="1" dirty="0">
                <a:solidFill>
                  <a:srgbClr val="FF0000"/>
                </a:solidFill>
                <a:latin typeface="Calibri"/>
                <a:ea typeface="Calibri"/>
                <a:cs typeface="Calibri"/>
                <a:sym typeface="Calibri"/>
              </a:rPr>
              <a:t> </a:t>
            </a:r>
            <a:endParaRPr dirty="0">
              <a:solidFill>
                <a:srgbClr val="FF0000"/>
              </a:solidFill>
            </a:endParaRPr>
          </a:p>
          <a:p>
            <a:pPr marL="0" marR="0" lvl="0" indent="0" algn="ctr" rtl="0">
              <a:lnSpc>
                <a:spcPct val="107142"/>
              </a:lnSpc>
              <a:spcBef>
                <a:spcPts val="0"/>
              </a:spcBef>
              <a:spcAft>
                <a:spcPts val="0"/>
              </a:spcAft>
              <a:buNone/>
            </a:pPr>
            <a:r>
              <a:rPr lang="en-US" sz="2800" b="1" dirty="0">
                <a:solidFill>
                  <a:srgbClr val="FF0000"/>
                </a:solidFill>
                <a:latin typeface="Calibri"/>
                <a:ea typeface="Calibri"/>
                <a:cs typeface="Calibri"/>
                <a:sym typeface="Calibri"/>
              </a:rPr>
              <a:t>à son </a:t>
            </a:r>
            <a:r>
              <a:rPr lang="en-US" sz="2800" b="1" dirty="0" err="1">
                <a:solidFill>
                  <a:srgbClr val="FF0000"/>
                </a:solidFill>
                <a:latin typeface="Calibri"/>
                <a:ea typeface="Calibri"/>
                <a:cs typeface="Calibri"/>
                <a:sym typeface="Calibri"/>
              </a:rPr>
              <a:t>épouse</a:t>
            </a:r>
            <a:r>
              <a:rPr lang="en-US" sz="2800" b="1" dirty="0">
                <a:solidFill>
                  <a:srgbClr val="FF0000"/>
                </a:solidFill>
                <a:latin typeface="Calibri"/>
                <a:ea typeface="Calibri"/>
                <a:cs typeface="Calibri"/>
                <a:sym typeface="Calibri"/>
              </a:rPr>
              <a:t>!</a:t>
            </a:r>
            <a:endParaRPr dirty="0">
              <a:solidFill>
                <a:srgbClr val="FF0000"/>
              </a:solidFill>
            </a:endParaRPr>
          </a:p>
          <a:p>
            <a:pPr marL="0" marR="0" lvl="0" indent="0" algn="ctr" rtl="0">
              <a:lnSpc>
                <a:spcPct val="107142"/>
              </a:lnSpc>
              <a:spcBef>
                <a:spcPts val="0"/>
              </a:spcBef>
              <a:spcAft>
                <a:spcPts val="0"/>
              </a:spcAft>
              <a:buNone/>
            </a:pPr>
            <a:r>
              <a:rPr lang="en-US" sz="2800" b="1" dirty="0">
                <a:solidFill>
                  <a:srgbClr val="FF0000"/>
                </a:solidFill>
                <a:latin typeface="Calibri"/>
                <a:ea typeface="Calibri"/>
                <a:cs typeface="Calibri"/>
                <a:sym typeface="Calibri"/>
              </a:rPr>
              <a:t>Merci, Seigneur!</a:t>
            </a:r>
            <a:endParaRPr sz="2800" dirty="0">
              <a:solidFill>
                <a:srgbClr val="FF0000"/>
              </a:solidFill>
              <a:latin typeface="Calibri"/>
              <a:ea typeface="Calibri"/>
              <a:cs typeface="Calibri"/>
              <a:sym typeface="Calibri"/>
            </a:endParaRPr>
          </a:p>
        </p:txBody>
      </p:sp>
      <p:sp>
        <p:nvSpPr>
          <p:cNvPr id="4318" name="Google Shape;4318;p242"/>
          <p:cNvSpPr txBox="1"/>
          <p:nvPr/>
        </p:nvSpPr>
        <p:spPr>
          <a:xfrm>
            <a:off x="4928839" y="3654152"/>
            <a:ext cx="4072317"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Réjouissons</a:t>
            </a:r>
            <a:r>
              <a:rPr lang="en-US" sz="2800" b="1" dirty="0">
                <a:solidFill>
                  <a:schemeClr val="dk2"/>
                </a:solidFill>
                <a:latin typeface="Calibri"/>
                <a:ea typeface="Calibri"/>
                <a:cs typeface="Calibri"/>
                <a:sym typeface="Calibri"/>
              </a:rPr>
              <a:t>-nous et </a:t>
            </a:r>
            <a:r>
              <a:rPr lang="en-US" sz="2800" b="1" dirty="0" err="1">
                <a:solidFill>
                  <a:schemeClr val="dk2"/>
                </a:solidFill>
                <a:latin typeface="Calibri"/>
                <a:ea typeface="Calibri"/>
                <a:cs typeface="Calibri"/>
                <a:sym typeface="Calibri"/>
              </a:rPr>
              <a:t>soyons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dans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l'allégresse</a:t>
            </a:r>
            <a:r>
              <a:rPr lang="en-US" sz="2800" b="1" dirty="0">
                <a:solidFill>
                  <a:schemeClr val="dk2"/>
                </a:solidFill>
                <a:latin typeface="Calibri"/>
                <a:ea typeface="Calibri"/>
                <a:cs typeface="Calibri"/>
                <a:sym typeface="Calibri"/>
              </a:rPr>
              <a:t>, et </a:t>
            </a:r>
            <a:r>
              <a:rPr lang="en-US" sz="2800" b="1" dirty="0" err="1">
                <a:solidFill>
                  <a:schemeClr val="dk2"/>
                </a:solidFill>
                <a:latin typeface="Calibri"/>
                <a:ea typeface="Calibri"/>
                <a:cs typeface="Calibri"/>
                <a:sym typeface="Calibri"/>
              </a:rPr>
              <a:t>donnons-lui</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gloire</a:t>
            </a:r>
            <a:r>
              <a:rPr lang="en-US" sz="2800" b="1" dirty="0">
                <a:solidFill>
                  <a:schemeClr val="dk2"/>
                </a:solidFill>
                <a:latin typeface="Calibri"/>
                <a:ea typeface="Calibri"/>
                <a:cs typeface="Calibri"/>
                <a:sym typeface="Calibri"/>
              </a:rPr>
              <a:t>; car les </a:t>
            </a:r>
            <a:r>
              <a:rPr lang="en-US" sz="2800" b="1" dirty="0" err="1">
                <a:solidFill>
                  <a:schemeClr val="dk2"/>
                </a:solidFill>
                <a:latin typeface="Calibri"/>
                <a:ea typeface="Calibri"/>
                <a:cs typeface="Calibri"/>
                <a:sym typeface="Calibri"/>
              </a:rPr>
              <a:t>noces</a:t>
            </a:r>
            <a:r>
              <a:rPr lang="en-US" sz="2800" b="1" dirty="0">
                <a:solidFill>
                  <a:schemeClr val="dk2"/>
                </a:solidFill>
                <a:latin typeface="Calibri"/>
                <a:ea typeface="Calibri"/>
                <a:cs typeface="Calibri"/>
                <a:sym typeface="Calibri"/>
              </a:rPr>
              <a:t> de </a:t>
            </a:r>
            <a:r>
              <a:rPr lang="en-US" sz="2800" b="1" dirty="0" err="1">
                <a:solidFill>
                  <a:schemeClr val="dk2"/>
                </a:solidFill>
                <a:latin typeface="Calibri"/>
                <a:ea typeface="Calibri"/>
                <a:cs typeface="Calibri"/>
                <a:sym typeface="Calibri"/>
              </a:rPr>
              <a:t>l'agneau</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sont</a:t>
            </a:r>
            <a:r>
              <a:rPr lang="en-US" sz="2800" b="1" dirty="0">
                <a:solidFill>
                  <a:schemeClr val="dk2"/>
                </a:solidFill>
                <a:latin typeface="Calibri"/>
                <a:ea typeface="Calibri"/>
                <a:cs typeface="Calibri"/>
                <a:sym typeface="Calibri"/>
              </a:rPr>
              <a:t> venues, et son </a:t>
            </a:r>
            <a:r>
              <a:rPr lang="en-US" sz="2800" b="1" dirty="0" err="1">
                <a:solidFill>
                  <a:schemeClr val="dk2"/>
                </a:solidFill>
                <a:latin typeface="Calibri"/>
                <a:ea typeface="Calibri"/>
                <a:cs typeface="Calibri"/>
                <a:sym typeface="Calibri"/>
              </a:rPr>
              <a:t>épouse</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s'est</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préparée</a:t>
            </a:r>
            <a:r>
              <a:rPr lang="en-US" sz="2800" b="1" dirty="0">
                <a:solidFill>
                  <a:schemeClr val="dk2"/>
                </a:solidFill>
                <a:latin typeface="Calibri"/>
                <a:ea typeface="Calibri"/>
                <a:cs typeface="Calibri"/>
                <a:sym typeface="Calibri"/>
              </a:rPr>
              <a:t> . . . </a:t>
            </a:r>
            <a:endParaRPr dirty="0"/>
          </a:p>
          <a:p>
            <a:pPr marL="0" marR="0" lvl="0" indent="0" algn="l" rtl="0">
              <a:spcBef>
                <a:spcPts val="0"/>
              </a:spcBef>
              <a:spcAft>
                <a:spcPts val="0"/>
              </a:spcAft>
              <a:buNone/>
            </a:pPr>
            <a:r>
              <a:rPr lang="en-US" sz="2800" b="1" dirty="0" err="1">
                <a:solidFill>
                  <a:schemeClr val="dk2"/>
                </a:solidFill>
                <a:latin typeface="Calibri"/>
                <a:ea typeface="Calibri"/>
                <a:cs typeface="Calibri"/>
                <a:sym typeface="Calibri"/>
              </a:rPr>
              <a:t>Heureux</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ceux</a:t>
            </a:r>
            <a:r>
              <a:rPr lang="en-US" sz="2800" b="1" dirty="0">
                <a:solidFill>
                  <a:schemeClr val="dk2"/>
                </a:solidFill>
                <a:latin typeface="Calibri"/>
                <a:ea typeface="Calibri"/>
                <a:cs typeface="Calibri"/>
                <a:sym typeface="Calibri"/>
              </a:rPr>
              <a:t> qui </a:t>
            </a:r>
            <a:r>
              <a:rPr lang="en-US" sz="2800" b="1" dirty="0" err="1">
                <a:solidFill>
                  <a:schemeClr val="dk2"/>
                </a:solidFill>
                <a:latin typeface="Calibri"/>
                <a:ea typeface="Calibri"/>
                <a:cs typeface="Calibri"/>
                <a:sym typeface="Calibri"/>
              </a:rPr>
              <a:t>sont</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appelés</a:t>
            </a:r>
            <a:r>
              <a:rPr lang="en-US" sz="2800" b="1" dirty="0">
                <a:solidFill>
                  <a:schemeClr val="dk2"/>
                </a:solidFill>
                <a:latin typeface="Calibri"/>
                <a:ea typeface="Calibri"/>
                <a:cs typeface="Calibri"/>
                <a:sym typeface="Calibri"/>
              </a:rPr>
              <a:t> au </a:t>
            </a:r>
            <a:r>
              <a:rPr lang="en-US" sz="2800" b="1" dirty="0" err="1">
                <a:solidFill>
                  <a:schemeClr val="dk2"/>
                </a:solidFill>
                <a:latin typeface="Calibri"/>
                <a:ea typeface="Calibri"/>
                <a:cs typeface="Calibri"/>
                <a:sym typeface="Calibri"/>
              </a:rPr>
              <a:t>festin</a:t>
            </a:r>
            <a:r>
              <a:rPr lang="en-US" sz="2800" b="1" dirty="0">
                <a:solidFill>
                  <a:schemeClr val="dk2"/>
                </a:solidFill>
                <a:latin typeface="Calibri"/>
                <a:ea typeface="Calibri"/>
                <a:cs typeface="Calibri"/>
                <a:sym typeface="Calibri"/>
              </a:rPr>
              <a:t> des </a:t>
            </a:r>
            <a:r>
              <a:rPr lang="en-US" sz="2800" b="1" dirty="0" err="1">
                <a:solidFill>
                  <a:schemeClr val="dk2"/>
                </a:solidFill>
                <a:latin typeface="Calibri"/>
                <a:ea typeface="Calibri"/>
                <a:cs typeface="Calibri"/>
                <a:sym typeface="Calibri"/>
              </a:rPr>
              <a:t>noces</a:t>
            </a:r>
            <a:r>
              <a:rPr lang="en-US" sz="2800" b="1" dirty="0">
                <a:solidFill>
                  <a:schemeClr val="dk2"/>
                </a:solidFill>
                <a:latin typeface="Calibri"/>
                <a:ea typeface="Calibri"/>
                <a:cs typeface="Calibri"/>
                <a:sym typeface="Calibri"/>
              </a:rPr>
              <a:t> de </a:t>
            </a:r>
            <a:r>
              <a:rPr lang="en-US" sz="2800" b="1" dirty="0" err="1">
                <a:solidFill>
                  <a:schemeClr val="dk2"/>
                </a:solidFill>
                <a:latin typeface="Calibri"/>
                <a:ea typeface="Calibri"/>
                <a:cs typeface="Calibri"/>
                <a:sym typeface="Calibri"/>
              </a:rPr>
              <a:t>l'agneau</a:t>
            </a:r>
            <a:r>
              <a:rPr lang="en-US" sz="2800" b="1" dirty="0">
                <a:solidFill>
                  <a:schemeClr val="dk2"/>
                </a:solidFill>
                <a:latin typeface="Calibri"/>
                <a:ea typeface="Calibri"/>
                <a:cs typeface="Calibri"/>
                <a:sym typeface="Calibri"/>
              </a:rPr>
              <a:t>! </a:t>
            </a:r>
            <a:endParaRPr dirty="0"/>
          </a:p>
          <a:p>
            <a:pPr marL="0" marR="0" lvl="0" indent="0" algn="l" rtl="0">
              <a:lnSpc>
                <a:spcPct val="107142"/>
              </a:lnSpc>
              <a:spcBef>
                <a:spcPts val="0"/>
              </a:spcBef>
              <a:spcAft>
                <a:spcPts val="0"/>
              </a:spcAft>
              <a:buNone/>
            </a:pPr>
            <a:r>
              <a:rPr lang="en-US" sz="2800" b="1" dirty="0" err="1">
                <a:solidFill>
                  <a:schemeClr val="dk2"/>
                </a:solidFill>
                <a:latin typeface="Calibri"/>
                <a:ea typeface="Calibri"/>
                <a:cs typeface="Calibri"/>
                <a:sym typeface="Calibri"/>
              </a:rPr>
              <a:t>Ap</a:t>
            </a:r>
            <a:r>
              <a:rPr lang="en-US" sz="2800" b="1" dirty="0">
                <a:solidFill>
                  <a:schemeClr val="dk2"/>
                </a:solidFill>
                <a:latin typeface="Calibri"/>
                <a:ea typeface="Calibri"/>
                <a:cs typeface="Calibri"/>
                <a:sym typeface="Calibri"/>
              </a:rPr>
              <a:t> 19:7, 9</a:t>
            </a:r>
            <a:br>
              <a:rPr lang="en-US" sz="2800" b="1" dirty="0">
                <a:solidFill>
                  <a:schemeClr val="dk2"/>
                </a:solidFill>
                <a:latin typeface="Calibri"/>
                <a:ea typeface="Calibri"/>
                <a:cs typeface="Calibri"/>
                <a:sym typeface="Calibri"/>
              </a:rPr>
            </a:br>
            <a:r>
              <a:rPr lang="en-US" sz="2800" b="1" dirty="0">
                <a:solidFill>
                  <a:schemeClr val="dk2"/>
                </a:solidFill>
                <a:latin typeface="Calibri"/>
                <a:ea typeface="Calibri"/>
                <a:cs typeface="Calibri"/>
                <a:sym typeface="Calibri"/>
              </a:rPr>
              <a:t> </a:t>
            </a:r>
            <a:br>
              <a:rPr lang="en-US" sz="2800" b="1" dirty="0">
                <a:solidFill>
                  <a:schemeClr val="dk2"/>
                </a:solidFill>
                <a:latin typeface="Calibri"/>
                <a:ea typeface="Calibri"/>
                <a:cs typeface="Calibri"/>
                <a:sym typeface="Calibri"/>
              </a:rPr>
            </a:br>
            <a:endParaRPr sz="2800" b="1" dirty="0">
              <a:solidFill>
                <a:schemeClr val="dk2"/>
              </a:solidFill>
              <a:latin typeface="Calibri"/>
              <a:ea typeface="Calibri"/>
              <a:cs typeface="Calibri"/>
              <a:sym typeface="Calibri"/>
            </a:endParaRPr>
          </a:p>
        </p:txBody>
      </p:sp>
    </p:spTree>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Shape 4322"/>
        <p:cNvGrpSpPr/>
        <p:nvPr/>
      </p:nvGrpSpPr>
      <p:grpSpPr>
        <a:xfrm>
          <a:off x="0" y="0"/>
          <a:ext cx="0" cy="0"/>
          <a:chOff x="0" y="0"/>
          <a:chExt cx="0" cy="0"/>
        </a:xfrm>
      </p:grpSpPr>
      <p:pic>
        <p:nvPicPr>
          <p:cNvPr id="4323" name="Google Shape;4323;p243" descr="bride-trackingbibleprophecy.com.jpg"/>
          <p:cNvPicPr preferRelativeResize="0"/>
          <p:nvPr/>
        </p:nvPicPr>
        <p:blipFill rotWithShape="1">
          <a:blip r:embed="rId3">
            <a:alphaModFix/>
          </a:blip>
          <a:srcRect l="1483" r="2038"/>
          <a:stretch/>
        </p:blipFill>
        <p:spPr>
          <a:xfrm>
            <a:off x="35496" y="119905"/>
            <a:ext cx="4680520" cy="6621463"/>
          </a:xfrm>
          <a:prstGeom prst="rect">
            <a:avLst/>
          </a:prstGeom>
          <a:noFill/>
          <a:ln>
            <a:noFill/>
          </a:ln>
        </p:spPr>
      </p:pic>
      <p:sp>
        <p:nvSpPr>
          <p:cNvPr id="4324" name="Google Shape;4324;p243"/>
          <p:cNvSpPr txBox="1"/>
          <p:nvPr/>
        </p:nvSpPr>
        <p:spPr>
          <a:xfrm>
            <a:off x="323528" y="6413266"/>
            <a:ext cx="4321348"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A5A5A5"/>
                </a:solidFill>
                <a:latin typeface="Arial"/>
                <a:ea typeface="Arial"/>
                <a:cs typeface="Arial"/>
                <a:sym typeface="Arial"/>
              </a:rPr>
              <a:t>various copies on internet,  original source unknown</a:t>
            </a:r>
            <a:endParaRPr/>
          </a:p>
          <a:p>
            <a:pPr marL="0" marR="0" lvl="0" indent="0" algn="ctr" rtl="0">
              <a:spcBef>
                <a:spcPts val="0"/>
              </a:spcBef>
              <a:spcAft>
                <a:spcPts val="0"/>
              </a:spcAft>
              <a:buNone/>
            </a:pPr>
            <a:r>
              <a:rPr lang="en-US" sz="1000">
                <a:solidFill>
                  <a:srgbClr val="A5A5A5"/>
                </a:solidFill>
                <a:latin typeface="Arial"/>
                <a:ea typeface="Arial"/>
                <a:cs typeface="Arial"/>
                <a:sym typeface="Arial"/>
              </a:rPr>
              <a:t>This is from  Pinterest.com  johnkrohn.blogspot.kr</a:t>
            </a:r>
            <a:endParaRPr sz="1000">
              <a:solidFill>
                <a:srgbClr val="A5A5A5"/>
              </a:solidFill>
              <a:latin typeface="Arial"/>
              <a:ea typeface="Arial"/>
              <a:cs typeface="Arial"/>
              <a:sym typeface="Arial"/>
            </a:endParaRPr>
          </a:p>
        </p:txBody>
      </p:sp>
      <p:pic>
        <p:nvPicPr>
          <p:cNvPr id="4325" name="Google Shape;4325;p243" descr="www.sherv.net big-tears.gif"/>
          <p:cNvPicPr preferRelativeResize="0"/>
          <p:nvPr/>
        </p:nvPicPr>
        <p:blipFill rotWithShape="1">
          <a:blip r:embed="rId4">
            <a:alphaModFix/>
          </a:blip>
          <a:srcRect/>
          <a:stretch/>
        </p:blipFill>
        <p:spPr>
          <a:xfrm>
            <a:off x="7703872" y="5901274"/>
            <a:ext cx="1440160" cy="840094"/>
          </a:xfrm>
          <a:prstGeom prst="rect">
            <a:avLst/>
          </a:prstGeom>
          <a:noFill/>
          <a:ln>
            <a:noFill/>
          </a:ln>
        </p:spPr>
      </p:pic>
      <p:sp>
        <p:nvSpPr>
          <p:cNvPr id="4326" name="Google Shape;4326;p243"/>
          <p:cNvSpPr txBox="1"/>
          <p:nvPr/>
        </p:nvSpPr>
        <p:spPr>
          <a:xfrm>
            <a:off x="5220791" y="6567155"/>
            <a:ext cx="3383657"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7F7F7F"/>
                </a:solidFill>
                <a:latin typeface="Arial"/>
                <a:ea typeface="Arial"/>
                <a:cs typeface="Arial"/>
                <a:sym typeface="Arial"/>
              </a:rPr>
              <a:t>big tears smiley © sherv.net</a:t>
            </a:r>
            <a:endParaRPr/>
          </a:p>
        </p:txBody>
      </p:sp>
      <p:sp>
        <p:nvSpPr>
          <p:cNvPr id="4327" name="Google Shape;4327;p243"/>
          <p:cNvSpPr txBox="1"/>
          <p:nvPr/>
        </p:nvSpPr>
        <p:spPr>
          <a:xfrm>
            <a:off x="4860032" y="116632"/>
            <a:ext cx="4139952" cy="129614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7142"/>
              </a:lnSpc>
              <a:spcBef>
                <a:spcPts val="0"/>
              </a:spcBef>
              <a:spcAft>
                <a:spcPts val="0"/>
              </a:spcAft>
              <a:buNone/>
            </a:pPr>
            <a:r>
              <a:rPr lang="en-US" sz="2800" b="1">
                <a:solidFill>
                  <a:srgbClr val="FF0000"/>
                </a:solidFill>
                <a:latin typeface="Calibri"/>
                <a:ea typeface="Calibri"/>
                <a:cs typeface="Calibri"/>
                <a:sym typeface="Calibri"/>
              </a:rPr>
              <a:t>94. mariage de l'Agneau </a:t>
            </a:r>
            <a:endParaRPr/>
          </a:p>
          <a:p>
            <a:pPr marL="0" marR="0" lvl="0" indent="0" algn="ctr" rtl="0">
              <a:lnSpc>
                <a:spcPct val="107142"/>
              </a:lnSpc>
              <a:spcBef>
                <a:spcPts val="0"/>
              </a:spcBef>
              <a:spcAft>
                <a:spcPts val="0"/>
              </a:spcAft>
              <a:buNone/>
            </a:pPr>
            <a:r>
              <a:rPr lang="en-US" sz="2800" b="1">
                <a:solidFill>
                  <a:srgbClr val="FF0000"/>
                </a:solidFill>
                <a:latin typeface="Calibri"/>
                <a:ea typeface="Calibri"/>
                <a:cs typeface="Calibri"/>
                <a:sym typeface="Calibri"/>
              </a:rPr>
              <a:t>à son épouse!</a:t>
            </a:r>
            <a:endParaRPr/>
          </a:p>
          <a:p>
            <a:pPr marL="0" marR="0" lvl="0" indent="0" algn="ctr" rtl="0">
              <a:lnSpc>
                <a:spcPct val="107142"/>
              </a:lnSpc>
              <a:spcBef>
                <a:spcPts val="0"/>
              </a:spcBef>
              <a:spcAft>
                <a:spcPts val="0"/>
              </a:spcAft>
              <a:buNone/>
            </a:pPr>
            <a:r>
              <a:rPr lang="en-US" sz="2800" b="1">
                <a:solidFill>
                  <a:srgbClr val="FF0000"/>
                </a:solidFill>
                <a:latin typeface="Calibri"/>
                <a:ea typeface="Calibri"/>
                <a:cs typeface="Calibri"/>
                <a:sym typeface="Calibri"/>
              </a:rPr>
              <a:t>Merci, Seigneur!</a:t>
            </a:r>
            <a:endParaRPr sz="2800">
              <a:solidFill>
                <a:srgbClr val="FF0000"/>
              </a:solidFill>
              <a:latin typeface="Calibri"/>
              <a:ea typeface="Calibri"/>
              <a:cs typeface="Calibri"/>
              <a:sym typeface="Calibri"/>
            </a:endParaRPr>
          </a:p>
        </p:txBody>
      </p:sp>
      <p:sp>
        <p:nvSpPr>
          <p:cNvPr id="4328" name="Google Shape;4328;p243"/>
          <p:cNvSpPr txBox="1"/>
          <p:nvPr/>
        </p:nvSpPr>
        <p:spPr>
          <a:xfrm>
            <a:off x="4860033" y="3501008"/>
            <a:ext cx="4176464"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2600" b="1">
                <a:solidFill>
                  <a:schemeClr val="dk2"/>
                </a:solidFill>
                <a:latin typeface="Calibri"/>
                <a:ea typeface="Calibri"/>
                <a:cs typeface="Calibri"/>
                <a:sym typeface="Calibri"/>
              </a:rPr>
              <a:t>« Car je suis jaloux de vous d'une jalousie de Dieu, parce que je vous ai fiancés à un seul époux, pour vous présenter à Christ comme une vierge pure.  Toutefois, de même que le serpent séduisit Eve par sa ruse, </a:t>
            </a:r>
            <a:endParaRPr/>
          </a:p>
          <a:p>
            <a:pPr marL="0" marR="0" lvl="0" indent="0" algn="l" rtl="0">
              <a:spcBef>
                <a:spcPts val="0"/>
              </a:spcBef>
              <a:spcAft>
                <a:spcPts val="0"/>
              </a:spcAft>
              <a:buNone/>
            </a:pPr>
            <a:r>
              <a:rPr lang="en-US" sz="2600" b="1">
                <a:solidFill>
                  <a:schemeClr val="dk2"/>
                </a:solidFill>
                <a:latin typeface="Calibri"/>
                <a:ea typeface="Calibri"/>
                <a:cs typeface="Calibri"/>
                <a:sym typeface="Calibri"/>
              </a:rPr>
              <a:t>je crains que vos pensées ne se corrompent et ne se détournent de la simplicité</a:t>
            </a:r>
            <a:endParaRPr/>
          </a:p>
          <a:p>
            <a:pPr marL="0" marR="0" lvl="0" indent="0" algn="l" rtl="0">
              <a:spcBef>
                <a:spcPts val="0"/>
              </a:spcBef>
              <a:spcAft>
                <a:spcPts val="0"/>
              </a:spcAft>
              <a:buNone/>
            </a:pPr>
            <a:r>
              <a:rPr lang="en-US" sz="2600" b="1">
                <a:solidFill>
                  <a:schemeClr val="dk2"/>
                </a:solidFill>
                <a:latin typeface="Calibri"/>
                <a:ea typeface="Calibri"/>
                <a:cs typeface="Calibri"/>
                <a:sym typeface="Calibri"/>
              </a:rPr>
              <a:t>à l'égard de Christ »</a:t>
            </a:r>
            <a:endParaRPr/>
          </a:p>
          <a:p>
            <a:pPr marL="0" marR="0" lvl="0" indent="0" algn="l" rtl="0">
              <a:lnSpc>
                <a:spcPct val="115384"/>
              </a:lnSpc>
              <a:spcBef>
                <a:spcPts val="0"/>
              </a:spcBef>
              <a:spcAft>
                <a:spcPts val="0"/>
              </a:spcAft>
              <a:buNone/>
            </a:pPr>
            <a:r>
              <a:rPr lang="en-US" sz="2600" b="1">
                <a:solidFill>
                  <a:schemeClr val="dk2"/>
                </a:solidFill>
                <a:latin typeface="Calibri"/>
                <a:ea typeface="Calibri"/>
                <a:cs typeface="Calibri"/>
                <a:sym typeface="Calibri"/>
              </a:rPr>
              <a:t>2 Cor 11:2-3 </a:t>
            </a:r>
            <a:endParaRPr sz="2600" b="1">
              <a:solidFill>
                <a:schemeClr val="dk2"/>
              </a:solidFill>
              <a:latin typeface="Arial"/>
              <a:ea typeface="Arial"/>
              <a:cs typeface="Arial"/>
              <a:sym typeface="Arial"/>
            </a:endParaRPr>
          </a:p>
        </p:txBody>
      </p:sp>
    </p:spTree>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Shape 4333"/>
        <p:cNvGrpSpPr/>
        <p:nvPr/>
      </p:nvGrpSpPr>
      <p:grpSpPr>
        <a:xfrm>
          <a:off x="0" y="0"/>
          <a:ext cx="0" cy="0"/>
          <a:chOff x="0" y="0"/>
          <a:chExt cx="0" cy="0"/>
        </a:xfrm>
      </p:grpSpPr>
      <p:pic>
        <p:nvPicPr>
          <p:cNvPr id="4334" name="Google Shape;4334;p244" descr="wipe tear MC900089430.jpg"/>
          <p:cNvPicPr preferRelativeResize="0"/>
          <p:nvPr/>
        </p:nvPicPr>
        <p:blipFill rotWithShape="1">
          <a:blip r:embed="rId3">
            <a:alphaModFix/>
          </a:blip>
          <a:srcRect/>
          <a:stretch/>
        </p:blipFill>
        <p:spPr>
          <a:xfrm>
            <a:off x="4381405" y="476672"/>
            <a:ext cx="4727670" cy="6024141"/>
          </a:xfrm>
          <a:prstGeom prst="rect">
            <a:avLst/>
          </a:prstGeom>
          <a:noFill/>
          <a:ln>
            <a:noFill/>
          </a:ln>
        </p:spPr>
      </p:pic>
      <p:sp>
        <p:nvSpPr>
          <p:cNvPr id="4335" name="Google Shape;4335;p244"/>
          <p:cNvSpPr/>
          <p:nvPr/>
        </p:nvSpPr>
        <p:spPr>
          <a:xfrm>
            <a:off x="4284663" y="5961063"/>
            <a:ext cx="3455987" cy="49212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chemeClr val="lt1"/>
                </a:solidFill>
                <a:latin typeface="Arial"/>
                <a:ea typeface="Arial"/>
                <a:cs typeface="Arial"/>
                <a:sym typeface="Arial"/>
              </a:rPr>
              <a:t>Microsoft clip art © 2013 </a:t>
            </a:r>
            <a:endParaRPr/>
          </a:p>
          <a:p>
            <a:pPr marL="0" marR="0" lvl="0" indent="0" algn="ctr" rtl="0">
              <a:spcBef>
                <a:spcPts val="0"/>
              </a:spcBef>
              <a:spcAft>
                <a:spcPts val="0"/>
              </a:spcAft>
              <a:buNone/>
            </a:pPr>
            <a:r>
              <a:rPr lang="en-US" sz="800">
                <a:solidFill>
                  <a:schemeClr val="lt1"/>
                </a:solidFill>
                <a:latin typeface="Arial"/>
                <a:ea typeface="Arial"/>
                <a:cs typeface="Arial"/>
                <a:sym typeface="Arial"/>
              </a:rPr>
              <a:t>Microsoft Corporation. </a:t>
            </a:r>
            <a:endParaRPr/>
          </a:p>
          <a:p>
            <a:pPr marL="0" marR="0" lvl="0" indent="0" algn="ctr" rtl="0">
              <a:spcBef>
                <a:spcPts val="0"/>
              </a:spcBef>
              <a:spcAft>
                <a:spcPts val="0"/>
              </a:spcAft>
              <a:buNone/>
            </a:pPr>
            <a:endParaRPr sz="1000">
              <a:solidFill>
                <a:schemeClr val="lt1"/>
              </a:solidFill>
              <a:latin typeface="Arial"/>
              <a:ea typeface="Arial"/>
              <a:cs typeface="Arial"/>
              <a:sym typeface="Arial"/>
            </a:endParaRPr>
          </a:p>
        </p:txBody>
      </p:sp>
      <p:pic>
        <p:nvPicPr>
          <p:cNvPr id="4336" name="Google Shape;4336;p244" descr="www.sherv.net big-tears.gif"/>
          <p:cNvPicPr preferRelativeResize="0"/>
          <p:nvPr/>
        </p:nvPicPr>
        <p:blipFill rotWithShape="1">
          <a:blip r:embed="rId4">
            <a:alphaModFix/>
          </a:blip>
          <a:srcRect/>
          <a:stretch/>
        </p:blipFill>
        <p:spPr>
          <a:xfrm>
            <a:off x="35496" y="5901274"/>
            <a:ext cx="1440160" cy="840094"/>
          </a:xfrm>
          <a:prstGeom prst="rect">
            <a:avLst/>
          </a:prstGeom>
          <a:noFill/>
          <a:ln>
            <a:noFill/>
          </a:ln>
        </p:spPr>
      </p:pic>
      <p:sp>
        <p:nvSpPr>
          <p:cNvPr id="4337" name="Google Shape;4337;p244"/>
          <p:cNvSpPr txBox="1"/>
          <p:nvPr/>
        </p:nvSpPr>
        <p:spPr>
          <a:xfrm>
            <a:off x="467544" y="6525344"/>
            <a:ext cx="3383657"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7F7F7F"/>
                </a:solidFill>
                <a:latin typeface="Arial"/>
                <a:ea typeface="Arial"/>
                <a:cs typeface="Arial"/>
                <a:sym typeface="Arial"/>
              </a:rPr>
              <a:t>big tears smiley © sherv.net</a:t>
            </a:r>
            <a:endParaRPr/>
          </a:p>
        </p:txBody>
      </p:sp>
      <p:sp>
        <p:nvSpPr>
          <p:cNvPr id="4338" name="Google Shape;4338;p244"/>
          <p:cNvSpPr txBox="1"/>
          <p:nvPr/>
        </p:nvSpPr>
        <p:spPr>
          <a:xfrm>
            <a:off x="0" y="476672"/>
            <a:ext cx="4427984" cy="93610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2800" b="1" i="0" u="none" strike="noStrike" cap="none">
                <a:solidFill>
                  <a:srgbClr val="FF0000"/>
                </a:solidFill>
                <a:latin typeface="Calibri"/>
                <a:ea typeface="Calibri"/>
                <a:cs typeface="Calibri"/>
                <a:sym typeface="Calibri"/>
              </a:rPr>
              <a:t>95. </a:t>
            </a:r>
            <a:r>
              <a:rPr lang="en-US" sz="2800" b="1">
                <a:solidFill>
                  <a:srgbClr val="FF0000"/>
                </a:solidFill>
                <a:latin typeface="Calibri"/>
                <a:ea typeface="Calibri"/>
                <a:cs typeface="Calibri"/>
                <a:sym typeface="Calibri"/>
              </a:rPr>
              <a:t>toute larme de nos yeux essuyée!  Merci Seigneur!</a:t>
            </a:r>
            <a:endParaRPr/>
          </a:p>
        </p:txBody>
      </p:sp>
      <p:sp>
        <p:nvSpPr>
          <p:cNvPr id="4339" name="Google Shape;4339;p244"/>
          <p:cNvSpPr txBox="1"/>
          <p:nvPr/>
        </p:nvSpPr>
        <p:spPr>
          <a:xfrm>
            <a:off x="179512" y="3140968"/>
            <a:ext cx="4031803"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 Il essuiera toute larme de leurs yeux,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et la mort ne sera plus,</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et il n'y aura plus ni deuil, ni cri, ni douleur,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car les premières choses ont disparu »</a:t>
            </a:r>
            <a:r>
              <a:rPr lang="en-US" sz="2800" b="1" i="0" u="none" strike="noStrike" cap="none">
                <a:solidFill>
                  <a:schemeClr val="dk2"/>
                </a:solidFill>
                <a:latin typeface="Calibri"/>
                <a:ea typeface="Calibri"/>
                <a:cs typeface="Calibri"/>
                <a:sym typeface="Calibri"/>
              </a:rPr>
              <a:t>  </a:t>
            </a:r>
            <a:br>
              <a:rPr lang="en-US" sz="2800" b="1" i="0" u="none" strike="noStrike" cap="none">
                <a:solidFill>
                  <a:schemeClr val="dk2"/>
                </a:solidFill>
                <a:latin typeface="Calibri"/>
                <a:ea typeface="Calibri"/>
                <a:cs typeface="Calibri"/>
                <a:sym typeface="Calibri"/>
              </a:rPr>
            </a:br>
            <a:r>
              <a:rPr lang="en-US" sz="2800" b="1" i="0" u="none" strike="noStrike" cap="none">
                <a:solidFill>
                  <a:schemeClr val="dk2"/>
                </a:solidFill>
                <a:latin typeface="Calibri"/>
                <a:ea typeface="Calibri"/>
                <a:cs typeface="Calibri"/>
                <a:sym typeface="Calibri"/>
              </a:rPr>
              <a:t>Ap 21:4</a:t>
            </a:r>
            <a:endParaRPr/>
          </a:p>
          <a:p>
            <a:pPr marL="0" marR="0" lvl="0" indent="0" algn="ctr" rtl="0">
              <a:lnSpc>
                <a:spcPct val="100000"/>
              </a:lnSpc>
              <a:spcBef>
                <a:spcPts val="0"/>
              </a:spcBef>
              <a:spcAft>
                <a:spcPts val="0"/>
              </a:spcAft>
              <a:buClr>
                <a:schemeClr val="dk2"/>
              </a:buClr>
              <a:buSzPts val="2400"/>
              <a:buFont typeface="Calibri"/>
              <a:buNone/>
            </a:pPr>
            <a:r>
              <a:rPr lang="en-US" sz="2400" b="1">
                <a:solidFill>
                  <a:schemeClr val="dk2"/>
                </a:solidFill>
                <a:latin typeface="Calibri"/>
                <a:ea typeface="Calibri"/>
                <a:cs typeface="Calibri"/>
                <a:sym typeface="Calibri"/>
              </a:rPr>
              <a:t>(Isa 25:8)</a:t>
            </a:r>
            <a:endParaRPr sz="2400" b="1" i="0" u="none" strike="noStrike" cap="none">
              <a:solidFill>
                <a:schemeClr val="dk2"/>
              </a:solidFill>
              <a:latin typeface="Calibri"/>
              <a:ea typeface="Calibri"/>
              <a:cs typeface="Calibri"/>
              <a:sym typeface="Calibri"/>
            </a:endParaRPr>
          </a:p>
        </p:txBody>
      </p:sp>
    </p:spTree>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Shape 4343"/>
        <p:cNvGrpSpPr/>
        <p:nvPr/>
      </p:nvGrpSpPr>
      <p:grpSpPr>
        <a:xfrm>
          <a:off x="0" y="0"/>
          <a:ext cx="0" cy="0"/>
          <a:chOff x="0" y="0"/>
          <a:chExt cx="0" cy="0"/>
        </a:xfrm>
      </p:grpSpPr>
      <p:sp>
        <p:nvSpPr>
          <p:cNvPr id="4344" name="Google Shape;4344;p245" descr="data:image/jpeg;base64,/9j/4AAQSkZJRgABAQAAAQABAAD/2wCEAAkGBhQSERQUEhQUFRQVFhUVFRUVFBQUFRQXFBUVFBUUFBQXHCYeFxkjGRQUHy8gJCcpLCwsFR4xNTAqNSYrLCkBCQoKDgwOGg8PFykcHR8sLCksKSkpNCkpLCwpKiksKSkpLCwpLCktKSwpKSkpKSksKSkpKSkpKSwpLCwsKSwsKf/AABEIAJ8A8AMBIgACEQEDEQH/xAAcAAABBQEBAQAAAAAAAAAAAAAAAwQFBgcCAQj/xAA7EAABAwIDBQcCBQIGAwEAAAABAAIDBBEFITEGEkFRcQcTYYGRobEiwSMyQlLRcvAkM2JzkuEUssIV/8QAGgEAAgMBAQAAAAAAAAAAAAAAAAMBAgQFBv/EACQRAAICAgICAgMBAQAAAAAAAAABAhEDIRIxIkEEMiNRYRNC/9oADAMBAAIRAxEAPwDawF0AgL1VJPV7ZCEACChCAPFyV0V4QhgISiyxntGd+ORe99RyWyV792Nx5Ar542ixHvJXPJuSSPIaLPk7o1YuiEcwftTKpZmnb334ppIRdCJaHWGxZq24dS3tlrYeSgMHgvZXfCaYGw5WSZs1Yok1g2Gg2NlZGwpHDqbdAUgGKiNEpUIiMDReli6ef74pMk8EMqrY3mb0CZTtHEn4T2SPncppJGODQlSRrxsZyOZ4eZUlRYS0tLnMHgCPskKOHekAsLDM+X/ampjZivjhe2RnyU1FFWxQMacmgdFDf/qRqQxc3ffQNz8+CrX0H9ISpKmaElRJHEWHT7Lk1bTyTVjWcGBKDd/aPRVJ4hJICm0jQl+5BIDW5ngNfRcYxgsscTn23bNJsSLkDiApFySQwfgZqBusFz7DqVV8bwF1K8BxDg4XBbe2WozWnbONApI3DUgF3jfW6iNuaMSQOI1Z9bfLUei0QuJiz4U037N0C9CAvV0jhAvUIQQCEIUgeIK9XhVQGGLi8TxzB+F80Y3FuSvH6Q4r6Q2hfaCQ8Q0kei+c64l7i5+VySfVIn2aYLxI5oJGXouYaI3uU4hceGQ/vinT2AWHqobGRVjmhGgGS0PZymIAJ4qi4O0Fw9brSNnY7gLPI2Y+ix07cksvGNyXWmZUpESdsScE3kfZQ2P7UiM2aL8zoOgVfdto61ywnwAd8qONjFS7Lq510i5UhvaGQc4ncsj/ACpGl22jdq1w6hDiNhOLLhhVOBvOPE28glKqMLmgcXQMcMt4b2nNJ1JcRayh6Qvcpt2VTaOUAOtyVWicpjad5F78SoDvLZpHZ0YktC8W4KfwvAmyM33lwB0AtpzN1Xtm4O+mzzawbx5X0bf3PktBqSGxiyvGFlMk6pIgcLoWRTkF1y4EMJFiLZkHx0zC7xQ77buzObXfGXhZRGJzFhMxy7tzd3xNwD7Gynayn3m7zf1AHqrRSqmVyOqZQcGxh0YMBP8Aluc30OXsrIWiVhB0IIPQiypWN0zoatzj+WX6h1GTh8eqsuEzksCpL+EN8om5oQvV1zy4IQhSAIQhAAvCV6gqAK9thVblNIT+0r57rJQb31utw7UasMonc3ZBfP8ALPvFZpbka46iOKd178glS4ceP2TNrsgOZuV2CSQPVBZFk2fhL3iwyyWr4BR5aZW9yqbsTg9m3PL5WkUMVh1SF5SNn0gMcSqnxkbtjfh0Gl0zqsSMrQyHNzhf+m/NSdfB+rlooDZJwa6pBNyJCR4NcA4e+96KU/KhqipY7S2hWm2XY0h0v1u1zzAPgndRKwZbrbdAo3aTaERMuCPHxHhzWa1/aI4PNsx8Kbb1EsoxgryOi/VbIHE70bT5W9woOuwVpIMPQtPjkCD9lRqnbaR17C3jfRS+wOMSVFfBEb2c+542DAXH/wBVPGdbKyy4G6TN3paYMjYzg1rW+gATOtIF1IyusFE17slSfRnw7lZm22s9pGDqfgKrzValdu6j/EgftYPckqrSOLyGtzLiGjxJNh7pUYnXuka32a4banMrtZXEj+luQ+/qrNWtFs17hmGCGCOMfoa1voLFNMSBAJupekYuXOV2Zt2lYjud1G3LffcjwZn8kK27PYj3lM3mAAqVtPsxU11QDCGbkQtd8jWEucbkAHyU/snTvhLopRuuba4yPoRqFNqlRdNvlF+uhhtlCHRXtmxwcD4XsfY+y62YfcKwYthrXtcDo4EHzVU2ZeWSFjtWktPkUpkx9n0IhCF2TzYIQhAAhCEAC8K9XjkAZL20YpYxRcM3H4WSOjBN+auva5X71a+xyaA3z4qpUslxYhZv6a0vQg0hSmB0G+8G2Wvkm0OHFxyGSs2B0m6Cbf2FRvQ2MXezRdnYAI8vBWaDIKu7NOvGOqsMAukwH5uqEMQN2lZdiW0BpKsn9L2FrurTcH3K1mpjyKxztPwwgd4B+V3s7L5sqzXmjT8WdY5Iq+1O0ffSkBzgw5m32vzUTh+Ay1LJpWNtDAGmRwt9IcSBlxJsUjRgd60vB3d4E8bi/JaVRbERzscaOqayOUDvInetrA31vqt0I0tHLzyc5XIpmymBtmqGNsXMJcCHAaAa5aLU9gtj44KuaYNsWN3G8vrzJ9B7p9szsbFQtJ3t951ecrDk0cAp/CpA7vC0j81iRnoAon4qiIVJ6Hs71GVb7pw+Q53UNVTHvDyssWRnTw4zPttKEmVz+g9E17OsANRXsJH0Q/iu6j8g/wCWfkrPtXEO6BOpF/XNWbYDZ7/xabecPxJbPd4C30t8h8lTH9Ds06hfssNQbKAxqYBpUvUyaqqbTz/hPA1I3R1d9P3UTYjBEb7LuvAX/vc53kTl7WUZizy2Rsgy3iWdQND7FWbBsIEUDW8gqttvLu93/ufYqjSo2qScmTMU28zNVHFW93VhwyDwCeoyP2Vgwme7AojaaG7Q4asdfyOR+yr2hPUjekIQuyebBCEIAEIQgAScz7AnkEoozaOp7umldyYfhVk6RaKt0fOe2bzJUyuvrI75yUfhkRfI1jcz/eZXmLPFy4nMkn1S+zlw7eGvNZ+om2CudF2pKOONpac3JF0lnboXMNTu5kXNkjSOLpL2/MbLPZunHaRpOzcVoQp6nKi8LZaNvQKRhcohoVm22OJVSdtsM7yNw5gj+Fc5HZKDxhm8woy9Fvi6kYVFhunMKyYbgZeBzy9sz8pWpw3ckcLcbjoSp7BRbgqxys2SwIjn4JJY3c7S35nEAa5DgrzsHhndUYB1c97vU2Hwm7yCFZsMhtEwD9o9802LtmX5FRgtDbubElQWI5bx42VirFVsdm3Y3nkErIN+Nt2Qs0nf1UMXDeaD0bmfhaFUTW9Fn3Z5TmarfKdI2n/k/Iewcr1WXvbgpj1YZ6eRR/RGYjW2bdVjaGrziaNXSDLwbmfsperY530gWAPNQ9PD3lfG3URsv5uP8AJL2PilHZZ5KgiMZHRZ3t7V5Rf7n/z/ANrSMVIDbLPtoqPvI382/U3yzTPYqMtWJ4NVHu8k6xEbzTfQj2KjtnjcdVK1tMRayWXlVm3oQhdo8yCEIQAIQhAAqt2kVG7QyW1Nh6lWlUDteqd2lAvq74CXk+ozErkjB8ReATxIUls0wklQ+IEKX2SqR3gvkNCkzXibfjv8myerSQ3xOQVgmwruO45kEnqbKPqcPLqiPdG824OXgrNiT+8fFzbwWV9HUa5Sss1EPob0CcNckKb8g6JVBml2xfVN6uG4KeQjJczsTGrQmMqkZ/jtH+oDNufUcf5TSgqQFacWpLG6pE57qUs4at6H+M1iqmdvHU0WaOp3hbNXqnFmgcgB7KgYIwPcweI+VoAWrEzm/OVNRGlYVRduKndp3eJAV1rHarOO0Zx7pgHF/wAAqs9sv8VUWTsqo7UbpDrJI4+TbNHwVZqlNtkqHuaKBh1EbServqPuUrWOTXqJlcueVshsQkDQbKE2XF55pTz3Qf6ck4xup3Wucf0gn0F0z2ZpnCKM2P1ZnXU5n5SPZuS8WTONVGSqFXN9Zb/pF/NWHaN27YDPgqdK8umkHMePAKG9lVHxONm22eW8iR/HsrhLTXCp2HgsqRkQ1wFjnmRkfsryPyqyVlJ6o09CELrHngQhCABCEIAFmHbKfwmdStPWZ9s3+SzxulZeh2H7GGYgfhOdmH/ibp/UkKwZeSa4fVbkrHcnA+6q1caGwnwyKRuGxGFEOL3ZjMNv0UxiOHNbIHDVdYDUNMTCw3BHDonFVATcnhmsclo68X5Xeh5EMguwuYh9ISrAihEmK0z+CVkTVpsbpy7NXT0Ikt2MKuHeBUQ3AopTaVgdyOhHQjMKdcuoYM7pTim7NMcrhGhLD8BhhsWNzHEkk+6f3XhK8um6RkbcncnZG17tVVq/CTUTQt4B93dMr/Cs9WLlK0cIbms7XKRvhk/zh/R+TYWUZWlP99ReJSZJ0nozYlsqOPHftGNZHtZ6m59grWKFscbQMrAKuUMXeV0bf2NdIepO6PurTiclglx9s15PUSsYqzefcqCw+ISPLuNz8qXxGotfwBPoFG7LMuAVR7Lt0hfF8N+kOH5mHeHlqPRSlHUB8YI5JaubkojDLsc5nA5t6Hgi+LoVXKJsaEIXZPPAhCEACEIQALM+2Zt4WeF7dbLTFmfbSwmGPwJS8nQ7D9jDZyoyRtipOoCj59VVBNFs2M7Q5KOzHjfiBy5t6LQ4e06GocyGBrnSyHda05C55k6LCypTZfEe4rKeU6MlYT0vZ3sVEoJjcXyZRpdn0eyR0UY7wfUBnu5hL0VS2QXabhOKpoe3LO4VbpJO4qLH8khseQdwPnoskvFnVxxWWDf/AEWRyUiK54L2IqxkfR66JdsC6LlxdRRS2z0lcby9ckyVBZIbP1uumPXjgk3OsldGmrHcblFYkVIMks1R9Zmpk9BjVMjNnqO1RLKeLGgeRKd4jVXS19xh6KGbLvEqidaHvyfIhsZd9Eh/0u+E/wBk6T8MFNMVZ9L/ABa74Vg2WZenY7mArRVsJvwE60KLqBYhw4e4UtirMlBx1O8CDqFWaKQ6NkQhC7J54EIQgAQhCABUDtbpt6mvyV/VP7S470b+iXk+o3E/I+dKpvymEzVJVTdeqYzNyuqIZNDJC7cFzZXEUfTWwk5kw6mc5wcTE0Ejjb6fsucfot5pt68jwK72BjDcNpA3TuWHzOZ9yVLVUIcLELJNWjq/HyOEkyPwTEe9iB/ULh3g4ZFSDHZqrsi/8WYuaPw3n6xwadA8D5Vjhfe1lSMrVGnPjSfJdMcNeurrks4oQYwcVzGEFdNKC3obvbYprKc7J3MUxkOd0qRogKyvy6BN2AuzXbs17vWCqW6RGYvU2bYaqOo22NjxzXeMTIweA2Ljx06KFtjOojLF2fS/+k/Cmthpd6ij8BZRuJRarvs0n/wzmftcR6ZJ2PsXkf4yWxUZFUeom3JPAq8YrxVKxSC/kqT7DG9G6IXgXq6558EIQgAQhCABVrbtt6R/Q/CsqgNrz/h3DwKpPoZj+yPmmdubgmLxqFMYnDaV3qomZLQ+YycubJSUZlJgq5nNz7G9oxLSdwT9cBItx3CbtPTUeS0R7F8ubI7QvoquOZuYB3Xt/cw6j79QvpzDqwSsa5v5XNDh0IukTVM145co3+iOxKluCmezjntkMTg4tALmOI0FwNwnzy8Oin6iFcUzLXKzuO7N/wDt+JxYsUmUq5JnVSzMjwrly9cVySoLoSmCYyHNSEoyUe8ZpUux8HoT37LyWTJeylNXPUDBhVw7xzT+nZZqTDM0sRkpiiJMjK8JjsDLuyzx3/W73N/unteoTZ2Xcr5B+4A+rR/CZDTFz+rRc8TVQxHVW2vdkqhi7lORbKY3o//Z"/>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4345" name="Google Shape;4345;p245" descr="data:image/jpeg;base64,/9j/4AAQSkZJRgABAQAAAQABAAD/2wCEAAkGBhQSERQUEhQUFRQVFhUVFRUVFBQUFRQXFBUVFBUUFBQXHCYeFxkjGRQUHy8gJCcpLCwsFR4xNTAqNSYrLCkBCQoKDgwOGg8PFykcHR8sLCksKSkpNCkpLCwpKiksKSkpLCwpLCktKSwpKSkpKSksKSkpKSkpKSwpLCwsKSwsKf/AABEIAJ8A8AMBIgACEQEDEQH/xAAcAAABBQEBAQAAAAAAAAAAAAAAAwQFBgcCAQj/xAA7EAABAwIDBQcCBQIGAwEAAAABAAIDBBEFITEGEkFRcQcTYYGRobEiwSMyQlLRcvAkM2JzkuEUssIV/8QAGgEAAgMBAQAAAAAAAAAAAAAAAAMBAgQFBv/EACQRAAICAgICAgMBAQAAAAAAAAABAhEDIRIxIkEEMiNRYRNC/9oADAMBAAIRAxEAPwDawF0AgL1VJPV7ZCEACChCAPFyV0V4QhgISiyxntGd+ORe99RyWyV792Nx5Ar542ixHvJXPJuSSPIaLPk7o1YuiEcwftTKpZmnb334ppIRdCJaHWGxZq24dS3tlrYeSgMHgvZXfCaYGw5WSZs1Yok1g2Gg2NlZGwpHDqbdAUgGKiNEpUIiMDReli6ef74pMk8EMqrY3mb0CZTtHEn4T2SPncppJGODQlSRrxsZyOZ4eZUlRYS0tLnMHgCPskKOHekAsLDM+X/ampjZivjhe2RnyU1FFWxQMacmgdFDf/qRqQxc3ffQNz8+CrX0H9ISpKmaElRJHEWHT7Lk1bTyTVjWcGBKDd/aPRVJ4hJICm0jQl+5BIDW5ngNfRcYxgsscTn23bNJsSLkDiApFySQwfgZqBusFz7DqVV8bwF1K8BxDg4XBbe2WozWnbONApI3DUgF3jfW6iNuaMSQOI1Z9bfLUei0QuJiz4U037N0C9CAvV0jhAvUIQQCEIUgeIK9XhVQGGLi8TxzB+F80Y3FuSvH6Q4r6Q2hfaCQ8Q0kei+c64l7i5+VySfVIn2aYLxI5oJGXouYaI3uU4hceGQ/vinT2AWHqobGRVjmhGgGS0PZymIAJ4qi4O0Fw9brSNnY7gLPI2Y+ix07cksvGNyXWmZUpESdsScE3kfZQ2P7UiM2aL8zoOgVfdto61ywnwAd8qONjFS7Lq510i5UhvaGQc4ncsj/ACpGl22jdq1w6hDiNhOLLhhVOBvOPE28glKqMLmgcXQMcMt4b2nNJ1JcRayh6Qvcpt2VTaOUAOtyVWicpjad5F78SoDvLZpHZ0YktC8W4KfwvAmyM33lwB0AtpzN1Xtm4O+mzzawbx5X0bf3PktBqSGxiyvGFlMk6pIgcLoWRTkF1y4EMJFiLZkHx0zC7xQ77buzObXfGXhZRGJzFhMxy7tzd3xNwD7Gynayn3m7zf1AHqrRSqmVyOqZQcGxh0YMBP8Aluc30OXsrIWiVhB0IIPQiypWN0zoatzj+WX6h1GTh8eqsuEzksCpL+EN8om5oQvV1zy4IQhSAIQhAAvCV6gqAK9thVblNIT+0r57rJQb31utw7UasMonc3ZBfP8ALPvFZpbka46iOKd178glS4ceP2TNrsgOZuV2CSQPVBZFk2fhL3iwyyWr4BR5aZW9yqbsTg9m3PL5WkUMVh1SF5SNn0gMcSqnxkbtjfh0Gl0zqsSMrQyHNzhf+m/NSdfB+rlooDZJwa6pBNyJCR4NcA4e+96KU/KhqipY7S2hWm2XY0h0v1u1zzAPgndRKwZbrbdAo3aTaERMuCPHxHhzWa1/aI4PNsx8Kbb1EsoxgryOi/VbIHE70bT5W9woOuwVpIMPQtPjkCD9lRqnbaR17C3jfRS+wOMSVFfBEb2c+542DAXH/wBVPGdbKyy4G6TN3paYMjYzg1rW+gATOtIF1IyusFE17slSfRnw7lZm22s9pGDqfgKrzValdu6j/EgftYPckqrSOLyGtzLiGjxJNh7pUYnXuka32a4banMrtZXEj+luQ+/qrNWtFs17hmGCGCOMfoa1voLFNMSBAJupekYuXOV2Zt2lYjud1G3LffcjwZn8kK27PYj3lM3mAAqVtPsxU11QDCGbkQtd8jWEucbkAHyU/snTvhLopRuuba4yPoRqFNqlRdNvlF+uhhtlCHRXtmxwcD4XsfY+y62YfcKwYthrXtcDo4EHzVU2ZeWSFjtWktPkUpkx9n0IhCF2TzYIQhAAhCEAC8K9XjkAZL20YpYxRcM3H4WSOjBN+auva5X71a+xyaA3z4qpUslxYhZv6a0vQg0hSmB0G+8G2Wvkm0OHFxyGSs2B0m6Cbf2FRvQ2MXezRdnYAI8vBWaDIKu7NOvGOqsMAukwH5uqEMQN2lZdiW0BpKsn9L2FrurTcH3K1mpjyKxztPwwgd4B+V3s7L5sqzXmjT8WdY5Iq+1O0ffSkBzgw5m32vzUTh+Ay1LJpWNtDAGmRwt9IcSBlxJsUjRgd60vB3d4E8bi/JaVRbERzscaOqayOUDvInetrA31vqt0I0tHLzyc5XIpmymBtmqGNsXMJcCHAaAa5aLU9gtj44KuaYNsWN3G8vrzJ9B7p9szsbFQtJ3t951ecrDk0cAp/CpA7vC0j81iRnoAon4qiIVJ6Hs71GVb7pw+Q53UNVTHvDyssWRnTw4zPttKEmVz+g9E17OsANRXsJH0Q/iu6j8g/wCWfkrPtXEO6BOpF/XNWbYDZ7/xabecPxJbPd4C30t8h8lTH9Ds06hfssNQbKAxqYBpUvUyaqqbTz/hPA1I3R1d9P3UTYjBEb7LuvAX/vc53kTl7WUZizy2Rsgy3iWdQND7FWbBsIEUDW8gqttvLu93/ufYqjSo2qScmTMU28zNVHFW93VhwyDwCeoyP2Vgwme7AojaaG7Q4asdfyOR+yr2hPUjekIQuyebBCEIAEIQgAScz7AnkEoozaOp7umldyYfhVk6RaKt0fOe2bzJUyuvrI75yUfhkRfI1jcz/eZXmLPFy4nMkn1S+zlw7eGvNZ+om2CudF2pKOONpac3JF0lnboXMNTu5kXNkjSOLpL2/MbLPZunHaRpOzcVoQp6nKi8LZaNvQKRhcohoVm22OJVSdtsM7yNw5gj+Fc5HZKDxhm8woy9Fvi6kYVFhunMKyYbgZeBzy9sz8pWpw3ckcLcbjoSp7BRbgqxys2SwIjn4JJY3c7S35nEAa5DgrzsHhndUYB1c97vU2Hwm7yCFZsMhtEwD9o9802LtmX5FRgtDbubElQWI5bx42VirFVsdm3Y3nkErIN+Nt2Qs0nf1UMXDeaD0bmfhaFUTW9Fn3Z5TmarfKdI2n/k/Iewcr1WXvbgpj1YZ6eRR/RGYjW2bdVjaGrziaNXSDLwbmfsperY530gWAPNQ9PD3lfG3URsv5uP8AJL2PilHZZ5KgiMZHRZ3t7V5Rf7n/z/ANrSMVIDbLPtoqPvI382/U3yzTPYqMtWJ4NVHu8k6xEbzTfQj2KjtnjcdVK1tMRayWXlVm3oQhdo8yCEIQAIQhAAqt2kVG7QyW1Nh6lWlUDteqd2lAvq74CXk+ozErkjB8ReATxIUls0wklQ+IEKX2SqR3gvkNCkzXibfjv8myerSQ3xOQVgmwruO45kEnqbKPqcPLqiPdG824OXgrNiT+8fFzbwWV9HUa5Sss1EPob0CcNckKb8g6JVBml2xfVN6uG4KeQjJczsTGrQmMqkZ/jtH+oDNufUcf5TSgqQFacWpLG6pE57qUs4at6H+M1iqmdvHU0WaOp3hbNXqnFmgcgB7KgYIwPcweI+VoAWrEzm/OVNRGlYVRduKndp3eJAV1rHarOO0Zx7pgHF/wAAqs9sv8VUWTsqo7UbpDrJI4+TbNHwVZqlNtkqHuaKBh1EbServqPuUrWOTXqJlcueVshsQkDQbKE2XF55pTz3Qf6ck4xup3Wucf0gn0F0z2ZpnCKM2P1ZnXU5n5SPZuS8WTONVGSqFXN9Zb/pF/NWHaN27YDPgqdK8umkHMePAKG9lVHxONm22eW8iR/HsrhLTXCp2HgsqRkQ1wFjnmRkfsryPyqyVlJ6o09CELrHngQhCABCEIAFmHbKfwmdStPWZ9s3+SzxulZeh2H7GGYgfhOdmH/ibp/UkKwZeSa4fVbkrHcnA+6q1caGwnwyKRuGxGFEOL3ZjMNv0UxiOHNbIHDVdYDUNMTCw3BHDonFVATcnhmsclo68X5Xeh5EMguwuYh9ISrAihEmK0z+CVkTVpsbpy7NXT0Ikt2MKuHeBUQ3AopTaVgdyOhHQjMKdcuoYM7pTim7NMcrhGhLD8BhhsWNzHEkk+6f3XhK8um6RkbcncnZG17tVVq/CTUTQt4B93dMr/Cs9WLlK0cIbms7XKRvhk/zh/R+TYWUZWlP99ReJSZJ0nozYlsqOPHftGNZHtZ6m59grWKFscbQMrAKuUMXeV0bf2NdIepO6PurTiclglx9s15PUSsYqzefcqCw+ISPLuNz8qXxGotfwBPoFG7LMuAVR7Lt0hfF8N+kOH5mHeHlqPRSlHUB8YI5JaubkojDLsc5nA5t6Hgi+LoVXKJsaEIXZPPAhCEACEIQALM+2Zt4WeF7dbLTFmfbSwmGPwJS8nQ7D9jDZyoyRtipOoCj59VVBNFs2M7Q5KOzHjfiBy5t6LQ4e06GocyGBrnSyHda05C55k6LCypTZfEe4rKeU6MlYT0vZ3sVEoJjcXyZRpdn0eyR0UY7wfUBnu5hL0VS2QXabhOKpoe3LO4VbpJO4qLH8khseQdwPnoskvFnVxxWWDf/AEWRyUiK54L2IqxkfR66JdsC6LlxdRRS2z0lcby9ckyVBZIbP1uumPXjgk3OsldGmrHcblFYkVIMks1R9Zmpk9BjVMjNnqO1RLKeLGgeRKd4jVXS19xh6KGbLvEqidaHvyfIhsZd9Eh/0u+E/wBk6T8MFNMVZ9L/ABa74Vg2WZenY7mArRVsJvwE60KLqBYhw4e4UtirMlBx1O8CDqFWaKQ6NkQhC7J54EIQgAQhCABUDtbpt6mvyV/VP7S470b+iXk+o3E/I+dKpvymEzVJVTdeqYzNyuqIZNDJC7cFzZXEUfTWwk5kw6mc5wcTE0Ejjb6fsucfot5pt68jwK72BjDcNpA3TuWHzOZ9yVLVUIcLELJNWjq/HyOEkyPwTEe9iB/ULh3g4ZFSDHZqrsi/8WYuaPw3n6xwadA8D5Vjhfe1lSMrVGnPjSfJdMcNeurrks4oQYwcVzGEFdNKC3obvbYprKc7J3MUxkOd0qRogKyvy6BN2AuzXbs17vWCqW6RGYvU2bYaqOo22NjxzXeMTIweA2Ljx06KFtjOojLF2fS/+k/Cmthpd6ij8BZRuJRarvs0n/wzmftcR6ZJ2PsXkf4yWxUZFUeom3JPAq8YrxVKxSC/kqT7DG9G6IXgXq6558EIQgAQhCABVrbtt6R/Q/CsqgNrz/h3DwKpPoZj+yPmmdubgmLxqFMYnDaV3qomZLQ+YycubJSUZlJgq5nNz7G9oxLSdwT9cBItx3CbtPTUeS0R7F8ubI7QvoquOZuYB3Xt/cw6j79QvpzDqwSsa5v5XNDh0IukTVM145co3+iOxKluCmezjntkMTg4tALmOI0FwNwnzy8Oin6iFcUzLXKzuO7N/wDt+JxYsUmUq5JnVSzMjwrly9cVySoLoSmCYyHNSEoyUe8ZpUux8HoT37LyWTJeylNXPUDBhVw7xzT+nZZqTDM0sRkpiiJMjK8JjsDLuyzx3/W73N/unteoTZ2Xcr5B+4A+rR/CZDTFz+rRc8TVQxHVW2vdkqhi7lORbKY3o//Z"/>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4346" name="Google Shape;4346;p245" descr="data:image/jpeg;base64,/9j/4AAQSkZJRgABAQAAAQABAAD/2wCEAAkGBhQSERQUEhQUFRQVFhUVFRUVFBQUFRQXFBUVFBUUFBQXHCYeFxkjGRQUHy8gJCcpLCwsFR4xNTAqNSYrLCkBCQoKDgwOGg8PFykcHR8sLCksKSkpNCkpLCwpKiksKSkpLCwpLCktKSwpKSkpKSksKSkpKSkpKSwpLCwsKSwsKf/AABEIAJ8A8AMBIgACEQEDEQH/xAAcAAABBQEBAQAAAAAAAAAAAAAAAwQFBgcCAQj/xAA7EAABAwIDBQcCBQIGAwEAAAABAAIDBBEFITEGEkFRcQcTYYGRobEiwSMyQlLRcvAkM2JzkuEUssIV/8QAGgEAAgMBAQAAAAAAAAAAAAAAAAMBAgQFBv/EACQRAAICAgICAgMBAQAAAAAAAAABAhEDIRIxIkEEMiNRYRNC/9oADAMBAAIRAxEAPwDawF0AgL1VJPV7ZCEACChCAPFyV0V4QhgISiyxntGd+ORe99RyWyV792Nx5Ar542ixHvJXPJuSSPIaLPk7o1YuiEcwftTKpZmnb334ppIRdCJaHWGxZq24dS3tlrYeSgMHgvZXfCaYGw5WSZs1Yok1g2Gg2NlZGwpHDqbdAUgGKiNEpUIiMDReli6ef74pMk8EMqrY3mb0CZTtHEn4T2SPncppJGODQlSRrxsZyOZ4eZUlRYS0tLnMHgCPskKOHekAsLDM+X/ampjZivjhe2RnyU1FFWxQMacmgdFDf/qRqQxc3ffQNz8+CrX0H9ISpKmaElRJHEWHT7Lk1bTyTVjWcGBKDd/aPRVJ4hJICm0jQl+5BIDW5ngNfRcYxgsscTn23bNJsSLkDiApFySQwfgZqBusFz7DqVV8bwF1K8BxDg4XBbe2WozWnbONApI3DUgF3jfW6iNuaMSQOI1Z9bfLUei0QuJiz4U037N0C9CAvV0jhAvUIQQCEIUgeIK9XhVQGGLi8TxzB+F80Y3FuSvH6Q4r6Q2hfaCQ8Q0kei+c64l7i5+VySfVIn2aYLxI5oJGXouYaI3uU4hceGQ/vinT2AWHqobGRVjmhGgGS0PZymIAJ4qi4O0Fw9brSNnY7gLPI2Y+ix07cksvGNyXWmZUpESdsScE3kfZQ2P7UiM2aL8zoOgVfdto61ywnwAd8qONjFS7Lq510i5UhvaGQc4ncsj/ACpGl22jdq1w6hDiNhOLLhhVOBvOPE28glKqMLmgcXQMcMt4b2nNJ1JcRayh6Qvcpt2VTaOUAOtyVWicpjad5F78SoDvLZpHZ0YktC8W4KfwvAmyM33lwB0AtpzN1Xtm4O+mzzawbx5X0bf3PktBqSGxiyvGFlMk6pIgcLoWRTkF1y4EMJFiLZkHx0zC7xQ77buzObXfGXhZRGJzFhMxy7tzd3xNwD7Gynayn3m7zf1AHqrRSqmVyOqZQcGxh0YMBP8Aluc30OXsrIWiVhB0IIPQiypWN0zoatzj+WX6h1GTh8eqsuEzksCpL+EN8om5oQvV1zy4IQhSAIQhAAvCV6gqAK9thVblNIT+0r57rJQb31utw7UasMonc3ZBfP8ALPvFZpbka46iOKd178glS4ceP2TNrsgOZuV2CSQPVBZFk2fhL3iwyyWr4BR5aZW9yqbsTg9m3PL5WkUMVh1SF5SNn0gMcSqnxkbtjfh0Gl0zqsSMrQyHNzhf+m/NSdfB+rlooDZJwa6pBNyJCR4NcA4e+96KU/KhqipY7S2hWm2XY0h0v1u1zzAPgndRKwZbrbdAo3aTaERMuCPHxHhzWa1/aI4PNsx8Kbb1EsoxgryOi/VbIHE70bT5W9woOuwVpIMPQtPjkCD9lRqnbaR17C3jfRS+wOMSVFfBEb2c+542DAXH/wBVPGdbKyy4G6TN3paYMjYzg1rW+gATOtIF1IyusFE17slSfRnw7lZm22s9pGDqfgKrzValdu6j/EgftYPckqrSOLyGtzLiGjxJNh7pUYnXuka32a4banMrtZXEj+luQ+/qrNWtFs17hmGCGCOMfoa1voLFNMSBAJupekYuXOV2Zt2lYjud1G3LffcjwZn8kK27PYj3lM3mAAqVtPsxU11QDCGbkQtd8jWEucbkAHyU/snTvhLopRuuba4yPoRqFNqlRdNvlF+uhhtlCHRXtmxwcD4XsfY+y62YfcKwYthrXtcDo4EHzVU2ZeWSFjtWktPkUpkx9n0IhCF2TzYIQhAAhCEAC8K9XjkAZL20YpYxRcM3H4WSOjBN+auva5X71a+xyaA3z4qpUslxYhZv6a0vQg0hSmB0G+8G2Wvkm0OHFxyGSs2B0m6Cbf2FRvQ2MXezRdnYAI8vBWaDIKu7NOvGOqsMAukwH5uqEMQN2lZdiW0BpKsn9L2FrurTcH3K1mpjyKxztPwwgd4B+V3s7L5sqzXmjT8WdY5Iq+1O0ffSkBzgw5m32vzUTh+Ay1LJpWNtDAGmRwt9IcSBlxJsUjRgd60vB3d4E8bi/JaVRbERzscaOqayOUDvInetrA31vqt0I0tHLzyc5XIpmymBtmqGNsXMJcCHAaAa5aLU9gtj44KuaYNsWN3G8vrzJ9B7p9szsbFQtJ3t951ecrDk0cAp/CpA7vC0j81iRnoAon4qiIVJ6Hs71GVb7pw+Q53UNVTHvDyssWRnTw4zPttKEmVz+g9E17OsANRXsJH0Q/iu6j8g/wCWfkrPtXEO6BOpF/XNWbYDZ7/xabecPxJbPd4C30t8h8lTH9Ds06hfssNQbKAxqYBpUvUyaqqbTz/hPA1I3R1d9P3UTYjBEb7LuvAX/vc53kTl7WUZizy2Rsgy3iWdQND7FWbBsIEUDW8gqttvLu93/ufYqjSo2qScmTMU28zNVHFW93VhwyDwCeoyP2Vgwme7AojaaG7Q4asdfyOR+yr2hPUjekIQuyebBCEIAEIQgAScz7AnkEoozaOp7umldyYfhVk6RaKt0fOe2bzJUyuvrI75yUfhkRfI1jcz/eZXmLPFy4nMkn1S+zlw7eGvNZ+om2CudF2pKOONpac3JF0lnboXMNTu5kXNkjSOLpL2/MbLPZunHaRpOzcVoQp6nKi8LZaNvQKRhcohoVm22OJVSdtsM7yNw5gj+Fc5HZKDxhm8woy9Fvi6kYVFhunMKyYbgZeBzy9sz8pWpw3ckcLcbjoSp7BRbgqxys2SwIjn4JJY3c7S35nEAa5DgrzsHhndUYB1c97vU2Hwm7yCFZsMhtEwD9o9802LtmX5FRgtDbubElQWI5bx42VirFVsdm3Y3nkErIN+Nt2Qs0nf1UMXDeaD0bmfhaFUTW9Fn3Z5TmarfKdI2n/k/Iewcr1WXvbgpj1YZ6eRR/RGYjW2bdVjaGrziaNXSDLwbmfsperY530gWAPNQ9PD3lfG3URsv5uP8AJL2PilHZZ5KgiMZHRZ3t7V5Rf7n/z/ANrSMVIDbLPtoqPvI382/U3yzTPYqMtWJ4NVHu8k6xEbzTfQj2KjtnjcdVK1tMRayWXlVm3oQhdo8yCEIQAIQhAAqt2kVG7QyW1Nh6lWlUDteqd2lAvq74CXk+ozErkjB8ReATxIUls0wklQ+IEKX2SqR3gvkNCkzXibfjv8myerSQ3xOQVgmwruO45kEnqbKPqcPLqiPdG824OXgrNiT+8fFzbwWV9HUa5Sss1EPob0CcNckKb8g6JVBml2xfVN6uG4KeQjJczsTGrQmMqkZ/jtH+oDNufUcf5TSgqQFacWpLG6pE57qUs4at6H+M1iqmdvHU0WaOp3hbNXqnFmgcgB7KgYIwPcweI+VoAWrEzm/OVNRGlYVRduKndp3eJAV1rHarOO0Zx7pgHF/wAAqs9sv8VUWTsqo7UbpDrJI4+TbNHwVZqlNtkqHuaKBh1EbServqPuUrWOTXqJlcueVshsQkDQbKE2XF55pTz3Qf6ck4xup3Wucf0gn0F0z2ZpnCKM2P1ZnXU5n5SPZuS8WTONVGSqFXN9Zb/pF/NWHaN27YDPgqdK8umkHMePAKG9lVHxONm22eW8iR/HsrhLTXCp2HgsqRkQ1wFjnmRkfsryPyqyVlJ6o09CELrHngQhCABCEIAFmHbKfwmdStPWZ9s3+SzxulZeh2H7GGYgfhOdmH/ibp/UkKwZeSa4fVbkrHcnA+6q1caGwnwyKRuGxGFEOL3ZjMNv0UxiOHNbIHDVdYDUNMTCw3BHDonFVATcnhmsclo68X5Xeh5EMguwuYh9ISrAihEmK0z+CVkTVpsbpy7NXT0Ikt2MKuHeBUQ3AopTaVgdyOhHQjMKdcuoYM7pTim7NMcrhGhLD8BhhsWNzHEkk+6f3XhK8um6RkbcncnZG17tVVq/CTUTQt4B93dMr/Cs9WLlK0cIbms7XKRvhk/zh/R+TYWUZWlP99ReJSZJ0nozYlsqOPHftGNZHtZ6m59grWKFscbQMrAKuUMXeV0bf2NdIepO6PurTiclglx9s15PUSsYqzefcqCw+ISPLuNz8qXxGotfwBPoFG7LMuAVR7Lt0hfF8N+kOH5mHeHlqPRSlHUB8YI5JaubkojDLsc5nA5t6Hgi+LoVXKJsaEIXZPPAhCEACEIQALM+2Zt4WeF7dbLTFmfbSwmGPwJS8nQ7D9jDZyoyRtipOoCj59VVBNFs2M7Q5KOzHjfiBy5t6LQ4e06GocyGBrnSyHda05C55k6LCypTZfEe4rKeU6MlYT0vZ3sVEoJjcXyZRpdn0eyR0UY7wfUBnu5hL0VS2QXabhOKpoe3LO4VbpJO4qLH8khseQdwPnoskvFnVxxWWDf/AEWRyUiK54L2IqxkfR66JdsC6LlxdRRS2z0lcby9ckyVBZIbP1uumPXjgk3OsldGmrHcblFYkVIMks1R9Zmpk9BjVMjNnqO1RLKeLGgeRKd4jVXS19xh6KGbLvEqidaHvyfIhsZd9Eh/0u+E/wBk6T8MFNMVZ9L/ABa74Vg2WZenY7mArRVsJvwE60KLqBYhw4e4UtirMlBx1O8CDqFWaKQ6NkQhC7J54EIQgAQhCABUDtbpt6mvyV/VP7S470b+iXk+o3E/I+dKpvymEzVJVTdeqYzNyuqIZNDJC7cFzZXEUfTWwk5kw6mc5wcTE0Ejjb6fsucfot5pt68jwK72BjDcNpA3TuWHzOZ9yVLVUIcLELJNWjq/HyOEkyPwTEe9iB/ULh3g4ZFSDHZqrsi/8WYuaPw3n6xwadA8D5Vjhfe1lSMrVGnPjSfJdMcNeurrks4oQYwcVzGEFdNKC3obvbYprKc7J3MUxkOd0qRogKyvy6BN2AuzXbs17vWCqW6RGYvU2bYaqOo22NjxzXeMTIweA2Ljx06KFtjOojLF2fS/+k/Cmthpd6ij8BZRuJRarvs0n/wzmftcR6ZJ2PsXkf4yWxUZFUeom3JPAq8YrxVKxSC/kqT7DG9G6IXgXq6558EIQgAQhCABVrbtt6R/Q/CsqgNrz/h3DwKpPoZj+yPmmdubgmLxqFMYnDaV3qomZLQ+YycubJSUZlJgq5nNz7G9oxLSdwT9cBItx3CbtPTUeS0R7F8ubI7QvoquOZuYB3Xt/cw6j79QvpzDqwSsa5v5XNDh0IukTVM145co3+iOxKluCmezjntkMTg4tALmOI0FwNwnzy8Oin6iFcUzLXKzuO7N/wDt+JxYsUmUq5JnVSzMjwrly9cVySoLoSmCYyHNSEoyUe8ZpUux8HoT37LyWTJeylNXPUDBhVw7xzT+nZZqTDM0sRkpiiJMjK8JjsDLuyzx3/W73N/unteoTZ2Xcr5B+4A+rR/CZDTFz+rRc8TVQxHVW2vdkqhi7lORbKY3o//Z"/>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pic>
        <p:nvPicPr>
          <p:cNvPr id="4347" name="Google Shape;4347;p245" descr="face ricoandmambo.com.jpg"/>
          <p:cNvPicPr preferRelativeResize="0"/>
          <p:nvPr/>
        </p:nvPicPr>
        <p:blipFill rotWithShape="1">
          <a:blip r:embed="rId3">
            <a:alphaModFix/>
          </a:blip>
          <a:srcRect/>
          <a:stretch/>
        </p:blipFill>
        <p:spPr>
          <a:xfrm>
            <a:off x="1472361" y="2078286"/>
            <a:ext cx="7636714" cy="4807098"/>
          </a:xfrm>
          <a:prstGeom prst="rect">
            <a:avLst/>
          </a:prstGeom>
          <a:noFill/>
          <a:ln>
            <a:noFill/>
          </a:ln>
        </p:spPr>
      </p:pic>
      <p:sp>
        <p:nvSpPr>
          <p:cNvPr id="4348" name="Google Shape;4348;p245"/>
          <p:cNvSpPr txBox="1"/>
          <p:nvPr/>
        </p:nvSpPr>
        <p:spPr>
          <a:xfrm>
            <a:off x="5076825" y="6308725"/>
            <a:ext cx="3097213" cy="40005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A5A5A5"/>
                </a:solidFill>
                <a:latin typeface="Arial"/>
                <a:ea typeface="Arial"/>
                <a:cs typeface="Arial"/>
                <a:sym typeface="Arial"/>
              </a:rPr>
              <a:t>various copies on internet, </a:t>
            </a:r>
            <a:endParaRPr/>
          </a:p>
          <a:p>
            <a:pPr marL="0" marR="0" lvl="0" indent="0" algn="ctr" rtl="0">
              <a:spcBef>
                <a:spcPts val="0"/>
              </a:spcBef>
              <a:spcAft>
                <a:spcPts val="0"/>
              </a:spcAft>
              <a:buNone/>
            </a:pPr>
            <a:r>
              <a:rPr lang="en-US" sz="1000">
                <a:solidFill>
                  <a:srgbClr val="A5A5A5"/>
                </a:solidFill>
                <a:latin typeface="Arial"/>
                <a:ea typeface="Arial"/>
                <a:cs typeface="Arial"/>
                <a:sym typeface="Arial"/>
              </a:rPr>
              <a:t>original source unknown</a:t>
            </a:r>
            <a:endParaRPr/>
          </a:p>
        </p:txBody>
      </p:sp>
      <p:sp>
        <p:nvSpPr>
          <p:cNvPr id="4349" name="Google Shape;4349;p245"/>
          <p:cNvSpPr/>
          <p:nvPr/>
        </p:nvSpPr>
        <p:spPr>
          <a:xfrm>
            <a:off x="-36513" y="-1250950"/>
            <a:ext cx="4895851" cy="5688013"/>
          </a:xfrm>
          <a:prstGeom prst="irregularSeal1">
            <a:avLst/>
          </a:prstGeom>
          <a:solidFill>
            <a:srgbClr val="FFFFFF"/>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350" name="Google Shape;4350;p245"/>
          <p:cNvSpPr txBox="1"/>
          <p:nvPr/>
        </p:nvSpPr>
        <p:spPr>
          <a:xfrm>
            <a:off x="5220072" y="269874"/>
            <a:ext cx="3593584" cy="99888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96. voir sa face!</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Gloire à toi, Seigneur !</a:t>
            </a:r>
            <a:endParaRPr sz="2800" b="1">
              <a:solidFill>
                <a:srgbClr val="FF0000"/>
              </a:solidFill>
              <a:latin typeface="Calibri"/>
              <a:ea typeface="Calibri"/>
              <a:cs typeface="Calibri"/>
              <a:sym typeface="Calibri"/>
            </a:endParaRPr>
          </a:p>
        </p:txBody>
      </p:sp>
      <p:sp>
        <p:nvSpPr>
          <p:cNvPr id="4351" name="Google Shape;4351;p245"/>
          <p:cNvSpPr/>
          <p:nvPr/>
        </p:nvSpPr>
        <p:spPr>
          <a:xfrm>
            <a:off x="1041624" y="983630"/>
            <a:ext cx="2529859" cy="107721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a:solidFill>
                  <a:schemeClr val="dk2"/>
                </a:solidFill>
                <a:latin typeface="Arial"/>
                <a:ea typeface="Arial"/>
                <a:cs typeface="Arial"/>
                <a:sym typeface="Arial"/>
              </a:rPr>
              <a:t>Le Seigneur</a:t>
            </a:r>
            <a:endParaRPr/>
          </a:p>
          <a:p>
            <a:pPr marL="0" marR="0" lvl="0" indent="0" algn="ctr" rtl="0">
              <a:spcBef>
                <a:spcPts val="0"/>
              </a:spcBef>
              <a:spcAft>
                <a:spcPts val="0"/>
              </a:spcAft>
              <a:buNone/>
            </a:pPr>
            <a:r>
              <a:rPr lang="en-US" sz="3200" b="1">
                <a:solidFill>
                  <a:schemeClr val="dk2"/>
                </a:solidFill>
                <a:latin typeface="Arial"/>
                <a:ea typeface="Arial"/>
                <a:cs typeface="Arial"/>
                <a:sym typeface="Arial"/>
              </a:rPr>
              <a:t>très saint</a:t>
            </a:r>
            <a:endParaRPr sz="3200">
              <a:solidFill>
                <a:schemeClr val="dk2"/>
              </a:solidFill>
              <a:latin typeface="Arial"/>
              <a:ea typeface="Arial"/>
              <a:cs typeface="Arial"/>
              <a:sym typeface="Arial"/>
            </a:endParaRPr>
          </a:p>
        </p:txBody>
      </p:sp>
      <p:pic>
        <p:nvPicPr>
          <p:cNvPr id="4352" name="Google Shape;4352;p245" descr="www.sherv.net big-tears.gif"/>
          <p:cNvPicPr preferRelativeResize="0"/>
          <p:nvPr/>
        </p:nvPicPr>
        <p:blipFill rotWithShape="1">
          <a:blip r:embed="rId4">
            <a:alphaModFix/>
          </a:blip>
          <a:srcRect/>
          <a:stretch/>
        </p:blipFill>
        <p:spPr>
          <a:xfrm>
            <a:off x="35496" y="5901274"/>
            <a:ext cx="1440160" cy="840094"/>
          </a:xfrm>
          <a:prstGeom prst="rect">
            <a:avLst/>
          </a:prstGeom>
          <a:noFill/>
          <a:ln>
            <a:noFill/>
          </a:ln>
        </p:spPr>
      </p:pic>
      <p:sp>
        <p:nvSpPr>
          <p:cNvPr id="4353" name="Google Shape;4353;p245"/>
          <p:cNvSpPr txBox="1"/>
          <p:nvPr/>
        </p:nvSpPr>
        <p:spPr>
          <a:xfrm>
            <a:off x="107504" y="5405154"/>
            <a:ext cx="129614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7F7F7F"/>
                </a:solidFill>
                <a:latin typeface="Arial"/>
                <a:ea typeface="Arial"/>
                <a:cs typeface="Arial"/>
                <a:sym typeface="Arial"/>
              </a:rPr>
              <a:t>big tears smiley</a:t>
            </a:r>
            <a:endParaRPr/>
          </a:p>
          <a:p>
            <a:pPr marL="0" marR="0" lvl="0" indent="0" algn="ctr" rtl="0">
              <a:spcBef>
                <a:spcPts val="0"/>
              </a:spcBef>
              <a:spcAft>
                <a:spcPts val="0"/>
              </a:spcAft>
              <a:buNone/>
            </a:pPr>
            <a:r>
              <a:rPr lang="en-US" sz="1000">
                <a:solidFill>
                  <a:srgbClr val="7F7F7F"/>
                </a:solidFill>
                <a:latin typeface="Arial"/>
                <a:ea typeface="Arial"/>
                <a:cs typeface="Arial"/>
                <a:sym typeface="Arial"/>
              </a:rPr>
              <a:t> © sherv.net</a:t>
            </a:r>
            <a:endParaRPr/>
          </a:p>
        </p:txBody>
      </p:sp>
      <p:sp>
        <p:nvSpPr>
          <p:cNvPr id="4354" name="Google Shape;4354;p245"/>
          <p:cNvSpPr txBox="1">
            <a:spLocks noGrp="1"/>
          </p:cNvSpPr>
          <p:nvPr>
            <p:ph type="title"/>
          </p:nvPr>
        </p:nvSpPr>
        <p:spPr>
          <a:xfrm>
            <a:off x="1167904" y="4221088"/>
            <a:ext cx="25400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2800" b="1">
                <a:solidFill>
                  <a:schemeClr val="dk2"/>
                </a:solidFill>
                <a:latin typeface="Calibri"/>
                <a:ea typeface="Calibri"/>
                <a:cs typeface="Calibri"/>
                <a:sym typeface="Calibri"/>
              </a:rPr>
              <a:t>« ses serviteurs le serviront </a:t>
            </a:r>
            <a:br>
              <a:rPr lang="en-US" sz="2800" b="1">
                <a:solidFill>
                  <a:schemeClr val="dk2"/>
                </a:solidFill>
                <a:latin typeface="Calibri"/>
                <a:ea typeface="Calibri"/>
                <a:cs typeface="Calibri"/>
                <a:sym typeface="Calibri"/>
              </a:rPr>
            </a:br>
            <a:r>
              <a:rPr lang="en-US" sz="2800" b="1">
                <a:solidFill>
                  <a:schemeClr val="dk2"/>
                </a:solidFill>
                <a:latin typeface="Calibri"/>
                <a:ea typeface="Calibri"/>
                <a:cs typeface="Calibri"/>
                <a:sym typeface="Calibri"/>
              </a:rPr>
              <a:t>et verront </a:t>
            </a:r>
            <a:br>
              <a:rPr lang="en-US" sz="2800" b="1">
                <a:solidFill>
                  <a:schemeClr val="dk2"/>
                </a:solidFill>
                <a:latin typeface="Calibri"/>
                <a:ea typeface="Calibri"/>
                <a:cs typeface="Calibri"/>
                <a:sym typeface="Calibri"/>
              </a:rPr>
            </a:br>
            <a:r>
              <a:rPr lang="en-US" sz="2800" b="1">
                <a:solidFill>
                  <a:schemeClr val="dk2"/>
                </a:solidFill>
                <a:latin typeface="Calibri"/>
                <a:ea typeface="Calibri"/>
                <a:cs typeface="Calibri"/>
                <a:sym typeface="Calibri"/>
              </a:rPr>
              <a:t>sa face »</a:t>
            </a:r>
            <a:br>
              <a:rPr lang="en-US" sz="2800" b="1">
                <a:solidFill>
                  <a:schemeClr val="dk2"/>
                </a:solidFill>
                <a:latin typeface="Calibri"/>
                <a:ea typeface="Calibri"/>
                <a:cs typeface="Calibri"/>
                <a:sym typeface="Calibri"/>
              </a:rPr>
            </a:br>
            <a:r>
              <a:rPr lang="en-US" sz="2800" b="1">
                <a:solidFill>
                  <a:schemeClr val="dk2"/>
                </a:solidFill>
                <a:latin typeface="Calibri"/>
                <a:ea typeface="Calibri"/>
                <a:cs typeface="Calibri"/>
                <a:sym typeface="Calibri"/>
              </a:rPr>
              <a:t>Ap 22:3</a:t>
            </a:r>
            <a:endParaRPr/>
          </a:p>
        </p:txBody>
      </p:sp>
    </p:spTree>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Shape 4358"/>
        <p:cNvGrpSpPr/>
        <p:nvPr/>
      </p:nvGrpSpPr>
      <p:grpSpPr>
        <a:xfrm>
          <a:off x="0" y="0"/>
          <a:ext cx="0" cy="0"/>
          <a:chOff x="0" y="0"/>
          <a:chExt cx="0" cy="0"/>
        </a:xfrm>
      </p:grpSpPr>
      <p:pic>
        <p:nvPicPr>
          <p:cNvPr id="4359" name="Google Shape;4359;p246" descr="jesus-christ-returns-581728.gif"/>
          <p:cNvPicPr preferRelativeResize="0"/>
          <p:nvPr/>
        </p:nvPicPr>
        <p:blipFill rotWithShape="1">
          <a:blip r:embed="rId3">
            <a:alphaModFix/>
          </a:blip>
          <a:srcRect/>
          <a:stretch/>
        </p:blipFill>
        <p:spPr>
          <a:xfrm>
            <a:off x="0" y="-27384"/>
            <a:ext cx="9144000" cy="6885384"/>
          </a:xfrm>
          <a:prstGeom prst="rect">
            <a:avLst/>
          </a:prstGeom>
          <a:noFill/>
          <a:ln>
            <a:noFill/>
          </a:ln>
        </p:spPr>
      </p:pic>
      <p:sp>
        <p:nvSpPr>
          <p:cNvPr id="4360" name="Google Shape;4360;p246"/>
          <p:cNvSpPr txBox="1"/>
          <p:nvPr/>
        </p:nvSpPr>
        <p:spPr>
          <a:xfrm>
            <a:off x="7740352" y="5373216"/>
            <a:ext cx="1403648" cy="1477328"/>
          </a:xfrm>
          <a:prstGeom prst="rect">
            <a:avLst/>
          </a:prstGeom>
          <a:solidFill>
            <a:schemeClr val="dk2"/>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a:p>
            <a:pPr marL="0" marR="0" lvl="0" indent="0" algn="l" rtl="0">
              <a:spcBef>
                <a:spcPts val="0"/>
              </a:spcBef>
              <a:spcAft>
                <a:spcPts val="0"/>
              </a:spcAft>
              <a:buNone/>
            </a:pPr>
            <a:endParaRPr sz="1800">
              <a:solidFill>
                <a:schemeClr val="lt1"/>
              </a:solidFill>
              <a:latin typeface="Arial"/>
              <a:ea typeface="Arial"/>
              <a:cs typeface="Arial"/>
              <a:sym typeface="Arial"/>
            </a:endParaRPr>
          </a:p>
          <a:p>
            <a:pPr marL="0" marR="0" lvl="0" indent="0" algn="l" rtl="0">
              <a:spcBef>
                <a:spcPts val="0"/>
              </a:spcBef>
              <a:spcAft>
                <a:spcPts val="0"/>
              </a:spcAft>
              <a:buNone/>
            </a:pPr>
            <a:endParaRPr sz="1800">
              <a:solidFill>
                <a:schemeClr val="lt1"/>
              </a:solidFill>
              <a:latin typeface="Arial"/>
              <a:ea typeface="Arial"/>
              <a:cs typeface="Arial"/>
              <a:sym typeface="Arial"/>
            </a:endParaRPr>
          </a:p>
          <a:p>
            <a:pPr marL="0" marR="0" lvl="0" indent="0" algn="l" rtl="0">
              <a:spcBef>
                <a:spcPts val="0"/>
              </a:spcBef>
              <a:spcAft>
                <a:spcPts val="0"/>
              </a:spcAft>
              <a:buNone/>
            </a:pPr>
            <a:endParaRPr sz="1800">
              <a:solidFill>
                <a:schemeClr val="lt1"/>
              </a:solidFill>
              <a:latin typeface="Arial"/>
              <a:ea typeface="Arial"/>
              <a:cs typeface="Arial"/>
              <a:sym typeface="Arial"/>
            </a:endParaRPr>
          </a:p>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4361" name="Google Shape;4361;p246"/>
          <p:cNvSpPr txBox="1">
            <a:spLocks noGrp="1"/>
          </p:cNvSpPr>
          <p:nvPr>
            <p:ph type="title"/>
          </p:nvPr>
        </p:nvSpPr>
        <p:spPr>
          <a:xfrm>
            <a:off x="457200" y="5454650"/>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2800" b="1">
                <a:solidFill>
                  <a:schemeClr val="dk2"/>
                </a:solidFill>
                <a:latin typeface="Calibri"/>
                <a:ea typeface="Calibri"/>
                <a:cs typeface="Calibri"/>
                <a:sym typeface="Calibri"/>
              </a:rPr>
              <a:t>« ils régneront aux siècles des siècles » </a:t>
            </a:r>
            <a:br>
              <a:rPr lang="en-US" sz="2800" b="1">
                <a:solidFill>
                  <a:schemeClr val="dk2"/>
                </a:solidFill>
                <a:latin typeface="Calibri"/>
                <a:ea typeface="Calibri"/>
                <a:cs typeface="Calibri"/>
                <a:sym typeface="Calibri"/>
              </a:rPr>
            </a:br>
            <a:r>
              <a:rPr lang="en-US" sz="2800" b="1">
                <a:solidFill>
                  <a:schemeClr val="dk2"/>
                </a:solidFill>
                <a:latin typeface="Calibri"/>
                <a:ea typeface="Calibri"/>
                <a:cs typeface="Calibri"/>
                <a:sym typeface="Calibri"/>
              </a:rPr>
              <a:t>Ap 22:5 </a:t>
            </a:r>
            <a:endParaRPr/>
          </a:p>
        </p:txBody>
      </p:sp>
      <p:sp>
        <p:nvSpPr>
          <p:cNvPr id="4362" name="Google Shape;4362;p246"/>
          <p:cNvSpPr txBox="1"/>
          <p:nvPr/>
        </p:nvSpPr>
        <p:spPr>
          <a:xfrm>
            <a:off x="1619672" y="44624"/>
            <a:ext cx="5832648" cy="93610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dirty="0">
                <a:solidFill>
                  <a:srgbClr val="FF0000"/>
                </a:solidFill>
                <a:latin typeface="Calibri"/>
                <a:ea typeface="Calibri"/>
                <a:cs typeface="Calibri"/>
                <a:sym typeface="Calibri"/>
              </a:rPr>
              <a:t>97. </a:t>
            </a:r>
            <a:r>
              <a:rPr lang="en-US" sz="2800" b="1" dirty="0" err="1">
                <a:solidFill>
                  <a:srgbClr val="FF0000"/>
                </a:solidFill>
                <a:latin typeface="Calibri"/>
                <a:ea typeface="Calibri"/>
                <a:cs typeface="Calibri"/>
                <a:sym typeface="Calibri"/>
              </a:rPr>
              <a:t>règne</a:t>
            </a:r>
            <a:r>
              <a:rPr lang="en-US" sz="2800" b="1" dirty="0">
                <a:solidFill>
                  <a:srgbClr val="FF0000"/>
                </a:solidFill>
                <a:latin typeface="Calibri"/>
                <a:ea typeface="Calibri"/>
                <a:cs typeface="Calibri"/>
                <a:sym typeface="Calibri"/>
              </a:rPr>
              <a:t> avec Christ </a:t>
            </a:r>
            <a:r>
              <a:rPr lang="en-US" sz="2800" b="1" dirty="0" err="1">
                <a:solidFill>
                  <a:srgbClr val="FF0000"/>
                </a:solidFill>
                <a:latin typeface="Calibri"/>
                <a:ea typeface="Calibri"/>
                <a:cs typeface="Calibri"/>
                <a:sym typeface="Calibri"/>
              </a:rPr>
              <a:t>éternellement</a:t>
            </a:r>
            <a:r>
              <a:rPr lang="en-US" sz="2800" b="1" dirty="0">
                <a:solidFill>
                  <a:srgbClr val="FF0000"/>
                </a:solidFill>
                <a:latin typeface="Calibri"/>
                <a:ea typeface="Calibri"/>
                <a:cs typeface="Calibri"/>
                <a:sym typeface="Calibri"/>
              </a:rPr>
              <a:t> !</a:t>
            </a:r>
            <a:endParaRPr dirty="0"/>
          </a:p>
          <a:p>
            <a:pPr marL="0" marR="0" lvl="0" indent="0" algn="ctr" rtl="0">
              <a:spcBef>
                <a:spcPts val="0"/>
              </a:spcBef>
              <a:spcAft>
                <a:spcPts val="0"/>
              </a:spcAft>
              <a:buNone/>
            </a:pPr>
            <a:r>
              <a:rPr lang="en-US" sz="2800" b="1" dirty="0" err="1">
                <a:solidFill>
                  <a:srgbClr val="FF0000"/>
                </a:solidFill>
                <a:latin typeface="Calibri"/>
                <a:ea typeface="Calibri"/>
                <a:cs typeface="Calibri"/>
                <a:sym typeface="Calibri"/>
              </a:rPr>
              <a:t>Toute</a:t>
            </a:r>
            <a:r>
              <a:rPr lang="en-US" sz="2800" b="1" dirty="0">
                <a:solidFill>
                  <a:srgbClr val="FF0000"/>
                </a:solidFill>
                <a:latin typeface="Calibri"/>
                <a:ea typeface="Calibri"/>
                <a:cs typeface="Calibri"/>
                <a:sym typeface="Calibri"/>
              </a:rPr>
              <a:t> </a:t>
            </a:r>
            <a:r>
              <a:rPr lang="en-US" sz="2800" b="1" dirty="0" err="1">
                <a:solidFill>
                  <a:srgbClr val="FF0000"/>
                </a:solidFill>
                <a:latin typeface="Calibri"/>
                <a:ea typeface="Calibri"/>
                <a:cs typeface="Calibri"/>
                <a:sym typeface="Calibri"/>
              </a:rPr>
              <a:t>louange</a:t>
            </a:r>
            <a:r>
              <a:rPr lang="en-US" sz="2800" b="1" dirty="0">
                <a:solidFill>
                  <a:srgbClr val="FF0000"/>
                </a:solidFill>
                <a:latin typeface="Calibri"/>
                <a:ea typeface="Calibri"/>
                <a:cs typeface="Calibri"/>
                <a:sym typeface="Calibri"/>
              </a:rPr>
              <a:t> à </a:t>
            </a:r>
            <a:r>
              <a:rPr lang="en-US" sz="2800" b="1" dirty="0" err="1">
                <a:solidFill>
                  <a:srgbClr val="FF0000"/>
                </a:solidFill>
                <a:latin typeface="Calibri"/>
                <a:ea typeface="Calibri"/>
                <a:cs typeface="Calibri"/>
                <a:sym typeface="Calibri"/>
              </a:rPr>
              <a:t>toi</a:t>
            </a:r>
            <a:r>
              <a:rPr lang="en-US" sz="2800" b="1" dirty="0">
                <a:solidFill>
                  <a:srgbClr val="FF0000"/>
                </a:solidFill>
                <a:latin typeface="Calibri"/>
                <a:ea typeface="Calibri"/>
                <a:cs typeface="Calibri"/>
                <a:sym typeface="Calibri"/>
              </a:rPr>
              <a:t>, Seigneur !</a:t>
            </a:r>
            <a:endParaRPr sz="2800" b="1" dirty="0">
              <a:solidFill>
                <a:srgbClr val="FF0000"/>
              </a:solidFill>
              <a:latin typeface="Calibri"/>
              <a:ea typeface="Calibri"/>
              <a:cs typeface="Calibri"/>
              <a:sym typeface="Calibri"/>
            </a:endParaRPr>
          </a:p>
        </p:txBody>
      </p:sp>
      <p:sp>
        <p:nvSpPr>
          <p:cNvPr id="4363" name="Google Shape;4363;p246"/>
          <p:cNvSpPr txBox="1"/>
          <p:nvPr/>
        </p:nvSpPr>
        <p:spPr>
          <a:xfrm>
            <a:off x="827584" y="6413266"/>
            <a:ext cx="2340621"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BFBFBF"/>
                </a:solidFill>
                <a:latin typeface="Arial"/>
                <a:ea typeface="Arial"/>
                <a:cs typeface="Arial"/>
                <a:sym typeface="Arial"/>
              </a:rPr>
              <a:t>© Harry Anderson</a:t>
            </a:r>
            <a:endParaRPr/>
          </a:p>
          <a:p>
            <a:pPr marL="0" marR="0" lvl="0" indent="0" algn="ctr" rtl="0">
              <a:spcBef>
                <a:spcPts val="0"/>
              </a:spcBef>
              <a:spcAft>
                <a:spcPts val="0"/>
              </a:spcAft>
              <a:buNone/>
            </a:pPr>
            <a:r>
              <a:rPr lang="en-US" sz="1000">
                <a:solidFill>
                  <a:srgbClr val="BFBFBF"/>
                </a:solidFill>
                <a:latin typeface="Arial"/>
                <a:ea typeface="Arial"/>
                <a:cs typeface="Arial"/>
                <a:sym typeface="Arial"/>
              </a:rPr>
              <a:t>www.HarryAndersonArt.com</a:t>
            </a:r>
            <a:endParaRPr sz="1000">
              <a:solidFill>
                <a:srgbClr val="BFBFBF"/>
              </a:solidFill>
              <a:latin typeface="Arial"/>
              <a:ea typeface="Arial"/>
              <a:cs typeface="Arial"/>
              <a:sym typeface="Arial"/>
            </a:endParaRPr>
          </a:p>
        </p:txBody>
      </p:sp>
      <p:pic>
        <p:nvPicPr>
          <p:cNvPr id="4364" name="Google Shape;4364;p246" descr="www.sherv.net big-tears.gif"/>
          <p:cNvPicPr preferRelativeResize="0"/>
          <p:nvPr/>
        </p:nvPicPr>
        <p:blipFill rotWithShape="1">
          <a:blip r:embed="rId4">
            <a:alphaModFix/>
          </a:blip>
          <a:srcRect/>
          <a:stretch/>
        </p:blipFill>
        <p:spPr>
          <a:xfrm>
            <a:off x="7740352" y="5661248"/>
            <a:ext cx="1440160" cy="840094"/>
          </a:xfrm>
          <a:prstGeom prst="rect">
            <a:avLst/>
          </a:prstGeom>
          <a:noFill/>
          <a:ln>
            <a:noFill/>
          </a:ln>
        </p:spPr>
      </p:pic>
      <p:sp>
        <p:nvSpPr>
          <p:cNvPr id="4365" name="Google Shape;4365;p246"/>
          <p:cNvSpPr txBox="1"/>
          <p:nvPr/>
        </p:nvSpPr>
        <p:spPr>
          <a:xfrm>
            <a:off x="6372200" y="6341258"/>
            <a:ext cx="129614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big tears smiley</a:t>
            </a:r>
            <a:endParaRPr/>
          </a:p>
          <a:p>
            <a:pPr marL="0" marR="0" lvl="0" indent="0" algn="ctr" rtl="0">
              <a:spcBef>
                <a:spcPts val="0"/>
              </a:spcBef>
              <a:spcAft>
                <a:spcPts val="0"/>
              </a:spcAft>
              <a:buNone/>
            </a:pPr>
            <a:r>
              <a:rPr lang="en-US" sz="1000">
                <a:solidFill>
                  <a:srgbClr val="D8D8D8"/>
                </a:solidFill>
                <a:latin typeface="Arial"/>
                <a:ea typeface="Arial"/>
                <a:cs typeface="Arial"/>
                <a:sym typeface="Arial"/>
              </a:rPr>
              <a:t> © sherv.net</a:t>
            </a:r>
            <a:endParaRPr/>
          </a:p>
        </p:txBody>
      </p:sp>
    </p:spTree>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4369"/>
        <p:cNvGrpSpPr/>
        <p:nvPr/>
      </p:nvGrpSpPr>
      <p:grpSpPr>
        <a:xfrm>
          <a:off x="0" y="0"/>
          <a:ext cx="0" cy="0"/>
          <a:chOff x="0" y="0"/>
          <a:chExt cx="0" cy="0"/>
        </a:xfrm>
      </p:grpSpPr>
      <p:sp>
        <p:nvSpPr>
          <p:cNvPr id="4370" name="Google Shape;4370;p247"/>
          <p:cNvSpPr txBox="1">
            <a:spLocks noGrp="1"/>
          </p:cNvSpPr>
          <p:nvPr>
            <p:ph type="title"/>
          </p:nvPr>
        </p:nvSpPr>
        <p:spPr>
          <a:xfrm>
            <a:off x="144016" y="2857496"/>
            <a:ext cx="889248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2800" b="1" dirty="0" err="1">
                <a:solidFill>
                  <a:schemeClr val="lt1"/>
                </a:solidFill>
                <a:latin typeface="Calibri"/>
                <a:ea typeface="Calibri"/>
                <a:cs typeface="Calibri"/>
                <a:sym typeface="Calibri"/>
              </a:rPr>
              <a:t>Alléluia</a:t>
            </a:r>
            <a:r>
              <a:rPr lang="en-US" sz="2800" b="1" dirty="0">
                <a:solidFill>
                  <a:schemeClr val="lt1"/>
                </a:solidFill>
                <a:latin typeface="Calibri"/>
                <a:ea typeface="Calibri"/>
                <a:cs typeface="Calibri"/>
                <a:sym typeface="Calibri"/>
              </a:rPr>
              <a:t>! Car le Seigneur </a:t>
            </a:r>
            <a:r>
              <a:rPr lang="en-US" sz="2800" b="1" dirty="0" err="1">
                <a:solidFill>
                  <a:schemeClr val="lt1"/>
                </a:solidFill>
                <a:latin typeface="Calibri"/>
                <a:ea typeface="Calibri"/>
                <a:cs typeface="Calibri"/>
                <a:sym typeface="Calibri"/>
              </a:rPr>
              <a:t>notre</a:t>
            </a:r>
            <a:r>
              <a:rPr lang="en-US" sz="2800" b="1" dirty="0">
                <a:solidFill>
                  <a:schemeClr val="lt1"/>
                </a:solidFill>
                <a:latin typeface="Calibri"/>
                <a:ea typeface="Calibri"/>
                <a:cs typeface="Calibri"/>
                <a:sym typeface="Calibri"/>
              </a:rPr>
              <a:t> Dieu tout puissant </a:t>
            </a:r>
            <a:br>
              <a:rPr lang="en-US" sz="2800" b="1" dirty="0">
                <a:solidFill>
                  <a:schemeClr val="lt1"/>
                </a:solidFill>
                <a:latin typeface="Calibri"/>
                <a:ea typeface="Calibri"/>
                <a:cs typeface="Calibri"/>
                <a:sym typeface="Calibri"/>
              </a:rPr>
            </a:br>
            <a:r>
              <a:rPr lang="en-US" sz="2800" b="1" dirty="0" err="1">
                <a:solidFill>
                  <a:schemeClr val="lt1"/>
                </a:solidFill>
                <a:latin typeface="Calibri"/>
                <a:ea typeface="Calibri"/>
                <a:cs typeface="Calibri"/>
                <a:sym typeface="Calibri"/>
              </a:rPr>
              <a:t>est</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entré</a:t>
            </a:r>
            <a:r>
              <a:rPr lang="en-US" sz="2800" b="1" dirty="0">
                <a:solidFill>
                  <a:schemeClr val="lt1"/>
                </a:solidFill>
                <a:latin typeface="Calibri"/>
                <a:ea typeface="Calibri"/>
                <a:cs typeface="Calibri"/>
                <a:sym typeface="Calibri"/>
              </a:rPr>
              <a:t> dans son </a:t>
            </a:r>
            <a:r>
              <a:rPr lang="en-US" sz="2800" b="1" dirty="0" err="1">
                <a:solidFill>
                  <a:schemeClr val="lt1"/>
                </a:solidFill>
                <a:latin typeface="Calibri"/>
                <a:ea typeface="Calibri"/>
                <a:cs typeface="Calibri"/>
                <a:sym typeface="Calibri"/>
              </a:rPr>
              <a:t>règne</a:t>
            </a:r>
            <a:r>
              <a:rPr lang="en-US" sz="2800" b="1" dirty="0">
                <a:solidFill>
                  <a:schemeClr val="lt1"/>
                </a:solidFill>
                <a:latin typeface="Calibri"/>
                <a:ea typeface="Calibri"/>
                <a:cs typeface="Calibri"/>
                <a:sym typeface="Calibri"/>
              </a:rPr>
              <a:t> (Ap 19:6) ! </a:t>
            </a:r>
            <a:br>
              <a:rPr lang="en-US" sz="2800" b="1" dirty="0">
                <a:solidFill>
                  <a:schemeClr val="lt1"/>
                </a:solidFill>
                <a:latin typeface="Calibri"/>
                <a:ea typeface="Calibri"/>
                <a:cs typeface="Calibri"/>
                <a:sym typeface="Calibri"/>
              </a:rPr>
            </a:br>
            <a:r>
              <a:rPr lang="en-US" sz="2800" b="1" dirty="0" err="1">
                <a:solidFill>
                  <a:schemeClr val="lt1"/>
                </a:solidFill>
                <a:latin typeface="Calibri"/>
                <a:ea typeface="Calibri"/>
                <a:cs typeface="Calibri"/>
                <a:sym typeface="Calibri"/>
              </a:rPr>
              <a:t>Parce</a:t>
            </a:r>
            <a:r>
              <a:rPr lang="en-US" sz="2800" b="1" dirty="0">
                <a:solidFill>
                  <a:schemeClr val="lt1"/>
                </a:solidFill>
                <a:latin typeface="Calibri"/>
                <a:ea typeface="Calibri"/>
                <a:cs typeface="Calibri"/>
                <a:sym typeface="Calibri"/>
              </a:rPr>
              <a:t> que la mort de Christ fait tout pour nous, </a:t>
            </a:r>
            <a:br>
              <a:rPr lang="en-US" sz="2800" b="1" dirty="0">
                <a:solidFill>
                  <a:schemeClr val="lt1"/>
                </a:solidFill>
                <a:latin typeface="Calibri"/>
                <a:ea typeface="Calibri"/>
                <a:cs typeface="Calibri"/>
                <a:sym typeface="Calibri"/>
              </a:rPr>
            </a:br>
            <a:r>
              <a:rPr lang="en-US" sz="2800" b="1" dirty="0">
                <a:solidFill>
                  <a:schemeClr val="lt1"/>
                </a:solidFill>
                <a:latin typeface="Calibri"/>
                <a:ea typeface="Calibri"/>
                <a:cs typeface="Calibri"/>
                <a:sym typeface="Calibri"/>
              </a:rPr>
              <a:t>nous </a:t>
            </a:r>
            <a:r>
              <a:rPr lang="en-US" sz="2800" b="1" dirty="0" err="1">
                <a:solidFill>
                  <a:schemeClr val="lt1"/>
                </a:solidFill>
                <a:latin typeface="Calibri"/>
                <a:ea typeface="Calibri"/>
                <a:cs typeface="Calibri"/>
                <a:sym typeface="Calibri"/>
              </a:rPr>
              <a:t>régnerons</a:t>
            </a:r>
            <a:r>
              <a:rPr lang="en-US" sz="2800" b="1" dirty="0">
                <a:solidFill>
                  <a:schemeClr val="lt1"/>
                </a:solidFill>
                <a:latin typeface="Calibri"/>
                <a:ea typeface="Calibri"/>
                <a:cs typeface="Calibri"/>
                <a:sym typeface="Calibri"/>
              </a:rPr>
              <a:t> avec Toi aux siècles des siècles (Ap 22:5) ! </a:t>
            </a:r>
            <a:r>
              <a:rPr lang="en-US" sz="3200" b="1" dirty="0">
                <a:solidFill>
                  <a:schemeClr val="lt1"/>
                </a:solidFill>
                <a:latin typeface="Calibri"/>
                <a:ea typeface="Calibri"/>
                <a:cs typeface="Calibri"/>
                <a:sym typeface="Calibri"/>
              </a:rPr>
              <a:t/>
            </a:r>
            <a:br>
              <a:rPr lang="en-US" sz="3200" b="1" dirty="0">
                <a:solidFill>
                  <a:schemeClr val="lt1"/>
                </a:solidFill>
                <a:latin typeface="Calibri"/>
                <a:ea typeface="Calibri"/>
                <a:cs typeface="Calibri"/>
                <a:sym typeface="Calibri"/>
              </a:rPr>
            </a:br>
            <a:r>
              <a:rPr lang="en-US" sz="1200" b="1" dirty="0">
                <a:solidFill>
                  <a:schemeClr val="lt1"/>
                </a:solidFill>
                <a:latin typeface="Calibri"/>
                <a:ea typeface="Calibri"/>
                <a:cs typeface="Calibri"/>
                <a:sym typeface="Calibri"/>
              </a:rPr>
              <a:t/>
            </a:r>
            <a:br>
              <a:rPr lang="en-US" sz="1200" b="1" dirty="0">
                <a:solidFill>
                  <a:schemeClr val="lt1"/>
                </a:solidFill>
                <a:latin typeface="Calibri"/>
                <a:ea typeface="Calibri"/>
                <a:cs typeface="Calibri"/>
                <a:sym typeface="Calibri"/>
              </a:rPr>
            </a:br>
            <a:r>
              <a:rPr lang="en-US" sz="3200" b="1" dirty="0">
                <a:solidFill>
                  <a:srgbClr val="00FF00"/>
                </a:solidFill>
                <a:latin typeface="Calibri"/>
                <a:ea typeface="Calibri"/>
                <a:cs typeface="Calibri"/>
                <a:sym typeface="Calibri"/>
              </a:rPr>
              <a:t>Grâce à Dieu ! </a:t>
            </a:r>
            <a:br>
              <a:rPr lang="en-US" sz="3200" b="1" dirty="0">
                <a:solidFill>
                  <a:srgbClr val="00FF00"/>
                </a:solidFill>
                <a:latin typeface="Calibri"/>
                <a:ea typeface="Calibri"/>
                <a:cs typeface="Calibri"/>
                <a:sym typeface="Calibri"/>
              </a:rPr>
            </a:br>
            <a:r>
              <a:rPr lang="en-US" sz="3200" b="1" dirty="0" err="1">
                <a:solidFill>
                  <a:srgbClr val="00FF00"/>
                </a:solidFill>
                <a:latin typeface="Calibri"/>
                <a:ea typeface="Calibri"/>
                <a:cs typeface="Calibri"/>
                <a:sym typeface="Calibri"/>
              </a:rPr>
              <a:t>Louanges</a:t>
            </a:r>
            <a:r>
              <a:rPr lang="en-US" sz="3200" b="1" dirty="0">
                <a:solidFill>
                  <a:srgbClr val="00FF00"/>
                </a:solidFill>
                <a:latin typeface="Calibri"/>
                <a:ea typeface="Calibri"/>
                <a:cs typeface="Calibri"/>
                <a:sym typeface="Calibri"/>
              </a:rPr>
              <a:t> à Dieu ! </a:t>
            </a:r>
            <a:br>
              <a:rPr lang="en-US" sz="3200" b="1" dirty="0">
                <a:solidFill>
                  <a:srgbClr val="00FF00"/>
                </a:solidFill>
                <a:latin typeface="Calibri"/>
                <a:ea typeface="Calibri"/>
                <a:cs typeface="Calibri"/>
                <a:sym typeface="Calibri"/>
              </a:rPr>
            </a:br>
            <a:r>
              <a:rPr lang="en-US" sz="3200" b="1" dirty="0">
                <a:solidFill>
                  <a:srgbClr val="00FF00"/>
                </a:solidFill>
                <a:latin typeface="Calibri"/>
                <a:ea typeface="Calibri"/>
                <a:cs typeface="Calibri"/>
                <a:sym typeface="Calibri"/>
              </a:rPr>
              <a:t>Gloire à Dieu ! </a:t>
            </a:r>
            <a:r>
              <a:rPr lang="en-US" sz="3200" b="1" dirty="0">
                <a:solidFill>
                  <a:schemeClr val="lt1"/>
                </a:solidFill>
                <a:latin typeface="Calibri"/>
                <a:ea typeface="Calibri"/>
                <a:cs typeface="Calibri"/>
                <a:sym typeface="Calibri"/>
              </a:rPr>
              <a:t/>
            </a:r>
            <a:br>
              <a:rPr lang="en-US" sz="3200" b="1" dirty="0">
                <a:solidFill>
                  <a:schemeClr val="lt1"/>
                </a:solidFill>
                <a:latin typeface="Calibri"/>
                <a:ea typeface="Calibri"/>
                <a:cs typeface="Calibri"/>
                <a:sym typeface="Calibri"/>
              </a:rPr>
            </a:br>
            <a:r>
              <a:rPr lang="en-US" sz="1200" b="1" dirty="0">
                <a:solidFill>
                  <a:schemeClr val="lt1"/>
                </a:solidFill>
                <a:latin typeface="Calibri"/>
                <a:ea typeface="Calibri"/>
                <a:cs typeface="Calibri"/>
                <a:sym typeface="Calibri"/>
              </a:rPr>
              <a:t/>
            </a:r>
            <a:br>
              <a:rPr lang="en-US" sz="1200" b="1" dirty="0">
                <a:solidFill>
                  <a:schemeClr val="lt1"/>
                </a:solidFill>
                <a:latin typeface="Calibri"/>
                <a:ea typeface="Calibri"/>
                <a:cs typeface="Calibri"/>
                <a:sym typeface="Calibri"/>
              </a:rPr>
            </a:br>
            <a:r>
              <a:rPr lang="en-US" sz="2800" b="1" dirty="0">
                <a:solidFill>
                  <a:schemeClr val="lt1"/>
                </a:solidFill>
                <a:latin typeface="Calibri"/>
                <a:ea typeface="Calibri"/>
                <a:cs typeface="Calibri"/>
                <a:sym typeface="Calibri"/>
              </a:rPr>
              <a:t> Dans les siècles à </a:t>
            </a:r>
            <a:r>
              <a:rPr lang="en-US" sz="2800" b="1" dirty="0" err="1">
                <a:solidFill>
                  <a:schemeClr val="lt1"/>
                </a:solidFill>
                <a:latin typeface="Calibri"/>
                <a:ea typeface="Calibri"/>
                <a:cs typeface="Calibri"/>
                <a:sym typeface="Calibri"/>
              </a:rPr>
              <a:t>venir</a:t>
            </a:r>
            <a:r>
              <a:rPr lang="en-US" sz="2800" b="1" dirty="0">
                <a:solidFill>
                  <a:schemeClr val="lt1"/>
                </a:solidFill>
                <a:latin typeface="Calibri"/>
                <a:ea typeface="Calibri"/>
                <a:cs typeface="Calibri"/>
                <a:sym typeface="Calibri"/>
              </a:rPr>
              <a:t> Tu </a:t>
            </a:r>
            <a:r>
              <a:rPr lang="en-US" sz="2800" b="1" dirty="0" err="1">
                <a:solidFill>
                  <a:schemeClr val="lt1"/>
                </a:solidFill>
                <a:latin typeface="Calibri"/>
                <a:ea typeface="Calibri"/>
                <a:cs typeface="Calibri"/>
                <a:sym typeface="Calibri"/>
              </a:rPr>
              <a:t>montreras</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l'infinie</a:t>
            </a:r>
            <a:r>
              <a:rPr lang="en-US" sz="2800" b="1" dirty="0">
                <a:solidFill>
                  <a:schemeClr val="lt1"/>
                </a:solidFill>
                <a:latin typeface="Calibri"/>
                <a:ea typeface="Calibri"/>
                <a:cs typeface="Calibri"/>
                <a:sym typeface="Calibri"/>
              </a:rPr>
              <a:t> richesse de ta grâce par </a:t>
            </a:r>
            <a:r>
              <a:rPr lang="en-US" sz="2800" b="1" dirty="0" err="1">
                <a:solidFill>
                  <a:schemeClr val="lt1"/>
                </a:solidFill>
                <a:latin typeface="Calibri"/>
                <a:ea typeface="Calibri"/>
                <a:cs typeface="Calibri"/>
                <a:sym typeface="Calibri"/>
              </a:rPr>
              <a:t>sa</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bonté</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envers</a:t>
            </a:r>
            <a:r>
              <a:rPr lang="en-US" sz="2800" b="1" dirty="0">
                <a:solidFill>
                  <a:schemeClr val="lt1"/>
                </a:solidFill>
                <a:latin typeface="Calibri"/>
                <a:ea typeface="Calibri"/>
                <a:cs typeface="Calibri"/>
                <a:sym typeface="Calibri"/>
              </a:rPr>
              <a:t> nous </a:t>
            </a:r>
            <a:r>
              <a:rPr lang="en-US" sz="2800" b="1" dirty="0" err="1">
                <a:solidFill>
                  <a:schemeClr val="lt1"/>
                </a:solidFill>
                <a:latin typeface="Calibri"/>
                <a:ea typeface="Calibri"/>
                <a:cs typeface="Calibri"/>
                <a:sym typeface="Calibri"/>
              </a:rPr>
              <a:t>en</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Jésus</a:t>
            </a:r>
            <a:r>
              <a:rPr lang="en-US" sz="2800" b="1" dirty="0">
                <a:solidFill>
                  <a:schemeClr val="lt1"/>
                </a:solidFill>
                <a:latin typeface="Calibri"/>
                <a:ea typeface="Calibri"/>
                <a:cs typeface="Calibri"/>
                <a:sym typeface="Calibri"/>
              </a:rPr>
              <a:t> Christ (</a:t>
            </a:r>
            <a:r>
              <a:rPr lang="en-US" sz="2800" b="1" dirty="0" err="1">
                <a:solidFill>
                  <a:schemeClr val="lt1"/>
                </a:solidFill>
                <a:latin typeface="Calibri"/>
                <a:ea typeface="Calibri"/>
                <a:cs typeface="Calibri"/>
                <a:sym typeface="Calibri"/>
              </a:rPr>
              <a:t>Éph</a:t>
            </a:r>
            <a:r>
              <a:rPr lang="en-US" sz="2800" b="1" dirty="0">
                <a:solidFill>
                  <a:schemeClr val="lt1"/>
                </a:solidFill>
                <a:latin typeface="Calibri"/>
                <a:ea typeface="Calibri"/>
                <a:cs typeface="Calibri"/>
                <a:sym typeface="Calibri"/>
              </a:rPr>
              <a:t> 2:7) ! Pour </a:t>
            </a:r>
            <a:r>
              <a:rPr lang="en-US" sz="2800" b="1" dirty="0" err="1">
                <a:solidFill>
                  <a:schemeClr val="lt1"/>
                </a:solidFill>
                <a:latin typeface="Calibri"/>
                <a:ea typeface="Calibri"/>
                <a:cs typeface="Calibri"/>
                <a:sym typeface="Calibri"/>
              </a:rPr>
              <a:t>toute</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l'éternité</a:t>
            </a:r>
            <a:r>
              <a:rPr lang="en-US" sz="2800" b="1" dirty="0">
                <a:solidFill>
                  <a:schemeClr val="lt1"/>
                </a:solidFill>
                <a:latin typeface="Calibri"/>
                <a:ea typeface="Calibri"/>
                <a:cs typeface="Calibri"/>
                <a:sym typeface="Calibri"/>
              </a:rPr>
              <a:t>, tout </a:t>
            </a:r>
            <a:r>
              <a:rPr lang="en-US" sz="2800" b="1" dirty="0" err="1">
                <a:solidFill>
                  <a:schemeClr val="lt1"/>
                </a:solidFill>
                <a:latin typeface="Calibri"/>
                <a:ea typeface="Calibri"/>
                <a:cs typeface="Calibri"/>
                <a:sym typeface="Calibri"/>
              </a:rPr>
              <a:t>ce</a:t>
            </a:r>
            <a:r>
              <a:rPr lang="en-US" sz="2800" b="1" dirty="0">
                <a:solidFill>
                  <a:schemeClr val="lt1"/>
                </a:solidFill>
                <a:latin typeface="Calibri"/>
                <a:ea typeface="Calibri"/>
                <a:cs typeface="Calibri"/>
                <a:sym typeface="Calibri"/>
              </a:rPr>
              <a:t> que nous </a:t>
            </a:r>
            <a:r>
              <a:rPr lang="en-US" sz="2800" b="1" dirty="0" err="1">
                <a:solidFill>
                  <a:schemeClr val="lt1"/>
                </a:solidFill>
                <a:latin typeface="Calibri"/>
                <a:ea typeface="Calibri"/>
                <a:cs typeface="Calibri"/>
                <a:sym typeface="Calibri"/>
              </a:rPr>
              <a:t>recevons</a:t>
            </a:r>
            <a:r>
              <a:rPr lang="en-US" sz="2800" b="1" dirty="0">
                <a:solidFill>
                  <a:schemeClr val="lt1"/>
                </a:solidFill>
                <a:latin typeface="Calibri"/>
                <a:ea typeface="Calibri"/>
                <a:cs typeface="Calibri"/>
                <a:sym typeface="Calibri"/>
              </a:rPr>
              <a:t> de </a:t>
            </a:r>
            <a:r>
              <a:rPr lang="en-US" sz="2800" b="1" dirty="0" err="1">
                <a:solidFill>
                  <a:schemeClr val="lt1"/>
                </a:solidFill>
                <a:latin typeface="Calibri"/>
                <a:ea typeface="Calibri"/>
                <a:cs typeface="Calibri"/>
                <a:sym typeface="Calibri"/>
              </a:rPr>
              <a:t>vous</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découle</a:t>
            </a:r>
            <a:r>
              <a:rPr lang="en-US" sz="2800" b="1" dirty="0">
                <a:solidFill>
                  <a:schemeClr val="lt1"/>
                </a:solidFill>
                <a:latin typeface="Calibri"/>
                <a:ea typeface="Calibri"/>
                <a:cs typeface="Calibri"/>
                <a:sym typeface="Calibri"/>
              </a:rPr>
              <a:t> de </a:t>
            </a:r>
            <a:r>
              <a:rPr lang="en-US" sz="2800" b="1" dirty="0" err="1">
                <a:solidFill>
                  <a:schemeClr val="lt1"/>
                </a:solidFill>
                <a:latin typeface="Calibri"/>
                <a:ea typeface="Calibri"/>
                <a:cs typeface="Calibri"/>
                <a:sym typeface="Calibri"/>
              </a:rPr>
              <a:t>l'œuvre</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achevée</a:t>
            </a:r>
            <a:r>
              <a:rPr lang="en-US" sz="2800" b="1" dirty="0">
                <a:solidFill>
                  <a:schemeClr val="lt1"/>
                </a:solidFill>
                <a:latin typeface="Calibri"/>
                <a:ea typeface="Calibri"/>
                <a:cs typeface="Calibri"/>
                <a:sym typeface="Calibri"/>
              </a:rPr>
              <a:t> du Seigneur </a:t>
            </a:r>
            <a:r>
              <a:rPr lang="en-US" sz="2800" b="1" dirty="0" err="1">
                <a:solidFill>
                  <a:schemeClr val="lt1"/>
                </a:solidFill>
                <a:latin typeface="Calibri"/>
                <a:ea typeface="Calibri"/>
                <a:cs typeface="Calibri"/>
                <a:sym typeface="Calibri"/>
              </a:rPr>
              <a:t>Jésus</a:t>
            </a:r>
            <a:r>
              <a:rPr lang="en-US" sz="2800" b="1" dirty="0">
                <a:solidFill>
                  <a:schemeClr val="lt1"/>
                </a:solidFill>
                <a:latin typeface="Calibri"/>
                <a:ea typeface="Calibri"/>
                <a:cs typeface="Calibri"/>
                <a:sym typeface="Calibri"/>
              </a:rPr>
              <a:t>-Christ !</a:t>
            </a:r>
            <a:endParaRPr sz="2800" b="1" dirty="0">
              <a:solidFill>
                <a:schemeClr val="lt1"/>
              </a:solidFill>
              <a:latin typeface="Calibri"/>
              <a:ea typeface="Calibri"/>
              <a:cs typeface="Calibri"/>
              <a:sym typeface="Calibri"/>
            </a:endParaRPr>
          </a:p>
        </p:txBody>
      </p:sp>
    </p:spTree>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4374"/>
        <p:cNvGrpSpPr/>
        <p:nvPr/>
      </p:nvGrpSpPr>
      <p:grpSpPr>
        <a:xfrm>
          <a:off x="0" y="0"/>
          <a:ext cx="0" cy="0"/>
          <a:chOff x="0" y="0"/>
          <a:chExt cx="0" cy="0"/>
        </a:xfrm>
      </p:grpSpPr>
      <p:sp>
        <p:nvSpPr>
          <p:cNvPr id="4375" name="Google Shape;4375;p248"/>
          <p:cNvSpPr/>
          <p:nvPr/>
        </p:nvSpPr>
        <p:spPr>
          <a:xfrm>
            <a:off x="1907704" y="98251"/>
            <a:ext cx="7056784" cy="6715125"/>
          </a:xfrm>
          <a:prstGeom prst="ellipse">
            <a:avLst/>
          </a:prstGeom>
          <a:solidFill>
            <a:srgbClr val="FF00FF"/>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b="1">
              <a:solidFill>
                <a:schemeClr val="dk2"/>
              </a:solidFill>
              <a:latin typeface="Arial"/>
              <a:ea typeface="Arial"/>
              <a:cs typeface="Arial"/>
              <a:sym typeface="Arial"/>
            </a:endParaRPr>
          </a:p>
          <a:p>
            <a:pPr marL="0" marR="0" lvl="0" indent="0" algn="ctr" rtl="0">
              <a:spcBef>
                <a:spcPts val="0"/>
              </a:spcBef>
              <a:spcAft>
                <a:spcPts val="0"/>
              </a:spcAft>
              <a:buNone/>
            </a:pPr>
            <a:endParaRPr sz="1000" b="1">
              <a:solidFill>
                <a:schemeClr val="dk2"/>
              </a:solidFill>
              <a:latin typeface="Arial"/>
              <a:ea typeface="Arial"/>
              <a:cs typeface="Arial"/>
              <a:sym typeface="Arial"/>
            </a:endParaRPr>
          </a:p>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376" name="Google Shape;4376;p248"/>
          <p:cNvSpPr txBox="1">
            <a:spLocks noGrp="1"/>
          </p:cNvSpPr>
          <p:nvPr>
            <p:ph type="title"/>
          </p:nvPr>
        </p:nvSpPr>
        <p:spPr>
          <a:xfrm>
            <a:off x="2267744" y="-27384"/>
            <a:ext cx="6336704"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None/>
            </a:pPr>
            <a:r>
              <a:rPr lang="en-US" sz="4800" b="1">
                <a:solidFill>
                  <a:schemeClr val="dk2"/>
                </a:solidFill>
                <a:latin typeface="Calibri"/>
                <a:ea typeface="Calibri"/>
                <a:cs typeface="Calibri"/>
                <a:sym typeface="Calibri"/>
              </a:rPr>
              <a:t>en Christ</a:t>
            </a:r>
            <a:endParaRPr/>
          </a:p>
        </p:txBody>
      </p:sp>
      <p:sp>
        <p:nvSpPr>
          <p:cNvPr id="4377" name="Google Shape;4377;p248"/>
          <p:cNvSpPr txBox="1"/>
          <p:nvPr/>
        </p:nvSpPr>
        <p:spPr>
          <a:xfrm>
            <a:off x="144017" y="2204864"/>
            <a:ext cx="2483767" cy="415498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lt1"/>
                </a:solidFill>
                <a:latin typeface="Calibri"/>
                <a:ea typeface="Calibri"/>
                <a:cs typeface="Calibri"/>
                <a:sym typeface="Calibri"/>
              </a:rPr>
              <a:t>Seigneur, </a:t>
            </a:r>
            <a:endParaRPr/>
          </a:p>
          <a:p>
            <a:pPr marL="0" marR="0" lvl="0" indent="0" algn="l" rtl="0">
              <a:spcBef>
                <a:spcPts val="0"/>
              </a:spcBef>
              <a:spcAft>
                <a:spcPts val="0"/>
              </a:spcAft>
              <a:buNone/>
            </a:pPr>
            <a:r>
              <a:rPr lang="en-US" sz="2400" b="1">
                <a:solidFill>
                  <a:schemeClr val="lt1"/>
                </a:solidFill>
                <a:latin typeface="Calibri"/>
                <a:ea typeface="Calibri"/>
                <a:cs typeface="Calibri"/>
                <a:sym typeface="Calibri"/>
              </a:rPr>
              <a:t>merci que</a:t>
            </a:r>
            <a:endParaRPr/>
          </a:p>
          <a:p>
            <a:pPr marL="0" marR="0" lvl="0" indent="0" algn="l" rtl="0">
              <a:spcBef>
                <a:spcPts val="0"/>
              </a:spcBef>
              <a:spcAft>
                <a:spcPts val="0"/>
              </a:spcAft>
              <a:buNone/>
            </a:pPr>
            <a:r>
              <a:rPr lang="en-US" sz="2400" b="1">
                <a:solidFill>
                  <a:schemeClr val="lt1"/>
                </a:solidFill>
                <a:latin typeface="Calibri"/>
                <a:ea typeface="Calibri"/>
                <a:cs typeface="Calibri"/>
                <a:sym typeface="Calibri"/>
              </a:rPr>
              <a:t>Jésus est </a:t>
            </a:r>
            <a:endParaRPr/>
          </a:p>
          <a:p>
            <a:pPr marL="0" marR="0" lvl="0" indent="0" algn="l" rtl="0">
              <a:spcBef>
                <a:spcPts val="0"/>
              </a:spcBef>
              <a:spcAft>
                <a:spcPts val="0"/>
              </a:spcAft>
              <a:buNone/>
            </a:pPr>
            <a:r>
              <a:rPr lang="en-US" sz="2400" b="1">
                <a:solidFill>
                  <a:schemeClr val="lt1"/>
                </a:solidFill>
                <a:latin typeface="Calibri"/>
                <a:ea typeface="Calibri"/>
                <a:cs typeface="Calibri"/>
                <a:sym typeface="Calibri"/>
              </a:rPr>
              <a:t>mort nous </a:t>
            </a:r>
            <a:endParaRPr/>
          </a:p>
          <a:p>
            <a:pPr marL="0" marR="0" lvl="0" indent="0" algn="l" rtl="0">
              <a:spcBef>
                <a:spcPts val="0"/>
              </a:spcBef>
              <a:spcAft>
                <a:spcPts val="0"/>
              </a:spcAft>
              <a:buNone/>
            </a:pPr>
            <a:r>
              <a:rPr lang="en-US" sz="2400" b="1">
                <a:solidFill>
                  <a:schemeClr val="lt1"/>
                </a:solidFill>
                <a:latin typeface="Calibri"/>
                <a:ea typeface="Calibri"/>
                <a:cs typeface="Calibri"/>
                <a:sym typeface="Calibri"/>
              </a:rPr>
              <a:t>donner</a:t>
            </a:r>
            <a:endParaRPr/>
          </a:p>
          <a:p>
            <a:pPr marL="0" marR="0" lvl="0" indent="0" algn="l" rtl="0">
              <a:spcBef>
                <a:spcPts val="0"/>
              </a:spcBef>
              <a:spcAft>
                <a:spcPts val="0"/>
              </a:spcAft>
              <a:buNone/>
            </a:pPr>
            <a:r>
              <a:rPr lang="en-US" sz="2400" b="1">
                <a:solidFill>
                  <a:schemeClr val="lt1"/>
                </a:solidFill>
                <a:latin typeface="Calibri"/>
                <a:ea typeface="Calibri"/>
                <a:cs typeface="Calibri"/>
                <a:sym typeface="Calibri"/>
              </a:rPr>
              <a:t>richesses de</a:t>
            </a:r>
            <a:endParaRPr/>
          </a:p>
          <a:p>
            <a:pPr marL="0" marR="0" lvl="0" indent="0" algn="l" rtl="0">
              <a:spcBef>
                <a:spcPts val="0"/>
              </a:spcBef>
              <a:spcAft>
                <a:spcPts val="0"/>
              </a:spcAft>
              <a:buNone/>
            </a:pPr>
            <a:r>
              <a:rPr lang="en-US" sz="2400" b="1">
                <a:solidFill>
                  <a:schemeClr val="lt1"/>
                </a:solidFill>
                <a:latin typeface="Calibri"/>
                <a:ea typeface="Calibri"/>
                <a:cs typeface="Calibri"/>
                <a:sym typeface="Calibri"/>
              </a:rPr>
              <a:t>gloire future </a:t>
            </a:r>
            <a:endParaRPr/>
          </a:p>
          <a:p>
            <a:pPr marL="0" marR="0" lvl="0" indent="0" algn="l" rtl="0">
              <a:spcBef>
                <a:spcPts val="0"/>
              </a:spcBef>
              <a:spcAft>
                <a:spcPts val="0"/>
              </a:spcAft>
              <a:buNone/>
            </a:pPr>
            <a:r>
              <a:rPr lang="en-US" sz="2400" b="1">
                <a:solidFill>
                  <a:schemeClr val="lt1"/>
                </a:solidFill>
                <a:latin typeface="Calibri"/>
                <a:ea typeface="Calibri"/>
                <a:cs typeface="Calibri"/>
                <a:sym typeface="Calibri"/>
              </a:rPr>
              <a:t>avec toi!  Seule votre gloire peut satisfaire nos désirs profonds!</a:t>
            </a:r>
            <a:endParaRPr sz="2400" b="1">
              <a:solidFill>
                <a:schemeClr val="lt1"/>
              </a:solidFill>
              <a:latin typeface="Calibri"/>
              <a:ea typeface="Calibri"/>
              <a:cs typeface="Calibri"/>
              <a:sym typeface="Calibri"/>
            </a:endParaRPr>
          </a:p>
        </p:txBody>
      </p:sp>
      <p:sp>
        <p:nvSpPr>
          <p:cNvPr id="4378" name="Google Shape;4378;p248"/>
          <p:cNvSpPr/>
          <p:nvPr/>
        </p:nvSpPr>
        <p:spPr>
          <a:xfrm>
            <a:off x="1115616" y="1196752"/>
            <a:ext cx="1728192" cy="504056"/>
          </a:xfrm>
          <a:prstGeom prst="rightArrow">
            <a:avLst>
              <a:gd name="adj1" fmla="val 50000"/>
              <a:gd name="adj2" fmla="val 500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379" name="Google Shape;4379;p248"/>
          <p:cNvSpPr txBox="1"/>
          <p:nvPr/>
        </p:nvSpPr>
        <p:spPr>
          <a:xfrm>
            <a:off x="611460" y="476672"/>
            <a:ext cx="2592388"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lt1"/>
                </a:solidFill>
                <a:latin typeface="Arial Black"/>
                <a:ea typeface="Arial Black"/>
                <a:cs typeface="Arial Black"/>
                <a:sym typeface="Arial Black"/>
              </a:rPr>
              <a:t>foi </a:t>
            </a:r>
            <a:endParaRPr/>
          </a:p>
          <a:p>
            <a:pPr marL="0" marR="0" lvl="0" indent="0" algn="ctr" rtl="0">
              <a:spcBef>
                <a:spcPts val="0"/>
              </a:spcBef>
              <a:spcAft>
                <a:spcPts val="0"/>
              </a:spcAft>
              <a:buNone/>
            </a:pPr>
            <a:r>
              <a:rPr lang="en-US" sz="2400">
                <a:solidFill>
                  <a:schemeClr val="lt1"/>
                </a:solidFill>
                <a:latin typeface="Arial Black"/>
                <a:ea typeface="Arial Black"/>
                <a:cs typeface="Arial Black"/>
                <a:sym typeface="Arial Black"/>
              </a:rPr>
              <a:t>en Christ</a:t>
            </a:r>
            <a:endParaRPr sz="2400">
              <a:solidFill>
                <a:schemeClr val="lt1"/>
              </a:solidFill>
              <a:latin typeface="Arial Black"/>
              <a:ea typeface="Arial Black"/>
              <a:cs typeface="Arial Black"/>
              <a:sym typeface="Arial Black"/>
            </a:endParaRPr>
          </a:p>
        </p:txBody>
      </p:sp>
      <p:sp>
        <p:nvSpPr>
          <p:cNvPr id="4380" name="Google Shape;4380;p248"/>
          <p:cNvSpPr txBox="1"/>
          <p:nvPr/>
        </p:nvSpPr>
        <p:spPr>
          <a:xfrm>
            <a:off x="2195735" y="974913"/>
            <a:ext cx="6552729" cy="563227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200" b="1" dirty="0">
                <a:solidFill>
                  <a:schemeClr val="dk2"/>
                </a:solidFill>
                <a:latin typeface="Calibri"/>
                <a:ea typeface="Calibri"/>
                <a:cs typeface="Calibri"/>
                <a:sym typeface="Calibri"/>
              </a:rPr>
              <a:t> </a:t>
            </a:r>
            <a:r>
              <a:rPr lang="en-US" sz="2400" b="1" dirty="0">
                <a:solidFill>
                  <a:schemeClr val="dk2"/>
                </a:solidFill>
                <a:latin typeface="Calibri"/>
                <a:ea typeface="Calibri"/>
                <a:cs typeface="Calibri"/>
                <a:sym typeface="Calibri"/>
              </a:rPr>
              <a:t>la </a:t>
            </a:r>
            <a:r>
              <a:rPr lang="en-US" sz="2400" b="1" dirty="0" err="1">
                <a:solidFill>
                  <a:schemeClr val="dk2"/>
                </a:solidFill>
                <a:latin typeface="Calibri"/>
                <a:ea typeface="Calibri"/>
                <a:cs typeface="Calibri"/>
                <a:sym typeface="Calibri"/>
              </a:rPr>
              <a:t>citoyenneté</a:t>
            </a:r>
            <a:r>
              <a:rPr lang="en-US" sz="2400" b="1" dirty="0">
                <a:solidFill>
                  <a:schemeClr val="dk2"/>
                </a:solidFill>
                <a:latin typeface="Calibri"/>
                <a:ea typeface="Calibri"/>
                <a:cs typeface="Calibri"/>
                <a:sym typeface="Calibri"/>
              </a:rPr>
              <a:t> au </a:t>
            </a:r>
            <a:r>
              <a:rPr lang="en-US" sz="2400" b="1" dirty="0" err="1">
                <a:solidFill>
                  <a:schemeClr val="dk2"/>
                </a:solidFill>
                <a:latin typeface="Calibri"/>
                <a:ea typeface="Calibri"/>
                <a:cs typeface="Calibri"/>
                <a:sym typeface="Calibri"/>
              </a:rPr>
              <a:t>paradis</a:t>
            </a:r>
            <a:r>
              <a:rPr lang="en-US" sz="2400" b="1" dirty="0">
                <a:solidFill>
                  <a:schemeClr val="dk2"/>
                </a:solidFill>
                <a:latin typeface="Calibri"/>
                <a:ea typeface="Calibri"/>
                <a:cs typeface="Calibri"/>
                <a:sym typeface="Calibri"/>
              </a:rPr>
              <a:t> </a:t>
            </a:r>
            <a:endParaRPr sz="2400" dirty="0"/>
          </a:p>
          <a:p>
            <a:pPr marL="0" marR="0" lvl="0" indent="0" algn="ctr" rtl="0">
              <a:lnSpc>
                <a:spcPct val="100000"/>
              </a:lnSpc>
              <a:spcBef>
                <a:spcPts val="0"/>
              </a:spcBef>
              <a:spcAft>
                <a:spcPts val="0"/>
              </a:spcAft>
              <a:buNone/>
            </a:pPr>
            <a:r>
              <a:rPr lang="en-US" sz="2400" b="1" dirty="0" err="1">
                <a:solidFill>
                  <a:schemeClr val="lt1"/>
                </a:solidFill>
                <a:latin typeface="Calibri"/>
                <a:ea typeface="Calibri"/>
                <a:cs typeface="Calibri"/>
                <a:sym typeface="Calibri"/>
              </a:rPr>
              <a:t>l'espérance</a:t>
            </a:r>
            <a:r>
              <a:rPr lang="en-US" sz="2400" b="1" dirty="0">
                <a:solidFill>
                  <a:schemeClr val="lt1"/>
                </a:solidFill>
                <a:latin typeface="Calibri"/>
                <a:ea typeface="Calibri"/>
                <a:cs typeface="Calibri"/>
                <a:sym typeface="Calibri"/>
              </a:rPr>
              <a:t> de la gloire de Dieu</a:t>
            </a:r>
            <a:endParaRPr sz="2400" b="1"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400" b="1" dirty="0" err="1">
                <a:solidFill>
                  <a:schemeClr val="dk2"/>
                </a:solidFill>
                <a:latin typeface="Calibri"/>
                <a:ea typeface="Calibri"/>
                <a:cs typeface="Calibri"/>
                <a:sym typeface="Calibri"/>
              </a:rPr>
              <a:t>héritiers</a:t>
            </a:r>
            <a:r>
              <a:rPr lang="en-US" sz="2400" b="1" dirty="0">
                <a:solidFill>
                  <a:schemeClr val="dk2"/>
                </a:solidFill>
                <a:latin typeface="Calibri"/>
                <a:ea typeface="Calibri"/>
                <a:cs typeface="Calibri"/>
                <a:sym typeface="Calibri"/>
              </a:rPr>
              <a:t> de Dieu et </a:t>
            </a:r>
            <a:r>
              <a:rPr lang="en-US" sz="2400" b="1" dirty="0" err="1">
                <a:solidFill>
                  <a:schemeClr val="dk2"/>
                </a:solidFill>
                <a:latin typeface="Calibri"/>
                <a:ea typeface="Calibri"/>
                <a:cs typeface="Calibri"/>
                <a:sym typeface="Calibri"/>
              </a:rPr>
              <a:t>cohéritiers</a:t>
            </a:r>
            <a:r>
              <a:rPr lang="en-US" sz="2400" b="1" dirty="0">
                <a:solidFill>
                  <a:schemeClr val="dk2"/>
                </a:solidFill>
                <a:latin typeface="Calibri"/>
                <a:ea typeface="Calibri"/>
                <a:cs typeface="Calibri"/>
                <a:sym typeface="Calibri"/>
              </a:rPr>
              <a:t> de Christ</a:t>
            </a:r>
            <a:endParaRPr sz="2400" b="1" dirty="0">
              <a:solidFill>
                <a:schemeClr val="dk2"/>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400" b="1" dirty="0">
                <a:solidFill>
                  <a:schemeClr val="lt1"/>
                </a:solidFill>
                <a:latin typeface="Calibri"/>
                <a:ea typeface="Calibri"/>
                <a:cs typeface="Calibri"/>
                <a:sym typeface="Calibri"/>
              </a:rPr>
              <a:t>avec Christ </a:t>
            </a:r>
            <a:r>
              <a:rPr lang="en-US" sz="2400" b="1" dirty="0" err="1">
                <a:solidFill>
                  <a:schemeClr val="lt1"/>
                </a:solidFill>
                <a:latin typeface="Calibri"/>
                <a:ea typeface="Calibri"/>
                <a:cs typeface="Calibri"/>
                <a:sym typeface="Calibri"/>
              </a:rPr>
              <a:t>quand</a:t>
            </a:r>
            <a:r>
              <a:rPr lang="en-US" sz="2400" b="1" dirty="0">
                <a:solidFill>
                  <a:schemeClr val="lt1"/>
                </a:solidFill>
                <a:latin typeface="Calibri"/>
                <a:ea typeface="Calibri"/>
                <a:cs typeface="Calibri"/>
                <a:sym typeface="Calibri"/>
              </a:rPr>
              <a:t> nous </a:t>
            </a:r>
            <a:r>
              <a:rPr lang="en-US" sz="2400" b="1" dirty="0" err="1">
                <a:solidFill>
                  <a:schemeClr val="lt1"/>
                </a:solidFill>
                <a:latin typeface="Calibri"/>
                <a:ea typeface="Calibri"/>
                <a:cs typeface="Calibri"/>
                <a:sym typeface="Calibri"/>
              </a:rPr>
              <a:t>mourrons</a:t>
            </a:r>
            <a:r>
              <a:rPr lang="en-US" sz="2400" b="1" dirty="0">
                <a:solidFill>
                  <a:schemeClr val="lt1"/>
                </a:solidFill>
                <a:latin typeface="Calibri"/>
                <a:ea typeface="Calibri"/>
                <a:cs typeface="Calibri"/>
                <a:sym typeface="Calibri"/>
              </a:rPr>
              <a:t> </a:t>
            </a:r>
            <a:endParaRPr sz="2400" dirty="0"/>
          </a:p>
          <a:p>
            <a:pPr marL="0" marR="0" lvl="0" indent="0" algn="ctr" rtl="0">
              <a:lnSpc>
                <a:spcPct val="100000"/>
              </a:lnSpc>
              <a:spcBef>
                <a:spcPts val="0"/>
              </a:spcBef>
              <a:spcAft>
                <a:spcPts val="0"/>
              </a:spcAft>
              <a:buNone/>
            </a:pPr>
            <a:r>
              <a:rPr lang="en-US" sz="2400" b="1" dirty="0">
                <a:solidFill>
                  <a:schemeClr val="dk2"/>
                </a:solidFill>
                <a:latin typeface="Calibri"/>
                <a:ea typeface="Calibri"/>
                <a:cs typeface="Calibri"/>
                <a:sym typeface="Calibri"/>
              </a:rPr>
              <a:t>la perfection </a:t>
            </a:r>
            <a:r>
              <a:rPr lang="en-US" sz="2400" b="1" dirty="0" err="1">
                <a:solidFill>
                  <a:schemeClr val="dk2"/>
                </a:solidFill>
                <a:latin typeface="Calibri"/>
                <a:ea typeface="Calibri"/>
                <a:cs typeface="Calibri"/>
                <a:sym typeface="Calibri"/>
              </a:rPr>
              <a:t>en</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sa</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présence</a:t>
            </a:r>
            <a:r>
              <a:rPr lang="en-US" sz="2400" b="1" dirty="0">
                <a:solidFill>
                  <a:schemeClr val="dk2"/>
                </a:solidFill>
                <a:latin typeface="Calibri"/>
                <a:ea typeface="Calibri"/>
                <a:cs typeface="Calibri"/>
                <a:sym typeface="Calibri"/>
              </a:rPr>
              <a:t>     </a:t>
            </a:r>
            <a:endParaRPr sz="2400" dirty="0"/>
          </a:p>
          <a:p>
            <a:pPr marL="0" marR="0" lvl="0" indent="0" algn="ctr" rtl="0">
              <a:lnSpc>
                <a:spcPct val="100000"/>
              </a:lnSpc>
              <a:spcBef>
                <a:spcPts val="0"/>
              </a:spcBef>
              <a:spcAft>
                <a:spcPts val="0"/>
              </a:spcAft>
              <a:buNone/>
            </a:pPr>
            <a:r>
              <a:rPr lang="en-US" sz="2400" b="1" dirty="0" err="1">
                <a:solidFill>
                  <a:schemeClr val="lt1"/>
                </a:solidFill>
                <a:latin typeface="Calibri"/>
                <a:ea typeface="Calibri"/>
                <a:cs typeface="Calibri"/>
                <a:sym typeface="Calibri"/>
              </a:rPr>
              <a:t>glorifié</a:t>
            </a:r>
            <a:r>
              <a:rPr lang="en-US" sz="2400" b="1" dirty="0">
                <a:solidFill>
                  <a:schemeClr val="lt1"/>
                </a:solidFill>
                <a:latin typeface="Calibri"/>
                <a:ea typeface="Calibri"/>
                <a:cs typeface="Calibri"/>
                <a:sym typeface="Calibri"/>
              </a:rPr>
              <a:t> pour </a:t>
            </a:r>
            <a:r>
              <a:rPr lang="en-US" sz="2400" b="1" dirty="0" err="1">
                <a:solidFill>
                  <a:schemeClr val="lt1"/>
                </a:solidFill>
                <a:latin typeface="Calibri"/>
                <a:ea typeface="Calibri"/>
                <a:cs typeface="Calibri"/>
                <a:sym typeface="Calibri"/>
              </a:rPr>
              <a:t>ressembler</a:t>
            </a:r>
            <a:r>
              <a:rPr lang="en-US" sz="2400" b="1" dirty="0">
                <a:solidFill>
                  <a:schemeClr val="lt1"/>
                </a:solidFill>
                <a:latin typeface="Calibri"/>
                <a:ea typeface="Calibri"/>
                <a:cs typeface="Calibri"/>
                <a:sym typeface="Calibri"/>
              </a:rPr>
              <a:t> à </a:t>
            </a:r>
            <a:r>
              <a:rPr lang="en-US" sz="2400" b="1" dirty="0" err="1">
                <a:solidFill>
                  <a:schemeClr val="lt1"/>
                </a:solidFill>
                <a:latin typeface="Calibri"/>
                <a:ea typeface="Calibri"/>
                <a:cs typeface="Calibri"/>
                <a:sym typeface="Calibri"/>
              </a:rPr>
              <a:t>Jésus</a:t>
            </a:r>
            <a:endParaRPr sz="2400" b="1"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400" b="1" dirty="0">
                <a:solidFill>
                  <a:schemeClr val="dk2"/>
                </a:solidFill>
                <a:latin typeface="Calibri"/>
                <a:ea typeface="Calibri"/>
                <a:cs typeface="Calibri"/>
                <a:sym typeface="Calibri"/>
              </a:rPr>
              <a:t>dans le </a:t>
            </a:r>
            <a:r>
              <a:rPr lang="en-US" sz="2400" b="1" dirty="0" err="1">
                <a:solidFill>
                  <a:schemeClr val="dk2"/>
                </a:solidFill>
                <a:latin typeface="Calibri"/>
                <a:ea typeface="Calibri"/>
                <a:cs typeface="Calibri"/>
                <a:sym typeface="Calibri"/>
              </a:rPr>
              <a:t>royaume</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céleste</a:t>
            </a:r>
            <a:r>
              <a:rPr lang="en-US" sz="2400" b="1" dirty="0">
                <a:solidFill>
                  <a:schemeClr val="dk2"/>
                </a:solidFill>
                <a:latin typeface="Calibri"/>
                <a:ea typeface="Calibri"/>
                <a:cs typeface="Calibri"/>
                <a:sym typeface="Calibri"/>
              </a:rPr>
              <a:t>     </a:t>
            </a:r>
            <a:endParaRPr sz="2400" dirty="0"/>
          </a:p>
          <a:p>
            <a:pPr marL="0" marR="0" lvl="0" indent="0" algn="ctr" rtl="0">
              <a:lnSpc>
                <a:spcPct val="100000"/>
              </a:lnSpc>
              <a:spcBef>
                <a:spcPts val="0"/>
              </a:spcBef>
              <a:spcAft>
                <a:spcPts val="0"/>
              </a:spcAft>
              <a:buNone/>
            </a:pPr>
            <a:r>
              <a:rPr lang="en-US" sz="2400" b="1" dirty="0" err="1">
                <a:solidFill>
                  <a:schemeClr val="lt1"/>
                </a:solidFill>
                <a:latin typeface="Calibri"/>
                <a:ea typeface="Calibri"/>
                <a:cs typeface="Calibri"/>
                <a:sym typeface="Calibri"/>
              </a:rPr>
              <a:t>entrer</a:t>
            </a:r>
            <a:r>
              <a:rPr lang="en-US" sz="2400" b="1" dirty="0">
                <a:solidFill>
                  <a:schemeClr val="lt1"/>
                </a:solidFill>
                <a:latin typeface="Calibri"/>
                <a:ea typeface="Calibri"/>
                <a:cs typeface="Calibri"/>
                <a:sym typeface="Calibri"/>
              </a:rPr>
              <a:t> la joie du Seigneur  </a:t>
            </a:r>
            <a:r>
              <a:rPr lang="en-US" sz="2400" b="1" dirty="0">
                <a:solidFill>
                  <a:schemeClr val="dk2"/>
                </a:solidFill>
                <a:latin typeface="Calibri"/>
                <a:ea typeface="Calibri"/>
                <a:cs typeface="Calibri"/>
                <a:sym typeface="Calibri"/>
              </a:rPr>
              <a:t> </a:t>
            </a:r>
            <a:endParaRPr sz="2400" dirty="0"/>
          </a:p>
          <a:p>
            <a:pPr marL="0" marR="0" lvl="0" indent="0" algn="ctr" rtl="0">
              <a:lnSpc>
                <a:spcPct val="100000"/>
              </a:lnSpc>
              <a:spcBef>
                <a:spcPts val="0"/>
              </a:spcBef>
              <a:spcAft>
                <a:spcPts val="0"/>
              </a:spcAft>
              <a:buNone/>
            </a:pPr>
            <a:r>
              <a:rPr lang="en-US" sz="2400" b="1" dirty="0" err="1">
                <a:solidFill>
                  <a:schemeClr val="dk2"/>
                </a:solidFill>
                <a:latin typeface="Calibri"/>
                <a:ea typeface="Calibri"/>
                <a:cs typeface="Calibri"/>
                <a:sym typeface="Calibri"/>
              </a:rPr>
              <a:t>délivré</a:t>
            </a:r>
            <a:r>
              <a:rPr lang="en-US" sz="2400" b="1" dirty="0">
                <a:solidFill>
                  <a:schemeClr val="dk2"/>
                </a:solidFill>
                <a:latin typeface="Calibri"/>
                <a:ea typeface="Calibri"/>
                <a:cs typeface="Calibri"/>
                <a:sym typeface="Calibri"/>
              </a:rPr>
              <a:t> de la </a:t>
            </a:r>
            <a:r>
              <a:rPr lang="en-US" sz="2400" b="1" dirty="0" err="1">
                <a:solidFill>
                  <a:schemeClr val="dk2"/>
                </a:solidFill>
                <a:latin typeface="Calibri"/>
                <a:ea typeface="Calibri"/>
                <a:cs typeface="Calibri"/>
                <a:sym typeface="Calibri"/>
              </a:rPr>
              <a:t>colère</a:t>
            </a:r>
            <a:r>
              <a:rPr lang="en-US" sz="2400" b="1" dirty="0">
                <a:solidFill>
                  <a:schemeClr val="dk2"/>
                </a:solidFill>
                <a:latin typeface="Calibri"/>
                <a:ea typeface="Calibri"/>
                <a:cs typeface="Calibri"/>
                <a:sym typeface="Calibri"/>
              </a:rPr>
              <a:t> à </a:t>
            </a:r>
            <a:r>
              <a:rPr lang="en-US" sz="2400" b="1" dirty="0" err="1">
                <a:solidFill>
                  <a:schemeClr val="dk2"/>
                </a:solidFill>
                <a:latin typeface="Calibri"/>
                <a:ea typeface="Calibri"/>
                <a:cs typeface="Calibri"/>
                <a:sym typeface="Calibri"/>
              </a:rPr>
              <a:t>venir</a:t>
            </a:r>
            <a:r>
              <a:rPr lang="en-US" sz="2400" b="1" dirty="0">
                <a:solidFill>
                  <a:schemeClr val="dk2"/>
                </a:solidFill>
                <a:latin typeface="Calibri"/>
                <a:ea typeface="Calibri"/>
                <a:cs typeface="Calibri"/>
                <a:sym typeface="Calibri"/>
              </a:rPr>
              <a:t> </a:t>
            </a:r>
            <a:r>
              <a:rPr lang="en-US" sz="2400" b="1" dirty="0">
                <a:solidFill>
                  <a:schemeClr val="lt1"/>
                </a:solidFill>
                <a:latin typeface="Calibri"/>
                <a:ea typeface="Calibri"/>
                <a:cs typeface="Calibri"/>
                <a:sym typeface="Calibri"/>
              </a:rPr>
              <a:t>     </a:t>
            </a:r>
            <a:endParaRPr sz="2400" dirty="0"/>
          </a:p>
          <a:p>
            <a:pPr marL="0" marR="0" lvl="0" indent="0" algn="ctr" rtl="0">
              <a:lnSpc>
                <a:spcPct val="100000"/>
              </a:lnSpc>
              <a:spcBef>
                <a:spcPts val="0"/>
              </a:spcBef>
              <a:spcAft>
                <a:spcPts val="0"/>
              </a:spcAft>
              <a:buNone/>
            </a:pPr>
            <a:r>
              <a:rPr lang="en-US" sz="2400" b="1" dirty="0" err="1">
                <a:solidFill>
                  <a:schemeClr val="lt1"/>
                </a:solidFill>
                <a:latin typeface="Calibri"/>
                <a:ea typeface="Calibri"/>
                <a:cs typeface="Calibri"/>
                <a:sym typeface="Calibri"/>
              </a:rPr>
              <a:t>sa</a:t>
            </a:r>
            <a:r>
              <a:rPr lang="en-US" sz="2400" b="1" dirty="0">
                <a:solidFill>
                  <a:schemeClr val="lt1"/>
                </a:solidFill>
                <a:latin typeface="Calibri"/>
                <a:ea typeface="Calibri"/>
                <a:cs typeface="Calibri"/>
                <a:sym typeface="Calibri"/>
              </a:rPr>
              <a:t> bonne </a:t>
            </a:r>
            <a:r>
              <a:rPr lang="en-US" sz="2400" b="1" dirty="0" err="1">
                <a:solidFill>
                  <a:schemeClr val="lt1"/>
                </a:solidFill>
                <a:latin typeface="Calibri"/>
                <a:ea typeface="Calibri"/>
                <a:cs typeface="Calibri"/>
                <a:sym typeface="Calibri"/>
              </a:rPr>
              <a:t>œuvre</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rendu</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parfaite</a:t>
            </a:r>
            <a:r>
              <a:rPr lang="en-US" sz="2400" b="1" dirty="0">
                <a:solidFill>
                  <a:schemeClr val="lt1"/>
                </a:solidFill>
                <a:latin typeface="Calibri"/>
                <a:ea typeface="Calibri"/>
                <a:cs typeface="Calibri"/>
                <a:sym typeface="Calibri"/>
              </a:rPr>
              <a:t> et </a:t>
            </a:r>
            <a:r>
              <a:rPr lang="en-US" sz="2400" b="1" dirty="0" err="1">
                <a:solidFill>
                  <a:schemeClr val="lt1"/>
                </a:solidFill>
                <a:latin typeface="Calibri"/>
                <a:ea typeface="Calibri"/>
                <a:cs typeface="Calibri"/>
                <a:sym typeface="Calibri"/>
              </a:rPr>
              <a:t>complet</a:t>
            </a:r>
            <a:r>
              <a:rPr lang="en-US" sz="2400" b="1" dirty="0">
                <a:solidFill>
                  <a:schemeClr val="lt1"/>
                </a:solidFill>
                <a:latin typeface="Calibri"/>
                <a:ea typeface="Calibri"/>
                <a:cs typeface="Calibri"/>
                <a:sym typeface="Calibri"/>
              </a:rPr>
              <a:t> </a:t>
            </a:r>
            <a:r>
              <a:rPr lang="en-US" sz="2400" b="1" dirty="0">
                <a:solidFill>
                  <a:schemeClr val="dk2"/>
                </a:solidFill>
                <a:latin typeface="Calibri"/>
                <a:ea typeface="Calibri"/>
                <a:cs typeface="Calibri"/>
                <a:sym typeface="Calibri"/>
              </a:rPr>
              <a:t>       </a:t>
            </a:r>
            <a:endParaRPr sz="2400" dirty="0"/>
          </a:p>
          <a:p>
            <a:pPr marL="0" marR="0" lvl="0" indent="0" algn="ctr" rtl="0">
              <a:lnSpc>
                <a:spcPct val="100000"/>
              </a:lnSpc>
              <a:spcBef>
                <a:spcPts val="0"/>
              </a:spcBef>
              <a:spcAft>
                <a:spcPts val="0"/>
              </a:spcAft>
              <a:buNone/>
            </a:pPr>
            <a:r>
              <a:rPr lang="en-US" sz="2400" b="1" dirty="0">
                <a:solidFill>
                  <a:schemeClr val="dk2"/>
                </a:solidFill>
                <a:latin typeface="Calibri"/>
                <a:ea typeface="Calibri"/>
                <a:cs typeface="Calibri"/>
                <a:sym typeface="Calibri"/>
              </a:rPr>
              <a:t>corps de </a:t>
            </a:r>
            <a:r>
              <a:rPr lang="en-US" sz="2400" b="1" dirty="0" err="1">
                <a:solidFill>
                  <a:schemeClr val="dk2"/>
                </a:solidFill>
                <a:latin typeface="Calibri"/>
                <a:ea typeface="Calibri"/>
                <a:cs typeface="Calibri"/>
                <a:sym typeface="Calibri"/>
              </a:rPr>
              <a:t>résurrection</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comme</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Jésus</a:t>
            </a:r>
            <a:endParaRPr sz="2400" b="1" dirty="0">
              <a:solidFill>
                <a:schemeClr val="dk2"/>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400" b="1" dirty="0" err="1">
                <a:solidFill>
                  <a:schemeClr val="lt1"/>
                </a:solidFill>
                <a:latin typeface="Calibri"/>
                <a:ea typeface="Calibri"/>
                <a:cs typeface="Calibri"/>
                <a:sym typeface="Calibri"/>
              </a:rPr>
              <a:t>mariage</a:t>
            </a:r>
            <a:r>
              <a:rPr lang="en-US" sz="2400" b="1" dirty="0">
                <a:solidFill>
                  <a:schemeClr val="lt1"/>
                </a:solidFill>
                <a:latin typeface="Calibri"/>
                <a:ea typeface="Calibri"/>
                <a:cs typeface="Calibri"/>
                <a:sym typeface="Calibri"/>
              </a:rPr>
              <a:t> de </a:t>
            </a:r>
            <a:r>
              <a:rPr lang="en-US" sz="2400" b="1" dirty="0" err="1">
                <a:solidFill>
                  <a:schemeClr val="lt1"/>
                </a:solidFill>
                <a:latin typeface="Calibri"/>
                <a:ea typeface="Calibri"/>
                <a:cs typeface="Calibri"/>
                <a:sym typeface="Calibri"/>
              </a:rPr>
              <a:t>l'Agneau</a:t>
            </a:r>
            <a:r>
              <a:rPr lang="en-US" sz="2400" b="1" dirty="0">
                <a:solidFill>
                  <a:schemeClr val="lt1"/>
                </a:solidFill>
                <a:latin typeface="Calibri"/>
                <a:ea typeface="Calibri"/>
                <a:cs typeface="Calibri"/>
                <a:sym typeface="Calibri"/>
              </a:rPr>
              <a:t> à son </a:t>
            </a:r>
            <a:r>
              <a:rPr lang="en-US" sz="2400" b="1" dirty="0" err="1">
                <a:solidFill>
                  <a:schemeClr val="lt1"/>
                </a:solidFill>
                <a:latin typeface="Calibri"/>
                <a:ea typeface="Calibri"/>
                <a:cs typeface="Calibri"/>
                <a:sym typeface="Calibri"/>
              </a:rPr>
              <a:t>épouse</a:t>
            </a:r>
            <a:r>
              <a:rPr lang="en-US" sz="2400" b="1" dirty="0">
                <a:solidFill>
                  <a:schemeClr val="lt1"/>
                </a:solidFill>
                <a:latin typeface="Calibri"/>
                <a:ea typeface="Calibri"/>
                <a:cs typeface="Calibri"/>
                <a:sym typeface="Calibri"/>
              </a:rPr>
              <a:t>              </a:t>
            </a:r>
            <a:endParaRPr sz="2400" dirty="0"/>
          </a:p>
          <a:p>
            <a:pPr marL="0" marR="0" lvl="0" indent="0" algn="ctr" rtl="0">
              <a:lnSpc>
                <a:spcPct val="100000"/>
              </a:lnSpc>
              <a:spcBef>
                <a:spcPts val="0"/>
              </a:spcBef>
              <a:spcAft>
                <a:spcPts val="0"/>
              </a:spcAft>
              <a:buNone/>
            </a:pPr>
            <a:r>
              <a:rPr lang="en-US" sz="2400" b="1" dirty="0" err="1">
                <a:solidFill>
                  <a:schemeClr val="dk2"/>
                </a:solidFill>
                <a:latin typeface="Calibri"/>
                <a:ea typeface="Calibri"/>
                <a:cs typeface="Calibri"/>
                <a:sym typeface="Calibri"/>
              </a:rPr>
              <a:t>toute</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larme</a:t>
            </a:r>
            <a:r>
              <a:rPr lang="en-US" sz="2400" b="1" dirty="0">
                <a:solidFill>
                  <a:schemeClr val="dk2"/>
                </a:solidFill>
                <a:latin typeface="Calibri"/>
                <a:ea typeface="Calibri"/>
                <a:cs typeface="Calibri"/>
                <a:sym typeface="Calibri"/>
              </a:rPr>
              <a:t> de </a:t>
            </a:r>
            <a:r>
              <a:rPr lang="en-US" sz="2400" b="1" dirty="0" err="1">
                <a:solidFill>
                  <a:schemeClr val="dk2"/>
                </a:solidFill>
                <a:latin typeface="Calibri"/>
                <a:ea typeface="Calibri"/>
                <a:cs typeface="Calibri"/>
                <a:sym typeface="Calibri"/>
              </a:rPr>
              <a:t>nos</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yeux</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essuyée</a:t>
            </a:r>
            <a:endParaRPr sz="2400" b="1" dirty="0">
              <a:solidFill>
                <a:schemeClr val="dk2"/>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400" b="1" dirty="0" err="1">
                <a:solidFill>
                  <a:schemeClr val="lt1"/>
                </a:solidFill>
                <a:latin typeface="Calibri"/>
                <a:ea typeface="Calibri"/>
                <a:cs typeface="Calibri"/>
                <a:sym typeface="Calibri"/>
              </a:rPr>
              <a:t>voir</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sa</a:t>
            </a:r>
            <a:r>
              <a:rPr lang="en-US" sz="2400" b="1" dirty="0">
                <a:solidFill>
                  <a:schemeClr val="lt1"/>
                </a:solidFill>
                <a:latin typeface="Calibri"/>
                <a:ea typeface="Calibri"/>
                <a:cs typeface="Calibri"/>
                <a:sym typeface="Calibri"/>
              </a:rPr>
              <a:t> face    </a:t>
            </a:r>
            <a:endParaRPr sz="2400" dirty="0"/>
          </a:p>
          <a:p>
            <a:pPr marL="0" marR="0" lvl="0" indent="0" algn="ctr" rtl="0">
              <a:lnSpc>
                <a:spcPct val="100000"/>
              </a:lnSpc>
              <a:spcBef>
                <a:spcPts val="0"/>
              </a:spcBef>
              <a:spcAft>
                <a:spcPts val="0"/>
              </a:spcAft>
              <a:buNone/>
            </a:pPr>
            <a:r>
              <a:rPr lang="en-US" sz="2400" b="1" dirty="0" err="1">
                <a:solidFill>
                  <a:schemeClr val="dk2"/>
                </a:solidFill>
                <a:latin typeface="Calibri"/>
                <a:ea typeface="Calibri"/>
                <a:cs typeface="Calibri"/>
                <a:sym typeface="Calibri"/>
              </a:rPr>
              <a:t>règne</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éternellement</a:t>
            </a:r>
            <a:r>
              <a:rPr lang="en-US" sz="2400" b="1" dirty="0">
                <a:solidFill>
                  <a:schemeClr val="dk2"/>
                </a:solidFill>
                <a:latin typeface="Calibri"/>
                <a:ea typeface="Calibri"/>
                <a:cs typeface="Calibri"/>
                <a:sym typeface="Calibri"/>
              </a:rPr>
              <a:t>    </a:t>
            </a:r>
            <a:endParaRPr sz="2400" dirty="0"/>
          </a:p>
        </p:txBody>
      </p:sp>
      <p:sp>
        <p:nvSpPr>
          <p:cNvPr id="4381" name="Google Shape;4381;p248"/>
          <p:cNvSpPr txBox="1"/>
          <p:nvPr/>
        </p:nvSpPr>
        <p:spPr>
          <a:xfrm>
            <a:off x="7164288" y="159023"/>
            <a:ext cx="1944216"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lt1"/>
                </a:solidFill>
                <a:latin typeface="Calibri"/>
                <a:ea typeface="Calibri"/>
                <a:cs typeface="Calibri"/>
                <a:sym typeface="Calibri"/>
              </a:rPr>
              <a:t>Dons 83-97</a:t>
            </a:r>
            <a:endParaRPr sz="2400">
              <a:solidFill>
                <a:schemeClr val="lt1"/>
              </a:solidFill>
              <a:latin typeface="Calibri"/>
              <a:ea typeface="Calibri"/>
              <a:cs typeface="Calibri"/>
              <a:sym typeface="Calibri"/>
            </a:endParaRPr>
          </a:p>
        </p:txBody>
      </p:sp>
    </p:spTree>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4385"/>
        <p:cNvGrpSpPr/>
        <p:nvPr/>
      </p:nvGrpSpPr>
      <p:grpSpPr>
        <a:xfrm>
          <a:off x="0" y="0"/>
          <a:ext cx="0" cy="0"/>
          <a:chOff x="0" y="0"/>
          <a:chExt cx="0" cy="0"/>
        </a:xfrm>
      </p:grpSpPr>
      <p:sp>
        <p:nvSpPr>
          <p:cNvPr id="4386" name="Google Shape;4386;p249"/>
          <p:cNvSpPr txBox="1"/>
          <p:nvPr/>
        </p:nvSpPr>
        <p:spPr>
          <a:xfrm rot="-2632572">
            <a:off x="410527" y="878214"/>
            <a:ext cx="2376264"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rgbClr val="00FF00"/>
                </a:solidFill>
                <a:latin typeface="Arial"/>
                <a:ea typeface="Arial"/>
                <a:cs typeface="Arial"/>
                <a:sym typeface="Arial"/>
              </a:rPr>
              <a:t>Mohammed</a:t>
            </a:r>
            <a:endParaRPr sz="3200">
              <a:solidFill>
                <a:srgbClr val="00FF00"/>
              </a:solidFill>
              <a:latin typeface="Arial"/>
              <a:ea typeface="Arial"/>
              <a:cs typeface="Arial"/>
              <a:sym typeface="Arial"/>
            </a:endParaRPr>
          </a:p>
        </p:txBody>
      </p:sp>
      <p:sp>
        <p:nvSpPr>
          <p:cNvPr id="4387" name="Google Shape;4387;p249"/>
          <p:cNvSpPr txBox="1"/>
          <p:nvPr/>
        </p:nvSpPr>
        <p:spPr>
          <a:xfrm>
            <a:off x="3347864" y="332656"/>
            <a:ext cx="2376264"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a:solidFill>
                  <a:srgbClr val="00FF00"/>
                </a:solidFill>
                <a:latin typeface="Arial"/>
                <a:ea typeface="Arial"/>
                <a:cs typeface="Arial"/>
                <a:sym typeface="Arial"/>
              </a:rPr>
              <a:t>Jésus</a:t>
            </a:r>
            <a:endParaRPr sz="3200">
              <a:solidFill>
                <a:srgbClr val="00FF00"/>
              </a:solidFill>
              <a:latin typeface="Arial"/>
              <a:ea typeface="Arial"/>
              <a:cs typeface="Arial"/>
              <a:sym typeface="Arial"/>
            </a:endParaRPr>
          </a:p>
        </p:txBody>
      </p:sp>
      <p:sp>
        <p:nvSpPr>
          <p:cNvPr id="4388" name="Google Shape;4388;p249"/>
          <p:cNvSpPr txBox="1"/>
          <p:nvPr/>
        </p:nvSpPr>
        <p:spPr>
          <a:xfrm>
            <a:off x="3347864" y="5157192"/>
            <a:ext cx="2376264" cy="107721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rgbClr val="00FF00"/>
                </a:solidFill>
                <a:latin typeface="Arial"/>
                <a:ea typeface="Arial"/>
                <a:cs typeface="Arial"/>
                <a:sym typeface="Arial"/>
              </a:rPr>
              <a:t>Gourous Hindous</a:t>
            </a:r>
            <a:endParaRPr sz="3200">
              <a:solidFill>
                <a:srgbClr val="00FF00"/>
              </a:solidFill>
              <a:latin typeface="Arial"/>
              <a:ea typeface="Arial"/>
              <a:cs typeface="Arial"/>
              <a:sym typeface="Arial"/>
            </a:endParaRPr>
          </a:p>
        </p:txBody>
      </p:sp>
      <p:sp>
        <p:nvSpPr>
          <p:cNvPr id="4389" name="Google Shape;4389;p249"/>
          <p:cNvSpPr txBox="1"/>
          <p:nvPr/>
        </p:nvSpPr>
        <p:spPr>
          <a:xfrm rot="-2632572">
            <a:off x="236529" y="5486726"/>
            <a:ext cx="2376264"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rgbClr val="00FF00"/>
                </a:solidFill>
                <a:latin typeface="Arial"/>
                <a:ea typeface="Arial"/>
                <a:cs typeface="Arial"/>
                <a:sym typeface="Arial"/>
              </a:rPr>
              <a:t>Moïse</a:t>
            </a:r>
            <a:endParaRPr sz="3200">
              <a:solidFill>
                <a:srgbClr val="00FF00"/>
              </a:solidFill>
              <a:latin typeface="Arial"/>
              <a:ea typeface="Arial"/>
              <a:cs typeface="Arial"/>
              <a:sym typeface="Arial"/>
            </a:endParaRPr>
          </a:p>
        </p:txBody>
      </p:sp>
      <p:sp>
        <p:nvSpPr>
          <p:cNvPr id="4390" name="Google Shape;4390;p249"/>
          <p:cNvSpPr txBox="1"/>
          <p:nvPr/>
        </p:nvSpPr>
        <p:spPr>
          <a:xfrm rot="2632572" flipH="1">
            <a:off x="6645241" y="5558734"/>
            <a:ext cx="2376264"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rgbClr val="00FF00"/>
                </a:solidFill>
                <a:latin typeface="Arial"/>
                <a:ea typeface="Arial"/>
                <a:cs typeface="Arial"/>
                <a:sym typeface="Arial"/>
              </a:rPr>
              <a:t>Bouddha</a:t>
            </a:r>
            <a:endParaRPr sz="3200">
              <a:solidFill>
                <a:srgbClr val="00FF00"/>
              </a:solidFill>
              <a:latin typeface="Arial"/>
              <a:ea typeface="Arial"/>
              <a:cs typeface="Arial"/>
              <a:sym typeface="Arial"/>
            </a:endParaRPr>
          </a:p>
        </p:txBody>
      </p:sp>
      <p:sp>
        <p:nvSpPr>
          <p:cNvPr id="4391" name="Google Shape;4391;p249"/>
          <p:cNvSpPr txBox="1"/>
          <p:nvPr/>
        </p:nvSpPr>
        <p:spPr>
          <a:xfrm rot="2632572" flipH="1">
            <a:off x="6531207" y="878214"/>
            <a:ext cx="2376264"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rgbClr val="00FF00"/>
                </a:solidFill>
                <a:latin typeface="Arial"/>
                <a:ea typeface="Arial"/>
                <a:cs typeface="Arial"/>
                <a:sym typeface="Arial"/>
              </a:rPr>
              <a:t>Confucius</a:t>
            </a:r>
            <a:endParaRPr sz="3200">
              <a:solidFill>
                <a:srgbClr val="00FF00"/>
              </a:solidFill>
              <a:latin typeface="Arial"/>
              <a:ea typeface="Arial"/>
              <a:cs typeface="Arial"/>
              <a:sym typeface="Arial"/>
            </a:endParaRPr>
          </a:p>
        </p:txBody>
      </p:sp>
      <p:sp>
        <p:nvSpPr>
          <p:cNvPr id="4392" name="Google Shape;4392;p249"/>
          <p:cNvSpPr txBox="1"/>
          <p:nvPr/>
        </p:nvSpPr>
        <p:spPr>
          <a:xfrm>
            <a:off x="323528" y="2407528"/>
            <a:ext cx="8496944" cy="267765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lt1"/>
                </a:solidFill>
                <a:latin typeface="Calibri"/>
                <a:ea typeface="Calibri"/>
                <a:cs typeface="Calibri"/>
                <a:sym typeface="Calibri"/>
              </a:rPr>
              <a:t>Quelqu'un d'autre peut-il nous offrir ces cadeaux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Est-ce que quelqu'un d'autre est mort en tant que sacrifice de Dieu une fois pour toutes pour le péché ? Est-ce que quelqu'un d'autre est l'infini Fils de Dieu, notre Messie et Seigneur ressuscité, qui pourvoit en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lui-même tout ce dont nous avons besoin en Dieu ?</a:t>
            </a:r>
            <a:endParaRPr sz="2800" b="1">
              <a:solidFill>
                <a:schemeClr val="lt1"/>
              </a:solidFill>
              <a:latin typeface="Calibri"/>
              <a:ea typeface="Calibri"/>
              <a:cs typeface="Calibri"/>
              <a:sym typeface="Calibri"/>
            </a:endParaRPr>
          </a:p>
        </p:txBody>
      </p:sp>
      <p:sp>
        <p:nvSpPr>
          <p:cNvPr id="4393" name="Google Shape;4393;p249"/>
          <p:cNvSpPr/>
          <p:nvPr/>
        </p:nvSpPr>
        <p:spPr>
          <a:xfrm>
            <a:off x="4089648" y="1196752"/>
            <a:ext cx="914400" cy="1828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394" name="Google Shape;4394;p249"/>
          <p:cNvSpPr/>
          <p:nvPr/>
        </p:nvSpPr>
        <p:spPr>
          <a:xfrm rot="-5400000">
            <a:off x="3912488" y="1529368"/>
            <a:ext cx="1280160" cy="1828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1596"/>
        <p:cNvGrpSpPr/>
        <p:nvPr/>
      </p:nvGrpSpPr>
      <p:grpSpPr>
        <a:xfrm>
          <a:off x="0" y="0"/>
          <a:ext cx="0" cy="0"/>
          <a:chOff x="0" y="0"/>
          <a:chExt cx="0" cy="0"/>
        </a:xfrm>
      </p:grpSpPr>
      <p:sp>
        <p:nvSpPr>
          <p:cNvPr id="1597" name="Google Shape;1597;p91"/>
          <p:cNvSpPr txBox="1">
            <a:spLocks noGrp="1"/>
          </p:cNvSpPr>
          <p:nvPr>
            <p:ph type="title"/>
          </p:nvPr>
        </p:nvSpPr>
        <p:spPr>
          <a:xfrm>
            <a:off x="35496" y="2276872"/>
            <a:ext cx="210312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2800" b="1" dirty="0" err="1" smtClean="0">
                <a:solidFill>
                  <a:schemeClr val="lt1"/>
                </a:solidFill>
                <a:latin typeface="Calibri"/>
                <a:ea typeface="Calibri"/>
                <a:cs typeface="Calibri"/>
                <a:sym typeface="Calibri"/>
              </a:rPr>
              <a:t>Bouddhisme</a:t>
            </a:r>
            <a:r>
              <a:rPr lang="en-US" sz="2800" dirty="0" smtClean="0">
                <a:solidFill>
                  <a:schemeClr val="lt1"/>
                </a:solidFill>
                <a:latin typeface="Calibri"/>
                <a:ea typeface="Calibri"/>
                <a:cs typeface="Calibri"/>
                <a:sym typeface="Calibri"/>
              </a:rPr>
              <a:t> </a:t>
            </a:r>
            <a:r>
              <a:rPr lang="en-US" sz="2800" dirty="0">
                <a:solidFill>
                  <a:schemeClr val="lt1"/>
                </a:solidFill>
                <a:latin typeface="Calibri"/>
                <a:ea typeface="Calibri"/>
                <a:cs typeface="Calibri"/>
                <a:sym typeface="Calibri"/>
              </a:rPr>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dit</a:t>
            </a:r>
            <a:r>
              <a:rPr lang="en-US" sz="2800" dirty="0">
                <a:solidFill>
                  <a:schemeClr val="lt1"/>
                </a:solidFill>
                <a:latin typeface="Calibri"/>
                <a:ea typeface="Calibri"/>
                <a:cs typeface="Calibri"/>
                <a:sym typeface="Calibri"/>
              </a:rPr>
              <a:t>:</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r>
            <a:br>
              <a:rPr lang="en-US" sz="2800" dirty="0">
                <a:solidFill>
                  <a:schemeClr val="lt1"/>
                </a:solidFill>
                <a:latin typeface="Calibri"/>
                <a:ea typeface="Calibri"/>
                <a:cs typeface="Calibri"/>
                <a:sym typeface="Calibri"/>
              </a:rPr>
            </a:br>
            <a:r>
              <a:rPr lang="en-US" sz="1400" dirty="0">
                <a:solidFill>
                  <a:schemeClr val="lt1"/>
                </a:solidFill>
                <a:latin typeface="Calibri"/>
                <a:ea typeface="Calibri"/>
                <a:cs typeface="Calibri"/>
                <a:sym typeface="Calibri"/>
              </a:rPr>
              <a:t/>
            </a:r>
            <a:br>
              <a:rPr lang="en-US" sz="14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Chemin</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octuple</a:t>
            </a:r>
            <a:endParaRPr sz="2800" dirty="0">
              <a:solidFill>
                <a:schemeClr val="lt1"/>
              </a:solidFill>
              <a:latin typeface="Calibri"/>
              <a:ea typeface="Calibri"/>
              <a:cs typeface="Calibri"/>
              <a:sym typeface="Calibri"/>
            </a:endParaRPr>
          </a:p>
        </p:txBody>
      </p:sp>
      <p:sp>
        <p:nvSpPr>
          <p:cNvPr id="1598" name="Google Shape;1598;p91"/>
          <p:cNvSpPr txBox="1"/>
          <p:nvPr/>
        </p:nvSpPr>
        <p:spPr>
          <a:xfrm>
            <a:off x="1945392" y="2276872"/>
            <a:ext cx="219456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2800"/>
              <a:buFont typeface="Calibri"/>
              <a:buNone/>
            </a:pPr>
            <a:r>
              <a:rPr lang="en-US" sz="2800" b="1" i="0" u="none" strike="noStrike" cap="none" dirty="0" smtClean="0">
                <a:solidFill>
                  <a:schemeClr val="lt1"/>
                </a:solidFill>
                <a:latin typeface="Calibri"/>
                <a:ea typeface="Calibri"/>
                <a:cs typeface="Calibri"/>
                <a:sym typeface="Calibri"/>
              </a:rPr>
              <a:t>Islam</a:t>
            </a:r>
            <a:endParaRPr dirty="0"/>
          </a:p>
          <a:p>
            <a:pPr marL="0" marR="0" lvl="0" indent="0" algn="ctr" rtl="0">
              <a:spcBef>
                <a:spcPts val="0"/>
              </a:spcBef>
              <a:spcAft>
                <a:spcPts val="0"/>
              </a:spcAft>
              <a:buNone/>
            </a:pPr>
            <a:r>
              <a:rPr lang="en-US" sz="2800" b="0" i="0" u="none" strike="noStrike" cap="none" dirty="0" err="1">
                <a:solidFill>
                  <a:schemeClr val="lt1"/>
                </a:solidFill>
                <a:latin typeface="Calibri"/>
                <a:ea typeface="Calibri"/>
                <a:cs typeface="Calibri"/>
                <a:sym typeface="Calibri"/>
              </a:rPr>
              <a:t>dit</a:t>
            </a:r>
            <a:r>
              <a:rPr lang="en-US" sz="2800" b="0" i="0" u="none" strike="noStrike" cap="none" dirty="0">
                <a:solidFill>
                  <a:schemeClr val="lt1"/>
                </a:solidFill>
                <a:latin typeface="Calibri"/>
                <a:ea typeface="Calibri"/>
                <a:cs typeface="Calibri"/>
                <a:sym typeface="Calibri"/>
              </a:rPr>
              <a:t>:</a:t>
            </a:r>
            <a:br>
              <a:rPr lang="en-US" sz="2800" b="0" i="0" u="none" strike="noStrike" cap="none"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tout </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Allah </a:t>
            </a:r>
            <a:endParaRPr dirty="0"/>
          </a:p>
          <a:p>
            <a:pPr marL="0" marR="0" lvl="0" indent="0" algn="ctr" rtl="0">
              <a:spcBef>
                <a:spcPts val="0"/>
              </a:spcBef>
              <a:spcAft>
                <a:spcPts val="0"/>
              </a:spcAft>
              <a:buNone/>
            </a:pPr>
            <a:r>
              <a:rPr lang="en-US" sz="2800" dirty="0" err="1">
                <a:solidFill>
                  <a:schemeClr val="lt1"/>
                </a:solidFill>
                <a:latin typeface="Calibri"/>
                <a:ea typeface="Calibri"/>
                <a:cs typeface="Calibri"/>
                <a:sym typeface="Calibri"/>
              </a:rPr>
              <a:t>veut</a:t>
            </a:r>
            <a:endParaRPr sz="2800" b="0" i="0" u="none" strike="noStrike" cap="none" dirty="0">
              <a:solidFill>
                <a:schemeClr val="lt1"/>
              </a:solidFill>
              <a:latin typeface="Calibri"/>
              <a:ea typeface="Calibri"/>
              <a:cs typeface="Calibri"/>
              <a:sym typeface="Calibri"/>
            </a:endParaRPr>
          </a:p>
          <a:p>
            <a:pPr marL="0" marR="0" lvl="0" indent="0" algn="ctr" rtl="0">
              <a:spcBef>
                <a:spcPts val="0"/>
              </a:spcBef>
              <a:spcAft>
                <a:spcPts val="0"/>
              </a:spcAft>
              <a:buNone/>
            </a:pPr>
            <a:endParaRPr sz="1600" dirty="0">
              <a:solidFill>
                <a:schemeClr val="lt1"/>
              </a:solidFill>
              <a:latin typeface="Calibri"/>
              <a:ea typeface="Calibri"/>
              <a:cs typeface="Calibri"/>
              <a:sym typeface="Calibri"/>
            </a:endParaRPr>
          </a:p>
          <a:p>
            <a:pPr marL="0" marR="0" lvl="0" indent="0" algn="ctr" rtl="0">
              <a:spcBef>
                <a:spcPts val="0"/>
              </a:spcBef>
              <a:spcAft>
                <a:spcPts val="0"/>
              </a:spcAft>
              <a:buNone/>
            </a:pPr>
            <a:r>
              <a:rPr lang="en-US" sz="2800" dirty="0" err="1">
                <a:solidFill>
                  <a:schemeClr val="lt1"/>
                </a:solidFill>
                <a:latin typeface="Calibri"/>
                <a:ea typeface="Calibri"/>
                <a:cs typeface="Calibri"/>
                <a:sym typeface="Calibri"/>
              </a:rPr>
              <a:t>cinq</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piliers</a:t>
            </a:r>
            <a:r>
              <a:rPr lang="en-US" sz="2800"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de </a:t>
            </a:r>
            <a:r>
              <a:rPr lang="en-US" sz="2800" dirty="0" err="1">
                <a:solidFill>
                  <a:schemeClr val="lt1"/>
                </a:solidFill>
                <a:latin typeface="Calibri"/>
                <a:ea typeface="Calibri"/>
                <a:cs typeface="Calibri"/>
                <a:sym typeface="Calibri"/>
              </a:rPr>
              <a:t>l’Islam</a:t>
            </a:r>
            <a:endParaRPr sz="2800" b="0" u="none" strike="noStrike" cap="none" dirty="0">
              <a:solidFill>
                <a:schemeClr val="lt1"/>
              </a:solidFill>
              <a:latin typeface="Calibri"/>
              <a:ea typeface="Calibri"/>
              <a:cs typeface="Calibri"/>
              <a:sym typeface="Calibri"/>
            </a:endParaRPr>
          </a:p>
        </p:txBody>
      </p:sp>
      <p:pic>
        <p:nvPicPr>
          <p:cNvPr id="1599" name="Google Shape;1599;p91" descr="4you.png"/>
          <p:cNvPicPr preferRelativeResize="0"/>
          <p:nvPr/>
        </p:nvPicPr>
        <p:blipFill rotWithShape="1">
          <a:blip r:embed="rId3">
            <a:alphaModFix/>
          </a:blip>
          <a:srcRect/>
          <a:stretch/>
        </p:blipFill>
        <p:spPr>
          <a:xfrm>
            <a:off x="6372200" y="3171031"/>
            <a:ext cx="2614516" cy="2562225"/>
          </a:xfrm>
          <a:prstGeom prst="rect">
            <a:avLst/>
          </a:prstGeom>
          <a:noFill/>
          <a:ln>
            <a:noFill/>
          </a:ln>
        </p:spPr>
      </p:pic>
      <p:sp>
        <p:nvSpPr>
          <p:cNvPr id="1600" name="Google Shape;1600;p91"/>
          <p:cNvSpPr txBox="1"/>
          <p:nvPr/>
        </p:nvSpPr>
        <p:spPr>
          <a:xfrm>
            <a:off x="6804248" y="5157192"/>
            <a:ext cx="995785"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a:solidFill>
                  <a:srgbClr val="800000"/>
                </a:solidFill>
                <a:latin typeface="Arial"/>
                <a:ea typeface="Arial"/>
                <a:cs typeface="Arial"/>
                <a:sym typeface="Arial"/>
              </a:rPr>
              <a:t>GospelGifs.com</a:t>
            </a:r>
            <a:endParaRPr sz="1000">
              <a:solidFill>
                <a:srgbClr val="800000"/>
              </a:solidFill>
              <a:latin typeface="Arial"/>
              <a:ea typeface="Arial"/>
              <a:cs typeface="Arial"/>
              <a:sym typeface="Arial"/>
            </a:endParaRPr>
          </a:p>
        </p:txBody>
      </p:sp>
      <p:sp>
        <p:nvSpPr>
          <p:cNvPr id="1601" name="Google Shape;1601;p91"/>
          <p:cNvSpPr txBox="1"/>
          <p:nvPr/>
        </p:nvSpPr>
        <p:spPr>
          <a:xfrm>
            <a:off x="152400" y="6106180"/>
            <a:ext cx="4267200"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a:solidFill>
                  <a:schemeClr val="lt1"/>
                </a:solidFill>
                <a:latin typeface="Arial"/>
                <a:ea typeface="Arial"/>
                <a:cs typeface="Arial"/>
                <a:sym typeface="Arial"/>
              </a:rPr>
              <a:t>More free resources on the grace of God in Christ </a:t>
            </a:r>
            <a:r>
              <a:rPr lang="en-US" sz="1400">
                <a:solidFill>
                  <a:schemeClr val="lt1"/>
                </a:solidFill>
                <a:latin typeface="Arial Narrow"/>
                <a:ea typeface="Arial Narrow"/>
                <a:cs typeface="Arial Narrow"/>
                <a:sym typeface="Arial Narrow"/>
              </a:rPr>
              <a:t>@</a:t>
            </a:r>
            <a:r>
              <a:rPr lang="en-US" sz="1400">
                <a:solidFill>
                  <a:schemeClr val="lt1"/>
                </a:solidFill>
                <a:latin typeface="Arial"/>
                <a:ea typeface="Arial"/>
                <a:cs typeface="Arial"/>
                <a:sym typeface="Arial"/>
              </a:rPr>
              <a:t> www.GraceGodChrist.com</a:t>
            </a:r>
            <a:endParaRPr sz="1400">
              <a:solidFill>
                <a:schemeClr val="lt1"/>
              </a:solidFill>
              <a:latin typeface="Arial"/>
              <a:ea typeface="Arial"/>
              <a:cs typeface="Arial"/>
              <a:sym typeface="Arial"/>
            </a:endParaRPr>
          </a:p>
        </p:txBody>
      </p:sp>
      <p:sp>
        <p:nvSpPr>
          <p:cNvPr id="1602" name="Google Shape;1602;p91"/>
          <p:cNvSpPr txBox="1"/>
          <p:nvPr/>
        </p:nvSpPr>
        <p:spPr>
          <a:xfrm>
            <a:off x="4006140" y="2286414"/>
            <a:ext cx="2517326"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i="0" u="none" strike="noStrike" cap="none" dirty="0" err="1">
                <a:solidFill>
                  <a:schemeClr val="lt1"/>
                </a:solidFill>
                <a:latin typeface="Calibri"/>
                <a:ea typeface="Calibri"/>
                <a:cs typeface="Calibri"/>
                <a:sym typeface="Calibri"/>
              </a:rPr>
              <a:t>Hindouisme</a:t>
            </a:r>
            <a:r>
              <a:rPr lang="en-US" sz="2800" b="0" i="0" u="none" strike="noStrike" cap="none" dirty="0">
                <a:solidFill>
                  <a:schemeClr val="lt1"/>
                </a:solidFill>
                <a:latin typeface="Calibri"/>
                <a:ea typeface="Calibri"/>
                <a:cs typeface="Calibri"/>
                <a:sym typeface="Calibri"/>
              </a:rPr>
              <a:t> </a:t>
            </a:r>
            <a:br>
              <a:rPr lang="en-US" sz="2800" b="0" i="0" u="none" strike="noStrike" cap="none" dirty="0">
                <a:solidFill>
                  <a:schemeClr val="lt1"/>
                </a:solidFill>
                <a:latin typeface="Calibri"/>
                <a:ea typeface="Calibri"/>
                <a:cs typeface="Calibri"/>
                <a:sym typeface="Calibri"/>
              </a:rPr>
            </a:br>
            <a:r>
              <a:rPr lang="en-US" sz="2800" b="0" i="0" u="none" strike="noStrike" cap="none" dirty="0" err="1">
                <a:solidFill>
                  <a:schemeClr val="lt1"/>
                </a:solidFill>
                <a:latin typeface="Calibri"/>
                <a:ea typeface="Calibri"/>
                <a:cs typeface="Calibri"/>
                <a:sym typeface="Calibri"/>
              </a:rPr>
              <a:t>dit</a:t>
            </a:r>
            <a:r>
              <a:rPr lang="en-US" sz="2800" b="0" i="0" u="none" strike="noStrike" cap="none" dirty="0">
                <a:solidFill>
                  <a:schemeClr val="lt1"/>
                </a:solidFill>
                <a:latin typeface="Calibri"/>
                <a:ea typeface="Calibri"/>
                <a:cs typeface="Calibri"/>
                <a:sym typeface="Calibri"/>
              </a:rPr>
              <a:t>:</a:t>
            </a:r>
            <a:br>
              <a:rPr lang="en-US" sz="2800" b="0" i="0" u="none" strike="noStrike" cap="none"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r>
            <a:br>
              <a:rPr lang="en-US" sz="2800" dirty="0">
                <a:solidFill>
                  <a:schemeClr val="lt1"/>
                </a:solidFill>
                <a:latin typeface="Calibri"/>
                <a:ea typeface="Calibri"/>
                <a:cs typeface="Calibri"/>
                <a:sym typeface="Calibri"/>
              </a:rPr>
            </a:br>
            <a:r>
              <a:rPr lang="en-US" sz="1600" dirty="0">
                <a:solidFill>
                  <a:schemeClr val="lt1"/>
                </a:solidFill>
                <a:latin typeface="Calibri"/>
                <a:ea typeface="Calibri"/>
                <a:cs typeface="Calibri"/>
                <a:sym typeface="Calibri"/>
              </a:rPr>
              <a:t/>
            </a:r>
            <a:br>
              <a:rPr lang="en-US" sz="16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de </a:t>
            </a:r>
            <a:r>
              <a:rPr lang="en-US" sz="2800" dirty="0" err="1">
                <a:solidFill>
                  <a:schemeClr val="lt1"/>
                </a:solidFill>
                <a:latin typeface="Calibri"/>
                <a:ea typeface="Calibri"/>
                <a:cs typeface="Calibri"/>
                <a:sym typeface="Calibri"/>
              </a:rPr>
              <a:t>nombreux</a:t>
            </a:r>
            <a:r>
              <a:rPr lang="en-US" sz="2800"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chemins </a:t>
            </a:r>
            <a:endParaRPr sz="2800" b="0" i="0" u="none" strike="noStrike" cap="none" dirty="0">
              <a:solidFill>
                <a:schemeClr val="lt1"/>
              </a:solidFill>
              <a:latin typeface="Calibri"/>
              <a:ea typeface="Calibri"/>
              <a:cs typeface="Calibri"/>
              <a:sym typeface="Calibri"/>
            </a:endParaRPr>
          </a:p>
        </p:txBody>
      </p:sp>
      <p:sp>
        <p:nvSpPr>
          <p:cNvPr id="1603" name="Google Shape;1603;p91"/>
          <p:cNvSpPr txBox="1"/>
          <p:nvPr/>
        </p:nvSpPr>
        <p:spPr>
          <a:xfrm>
            <a:off x="6293296" y="2770191"/>
            <a:ext cx="27432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dirty="0" err="1">
                <a:solidFill>
                  <a:schemeClr val="lt1"/>
                </a:solidFill>
                <a:latin typeface="Calibri"/>
                <a:ea typeface="Calibri"/>
                <a:cs typeface="Calibri"/>
                <a:sym typeface="Calibri"/>
              </a:rPr>
              <a:t>Jésus</a:t>
            </a:r>
            <a:r>
              <a:rPr lang="en-US" sz="2800" b="1"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dirty="0" err="1">
                <a:solidFill>
                  <a:schemeClr val="lt1"/>
                </a:solidFill>
                <a:latin typeface="Calibri"/>
                <a:ea typeface="Calibri"/>
                <a:cs typeface="Calibri"/>
                <a:sym typeface="Calibri"/>
              </a:rPr>
              <a:t>dit</a:t>
            </a:r>
            <a:r>
              <a:rPr lang="en-US" sz="2800" dirty="0">
                <a:solidFill>
                  <a:schemeClr val="lt1"/>
                </a:solidFill>
                <a:latin typeface="Calibri"/>
                <a:ea typeface="Calibri"/>
                <a:cs typeface="Calibri"/>
                <a:sym typeface="Calibri"/>
              </a:rPr>
              <a:t> : </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Je FAIS.</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Je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tout pour </a:t>
            </a:r>
            <a:r>
              <a:rPr lang="en-US" sz="2800" dirty="0" err="1">
                <a:solidFill>
                  <a:schemeClr val="lt1"/>
                </a:solidFill>
                <a:latin typeface="Calibri"/>
                <a:ea typeface="Calibri"/>
                <a:cs typeface="Calibri"/>
                <a:sym typeface="Calibri"/>
              </a:rPr>
              <a:t>vous</a:t>
            </a:r>
            <a:r>
              <a:rPr lang="en-US" sz="2800" dirty="0">
                <a:solidFill>
                  <a:schemeClr val="lt1"/>
                </a:solidFill>
                <a:latin typeface="Calibri"/>
                <a:ea typeface="Calibri"/>
                <a:cs typeface="Calibri"/>
                <a:sym typeface="Calibri"/>
              </a:rPr>
              <a:t>. Je </a:t>
            </a:r>
            <a:r>
              <a:rPr lang="en-US" sz="2800" dirty="0" err="1">
                <a:solidFill>
                  <a:schemeClr val="lt1"/>
                </a:solidFill>
                <a:latin typeface="Calibri"/>
                <a:ea typeface="Calibri"/>
                <a:cs typeface="Calibri"/>
                <a:sym typeface="Calibri"/>
              </a:rPr>
              <a:t>donne</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vous</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recevez</a:t>
            </a:r>
            <a:r>
              <a:rPr lang="en-US" sz="2800" dirty="0">
                <a:solidFill>
                  <a:schemeClr val="lt1"/>
                </a:solidFill>
                <a:latin typeface="Calibri"/>
                <a:ea typeface="Calibri"/>
                <a:cs typeface="Calibri"/>
                <a:sym typeface="Calibri"/>
              </a:rPr>
              <a:t>.  Pas </a:t>
            </a: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a:t>
            </a:r>
            <a:endParaRPr sz="280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2000"/>
              <a:buFont typeface="Arial"/>
              <a:buNone/>
            </a:pPr>
            <a:endParaRPr sz="2000"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2800"/>
              <a:buFont typeface="Arial"/>
              <a:buNone/>
            </a:pPr>
            <a:endParaRPr sz="280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2800"/>
              <a:buFont typeface="Arial"/>
              <a:buNone/>
            </a:pPr>
            <a:endParaRPr sz="3600"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2800"/>
              <a:buFont typeface="Arial"/>
              <a:buNone/>
            </a:pPr>
            <a:endParaRPr sz="280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2800"/>
              <a:buFont typeface="Arial"/>
              <a:buNone/>
            </a:pPr>
            <a:endParaRPr sz="2800" dirty="0">
              <a:solidFill>
                <a:schemeClr val="lt1"/>
              </a:solidFill>
              <a:latin typeface="Calibri"/>
              <a:ea typeface="Calibri"/>
              <a:cs typeface="Calibri"/>
              <a:sym typeface="Calibri"/>
            </a:endParaRPr>
          </a:p>
          <a:p>
            <a:pPr marL="0" marR="0" lvl="0" indent="0" algn="ctr" rtl="0">
              <a:spcBef>
                <a:spcPts val="0"/>
              </a:spcBef>
              <a:spcAft>
                <a:spcPts val="0"/>
              </a:spcAft>
              <a:buNone/>
            </a:pPr>
            <a:r>
              <a:rPr lang="en-US" sz="2800" i="0" u="none" strike="noStrike" cap="none" dirty="0">
                <a:solidFill>
                  <a:schemeClr val="lt1"/>
                </a:solidFill>
                <a:latin typeface="Calibri"/>
                <a:ea typeface="Calibri"/>
                <a:cs typeface="Calibri"/>
                <a:sym typeface="Calibri"/>
              </a:rPr>
              <a:t/>
            </a:r>
            <a:br>
              <a:rPr lang="en-US" sz="2800" i="0" u="none" strike="noStrike" cap="none"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Viens</a:t>
            </a:r>
            <a:r>
              <a:rPr lang="en-US" sz="2800" dirty="0">
                <a:solidFill>
                  <a:schemeClr val="lt1"/>
                </a:solidFill>
                <a:latin typeface="Calibri"/>
                <a:ea typeface="Calibri"/>
                <a:cs typeface="Calibri"/>
                <a:sym typeface="Calibri"/>
              </a:rPr>
              <a:t> à </a:t>
            </a:r>
            <a:r>
              <a:rPr lang="en-US" sz="2800" dirty="0" err="1">
                <a:solidFill>
                  <a:schemeClr val="lt1"/>
                </a:solidFill>
                <a:latin typeface="Calibri"/>
                <a:ea typeface="Calibri"/>
                <a:cs typeface="Calibri"/>
                <a:sym typeface="Calibri"/>
              </a:rPr>
              <a:t>moi</a:t>
            </a:r>
            <a:r>
              <a:rPr lang="en-US" sz="2800"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et bois.</a:t>
            </a:r>
            <a:endParaRPr sz="2800" i="0" u="none" strike="noStrike" cap="none"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63.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Shape 2024"/>
        <p:cNvGrpSpPr/>
        <p:nvPr/>
      </p:nvGrpSpPr>
      <p:grpSpPr>
        <a:xfrm>
          <a:off x="0" y="0"/>
          <a:ext cx="0" cy="0"/>
          <a:chOff x="0" y="0"/>
          <a:chExt cx="0" cy="0"/>
        </a:xfrm>
      </p:grpSpPr>
      <p:pic>
        <p:nvPicPr>
          <p:cNvPr id="2025" name="Google Shape;2025;p114" descr="lord-jesus-christ-coming-293608.gif"/>
          <p:cNvPicPr preferRelativeResize="0"/>
          <p:nvPr/>
        </p:nvPicPr>
        <p:blipFill rotWithShape="1">
          <a:blip r:embed="rId3">
            <a:alphaModFix/>
          </a:blip>
          <a:srcRect b="36140"/>
          <a:stretch/>
        </p:blipFill>
        <p:spPr>
          <a:xfrm>
            <a:off x="2786608" y="1827642"/>
            <a:ext cx="3657600" cy="3401558"/>
          </a:xfrm>
          <a:prstGeom prst="star32">
            <a:avLst>
              <a:gd name="adj" fmla="val 37500"/>
            </a:avLst>
          </a:prstGeom>
          <a:noFill/>
          <a:ln>
            <a:noFill/>
          </a:ln>
        </p:spPr>
      </p:pic>
      <p:sp>
        <p:nvSpPr>
          <p:cNvPr id="2027" name="Google Shape;2027;p114"/>
          <p:cNvSpPr txBox="1"/>
          <p:nvPr/>
        </p:nvSpPr>
        <p:spPr>
          <a:xfrm>
            <a:off x="5148064" y="188640"/>
            <a:ext cx="4032448"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10714"/>
              </a:lnSpc>
              <a:spcBef>
                <a:spcPts val="0"/>
              </a:spcBef>
              <a:spcAft>
                <a:spcPts val="0"/>
              </a:spcAft>
              <a:buClr>
                <a:schemeClr val="dk2"/>
              </a:buClr>
              <a:buSzPts val="2800"/>
              <a:buFont typeface="Calibri"/>
              <a:buNone/>
            </a:pPr>
            <a:r>
              <a:rPr lang="en-US" sz="2800" b="1" i="0" u="none" strike="noStrike" cap="none">
                <a:solidFill>
                  <a:schemeClr val="dk2"/>
                </a:solidFill>
                <a:latin typeface="Calibri"/>
                <a:ea typeface="Calibri"/>
                <a:cs typeface="Calibri"/>
                <a:sym typeface="Calibri"/>
              </a:rPr>
              <a:t/>
            </a:r>
            <a:br>
              <a:rPr lang="en-US" sz="2800" b="1" i="0" u="none" strike="noStrike" cap="none">
                <a:solidFill>
                  <a:schemeClr val="dk2"/>
                </a:solidFill>
                <a:latin typeface="Calibri"/>
                <a:ea typeface="Calibri"/>
                <a:cs typeface="Calibri"/>
                <a:sym typeface="Calibri"/>
              </a:rPr>
            </a:br>
            <a:endParaRPr sz="2800" b="0" i="0" u="none" strike="noStrike" cap="none">
              <a:solidFill>
                <a:schemeClr val="dk2"/>
              </a:solidFill>
              <a:latin typeface="Calibri"/>
              <a:ea typeface="Calibri"/>
              <a:cs typeface="Calibri"/>
              <a:sym typeface="Calibri"/>
            </a:endParaRPr>
          </a:p>
        </p:txBody>
      </p:sp>
      <p:sp>
        <p:nvSpPr>
          <p:cNvPr id="2028" name="Google Shape;2028;p114"/>
          <p:cNvSpPr txBox="1"/>
          <p:nvPr/>
        </p:nvSpPr>
        <p:spPr>
          <a:xfrm>
            <a:off x="3635896" y="4437112"/>
            <a:ext cx="1944216"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D8D8D8"/>
                </a:solidFill>
                <a:latin typeface="Arial"/>
                <a:ea typeface="Arial"/>
                <a:cs typeface="Arial"/>
                <a:sym typeface="Arial"/>
              </a:rPr>
              <a:t>Jesus © GospelGifs.com </a:t>
            </a:r>
            <a:endParaRPr/>
          </a:p>
          <a:p>
            <a:pPr marL="0" marR="0" lvl="0" indent="0" algn="ctr" rtl="0">
              <a:spcBef>
                <a:spcPts val="0"/>
              </a:spcBef>
              <a:spcAft>
                <a:spcPts val="0"/>
              </a:spcAft>
              <a:buNone/>
            </a:pPr>
            <a:r>
              <a:rPr lang="en-US" sz="900">
                <a:solidFill>
                  <a:srgbClr val="D8D8D8"/>
                </a:solidFill>
                <a:latin typeface="Arial"/>
                <a:ea typeface="Arial"/>
                <a:cs typeface="Arial"/>
                <a:sym typeface="Arial"/>
              </a:rPr>
              <a:t>with permission</a:t>
            </a:r>
            <a:endParaRPr/>
          </a:p>
        </p:txBody>
      </p:sp>
      <p:sp>
        <p:nvSpPr>
          <p:cNvPr id="2029" name="Google Shape;2029;p114"/>
          <p:cNvSpPr/>
          <p:nvPr/>
        </p:nvSpPr>
        <p:spPr>
          <a:xfrm>
            <a:off x="4499992" y="3068960"/>
            <a:ext cx="274320" cy="13716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030" name="Google Shape;2030;p114"/>
          <p:cNvSpPr/>
          <p:nvPr/>
        </p:nvSpPr>
        <p:spPr>
          <a:xfrm rot="-5400000">
            <a:off x="4495408" y="2795776"/>
            <a:ext cx="274320" cy="128016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031" name="Google Shape;2031;p114"/>
          <p:cNvSpPr txBox="1"/>
          <p:nvPr/>
        </p:nvSpPr>
        <p:spPr>
          <a:xfrm>
            <a:off x="3923928" y="3212976"/>
            <a:ext cx="1440160" cy="43088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200" b="1">
              <a:solidFill>
                <a:schemeClr val="lt1"/>
              </a:solidFill>
              <a:latin typeface="Arial"/>
              <a:ea typeface="Arial"/>
              <a:cs typeface="Arial"/>
              <a:sym typeface="Arial"/>
            </a:endParaRPr>
          </a:p>
          <a:p>
            <a:pPr marL="0" marR="0" lvl="0" indent="0" algn="ctr" rtl="0">
              <a:spcBef>
                <a:spcPts val="0"/>
              </a:spcBef>
              <a:spcAft>
                <a:spcPts val="0"/>
              </a:spcAft>
              <a:buNone/>
            </a:pPr>
            <a:r>
              <a:rPr lang="en-US" sz="2000" b="1">
                <a:solidFill>
                  <a:schemeClr val="lt1"/>
                </a:solidFill>
                <a:latin typeface="Calibri"/>
                <a:ea typeface="Calibri"/>
                <a:cs typeface="Calibri"/>
                <a:sym typeface="Calibri"/>
              </a:rPr>
              <a:t>Je fais pour</a:t>
            </a:r>
            <a:endParaRPr sz="2000" b="1">
              <a:solidFill>
                <a:schemeClr val="lt1"/>
              </a:solidFill>
              <a:latin typeface="Calibri"/>
              <a:ea typeface="Calibri"/>
              <a:cs typeface="Calibri"/>
              <a:sym typeface="Calibri"/>
            </a:endParaRPr>
          </a:p>
        </p:txBody>
      </p:sp>
      <p:sp>
        <p:nvSpPr>
          <p:cNvPr id="2032" name="Google Shape;2032;p114"/>
          <p:cNvSpPr txBox="1"/>
          <p:nvPr/>
        </p:nvSpPr>
        <p:spPr>
          <a:xfrm>
            <a:off x="4436368" y="3573016"/>
            <a:ext cx="423664" cy="80021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600" b="1">
              <a:solidFill>
                <a:schemeClr val="lt1"/>
              </a:solidFill>
              <a:latin typeface="Calibri"/>
              <a:ea typeface="Calibri"/>
              <a:cs typeface="Calibri"/>
              <a:sym typeface="Calibri"/>
            </a:endParaRPr>
          </a:p>
          <a:p>
            <a:pPr marL="0" marR="0" lvl="0" indent="0" algn="ctr" rtl="0">
              <a:lnSpc>
                <a:spcPct val="80000"/>
              </a:lnSpc>
              <a:spcBef>
                <a:spcPts val="0"/>
              </a:spcBef>
              <a:spcAft>
                <a:spcPts val="0"/>
              </a:spcAft>
              <a:buNone/>
            </a:pPr>
            <a:r>
              <a:rPr lang="en-US" sz="2000" b="1">
                <a:solidFill>
                  <a:schemeClr val="lt1"/>
                </a:solidFill>
                <a:latin typeface="Calibri"/>
                <a:ea typeface="Calibri"/>
                <a:cs typeface="Calibri"/>
                <a:sym typeface="Calibri"/>
              </a:rPr>
              <a:t>t</a:t>
            </a:r>
            <a:endParaRPr/>
          </a:p>
          <a:p>
            <a:pPr marL="0" marR="0" lvl="0" indent="0" algn="ctr" rtl="0">
              <a:lnSpc>
                <a:spcPct val="80000"/>
              </a:lnSpc>
              <a:spcBef>
                <a:spcPts val="0"/>
              </a:spcBef>
              <a:spcAft>
                <a:spcPts val="0"/>
              </a:spcAft>
              <a:buNone/>
            </a:pPr>
            <a:r>
              <a:rPr lang="en-US" sz="2000" b="1">
                <a:solidFill>
                  <a:schemeClr val="lt1"/>
                </a:solidFill>
                <a:latin typeface="Calibri"/>
                <a:ea typeface="Calibri"/>
                <a:cs typeface="Calibri"/>
                <a:sym typeface="Calibri"/>
              </a:rPr>
              <a:t>o</a:t>
            </a:r>
            <a:endParaRPr/>
          </a:p>
          <a:p>
            <a:pPr marL="0" marR="0" lvl="0" indent="0" algn="ctr" rtl="0">
              <a:lnSpc>
                <a:spcPct val="80000"/>
              </a:lnSpc>
              <a:spcBef>
                <a:spcPts val="0"/>
              </a:spcBef>
              <a:spcAft>
                <a:spcPts val="0"/>
              </a:spcAft>
              <a:buNone/>
            </a:pPr>
            <a:r>
              <a:rPr lang="en-US" sz="2000" b="1">
                <a:solidFill>
                  <a:schemeClr val="lt1"/>
                </a:solidFill>
                <a:latin typeface="Calibri"/>
                <a:ea typeface="Calibri"/>
                <a:cs typeface="Calibri"/>
                <a:sym typeface="Calibri"/>
              </a:rPr>
              <a:t>i</a:t>
            </a:r>
            <a:endParaRPr sz="2000" b="1">
              <a:solidFill>
                <a:schemeClr val="lt1"/>
              </a:solidFill>
              <a:latin typeface="Calibri"/>
              <a:ea typeface="Calibri"/>
              <a:cs typeface="Calibri"/>
              <a:sym typeface="Calibri"/>
            </a:endParaRPr>
          </a:p>
        </p:txBody>
      </p:sp>
      <p:sp>
        <p:nvSpPr>
          <p:cNvPr id="10" name="Text Box 5"/>
          <p:cNvSpPr txBox="1">
            <a:spLocks noChangeArrowheads="1"/>
          </p:cNvSpPr>
          <p:nvPr/>
        </p:nvSpPr>
        <p:spPr bwMode="auto">
          <a:xfrm>
            <a:off x="333700" y="18733"/>
            <a:ext cx="8341111"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fontAlgn="base">
              <a:lnSpc>
                <a:spcPts val="1400"/>
              </a:lnSpc>
            </a:pPr>
            <a:r>
              <a:rPr lang="fr-CA" b="1" dirty="0" smtClean="0">
                <a:solidFill>
                  <a:schemeClr val="bg2"/>
                </a:solidFill>
                <a:latin typeface="Calibri" pitchFamily="34" charset="0"/>
                <a:cs typeface="Calibri" pitchFamily="34" charset="0"/>
              </a:rPr>
              <a:t>déclaré juste  en Christ la justice de Dieu</a:t>
            </a:r>
            <a:endParaRPr lang="en-US" b="1" dirty="0" smtClean="0">
              <a:solidFill>
                <a:schemeClr val="bg2"/>
              </a:solidFill>
              <a:latin typeface="Calibri" pitchFamily="34" charset="0"/>
              <a:cs typeface="Calibri" pitchFamily="34" charset="0"/>
            </a:endParaRPr>
          </a:p>
          <a:p>
            <a:pPr algn="ctr">
              <a:lnSpc>
                <a:spcPts val="1400"/>
              </a:lnSpc>
            </a:pP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rançon</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racheté</a:t>
            </a:r>
            <a:r>
              <a:rPr lang="en-US" dirty="0" smtClean="0">
                <a:solidFill>
                  <a:schemeClr val="bg2"/>
                </a:solidFill>
                <a:latin typeface="Calibri" pitchFamily="34" charset="0"/>
                <a:cs typeface="Calibri" pitchFamily="34" charset="0"/>
              </a:rPr>
              <a:t>         P</a:t>
            </a:r>
            <a:r>
              <a:rPr lang="fr-FR" dirty="0" err="1" smtClean="0">
                <a:solidFill>
                  <a:schemeClr val="bg2"/>
                </a:solidFill>
                <a:latin typeface="Calibri" pitchFamily="34" charset="0"/>
                <a:cs typeface="Calibri" pitchFamily="34" charset="0"/>
              </a:rPr>
              <a:t>âques</a:t>
            </a:r>
            <a:r>
              <a:rPr lang="fr-FR"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péché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expié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colère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détournée</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pardonné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paix</a:t>
            </a:r>
            <a:r>
              <a:rPr lang="en-US" dirty="0" smtClean="0">
                <a:solidFill>
                  <a:schemeClr val="bg2"/>
                </a:solidFill>
                <a:latin typeface="Calibri" pitchFamily="34" charset="0"/>
                <a:cs typeface="Calibri" pitchFamily="34" charset="0"/>
              </a:rPr>
              <a:t> avec </a:t>
            </a:r>
            <a:r>
              <a:rPr lang="en-US" dirty="0" err="1" smtClean="0">
                <a:solidFill>
                  <a:schemeClr val="bg2"/>
                </a:solidFill>
                <a:latin typeface="Calibri" pitchFamily="34" charset="0"/>
                <a:cs typeface="Calibri" pitchFamily="34" charset="0"/>
              </a:rPr>
              <a:t>Dieu</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réconcilié</a:t>
            </a:r>
            <a:r>
              <a:rPr lang="en-US" dirty="0" smtClean="0">
                <a:solidFill>
                  <a:schemeClr val="bg2"/>
                </a:solidFill>
                <a:latin typeface="Calibri" pitchFamily="34" charset="0"/>
                <a:cs typeface="Calibri" pitchFamily="34" charset="0"/>
              </a:rPr>
              <a:t>   vie </a:t>
            </a:r>
            <a:r>
              <a:rPr lang="en-US" dirty="0" err="1" smtClean="0">
                <a:solidFill>
                  <a:schemeClr val="bg2"/>
                </a:solidFill>
                <a:latin typeface="Calibri" pitchFamily="34" charset="0"/>
                <a:cs typeface="Calibri" pitchFamily="34" charset="0"/>
              </a:rPr>
              <a:t>éternelle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adopté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accueilli</a:t>
            </a:r>
            <a:endParaRPr lang="en-US" dirty="0" smtClean="0">
              <a:solidFill>
                <a:schemeClr val="bg2"/>
              </a:solidFill>
              <a:latin typeface="Calibri" pitchFamily="34" charset="0"/>
              <a:cs typeface="Calibri" pitchFamily="34" charset="0"/>
            </a:endParaRPr>
          </a:p>
          <a:p>
            <a:pPr algn="ctr">
              <a:lnSpc>
                <a:spcPts val="1400"/>
              </a:lnSpc>
            </a:pPr>
            <a:r>
              <a:rPr kumimoji="0" lang="en-CA" altLang="ko-KR" b="0" i="0" u="none" strike="noStrike" cap="none" normalizeH="0" baseline="0" dirty="0" smtClean="0">
                <a:ln>
                  <a:noFill/>
                </a:ln>
                <a:solidFill>
                  <a:schemeClr val="bg2"/>
                </a:solidFill>
                <a:effectLst/>
                <a:latin typeface="Calibri" pitchFamily="34" charset="0"/>
                <a:ea typeface="Malgun Gothic" pitchFamily="34" charset="-127"/>
                <a:cs typeface="Calibri" pitchFamily="34" charset="0"/>
              </a:rPr>
              <a:t> </a:t>
            </a:r>
            <a:r>
              <a:rPr lang="fr-FR" dirty="0" smtClean="0">
                <a:solidFill>
                  <a:schemeClr val="bg2"/>
                </a:solidFill>
                <a:latin typeface="Calibri" pitchFamily="34" charset="0"/>
                <a:cs typeface="Calibri" pitchFamily="34" charset="0"/>
              </a:rPr>
              <a:t>rempli et complet en Christ la plénitude de Dieu     </a:t>
            </a:r>
            <a:r>
              <a:rPr lang="fr-CA" dirty="0" smtClean="0">
                <a:solidFill>
                  <a:schemeClr val="bg2"/>
                </a:solidFill>
                <a:latin typeface="Calibri" pitchFamily="34" charset="0"/>
                <a:cs typeface="Calibri" pitchFamily="34" charset="0"/>
              </a:rPr>
              <a:t>béni de toute bénédiction</a:t>
            </a:r>
            <a:endParaRPr lang="en-US" dirty="0" smtClean="0">
              <a:solidFill>
                <a:schemeClr val="bg2"/>
              </a:solidFill>
              <a:latin typeface="Calibri" pitchFamily="34" charset="0"/>
              <a:cs typeface="Calibri" pitchFamily="34" charset="0"/>
            </a:endParaRPr>
          </a:p>
          <a:p>
            <a:pPr algn="ctr">
              <a:lnSpc>
                <a:spcPts val="1400"/>
              </a:lnSpc>
            </a:pPr>
            <a:r>
              <a:rPr lang="en-US" dirty="0" smtClean="0">
                <a:solidFill>
                  <a:schemeClr val="bg2"/>
                </a:solidFill>
                <a:latin typeface="Calibri" pitchFamily="34" charset="0"/>
                <a:cs typeface="Calibri" pitchFamily="34" charset="0"/>
              </a:rPr>
              <a:t>Christ ma </a:t>
            </a:r>
            <a:r>
              <a:rPr lang="en-US" dirty="0" err="1" smtClean="0">
                <a:solidFill>
                  <a:schemeClr val="bg2"/>
                </a:solidFill>
                <a:latin typeface="Calibri" pitchFamily="34" charset="0"/>
                <a:cs typeface="Calibri" pitchFamily="34" charset="0"/>
              </a:rPr>
              <a:t>sagesse</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Dieu</a:t>
            </a:r>
            <a:r>
              <a:rPr lang="en-US" dirty="0" smtClean="0">
                <a:solidFill>
                  <a:schemeClr val="bg2"/>
                </a:solidFill>
                <a:latin typeface="Calibri" pitchFamily="34" charset="0"/>
                <a:cs typeface="Calibri" pitchFamily="34" charset="0"/>
              </a:rPr>
              <a:t>, justice et sanctification et </a:t>
            </a:r>
            <a:r>
              <a:rPr lang="en-US" dirty="0" err="1" smtClean="0">
                <a:solidFill>
                  <a:schemeClr val="bg2"/>
                </a:solidFill>
                <a:latin typeface="Calibri" pitchFamily="34" charset="0"/>
                <a:cs typeface="Calibri" pitchFamily="34" charset="0"/>
              </a:rPr>
              <a:t>rédemption</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délivré</a:t>
            </a:r>
            <a:r>
              <a:rPr lang="en-US" dirty="0" smtClean="0">
                <a:solidFill>
                  <a:schemeClr val="bg2"/>
                </a:solidFill>
                <a:latin typeface="Calibri" pitchFamily="34" charset="0"/>
                <a:cs typeface="Calibri" pitchFamily="34" charset="0"/>
              </a:rPr>
              <a:t> des </a:t>
            </a:r>
            <a:r>
              <a:rPr lang="en-US" dirty="0" err="1" smtClean="0">
                <a:solidFill>
                  <a:schemeClr val="bg2"/>
                </a:solidFill>
                <a:latin typeface="Calibri" pitchFamily="34" charset="0"/>
                <a:cs typeface="Calibri" pitchFamily="34" charset="0"/>
              </a:rPr>
              <a:t>ténèbres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dans</a:t>
            </a:r>
            <a:r>
              <a:rPr lang="fr-FR" dirty="0" smtClean="0">
                <a:solidFill>
                  <a:schemeClr val="bg2"/>
                </a:solidFill>
                <a:latin typeface="Calibri" pitchFamily="34" charset="0"/>
                <a:cs typeface="Calibri" pitchFamily="34" charset="0"/>
              </a:rPr>
              <a:t> la lumière du royaume du Fils           </a:t>
            </a:r>
            <a:r>
              <a:rPr lang="en-US" dirty="0" smtClean="0">
                <a:solidFill>
                  <a:schemeClr val="bg2"/>
                </a:solidFill>
                <a:latin typeface="Calibri" pitchFamily="34" charset="0"/>
                <a:cs typeface="Calibri" pitchFamily="34" charset="0"/>
              </a:rPr>
              <a:t>en Christ et Christ en nous</a:t>
            </a:r>
          </a:p>
          <a:p>
            <a:pPr algn="ctr">
              <a:lnSpc>
                <a:spcPts val="1400"/>
              </a:lnSpc>
            </a:pPr>
            <a:r>
              <a:rPr lang="en-US" dirty="0" smtClean="0">
                <a:solidFill>
                  <a:schemeClr val="bg2"/>
                </a:solidFill>
                <a:latin typeface="Calibri" pitchFamily="34" charset="0"/>
                <a:cs typeface="Calibri" pitchFamily="34" charset="0"/>
              </a:rPr>
              <a:t>en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Saint et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en nous, le temple de </a:t>
            </a:r>
            <a:r>
              <a:rPr lang="en-US" dirty="0" err="1" smtClean="0">
                <a:solidFill>
                  <a:schemeClr val="bg2"/>
                </a:solidFill>
                <a:latin typeface="Calibri" pitchFamily="34" charset="0"/>
                <a:cs typeface="Calibri" pitchFamily="34" charset="0"/>
              </a:rPr>
              <a:t>Dieu</a:t>
            </a:r>
            <a:r>
              <a:rPr lang="en-US" dirty="0" smtClean="0">
                <a:solidFill>
                  <a:schemeClr val="bg2"/>
                </a:solidFill>
                <a:latin typeface="Calibri" pitchFamily="34" charset="0"/>
                <a:cs typeface="Calibri" pitchFamily="34" charset="0"/>
              </a:rPr>
              <a:t>                  en le </a:t>
            </a:r>
            <a:r>
              <a:rPr lang="en-US" dirty="0" err="1" smtClean="0">
                <a:solidFill>
                  <a:schemeClr val="bg2"/>
                </a:solidFill>
                <a:latin typeface="Calibri" pitchFamily="34" charset="0"/>
                <a:cs typeface="Calibri" pitchFamily="34" charset="0"/>
              </a:rPr>
              <a:t>Père</a:t>
            </a:r>
            <a:r>
              <a:rPr lang="en-US" dirty="0" smtClean="0">
                <a:solidFill>
                  <a:schemeClr val="bg2"/>
                </a:solidFill>
                <a:latin typeface="Calibri" pitchFamily="34" charset="0"/>
                <a:cs typeface="Calibri" pitchFamily="34" charset="0"/>
              </a:rPr>
              <a:t> et le </a:t>
            </a:r>
            <a:r>
              <a:rPr lang="en-US" dirty="0" err="1" smtClean="0">
                <a:solidFill>
                  <a:schemeClr val="bg2"/>
                </a:solidFill>
                <a:latin typeface="Calibri" pitchFamily="34" charset="0"/>
                <a:cs typeface="Calibri" pitchFamily="34" charset="0"/>
              </a:rPr>
              <a:t>Père</a:t>
            </a:r>
            <a:r>
              <a:rPr lang="en-US" dirty="0" smtClean="0">
                <a:solidFill>
                  <a:schemeClr val="bg2"/>
                </a:solidFill>
                <a:latin typeface="Calibri" pitchFamily="34" charset="0"/>
                <a:cs typeface="Calibri" pitchFamily="34" charset="0"/>
              </a:rPr>
              <a:t> en nous</a:t>
            </a:r>
          </a:p>
          <a:p>
            <a:pPr algn="ctr">
              <a:lnSpc>
                <a:spcPts val="1400"/>
              </a:lnSpc>
            </a:pPr>
            <a:r>
              <a:rPr lang="en-US" dirty="0" err="1" smtClean="0">
                <a:solidFill>
                  <a:schemeClr val="bg2"/>
                </a:solidFill>
                <a:latin typeface="Calibri" pitchFamily="34" charset="0"/>
                <a:cs typeface="Calibri" pitchFamily="34" charset="0"/>
              </a:rPr>
              <a:t>immergé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dans</a:t>
            </a:r>
            <a:r>
              <a:rPr lang="en-US" dirty="0" smtClean="0">
                <a:solidFill>
                  <a:schemeClr val="bg2"/>
                </a:solidFill>
                <a:latin typeface="Calibri" pitchFamily="34" charset="0"/>
                <a:cs typeface="Calibri" pitchFamily="34" charset="0"/>
              </a:rPr>
              <a:t> le </a:t>
            </a:r>
            <a:r>
              <a:rPr lang="en-US" dirty="0" err="1" smtClean="0">
                <a:solidFill>
                  <a:schemeClr val="bg2"/>
                </a:solidFill>
                <a:latin typeface="Calibri" pitchFamily="34" charset="0"/>
                <a:cs typeface="Calibri" pitchFamily="34" charset="0"/>
              </a:rPr>
              <a:t>Père</a:t>
            </a:r>
            <a:r>
              <a:rPr lang="en-US" dirty="0" smtClean="0">
                <a:solidFill>
                  <a:schemeClr val="bg2"/>
                </a:solidFill>
                <a:latin typeface="Calibri" pitchFamily="34" charset="0"/>
                <a:cs typeface="Calibri" pitchFamily="34" charset="0"/>
              </a:rPr>
              <a:t>, le </a:t>
            </a:r>
            <a:r>
              <a:rPr lang="en-US" dirty="0" err="1" smtClean="0">
                <a:solidFill>
                  <a:schemeClr val="bg2"/>
                </a:solidFill>
                <a:latin typeface="Calibri" pitchFamily="34" charset="0"/>
                <a:cs typeface="Calibri" pitchFamily="34" charset="0"/>
              </a:rPr>
              <a:t>Fils</a:t>
            </a:r>
            <a:r>
              <a:rPr lang="en-US"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communion avec le </a:t>
            </a:r>
            <a:r>
              <a:rPr lang="en-US" dirty="0" err="1" smtClean="0">
                <a:solidFill>
                  <a:schemeClr val="bg2"/>
                </a:solidFill>
                <a:latin typeface="Calibri" pitchFamily="34" charset="0"/>
                <a:cs typeface="Calibri" pitchFamily="34" charset="0"/>
              </a:rPr>
              <a:t>Père</a:t>
            </a:r>
            <a:r>
              <a:rPr lang="en-US" dirty="0" smtClean="0">
                <a:solidFill>
                  <a:schemeClr val="bg2"/>
                </a:solidFill>
                <a:latin typeface="Calibri" pitchFamily="34" charset="0"/>
                <a:cs typeface="Calibri" pitchFamily="34" charset="0"/>
              </a:rPr>
              <a:t>, le </a:t>
            </a:r>
            <a:r>
              <a:rPr lang="en-US" dirty="0" err="1" smtClean="0">
                <a:solidFill>
                  <a:schemeClr val="bg2"/>
                </a:solidFill>
                <a:latin typeface="Calibri" pitchFamily="34" charset="0"/>
                <a:cs typeface="Calibri" pitchFamily="34" charset="0"/>
              </a:rPr>
              <a:t>Fils</a:t>
            </a:r>
            <a:r>
              <a:rPr lang="en-US"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ils</a:t>
            </a:r>
            <a:r>
              <a:rPr lang="en-US" dirty="0" smtClean="0">
                <a:solidFill>
                  <a:schemeClr val="bg2"/>
                </a:solidFill>
                <a:latin typeface="Calibri" pitchFamily="34" charset="0"/>
                <a:cs typeface="Calibri" pitchFamily="34" charset="0"/>
              </a:rPr>
              <a:t> avec nous   </a:t>
            </a:r>
          </a:p>
          <a:p>
            <a:pPr algn="ctr">
              <a:lnSpc>
                <a:spcPts val="1400"/>
              </a:lnSpc>
            </a:pPr>
            <a:r>
              <a:rPr lang="en-US" dirty="0" err="1" smtClean="0">
                <a:solidFill>
                  <a:schemeClr val="bg2"/>
                </a:solidFill>
                <a:latin typeface="Calibri" pitchFamily="34" charset="0"/>
                <a:cs typeface="Calibri" pitchFamily="34" charset="0"/>
              </a:rPr>
              <a:t>accès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prières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exaucées</a:t>
            </a:r>
            <a:r>
              <a:rPr lang="en-US" dirty="0" smtClean="0">
                <a:solidFill>
                  <a:schemeClr val="bg2"/>
                </a:solidFill>
                <a:latin typeface="Calibri" pitchFamily="34" charset="0"/>
                <a:cs typeface="Calibri" pitchFamily="34" charset="0"/>
              </a:rPr>
              <a:t> au nom de </a:t>
            </a:r>
            <a:r>
              <a:rPr lang="en-US" dirty="0" err="1" smtClean="0">
                <a:solidFill>
                  <a:schemeClr val="bg2"/>
                </a:solidFill>
                <a:latin typeface="Calibri" pitchFamily="34" charset="0"/>
                <a:cs typeface="Calibri" pitchFamily="34" charset="0"/>
              </a:rPr>
              <a:t>Jésus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miséricorde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grâce</a:t>
            </a:r>
            <a:r>
              <a:rPr lang="en-US"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secours</a:t>
            </a:r>
            <a:r>
              <a:rPr lang="en-US" dirty="0" smtClean="0">
                <a:solidFill>
                  <a:schemeClr val="bg2"/>
                </a:solidFill>
                <a:latin typeface="Calibri" pitchFamily="34" charset="0"/>
                <a:cs typeface="Calibri" pitchFamily="34" charset="0"/>
              </a:rPr>
              <a:t> au </a:t>
            </a:r>
            <a:r>
              <a:rPr lang="en-US" dirty="0" err="1" smtClean="0">
                <a:solidFill>
                  <a:schemeClr val="bg2"/>
                </a:solidFill>
                <a:latin typeface="Calibri" pitchFamily="34" charset="0"/>
                <a:cs typeface="Calibri" pitchFamily="34" charset="0"/>
              </a:rPr>
              <a:t>trône</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grâce</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Dieu</a:t>
            </a:r>
            <a:endParaRPr lang="en-US" dirty="0" smtClean="0">
              <a:solidFill>
                <a:schemeClr val="bg2"/>
              </a:solidFill>
              <a:latin typeface="Calibri" pitchFamily="34" charset="0"/>
              <a:cs typeface="Calibri" pitchFamily="34" charset="0"/>
            </a:endParaRPr>
          </a:p>
          <a:p>
            <a:pPr algn="ctr">
              <a:lnSpc>
                <a:spcPts val="1400"/>
              </a:lnSpc>
            </a:pPr>
            <a:r>
              <a:rPr lang="en-US" dirty="0" smtClean="0">
                <a:solidFill>
                  <a:schemeClr val="bg2"/>
                </a:solidFill>
                <a:latin typeface="Calibri" pitchFamily="34" charset="0"/>
                <a:cs typeface="Calibri" pitchFamily="34" charset="0"/>
              </a:rPr>
              <a:t>tout </a:t>
            </a:r>
            <a:r>
              <a:rPr lang="en-US" dirty="0" err="1" smtClean="0">
                <a:solidFill>
                  <a:schemeClr val="bg2"/>
                </a:solidFill>
                <a:latin typeface="Calibri" pitchFamily="34" charset="0"/>
                <a:cs typeface="Calibri" pitchFamily="34" charset="0"/>
              </a:rPr>
              <a:t>besoin</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comblé</a:t>
            </a:r>
            <a:r>
              <a:rPr lang="en-US" dirty="0" smtClean="0">
                <a:solidFill>
                  <a:schemeClr val="bg2"/>
                </a:solidFill>
                <a:latin typeface="Calibri" pitchFamily="34" charset="0"/>
                <a:cs typeface="Calibri" pitchFamily="34" charset="0"/>
              </a:rPr>
              <a:t>            </a:t>
            </a:r>
            <a:r>
              <a:rPr lang="fr-CA" dirty="0" smtClean="0">
                <a:solidFill>
                  <a:schemeClr val="bg2"/>
                </a:solidFill>
                <a:latin typeface="Calibri" pitchFamily="34" charset="0"/>
                <a:cs typeface="Calibri" pitchFamily="34" charset="0"/>
              </a:rPr>
              <a:t>l’Esprit prie pour nous et nous aide à prier par l’Esprit avec la parole de Dieu </a:t>
            </a:r>
            <a:endParaRPr lang="en-US" dirty="0" smtClean="0">
              <a:solidFill>
                <a:schemeClr val="bg2"/>
              </a:solidFill>
              <a:latin typeface="Calibri" pitchFamily="34" charset="0"/>
              <a:cs typeface="Calibri" pitchFamily="34" charset="0"/>
            </a:endParaRPr>
          </a:p>
          <a:p>
            <a:pPr algn="ctr">
              <a:lnSpc>
                <a:spcPts val="1400"/>
              </a:lnSpc>
            </a:pPr>
            <a:r>
              <a:rPr lang="fr-FR" dirty="0" smtClean="0">
                <a:solidFill>
                  <a:schemeClr val="bg2"/>
                </a:solidFill>
                <a:latin typeface="Calibri" pitchFamily="34" charset="0"/>
                <a:cs typeface="Calibri" pitchFamily="34" charset="0"/>
              </a:rPr>
              <a:t>notre Souverain Sacrificateur intercède pour nous en tant que notre seul médiateur et rançon pour tous</a:t>
            </a:r>
          </a:p>
          <a:p>
            <a:pPr algn="ctr">
              <a:lnSpc>
                <a:spcPts val="1400"/>
              </a:lnSpc>
            </a:pPr>
            <a:r>
              <a:rPr lang="fr-FR" dirty="0" smtClean="0">
                <a:solidFill>
                  <a:schemeClr val="bg2"/>
                </a:solidFill>
                <a:latin typeface="Calibri" pitchFamily="34" charset="0"/>
                <a:cs typeface="Calibri" pitchFamily="34" charset="0"/>
              </a:rPr>
              <a:t>notre Souverain Sacrificateur est notre avocat avec sa seul propitiation pour nos péchés dans notre défense</a:t>
            </a:r>
            <a:endParaRPr lang="fr-CA" dirty="0" smtClean="0">
              <a:solidFill>
                <a:schemeClr val="bg2"/>
              </a:solidFill>
              <a:latin typeface="Calibri" pitchFamily="34" charset="0"/>
              <a:cs typeface="Calibri" pitchFamily="34" charset="0"/>
            </a:endParaRPr>
          </a:p>
          <a:p>
            <a:pPr>
              <a:lnSpc>
                <a:spcPts val="1400"/>
              </a:lnSpc>
            </a:pPr>
            <a:r>
              <a:rPr lang="en-US" dirty="0" smtClean="0">
                <a:latin typeface="Calibri" pitchFamily="34" charset="0"/>
                <a:cs typeface="Calibri" pitchFamily="34" charset="0"/>
              </a:rPr>
              <a:t>    </a:t>
            </a:r>
            <a:r>
              <a:rPr lang="en-US" dirty="0" err="1" smtClean="0">
                <a:latin typeface="Calibri" pitchFamily="34" charset="0"/>
                <a:cs typeface="Calibri" pitchFamily="34" charset="0"/>
              </a:rPr>
              <a:t>immergé</a:t>
            </a:r>
            <a:r>
              <a:rPr lang="en-US" dirty="0" smtClean="0">
                <a:latin typeface="Calibri" pitchFamily="34" charset="0"/>
                <a:cs typeface="Calibri" pitchFamily="34" charset="0"/>
              </a:rPr>
              <a:t> et </a:t>
            </a:r>
            <a:r>
              <a:rPr lang="en-US" dirty="0" err="1" smtClean="0">
                <a:latin typeface="Calibri" pitchFamily="34" charset="0"/>
                <a:cs typeface="Calibri" pitchFamily="34" charset="0"/>
              </a:rPr>
              <a:t>une</a:t>
            </a:r>
            <a:r>
              <a:rPr lang="en-US" dirty="0" smtClean="0">
                <a:latin typeface="Calibri" pitchFamily="34" charset="0"/>
                <a:cs typeface="Calibri" pitchFamily="34" charset="0"/>
              </a:rPr>
              <a:t> </a:t>
            </a:r>
            <a:r>
              <a:rPr lang="fr-FR" dirty="0" smtClean="0">
                <a:latin typeface="Calibri" pitchFamily="34" charset="0"/>
                <a:cs typeface="Calibri" pitchFamily="34" charset="0"/>
              </a:rPr>
              <a:t>même plante </a:t>
            </a:r>
            <a:r>
              <a:rPr lang="en-US" dirty="0" smtClean="0">
                <a:latin typeface="Calibri" pitchFamily="34" charset="0"/>
                <a:cs typeface="Calibri" pitchFamily="34" charset="0"/>
              </a:rPr>
              <a:t>avec                                                                 Christ </a:t>
            </a:r>
            <a:r>
              <a:rPr lang="en-US" dirty="0" err="1" smtClean="0">
                <a:latin typeface="Calibri" pitchFamily="34" charset="0"/>
                <a:cs typeface="Calibri" pitchFamily="34" charset="0"/>
              </a:rPr>
              <a:t>dans</a:t>
            </a:r>
            <a:r>
              <a:rPr lang="en-US" dirty="0" smtClean="0">
                <a:latin typeface="Calibri" pitchFamily="34" charset="0"/>
                <a:cs typeface="Calibri" pitchFamily="34" charset="0"/>
              </a:rPr>
              <a:t> </a:t>
            </a:r>
            <a:r>
              <a:rPr lang="en-US" dirty="0" err="1" smtClean="0">
                <a:latin typeface="Calibri" pitchFamily="34" charset="0"/>
                <a:cs typeface="Calibri" pitchFamily="34" charset="0"/>
              </a:rPr>
              <a:t>sa</a:t>
            </a:r>
            <a:r>
              <a:rPr lang="en-US" dirty="0" smtClean="0">
                <a:latin typeface="Calibri" pitchFamily="34" charset="0"/>
                <a:cs typeface="Calibri" pitchFamily="34" charset="0"/>
              </a:rPr>
              <a:t> mort et </a:t>
            </a:r>
            <a:r>
              <a:rPr lang="en-US" dirty="0" err="1" smtClean="0">
                <a:latin typeface="Calibri" pitchFamily="34" charset="0"/>
                <a:cs typeface="Calibri" pitchFamily="34" charset="0"/>
              </a:rPr>
              <a:t>sa</a:t>
            </a:r>
            <a:r>
              <a:rPr lang="en-US" dirty="0" smtClean="0">
                <a:latin typeface="Calibri" pitchFamily="34" charset="0"/>
                <a:cs typeface="Calibri" pitchFamily="34" charset="0"/>
              </a:rPr>
              <a:t> </a:t>
            </a:r>
            <a:r>
              <a:rPr lang="en-US" dirty="0" err="1" smtClean="0">
                <a:latin typeface="Calibri" pitchFamily="34" charset="0"/>
                <a:cs typeface="Calibri" pitchFamily="34" charset="0"/>
              </a:rPr>
              <a:t>résurrection</a:t>
            </a:r>
            <a:r>
              <a:rPr lang="en-US" dirty="0" smtClean="0">
                <a:latin typeface="Calibri" pitchFamily="34" charset="0"/>
                <a:cs typeface="Calibri" pitchFamily="34" charset="0"/>
              </a:rPr>
              <a:t> </a:t>
            </a:r>
          </a:p>
          <a:p>
            <a:pPr algn="ctr">
              <a:lnSpc>
                <a:spcPts val="1400"/>
              </a:lnSpc>
            </a:pP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vieil</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homme</a:t>
            </a:r>
            <a:r>
              <a:rPr lang="en-US" dirty="0" smtClean="0">
                <a:solidFill>
                  <a:schemeClr val="bg2"/>
                </a:solidFill>
                <a:latin typeface="Calibri" pitchFamily="34" charset="0"/>
                <a:cs typeface="Calibri" pitchFamily="34" charset="0"/>
              </a:rPr>
              <a:t> c</a:t>
            </a:r>
            <a:r>
              <a:rPr lang="fr-CA" dirty="0" err="1" smtClean="0">
                <a:solidFill>
                  <a:schemeClr val="bg2"/>
                </a:solidFill>
                <a:latin typeface="Calibri" pitchFamily="34" charset="0"/>
                <a:cs typeface="Calibri" pitchFamily="34" charset="0"/>
              </a:rPr>
              <a:t>rucifié</a:t>
            </a:r>
            <a:r>
              <a:rPr lang="fr-CA" dirty="0" smtClean="0">
                <a:solidFill>
                  <a:schemeClr val="bg2"/>
                </a:solidFill>
                <a:latin typeface="Calibri" pitchFamily="34" charset="0"/>
                <a:cs typeface="Calibri" pitchFamily="34" charset="0"/>
              </a:rPr>
              <a:t> et enseveli avec Christ                                     nouvel homme ressuscité et vivant avec Christ</a:t>
            </a:r>
            <a:endParaRPr lang="en-US" dirty="0" smtClean="0">
              <a:solidFill>
                <a:schemeClr val="bg2"/>
              </a:solidFill>
              <a:latin typeface="Calibri" pitchFamily="34" charset="0"/>
              <a:cs typeface="Calibri" pitchFamily="34" charset="0"/>
            </a:endParaRPr>
          </a:p>
          <a:p>
            <a:pPr algn="ctr">
              <a:lnSpc>
                <a:spcPts val="1400"/>
              </a:lnSpc>
            </a:pPr>
            <a:r>
              <a:rPr lang="en-US" dirty="0" smtClean="0">
                <a:solidFill>
                  <a:schemeClr val="bg2"/>
                </a:solidFill>
                <a:latin typeface="Calibri" pitchFamily="34" charset="0"/>
                <a:cs typeface="Calibri" pitchFamily="34" charset="0"/>
              </a:rPr>
              <a:t>mort au </a:t>
            </a:r>
            <a:r>
              <a:rPr lang="en-US" dirty="0" err="1" smtClean="0">
                <a:solidFill>
                  <a:schemeClr val="bg2"/>
                </a:solidFill>
                <a:latin typeface="Calibri" pitchFamily="34" charset="0"/>
                <a:cs typeface="Calibri" pitchFamily="34" charset="0"/>
              </a:rPr>
              <a:t>péché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libéré</a:t>
            </a:r>
            <a:r>
              <a:rPr lang="en-US" dirty="0" smtClean="0">
                <a:solidFill>
                  <a:schemeClr val="bg2"/>
                </a:solidFill>
                <a:latin typeface="Calibri" pitchFamily="34" charset="0"/>
                <a:cs typeface="Calibri" pitchFamily="34" charset="0"/>
              </a:rPr>
              <a:t> du </a:t>
            </a:r>
            <a:r>
              <a:rPr lang="en-US" dirty="0" err="1" smtClean="0">
                <a:solidFill>
                  <a:schemeClr val="bg2"/>
                </a:solidFill>
                <a:latin typeface="Calibri" pitchFamily="34" charset="0"/>
                <a:cs typeface="Calibri" pitchFamily="34" charset="0"/>
              </a:rPr>
              <a:t>péché</a:t>
            </a:r>
            <a:r>
              <a:rPr lang="en-US" dirty="0" smtClean="0">
                <a:solidFill>
                  <a:schemeClr val="bg2"/>
                </a:solidFill>
                <a:latin typeface="Calibri" pitchFamily="34" charset="0"/>
                <a:cs typeface="Calibri" pitchFamily="34" charset="0"/>
              </a:rPr>
              <a:t>                                                                                                          instrument de justice </a:t>
            </a:r>
          </a:p>
          <a:p>
            <a:pPr algn="ctr">
              <a:lnSpc>
                <a:spcPts val="1400"/>
              </a:lnSpc>
            </a:pPr>
            <a:r>
              <a:rPr lang="en-US" dirty="0" err="1" smtClean="0">
                <a:solidFill>
                  <a:schemeClr val="bg2"/>
                </a:solidFill>
                <a:latin typeface="Calibri" pitchFamily="34" charset="0"/>
                <a:cs typeface="Calibri" pitchFamily="34" charset="0"/>
              </a:rPr>
              <a:t>sous</a:t>
            </a:r>
            <a:r>
              <a:rPr lang="en-US" dirty="0" smtClean="0">
                <a:solidFill>
                  <a:schemeClr val="bg2"/>
                </a:solidFill>
                <a:latin typeface="Calibri" pitchFamily="34" charset="0"/>
                <a:cs typeface="Calibri" pitchFamily="34" charset="0"/>
              </a:rPr>
              <a:t> Christ et </a:t>
            </a:r>
            <a:r>
              <a:rPr lang="en-US" dirty="0" err="1" smtClean="0">
                <a:solidFill>
                  <a:schemeClr val="bg2"/>
                </a:solidFill>
                <a:latin typeface="Calibri" pitchFamily="34" charset="0"/>
                <a:cs typeface="Calibri" pitchFamily="34" charset="0"/>
              </a:rPr>
              <a:t>sa</a:t>
            </a:r>
            <a:r>
              <a:rPr lang="en-US" dirty="0" smtClean="0">
                <a:solidFill>
                  <a:schemeClr val="bg2"/>
                </a:solidFill>
                <a:latin typeface="Calibri" pitchFamily="34" charset="0"/>
                <a:cs typeface="Calibri" pitchFamily="34" charset="0"/>
              </a:rPr>
              <a:t> grace </a:t>
            </a:r>
            <a:r>
              <a:rPr lang="en-US" dirty="0" err="1" smtClean="0">
                <a:solidFill>
                  <a:schemeClr val="bg2"/>
                </a:solidFill>
                <a:latin typeface="Calibri" pitchFamily="34" charset="0"/>
                <a:cs typeface="Calibri" pitchFamily="34" charset="0"/>
              </a:rPr>
              <a:t>abondante</a:t>
            </a:r>
            <a:r>
              <a:rPr lang="en-US" dirty="0" smtClean="0">
                <a:solidFill>
                  <a:schemeClr val="bg2"/>
                </a:solidFill>
                <a:latin typeface="Calibri" pitchFamily="34" charset="0"/>
                <a:cs typeface="Calibri" pitchFamily="34" charset="0"/>
              </a:rPr>
              <a:t>                                                                                      </a:t>
            </a:r>
            <a:r>
              <a:rPr lang="fr-FR" dirty="0" smtClean="0">
                <a:solidFill>
                  <a:schemeClr val="bg2"/>
                </a:solidFill>
                <a:latin typeface="Calibri" pitchFamily="34" charset="0"/>
                <a:cs typeface="Calibri" pitchFamily="34" charset="0"/>
              </a:rPr>
              <a:t>esclaves du Christ pas le péché</a:t>
            </a:r>
            <a:endParaRPr lang="en-US" dirty="0" smtClean="0">
              <a:solidFill>
                <a:schemeClr val="bg2"/>
              </a:solidFill>
              <a:latin typeface="Calibri" pitchFamily="34" charset="0"/>
              <a:cs typeface="Calibri" pitchFamily="34" charset="0"/>
            </a:endParaRPr>
          </a:p>
          <a:p>
            <a:pPr algn="ctr">
              <a:lnSpc>
                <a:spcPts val="1400"/>
              </a:lnSpc>
            </a:pPr>
            <a:r>
              <a:rPr lang="fr-FR" dirty="0" smtClean="0">
                <a:solidFill>
                  <a:schemeClr val="bg2"/>
                </a:solidFill>
                <a:latin typeface="Calibri" pitchFamily="34" charset="0"/>
                <a:cs typeface="Calibri" pitchFamily="34" charset="0"/>
              </a:rPr>
              <a:t>attaché au Christ                                                                                                                                                   </a:t>
            </a:r>
            <a:r>
              <a:rPr lang="fr-CA" dirty="0" smtClean="0">
                <a:solidFill>
                  <a:schemeClr val="bg2"/>
                </a:solidFill>
                <a:latin typeface="Calibri" pitchFamily="34" charset="0"/>
                <a:cs typeface="Calibri" pitchFamily="34" charset="0"/>
              </a:rPr>
              <a:t>un avec Christ </a:t>
            </a:r>
          </a:p>
          <a:p>
            <a:pPr algn="ctr">
              <a:lnSpc>
                <a:spcPts val="1400"/>
              </a:lnSpc>
            </a:pPr>
            <a:r>
              <a:rPr lang="fr-CA" dirty="0" smtClean="0">
                <a:solidFill>
                  <a:schemeClr val="bg2"/>
                </a:solidFill>
                <a:latin typeface="Calibri" pitchFamily="34" charset="0"/>
                <a:cs typeface="Calibri" pitchFamily="34" charset="0"/>
              </a:rPr>
              <a:t>assis avec Christ                                                                                                                                caché avec Christ en Dieu                                                                                                                 </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dégagés</a:t>
            </a:r>
            <a:r>
              <a:rPr lang="en-US" dirty="0" smtClean="0">
                <a:solidFill>
                  <a:schemeClr val="bg2"/>
                </a:solidFill>
                <a:latin typeface="Calibri" pitchFamily="34" charset="0"/>
                <a:cs typeface="Calibri" pitchFamily="34" charset="0"/>
              </a:rPr>
              <a:t> de la </a:t>
            </a:r>
            <a:r>
              <a:rPr lang="en-US" dirty="0" err="1" smtClean="0">
                <a:solidFill>
                  <a:schemeClr val="bg2"/>
                </a:solidFill>
                <a:latin typeface="Calibri" pitchFamily="34" charset="0"/>
                <a:cs typeface="Calibri" pitchFamily="34" charset="0"/>
              </a:rPr>
              <a:t>loi</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marié</a:t>
            </a:r>
            <a:r>
              <a:rPr lang="en-US" dirty="0" smtClean="0">
                <a:solidFill>
                  <a:schemeClr val="bg2"/>
                </a:solidFill>
                <a:latin typeface="Calibri" pitchFamily="34" charset="0"/>
                <a:cs typeface="Calibri" pitchFamily="34" charset="0"/>
              </a:rPr>
              <a:t> à Christ                                                                                                             </a:t>
            </a:r>
            <a:r>
              <a:rPr lang="en-US" dirty="0" err="1" smtClean="0">
                <a:solidFill>
                  <a:schemeClr val="bg2"/>
                </a:solidFill>
                <a:latin typeface="Calibri" pitchFamily="34" charset="0"/>
                <a:cs typeface="Calibri" pitchFamily="34" charset="0"/>
              </a:rPr>
              <a:t>sous</a:t>
            </a:r>
            <a:r>
              <a:rPr lang="en-US" dirty="0" smtClean="0">
                <a:solidFill>
                  <a:schemeClr val="bg2"/>
                </a:solidFill>
                <a:latin typeface="Calibri" pitchFamily="34" charset="0"/>
                <a:cs typeface="Calibri" pitchFamily="34" charset="0"/>
              </a:rPr>
              <a:t> la </a:t>
            </a:r>
            <a:r>
              <a:rPr lang="en-US" dirty="0" err="1" smtClean="0">
                <a:solidFill>
                  <a:schemeClr val="bg2"/>
                </a:solidFill>
                <a:latin typeface="Calibri" pitchFamily="34" charset="0"/>
                <a:cs typeface="Calibri" pitchFamily="34" charset="0"/>
              </a:rPr>
              <a:t>loi</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a:t>
            </a:r>
          </a:p>
          <a:p>
            <a:pPr algn="ctr">
              <a:lnSpc>
                <a:spcPts val="1400"/>
              </a:lnSpc>
            </a:pP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l’amour</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Dieu</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répandu</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né</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a:t>
            </a:r>
            <a:r>
              <a:rPr lang="fr-FR" dirty="0" smtClean="0">
                <a:solidFill>
                  <a:schemeClr val="bg2"/>
                </a:solidFill>
                <a:latin typeface="Calibri" pitchFamily="34" charset="0"/>
                <a:cs typeface="Calibri" pitchFamily="34" charset="0"/>
              </a:rPr>
              <a:t>né de Dieu</a:t>
            </a:r>
            <a:endParaRPr lang="en-US" dirty="0" smtClean="0">
              <a:solidFill>
                <a:schemeClr val="bg2"/>
              </a:solidFill>
              <a:latin typeface="Calibri" pitchFamily="34" charset="0"/>
              <a:cs typeface="Calibri" pitchFamily="34" charset="0"/>
            </a:endParaRPr>
          </a:p>
          <a:p>
            <a:pPr algn="ctr">
              <a:lnSpc>
                <a:spcPts val="1400"/>
              </a:lnSpc>
            </a:pPr>
            <a:r>
              <a:rPr lang="fr-CA" dirty="0" smtClean="0">
                <a:solidFill>
                  <a:schemeClr val="bg2"/>
                </a:solidFill>
                <a:latin typeface="Calibri" pitchFamily="34" charset="0"/>
                <a:cs typeface="Calibri" pitchFamily="34" charset="0"/>
              </a:rPr>
              <a:t>donné, recevoir, avoir le don de l'Esprit                                                                          </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fleuves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d'eau</a:t>
            </a:r>
            <a:r>
              <a:rPr lang="en-US" dirty="0" smtClean="0">
                <a:solidFill>
                  <a:schemeClr val="bg2"/>
                </a:solidFill>
                <a:latin typeface="Calibri" pitchFamily="34" charset="0"/>
                <a:cs typeface="Calibri" pitchFamily="34" charset="0"/>
              </a:rPr>
              <a:t> vive de </a:t>
            </a:r>
            <a:r>
              <a:rPr lang="en-US" dirty="0" err="1" smtClean="0">
                <a:solidFill>
                  <a:schemeClr val="bg2"/>
                </a:solidFill>
                <a:latin typeface="Calibri" pitchFamily="34" charset="0"/>
                <a:cs typeface="Calibri" pitchFamily="34" charset="0"/>
              </a:rPr>
              <a:t>l'Esprit</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immergé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dans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a:t>
            </a:r>
            <a:r>
              <a:rPr lang="fr-CA" dirty="0" smtClean="0">
                <a:solidFill>
                  <a:schemeClr val="bg2"/>
                </a:solidFill>
                <a:latin typeface="Calibri" pitchFamily="34" charset="0"/>
                <a:cs typeface="Calibri" pitchFamily="34" charset="0"/>
              </a:rPr>
              <a:t>l'Esprit vient et descend sur nous</a:t>
            </a:r>
          </a:p>
          <a:p>
            <a:pPr algn="ctr">
              <a:lnSpc>
                <a:spcPts val="1400"/>
              </a:lnSpc>
            </a:pPr>
            <a:r>
              <a:rPr lang="fr-FR" dirty="0" smtClean="0">
                <a:solidFill>
                  <a:schemeClr val="bg2"/>
                </a:solidFill>
                <a:latin typeface="Calibri" pitchFamily="34" charset="0"/>
                <a:cs typeface="Calibri" pitchFamily="34" charset="0"/>
              </a:rPr>
              <a:t>puissance de l'Esprit être ambassadeurs                                                                </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oint</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scellé</a:t>
            </a:r>
            <a:r>
              <a:rPr lang="en-US"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garantie</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l’Esprit</a:t>
            </a:r>
            <a:endParaRPr lang="en-US" dirty="0" smtClean="0">
              <a:solidFill>
                <a:schemeClr val="bg2"/>
              </a:solidFill>
              <a:latin typeface="Calibri" pitchFamily="34" charset="0"/>
              <a:cs typeface="Calibri" pitchFamily="34" charset="0"/>
            </a:endParaRPr>
          </a:p>
          <a:p>
            <a:pPr algn="ctr">
              <a:lnSpc>
                <a:spcPts val="1400"/>
              </a:lnSpc>
            </a:pPr>
            <a:r>
              <a:rPr lang="fr-FR" dirty="0" smtClean="0">
                <a:solidFill>
                  <a:schemeClr val="bg2"/>
                </a:solidFill>
                <a:latin typeface="Calibri" pitchFamily="34" charset="0"/>
                <a:cs typeface="Calibri" pitchFamily="34" charset="0"/>
              </a:rPr>
              <a:t>c</a:t>
            </a:r>
            <a:r>
              <a:rPr lang="en-US" dirty="0" err="1" smtClean="0">
                <a:solidFill>
                  <a:schemeClr val="bg2"/>
                </a:solidFill>
                <a:latin typeface="Calibri" pitchFamily="34" charset="0"/>
                <a:cs typeface="Calibri" pitchFamily="34" charset="0"/>
              </a:rPr>
              <a:t>onsolé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enseigné</a:t>
            </a:r>
            <a:r>
              <a:rPr lang="en-US" dirty="0" smtClean="0">
                <a:solidFill>
                  <a:schemeClr val="bg2"/>
                </a:solidFill>
                <a:latin typeface="Calibri" pitchFamily="34" charset="0"/>
                <a:cs typeface="Calibri" pitchFamily="34" charset="0"/>
              </a:rPr>
              <a:t> par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conduit par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a:t>
            </a:r>
          </a:p>
          <a:p>
            <a:pPr algn="ctr">
              <a:lnSpc>
                <a:spcPts val="1400"/>
              </a:lnSpc>
            </a:pPr>
            <a:r>
              <a:rPr lang="en-US" dirty="0" err="1" smtClean="0">
                <a:solidFill>
                  <a:schemeClr val="bg2"/>
                </a:solidFill>
                <a:latin typeface="Calibri" pitchFamily="34" charset="0"/>
                <a:cs typeface="Calibri" pitchFamily="34" charset="0"/>
              </a:rPr>
              <a:t>sanctifié</a:t>
            </a:r>
            <a:r>
              <a:rPr lang="en-US" dirty="0" smtClean="0">
                <a:solidFill>
                  <a:schemeClr val="bg2"/>
                </a:solidFill>
                <a:latin typeface="Calibri" pitchFamily="34" charset="0"/>
                <a:cs typeface="Calibri" pitchFamily="34" charset="0"/>
              </a:rPr>
              <a:t> par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dons par </a:t>
            </a:r>
            <a:r>
              <a:rPr lang="en-US" dirty="0" err="1" smtClean="0">
                <a:solidFill>
                  <a:schemeClr val="bg2"/>
                </a:solidFill>
                <a:latin typeface="Calibri" pitchFamily="34" charset="0"/>
                <a:cs typeface="Calibri" pitchFamily="34" charset="0"/>
              </a:rPr>
              <a:t>l’Esprit</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rempli</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circoncis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dans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l'Esprit</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grande</a:t>
            </a:r>
            <a:r>
              <a:rPr lang="en-US" dirty="0" smtClean="0">
                <a:solidFill>
                  <a:schemeClr val="bg2"/>
                </a:solidFill>
                <a:latin typeface="Calibri" pitchFamily="34" charset="0"/>
                <a:cs typeface="Calibri" pitchFamily="34" charset="0"/>
              </a:rPr>
              <a:t> puissance de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l’ouvrage</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Dieu</a:t>
            </a:r>
            <a:r>
              <a:rPr lang="en-US" dirty="0" smtClean="0">
                <a:solidFill>
                  <a:schemeClr val="bg2"/>
                </a:solidFill>
                <a:latin typeface="Calibri" pitchFamily="34" charset="0"/>
                <a:cs typeface="Calibri" pitchFamily="34" charset="0"/>
              </a:rPr>
              <a:t> par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conduit en </a:t>
            </a:r>
            <a:r>
              <a:rPr lang="en-US" dirty="0" err="1" smtClean="0">
                <a:solidFill>
                  <a:schemeClr val="bg2"/>
                </a:solidFill>
                <a:latin typeface="Calibri" pitchFamily="34" charset="0"/>
                <a:cs typeface="Calibri" pitchFamily="34" charset="0"/>
              </a:rPr>
              <a:t>triomphe</a:t>
            </a:r>
            <a:r>
              <a:rPr lang="en-US"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victoire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nike</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membres</a:t>
            </a:r>
            <a:r>
              <a:rPr lang="en-US" dirty="0" smtClean="0">
                <a:solidFill>
                  <a:schemeClr val="bg2"/>
                </a:solidFill>
                <a:latin typeface="Calibri" pitchFamily="34" charset="0"/>
                <a:cs typeface="Calibri" pitchFamily="34" charset="0"/>
              </a:rPr>
              <a:t> du corps de Christ                   </a:t>
            </a:r>
            <a:r>
              <a:rPr lang="fr-FR" dirty="0" smtClean="0">
                <a:solidFill>
                  <a:schemeClr val="bg2"/>
                </a:solidFill>
                <a:latin typeface="Calibri" pitchFamily="34" charset="0"/>
                <a:cs typeface="Calibri" pitchFamily="34" charset="0"/>
              </a:rPr>
              <a:t>frères et </a:t>
            </a:r>
            <a:r>
              <a:rPr lang="fr-FR" dirty="0" err="1" smtClean="0">
                <a:solidFill>
                  <a:schemeClr val="bg2"/>
                </a:solidFill>
                <a:latin typeface="Calibri" pitchFamily="34" charset="0"/>
                <a:cs typeface="Calibri" pitchFamily="34" charset="0"/>
              </a:rPr>
              <a:t>soeurs</a:t>
            </a:r>
            <a:r>
              <a:rPr lang="fr-FR" dirty="0" smtClean="0">
                <a:solidFill>
                  <a:schemeClr val="bg2"/>
                </a:solidFill>
                <a:latin typeface="Calibri" pitchFamily="34" charset="0"/>
                <a:cs typeface="Calibri" pitchFamily="34" charset="0"/>
              </a:rPr>
              <a:t> en Christ</a:t>
            </a:r>
            <a:r>
              <a:rPr lang="en-US" dirty="0" smtClean="0">
                <a:solidFill>
                  <a:schemeClr val="bg2"/>
                </a:solidFill>
                <a:latin typeface="Calibri" pitchFamily="34" charset="0"/>
                <a:cs typeface="Calibri" pitchFamily="34" charset="0"/>
              </a:rPr>
              <a:t>                               branches de Christ </a:t>
            </a:r>
          </a:p>
          <a:p>
            <a:pPr algn="ctr">
              <a:lnSpc>
                <a:spcPts val="1400"/>
              </a:lnSpc>
            </a:pPr>
            <a:r>
              <a:rPr lang="en-US" dirty="0" err="1" smtClean="0">
                <a:solidFill>
                  <a:schemeClr val="bg2"/>
                </a:solidFill>
                <a:latin typeface="Calibri" pitchFamily="34" charset="0"/>
                <a:cs typeface="Calibri" pitchFamily="34" charset="0"/>
              </a:rPr>
              <a:t>une</a:t>
            </a:r>
            <a:r>
              <a:rPr lang="en-US" dirty="0" smtClean="0">
                <a:solidFill>
                  <a:schemeClr val="bg2"/>
                </a:solidFill>
                <a:latin typeface="Calibri" pitchFamily="34" charset="0"/>
                <a:cs typeface="Calibri" pitchFamily="34" charset="0"/>
              </a:rPr>
              <a:t> race </a:t>
            </a:r>
            <a:r>
              <a:rPr lang="en-US" dirty="0" err="1" smtClean="0">
                <a:solidFill>
                  <a:schemeClr val="bg2"/>
                </a:solidFill>
                <a:latin typeface="Calibri" pitchFamily="34" charset="0"/>
                <a:cs typeface="Calibri" pitchFamily="34" charset="0"/>
              </a:rPr>
              <a:t>élue</a:t>
            </a:r>
            <a:r>
              <a:rPr lang="en-US" dirty="0" smtClean="0">
                <a:solidFill>
                  <a:schemeClr val="bg2"/>
                </a:solidFill>
                <a:latin typeface="Calibri" pitchFamily="34" charset="0"/>
                <a:cs typeface="Calibri" pitchFamily="34" charset="0"/>
              </a:rPr>
              <a:t>, un </a:t>
            </a:r>
            <a:r>
              <a:rPr lang="en-US" dirty="0" err="1" smtClean="0">
                <a:solidFill>
                  <a:schemeClr val="bg2"/>
                </a:solidFill>
                <a:latin typeface="Calibri" pitchFamily="34" charset="0"/>
                <a:cs typeface="Calibri" pitchFamily="34" charset="0"/>
              </a:rPr>
              <a:t>sacerdoce</a:t>
            </a:r>
            <a:r>
              <a:rPr lang="en-US" dirty="0" smtClean="0">
                <a:solidFill>
                  <a:schemeClr val="bg2"/>
                </a:solidFill>
                <a:latin typeface="Calibri" pitchFamily="34" charset="0"/>
                <a:cs typeface="Calibri" pitchFamily="34" charset="0"/>
              </a:rPr>
              <a:t> royal, </a:t>
            </a:r>
            <a:r>
              <a:rPr lang="en-US" dirty="0" err="1" smtClean="0">
                <a:solidFill>
                  <a:schemeClr val="bg2"/>
                </a:solidFill>
                <a:latin typeface="Calibri" pitchFamily="34" charset="0"/>
                <a:cs typeface="Calibri" pitchFamily="34" charset="0"/>
              </a:rPr>
              <a:t>une</a:t>
            </a:r>
            <a:r>
              <a:rPr lang="en-US" dirty="0" smtClean="0">
                <a:solidFill>
                  <a:schemeClr val="bg2"/>
                </a:solidFill>
                <a:latin typeface="Calibri" pitchFamily="34" charset="0"/>
                <a:cs typeface="Calibri" pitchFamily="34" charset="0"/>
              </a:rPr>
              <a:t> nation </a:t>
            </a:r>
            <a:r>
              <a:rPr lang="en-US" dirty="0" err="1" smtClean="0">
                <a:solidFill>
                  <a:schemeClr val="bg2"/>
                </a:solidFill>
                <a:latin typeface="Calibri" pitchFamily="34" charset="0"/>
                <a:cs typeface="Calibri" pitchFamily="34" charset="0"/>
              </a:rPr>
              <a:t>sainte</a:t>
            </a:r>
            <a:r>
              <a:rPr lang="en-US" dirty="0" smtClean="0">
                <a:solidFill>
                  <a:schemeClr val="bg2"/>
                </a:solidFill>
                <a:latin typeface="Calibri" pitchFamily="34" charset="0"/>
                <a:cs typeface="Calibri" pitchFamily="34" charset="0"/>
              </a:rPr>
              <a:t>, un </a:t>
            </a:r>
            <a:r>
              <a:rPr lang="en-US" dirty="0" err="1" smtClean="0">
                <a:solidFill>
                  <a:schemeClr val="bg2"/>
                </a:solidFill>
                <a:latin typeface="Calibri" pitchFamily="34" charset="0"/>
                <a:cs typeface="Calibri" pitchFamily="34" charset="0"/>
              </a:rPr>
              <a:t>peuple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acquis</a:t>
            </a:r>
            <a:r>
              <a:rPr lang="en-US" dirty="0" smtClean="0">
                <a:solidFill>
                  <a:schemeClr val="bg2"/>
                </a:solidFill>
                <a:latin typeface="Calibri" pitchFamily="34" charset="0"/>
                <a:cs typeface="Calibri" pitchFamily="34" charset="0"/>
              </a:rPr>
              <a:t>, le </a:t>
            </a:r>
            <a:r>
              <a:rPr lang="en-US" dirty="0" err="1" smtClean="0">
                <a:solidFill>
                  <a:schemeClr val="bg2"/>
                </a:solidFill>
                <a:latin typeface="Calibri" pitchFamily="34" charset="0"/>
                <a:cs typeface="Calibri" pitchFamily="34" charset="0"/>
              </a:rPr>
              <a:t>peuple</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Dieu</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concitoyens</a:t>
            </a:r>
            <a:r>
              <a:rPr lang="en-US" dirty="0" smtClean="0">
                <a:solidFill>
                  <a:schemeClr val="bg2"/>
                </a:solidFill>
                <a:latin typeface="Calibri" pitchFamily="34" charset="0"/>
                <a:cs typeface="Calibri" pitchFamily="34" charset="0"/>
              </a:rPr>
              <a:t> des saints, gens de la </a:t>
            </a:r>
            <a:r>
              <a:rPr lang="en-US" dirty="0" err="1" smtClean="0">
                <a:solidFill>
                  <a:schemeClr val="bg2"/>
                </a:solidFill>
                <a:latin typeface="Calibri" pitchFamily="34" charset="0"/>
                <a:cs typeface="Calibri" pitchFamily="34" charset="0"/>
              </a:rPr>
              <a:t>maison</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Dieu</a:t>
            </a:r>
            <a:endParaRPr lang="en-US" dirty="0" smtClean="0">
              <a:solidFill>
                <a:schemeClr val="bg2"/>
              </a:solidFill>
              <a:latin typeface="Calibri" pitchFamily="34" charset="0"/>
              <a:cs typeface="Calibri" pitchFamily="34" charset="0"/>
            </a:endParaRPr>
          </a:p>
          <a:p>
            <a:pPr algn="ctr">
              <a:lnSpc>
                <a:spcPts val="1400"/>
              </a:lnSpc>
            </a:pP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citoyenneté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dans</a:t>
            </a:r>
            <a:r>
              <a:rPr lang="en-US" dirty="0" smtClean="0">
                <a:solidFill>
                  <a:schemeClr val="bg2"/>
                </a:solidFill>
                <a:latin typeface="Calibri" pitchFamily="34" charset="0"/>
                <a:cs typeface="Calibri" pitchFamily="34" charset="0"/>
              </a:rPr>
              <a:t> les </a:t>
            </a:r>
            <a:r>
              <a:rPr lang="en-US" dirty="0" err="1" smtClean="0">
                <a:solidFill>
                  <a:schemeClr val="bg2"/>
                </a:solidFill>
                <a:latin typeface="Calibri" pitchFamily="34" charset="0"/>
                <a:cs typeface="Calibri" pitchFamily="34" charset="0"/>
              </a:rPr>
              <a:t>cieux</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l'espérance</a:t>
            </a:r>
            <a:r>
              <a:rPr lang="en-US" dirty="0" smtClean="0">
                <a:solidFill>
                  <a:schemeClr val="bg2"/>
                </a:solidFill>
                <a:latin typeface="Calibri" pitchFamily="34" charset="0"/>
                <a:cs typeface="Calibri" pitchFamily="34" charset="0"/>
              </a:rPr>
              <a:t> de la </a:t>
            </a:r>
            <a:r>
              <a:rPr lang="en-US" dirty="0" err="1" smtClean="0">
                <a:solidFill>
                  <a:schemeClr val="bg2"/>
                </a:solidFill>
                <a:latin typeface="Calibri" pitchFamily="34" charset="0"/>
                <a:cs typeface="Calibri" pitchFamily="34" charset="0"/>
              </a:rPr>
              <a:t>gloire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héritage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héritier</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cohéritier</a:t>
            </a:r>
            <a:endParaRPr lang="en-US" dirty="0" smtClean="0">
              <a:solidFill>
                <a:schemeClr val="bg2"/>
              </a:solidFill>
              <a:latin typeface="Calibri" pitchFamily="34" charset="0"/>
              <a:cs typeface="Calibri" pitchFamily="34" charset="0"/>
            </a:endParaRPr>
          </a:p>
          <a:p>
            <a:pPr algn="ctr">
              <a:lnSpc>
                <a:spcPts val="1400"/>
              </a:lnSpc>
            </a:pPr>
            <a:r>
              <a:rPr lang="en-US" dirty="0" smtClean="0">
                <a:solidFill>
                  <a:schemeClr val="bg2"/>
                </a:solidFill>
                <a:latin typeface="Calibri" pitchFamily="34" charset="0"/>
                <a:cs typeface="Calibri" pitchFamily="34" charset="0"/>
              </a:rPr>
              <a:t>avec Christ à  mort     la perfection en </a:t>
            </a:r>
            <a:r>
              <a:rPr lang="en-US" dirty="0" err="1" smtClean="0">
                <a:solidFill>
                  <a:schemeClr val="bg2"/>
                </a:solidFill>
                <a:latin typeface="Calibri" pitchFamily="34" charset="0"/>
                <a:cs typeface="Calibri" pitchFamily="34" charset="0"/>
              </a:rPr>
              <a:t>sa</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présence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glorifié</a:t>
            </a:r>
            <a:r>
              <a:rPr lang="en-US" dirty="0" smtClean="0">
                <a:solidFill>
                  <a:schemeClr val="bg2"/>
                </a:solidFill>
                <a:latin typeface="Calibri" pitchFamily="34" charset="0"/>
                <a:cs typeface="Calibri" pitchFamily="34" charset="0"/>
              </a:rPr>
              <a:t> pour </a:t>
            </a:r>
            <a:r>
              <a:rPr lang="en-US" dirty="0" err="1" smtClean="0">
                <a:solidFill>
                  <a:schemeClr val="bg2"/>
                </a:solidFill>
                <a:latin typeface="Calibri" pitchFamily="34" charset="0"/>
                <a:cs typeface="Calibri" pitchFamily="34" charset="0"/>
              </a:rPr>
              <a:t>ressembler</a:t>
            </a:r>
            <a:r>
              <a:rPr lang="en-US" dirty="0" smtClean="0">
                <a:solidFill>
                  <a:schemeClr val="bg2"/>
                </a:solidFill>
                <a:latin typeface="Calibri" pitchFamily="34" charset="0"/>
                <a:cs typeface="Calibri" pitchFamily="34" charset="0"/>
              </a:rPr>
              <a:t> à </a:t>
            </a:r>
            <a:r>
              <a:rPr lang="en-US" dirty="0" err="1" smtClean="0">
                <a:solidFill>
                  <a:schemeClr val="bg2"/>
                </a:solidFill>
                <a:latin typeface="Calibri" pitchFamily="34" charset="0"/>
                <a:cs typeface="Calibri" pitchFamily="34" charset="0"/>
              </a:rPr>
              <a:t>Jésus</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dans</a:t>
            </a:r>
            <a:r>
              <a:rPr lang="en-US" dirty="0" smtClean="0">
                <a:solidFill>
                  <a:schemeClr val="bg2"/>
                </a:solidFill>
                <a:latin typeface="Calibri" pitchFamily="34" charset="0"/>
                <a:cs typeface="Calibri" pitchFamily="34" charset="0"/>
              </a:rPr>
              <a:t> le </a:t>
            </a:r>
            <a:r>
              <a:rPr lang="en-US" dirty="0" err="1" smtClean="0">
                <a:solidFill>
                  <a:schemeClr val="bg2"/>
                </a:solidFill>
                <a:latin typeface="Calibri" pitchFamily="34" charset="0"/>
                <a:cs typeface="Calibri" pitchFamily="34" charset="0"/>
              </a:rPr>
              <a:t>royaume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céleste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entrer</a:t>
            </a:r>
            <a:r>
              <a:rPr lang="en-US" dirty="0" smtClean="0">
                <a:solidFill>
                  <a:schemeClr val="bg2"/>
                </a:solidFill>
                <a:latin typeface="Calibri" pitchFamily="34" charset="0"/>
                <a:cs typeface="Calibri" pitchFamily="34" charset="0"/>
              </a:rPr>
              <a:t> joie du Seigneur   </a:t>
            </a:r>
            <a:r>
              <a:rPr lang="en-US" dirty="0" err="1" smtClean="0">
                <a:solidFill>
                  <a:schemeClr val="bg2"/>
                </a:solidFill>
                <a:latin typeface="Calibri" pitchFamily="34" charset="0"/>
                <a:cs typeface="Calibri" pitchFamily="34" charset="0"/>
              </a:rPr>
              <a:t>délivré</a:t>
            </a:r>
            <a:r>
              <a:rPr lang="en-US" dirty="0" smtClean="0">
                <a:solidFill>
                  <a:schemeClr val="bg2"/>
                </a:solidFill>
                <a:latin typeface="Calibri" pitchFamily="34" charset="0"/>
                <a:cs typeface="Calibri" pitchFamily="34" charset="0"/>
              </a:rPr>
              <a:t> de la </a:t>
            </a:r>
            <a:r>
              <a:rPr lang="en-US" dirty="0" err="1" smtClean="0">
                <a:solidFill>
                  <a:schemeClr val="bg2"/>
                </a:solidFill>
                <a:latin typeface="Calibri" pitchFamily="34" charset="0"/>
                <a:cs typeface="Calibri" pitchFamily="34" charset="0"/>
              </a:rPr>
              <a:t>colère</a:t>
            </a:r>
            <a:r>
              <a:rPr lang="en-US" dirty="0" smtClean="0">
                <a:solidFill>
                  <a:schemeClr val="bg2"/>
                </a:solidFill>
                <a:latin typeface="Calibri" pitchFamily="34" charset="0"/>
                <a:cs typeface="Calibri" pitchFamily="34" charset="0"/>
              </a:rPr>
              <a:t> à </a:t>
            </a:r>
            <a:r>
              <a:rPr lang="en-US" dirty="0" err="1" smtClean="0">
                <a:solidFill>
                  <a:schemeClr val="bg2"/>
                </a:solidFill>
                <a:latin typeface="Calibri" pitchFamily="34" charset="0"/>
                <a:cs typeface="Calibri" pitchFamily="34" charset="0"/>
              </a:rPr>
              <a:t>venir</a:t>
            </a:r>
            <a:r>
              <a:rPr lang="en-US" dirty="0" smtClean="0">
                <a:solidFill>
                  <a:schemeClr val="bg2"/>
                </a:solidFill>
                <a:latin typeface="Calibri" pitchFamily="34" charset="0"/>
                <a:cs typeface="Calibri" pitchFamily="34" charset="0"/>
              </a:rPr>
              <a:t>      </a:t>
            </a:r>
          </a:p>
          <a:p>
            <a:pPr algn="ctr">
              <a:lnSpc>
                <a:spcPts val="1400"/>
              </a:lnSpc>
            </a:pPr>
            <a:r>
              <a:rPr lang="en-US" dirty="0" err="1" smtClean="0">
                <a:solidFill>
                  <a:schemeClr val="bg2"/>
                </a:solidFill>
                <a:latin typeface="Calibri" pitchFamily="34" charset="0"/>
                <a:cs typeface="Calibri" pitchFamily="34" charset="0"/>
              </a:rPr>
              <a:t>sa</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bonne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œuvre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rendu</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parfaite</a:t>
            </a:r>
            <a:r>
              <a:rPr lang="en-US" dirty="0" smtClean="0">
                <a:solidFill>
                  <a:schemeClr val="bg2"/>
                </a:solidFill>
                <a:latin typeface="Calibri" pitchFamily="34" charset="0"/>
                <a:cs typeface="Calibri" pitchFamily="34" charset="0"/>
              </a:rPr>
              <a:t>      </a:t>
            </a:r>
            <a:r>
              <a:rPr lang="fr-FR" dirty="0" smtClean="0">
                <a:solidFill>
                  <a:schemeClr val="bg2"/>
                </a:solidFill>
                <a:latin typeface="Calibri" pitchFamily="34" charset="0"/>
                <a:cs typeface="Calibri" pitchFamily="34" charset="0"/>
              </a:rPr>
              <a:t>  </a:t>
            </a:r>
            <a:r>
              <a:rPr lang="en-US" dirty="0" smtClean="0">
                <a:solidFill>
                  <a:schemeClr val="bg2"/>
                </a:solidFill>
                <a:latin typeface="Calibri" pitchFamily="34" charset="0"/>
                <a:cs typeface="Calibri" pitchFamily="34" charset="0"/>
              </a:rPr>
              <a:t>corps de </a:t>
            </a:r>
            <a:r>
              <a:rPr lang="en-US" dirty="0" err="1" smtClean="0">
                <a:solidFill>
                  <a:schemeClr val="bg2"/>
                </a:solidFill>
                <a:latin typeface="Calibri" pitchFamily="34" charset="0"/>
                <a:cs typeface="Calibri" pitchFamily="34" charset="0"/>
              </a:rPr>
              <a:t>résurrection</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comme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Jésus</a:t>
            </a:r>
            <a:endParaRPr lang="en-US" dirty="0" smtClean="0">
              <a:solidFill>
                <a:schemeClr val="bg2"/>
              </a:solidFill>
              <a:latin typeface="Calibri" pitchFamily="34" charset="0"/>
              <a:cs typeface="Calibri" pitchFamily="34" charset="0"/>
            </a:endParaRPr>
          </a:p>
          <a:p>
            <a:pPr algn="ctr">
              <a:lnSpc>
                <a:spcPts val="1400"/>
              </a:lnSpc>
            </a:pPr>
            <a:r>
              <a:rPr lang="en-US" dirty="0" smtClean="0">
                <a:solidFill>
                  <a:schemeClr val="bg2"/>
                </a:solidFill>
                <a:latin typeface="Calibri" pitchFamily="34" charset="0"/>
                <a:cs typeface="Calibri" pitchFamily="34" charset="0"/>
              </a:rPr>
              <a:t>marriage de </a:t>
            </a:r>
            <a:r>
              <a:rPr lang="en-US" dirty="0" err="1" smtClean="0">
                <a:solidFill>
                  <a:schemeClr val="bg2"/>
                </a:solidFill>
                <a:latin typeface="Calibri" pitchFamily="34" charset="0"/>
                <a:cs typeface="Calibri" pitchFamily="34" charset="0"/>
              </a:rPr>
              <a:t>l'Agneau</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toute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larme</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nos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yeux</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essuyée</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voir</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sa</a:t>
            </a:r>
            <a:r>
              <a:rPr lang="en-US" dirty="0" smtClean="0">
                <a:solidFill>
                  <a:schemeClr val="bg2"/>
                </a:solidFill>
                <a:latin typeface="Calibri" pitchFamily="34" charset="0"/>
                <a:cs typeface="Calibri" pitchFamily="34" charset="0"/>
              </a:rPr>
              <a:t> face                                    </a:t>
            </a:r>
            <a:r>
              <a:rPr lang="en-US" dirty="0" err="1" smtClean="0">
                <a:solidFill>
                  <a:schemeClr val="bg2"/>
                </a:solidFill>
                <a:latin typeface="Calibri" pitchFamily="34" charset="0"/>
                <a:cs typeface="Calibri" pitchFamily="34" charset="0"/>
              </a:rPr>
              <a:t>règne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éternellement</a:t>
            </a:r>
            <a:r>
              <a:rPr lang="en-US" dirty="0" smtClean="0">
                <a:solidFill>
                  <a:schemeClr val="bg2"/>
                </a:solidFill>
                <a:latin typeface="Calibri" pitchFamily="34" charset="0"/>
                <a:cs typeface="Calibri" pitchFamily="34" charset="0"/>
              </a:rPr>
              <a:t>    </a:t>
            </a:r>
          </a:p>
          <a:p>
            <a:pPr algn="ctr">
              <a:lnSpc>
                <a:spcPts val="1400"/>
              </a:lnSpc>
            </a:pPr>
            <a:r>
              <a:rPr lang="fr-CA" b="1" dirty="0" smtClean="0">
                <a:solidFill>
                  <a:schemeClr val="bg2"/>
                </a:solidFill>
                <a:latin typeface="Calibri" pitchFamily="34" charset="0"/>
                <a:cs typeface="Calibri" pitchFamily="34" charset="0"/>
              </a:rPr>
              <a:t>aimé et sauvé</a:t>
            </a:r>
            <a:r>
              <a:rPr lang="fr-CA" dirty="0" smtClean="0">
                <a:solidFill>
                  <a:schemeClr val="bg2"/>
                </a:solidFill>
                <a:latin typeface="Calibri" pitchFamily="34" charset="0"/>
                <a:cs typeface="Calibri" pitchFamily="34" charset="0"/>
              </a:rPr>
              <a:t> </a:t>
            </a:r>
          </a:p>
          <a:p>
            <a:pPr algn="ctr">
              <a:lnSpc>
                <a:spcPts val="1400"/>
              </a:lnSpc>
            </a:pPr>
            <a:r>
              <a:rPr lang="fr-CA" b="1" dirty="0" smtClean="0">
                <a:solidFill>
                  <a:schemeClr val="bg2"/>
                </a:solidFill>
                <a:latin typeface="Calibri" pitchFamily="34" charset="0"/>
                <a:cs typeface="Calibri" pitchFamily="34" charset="0"/>
              </a:rPr>
              <a:t>dans</a:t>
            </a:r>
            <a:r>
              <a:rPr lang="en-US" b="1" dirty="0" smtClean="0">
                <a:solidFill>
                  <a:schemeClr val="bg2"/>
                </a:solidFill>
                <a:latin typeface="Calibri" pitchFamily="34" charset="0"/>
                <a:cs typeface="Calibri" pitchFamily="34" charset="0"/>
              </a:rPr>
              <a:t> la nouvelle alliance</a:t>
            </a:r>
          </a:p>
          <a:p>
            <a:pPr algn="ctr">
              <a:lnSpc>
                <a:spcPts val="1400"/>
              </a:lnSpc>
            </a:pPr>
            <a:r>
              <a:rPr lang="en-US" dirty="0" smtClean="0">
                <a:solidFill>
                  <a:schemeClr val="bg2"/>
                </a:solidFill>
                <a:latin typeface="Calibri" pitchFamily="34" charset="0"/>
                <a:cs typeface="Calibri" pitchFamily="34" charset="0"/>
              </a:rPr>
              <a:t> </a:t>
            </a:r>
          </a:p>
        </p:txBody>
      </p:sp>
    </p:spTree>
  </p:cSld>
  <p:clrMapOvr>
    <a:masterClrMapping/>
  </p:clrMapOvr>
  <p:timing>
    <p:tnLst>
      <p:par>
        <p:cTn id="1" dur="indefinite" restart="never" nodeType="tmRoot"/>
      </p:par>
    </p:tnLst>
  </p:timing>
</p:sld>
</file>

<file path=ppt/slides/slide26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4423"/>
        <p:cNvGrpSpPr/>
        <p:nvPr/>
      </p:nvGrpSpPr>
      <p:grpSpPr>
        <a:xfrm>
          <a:off x="0" y="0"/>
          <a:ext cx="0" cy="0"/>
          <a:chOff x="0" y="0"/>
          <a:chExt cx="0" cy="0"/>
        </a:xfrm>
      </p:grpSpPr>
      <p:pic>
        <p:nvPicPr>
          <p:cNvPr id="4424" name="Google Shape;4424;p252" descr="www.clipartfest.com aaf199e4e5444100a944d574457b2f7a_animated-powerpoint-templates-free-animated-clipart-for-ppt_1024-768.gif"/>
          <p:cNvPicPr preferRelativeResize="0"/>
          <p:nvPr/>
        </p:nvPicPr>
        <p:blipFill rotWithShape="1">
          <a:blip r:embed="rId3">
            <a:alphaModFix/>
          </a:blip>
          <a:srcRect/>
          <a:stretch/>
        </p:blipFill>
        <p:spPr>
          <a:xfrm>
            <a:off x="0" y="428620"/>
            <a:ext cx="4480560" cy="3360420"/>
          </a:xfrm>
          <a:prstGeom prst="rect">
            <a:avLst/>
          </a:prstGeom>
          <a:noFill/>
          <a:ln>
            <a:noFill/>
          </a:ln>
        </p:spPr>
      </p:pic>
      <p:sp>
        <p:nvSpPr>
          <p:cNvPr id="4425" name="Google Shape;4425;p252"/>
          <p:cNvSpPr/>
          <p:nvPr/>
        </p:nvSpPr>
        <p:spPr>
          <a:xfrm>
            <a:off x="2195736" y="1844824"/>
            <a:ext cx="182880" cy="9144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426" name="Google Shape;4426;p252"/>
          <p:cNvSpPr/>
          <p:nvPr/>
        </p:nvSpPr>
        <p:spPr>
          <a:xfrm>
            <a:off x="1835696" y="2021984"/>
            <a:ext cx="914400" cy="1828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4427" name="Google Shape;4427;p252" descr="DSCN9624e.JPG"/>
          <p:cNvPicPr preferRelativeResize="0"/>
          <p:nvPr/>
        </p:nvPicPr>
        <p:blipFill rotWithShape="1">
          <a:blip r:embed="rId4">
            <a:alphaModFix/>
          </a:blip>
          <a:srcRect/>
          <a:stretch/>
        </p:blipFill>
        <p:spPr>
          <a:xfrm>
            <a:off x="8174672" y="-99392"/>
            <a:ext cx="1005840" cy="1865905"/>
          </a:xfrm>
          <a:prstGeom prst="rect">
            <a:avLst/>
          </a:prstGeom>
          <a:noFill/>
          <a:ln>
            <a:noFill/>
          </a:ln>
        </p:spPr>
      </p:pic>
      <p:pic>
        <p:nvPicPr>
          <p:cNvPr id="4428" name="Google Shape;4428;p252" descr="https://encrypted-tbn2.google.com/images?q=tbn:ANd9GcSDMCJexFU6n6yHn1MnQUaifzXjbrz6B6D0RDJvSqC3oRqNUmHbKw"/>
          <p:cNvPicPr preferRelativeResize="0"/>
          <p:nvPr/>
        </p:nvPicPr>
        <p:blipFill rotWithShape="1">
          <a:blip r:embed="rId5">
            <a:alphaModFix/>
          </a:blip>
          <a:srcRect t="21085" b="19015"/>
          <a:stretch/>
        </p:blipFill>
        <p:spPr>
          <a:xfrm>
            <a:off x="7452320" y="4149080"/>
            <a:ext cx="2112263" cy="1224136"/>
          </a:xfrm>
          <a:prstGeom prst="rect">
            <a:avLst/>
          </a:prstGeom>
          <a:noFill/>
          <a:ln>
            <a:noFill/>
          </a:ln>
        </p:spPr>
      </p:pic>
      <p:pic>
        <p:nvPicPr>
          <p:cNvPr id="4429" name="Google Shape;4429;p252" descr="couple Korean TV.png"/>
          <p:cNvPicPr preferRelativeResize="0"/>
          <p:nvPr/>
        </p:nvPicPr>
        <p:blipFill rotWithShape="1">
          <a:blip r:embed="rId6">
            <a:alphaModFix/>
          </a:blip>
          <a:srcRect l="136" t="10083" r="7133" b="22118"/>
          <a:stretch/>
        </p:blipFill>
        <p:spPr>
          <a:xfrm>
            <a:off x="6156176" y="3140968"/>
            <a:ext cx="1447140" cy="1368152"/>
          </a:xfrm>
          <a:prstGeom prst="rect">
            <a:avLst/>
          </a:prstGeom>
          <a:noFill/>
          <a:ln>
            <a:noFill/>
          </a:ln>
        </p:spPr>
      </p:pic>
      <p:pic>
        <p:nvPicPr>
          <p:cNvPr id="4430" name="Google Shape;4430;p252" descr="Girls' Generation's Jessica Jung Soo Yeon wallpapers 1024x1024 (04).jpg"/>
          <p:cNvPicPr preferRelativeResize="0"/>
          <p:nvPr/>
        </p:nvPicPr>
        <p:blipFill rotWithShape="1">
          <a:blip r:embed="rId7">
            <a:alphaModFix/>
          </a:blip>
          <a:srcRect l="11230" r="4546"/>
          <a:stretch/>
        </p:blipFill>
        <p:spPr>
          <a:xfrm>
            <a:off x="4499992" y="-27384"/>
            <a:ext cx="1371600" cy="1664490"/>
          </a:xfrm>
          <a:prstGeom prst="rect">
            <a:avLst/>
          </a:prstGeom>
          <a:noFill/>
          <a:ln>
            <a:noFill/>
          </a:ln>
        </p:spPr>
      </p:pic>
      <p:pic>
        <p:nvPicPr>
          <p:cNvPr id="4431" name="Google Shape;4431;p252" descr="hyundai-yf1.jpg"/>
          <p:cNvPicPr preferRelativeResize="0"/>
          <p:nvPr/>
        </p:nvPicPr>
        <p:blipFill rotWithShape="1">
          <a:blip r:embed="rId8">
            <a:alphaModFix/>
          </a:blip>
          <a:srcRect l="12199" t="34460" r="-2203" b="12688"/>
          <a:stretch/>
        </p:blipFill>
        <p:spPr>
          <a:xfrm>
            <a:off x="6660232" y="1628799"/>
            <a:ext cx="2570702" cy="1005840"/>
          </a:xfrm>
          <a:prstGeom prst="rect">
            <a:avLst/>
          </a:prstGeom>
          <a:noFill/>
          <a:ln>
            <a:noFill/>
          </a:ln>
        </p:spPr>
      </p:pic>
      <p:pic>
        <p:nvPicPr>
          <p:cNvPr id="4432" name="Google Shape;4432;p252" descr="http://www.google.com/url?source=imglanding&amp;ct=img&amp;q=http://cache2.allpostersimages.com/p/LRG/16/1654/TCJGD00Z/posters/beer-bottles-decisions.jpg&amp;sa=X&amp;ei=xujJT9z8GaHNmAWMsPXuDg&amp;ved=0CAkQ8wc&amp;usg=AFQjCNGDhNEbmBD9d4OHc8y-kcZnSmI-NA"/>
          <p:cNvPicPr preferRelativeResize="0"/>
          <p:nvPr/>
        </p:nvPicPr>
        <p:blipFill rotWithShape="1">
          <a:blip r:embed="rId9">
            <a:alphaModFix/>
          </a:blip>
          <a:srcRect t="29936" r="31382" b="44067"/>
          <a:stretch/>
        </p:blipFill>
        <p:spPr>
          <a:xfrm>
            <a:off x="4499992" y="4509120"/>
            <a:ext cx="3108960" cy="1080120"/>
          </a:xfrm>
          <a:prstGeom prst="rect">
            <a:avLst/>
          </a:prstGeom>
          <a:noFill/>
          <a:ln>
            <a:noFill/>
          </a:ln>
        </p:spPr>
      </p:pic>
      <p:pic>
        <p:nvPicPr>
          <p:cNvPr id="4433" name="Google Shape;4433;p252" descr="riches stacked US dollars.jpg"/>
          <p:cNvPicPr preferRelativeResize="0"/>
          <p:nvPr/>
        </p:nvPicPr>
        <p:blipFill rotWithShape="1">
          <a:blip r:embed="rId10">
            <a:alphaModFix/>
          </a:blip>
          <a:srcRect l="12704" t="16368" r="17870" b="52792"/>
          <a:stretch/>
        </p:blipFill>
        <p:spPr>
          <a:xfrm>
            <a:off x="6660232" y="2420887"/>
            <a:ext cx="2483768" cy="792089"/>
          </a:xfrm>
          <a:prstGeom prst="rect">
            <a:avLst/>
          </a:prstGeom>
          <a:noFill/>
          <a:ln>
            <a:noFill/>
          </a:ln>
        </p:spPr>
      </p:pic>
      <p:pic>
        <p:nvPicPr>
          <p:cNvPr id="4434" name="Google Shape;4434;p252" descr="http://cache4.asset-cache.net/gc/452113368-philipp-lahm-of-germany-holds-the-world-cup-gettyimages.jpg?v=1&amp;c=IWSAsset&amp;k=2&amp;d=GkZZ8bf5zL1ZiijUmxa7QZhQ0rQ%2fYe7v%2bPK7US7rq7vinQsGaUwE3vvTp7oTPLLi2Eo6ymE4YM%2bveykwdW7r2XnVy9kQB7Ub22PJf2bGfBA%3d"/>
          <p:cNvPicPr preferRelativeResize="0"/>
          <p:nvPr/>
        </p:nvPicPr>
        <p:blipFill rotWithShape="1">
          <a:blip r:embed="rId11">
            <a:alphaModFix/>
          </a:blip>
          <a:srcRect l="20591" t="5066" r="19933" b="32217"/>
          <a:stretch/>
        </p:blipFill>
        <p:spPr>
          <a:xfrm>
            <a:off x="4479385" y="1628800"/>
            <a:ext cx="2226329" cy="1554480"/>
          </a:xfrm>
          <a:prstGeom prst="rect">
            <a:avLst/>
          </a:prstGeom>
          <a:noFill/>
          <a:ln>
            <a:noFill/>
          </a:ln>
        </p:spPr>
      </p:pic>
      <p:pic>
        <p:nvPicPr>
          <p:cNvPr id="4435" name="Google Shape;4435;p252" descr="www.clipartkid.com free-music-clip-art-081510-vector-clip-art-free-clipart-images-qxAPdD-clipart.jpg"/>
          <p:cNvPicPr preferRelativeResize="0"/>
          <p:nvPr/>
        </p:nvPicPr>
        <p:blipFill rotWithShape="1">
          <a:blip r:embed="rId12">
            <a:alphaModFix/>
          </a:blip>
          <a:srcRect/>
          <a:stretch/>
        </p:blipFill>
        <p:spPr>
          <a:xfrm>
            <a:off x="5868144" y="-27384"/>
            <a:ext cx="2338576" cy="1673604"/>
          </a:xfrm>
          <a:prstGeom prst="rect">
            <a:avLst/>
          </a:prstGeom>
          <a:noFill/>
          <a:ln>
            <a:noFill/>
          </a:ln>
        </p:spPr>
      </p:pic>
      <p:pic>
        <p:nvPicPr>
          <p:cNvPr id="4436" name="Google Shape;4436;p252" descr="happy children www.gospelgifs.com.gif"/>
          <p:cNvPicPr preferRelativeResize="0"/>
          <p:nvPr/>
        </p:nvPicPr>
        <p:blipFill rotWithShape="1">
          <a:blip r:embed="rId13">
            <a:alphaModFix/>
          </a:blip>
          <a:srcRect l="6251" t="6486" r="7500" b="4922"/>
          <a:stretch/>
        </p:blipFill>
        <p:spPr>
          <a:xfrm>
            <a:off x="4489581" y="3212976"/>
            <a:ext cx="1666595" cy="1296144"/>
          </a:xfrm>
          <a:prstGeom prst="rect">
            <a:avLst/>
          </a:prstGeom>
          <a:noFill/>
          <a:ln>
            <a:noFill/>
          </a:ln>
        </p:spPr>
      </p:pic>
      <p:pic>
        <p:nvPicPr>
          <p:cNvPr id="4437" name="Google Shape;4437;p252" descr="101 email.jpg"/>
          <p:cNvPicPr preferRelativeResize="0"/>
          <p:nvPr/>
        </p:nvPicPr>
        <p:blipFill rotWithShape="1">
          <a:blip r:embed="rId14">
            <a:alphaModFix/>
          </a:blip>
          <a:srcRect l="45386" t="62018" r="30208" b="15947"/>
          <a:stretch/>
        </p:blipFill>
        <p:spPr>
          <a:xfrm>
            <a:off x="7596336" y="3212976"/>
            <a:ext cx="1554480" cy="936104"/>
          </a:xfrm>
          <a:prstGeom prst="rect">
            <a:avLst/>
          </a:prstGeom>
          <a:noFill/>
          <a:ln>
            <a:noFill/>
          </a:ln>
        </p:spPr>
      </p:pic>
      <p:pic>
        <p:nvPicPr>
          <p:cNvPr id="4439" name="Google Shape;4439;p252" descr="egyptian.gif"/>
          <p:cNvPicPr preferRelativeResize="0"/>
          <p:nvPr/>
        </p:nvPicPr>
        <p:blipFill rotWithShape="1">
          <a:blip r:embed="rId15">
            <a:alphaModFix/>
          </a:blip>
          <a:srcRect/>
          <a:stretch/>
        </p:blipFill>
        <p:spPr>
          <a:xfrm>
            <a:off x="1167325" y="844151"/>
            <a:ext cx="2286000" cy="1360713"/>
          </a:xfrm>
          <a:prstGeom prst="rect">
            <a:avLst/>
          </a:prstGeom>
          <a:noFill/>
          <a:ln>
            <a:noFill/>
          </a:ln>
        </p:spPr>
      </p:pic>
      <p:pic>
        <p:nvPicPr>
          <p:cNvPr id="4440" name="Google Shape;4440;p252" descr="egyptian.gif"/>
          <p:cNvPicPr preferRelativeResize="0"/>
          <p:nvPr/>
        </p:nvPicPr>
        <p:blipFill rotWithShape="1">
          <a:blip r:embed="rId15">
            <a:alphaModFix/>
          </a:blip>
          <a:srcRect/>
          <a:stretch/>
        </p:blipFill>
        <p:spPr>
          <a:xfrm rot="7200000">
            <a:off x="1781395" y="1918449"/>
            <a:ext cx="2286000" cy="1360713"/>
          </a:xfrm>
          <a:prstGeom prst="rect">
            <a:avLst/>
          </a:prstGeom>
          <a:noFill/>
          <a:ln>
            <a:noFill/>
          </a:ln>
        </p:spPr>
      </p:pic>
      <p:pic>
        <p:nvPicPr>
          <p:cNvPr id="4441" name="Google Shape;4441;p252" descr="egyptian.gif"/>
          <p:cNvPicPr preferRelativeResize="0"/>
          <p:nvPr/>
        </p:nvPicPr>
        <p:blipFill rotWithShape="1">
          <a:blip r:embed="rId15">
            <a:alphaModFix/>
          </a:blip>
          <a:srcRect/>
          <a:stretch/>
        </p:blipFill>
        <p:spPr>
          <a:xfrm rot="-7200000" flipH="1">
            <a:off x="540101" y="1918449"/>
            <a:ext cx="2286000" cy="1360713"/>
          </a:xfrm>
          <a:prstGeom prst="rect">
            <a:avLst/>
          </a:prstGeom>
          <a:noFill/>
          <a:ln>
            <a:noFill/>
          </a:ln>
        </p:spPr>
      </p:pic>
      <p:pic>
        <p:nvPicPr>
          <p:cNvPr id="4442" name="Google Shape;4442;p252" descr="www.fg-a.com valentine 2-jumping-heart.gif"/>
          <p:cNvPicPr preferRelativeResize="0"/>
          <p:nvPr/>
        </p:nvPicPr>
        <p:blipFill rotWithShape="1">
          <a:blip r:embed="rId16">
            <a:alphaModFix/>
          </a:blip>
          <a:srcRect/>
          <a:stretch/>
        </p:blipFill>
        <p:spPr>
          <a:xfrm>
            <a:off x="1700808" y="1412776"/>
            <a:ext cx="1143000" cy="1333500"/>
          </a:xfrm>
          <a:prstGeom prst="rect">
            <a:avLst/>
          </a:prstGeom>
          <a:noFill/>
          <a:ln>
            <a:noFill/>
          </a:ln>
        </p:spPr>
      </p:pic>
      <p:sp>
        <p:nvSpPr>
          <p:cNvPr id="4443" name="Google Shape;4443;p252"/>
          <p:cNvSpPr txBox="1"/>
          <p:nvPr/>
        </p:nvSpPr>
        <p:spPr>
          <a:xfrm>
            <a:off x="0" y="5239464"/>
            <a:ext cx="9144000" cy="1645920"/>
          </a:xfrm>
          <a:prstGeom prst="rect">
            <a:avLst/>
          </a:prstGeom>
          <a:solidFill>
            <a:srgbClr val="002060"/>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600" b="1">
                <a:solidFill>
                  <a:schemeClr val="lt1"/>
                </a:solidFill>
                <a:latin typeface="Calibri"/>
                <a:ea typeface="Calibri"/>
                <a:cs typeface="Calibri"/>
                <a:sym typeface="Calibri"/>
              </a:rPr>
              <a:t>La joie et la satisfaction sont en Christ, pas la beauté, la musique, </a:t>
            </a:r>
            <a:endParaRPr/>
          </a:p>
          <a:p>
            <a:pPr marL="0" marR="0" lvl="0" indent="0" algn="ctr" rtl="0">
              <a:spcBef>
                <a:spcPts val="0"/>
              </a:spcBef>
              <a:spcAft>
                <a:spcPts val="0"/>
              </a:spcAft>
              <a:buNone/>
            </a:pPr>
            <a:r>
              <a:rPr lang="en-US" sz="2600" b="1">
                <a:solidFill>
                  <a:schemeClr val="lt1"/>
                </a:solidFill>
                <a:latin typeface="Calibri"/>
                <a:ea typeface="Calibri"/>
                <a:cs typeface="Calibri"/>
                <a:sym typeface="Calibri"/>
              </a:rPr>
              <a:t>les smartphones, les sports, les voitures, l'argent, les amis, </a:t>
            </a:r>
            <a:endParaRPr/>
          </a:p>
          <a:p>
            <a:pPr marL="0" marR="0" lvl="0" indent="0" algn="ctr" rtl="0">
              <a:spcBef>
                <a:spcPts val="0"/>
              </a:spcBef>
              <a:spcAft>
                <a:spcPts val="0"/>
              </a:spcAft>
              <a:buNone/>
            </a:pPr>
            <a:r>
              <a:rPr lang="en-US" sz="2600" b="1">
                <a:solidFill>
                  <a:schemeClr val="lt1"/>
                </a:solidFill>
                <a:latin typeface="Calibri"/>
                <a:ea typeface="Calibri"/>
                <a:cs typeface="Calibri"/>
                <a:sym typeface="Calibri"/>
              </a:rPr>
              <a:t>la romance, le sexe, la nourriture, les beuveries, les maisons ou </a:t>
            </a:r>
            <a:endParaRPr/>
          </a:p>
          <a:p>
            <a:pPr marL="0" marR="0" lvl="0" indent="0" algn="ctr" rtl="0">
              <a:spcBef>
                <a:spcPts val="0"/>
              </a:spcBef>
              <a:spcAft>
                <a:spcPts val="0"/>
              </a:spcAft>
              <a:buNone/>
            </a:pPr>
            <a:r>
              <a:rPr lang="en-US" sz="2600" b="1">
                <a:solidFill>
                  <a:schemeClr val="lt1"/>
                </a:solidFill>
                <a:latin typeface="Calibri"/>
                <a:ea typeface="Calibri"/>
                <a:cs typeface="Calibri"/>
                <a:sym typeface="Calibri"/>
              </a:rPr>
              <a:t>les emplois !   Jésus avait la joie suprême sans sexe ni argent !</a:t>
            </a:r>
            <a:endParaRPr sz="2600" b="1" i="0" u="none" strike="noStrike" cap="none">
              <a:solidFill>
                <a:schemeClr val="lt1"/>
              </a:solidFill>
              <a:latin typeface="Calibri"/>
              <a:ea typeface="Calibri"/>
              <a:cs typeface="Calibri"/>
              <a:sym typeface="Calibri"/>
            </a:endParaRPr>
          </a:p>
        </p:txBody>
      </p:sp>
      <p:sp>
        <p:nvSpPr>
          <p:cNvPr id="4444" name="Google Shape;4444;p252"/>
          <p:cNvSpPr txBox="1"/>
          <p:nvPr/>
        </p:nvSpPr>
        <p:spPr>
          <a:xfrm>
            <a:off x="72008" y="3789040"/>
            <a:ext cx="4427984" cy="1288967"/>
          </a:xfrm>
          <a:prstGeom prst="rect">
            <a:avLst/>
          </a:prstGeom>
          <a:noFill/>
          <a:ln>
            <a:noFill/>
          </a:ln>
        </p:spPr>
        <p:txBody>
          <a:bodyPr spcFirstLastPara="1" wrap="square" lIns="91425" tIns="45700" rIns="91425" bIns="45700" anchor="t" anchorCtr="0">
            <a:spAutoFit/>
          </a:bodyPr>
          <a:lstStyle/>
          <a:p>
            <a:pPr marL="0" marR="0" lvl="0" indent="0" algn="ctr" rtl="0">
              <a:lnSpc>
                <a:spcPct val="108333"/>
              </a:lnSpc>
              <a:spcBef>
                <a:spcPts val="0"/>
              </a:spcBef>
              <a:spcAft>
                <a:spcPts val="0"/>
              </a:spcAft>
              <a:buNone/>
            </a:pPr>
            <a:r>
              <a:rPr lang="en-US" sz="2400" b="1" dirty="0">
                <a:solidFill>
                  <a:schemeClr val="lt1"/>
                </a:solidFill>
                <a:latin typeface="Calibri"/>
                <a:ea typeface="Calibri"/>
                <a:cs typeface="Calibri"/>
                <a:sym typeface="Calibri"/>
              </a:rPr>
              <a:t>Le </a:t>
            </a:r>
            <a:r>
              <a:rPr lang="en-US" sz="2400" b="1" dirty="0" err="1">
                <a:solidFill>
                  <a:schemeClr val="lt1"/>
                </a:solidFill>
                <a:latin typeface="Calibri"/>
                <a:ea typeface="Calibri"/>
                <a:cs typeface="Calibri"/>
                <a:sym typeface="Calibri"/>
              </a:rPr>
              <a:t>chemin</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complètement</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différent</a:t>
            </a:r>
            <a:r>
              <a:rPr lang="en-US" sz="2400" b="1" dirty="0">
                <a:solidFill>
                  <a:schemeClr val="lt1"/>
                </a:solidFill>
                <a:latin typeface="Calibri"/>
                <a:ea typeface="Calibri"/>
                <a:cs typeface="Calibri"/>
                <a:sym typeface="Calibri"/>
              </a:rPr>
              <a:t> de </a:t>
            </a:r>
            <a:r>
              <a:rPr lang="en-US" sz="2400" b="1" dirty="0" err="1">
                <a:solidFill>
                  <a:schemeClr val="lt1"/>
                </a:solidFill>
                <a:latin typeface="Calibri"/>
                <a:ea typeface="Calibri"/>
                <a:cs typeface="Calibri"/>
                <a:sym typeface="Calibri"/>
              </a:rPr>
              <a:t>Dieu</a:t>
            </a:r>
            <a:r>
              <a:rPr lang="en-US" sz="2400" b="1" dirty="0">
                <a:solidFill>
                  <a:schemeClr val="lt1"/>
                </a:solidFill>
                <a:latin typeface="Calibri"/>
                <a:ea typeface="Calibri"/>
                <a:cs typeface="Calibri"/>
                <a:sym typeface="Calibri"/>
              </a:rPr>
              <a:t> </a:t>
            </a:r>
            <a:endParaRPr dirty="0"/>
          </a:p>
          <a:p>
            <a:pPr marL="0" marR="0" lvl="0" indent="0" algn="ctr" rtl="0">
              <a:lnSpc>
                <a:spcPct val="108333"/>
              </a:lnSpc>
              <a:spcBef>
                <a:spcPts val="0"/>
              </a:spcBef>
              <a:spcAft>
                <a:spcPts val="0"/>
              </a:spcAft>
              <a:buNone/>
            </a:pPr>
            <a:r>
              <a:rPr lang="en-US" sz="2400" b="1" dirty="0" err="1">
                <a:solidFill>
                  <a:schemeClr val="lt1"/>
                </a:solidFill>
                <a:latin typeface="Calibri"/>
                <a:ea typeface="Calibri"/>
                <a:cs typeface="Calibri"/>
                <a:sym typeface="Calibri"/>
              </a:rPr>
              <a:t>vers</a:t>
            </a:r>
            <a:r>
              <a:rPr lang="en-US" sz="2400" b="1" dirty="0">
                <a:solidFill>
                  <a:schemeClr val="lt1"/>
                </a:solidFill>
                <a:latin typeface="Calibri"/>
                <a:ea typeface="Calibri"/>
                <a:cs typeface="Calibri"/>
                <a:sym typeface="Calibri"/>
              </a:rPr>
              <a:t> la joie et la </a:t>
            </a:r>
            <a:r>
              <a:rPr lang="en-US" sz="2400" b="1" dirty="0" smtClean="0">
                <a:solidFill>
                  <a:schemeClr val="lt1"/>
                </a:solidFill>
                <a:latin typeface="Calibri"/>
                <a:ea typeface="Calibri"/>
                <a:cs typeface="Calibri"/>
                <a:sym typeface="Calibri"/>
              </a:rPr>
              <a:t>satisfaction</a:t>
            </a:r>
            <a:endParaRPr sz="2400" b="1" dirty="0">
              <a:solidFill>
                <a:schemeClr val="lt1"/>
              </a:solidFill>
              <a:latin typeface="Calibri"/>
              <a:ea typeface="Calibri"/>
              <a:cs typeface="Calibri"/>
              <a:sym typeface="Calibri"/>
            </a:endParaRPr>
          </a:p>
        </p:txBody>
      </p:sp>
      <p:sp>
        <p:nvSpPr>
          <p:cNvPr id="4445" name="Google Shape;4445;p252"/>
          <p:cNvSpPr txBox="1"/>
          <p:nvPr/>
        </p:nvSpPr>
        <p:spPr>
          <a:xfrm>
            <a:off x="0" y="-27384"/>
            <a:ext cx="442798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smiley © sherv.net                Jumping heart © www.fg-a.com </a:t>
            </a:r>
            <a:endParaRPr/>
          </a:p>
          <a:p>
            <a:pPr marL="0" marR="0" lvl="0" indent="0" algn="ctr" rtl="0">
              <a:spcBef>
                <a:spcPts val="0"/>
              </a:spcBef>
              <a:spcAft>
                <a:spcPts val="0"/>
              </a:spcAft>
              <a:buNone/>
            </a:pPr>
            <a:r>
              <a:rPr lang="en-US" sz="1000">
                <a:solidFill>
                  <a:srgbClr val="D8D8D8"/>
                </a:solidFill>
                <a:latin typeface="Arial"/>
                <a:ea typeface="Arial"/>
                <a:cs typeface="Arial"/>
                <a:sym typeface="Arial"/>
              </a:rPr>
              <a:t>People circle © clipartfest.com</a:t>
            </a:r>
            <a:endParaRPr sz="1800">
              <a:solidFill>
                <a:srgbClr val="D8D8D8"/>
              </a:solidFill>
              <a:latin typeface="Arial"/>
              <a:ea typeface="Arial"/>
              <a:cs typeface="Arial"/>
              <a:sym typeface="Arial"/>
            </a:endParaRPr>
          </a:p>
        </p:txBody>
      </p:sp>
    </p:spTree>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Shape 4449"/>
        <p:cNvGrpSpPr/>
        <p:nvPr/>
      </p:nvGrpSpPr>
      <p:grpSpPr>
        <a:xfrm>
          <a:off x="0" y="0"/>
          <a:ext cx="0" cy="0"/>
          <a:chOff x="0" y="0"/>
          <a:chExt cx="0" cy="0"/>
        </a:xfrm>
      </p:grpSpPr>
      <p:pic>
        <p:nvPicPr>
          <p:cNvPr id="17" name="Picture 16" descr="saml size, gifts inside.jpg"/>
          <p:cNvPicPr>
            <a:picLocks noChangeAspect="1"/>
          </p:cNvPicPr>
          <p:nvPr/>
        </p:nvPicPr>
        <p:blipFill>
          <a:blip r:embed="rId3" cstate="print"/>
          <a:srcRect l="11151" t="26376" r="13251" b="7475"/>
          <a:stretch>
            <a:fillRect/>
          </a:stretch>
        </p:blipFill>
        <p:spPr>
          <a:xfrm rot="5400000">
            <a:off x="1106488" y="-1143000"/>
            <a:ext cx="6858000" cy="9144000"/>
          </a:xfrm>
          <a:prstGeom prst="rect">
            <a:avLst/>
          </a:prstGeom>
        </p:spPr>
      </p:pic>
      <p:sp>
        <p:nvSpPr>
          <p:cNvPr id="4452" name="Google Shape;4452;p253"/>
          <p:cNvSpPr txBox="1"/>
          <p:nvPr/>
        </p:nvSpPr>
        <p:spPr>
          <a:xfrm>
            <a:off x="2699792" y="404664"/>
            <a:ext cx="2304256"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ta justice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de Dieu, ta justification</a:t>
            </a:r>
            <a:endParaRPr sz="1800" b="1">
              <a:solidFill>
                <a:schemeClr val="lt1"/>
              </a:solidFill>
              <a:latin typeface="Arial"/>
              <a:ea typeface="Arial"/>
              <a:cs typeface="Arial"/>
              <a:sym typeface="Arial"/>
            </a:endParaRPr>
          </a:p>
        </p:txBody>
      </p:sp>
      <p:sp>
        <p:nvSpPr>
          <p:cNvPr id="4453" name="Google Shape;4453;p253"/>
          <p:cNvSpPr txBox="1"/>
          <p:nvPr/>
        </p:nvSpPr>
        <p:spPr>
          <a:xfrm>
            <a:off x="7848872" y="766445"/>
            <a:ext cx="1475656"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ta paix avec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Dieu</a:t>
            </a:r>
            <a:endParaRPr sz="1800" b="1">
              <a:solidFill>
                <a:schemeClr val="lt1"/>
              </a:solidFill>
              <a:latin typeface="Arial"/>
              <a:ea typeface="Arial"/>
              <a:cs typeface="Arial"/>
              <a:sym typeface="Arial"/>
            </a:endParaRPr>
          </a:p>
        </p:txBody>
      </p:sp>
      <p:sp>
        <p:nvSpPr>
          <p:cNvPr id="4454" name="Google Shape;4454;p253"/>
          <p:cNvSpPr txBox="1"/>
          <p:nvPr/>
        </p:nvSpPr>
        <p:spPr>
          <a:xfrm>
            <a:off x="4211960" y="5301208"/>
            <a:ext cx="3528392"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FF0000"/>
                </a:solidFill>
                <a:latin typeface="Arial"/>
                <a:ea typeface="Arial"/>
                <a:cs typeface="Arial"/>
                <a:sym typeface="Arial"/>
              </a:rPr>
              <a:t>Je suis ton sacrifice </a:t>
            </a:r>
            <a:endParaRPr/>
          </a:p>
          <a:p>
            <a:pPr marL="0" marR="0" lvl="0" indent="0" algn="ctr" rtl="0">
              <a:spcBef>
                <a:spcPts val="0"/>
              </a:spcBef>
              <a:spcAft>
                <a:spcPts val="0"/>
              </a:spcAft>
              <a:buNone/>
            </a:pPr>
            <a:r>
              <a:rPr lang="en-US" sz="1800" b="1">
                <a:solidFill>
                  <a:srgbClr val="FF0000"/>
                </a:solidFill>
                <a:latin typeface="Arial"/>
                <a:ea typeface="Arial"/>
                <a:cs typeface="Arial"/>
                <a:sym typeface="Arial"/>
              </a:rPr>
              <a:t>expiatoire détournant </a:t>
            </a:r>
            <a:endParaRPr/>
          </a:p>
          <a:p>
            <a:pPr marL="0" marR="0" lvl="0" indent="0" algn="ctr" rtl="0">
              <a:spcBef>
                <a:spcPts val="0"/>
              </a:spcBef>
              <a:spcAft>
                <a:spcPts val="0"/>
              </a:spcAft>
              <a:buNone/>
            </a:pPr>
            <a:r>
              <a:rPr lang="en-US" sz="1800" b="1">
                <a:solidFill>
                  <a:srgbClr val="FF0000"/>
                </a:solidFill>
                <a:latin typeface="Arial"/>
                <a:ea typeface="Arial"/>
                <a:cs typeface="Arial"/>
                <a:sym typeface="Arial"/>
              </a:rPr>
              <a:t>la colère de Dieu</a:t>
            </a:r>
            <a:endParaRPr sz="1800" b="1">
              <a:solidFill>
                <a:srgbClr val="FF0000"/>
              </a:solidFill>
              <a:latin typeface="Arial"/>
              <a:ea typeface="Arial"/>
              <a:cs typeface="Arial"/>
              <a:sym typeface="Arial"/>
            </a:endParaRPr>
          </a:p>
        </p:txBody>
      </p:sp>
      <p:sp>
        <p:nvSpPr>
          <p:cNvPr id="4455" name="Google Shape;4455;p253"/>
          <p:cNvSpPr txBox="1"/>
          <p:nvPr/>
        </p:nvSpPr>
        <p:spPr>
          <a:xfrm>
            <a:off x="4664854" y="-27384"/>
            <a:ext cx="3579554"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FF0000"/>
                </a:solidFill>
                <a:latin typeface="Arial"/>
                <a:ea typeface="Arial"/>
                <a:cs typeface="Arial"/>
                <a:sym typeface="Arial"/>
              </a:rPr>
              <a:t>Je suis ta rançon </a:t>
            </a:r>
            <a:endParaRPr/>
          </a:p>
          <a:p>
            <a:pPr marL="0" marR="0" lvl="0" indent="0" algn="ctr" rtl="0">
              <a:spcBef>
                <a:spcPts val="0"/>
              </a:spcBef>
              <a:spcAft>
                <a:spcPts val="0"/>
              </a:spcAft>
              <a:buNone/>
            </a:pPr>
            <a:r>
              <a:rPr lang="en-US" sz="1800" b="1">
                <a:solidFill>
                  <a:srgbClr val="FF0000"/>
                </a:solidFill>
                <a:latin typeface="Arial"/>
                <a:ea typeface="Arial"/>
                <a:cs typeface="Arial"/>
                <a:sym typeface="Arial"/>
              </a:rPr>
              <a:t>et ta rédemption</a:t>
            </a:r>
            <a:endParaRPr sz="1800" b="1">
              <a:solidFill>
                <a:srgbClr val="FF0000"/>
              </a:solidFill>
              <a:latin typeface="Arial"/>
              <a:ea typeface="Arial"/>
              <a:cs typeface="Arial"/>
              <a:sym typeface="Arial"/>
            </a:endParaRPr>
          </a:p>
        </p:txBody>
      </p:sp>
      <p:sp>
        <p:nvSpPr>
          <p:cNvPr id="4456" name="Google Shape;4456;p253"/>
          <p:cNvSpPr txBox="1"/>
          <p:nvPr/>
        </p:nvSpPr>
        <p:spPr>
          <a:xfrm>
            <a:off x="0" y="5229200"/>
            <a:ext cx="1224136"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la vie éternelle</a:t>
            </a:r>
            <a:endParaRPr sz="1800" b="1">
              <a:solidFill>
                <a:schemeClr val="lt1"/>
              </a:solidFill>
              <a:latin typeface="Arial"/>
              <a:ea typeface="Arial"/>
              <a:cs typeface="Arial"/>
              <a:sym typeface="Arial"/>
            </a:endParaRPr>
          </a:p>
        </p:txBody>
      </p:sp>
      <p:sp>
        <p:nvSpPr>
          <p:cNvPr id="4457" name="Google Shape;4457;p253"/>
          <p:cNvSpPr txBox="1"/>
          <p:nvPr/>
        </p:nvSpPr>
        <p:spPr>
          <a:xfrm>
            <a:off x="7596336" y="3068960"/>
            <a:ext cx="1512168" cy="23083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FF0000"/>
                </a:solidFill>
                <a:latin typeface="Arial"/>
                <a:ea typeface="Arial"/>
                <a:cs typeface="Arial"/>
                <a:sym typeface="Arial"/>
              </a:rPr>
              <a:t>Je suis votre délivrance des ténèbres dans le royaume du Fils de Dieu</a:t>
            </a:r>
            <a:endParaRPr sz="1800" b="1">
              <a:solidFill>
                <a:srgbClr val="FF0000"/>
              </a:solidFill>
              <a:latin typeface="Arial"/>
              <a:ea typeface="Arial"/>
              <a:cs typeface="Arial"/>
              <a:sym typeface="Arial"/>
            </a:endParaRPr>
          </a:p>
        </p:txBody>
      </p:sp>
      <p:sp>
        <p:nvSpPr>
          <p:cNvPr id="4458" name="Google Shape;4458;p253"/>
          <p:cNvSpPr txBox="1"/>
          <p:nvPr/>
        </p:nvSpPr>
        <p:spPr>
          <a:xfrm>
            <a:off x="7128792" y="5685055"/>
            <a:ext cx="2267744"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la plénitude de la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bénédiction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de Dieu</a:t>
            </a:r>
            <a:endParaRPr sz="1800" b="1">
              <a:solidFill>
                <a:schemeClr val="lt1"/>
              </a:solidFill>
              <a:latin typeface="Arial"/>
              <a:ea typeface="Arial"/>
              <a:cs typeface="Arial"/>
              <a:sym typeface="Arial"/>
            </a:endParaRPr>
          </a:p>
        </p:txBody>
      </p:sp>
      <p:sp>
        <p:nvSpPr>
          <p:cNvPr id="4459" name="Google Shape;4459;p253"/>
          <p:cNvSpPr txBox="1"/>
          <p:nvPr/>
        </p:nvSpPr>
        <p:spPr>
          <a:xfrm>
            <a:off x="1259632" y="417438"/>
            <a:ext cx="1512168"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ton pardon des péchés</a:t>
            </a:r>
            <a:endParaRPr sz="1800" b="1">
              <a:solidFill>
                <a:schemeClr val="lt1"/>
              </a:solidFill>
              <a:latin typeface="Arial"/>
              <a:ea typeface="Arial"/>
              <a:cs typeface="Arial"/>
              <a:sym typeface="Arial"/>
            </a:endParaRPr>
          </a:p>
        </p:txBody>
      </p:sp>
      <p:sp>
        <p:nvSpPr>
          <p:cNvPr id="4460" name="Google Shape;4460;p253"/>
          <p:cNvSpPr txBox="1"/>
          <p:nvPr/>
        </p:nvSpPr>
        <p:spPr>
          <a:xfrm>
            <a:off x="1128646" y="1988840"/>
            <a:ext cx="2147210"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ton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espoir de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gloire</a:t>
            </a:r>
            <a:endParaRPr sz="1800" b="1">
              <a:solidFill>
                <a:schemeClr val="lt1"/>
              </a:solidFill>
              <a:latin typeface="Arial"/>
              <a:ea typeface="Arial"/>
              <a:cs typeface="Arial"/>
              <a:sym typeface="Arial"/>
            </a:endParaRPr>
          </a:p>
        </p:txBody>
      </p:sp>
      <p:sp>
        <p:nvSpPr>
          <p:cNvPr id="4461" name="Google Shape;4461;p253"/>
          <p:cNvSpPr txBox="1"/>
          <p:nvPr/>
        </p:nvSpPr>
        <p:spPr>
          <a:xfrm>
            <a:off x="-252536" y="2383720"/>
            <a:ext cx="1944216" cy="147732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ton adoption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pour être l'enfant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de Dieu</a:t>
            </a:r>
            <a:endParaRPr sz="1800" b="1">
              <a:solidFill>
                <a:schemeClr val="lt1"/>
              </a:solidFill>
              <a:latin typeface="Arial"/>
              <a:ea typeface="Arial"/>
              <a:cs typeface="Arial"/>
              <a:sym typeface="Arial"/>
            </a:endParaRPr>
          </a:p>
        </p:txBody>
      </p:sp>
      <p:sp>
        <p:nvSpPr>
          <p:cNvPr id="4462" name="Google Shape;4462;p253"/>
          <p:cNvSpPr txBox="1"/>
          <p:nvPr/>
        </p:nvSpPr>
        <p:spPr>
          <a:xfrm>
            <a:off x="1259632" y="5734997"/>
            <a:ext cx="3135456"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FF0000"/>
                </a:solidFill>
                <a:latin typeface="Arial"/>
                <a:ea typeface="Arial"/>
                <a:cs typeface="Arial"/>
                <a:sym typeface="Arial"/>
              </a:rPr>
              <a:t>Je suis la plénitude spirituelle en Dieu</a:t>
            </a:r>
            <a:endParaRPr sz="1800" b="1">
              <a:solidFill>
                <a:srgbClr val="FF0000"/>
              </a:solidFill>
              <a:latin typeface="Arial"/>
              <a:ea typeface="Arial"/>
              <a:cs typeface="Arial"/>
              <a:sym typeface="Arial"/>
            </a:endParaRPr>
          </a:p>
        </p:txBody>
      </p:sp>
      <p:sp>
        <p:nvSpPr>
          <p:cNvPr id="4463" name="Google Shape;4463;p253"/>
          <p:cNvSpPr txBox="1"/>
          <p:nvPr/>
        </p:nvSpPr>
        <p:spPr>
          <a:xfrm>
            <a:off x="5580112" y="3862789"/>
            <a:ext cx="2016224"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vie </a:t>
            </a:r>
            <a:endParaRPr/>
          </a:p>
          <a:p>
            <a:pPr marL="0" marR="0" lvl="0" indent="0" algn="l" rtl="0">
              <a:spcBef>
                <a:spcPts val="0"/>
              </a:spcBef>
              <a:spcAft>
                <a:spcPts val="0"/>
              </a:spcAft>
              <a:buNone/>
            </a:pPr>
            <a:r>
              <a:rPr lang="en-US" sz="1800" b="1">
                <a:solidFill>
                  <a:schemeClr val="lt1"/>
                </a:solidFill>
                <a:latin typeface="Arial"/>
                <a:ea typeface="Arial"/>
                <a:cs typeface="Arial"/>
                <a:sym typeface="Arial"/>
              </a:rPr>
              <a:t>dans l’Esprit</a:t>
            </a:r>
            <a:endParaRPr sz="1800" b="1">
              <a:solidFill>
                <a:schemeClr val="lt1"/>
              </a:solidFill>
              <a:latin typeface="Arial"/>
              <a:ea typeface="Arial"/>
              <a:cs typeface="Arial"/>
              <a:sym typeface="Arial"/>
            </a:endParaRPr>
          </a:p>
        </p:txBody>
      </p:sp>
      <p:sp>
        <p:nvSpPr>
          <p:cNvPr id="4464" name="Google Shape;4464;p253"/>
          <p:cNvSpPr txBox="1"/>
          <p:nvPr/>
        </p:nvSpPr>
        <p:spPr>
          <a:xfrm rot="-1641654">
            <a:off x="1433939" y="1820242"/>
            <a:ext cx="6492240" cy="2651760"/>
          </a:xfrm>
          <a:prstGeom prst="rect">
            <a:avLst/>
          </a:prstGeom>
          <a:solidFill>
            <a:srgbClr val="FF00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a:solidFill>
                  <a:schemeClr val="dk2"/>
                </a:solidFill>
                <a:latin typeface="Arial Black"/>
                <a:ea typeface="Arial Black"/>
                <a:cs typeface="Arial Black"/>
                <a:sym typeface="Arial Black"/>
              </a:rPr>
              <a:t>La joie et la satisfaction sont en Dieu. Ouvrez les dons de Christ pour profiter du Seigneur par la foi dans les promesses de Dieu exprimées dans la louange! Promesses - Foi - Louange</a:t>
            </a:r>
            <a:endParaRPr sz="2800" b="0" i="0" u="none" strike="noStrike" cap="none">
              <a:solidFill>
                <a:schemeClr val="dk2"/>
              </a:solidFill>
              <a:latin typeface="Arial Black"/>
              <a:ea typeface="Arial Black"/>
              <a:cs typeface="Arial Black"/>
              <a:sym typeface="Arial Black"/>
            </a:endParaRPr>
          </a:p>
        </p:txBody>
      </p:sp>
    </p:spTree>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bg>
      <p:bgPr>
        <a:solidFill>
          <a:srgbClr val="CC00CC"/>
        </a:solidFill>
        <a:effectLst/>
      </p:bgPr>
    </p:bg>
    <p:spTree>
      <p:nvGrpSpPr>
        <p:cNvPr id="1" name="Shape 4468"/>
        <p:cNvGrpSpPr/>
        <p:nvPr/>
      </p:nvGrpSpPr>
      <p:grpSpPr>
        <a:xfrm>
          <a:off x="0" y="0"/>
          <a:ext cx="0" cy="0"/>
          <a:chOff x="0" y="0"/>
          <a:chExt cx="0" cy="0"/>
        </a:xfrm>
      </p:grpSpPr>
      <p:sp>
        <p:nvSpPr>
          <p:cNvPr id="4469" name="Google Shape;4469;p254"/>
          <p:cNvSpPr txBox="1">
            <a:spLocks noGrp="1"/>
          </p:cNvSpPr>
          <p:nvPr>
            <p:ph type="title"/>
          </p:nvPr>
        </p:nvSpPr>
        <p:spPr>
          <a:xfrm>
            <a:off x="457200" y="3294112"/>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2800" b="1" dirty="0">
                <a:solidFill>
                  <a:schemeClr val="dk2"/>
                </a:solidFill>
                <a:latin typeface="Calibri"/>
                <a:ea typeface="Calibri"/>
                <a:cs typeface="Calibri"/>
                <a:sym typeface="Calibri"/>
              </a:rPr>
              <a:t>"Beaucoup </a:t>
            </a:r>
            <a:r>
              <a:rPr lang="en-US" sz="2800" b="1" dirty="0" err="1">
                <a:solidFill>
                  <a:schemeClr val="dk2"/>
                </a:solidFill>
                <a:latin typeface="Calibri"/>
                <a:ea typeface="Calibri"/>
                <a:cs typeface="Calibri"/>
                <a:sym typeface="Calibri"/>
              </a:rPr>
              <a:t>recherchent</a:t>
            </a:r>
            <a:r>
              <a:rPr lang="en-US" sz="2800" b="1" dirty="0">
                <a:solidFill>
                  <a:schemeClr val="dk2"/>
                </a:solidFill>
                <a:latin typeface="Calibri"/>
                <a:ea typeface="Calibri"/>
                <a:cs typeface="Calibri"/>
                <a:sym typeface="Calibri"/>
              </a:rPr>
              <a:t> le </a:t>
            </a:r>
            <a:r>
              <a:rPr lang="en-US" sz="2800" b="1" dirty="0" err="1">
                <a:solidFill>
                  <a:schemeClr val="dk2"/>
                </a:solidFill>
                <a:latin typeface="Calibri"/>
                <a:ea typeface="Calibri"/>
                <a:cs typeface="Calibri"/>
                <a:sym typeface="Calibri"/>
              </a:rPr>
              <a:t>plaisir</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sexuel</a:t>
            </a:r>
            <a:r>
              <a:rPr lang="en-US" sz="2800" b="1" dirty="0">
                <a:solidFill>
                  <a:schemeClr val="dk2"/>
                </a:solidFill>
                <a:latin typeface="Calibri"/>
                <a:ea typeface="Calibri"/>
                <a:cs typeface="Calibri"/>
                <a:sym typeface="Calibri"/>
              </a:rPr>
              <a:t> bien plus </a:t>
            </a:r>
            <a:r>
              <a:rPr lang="en-US" sz="2800" b="1" dirty="0" err="1">
                <a:solidFill>
                  <a:schemeClr val="dk2"/>
                </a:solidFill>
                <a:latin typeface="Calibri"/>
                <a:ea typeface="Calibri"/>
                <a:cs typeface="Calibri"/>
                <a:sym typeface="Calibri"/>
              </a:rPr>
              <a:t>qu'ils</a:t>
            </a:r>
            <a:r>
              <a:rPr lang="en-US" sz="2800" b="1" dirty="0">
                <a:solidFill>
                  <a:schemeClr val="dk2"/>
                </a:solidFill>
                <a:latin typeface="Calibri"/>
                <a:ea typeface="Calibri"/>
                <a:cs typeface="Calibri"/>
                <a:sym typeface="Calibri"/>
              </a:rPr>
              <a:t> ne </a:t>
            </a:r>
            <a:r>
              <a:rPr lang="en-US" sz="2800" b="1" dirty="0" err="1">
                <a:solidFill>
                  <a:schemeClr val="dk2"/>
                </a:solidFill>
                <a:latin typeface="Calibri"/>
                <a:ea typeface="Calibri"/>
                <a:cs typeface="Calibri"/>
                <a:sym typeface="Calibri"/>
              </a:rPr>
              <a:t>recherchent</a:t>
            </a:r>
            <a:r>
              <a:rPr lang="en-US" sz="2800" b="1" dirty="0">
                <a:solidFill>
                  <a:schemeClr val="dk2"/>
                </a:solidFill>
                <a:latin typeface="Calibri"/>
                <a:ea typeface="Calibri"/>
                <a:cs typeface="Calibri"/>
                <a:sym typeface="Calibri"/>
              </a:rPr>
              <a:t> la joie </a:t>
            </a:r>
            <a:r>
              <a:rPr lang="en-US" sz="2800" b="1" dirty="0" err="1">
                <a:solidFill>
                  <a:schemeClr val="dk2"/>
                </a:solidFill>
                <a:latin typeface="Calibri"/>
                <a:ea typeface="Calibri"/>
                <a:cs typeface="Calibri"/>
                <a:sym typeface="Calibri"/>
              </a:rPr>
              <a:t>en</a:t>
            </a:r>
            <a:r>
              <a:rPr lang="en-US" sz="2800" b="1" dirty="0">
                <a:solidFill>
                  <a:schemeClr val="dk2"/>
                </a:solidFill>
                <a:latin typeface="Calibri"/>
                <a:ea typeface="Calibri"/>
                <a:cs typeface="Calibri"/>
                <a:sym typeface="Calibri"/>
              </a:rPr>
              <a:t> Dieu. </a:t>
            </a:r>
            <a:r>
              <a:rPr lang="en-US" sz="2800" b="1" dirty="0" err="1">
                <a:solidFill>
                  <a:schemeClr val="dk2"/>
                </a:solidFill>
                <a:latin typeface="Calibri"/>
                <a:ea typeface="Calibri"/>
                <a:cs typeface="Calibri"/>
                <a:sym typeface="Calibri"/>
              </a:rPr>
              <a:t>Certains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peuvent</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convenir</a:t>
            </a:r>
            <a:r>
              <a:rPr lang="en-US" sz="2800" b="1" dirty="0">
                <a:solidFill>
                  <a:schemeClr val="dk2"/>
                </a:solidFill>
                <a:latin typeface="Calibri"/>
                <a:ea typeface="Calibri"/>
                <a:cs typeface="Calibri"/>
                <a:sym typeface="Calibri"/>
              </a:rPr>
              <a:t> que les plaisirs </a:t>
            </a:r>
            <a:r>
              <a:rPr lang="en-US" sz="2800" b="1" dirty="0" err="1">
                <a:solidFill>
                  <a:schemeClr val="dk2"/>
                </a:solidFill>
                <a:latin typeface="Calibri"/>
                <a:ea typeface="Calibri"/>
                <a:cs typeface="Calibri"/>
                <a:sym typeface="Calibri"/>
              </a:rPr>
              <a:t>sexuels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temporaires</a:t>
            </a:r>
            <a:r>
              <a:rPr lang="en-US" sz="2800" b="1" dirty="0">
                <a:solidFill>
                  <a:schemeClr val="dk2"/>
                </a:solidFill>
                <a:latin typeface="Calibri"/>
                <a:ea typeface="Calibri"/>
                <a:cs typeface="Calibri"/>
                <a:sym typeface="Calibri"/>
              </a:rPr>
              <a:t> dans </a:t>
            </a:r>
            <a:r>
              <a:rPr lang="en-US" sz="2800" b="1" dirty="0" err="1">
                <a:solidFill>
                  <a:schemeClr val="dk2"/>
                </a:solidFill>
                <a:latin typeface="Calibri"/>
                <a:ea typeface="Calibri"/>
                <a:cs typeface="Calibri"/>
                <a:sym typeface="Calibri"/>
              </a:rPr>
              <a:t>cette</a:t>
            </a:r>
            <a:r>
              <a:rPr lang="en-US" sz="2800" b="1" dirty="0">
                <a:solidFill>
                  <a:schemeClr val="dk2"/>
                </a:solidFill>
                <a:latin typeface="Calibri"/>
                <a:ea typeface="Calibri"/>
                <a:cs typeface="Calibri"/>
                <a:sym typeface="Calibri"/>
              </a:rPr>
              <a:t> vie ne </a:t>
            </a:r>
            <a:r>
              <a:rPr lang="en-US" sz="2800" b="1" dirty="0" err="1">
                <a:solidFill>
                  <a:schemeClr val="dk2"/>
                </a:solidFill>
                <a:latin typeface="Calibri"/>
                <a:ea typeface="Calibri"/>
                <a:cs typeface="Calibri"/>
                <a:sym typeface="Calibri"/>
              </a:rPr>
              <a:t>peuvent</a:t>
            </a:r>
            <a:r>
              <a:rPr lang="en-US" sz="2800" b="1" dirty="0">
                <a:solidFill>
                  <a:schemeClr val="dk2"/>
                </a:solidFill>
                <a:latin typeface="Calibri"/>
                <a:ea typeface="Calibri"/>
                <a:cs typeface="Calibri"/>
                <a:sym typeface="Calibri"/>
              </a:rPr>
              <a:t> pas </a:t>
            </a:r>
            <a:r>
              <a:rPr lang="en-US" sz="2800" b="1" dirty="0" err="1">
                <a:solidFill>
                  <a:schemeClr val="dk2"/>
                </a:solidFill>
                <a:latin typeface="Calibri"/>
                <a:ea typeface="Calibri"/>
                <a:cs typeface="Calibri"/>
                <a:sym typeface="Calibri"/>
              </a:rPr>
              <a:t>être</a:t>
            </a:r>
            <a:r>
              <a:rPr lang="en-US" sz="2800" b="1" dirty="0">
                <a:solidFill>
                  <a:schemeClr val="dk2"/>
                </a:solidFill>
                <a:latin typeface="Calibri"/>
                <a:ea typeface="Calibri"/>
                <a:cs typeface="Calibri"/>
                <a:sym typeface="Calibri"/>
              </a:rPr>
              <a:t> plus grands que les plaisirs de Dieu dans </a:t>
            </a:r>
            <a:r>
              <a:rPr lang="en-US" sz="2800" b="1" dirty="0" err="1">
                <a:solidFill>
                  <a:schemeClr val="dk2"/>
                </a:solidFill>
                <a:latin typeface="Calibri"/>
                <a:ea typeface="Calibri"/>
                <a:cs typeface="Calibri"/>
                <a:sym typeface="Calibri"/>
              </a:rPr>
              <a:t>l'éternité</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mais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quel</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aveuglement</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puisque</a:t>
            </a:r>
            <a:r>
              <a:rPr lang="en-US" sz="2800" b="1" dirty="0">
                <a:solidFill>
                  <a:schemeClr val="dk2"/>
                </a:solidFill>
                <a:latin typeface="Calibri"/>
                <a:ea typeface="Calibri"/>
                <a:cs typeface="Calibri"/>
                <a:sym typeface="Calibri"/>
              </a:rPr>
              <a:t> Dieu </a:t>
            </a:r>
            <a:r>
              <a:rPr lang="en-US" sz="2800" b="1" dirty="0" err="1">
                <a:solidFill>
                  <a:schemeClr val="dk2"/>
                </a:solidFill>
                <a:latin typeface="Calibri"/>
                <a:ea typeface="Calibri"/>
                <a:cs typeface="Calibri"/>
                <a:sym typeface="Calibri"/>
              </a:rPr>
              <a:t>est</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différent</a:t>
            </a:r>
            <a:r>
              <a:rPr lang="en-US" sz="2800" b="1" dirty="0">
                <a:solidFill>
                  <a:schemeClr val="dk2"/>
                </a:solidFill>
                <a:latin typeface="Calibri"/>
                <a:ea typeface="Calibri"/>
                <a:cs typeface="Calibri"/>
                <a:sym typeface="Calibri"/>
              </a:rPr>
              <a:t> et </a:t>
            </a:r>
            <a:r>
              <a:rPr lang="en-US" sz="2800" b="1" dirty="0" err="1">
                <a:solidFill>
                  <a:schemeClr val="dk2"/>
                </a:solidFill>
                <a:latin typeface="Calibri"/>
                <a:ea typeface="Calibri"/>
                <a:cs typeface="Calibri"/>
                <a:sym typeface="Calibri"/>
              </a:rPr>
              <a:t>meilleur</a:t>
            </a:r>
            <a:r>
              <a:rPr lang="en-US" sz="2800" b="1" dirty="0">
                <a:solidFill>
                  <a:schemeClr val="dk2"/>
                </a:solidFill>
                <a:latin typeface="Calibri"/>
                <a:ea typeface="Calibri"/>
                <a:cs typeface="Calibri"/>
                <a:sym typeface="Calibri"/>
              </a:rPr>
              <a:t> que tout le </a:t>
            </a:r>
            <a:r>
              <a:rPr lang="en-US" sz="2800" b="1" dirty="0" err="1">
                <a:solidFill>
                  <a:schemeClr val="dk2"/>
                </a:solidFill>
                <a:latin typeface="Calibri"/>
                <a:ea typeface="Calibri"/>
                <a:cs typeface="Calibri"/>
                <a:sym typeface="Calibri"/>
              </a:rPr>
              <a:t>reste</a:t>
            </a:r>
            <a:r>
              <a:rPr lang="en-US" sz="2800" b="1" dirty="0">
                <a:solidFill>
                  <a:schemeClr val="dk2"/>
                </a:solidFill>
                <a:latin typeface="Calibri"/>
                <a:ea typeface="Calibri"/>
                <a:cs typeface="Calibri"/>
                <a:sym typeface="Calibri"/>
              </a:rPr>
              <a:t>.  La joie </a:t>
            </a:r>
            <a:r>
              <a:rPr lang="en-US" sz="2800" b="1" dirty="0" err="1">
                <a:solidFill>
                  <a:schemeClr val="dk2"/>
                </a:solidFill>
                <a:latin typeface="Calibri"/>
                <a:ea typeface="Calibri"/>
                <a:cs typeface="Calibri"/>
                <a:sym typeface="Calibri"/>
              </a:rPr>
              <a:t>en</a:t>
            </a:r>
            <a:r>
              <a:rPr lang="en-US" sz="2800" b="1" dirty="0">
                <a:solidFill>
                  <a:schemeClr val="dk2"/>
                </a:solidFill>
                <a:latin typeface="Calibri"/>
                <a:ea typeface="Calibri"/>
                <a:cs typeface="Calibri"/>
                <a:sym typeface="Calibri"/>
              </a:rPr>
              <a:t> Dieu dans </a:t>
            </a:r>
            <a:r>
              <a:rPr lang="en-US" sz="2800" b="1" dirty="0" err="1">
                <a:solidFill>
                  <a:schemeClr val="dk2"/>
                </a:solidFill>
                <a:latin typeface="Calibri"/>
                <a:ea typeface="Calibri"/>
                <a:cs typeface="Calibri"/>
                <a:sym typeface="Calibri"/>
              </a:rPr>
              <a:t>cette</a:t>
            </a:r>
            <a:r>
              <a:rPr lang="en-US" sz="2800" b="1" dirty="0">
                <a:solidFill>
                  <a:schemeClr val="dk2"/>
                </a:solidFill>
                <a:latin typeface="Calibri"/>
                <a:ea typeface="Calibri"/>
                <a:cs typeface="Calibri"/>
                <a:sym typeface="Calibri"/>
              </a:rPr>
              <a:t> vie </a:t>
            </a:r>
            <a:r>
              <a:rPr lang="en-US" sz="2800" b="1" dirty="0" err="1">
                <a:solidFill>
                  <a:schemeClr val="dk2"/>
                </a:solidFill>
                <a:latin typeface="Calibri"/>
                <a:ea typeface="Calibri"/>
                <a:cs typeface="Calibri"/>
                <a:sym typeface="Calibri"/>
              </a:rPr>
              <a:t>est</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différente</a:t>
            </a:r>
            <a:r>
              <a:rPr lang="en-US" sz="2800" b="1" dirty="0">
                <a:solidFill>
                  <a:schemeClr val="dk2"/>
                </a:solidFill>
                <a:latin typeface="Calibri"/>
                <a:ea typeface="Calibri"/>
                <a:cs typeface="Calibri"/>
                <a:sym typeface="Calibri"/>
              </a:rPr>
              <a:t> et </a:t>
            </a:r>
            <a:r>
              <a:rPr lang="en-US" sz="2800" b="1" dirty="0" err="1">
                <a:solidFill>
                  <a:schemeClr val="dk2"/>
                </a:solidFill>
                <a:latin typeface="Calibri"/>
                <a:ea typeface="Calibri"/>
                <a:cs typeface="Calibri"/>
                <a:sym typeface="Calibri"/>
              </a:rPr>
              <a:t>meilleure</a:t>
            </a:r>
            <a:r>
              <a:rPr lang="en-US" sz="2800" b="1" dirty="0">
                <a:solidFill>
                  <a:schemeClr val="dk2"/>
                </a:solidFill>
                <a:latin typeface="Calibri"/>
                <a:ea typeface="Calibri"/>
                <a:cs typeface="Calibri"/>
                <a:sym typeface="Calibri"/>
              </a:rPr>
              <a:t> que tout le </a:t>
            </a:r>
            <a:r>
              <a:rPr lang="en-US" sz="2800" b="1" dirty="0" err="1">
                <a:solidFill>
                  <a:schemeClr val="dk2"/>
                </a:solidFill>
                <a:latin typeface="Calibri"/>
                <a:ea typeface="Calibri"/>
                <a:cs typeface="Calibri"/>
                <a:sym typeface="Calibri"/>
              </a:rPr>
              <a:t>reste</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maintenant</a:t>
            </a:r>
            <a:r>
              <a:rPr lang="en-US" sz="2800" b="1" dirty="0">
                <a:solidFill>
                  <a:schemeClr val="dk2"/>
                </a:solidFill>
                <a:latin typeface="Calibri"/>
                <a:ea typeface="Calibri"/>
                <a:cs typeface="Calibri"/>
                <a:sym typeface="Calibri"/>
              </a:rPr>
              <a:t>, y </a:t>
            </a:r>
            <a:r>
              <a:rPr lang="en-US" sz="2800" b="1" dirty="0" err="1">
                <a:solidFill>
                  <a:schemeClr val="dk2"/>
                </a:solidFill>
                <a:latin typeface="Calibri"/>
                <a:ea typeface="Calibri"/>
                <a:cs typeface="Calibri"/>
                <a:sym typeface="Calibri"/>
              </a:rPr>
              <a:t>compris</a:t>
            </a:r>
            <a:r>
              <a:rPr lang="en-US" sz="2800" b="1" dirty="0">
                <a:solidFill>
                  <a:schemeClr val="dk2"/>
                </a:solidFill>
                <a:latin typeface="Calibri"/>
                <a:ea typeface="Calibri"/>
                <a:cs typeface="Calibri"/>
                <a:sym typeface="Calibri"/>
              </a:rPr>
              <a:t> le </a:t>
            </a:r>
            <a:r>
              <a:rPr lang="en-US" sz="2800" b="1" dirty="0" err="1">
                <a:solidFill>
                  <a:schemeClr val="dk2"/>
                </a:solidFill>
                <a:latin typeface="Calibri"/>
                <a:ea typeface="Calibri"/>
                <a:cs typeface="Calibri"/>
                <a:sym typeface="Calibri"/>
              </a:rPr>
              <a:t>plaisir</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sexuel</a:t>
            </a:r>
            <a:r>
              <a:rPr lang="en-US" sz="2800" b="1" dirty="0">
                <a:solidFill>
                  <a:schemeClr val="dk2"/>
                </a:solidFill>
                <a:latin typeface="Calibri"/>
                <a:ea typeface="Calibri"/>
                <a:cs typeface="Calibri"/>
                <a:sym typeface="Calibri"/>
              </a:rPr>
              <a:t> ! </a:t>
            </a:r>
            <a:br>
              <a:rPr lang="en-US" sz="2800" b="1" dirty="0">
                <a:solidFill>
                  <a:schemeClr val="dk2"/>
                </a:solidFill>
                <a:latin typeface="Calibri"/>
                <a:ea typeface="Calibri"/>
                <a:cs typeface="Calibri"/>
                <a:sym typeface="Calibri"/>
              </a:rPr>
            </a:br>
            <a:r>
              <a:rPr lang="en-US" sz="2800" b="1" dirty="0" err="1">
                <a:solidFill>
                  <a:schemeClr val="dk2"/>
                </a:solidFill>
                <a:latin typeface="Calibri"/>
                <a:ea typeface="Calibri"/>
                <a:cs typeface="Calibri"/>
                <a:sym typeface="Calibri"/>
              </a:rPr>
              <a:t>Jésus</a:t>
            </a:r>
            <a:r>
              <a:rPr lang="en-US" sz="2800" b="1" dirty="0">
                <a:solidFill>
                  <a:schemeClr val="dk2"/>
                </a:solidFill>
                <a:latin typeface="Calibri"/>
                <a:ea typeface="Calibri"/>
                <a:cs typeface="Calibri"/>
                <a:sym typeface="Calibri"/>
              </a:rPr>
              <a:t> a </a:t>
            </a:r>
            <a:r>
              <a:rPr lang="en-US" sz="2800" b="1" dirty="0" err="1">
                <a:solidFill>
                  <a:schemeClr val="dk2"/>
                </a:solidFill>
                <a:latin typeface="Calibri"/>
                <a:ea typeface="Calibri"/>
                <a:cs typeface="Calibri"/>
                <a:sym typeface="Calibri"/>
              </a:rPr>
              <a:t>eu</a:t>
            </a:r>
            <a:r>
              <a:rPr lang="en-US" sz="2800" b="1" dirty="0">
                <a:solidFill>
                  <a:schemeClr val="dk2"/>
                </a:solidFill>
                <a:latin typeface="Calibri"/>
                <a:ea typeface="Calibri"/>
                <a:cs typeface="Calibri"/>
                <a:sym typeface="Calibri"/>
              </a:rPr>
              <a:t> la joie </a:t>
            </a:r>
            <a:r>
              <a:rPr lang="en-US" sz="2800" b="1" dirty="0" err="1">
                <a:solidFill>
                  <a:schemeClr val="dk2"/>
                </a:solidFill>
                <a:latin typeface="Calibri"/>
                <a:ea typeface="Calibri"/>
                <a:cs typeface="Calibri"/>
                <a:sym typeface="Calibri"/>
              </a:rPr>
              <a:t>suprême</a:t>
            </a:r>
            <a:r>
              <a:rPr lang="en-US" sz="2800" b="1" dirty="0">
                <a:solidFill>
                  <a:schemeClr val="dk2"/>
                </a:solidFill>
                <a:latin typeface="Calibri"/>
                <a:ea typeface="Calibri"/>
                <a:cs typeface="Calibri"/>
                <a:sym typeface="Calibri"/>
              </a:rPr>
              <a:t> sans </a:t>
            </a:r>
            <a:r>
              <a:rPr lang="en-US" sz="2800" b="1" dirty="0" err="1">
                <a:solidFill>
                  <a:schemeClr val="dk2"/>
                </a:solidFill>
                <a:latin typeface="Calibri"/>
                <a:ea typeface="Calibri"/>
                <a:cs typeface="Calibri"/>
                <a:sym typeface="Calibri"/>
              </a:rPr>
              <a:t>sexe</a:t>
            </a:r>
            <a:r>
              <a:rPr lang="en-US" sz="2800" b="1" dirty="0">
                <a:solidFill>
                  <a:schemeClr val="dk2"/>
                </a:solidFill>
                <a:latin typeface="Calibri"/>
                <a:ea typeface="Calibri"/>
                <a:cs typeface="Calibri"/>
                <a:sym typeface="Calibri"/>
              </a:rPr>
              <a:t> !</a:t>
            </a:r>
            <a:r>
              <a:rPr lang="en-US" sz="2800" dirty="0"/>
              <a:t/>
            </a:r>
            <a:br>
              <a:rPr lang="en-US" sz="2800" dirty="0"/>
            </a:br>
            <a:r>
              <a:rPr lang="en-US" sz="2800" dirty="0"/>
              <a:t/>
            </a:r>
            <a:br>
              <a:rPr lang="en-US" sz="2800" dirty="0"/>
            </a:br>
            <a:r>
              <a:rPr lang="en-US" sz="2800" dirty="0"/>
              <a:t/>
            </a:r>
            <a:br>
              <a:rPr lang="en-US" sz="2800" dirty="0"/>
            </a:br>
            <a:r>
              <a:rPr lang="en-US" sz="2800" dirty="0"/>
              <a:t/>
            </a:r>
            <a:br>
              <a:rPr lang="en-US" sz="2800" dirty="0"/>
            </a:br>
            <a:r>
              <a:rPr lang="en-US" sz="1800" dirty="0">
                <a:solidFill>
                  <a:schemeClr val="lt1"/>
                </a:solidFill>
                <a:latin typeface="Calibri"/>
                <a:ea typeface="Calibri"/>
                <a:cs typeface="Calibri"/>
                <a:sym typeface="Calibri"/>
              </a:rPr>
              <a:t>From “Know Your God,” John’s discipleship </a:t>
            </a:r>
            <a:r>
              <a:rPr lang="en-US" sz="1800" i="1" dirty="0">
                <a:solidFill>
                  <a:schemeClr val="lt1"/>
                </a:solidFill>
                <a:latin typeface="Calibri"/>
                <a:ea typeface="Calibri"/>
                <a:cs typeface="Calibri"/>
                <a:sym typeface="Calibri"/>
              </a:rPr>
              <a:t>e</a:t>
            </a:r>
            <a:r>
              <a:rPr lang="en-US" sz="1800" dirty="0">
                <a:solidFill>
                  <a:schemeClr val="lt1"/>
                </a:solidFill>
                <a:latin typeface="Calibri"/>
                <a:ea typeface="Calibri"/>
                <a:cs typeface="Calibri"/>
                <a:sym typeface="Calibri"/>
              </a:rPr>
              <a:t>Book on God’s attributes, page </a:t>
            </a:r>
            <a:r>
              <a:rPr lang="en-US" sz="1800" dirty="0" smtClean="0">
                <a:solidFill>
                  <a:schemeClr val="lt1"/>
                </a:solidFill>
                <a:latin typeface="Calibri"/>
                <a:ea typeface="Calibri"/>
                <a:cs typeface="Calibri"/>
                <a:sym typeface="Calibri"/>
              </a:rPr>
              <a:t>65, </a:t>
            </a:r>
            <a:r>
              <a:rPr lang="en-US" sz="1800" dirty="0">
                <a:solidFill>
                  <a:schemeClr val="lt1"/>
                </a:solidFill>
                <a:latin typeface="Calibri"/>
                <a:ea typeface="Calibri"/>
                <a:cs typeface="Calibri"/>
                <a:sym typeface="Calibri"/>
              </a:rPr>
              <a:t/>
            </a:r>
            <a:br>
              <a:rPr lang="en-US" sz="1800" dirty="0">
                <a:solidFill>
                  <a:schemeClr val="lt1"/>
                </a:solidFill>
                <a:latin typeface="Calibri"/>
                <a:ea typeface="Calibri"/>
                <a:cs typeface="Calibri"/>
                <a:sym typeface="Calibri"/>
              </a:rPr>
            </a:br>
            <a:r>
              <a:rPr lang="en-US" sz="1800" dirty="0">
                <a:solidFill>
                  <a:schemeClr val="lt1"/>
                </a:solidFill>
                <a:latin typeface="Calibri"/>
                <a:ea typeface="Calibri"/>
                <a:cs typeface="Calibri"/>
                <a:sym typeface="Calibri"/>
              </a:rPr>
              <a:t>available free at www.GraceGodChrist.com</a:t>
            </a:r>
            <a:r>
              <a:rPr lang="en-US" sz="2800" dirty="0"/>
              <a:t/>
            </a:r>
            <a:br>
              <a:rPr lang="en-US" sz="2800" dirty="0"/>
            </a:br>
            <a:r>
              <a:rPr lang="en-US" sz="2800" dirty="0"/>
              <a:t> </a:t>
            </a:r>
            <a:br>
              <a:rPr lang="en-US" sz="2800" dirty="0"/>
            </a:br>
            <a:endParaRPr sz="2800" dirty="0"/>
          </a:p>
        </p:txBody>
      </p:sp>
    </p:spTree>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bg>
      <p:bgPr>
        <a:solidFill>
          <a:srgbClr val="CC00CC"/>
        </a:solidFill>
        <a:effectLst/>
      </p:bgPr>
    </p:bg>
    <p:spTree>
      <p:nvGrpSpPr>
        <p:cNvPr id="1" name="Shape 4473"/>
        <p:cNvGrpSpPr/>
        <p:nvPr/>
      </p:nvGrpSpPr>
      <p:grpSpPr>
        <a:xfrm>
          <a:off x="0" y="0"/>
          <a:ext cx="0" cy="0"/>
          <a:chOff x="0" y="0"/>
          <a:chExt cx="0" cy="0"/>
        </a:xfrm>
      </p:grpSpPr>
      <p:sp>
        <p:nvSpPr>
          <p:cNvPr id="4474" name="Google Shape;4474;p255"/>
          <p:cNvSpPr txBox="1">
            <a:spLocks noGrp="1"/>
          </p:cNvSpPr>
          <p:nvPr>
            <p:ph type="title"/>
          </p:nvPr>
        </p:nvSpPr>
        <p:spPr>
          <a:xfrm>
            <a:off x="251520" y="2862064"/>
            <a:ext cx="86868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sz="2600" b="1" dirty="0">
                <a:solidFill>
                  <a:schemeClr val="dk2"/>
                </a:solidFill>
                <a:latin typeface="Calibri"/>
                <a:ea typeface="Calibri"/>
                <a:cs typeface="Calibri"/>
                <a:sym typeface="Calibri"/>
              </a:rPr>
              <a:t>	« La joie que </a:t>
            </a:r>
            <a:r>
              <a:rPr lang="en-US" sz="2600" b="1" dirty="0" err="1">
                <a:solidFill>
                  <a:schemeClr val="dk2"/>
                </a:solidFill>
                <a:latin typeface="Calibri"/>
                <a:ea typeface="Calibri"/>
                <a:cs typeface="Calibri"/>
                <a:sym typeface="Calibri"/>
              </a:rPr>
              <a:t>Jésus</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avait</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en</a:t>
            </a:r>
            <a:r>
              <a:rPr lang="en-US" sz="2600" b="1" dirty="0">
                <a:solidFill>
                  <a:schemeClr val="dk2"/>
                </a:solidFill>
                <a:latin typeface="Calibri"/>
                <a:ea typeface="Calibri"/>
                <a:cs typeface="Calibri"/>
                <a:sym typeface="Calibri"/>
              </a:rPr>
              <a:t> Dieu </a:t>
            </a:r>
            <a:r>
              <a:rPr lang="en-US" sz="2600" b="1" dirty="0" err="1">
                <a:solidFill>
                  <a:schemeClr val="dk2"/>
                </a:solidFill>
                <a:latin typeface="Calibri"/>
                <a:ea typeface="Calibri"/>
                <a:cs typeface="Calibri"/>
                <a:sym typeface="Calibri"/>
              </a:rPr>
              <a:t>était</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une</a:t>
            </a:r>
            <a:r>
              <a:rPr lang="en-US" sz="2600" b="1" dirty="0">
                <a:solidFill>
                  <a:schemeClr val="dk2"/>
                </a:solidFill>
                <a:latin typeface="Calibri"/>
                <a:ea typeface="Calibri"/>
                <a:cs typeface="Calibri"/>
                <a:sym typeface="Calibri"/>
              </a:rPr>
              <a:t> joie </a:t>
            </a:r>
            <a:r>
              <a:rPr lang="en-US" sz="2600" b="1" dirty="0" err="1">
                <a:solidFill>
                  <a:schemeClr val="dk2"/>
                </a:solidFill>
                <a:latin typeface="Calibri"/>
                <a:ea typeface="Calibri"/>
                <a:cs typeface="Calibri"/>
                <a:sym typeface="Calibri"/>
              </a:rPr>
              <a:t>différente</a:t>
            </a:r>
            <a:r>
              <a:rPr lang="en-US" sz="2600" b="1" dirty="0">
                <a:solidFill>
                  <a:schemeClr val="dk2"/>
                </a:solidFill>
                <a:latin typeface="Calibri"/>
                <a:ea typeface="Calibri"/>
                <a:cs typeface="Calibri"/>
                <a:sym typeface="Calibri"/>
              </a:rPr>
              <a:t> et </a:t>
            </a:r>
            <a:r>
              <a:rPr lang="en-US" sz="2600" b="1" dirty="0" err="1">
                <a:solidFill>
                  <a:schemeClr val="dk2"/>
                </a:solidFill>
                <a:latin typeface="Calibri"/>
                <a:ea typeface="Calibri"/>
                <a:cs typeface="Calibri"/>
                <a:sym typeface="Calibri"/>
              </a:rPr>
              <a:t>meilleure</a:t>
            </a:r>
            <a:r>
              <a:rPr lang="en-US" sz="2600" b="1" dirty="0">
                <a:solidFill>
                  <a:schemeClr val="dk2"/>
                </a:solidFill>
                <a:latin typeface="Calibri"/>
                <a:ea typeface="Calibri"/>
                <a:cs typeface="Calibri"/>
                <a:sym typeface="Calibri"/>
              </a:rPr>
              <a:t> que la joie de </a:t>
            </a:r>
            <a:r>
              <a:rPr lang="en-US" sz="2600" b="1" dirty="0" err="1">
                <a:solidFill>
                  <a:schemeClr val="dk2"/>
                </a:solidFill>
                <a:latin typeface="Calibri"/>
                <a:ea typeface="Calibri"/>
                <a:cs typeface="Calibri"/>
                <a:sym typeface="Calibri"/>
              </a:rPr>
              <a:t>toute</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autre</a:t>
            </a:r>
            <a:r>
              <a:rPr lang="en-US" sz="2600" b="1" dirty="0">
                <a:solidFill>
                  <a:schemeClr val="dk2"/>
                </a:solidFill>
                <a:latin typeface="Calibri"/>
                <a:ea typeface="Calibri"/>
                <a:cs typeface="Calibri"/>
                <a:sym typeface="Calibri"/>
              </a:rPr>
              <a:t> chose. </a:t>
            </a:r>
            <a:br>
              <a:rPr lang="en-US" sz="2600" b="1" dirty="0">
                <a:solidFill>
                  <a:schemeClr val="dk2"/>
                </a:solidFill>
                <a:latin typeface="Calibri"/>
                <a:ea typeface="Calibri"/>
                <a:cs typeface="Calibri"/>
                <a:sym typeface="Calibri"/>
              </a:rPr>
            </a:br>
            <a:r>
              <a:rPr lang="en-US" sz="2600" b="1" dirty="0" err="1">
                <a:solidFill>
                  <a:schemeClr val="dk2"/>
                </a:solidFill>
                <a:latin typeface="Calibri"/>
                <a:ea typeface="Calibri"/>
                <a:cs typeface="Calibri"/>
                <a:sym typeface="Calibri"/>
              </a:rPr>
              <a:t>Jésus</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n'avait</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aucune</a:t>
            </a:r>
            <a:r>
              <a:rPr lang="en-US" sz="2600" b="1" dirty="0">
                <a:solidFill>
                  <a:schemeClr val="dk2"/>
                </a:solidFill>
                <a:latin typeface="Calibri"/>
                <a:ea typeface="Calibri"/>
                <a:cs typeface="Calibri"/>
                <a:sym typeface="Calibri"/>
              </a:rPr>
              <a:t> des </a:t>
            </a:r>
            <a:r>
              <a:rPr lang="en-US" sz="2600" b="1" dirty="0" err="1">
                <a:solidFill>
                  <a:schemeClr val="dk2"/>
                </a:solidFill>
                <a:latin typeface="Calibri"/>
                <a:ea typeface="Calibri"/>
                <a:cs typeface="Calibri"/>
                <a:sym typeface="Calibri"/>
              </a:rPr>
              <a:t>joies</a:t>
            </a:r>
            <a:r>
              <a:rPr lang="en-US" sz="2600" b="1" dirty="0">
                <a:solidFill>
                  <a:schemeClr val="dk2"/>
                </a:solidFill>
                <a:latin typeface="Calibri"/>
                <a:ea typeface="Calibri"/>
                <a:cs typeface="Calibri"/>
                <a:sym typeface="Calibri"/>
              </a:rPr>
              <a:t> du monde </a:t>
            </a:r>
            <a:r>
              <a:rPr lang="en-US" sz="2600" b="1" dirty="0" err="1">
                <a:solidFill>
                  <a:schemeClr val="dk2"/>
                </a:solidFill>
                <a:latin typeface="Calibri"/>
                <a:ea typeface="Calibri"/>
                <a:cs typeface="Calibri"/>
                <a:sym typeface="Calibri"/>
              </a:rPr>
              <a:t>comme</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une</a:t>
            </a:r>
            <a:r>
              <a:rPr lang="en-US" sz="2600" b="1" dirty="0">
                <a:solidFill>
                  <a:schemeClr val="dk2"/>
                </a:solidFill>
                <a:latin typeface="Calibri"/>
                <a:ea typeface="Calibri"/>
                <a:cs typeface="Calibri"/>
                <a:sym typeface="Calibri"/>
              </a:rPr>
              <a:t> belle </a:t>
            </a:r>
            <a:r>
              <a:rPr lang="en-US" sz="2600" b="1" dirty="0" err="1">
                <a:solidFill>
                  <a:schemeClr val="dk2"/>
                </a:solidFill>
                <a:latin typeface="Calibri"/>
                <a:ea typeface="Calibri"/>
                <a:cs typeface="Calibri"/>
                <a:sym typeface="Calibri"/>
              </a:rPr>
              <a:t>maison</a:t>
            </a:r>
            <a:r>
              <a:rPr lang="en-US" sz="2600" b="1" dirty="0">
                <a:solidFill>
                  <a:schemeClr val="dk2"/>
                </a:solidFill>
                <a:latin typeface="Calibri"/>
                <a:ea typeface="Calibri"/>
                <a:cs typeface="Calibri"/>
                <a:sym typeface="Calibri"/>
              </a:rPr>
              <a:t> et de </a:t>
            </a:r>
            <a:r>
              <a:rPr lang="en-US" sz="2600" b="1" dirty="0" err="1">
                <a:solidFill>
                  <a:schemeClr val="dk2"/>
                </a:solidFill>
                <a:latin typeface="Calibri"/>
                <a:ea typeface="Calibri"/>
                <a:cs typeface="Calibri"/>
                <a:sym typeface="Calibri"/>
              </a:rPr>
              <a:t>l'argent</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mais</a:t>
            </a:r>
            <a:r>
              <a:rPr lang="en-US" sz="2600" b="1" dirty="0">
                <a:solidFill>
                  <a:schemeClr val="dk2"/>
                </a:solidFill>
                <a:latin typeface="Calibri"/>
                <a:ea typeface="Calibri"/>
                <a:cs typeface="Calibri"/>
                <a:sym typeface="Calibri"/>
              </a:rPr>
              <a:t> il </a:t>
            </a:r>
            <a:r>
              <a:rPr lang="en-US" sz="2600" b="1" dirty="0" err="1">
                <a:solidFill>
                  <a:schemeClr val="dk2"/>
                </a:solidFill>
                <a:latin typeface="Calibri"/>
                <a:ea typeface="Calibri"/>
                <a:cs typeface="Calibri"/>
                <a:sym typeface="Calibri"/>
              </a:rPr>
              <a:t>était</a:t>
            </a:r>
            <a:r>
              <a:rPr lang="en-US" sz="2600" b="1" dirty="0">
                <a:solidFill>
                  <a:schemeClr val="dk2"/>
                </a:solidFill>
                <a:latin typeface="Calibri"/>
                <a:ea typeface="Calibri"/>
                <a:cs typeface="Calibri"/>
                <a:sym typeface="Calibri"/>
              </a:rPr>
              <a:t> la </a:t>
            </a:r>
            <a:r>
              <a:rPr lang="en-US" sz="2600" b="1" dirty="0" err="1">
                <a:solidFill>
                  <a:schemeClr val="dk2"/>
                </a:solidFill>
                <a:latin typeface="Calibri"/>
                <a:ea typeface="Calibri"/>
                <a:cs typeface="Calibri"/>
                <a:sym typeface="Calibri"/>
              </a:rPr>
              <a:t>personne</a:t>
            </a:r>
            <a:r>
              <a:rPr lang="en-US" sz="2600" b="1" dirty="0">
                <a:solidFill>
                  <a:schemeClr val="dk2"/>
                </a:solidFill>
                <a:latin typeface="Calibri"/>
                <a:ea typeface="Calibri"/>
                <a:cs typeface="Calibri"/>
                <a:sym typeface="Calibri"/>
              </a:rPr>
              <a:t> la plus </a:t>
            </a:r>
            <a:r>
              <a:rPr lang="en-US" sz="2600" b="1" dirty="0" err="1">
                <a:solidFill>
                  <a:schemeClr val="dk2"/>
                </a:solidFill>
                <a:latin typeface="Calibri"/>
                <a:ea typeface="Calibri"/>
                <a:cs typeface="Calibri"/>
                <a:sym typeface="Calibri"/>
              </a:rPr>
              <a:t>heureuse</a:t>
            </a:r>
            <a:r>
              <a:rPr lang="en-US" sz="2600" b="1" dirty="0">
                <a:solidFill>
                  <a:schemeClr val="dk2"/>
                </a:solidFill>
                <a:latin typeface="Calibri"/>
                <a:ea typeface="Calibri"/>
                <a:cs typeface="Calibri"/>
                <a:sym typeface="Calibri"/>
              </a:rPr>
              <a:t> jamais sur </a:t>
            </a:r>
            <a:r>
              <a:rPr lang="en-US" sz="2600" b="1" dirty="0" err="1">
                <a:solidFill>
                  <a:schemeClr val="dk2"/>
                </a:solidFill>
                <a:latin typeface="Calibri"/>
                <a:ea typeface="Calibri"/>
                <a:cs typeface="Calibri"/>
                <a:sym typeface="Calibri"/>
              </a:rPr>
              <a:t>terre</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parce</a:t>
            </a:r>
            <a:r>
              <a:rPr lang="en-US" sz="2600" b="1" dirty="0">
                <a:solidFill>
                  <a:schemeClr val="dk2"/>
                </a:solidFill>
                <a:latin typeface="Calibri"/>
                <a:ea typeface="Calibri"/>
                <a:cs typeface="Calibri"/>
                <a:sym typeface="Calibri"/>
              </a:rPr>
              <a:t> que </a:t>
            </a:r>
            <a:r>
              <a:rPr lang="en-US" sz="2600" b="1" dirty="0" err="1">
                <a:solidFill>
                  <a:schemeClr val="dk2"/>
                </a:solidFill>
                <a:latin typeface="Calibri"/>
                <a:ea typeface="Calibri"/>
                <a:cs typeface="Calibri"/>
                <a:sym typeface="Calibri"/>
              </a:rPr>
              <a:t>lui</a:t>
            </a:r>
            <a:r>
              <a:rPr lang="en-US" sz="2600" b="1" dirty="0">
                <a:solidFill>
                  <a:schemeClr val="dk2"/>
                </a:solidFill>
                <a:latin typeface="Calibri"/>
                <a:ea typeface="Calibri"/>
                <a:cs typeface="Calibri"/>
                <a:sym typeface="Calibri"/>
              </a:rPr>
              <a:t>, plus que </a:t>
            </a:r>
            <a:r>
              <a:rPr lang="en-US" sz="2600" b="1" dirty="0" err="1">
                <a:solidFill>
                  <a:schemeClr val="dk2"/>
                </a:solidFill>
                <a:latin typeface="Calibri"/>
                <a:ea typeface="Calibri"/>
                <a:cs typeface="Calibri"/>
                <a:sym typeface="Calibri"/>
              </a:rPr>
              <a:t>tous</a:t>
            </a:r>
            <a:r>
              <a:rPr lang="en-US" sz="2600" b="1" dirty="0">
                <a:solidFill>
                  <a:schemeClr val="dk2"/>
                </a:solidFill>
                <a:latin typeface="Calibri"/>
                <a:ea typeface="Calibri"/>
                <a:cs typeface="Calibri"/>
                <a:sym typeface="Calibri"/>
              </a:rPr>
              <a:t> les </a:t>
            </a:r>
            <a:r>
              <a:rPr lang="en-US" sz="2600" b="1" dirty="0" err="1">
                <a:solidFill>
                  <a:schemeClr val="dk2"/>
                </a:solidFill>
                <a:latin typeface="Calibri"/>
                <a:ea typeface="Calibri"/>
                <a:cs typeface="Calibri"/>
                <a:sym typeface="Calibri"/>
              </a:rPr>
              <a:t>autres</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avait</a:t>
            </a:r>
            <a:r>
              <a:rPr lang="en-US" sz="2600" b="1" dirty="0">
                <a:solidFill>
                  <a:schemeClr val="dk2"/>
                </a:solidFill>
                <a:latin typeface="Calibri"/>
                <a:ea typeface="Calibri"/>
                <a:cs typeface="Calibri"/>
                <a:sym typeface="Calibri"/>
              </a:rPr>
              <a:t> la plus </a:t>
            </a:r>
            <a:r>
              <a:rPr lang="en-US" sz="2600" b="1" dirty="0" err="1">
                <a:solidFill>
                  <a:schemeClr val="dk2"/>
                </a:solidFill>
                <a:latin typeface="Calibri"/>
                <a:ea typeface="Calibri"/>
                <a:cs typeface="Calibri"/>
                <a:sym typeface="Calibri"/>
              </a:rPr>
              <a:t>grande</a:t>
            </a:r>
            <a:r>
              <a:rPr lang="en-US" sz="2600" b="1" dirty="0">
                <a:solidFill>
                  <a:schemeClr val="dk2"/>
                </a:solidFill>
                <a:latin typeface="Calibri"/>
                <a:ea typeface="Calibri"/>
                <a:cs typeface="Calibri"/>
                <a:sym typeface="Calibri"/>
              </a:rPr>
              <a:t> joie </a:t>
            </a:r>
            <a:r>
              <a:rPr lang="en-US" sz="2600" b="1" dirty="0" err="1">
                <a:solidFill>
                  <a:schemeClr val="dk2"/>
                </a:solidFill>
                <a:latin typeface="Calibri"/>
                <a:ea typeface="Calibri"/>
                <a:cs typeface="Calibri"/>
                <a:sym typeface="Calibri"/>
              </a:rPr>
              <a:t>en</a:t>
            </a:r>
            <a:r>
              <a:rPr lang="en-US" sz="2600" b="1" dirty="0">
                <a:solidFill>
                  <a:schemeClr val="dk2"/>
                </a:solidFill>
                <a:latin typeface="Calibri"/>
                <a:ea typeface="Calibri"/>
                <a:cs typeface="Calibri"/>
                <a:sym typeface="Calibri"/>
              </a:rPr>
              <a:t> Dieu. » </a:t>
            </a:r>
            <a:br>
              <a:rPr lang="en-US" sz="2600" b="1" dirty="0">
                <a:solidFill>
                  <a:schemeClr val="dk2"/>
                </a:solidFill>
                <a:latin typeface="Calibri"/>
                <a:ea typeface="Calibri"/>
                <a:cs typeface="Calibri"/>
                <a:sym typeface="Calibri"/>
              </a:rPr>
            </a:br>
            <a:r>
              <a:rPr lang="en-US" sz="2600" b="1" dirty="0">
                <a:solidFill>
                  <a:schemeClr val="dk2"/>
                </a:solidFill>
                <a:latin typeface="Calibri"/>
                <a:ea typeface="Calibri"/>
                <a:cs typeface="Calibri"/>
                <a:sym typeface="Calibri"/>
              </a:rPr>
              <a:t>	« Plus que </a:t>
            </a:r>
            <a:r>
              <a:rPr lang="en-US" sz="2600" b="1" dirty="0" err="1">
                <a:solidFill>
                  <a:schemeClr val="dk2"/>
                </a:solidFill>
                <a:latin typeface="Calibri"/>
                <a:ea typeface="Calibri"/>
                <a:cs typeface="Calibri"/>
                <a:sym typeface="Calibri"/>
              </a:rPr>
              <a:t>quiconque</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Jésus</a:t>
            </a:r>
            <a:r>
              <a:rPr lang="en-US" sz="2600" b="1" dirty="0">
                <a:solidFill>
                  <a:schemeClr val="dk2"/>
                </a:solidFill>
                <a:latin typeface="Calibri"/>
                <a:ea typeface="Calibri"/>
                <a:cs typeface="Calibri"/>
                <a:sym typeface="Calibri"/>
              </a:rPr>
              <a:t> a recherché la joie </a:t>
            </a:r>
            <a:r>
              <a:rPr lang="en-US" sz="2600" b="1" dirty="0" err="1">
                <a:solidFill>
                  <a:schemeClr val="dk2"/>
                </a:solidFill>
                <a:latin typeface="Calibri"/>
                <a:ea typeface="Calibri"/>
                <a:cs typeface="Calibri"/>
                <a:sym typeface="Calibri"/>
              </a:rPr>
              <a:t>en</a:t>
            </a:r>
            <a:r>
              <a:rPr lang="en-US" sz="2600" b="1" dirty="0">
                <a:solidFill>
                  <a:schemeClr val="dk2"/>
                </a:solidFill>
                <a:latin typeface="Calibri"/>
                <a:ea typeface="Calibri"/>
                <a:cs typeface="Calibri"/>
                <a:sym typeface="Calibri"/>
              </a:rPr>
              <a:t> Dieu, non dans les choses du monde, et plus que </a:t>
            </a:r>
            <a:r>
              <a:rPr lang="en-US" sz="2600" b="1" dirty="0" err="1">
                <a:solidFill>
                  <a:schemeClr val="dk2"/>
                </a:solidFill>
                <a:latin typeface="Calibri"/>
                <a:ea typeface="Calibri"/>
                <a:cs typeface="Calibri"/>
                <a:sym typeface="Calibri"/>
              </a:rPr>
              <a:t>tous</a:t>
            </a:r>
            <a:r>
              <a:rPr lang="en-US" sz="2600" b="1" dirty="0">
                <a:solidFill>
                  <a:schemeClr val="dk2"/>
                </a:solidFill>
                <a:latin typeface="Calibri"/>
                <a:ea typeface="Calibri"/>
                <a:cs typeface="Calibri"/>
                <a:sym typeface="Calibri"/>
              </a:rPr>
              <a:t> les </a:t>
            </a:r>
            <a:r>
              <a:rPr lang="en-US" sz="2600" b="1" dirty="0" err="1">
                <a:solidFill>
                  <a:schemeClr val="dk2"/>
                </a:solidFill>
                <a:latin typeface="Calibri"/>
                <a:ea typeface="Calibri"/>
                <a:cs typeface="Calibri"/>
                <a:sym typeface="Calibri"/>
              </a:rPr>
              <a:t>autres</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Jésus</a:t>
            </a:r>
            <a:r>
              <a:rPr lang="en-US" sz="2600" b="1" dirty="0">
                <a:solidFill>
                  <a:schemeClr val="dk2"/>
                </a:solidFill>
                <a:latin typeface="Calibri"/>
                <a:ea typeface="Calibri"/>
                <a:cs typeface="Calibri"/>
                <a:sym typeface="Calibri"/>
              </a:rPr>
              <a:t> a </a:t>
            </a:r>
            <a:r>
              <a:rPr lang="en-US" sz="2600" b="1" dirty="0" err="1">
                <a:solidFill>
                  <a:schemeClr val="dk2"/>
                </a:solidFill>
                <a:latin typeface="Calibri"/>
                <a:ea typeface="Calibri"/>
                <a:cs typeface="Calibri"/>
                <a:sym typeface="Calibri"/>
              </a:rPr>
              <a:t>marché</a:t>
            </a:r>
            <a:r>
              <a:rPr lang="en-US" sz="2600" b="1" dirty="0">
                <a:solidFill>
                  <a:schemeClr val="dk2"/>
                </a:solidFill>
                <a:latin typeface="Calibri"/>
                <a:ea typeface="Calibri"/>
                <a:cs typeface="Calibri"/>
                <a:sym typeface="Calibri"/>
              </a:rPr>
              <a:t> dans les </a:t>
            </a:r>
            <a:r>
              <a:rPr lang="en-US" sz="2600" b="1" dirty="0" err="1">
                <a:solidFill>
                  <a:schemeClr val="dk2"/>
                </a:solidFill>
                <a:latin typeface="Calibri"/>
                <a:ea typeface="Calibri"/>
                <a:cs typeface="Calibri"/>
                <a:sym typeface="Calibri"/>
              </a:rPr>
              <a:t>voies</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justes</a:t>
            </a:r>
            <a:r>
              <a:rPr lang="en-US" sz="2600" b="1" dirty="0">
                <a:solidFill>
                  <a:schemeClr val="dk2"/>
                </a:solidFill>
                <a:latin typeface="Calibri"/>
                <a:ea typeface="Calibri"/>
                <a:cs typeface="Calibri"/>
                <a:sym typeface="Calibri"/>
              </a:rPr>
              <a:t> de Dieu, de </a:t>
            </a:r>
            <a:r>
              <a:rPr lang="en-US" sz="2600" b="1" dirty="0" err="1">
                <a:solidFill>
                  <a:schemeClr val="dk2"/>
                </a:solidFill>
                <a:latin typeface="Calibri"/>
                <a:ea typeface="Calibri"/>
                <a:cs typeface="Calibri"/>
                <a:sym typeface="Calibri"/>
              </a:rPr>
              <a:t>sorte</a:t>
            </a:r>
            <a:r>
              <a:rPr lang="en-US" sz="2600" b="1" dirty="0">
                <a:solidFill>
                  <a:schemeClr val="dk2"/>
                </a:solidFill>
                <a:latin typeface="Calibri"/>
                <a:ea typeface="Calibri"/>
                <a:cs typeface="Calibri"/>
                <a:sym typeface="Calibri"/>
              </a:rPr>
              <a:t> que </a:t>
            </a:r>
            <a:r>
              <a:rPr lang="en-US" sz="2600" b="1" dirty="0" err="1">
                <a:solidFill>
                  <a:schemeClr val="dk2"/>
                </a:solidFill>
                <a:latin typeface="Calibri"/>
                <a:ea typeface="Calibri"/>
                <a:cs typeface="Calibri"/>
                <a:sym typeface="Calibri"/>
              </a:rPr>
              <a:t>sa</a:t>
            </a:r>
            <a:r>
              <a:rPr lang="en-US" sz="2600" b="1" dirty="0">
                <a:solidFill>
                  <a:schemeClr val="dk2"/>
                </a:solidFill>
                <a:latin typeface="Calibri"/>
                <a:ea typeface="Calibri"/>
                <a:cs typeface="Calibri"/>
                <a:sym typeface="Calibri"/>
              </a:rPr>
              <a:t> joie complete </a:t>
            </a:r>
            <a:r>
              <a:rPr lang="en-US" sz="2600" b="1" dirty="0" err="1">
                <a:solidFill>
                  <a:schemeClr val="dk2"/>
                </a:solidFill>
                <a:latin typeface="Calibri"/>
                <a:ea typeface="Calibri"/>
                <a:cs typeface="Calibri"/>
                <a:sym typeface="Calibri"/>
              </a:rPr>
              <a:t>en</a:t>
            </a:r>
            <a:r>
              <a:rPr lang="en-US" sz="2600" b="1" dirty="0">
                <a:solidFill>
                  <a:schemeClr val="dk2"/>
                </a:solidFill>
                <a:latin typeface="Calibri"/>
                <a:ea typeface="Calibri"/>
                <a:cs typeface="Calibri"/>
                <a:sym typeface="Calibri"/>
              </a:rPr>
              <a:t> Dieu a </a:t>
            </a:r>
            <a:r>
              <a:rPr lang="en-US" sz="2600" b="1" dirty="0" err="1">
                <a:solidFill>
                  <a:schemeClr val="dk2"/>
                </a:solidFill>
                <a:latin typeface="Calibri"/>
                <a:ea typeface="Calibri"/>
                <a:cs typeface="Calibri"/>
                <a:sym typeface="Calibri"/>
              </a:rPr>
              <a:t>été</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rendue</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complète</a:t>
            </a:r>
            <a:r>
              <a:rPr lang="en-US" sz="2600" b="1" dirty="0">
                <a:solidFill>
                  <a:schemeClr val="dk2"/>
                </a:solidFill>
                <a:latin typeface="Calibri"/>
                <a:ea typeface="Calibri"/>
                <a:cs typeface="Calibri"/>
                <a:sym typeface="Calibri"/>
              </a:rPr>
              <a:t> par </a:t>
            </a:r>
            <a:r>
              <a:rPr lang="en-US" sz="2600" b="1" dirty="0" err="1">
                <a:solidFill>
                  <a:schemeClr val="dk2"/>
                </a:solidFill>
                <a:latin typeface="Calibri"/>
                <a:ea typeface="Calibri"/>
                <a:cs typeface="Calibri"/>
                <a:sym typeface="Calibri"/>
              </a:rPr>
              <a:t>sa</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marche</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toujours</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en</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harmonie</a:t>
            </a:r>
            <a:r>
              <a:rPr lang="en-US" sz="2600" b="1" dirty="0">
                <a:solidFill>
                  <a:schemeClr val="dk2"/>
                </a:solidFill>
                <a:latin typeface="Calibri"/>
                <a:ea typeface="Calibri"/>
                <a:cs typeface="Calibri"/>
                <a:sym typeface="Calibri"/>
              </a:rPr>
              <a:t>. avec la </a:t>
            </a:r>
            <a:r>
              <a:rPr lang="en-US" sz="2600" b="1" dirty="0" err="1">
                <a:solidFill>
                  <a:schemeClr val="dk2"/>
                </a:solidFill>
                <a:latin typeface="Calibri"/>
                <a:ea typeface="Calibri"/>
                <a:cs typeface="Calibri"/>
                <a:sym typeface="Calibri"/>
              </a:rPr>
              <a:t>volonté</a:t>
            </a:r>
            <a:r>
              <a:rPr lang="en-US" sz="2600" b="1" dirty="0">
                <a:solidFill>
                  <a:schemeClr val="dk2"/>
                </a:solidFill>
                <a:latin typeface="Calibri"/>
                <a:ea typeface="Calibri"/>
                <a:cs typeface="Calibri"/>
                <a:sym typeface="Calibri"/>
              </a:rPr>
              <a:t> de Dieu. » </a:t>
            </a:r>
            <a:br>
              <a:rPr lang="en-US" sz="2600" b="1" dirty="0">
                <a:solidFill>
                  <a:schemeClr val="dk2"/>
                </a:solidFill>
                <a:latin typeface="Calibri"/>
                <a:ea typeface="Calibri"/>
                <a:cs typeface="Calibri"/>
                <a:sym typeface="Calibri"/>
              </a:rPr>
            </a:br>
            <a:r>
              <a:rPr lang="en-US" sz="2600" b="1" dirty="0">
                <a:solidFill>
                  <a:schemeClr val="dk2"/>
                </a:solidFill>
                <a:latin typeface="Calibri"/>
                <a:ea typeface="Calibri"/>
                <a:cs typeface="Calibri"/>
                <a:sym typeface="Calibri"/>
              </a:rPr>
              <a:t>	« </a:t>
            </a:r>
            <a:r>
              <a:rPr lang="en-US" sz="2600" b="1" dirty="0" err="1">
                <a:solidFill>
                  <a:schemeClr val="dk2"/>
                </a:solidFill>
                <a:latin typeface="Calibri"/>
                <a:ea typeface="Calibri"/>
                <a:cs typeface="Calibri"/>
                <a:sym typeface="Calibri"/>
              </a:rPr>
              <a:t>Jésus</a:t>
            </a:r>
            <a:r>
              <a:rPr lang="en-US" sz="2600" b="1" dirty="0">
                <a:solidFill>
                  <a:schemeClr val="dk2"/>
                </a:solidFill>
                <a:latin typeface="Calibri"/>
                <a:ea typeface="Calibri"/>
                <a:cs typeface="Calibri"/>
                <a:sym typeface="Calibri"/>
              </a:rPr>
              <a:t> nous a </a:t>
            </a:r>
            <a:r>
              <a:rPr lang="en-US" sz="2600" b="1" dirty="0" err="1">
                <a:solidFill>
                  <a:schemeClr val="dk2"/>
                </a:solidFill>
                <a:latin typeface="Calibri"/>
                <a:ea typeface="Calibri"/>
                <a:cs typeface="Calibri"/>
                <a:sym typeface="Calibri"/>
              </a:rPr>
              <a:t>montré</a:t>
            </a:r>
            <a:r>
              <a:rPr lang="en-US" sz="2600" b="1" dirty="0">
                <a:solidFill>
                  <a:schemeClr val="dk2"/>
                </a:solidFill>
                <a:latin typeface="Calibri"/>
                <a:ea typeface="Calibri"/>
                <a:cs typeface="Calibri"/>
                <a:sym typeface="Calibri"/>
              </a:rPr>
              <a:t> le chemin de la joie la plus profonde et la plus </a:t>
            </a:r>
            <a:r>
              <a:rPr lang="en-US" sz="2600" b="1" dirty="0" err="1">
                <a:solidFill>
                  <a:schemeClr val="dk2"/>
                </a:solidFill>
                <a:latin typeface="Calibri"/>
                <a:ea typeface="Calibri"/>
                <a:cs typeface="Calibri"/>
                <a:sym typeface="Calibri"/>
              </a:rPr>
              <a:t>satisfaisante</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en</a:t>
            </a:r>
            <a:r>
              <a:rPr lang="en-US" sz="2600" b="1" dirty="0">
                <a:solidFill>
                  <a:schemeClr val="dk2"/>
                </a:solidFill>
                <a:latin typeface="Calibri"/>
                <a:ea typeface="Calibri"/>
                <a:cs typeface="Calibri"/>
                <a:sym typeface="Calibri"/>
              </a:rPr>
              <a:t> Dieu ! </a:t>
            </a:r>
            <a:r>
              <a:rPr lang="en-US" sz="2600" b="1" dirty="0" err="1">
                <a:solidFill>
                  <a:schemeClr val="dk2"/>
                </a:solidFill>
                <a:latin typeface="Calibri"/>
                <a:ea typeface="Calibri"/>
                <a:cs typeface="Calibri"/>
                <a:sym typeface="Calibri"/>
              </a:rPr>
              <a:t>Lorsque</a:t>
            </a:r>
            <a:r>
              <a:rPr lang="en-US" sz="2600" b="1" dirty="0">
                <a:solidFill>
                  <a:schemeClr val="dk2"/>
                </a:solidFill>
                <a:latin typeface="Calibri"/>
                <a:ea typeface="Calibri"/>
                <a:cs typeface="Calibri"/>
                <a:sym typeface="Calibri"/>
              </a:rPr>
              <a:t> les choses </a:t>
            </a:r>
            <a:r>
              <a:rPr lang="en-US" sz="2600" b="1" dirty="0" err="1">
                <a:solidFill>
                  <a:schemeClr val="dk2"/>
                </a:solidFill>
                <a:latin typeface="Calibri"/>
                <a:ea typeface="Calibri"/>
                <a:cs typeface="Calibri"/>
                <a:sym typeface="Calibri"/>
              </a:rPr>
              <a:t>terrestres</a:t>
            </a:r>
            <a:r>
              <a:rPr lang="en-US" sz="2600" b="1" dirty="0">
                <a:solidFill>
                  <a:schemeClr val="dk2"/>
                </a:solidFill>
                <a:latin typeface="Calibri"/>
                <a:ea typeface="Calibri"/>
                <a:cs typeface="Calibri"/>
                <a:sym typeface="Calibri"/>
              </a:rPr>
              <a:t> nous </a:t>
            </a:r>
            <a:r>
              <a:rPr lang="en-US" sz="2600" b="1" dirty="0" err="1">
                <a:solidFill>
                  <a:schemeClr val="dk2"/>
                </a:solidFill>
                <a:latin typeface="Calibri"/>
                <a:ea typeface="Calibri"/>
                <a:cs typeface="Calibri"/>
                <a:sym typeface="Calibri"/>
              </a:rPr>
              <a:t>tentent</a:t>
            </a:r>
            <a:r>
              <a:rPr lang="en-US" sz="2600" b="1" dirty="0">
                <a:solidFill>
                  <a:schemeClr val="dk2"/>
                </a:solidFill>
                <a:latin typeface="Calibri"/>
                <a:ea typeface="Calibri"/>
                <a:cs typeface="Calibri"/>
                <a:sym typeface="Calibri"/>
              </a:rPr>
              <a:t>, nous </a:t>
            </a:r>
            <a:r>
              <a:rPr lang="en-US" sz="2600" b="1" dirty="0" err="1">
                <a:solidFill>
                  <a:schemeClr val="dk2"/>
                </a:solidFill>
                <a:latin typeface="Calibri"/>
                <a:ea typeface="Calibri"/>
                <a:cs typeface="Calibri"/>
                <a:sym typeface="Calibri"/>
              </a:rPr>
              <a:t>pouvons</a:t>
            </a:r>
            <a:r>
              <a:rPr lang="en-US" sz="2600" b="1" dirty="0">
                <a:solidFill>
                  <a:schemeClr val="dk2"/>
                </a:solidFill>
                <a:latin typeface="Calibri"/>
                <a:ea typeface="Calibri"/>
                <a:cs typeface="Calibri"/>
                <a:sym typeface="Calibri"/>
              </a:rPr>
              <a:t> nous </a:t>
            </a:r>
            <a:r>
              <a:rPr lang="en-US" sz="2600" b="1" dirty="0" err="1">
                <a:solidFill>
                  <a:schemeClr val="dk2"/>
                </a:solidFill>
                <a:latin typeface="Calibri"/>
                <a:ea typeface="Calibri"/>
                <a:cs typeface="Calibri"/>
                <a:sym typeface="Calibri"/>
              </a:rPr>
              <a:t>détourner</a:t>
            </a:r>
            <a:r>
              <a:rPr lang="en-US" sz="2600" b="1" dirty="0">
                <a:solidFill>
                  <a:schemeClr val="dk2"/>
                </a:solidFill>
                <a:latin typeface="Calibri"/>
                <a:ea typeface="Calibri"/>
                <a:cs typeface="Calibri"/>
                <a:sym typeface="Calibri"/>
              </a:rPr>
              <a:t> pour </a:t>
            </a:r>
            <a:r>
              <a:rPr lang="en-US" sz="2600" b="1" dirty="0" err="1">
                <a:solidFill>
                  <a:schemeClr val="dk2"/>
                </a:solidFill>
                <a:latin typeface="Calibri"/>
                <a:ea typeface="Calibri"/>
                <a:cs typeface="Calibri"/>
                <a:sym typeface="Calibri"/>
              </a:rPr>
              <a:t>boire</a:t>
            </a:r>
            <a:r>
              <a:rPr lang="en-US" sz="2600" b="1" dirty="0">
                <a:solidFill>
                  <a:schemeClr val="dk2"/>
                </a:solidFill>
                <a:latin typeface="Calibri"/>
                <a:ea typeface="Calibri"/>
                <a:cs typeface="Calibri"/>
                <a:sym typeface="Calibri"/>
              </a:rPr>
              <a:t> de la joie </a:t>
            </a:r>
            <a:r>
              <a:rPr lang="en-US" sz="2600" b="1" dirty="0" err="1">
                <a:solidFill>
                  <a:schemeClr val="dk2"/>
                </a:solidFill>
                <a:latin typeface="Calibri"/>
                <a:ea typeface="Calibri"/>
                <a:cs typeface="Calibri"/>
                <a:sym typeface="Calibri"/>
              </a:rPr>
              <a:t>en</a:t>
            </a:r>
            <a:r>
              <a:rPr lang="en-US" sz="2600" b="1" dirty="0">
                <a:solidFill>
                  <a:schemeClr val="dk2"/>
                </a:solidFill>
                <a:latin typeface="Calibri"/>
                <a:ea typeface="Calibri"/>
                <a:cs typeface="Calibri"/>
                <a:sym typeface="Calibri"/>
              </a:rPr>
              <a:t> Dieu à la place ! » </a:t>
            </a:r>
            <a:r>
              <a:rPr lang="en-US" sz="2800" b="1" dirty="0">
                <a:solidFill>
                  <a:schemeClr val="dk2"/>
                </a:solidFill>
                <a:latin typeface="Calibri"/>
                <a:ea typeface="Calibri"/>
                <a:cs typeface="Calibri"/>
                <a:sym typeface="Calibri"/>
              </a:rPr>
              <a:t/>
            </a:r>
            <a:br>
              <a:rPr lang="en-US" sz="2800" b="1" dirty="0">
                <a:solidFill>
                  <a:schemeClr val="dk2"/>
                </a:solidFill>
                <a:latin typeface="Calibri"/>
                <a:ea typeface="Calibri"/>
                <a:cs typeface="Calibri"/>
                <a:sym typeface="Calibri"/>
              </a:rPr>
            </a:br>
            <a:r>
              <a:rPr lang="en-US" sz="1800" dirty="0"/>
              <a:t/>
            </a:r>
            <a:br>
              <a:rPr lang="en-US" sz="1800" dirty="0"/>
            </a:br>
            <a:r>
              <a:rPr lang="en-US" sz="1600" dirty="0">
                <a:solidFill>
                  <a:schemeClr val="lt1"/>
                </a:solidFill>
                <a:latin typeface="Calibri"/>
                <a:ea typeface="Calibri"/>
                <a:cs typeface="Calibri"/>
                <a:sym typeface="Calibri"/>
              </a:rPr>
              <a:t>From “Know Your God,” John’s </a:t>
            </a:r>
            <a:r>
              <a:rPr lang="en-US" sz="1600" i="1" dirty="0">
                <a:solidFill>
                  <a:schemeClr val="lt1"/>
                </a:solidFill>
                <a:latin typeface="Calibri"/>
                <a:ea typeface="Calibri"/>
                <a:cs typeface="Calibri"/>
                <a:sym typeface="Calibri"/>
              </a:rPr>
              <a:t>e</a:t>
            </a:r>
            <a:r>
              <a:rPr lang="en-US" sz="1600" dirty="0">
                <a:solidFill>
                  <a:schemeClr val="lt1"/>
                </a:solidFill>
                <a:latin typeface="Calibri"/>
                <a:ea typeface="Calibri"/>
                <a:cs typeface="Calibri"/>
                <a:sym typeface="Calibri"/>
              </a:rPr>
              <a:t>Book on God’s attributes, page </a:t>
            </a:r>
            <a:r>
              <a:rPr lang="en-US" sz="1600" dirty="0" smtClean="0">
                <a:solidFill>
                  <a:schemeClr val="lt1"/>
                </a:solidFill>
                <a:latin typeface="Calibri"/>
                <a:ea typeface="Calibri"/>
                <a:cs typeface="Calibri"/>
                <a:sym typeface="Calibri"/>
              </a:rPr>
              <a:t>65, </a:t>
            </a:r>
            <a:r>
              <a:rPr lang="en-US" sz="1600" dirty="0">
                <a:solidFill>
                  <a:schemeClr val="lt1"/>
                </a:solidFill>
                <a:latin typeface="Calibri"/>
                <a:ea typeface="Calibri"/>
                <a:cs typeface="Calibri"/>
                <a:sym typeface="Calibri"/>
              </a:rPr>
              <a:t>at www.GraceGodChrist.com</a:t>
            </a:r>
            <a:endParaRPr sz="1600" dirty="0">
              <a:latin typeface="Calibri"/>
              <a:ea typeface="Calibri"/>
              <a:cs typeface="Calibri"/>
              <a:sym typeface="Calibri"/>
            </a:endParaRPr>
          </a:p>
        </p:txBody>
      </p:sp>
    </p:spTree>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707"/>
        <p:cNvGrpSpPr/>
        <p:nvPr/>
      </p:nvGrpSpPr>
      <p:grpSpPr>
        <a:xfrm>
          <a:off x="0" y="0"/>
          <a:ext cx="0" cy="0"/>
          <a:chOff x="0" y="0"/>
          <a:chExt cx="0" cy="0"/>
        </a:xfrm>
      </p:grpSpPr>
      <p:sp>
        <p:nvSpPr>
          <p:cNvPr id="708" name="Google Shape;708;p40"/>
          <p:cNvSpPr txBox="1">
            <a:spLocks noGrp="1"/>
          </p:cNvSpPr>
          <p:nvPr>
            <p:ph type="title"/>
          </p:nvPr>
        </p:nvSpPr>
        <p:spPr>
          <a:xfrm>
            <a:off x="-36512" y="2790056"/>
            <a:ext cx="9217024"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2600" b="1">
                <a:solidFill>
                  <a:srgbClr val="FFFF00"/>
                </a:solidFill>
                <a:latin typeface="Calibri"/>
                <a:ea typeface="Calibri"/>
                <a:cs typeface="Calibri"/>
                <a:sym typeface="Calibri"/>
              </a:rPr>
              <a:t>Il y a un si grand avantage à réfléchir sur chaque Écriture </a:t>
            </a:r>
            <a:br>
              <a:rPr lang="en-US" sz="2600" b="1">
                <a:solidFill>
                  <a:srgbClr val="FFFF00"/>
                </a:solidFill>
                <a:latin typeface="Calibri"/>
                <a:ea typeface="Calibri"/>
                <a:cs typeface="Calibri"/>
                <a:sym typeface="Calibri"/>
              </a:rPr>
            </a:br>
            <a:r>
              <a:rPr lang="en-US" sz="2600" b="1">
                <a:solidFill>
                  <a:srgbClr val="FFFF00"/>
                </a:solidFill>
                <a:latin typeface="Calibri"/>
                <a:ea typeface="Calibri"/>
                <a:cs typeface="Calibri"/>
                <a:sym typeface="Calibri"/>
              </a:rPr>
              <a:t>et à louer le Seigneur pour chacun de ses dons !</a:t>
            </a:r>
            <a:br>
              <a:rPr lang="en-US" sz="2600" b="1">
                <a:solidFill>
                  <a:srgbClr val="FFFF00"/>
                </a:solidFill>
                <a:latin typeface="Calibri"/>
                <a:ea typeface="Calibri"/>
                <a:cs typeface="Calibri"/>
                <a:sym typeface="Calibri"/>
              </a:rPr>
            </a:br>
            <a:r>
              <a:rPr lang="en-US" sz="800" b="1">
                <a:solidFill>
                  <a:srgbClr val="FFFF00"/>
                </a:solidFill>
                <a:latin typeface="Calibri"/>
                <a:ea typeface="Calibri"/>
                <a:cs typeface="Calibri"/>
                <a:sym typeface="Calibri"/>
              </a:rPr>
              <a:t/>
            </a:r>
            <a:br>
              <a:rPr lang="en-US" sz="800" b="1">
                <a:solidFill>
                  <a:srgbClr val="FFFF00"/>
                </a:solidFill>
                <a:latin typeface="Calibri"/>
                <a:ea typeface="Calibri"/>
                <a:cs typeface="Calibri"/>
                <a:sym typeface="Calibri"/>
              </a:rPr>
            </a:br>
            <a:r>
              <a:rPr lang="en-US" sz="2600" b="1">
                <a:solidFill>
                  <a:srgbClr val="00FF00"/>
                </a:solidFill>
                <a:latin typeface="Calibri"/>
                <a:ea typeface="Calibri"/>
                <a:cs typeface="Calibri"/>
                <a:sym typeface="Calibri"/>
              </a:rPr>
              <a:t>Appliquez personnellement la Parole de Dieu avec louange </a:t>
            </a:r>
            <a:br>
              <a:rPr lang="en-US" sz="2600" b="1">
                <a:solidFill>
                  <a:srgbClr val="00FF00"/>
                </a:solidFill>
                <a:latin typeface="Calibri"/>
                <a:ea typeface="Calibri"/>
                <a:cs typeface="Calibri"/>
                <a:sym typeface="Calibri"/>
              </a:rPr>
            </a:br>
            <a:r>
              <a:rPr lang="en-US" sz="2600" b="1">
                <a:solidFill>
                  <a:srgbClr val="00FF00"/>
                </a:solidFill>
                <a:latin typeface="Calibri"/>
                <a:ea typeface="Calibri"/>
                <a:cs typeface="Calibri"/>
                <a:sym typeface="Calibri"/>
              </a:rPr>
              <a:t>faites passer la vérité de Dieu de la tête au cœur.</a:t>
            </a:r>
            <a:br>
              <a:rPr lang="en-US" sz="2600" b="1">
                <a:solidFill>
                  <a:srgbClr val="00FF00"/>
                </a:solidFill>
                <a:latin typeface="Calibri"/>
                <a:ea typeface="Calibri"/>
                <a:cs typeface="Calibri"/>
                <a:sym typeface="Calibri"/>
              </a:rPr>
            </a:br>
            <a:r>
              <a:rPr lang="en-US" sz="800" b="1">
                <a:solidFill>
                  <a:srgbClr val="00FF00"/>
                </a:solidFill>
                <a:latin typeface="Calibri"/>
                <a:ea typeface="Calibri"/>
                <a:cs typeface="Calibri"/>
                <a:sym typeface="Calibri"/>
              </a:rPr>
              <a:t/>
            </a:r>
            <a:br>
              <a:rPr lang="en-US" sz="800" b="1">
                <a:solidFill>
                  <a:srgbClr val="00FF00"/>
                </a:solidFill>
                <a:latin typeface="Calibri"/>
                <a:ea typeface="Calibri"/>
                <a:cs typeface="Calibri"/>
                <a:sym typeface="Calibri"/>
              </a:rPr>
            </a:br>
            <a:r>
              <a:rPr lang="en-US" sz="2600" b="1">
                <a:solidFill>
                  <a:schemeClr val="lt1"/>
                </a:solidFill>
                <a:latin typeface="Calibri"/>
                <a:ea typeface="Calibri"/>
                <a:cs typeface="Calibri"/>
                <a:sym typeface="Calibri"/>
              </a:rPr>
              <a:t>La louange transforme l'étude de la Bible en communion </a:t>
            </a:r>
            <a:br>
              <a:rPr lang="en-US" sz="2600" b="1">
                <a:solidFill>
                  <a:schemeClr val="lt1"/>
                </a:solidFill>
                <a:latin typeface="Calibri"/>
                <a:ea typeface="Calibri"/>
                <a:cs typeface="Calibri"/>
                <a:sym typeface="Calibri"/>
              </a:rPr>
            </a:br>
            <a:r>
              <a:rPr lang="en-US" sz="2600" b="1">
                <a:solidFill>
                  <a:schemeClr val="lt1"/>
                </a:solidFill>
                <a:latin typeface="Calibri"/>
                <a:ea typeface="Calibri"/>
                <a:cs typeface="Calibri"/>
                <a:sym typeface="Calibri"/>
              </a:rPr>
              <a:t>avec Dieu.</a:t>
            </a:r>
            <a:br>
              <a:rPr lang="en-US" sz="2600" b="1">
                <a:solidFill>
                  <a:schemeClr val="lt1"/>
                </a:solidFill>
                <a:latin typeface="Calibri"/>
                <a:ea typeface="Calibri"/>
                <a:cs typeface="Calibri"/>
                <a:sym typeface="Calibri"/>
              </a:rPr>
            </a:br>
            <a:r>
              <a:rPr lang="en-US" sz="800" b="1">
                <a:solidFill>
                  <a:schemeClr val="lt1"/>
                </a:solidFill>
                <a:latin typeface="Calibri"/>
                <a:ea typeface="Calibri"/>
                <a:cs typeface="Calibri"/>
                <a:sym typeface="Calibri"/>
              </a:rPr>
              <a:t/>
            </a:r>
            <a:br>
              <a:rPr lang="en-US" sz="800" b="1">
                <a:solidFill>
                  <a:schemeClr val="lt1"/>
                </a:solidFill>
                <a:latin typeface="Calibri"/>
                <a:ea typeface="Calibri"/>
                <a:cs typeface="Calibri"/>
                <a:sym typeface="Calibri"/>
              </a:rPr>
            </a:br>
            <a:r>
              <a:rPr lang="en-US" sz="2600" b="1">
                <a:solidFill>
                  <a:srgbClr val="00FF00"/>
                </a:solidFill>
                <a:latin typeface="Calibri"/>
                <a:ea typeface="Calibri"/>
                <a:cs typeface="Calibri"/>
                <a:sym typeface="Calibri"/>
              </a:rPr>
              <a:t>Une louange remplie de foi basée sur les promesses de Dieu en Christ, c'est comme boire la grâce de Dieu.</a:t>
            </a:r>
            <a:br>
              <a:rPr lang="en-US" sz="2600" b="1">
                <a:solidFill>
                  <a:srgbClr val="00FF00"/>
                </a:solidFill>
                <a:latin typeface="Calibri"/>
                <a:ea typeface="Calibri"/>
                <a:cs typeface="Calibri"/>
                <a:sym typeface="Calibri"/>
              </a:rPr>
            </a:br>
            <a:r>
              <a:rPr lang="en-US" sz="800" b="1">
                <a:solidFill>
                  <a:srgbClr val="00FF00"/>
                </a:solidFill>
                <a:latin typeface="Calibri"/>
                <a:ea typeface="Calibri"/>
                <a:cs typeface="Calibri"/>
                <a:sym typeface="Calibri"/>
              </a:rPr>
              <a:t/>
            </a:r>
            <a:br>
              <a:rPr lang="en-US" sz="800" b="1">
                <a:solidFill>
                  <a:srgbClr val="00FF00"/>
                </a:solidFill>
                <a:latin typeface="Calibri"/>
                <a:ea typeface="Calibri"/>
                <a:cs typeface="Calibri"/>
                <a:sym typeface="Calibri"/>
              </a:rPr>
            </a:br>
            <a:r>
              <a:rPr lang="en-US" sz="2600" b="1">
                <a:solidFill>
                  <a:schemeClr val="lt1"/>
                </a:solidFill>
                <a:latin typeface="Calibri"/>
                <a:ea typeface="Calibri"/>
                <a:cs typeface="Calibri"/>
                <a:sym typeface="Calibri"/>
              </a:rPr>
              <a:t>La louange complète notre joie en Dieu.</a:t>
            </a:r>
            <a:r>
              <a:rPr lang="en-US" sz="2600" b="1" baseline="30000">
                <a:solidFill>
                  <a:schemeClr val="lt1"/>
                </a:solidFill>
                <a:latin typeface="Calibri"/>
                <a:ea typeface="Calibri"/>
                <a:cs typeface="Calibri"/>
                <a:sym typeface="Calibri"/>
              </a:rPr>
              <a:t>1</a:t>
            </a:r>
            <a:r>
              <a:rPr lang="en-US" sz="2600" b="1">
                <a:solidFill>
                  <a:schemeClr val="lt1"/>
                </a:solidFill>
                <a:latin typeface="Calibri"/>
                <a:ea typeface="Calibri"/>
                <a:cs typeface="Calibri"/>
                <a:sym typeface="Calibri"/>
              </a:rPr>
              <a:t>  </a:t>
            </a:r>
            <a:br>
              <a:rPr lang="en-US" sz="2600" b="1">
                <a:solidFill>
                  <a:schemeClr val="lt1"/>
                </a:solidFill>
                <a:latin typeface="Calibri"/>
                <a:ea typeface="Calibri"/>
                <a:cs typeface="Calibri"/>
                <a:sym typeface="Calibri"/>
              </a:rPr>
            </a:br>
            <a:r>
              <a:rPr lang="en-US" sz="2600" b="1">
                <a:solidFill>
                  <a:schemeClr val="lt1"/>
                </a:solidFill>
                <a:latin typeface="Calibri"/>
                <a:ea typeface="Calibri"/>
                <a:cs typeface="Calibri"/>
                <a:sym typeface="Calibri"/>
              </a:rPr>
              <a:t>Être reconnaissant et le dire complète notre joie </a:t>
            </a:r>
            <a:br>
              <a:rPr lang="en-US" sz="2600" b="1">
                <a:solidFill>
                  <a:schemeClr val="lt1"/>
                </a:solidFill>
                <a:latin typeface="Calibri"/>
                <a:ea typeface="Calibri"/>
                <a:cs typeface="Calibri"/>
                <a:sym typeface="Calibri"/>
              </a:rPr>
            </a:br>
            <a:r>
              <a:rPr lang="en-US" sz="2600" b="1">
                <a:solidFill>
                  <a:schemeClr val="lt1"/>
                </a:solidFill>
                <a:latin typeface="Calibri"/>
                <a:ea typeface="Calibri"/>
                <a:cs typeface="Calibri"/>
                <a:sym typeface="Calibri"/>
              </a:rPr>
              <a:t>vs. être reconnaissant mais ne pas le dire !</a:t>
            </a:r>
            <a:br>
              <a:rPr lang="en-US" sz="2600" b="1">
                <a:solidFill>
                  <a:schemeClr val="lt1"/>
                </a:solidFill>
                <a:latin typeface="Calibri"/>
                <a:ea typeface="Calibri"/>
                <a:cs typeface="Calibri"/>
                <a:sym typeface="Calibri"/>
              </a:rPr>
            </a:br>
            <a:r>
              <a:rPr lang="en-US" sz="800" b="1">
                <a:solidFill>
                  <a:schemeClr val="lt1"/>
                </a:solidFill>
                <a:latin typeface="Calibri"/>
                <a:ea typeface="Calibri"/>
                <a:cs typeface="Calibri"/>
                <a:sym typeface="Calibri"/>
              </a:rPr>
              <a:t/>
            </a:r>
            <a:br>
              <a:rPr lang="en-US" sz="800" b="1">
                <a:solidFill>
                  <a:schemeClr val="lt1"/>
                </a:solidFill>
                <a:latin typeface="Calibri"/>
                <a:ea typeface="Calibri"/>
                <a:cs typeface="Calibri"/>
                <a:sym typeface="Calibri"/>
              </a:rPr>
            </a:br>
            <a:r>
              <a:rPr lang="en-US" sz="2600" b="1">
                <a:solidFill>
                  <a:srgbClr val="FFFF00"/>
                </a:solidFill>
                <a:latin typeface="Calibri"/>
                <a:ea typeface="Calibri"/>
                <a:cs typeface="Calibri"/>
                <a:sym typeface="Calibri"/>
              </a:rPr>
              <a:t>Puisque Dieu est différent et meilleur que tout le reste, </a:t>
            </a:r>
            <a:br>
              <a:rPr lang="en-US" sz="2600" b="1">
                <a:solidFill>
                  <a:srgbClr val="FFFF00"/>
                </a:solidFill>
                <a:latin typeface="Calibri"/>
                <a:ea typeface="Calibri"/>
                <a:cs typeface="Calibri"/>
                <a:sym typeface="Calibri"/>
              </a:rPr>
            </a:br>
            <a:r>
              <a:rPr lang="en-US" sz="2600" b="1">
                <a:solidFill>
                  <a:srgbClr val="FFFF00"/>
                </a:solidFill>
                <a:latin typeface="Calibri"/>
                <a:ea typeface="Calibri"/>
                <a:cs typeface="Calibri"/>
                <a:sym typeface="Calibri"/>
              </a:rPr>
              <a:t>jouir de Dieu avec louange, amour et faire sa volonté </a:t>
            </a:r>
            <a:br>
              <a:rPr lang="en-US" sz="2600" b="1">
                <a:solidFill>
                  <a:srgbClr val="FFFF00"/>
                </a:solidFill>
                <a:latin typeface="Calibri"/>
                <a:ea typeface="Calibri"/>
                <a:cs typeface="Calibri"/>
                <a:sym typeface="Calibri"/>
              </a:rPr>
            </a:br>
            <a:r>
              <a:rPr lang="en-US" sz="2600" b="1">
                <a:solidFill>
                  <a:srgbClr val="FFFF00"/>
                </a:solidFill>
                <a:latin typeface="Calibri"/>
                <a:ea typeface="Calibri"/>
                <a:cs typeface="Calibri"/>
                <a:sym typeface="Calibri"/>
              </a:rPr>
              <a:t>donne une joie différente et meilleure que tout le reste.</a:t>
            </a:r>
            <a:endParaRPr sz="2600" b="1">
              <a:solidFill>
                <a:srgbClr val="FFFF00"/>
              </a:solidFill>
              <a:latin typeface="Calibri"/>
              <a:ea typeface="Calibri"/>
              <a:cs typeface="Calibri"/>
              <a:sym typeface="Calibri"/>
            </a:endParaRPr>
          </a:p>
        </p:txBody>
      </p:sp>
    </p:spTree>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4483"/>
        <p:cNvGrpSpPr/>
        <p:nvPr/>
      </p:nvGrpSpPr>
      <p:grpSpPr>
        <a:xfrm>
          <a:off x="0" y="0"/>
          <a:ext cx="0" cy="0"/>
          <a:chOff x="0" y="0"/>
          <a:chExt cx="0" cy="0"/>
        </a:xfrm>
      </p:grpSpPr>
      <p:sp>
        <p:nvSpPr>
          <p:cNvPr id="4484" name="Google Shape;4484;p257"/>
          <p:cNvSpPr txBox="1">
            <a:spLocks noGrp="1"/>
          </p:cNvSpPr>
          <p:nvPr>
            <p:ph type="title"/>
          </p:nvPr>
        </p:nvSpPr>
        <p:spPr>
          <a:xfrm>
            <a:off x="0" y="3366120"/>
            <a:ext cx="91440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200" b="1">
                <a:solidFill>
                  <a:srgbClr val="FFFF00"/>
                </a:solidFill>
                <a:latin typeface="Calibri"/>
                <a:ea typeface="Calibri"/>
                <a:cs typeface="Calibri"/>
                <a:sym typeface="Calibri"/>
              </a:rPr>
              <a:t>La grâce de Dieu en Christ </a:t>
            </a:r>
            <a:br>
              <a:rPr lang="en-US" sz="3200" b="1">
                <a:solidFill>
                  <a:srgbClr val="FFFF00"/>
                </a:solidFill>
                <a:latin typeface="Calibri"/>
                <a:ea typeface="Calibri"/>
                <a:cs typeface="Calibri"/>
                <a:sym typeface="Calibri"/>
              </a:rPr>
            </a:br>
            <a:r>
              <a:rPr lang="en-US" sz="2400" b="1">
                <a:solidFill>
                  <a:srgbClr val="FFFF00"/>
                </a:solidFill>
                <a:latin typeface="Calibri"/>
                <a:ea typeface="Calibri"/>
                <a:cs typeface="Calibri"/>
                <a:sym typeface="Calibri"/>
              </a:rPr>
              <a:t>100 dons de délices que nous recevons dans </a:t>
            </a:r>
            <a:br>
              <a:rPr lang="en-US" sz="2400" b="1">
                <a:solidFill>
                  <a:srgbClr val="FFFF00"/>
                </a:solidFill>
                <a:latin typeface="Calibri"/>
                <a:ea typeface="Calibri"/>
                <a:cs typeface="Calibri"/>
                <a:sym typeface="Calibri"/>
              </a:rPr>
            </a:br>
            <a:r>
              <a:rPr lang="en-US" sz="2400" b="1">
                <a:solidFill>
                  <a:srgbClr val="FFFF00"/>
                </a:solidFill>
                <a:latin typeface="Calibri"/>
                <a:ea typeface="Calibri"/>
                <a:cs typeface="Calibri"/>
                <a:sym typeface="Calibri"/>
              </a:rPr>
              <a:t>le don du Seigneur du Christ crucifié</a:t>
            </a:r>
            <a:r>
              <a:rPr lang="en-US" sz="3200" b="1">
                <a:solidFill>
                  <a:srgbClr val="FFFF00"/>
                </a:solidFill>
                <a:latin typeface="Calibri"/>
                <a:ea typeface="Calibri"/>
                <a:cs typeface="Calibri"/>
                <a:sym typeface="Calibri"/>
              </a:rPr>
              <a:t> </a:t>
            </a:r>
            <a:br>
              <a:rPr lang="en-US" sz="3200" b="1">
                <a:solidFill>
                  <a:srgbClr val="FFFF00"/>
                </a:solidFill>
                <a:latin typeface="Calibri"/>
                <a:ea typeface="Calibri"/>
                <a:cs typeface="Calibri"/>
                <a:sym typeface="Calibri"/>
              </a:rPr>
            </a:br>
            <a:r>
              <a:rPr lang="en-US" sz="1200" b="1">
                <a:solidFill>
                  <a:srgbClr val="FFFF00"/>
                </a:solidFill>
                <a:latin typeface="Calibri"/>
                <a:ea typeface="Calibri"/>
                <a:cs typeface="Calibri"/>
                <a:sym typeface="Calibri"/>
              </a:rPr>
              <a:t/>
            </a:r>
            <a:br>
              <a:rPr lang="en-US" sz="1200" b="1">
                <a:solidFill>
                  <a:srgbClr val="FFFF00"/>
                </a:solidFill>
                <a:latin typeface="Calibri"/>
                <a:ea typeface="Calibri"/>
                <a:cs typeface="Calibri"/>
                <a:sym typeface="Calibri"/>
              </a:rPr>
            </a:br>
            <a:r>
              <a:rPr lang="en-US" sz="2800" b="1">
                <a:solidFill>
                  <a:schemeClr val="lt1"/>
                </a:solidFill>
                <a:latin typeface="Calibri"/>
                <a:ea typeface="Calibri"/>
                <a:cs typeface="Calibri"/>
                <a:sym typeface="Calibri"/>
              </a:rPr>
              <a:t>Dons qui sont un fondement solide 1-14 </a:t>
            </a:r>
            <a:br>
              <a:rPr lang="en-US" sz="28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Dons de connexion avec le Père, le Fils et l'Esprit 15-23 </a:t>
            </a:r>
            <a:br>
              <a:rPr lang="en-US" sz="28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Dons de vie sur le trône de Dieu 24-31 </a:t>
            </a:r>
            <a:br>
              <a:rPr lang="en-US" sz="28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Dons d'être libéré du péché 32-48 </a:t>
            </a:r>
            <a:br>
              <a:rPr lang="en-US" sz="28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Dons de vie dans le Saint-Esprit 48-71 </a:t>
            </a:r>
            <a:br>
              <a:rPr lang="en-US" sz="28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Dons d'être le corps du Christ 72-82 </a:t>
            </a:r>
            <a:r>
              <a:rPr lang="en-US" sz="2800" b="1">
                <a:solidFill>
                  <a:srgbClr val="00FF00"/>
                </a:solidFill>
                <a:latin typeface="Calibri"/>
                <a:ea typeface="Calibri"/>
                <a:cs typeface="Calibri"/>
                <a:sym typeface="Calibri"/>
              </a:rPr>
              <a:t/>
            </a:r>
            <a:br>
              <a:rPr lang="en-US" sz="2800" b="1">
                <a:solidFill>
                  <a:srgbClr val="00FF00"/>
                </a:solidFill>
                <a:latin typeface="Calibri"/>
                <a:ea typeface="Calibri"/>
                <a:cs typeface="Calibri"/>
                <a:sym typeface="Calibri"/>
              </a:rPr>
            </a:br>
            <a:r>
              <a:rPr lang="en-US" sz="2800" b="1">
                <a:solidFill>
                  <a:schemeClr val="lt1"/>
                </a:solidFill>
                <a:latin typeface="Calibri"/>
                <a:ea typeface="Calibri"/>
                <a:cs typeface="Calibri"/>
                <a:sym typeface="Calibri"/>
              </a:rPr>
              <a:t>Dons de gloire future 83-97 </a:t>
            </a:r>
            <a:br>
              <a:rPr lang="en-US" sz="2800" b="1">
                <a:solidFill>
                  <a:schemeClr val="lt1"/>
                </a:solidFill>
                <a:latin typeface="Calibri"/>
                <a:ea typeface="Calibri"/>
                <a:cs typeface="Calibri"/>
                <a:sym typeface="Calibri"/>
              </a:rPr>
            </a:br>
            <a:r>
              <a:rPr lang="en-US" sz="2800" b="1">
                <a:solidFill>
                  <a:srgbClr val="00FF00"/>
                </a:solidFill>
                <a:latin typeface="Calibri"/>
                <a:ea typeface="Calibri"/>
                <a:cs typeface="Calibri"/>
                <a:sym typeface="Calibri"/>
              </a:rPr>
              <a:t>Trois grands dons qui incluent tous les autres 98-100 </a:t>
            </a:r>
            <a:r>
              <a:rPr lang="en-US" sz="2800" b="1">
                <a:solidFill>
                  <a:schemeClr val="lt1"/>
                </a:solidFill>
                <a:latin typeface="Calibri"/>
                <a:ea typeface="Calibri"/>
                <a:cs typeface="Calibri"/>
                <a:sym typeface="Calibri"/>
              </a:rPr>
              <a:t/>
            </a:r>
            <a:br>
              <a:rPr lang="en-US" sz="28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
            </a:r>
            <a:br>
              <a:rPr lang="en-US" sz="2800" b="1">
                <a:solidFill>
                  <a:schemeClr val="lt1"/>
                </a:solidFill>
                <a:latin typeface="Calibri"/>
                <a:ea typeface="Calibri"/>
                <a:cs typeface="Calibri"/>
                <a:sym typeface="Calibri"/>
              </a:rPr>
            </a:br>
            <a:r>
              <a:rPr lang="en-US" sz="2800" b="1">
                <a:solidFill>
                  <a:srgbClr val="FF0000"/>
                </a:solidFill>
                <a:latin typeface="Calibri"/>
                <a:ea typeface="Calibri"/>
                <a:cs typeface="Calibri"/>
                <a:sym typeface="Calibri"/>
              </a:rPr>
              <a:t>Utilisez « recherche » sur votre smartphone </a:t>
            </a:r>
            <a:br>
              <a:rPr lang="en-US" sz="2800" b="1">
                <a:solidFill>
                  <a:srgbClr val="FF0000"/>
                </a:solidFill>
                <a:latin typeface="Calibri"/>
                <a:ea typeface="Calibri"/>
                <a:cs typeface="Calibri"/>
                <a:sym typeface="Calibri"/>
              </a:rPr>
            </a:br>
            <a:r>
              <a:rPr lang="en-US" sz="2800" b="1">
                <a:latin typeface="Arial"/>
                <a:ea typeface="Arial"/>
                <a:cs typeface="Arial"/>
                <a:sym typeface="Arial"/>
              </a:rPr>
              <a:t/>
            </a:r>
            <a:br>
              <a:rPr lang="en-US" sz="2800" b="1">
                <a:latin typeface="Arial"/>
                <a:ea typeface="Arial"/>
                <a:cs typeface="Arial"/>
                <a:sym typeface="Arial"/>
              </a:rPr>
            </a:br>
            <a:r>
              <a:rPr lang="en-US" sz="3200"/>
              <a:t/>
            </a:r>
            <a:br>
              <a:rPr lang="en-US" sz="3200"/>
            </a:br>
            <a:endParaRPr sz="3200"/>
          </a:p>
        </p:txBody>
      </p:sp>
    </p:spTree>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4488"/>
        <p:cNvGrpSpPr/>
        <p:nvPr/>
      </p:nvGrpSpPr>
      <p:grpSpPr>
        <a:xfrm>
          <a:off x="0" y="0"/>
          <a:ext cx="0" cy="0"/>
          <a:chOff x="0" y="0"/>
          <a:chExt cx="0" cy="0"/>
        </a:xfrm>
      </p:grpSpPr>
      <p:sp>
        <p:nvSpPr>
          <p:cNvPr id="4489" name="Google Shape;4489;p258"/>
          <p:cNvSpPr txBox="1">
            <a:spLocks noGrp="1"/>
          </p:cNvSpPr>
          <p:nvPr>
            <p:ph type="title"/>
          </p:nvPr>
        </p:nvSpPr>
        <p:spPr>
          <a:xfrm>
            <a:off x="385192" y="2141984"/>
            <a:ext cx="843528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600" b="1" dirty="0" err="1">
                <a:solidFill>
                  <a:srgbClr val="FF0000"/>
                </a:solidFill>
              </a:rPr>
              <a:t>Profitons</a:t>
            </a:r>
            <a:r>
              <a:rPr lang="en-US" sz="3600" b="1" dirty="0">
                <a:solidFill>
                  <a:srgbClr val="FF0000"/>
                </a:solidFill>
              </a:rPr>
              <a:t> </a:t>
            </a:r>
            <a:r>
              <a:rPr lang="en-US" sz="3600" b="1" dirty="0" err="1">
                <a:solidFill>
                  <a:srgbClr val="FF0000"/>
                </a:solidFill>
              </a:rPr>
              <a:t>maintenant</a:t>
            </a:r>
            <a:r>
              <a:rPr lang="en-US" sz="3600" b="1" dirty="0">
                <a:solidFill>
                  <a:srgbClr val="FF0000"/>
                </a:solidFill>
              </a:rPr>
              <a:t> de trois richesses finales de grâce </a:t>
            </a:r>
            <a:r>
              <a:rPr lang="en-US" sz="3600" b="1" dirty="0" err="1">
                <a:solidFill>
                  <a:srgbClr val="FF0000"/>
                </a:solidFill>
              </a:rPr>
              <a:t>en</a:t>
            </a:r>
            <a:r>
              <a:rPr lang="en-US" sz="3600" b="1" dirty="0">
                <a:solidFill>
                  <a:srgbClr val="FF0000"/>
                </a:solidFill>
              </a:rPr>
              <a:t> Christ !</a:t>
            </a:r>
            <a:br>
              <a:rPr lang="en-US" sz="3600" b="1" dirty="0">
                <a:solidFill>
                  <a:srgbClr val="FF0000"/>
                </a:solidFill>
              </a:rPr>
            </a:br>
            <a:r>
              <a:rPr lang="en-US" sz="3600" b="1" dirty="0">
                <a:solidFill>
                  <a:srgbClr val="FF0000"/>
                </a:solidFill>
              </a:rPr>
              <a:t/>
            </a:r>
            <a:br>
              <a:rPr lang="en-US" sz="3600" b="1" dirty="0">
                <a:solidFill>
                  <a:srgbClr val="FF0000"/>
                </a:solidFill>
              </a:rPr>
            </a:br>
            <a:r>
              <a:rPr lang="en-US" sz="3600" b="1" dirty="0">
                <a:solidFill>
                  <a:srgbClr val="FF0000"/>
                </a:solidFill>
              </a:rPr>
              <a:t/>
            </a:r>
            <a:br>
              <a:rPr lang="en-US" sz="3600" b="1" dirty="0">
                <a:solidFill>
                  <a:srgbClr val="FF0000"/>
                </a:solidFill>
              </a:rPr>
            </a:br>
            <a:r>
              <a:rPr lang="en-US" sz="3600" b="1" dirty="0">
                <a:solidFill>
                  <a:schemeClr val="lt1"/>
                </a:solidFill>
              </a:rPr>
              <a:t> </a:t>
            </a:r>
            <a:r>
              <a:rPr lang="en-US" sz="3600" b="1" dirty="0" err="1">
                <a:solidFill>
                  <a:schemeClr val="lt1"/>
                </a:solidFill>
              </a:rPr>
              <a:t>Elles</a:t>
            </a:r>
            <a:r>
              <a:rPr lang="en-US" sz="3600" b="1" dirty="0">
                <a:solidFill>
                  <a:schemeClr val="lt1"/>
                </a:solidFill>
              </a:rPr>
              <a:t> </a:t>
            </a:r>
            <a:r>
              <a:rPr lang="en-US" sz="3600" b="1" dirty="0" err="1">
                <a:solidFill>
                  <a:schemeClr val="lt1"/>
                </a:solidFill>
              </a:rPr>
              <a:t>sont</a:t>
            </a:r>
            <a:r>
              <a:rPr lang="en-US" sz="3600" b="1" dirty="0">
                <a:solidFill>
                  <a:schemeClr val="lt1"/>
                </a:solidFill>
              </a:rPr>
              <a:t> mises </a:t>
            </a:r>
            <a:r>
              <a:rPr lang="en-US" sz="3600" b="1" dirty="0" err="1">
                <a:solidFill>
                  <a:schemeClr val="lt1"/>
                </a:solidFill>
              </a:rPr>
              <a:t>en</a:t>
            </a:r>
            <a:r>
              <a:rPr lang="en-US" sz="3600" b="1" dirty="0">
                <a:solidFill>
                  <a:schemeClr val="lt1"/>
                </a:solidFill>
              </a:rPr>
              <a:t> dernier car </a:t>
            </a:r>
            <a:r>
              <a:rPr lang="en-US" sz="3600" b="1" dirty="0" err="1">
                <a:solidFill>
                  <a:schemeClr val="lt1"/>
                </a:solidFill>
              </a:rPr>
              <a:t>elles</a:t>
            </a:r>
            <a:r>
              <a:rPr lang="en-US" sz="3600" b="1" dirty="0">
                <a:solidFill>
                  <a:schemeClr val="lt1"/>
                </a:solidFill>
              </a:rPr>
              <a:t> </a:t>
            </a:r>
            <a:r>
              <a:rPr lang="en-US" sz="3600" b="1" dirty="0" err="1">
                <a:solidFill>
                  <a:schemeClr val="lt1"/>
                </a:solidFill>
              </a:rPr>
              <a:t>impliquent</a:t>
            </a:r>
            <a:r>
              <a:rPr lang="en-US" sz="3600" b="1" dirty="0">
                <a:solidFill>
                  <a:schemeClr val="lt1"/>
                </a:solidFill>
              </a:rPr>
              <a:t> </a:t>
            </a:r>
            <a:r>
              <a:rPr lang="en-US" sz="3600" b="1" dirty="0" err="1">
                <a:solidFill>
                  <a:schemeClr val="lt1"/>
                </a:solidFill>
              </a:rPr>
              <a:t>toutes</a:t>
            </a:r>
            <a:r>
              <a:rPr lang="en-US" sz="3600" b="1" dirty="0">
                <a:solidFill>
                  <a:schemeClr val="lt1"/>
                </a:solidFill>
              </a:rPr>
              <a:t> les </a:t>
            </a:r>
            <a:r>
              <a:rPr lang="en-US" sz="3600" b="1" dirty="0" err="1">
                <a:solidFill>
                  <a:schemeClr val="lt1"/>
                </a:solidFill>
              </a:rPr>
              <a:t>autres</a:t>
            </a:r>
            <a:r>
              <a:rPr lang="en-US" sz="3600" b="1" dirty="0">
                <a:solidFill>
                  <a:schemeClr val="lt1"/>
                </a:solidFill>
              </a:rPr>
              <a:t>.</a:t>
            </a:r>
            <a:endParaRPr sz="3600" b="1" dirty="0">
              <a:solidFill>
                <a:schemeClr val="lt1"/>
              </a:solidFill>
            </a:endParaRPr>
          </a:p>
        </p:txBody>
      </p:sp>
    </p:spTree>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4493"/>
        <p:cNvGrpSpPr/>
        <p:nvPr/>
      </p:nvGrpSpPr>
      <p:grpSpPr>
        <a:xfrm>
          <a:off x="0" y="0"/>
          <a:ext cx="0" cy="0"/>
          <a:chOff x="0" y="0"/>
          <a:chExt cx="0" cy="0"/>
        </a:xfrm>
      </p:grpSpPr>
      <p:sp>
        <p:nvSpPr>
          <p:cNvPr id="4494" name="Google Shape;4494;p259"/>
          <p:cNvSpPr/>
          <p:nvPr/>
        </p:nvSpPr>
        <p:spPr>
          <a:xfrm>
            <a:off x="899592" y="98251"/>
            <a:ext cx="7344816" cy="6715125"/>
          </a:xfrm>
          <a:prstGeom prst="ellipse">
            <a:avLst/>
          </a:prstGeom>
          <a:solidFill>
            <a:srgbClr val="FF00FF"/>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b="1">
              <a:solidFill>
                <a:schemeClr val="dk2"/>
              </a:solidFill>
              <a:latin typeface="Arial"/>
              <a:ea typeface="Arial"/>
              <a:cs typeface="Arial"/>
              <a:sym typeface="Arial"/>
            </a:endParaRPr>
          </a:p>
          <a:p>
            <a:pPr marL="0" marR="0" lvl="0" indent="0" algn="ctr" rtl="0">
              <a:spcBef>
                <a:spcPts val="0"/>
              </a:spcBef>
              <a:spcAft>
                <a:spcPts val="0"/>
              </a:spcAft>
              <a:buNone/>
            </a:pPr>
            <a:endParaRPr sz="1000" b="1">
              <a:solidFill>
                <a:schemeClr val="dk2"/>
              </a:solidFill>
              <a:latin typeface="Arial"/>
              <a:ea typeface="Arial"/>
              <a:cs typeface="Arial"/>
              <a:sym typeface="Arial"/>
            </a:endParaRPr>
          </a:p>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495" name="Google Shape;4495;p259"/>
          <p:cNvSpPr txBox="1">
            <a:spLocks noGrp="1"/>
          </p:cNvSpPr>
          <p:nvPr>
            <p:ph type="title"/>
          </p:nvPr>
        </p:nvSpPr>
        <p:spPr>
          <a:xfrm>
            <a:off x="1331640" y="269776"/>
            <a:ext cx="6336704"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None/>
            </a:pPr>
            <a:r>
              <a:rPr lang="en-US" sz="4800" b="1" dirty="0" err="1">
                <a:solidFill>
                  <a:schemeClr val="dk2"/>
                </a:solidFill>
                <a:latin typeface="Calibri"/>
                <a:ea typeface="Calibri"/>
                <a:cs typeface="Calibri"/>
                <a:sym typeface="Calibri"/>
              </a:rPr>
              <a:t>en</a:t>
            </a:r>
            <a:r>
              <a:rPr lang="en-US" sz="4800" b="1" dirty="0">
                <a:solidFill>
                  <a:schemeClr val="dk2"/>
                </a:solidFill>
                <a:latin typeface="Calibri"/>
                <a:ea typeface="Calibri"/>
                <a:cs typeface="Calibri"/>
                <a:sym typeface="Calibri"/>
              </a:rPr>
              <a:t> Christ</a:t>
            </a:r>
            <a:endParaRPr dirty="0"/>
          </a:p>
        </p:txBody>
      </p:sp>
      <p:sp>
        <p:nvSpPr>
          <p:cNvPr id="4496" name="Google Shape;4496;p259"/>
          <p:cNvSpPr/>
          <p:nvPr/>
        </p:nvSpPr>
        <p:spPr>
          <a:xfrm>
            <a:off x="323528" y="1268760"/>
            <a:ext cx="1728192" cy="504056"/>
          </a:xfrm>
          <a:prstGeom prst="rightArrow">
            <a:avLst>
              <a:gd name="adj1" fmla="val 50000"/>
              <a:gd name="adj2" fmla="val 500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497" name="Google Shape;4497;p259"/>
          <p:cNvSpPr txBox="1"/>
          <p:nvPr/>
        </p:nvSpPr>
        <p:spPr>
          <a:xfrm>
            <a:off x="-180528" y="476672"/>
            <a:ext cx="2592388"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lt1"/>
                </a:solidFill>
                <a:latin typeface="Arial Black"/>
                <a:ea typeface="Arial Black"/>
                <a:cs typeface="Arial Black"/>
                <a:sym typeface="Arial Black"/>
              </a:rPr>
              <a:t>foi </a:t>
            </a:r>
            <a:endParaRPr/>
          </a:p>
          <a:p>
            <a:pPr marL="0" marR="0" lvl="0" indent="0" algn="ctr" rtl="0">
              <a:spcBef>
                <a:spcPts val="0"/>
              </a:spcBef>
              <a:spcAft>
                <a:spcPts val="0"/>
              </a:spcAft>
              <a:buNone/>
            </a:pPr>
            <a:r>
              <a:rPr lang="en-US" sz="2400">
                <a:solidFill>
                  <a:schemeClr val="lt1"/>
                </a:solidFill>
                <a:latin typeface="Arial Black"/>
                <a:ea typeface="Arial Black"/>
                <a:cs typeface="Arial Black"/>
                <a:sym typeface="Arial Black"/>
              </a:rPr>
              <a:t>en Christ</a:t>
            </a:r>
            <a:endParaRPr sz="2400">
              <a:solidFill>
                <a:schemeClr val="lt1"/>
              </a:solidFill>
              <a:latin typeface="Arial Black"/>
              <a:ea typeface="Arial Black"/>
              <a:cs typeface="Arial Black"/>
              <a:sym typeface="Arial Black"/>
            </a:endParaRPr>
          </a:p>
        </p:txBody>
      </p:sp>
      <p:sp>
        <p:nvSpPr>
          <p:cNvPr id="4498" name="Google Shape;4498;p259"/>
          <p:cNvSpPr txBox="1"/>
          <p:nvPr/>
        </p:nvSpPr>
        <p:spPr>
          <a:xfrm>
            <a:off x="467544" y="4293096"/>
            <a:ext cx="8136904" cy="138499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lt1"/>
                </a:solidFill>
                <a:latin typeface="Calibri"/>
                <a:ea typeface="Calibri"/>
                <a:cs typeface="Calibri"/>
                <a:sym typeface="Calibri"/>
              </a:rPr>
              <a:t>Seigneur, merci pour ces grandes richesses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qui impliquent toutes les autres richesses</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de grâce en Christ !</a:t>
            </a:r>
            <a:endParaRPr sz="2800" b="1">
              <a:solidFill>
                <a:schemeClr val="lt1"/>
              </a:solidFill>
              <a:latin typeface="Calibri"/>
              <a:ea typeface="Calibri"/>
              <a:cs typeface="Calibri"/>
              <a:sym typeface="Calibri"/>
            </a:endParaRPr>
          </a:p>
        </p:txBody>
      </p:sp>
      <p:sp>
        <p:nvSpPr>
          <p:cNvPr id="4499" name="Google Shape;4499;p259"/>
          <p:cNvSpPr txBox="1"/>
          <p:nvPr/>
        </p:nvSpPr>
        <p:spPr>
          <a:xfrm>
            <a:off x="1691679" y="1916832"/>
            <a:ext cx="5616625" cy="235445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dirty="0">
                <a:solidFill>
                  <a:schemeClr val="lt1"/>
                </a:solidFill>
                <a:latin typeface="Arial"/>
                <a:ea typeface="Arial"/>
                <a:cs typeface="Arial"/>
                <a:sym typeface="Arial"/>
              </a:rPr>
              <a:t> </a:t>
            </a:r>
            <a:endParaRPr dirty="0"/>
          </a:p>
          <a:p>
            <a:pPr marL="0" marR="0" lvl="0" indent="0" algn="ctr" rtl="0">
              <a:lnSpc>
                <a:spcPct val="75000"/>
              </a:lnSpc>
              <a:spcBef>
                <a:spcPts val="0"/>
              </a:spcBef>
              <a:spcAft>
                <a:spcPts val="0"/>
              </a:spcAft>
              <a:buNone/>
            </a:pPr>
            <a:r>
              <a:rPr lang="en-US" sz="3600" b="1" dirty="0" err="1">
                <a:solidFill>
                  <a:schemeClr val="dk2"/>
                </a:solidFill>
                <a:latin typeface="Calibri"/>
                <a:ea typeface="Calibri"/>
                <a:cs typeface="Calibri"/>
                <a:sym typeface="Calibri"/>
              </a:rPr>
              <a:t>aimé</a:t>
            </a:r>
            <a:r>
              <a:rPr lang="en-US" sz="3600" b="1" dirty="0">
                <a:solidFill>
                  <a:schemeClr val="dk2"/>
                </a:solidFill>
                <a:latin typeface="Calibri"/>
                <a:ea typeface="Calibri"/>
                <a:cs typeface="Calibri"/>
                <a:sym typeface="Calibri"/>
              </a:rPr>
              <a:t> </a:t>
            </a:r>
            <a:endParaRPr dirty="0"/>
          </a:p>
          <a:p>
            <a:pPr marL="0" marR="0" lvl="0" indent="0" algn="ctr" rtl="0">
              <a:lnSpc>
                <a:spcPct val="75000"/>
              </a:lnSpc>
              <a:spcBef>
                <a:spcPts val="0"/>
              </a:spcBef>
              <a:spcAft>
                <a:spcPts val="0"/>
              </a:spcAft>
              <a:buNone/>
            </a:pPr>
            <a:endParaRPr sz="3600" b="1" dirty="0">
              <a:solidFill>
                <a:schemeClr val="dk2"/>
              </a:solidFill>
              <a:latin typeface="Calibri"/>
              <a:ea typeface="Calibri"/>
              <a:cs typeface="Calibri"/>
              <a:sym typeface="Calibri"/>
            </a:endParaRPr>
          </a:p>
          <a:p>
            <a:pPr marL="0" marR="0" lvl="0" indent="0" algn="ctr" rtl="0">
              <a:lnSpc>
                <a:spcPct val="75000"/>
              </a:lnSpc>
              <a:spcBef>
                <a:spcPts val="0"/>
              </a:spcBef>
              <a:spcAft>
                <a:spcPts val="0"/>
              </a:spcAft>
              <a:buNone/>
            </a:pPr>
            <a:r>
              <a:rPr lang="en-US" sz="3600" b="1" dirty="0" err="1">
                <a:solidFill>
                  <a:schemeClr val="dk2"/>
                </a:solidFill>
                <a:latin typeface="Calibri"/>
                <a:ea typeface="Calibri"/>
                <a:cs typeface="Calibri"/>
                <a:sym typeface="Calibri"/>
              </a:rPr>
              <a:t>sauvé</a:t>
            </a:r>
            <a:r>
              <a:rPr lang="en-US" sz="3600" dirty="0">
                <a:solidFill>
                  <a:schemeClr val="dk2"/>
                </a:solidFill>
                <a:latin typeface="Calibri"/>
                <a:ea typeface="Calibri"/>
                <a:cs typeface="Calibri"/>
                <a:sym typeface="Calibri"/>
              </a:rPr>
              <a:t> </a:t>
            </a:r>
            <a:endParaRPr dirty="0"/>
          </a:p>
          <a:p>
            <a:pPr marL="0" marR="0" lvl="0" indent="0" algn="ctr" rtl="0">
              <a:lnSpc>
                <a:spcPct val="75000"/>
              </a:lnSpc>
              <a:spcBef>
                <a:spcPts val="0"/>
              </a:spcBef>
              <a:spcAft>
                <a:spcPts val="0"/>
              </a:spcAft>
              <a:buNone/>
            </a:pPr>
            <a:endParaRPr sz="3600" b="1" dirty="0">
              <a:solidFill>
                <a:schemeClr val="dk2"/>
              </a:solidFill>
              <a:latin typeface="Calibri"/>
              <a:ea typeface="Calibri"/>
              <a:cs typeface="Calibri"/>
              <a:sym typeface="Calibri"/>
            </a:endParaRPr>
          </a:p>
          <a:p>
            <a:pPr marL="0" marR="0" lvl="0" indent="0" algn="ctr" rtl="0">
              <a:lnSpc>
                <a:spcPct val="75000"/>
              </a:lnSpc>
              <a:spcBef>
                <a:spcPts val="0"/>
              </a:spcBef>
              <a:spcAft>
                <a:spcPts val="0"/>
              </a:spcAft>
              <a:buNone/>
            </a:pPr>
            <a:r>
              <a:rPr lang="en-US" sz="3600" b="1" dirty="0">
                <a:solidFill>
                  <a:schemeClr val="dk2"/>
                </a:solidFill>
                <a:latin typeface="Calibri"/>
                <a:ea typeface="Calibri"/>
                <a:cs typeface="Calibri"/>
                <a:sym typeface="Calibri"/>
              </a:rPr>
              <a:t>dans la nouvelle alliance </a:t>
            </a:r>
            <a:endParaRPr sz="3600" b="1" dirty="0">
              <a:solidFill>
                <a:schemeClr val="dk2"/>
              </a:solidFill>
              <a:latin typeface="Calibri"/>
              <a:ea typeface="Calibri"/>
              <a:cs typeface="Calibri"/>
              <a:sym typeface="Calibri"/>
            </a:endParaRPr>
          </a:p>
        </p:txBody>
      </p:sp>
      <p:sp>
        <p:nvSpPr>
          <p:cNvPr id="4500" name="Google Shape;4500;p259"/>
          <p:cNvSpPr txBox="1"/>
          <p:nvPr/>
        </p:nvSpPr>
        <p:spPr>
          <a:xfrm>
            <a:off x="7164288" y="159023"/>
            <a:ext cx="1944216"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lt1"/>
                </a:solidFill>
                <a:latin typeface="Calibri"/>
                <a:ea typeface="Calibri"/>
                <a:cs typeface="Calibri"/>
                <a:sym typeface="Calibri"/>
              </a:rPr>
              <a:t>Dons 98-100</a:t>
            </a:r>
            <a:endParaRPr sz="2400">
              <a:solidFill>
                <a:schemeClr val="lt1"/>
              </a:solidFill>
              <a:latin typeface="Calibri"/>
              <a:ea typeface="Calibri"/>
              <a:cs typeface="Calibri"/>
              <a:sym typeface="Calibri"/>
            </a:endParaRPr>
          </a:p>
        </p:txBody>
      </p:sp>
    </p:spTree>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4504"/>
        <p:cNvGrpSpPr/>
        <p:nvPr/>
      </p:nvGrpSpPr>
      <p:grpSpPr>
        <a:xfrm>
          <a:off x="0" y="0"/>
          <a:ext cx="0" cy="0"/>
          <a:chOff x="0" y="0"/>
          <a:chExt cx="0" cy="0"/>
        </a:xfrm>
      </p:grpSpPr>
      <p:pic>
        <p:nvPicPr>
          <p:cNvPr id="4505" name="Google Shape;4505;p260" descr="www.clipartbest.com dc6XLjAMi.gif"/>
          <p:cNvPicPr preferRelativeResize="0"/>
          <p:nvPr/>
        </p:nvPicPr>
        <p:blipFill rotWithShape="1">
          <a:blip r:embed="rId3">
            <a:alphaModFix/>
          </a:blip>
          <a:srcRect/>
          <a:stretch/>
        </p:blipFill>
        <p:spPr>
          <a:xfrm>
            <a:off x="6337880" y="1412776"/>
            <a:ext cx="2194560" cy="1542542"/>
          </a:xfrm>
          <a:prstGeom prst="rect">
            <a:avLst/>
          </a:prstGeom>
          <a:noFill/>
          <a:ln>
            <a:noFill/>
          </a:ln>
        </p:spPr>
      </p:pic>
      <p:pic>
        <p:nvPicPr>
          <p:cNvPr id="4506" name="Google Shape;4506;p260" descr="www.clipartbest.com dc6XLjAMi.gif"/>
          <p:cNvPicPr preferRelativeResize="0"/>
          <p:nvPr/>
        </p:nvPicPr>
        <p:blipFill rotWithShape="1">
          <a:blip r:embed="rId3">
            <a:alphaModFix/>
          </a:blip>
          <a:srcRect/>
          <a:stretch/>
        </p:blipFill>
        <p:spPr>
          <a:xfrm>
            <a:off x="6919664" y="2276872"/>
            <a:ext cx="2194560" cy="1542543"/>
          </a:xfrm>
          <a:prstGeom prst="rect">
            <a:avLst/>
          </a:prstGeom>
          <a:noFill/>
          <a:ln>
            <a:noFill/>
          </a:ln>
        </p:spPr>
      </p:pic>
      <p:pic>
        <p:nvPicPr>
          <p:cNvPr id="4507" name="Google Shape;4507;p260" descr="www.clipartbest.com dc6XLjAMi.gif"/>
          <p:cNvPicPr preferRelativeResize="0"/>
          <p:nvPr/>
        </p:nvPicPr>
        <p:blipFill rotWithShape="1">
          <a:blip r:embed="rId3">
            <a:alphaModFix/>
          </a:blip>
          <a:srcRect/>
          <a:stretch/>
        </p:blipFill>
        <p:spPr>
          <a:xfrm>
            <a:off x="5796136" y="2276872"/>
            <a:ext cx="2194560" cy="1542542"/>
          </a:xfrm>
          <a:prstGeom prst="rect">
            <a:avLst/>
          </a:prstGeom>
          <a:noFill/>
          <a:ln>
            <a:noFill/>
          </a:ln>
        </p:spPr>
      </p:pic>
      <p:cxnSp>
        <p:nvCxnSpPr>
          <p:cNvPr id="4508" name="Google Shape;4508;p260"/>
          <p:cNvCxnSpPr/>
          <p:nvPr/>
        </p:nvCxnSpPr>
        <p:spPr>
          <a:xfrm>
            <a:off x="2170584" y="2204864"/>
            <a:ext cx="457200" cy="0"/>
          </a:xfrm>
          <a:prstGeom prst="straightConnector1">
            <a:avLst/>
          </a:prstGeom>
          <a:noFill/>
          <a:ln w="76200" cap="flat" cmpd="sng">
            <a:solidFill>
              <a:srgbClr val="FFFFFF"/>
            </a:solidFill>
            <a:prstDash val="solid"/>
            <a:round/>
            <a:headEnd type="none" w="sm" len="sm"/>
            <a:tailEnd type="stealth" w="med" len="med"/>
          </a:ln>
        </p:spPr>
      </p:cxnSp>
      <p:pic>
        <p:nvPicPr>
          <p:cNvPr id="4509" name="Google Shape;4509;p260" descr="C:\Users\Supernike\Documents\aaaaRich\in Christ dia\July 2013 new order\June 30 2013.bmp"/>
          <p:cNvPicPr preferRelativeResize="0"/>
          <p:nvPr/>
        </p:nvPicPr>
        <p:blipFill rotWithShape="1">
          <a:blip r:embed="rId4">
            <a:alphaModFix/>
          </a:blip>
          <a:srcRect/>
          <a:stretch/>
        </p:blipFill>
        <p:spPr>
          <a:xfrm>
            <a:off x="2843808" y="1268760"/>
            <a:ext cx="2592288" cy="2531087"/>
          </a:xfrm>
          <a:prstGeom prst="rect">
            <a:avLst/>
          </a:prstGeom>
          <a:noFill/>
          <a:ln>
            <a:noFill/>
          </a:ln>
        </p:spPr>
      </p:pic>
      <p:pic>
        <p:nvPicPr>
          <p:cNvPr id="4510" name="Google Shape;4510;p260" descr="4you.png"/>
          <p:cNvPicPr preferRelativeResize="0"/>
          <p:nvPr/>
        </p:nvPicPr>
        <p:blipFill rotWithShape="1">
          <a:blip r:embed="rId5">
            <a:alphaModFix/>
          </a:blip>
          <a:srcRect l="17780" t="14343" r="54067" b="44513"/>
          <a:stretch/>
        </p:blipFill>
        <p:spPr>
          <a:xfrm>
            <a:off x="107504" y="1196752"/>
            <a:ext cx="1944216" cy="2592288"/>
          </a:xfrm>
          <a:prstGeom prst="rect">
            <a:avLst/>
          </a:prstGeom>
          <a:noFill/>
          <a:ln>
            <a:noFill/>
          </a:ln>
        </p:spPr>
      </p:pic>
      <p:sp>
        <p:nvSpPr>
          <p:cNvPr id="4511" name="Google Shape;4511;p260"/>
          <p:cNvSpPr txBox="1"/>
          <p:nvPr/>
        </p:nvSpPr>
        <p:spPr>
          <a:xfrm>
            <a:off x="107505" y="3356992"/>
            <a:ext cx="1944216"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a:solidFill>
                  <a:srgbClr val="A5A5A5"/>
                </a:solidFill>
                <a:latin typeface="Arial"/>
                <a:ea typeface="Arial"/>
                <a:cs typeface="Arial"/>
                <a:sym typeface="Arial"/>
              </a:rPr>
              <a:t>©</a:t>
            </a:r>
            <a:r>
              <a:rPr lang="en-US" sz="1000">
                <a:solidFill>
                  <a:srgbClr val="A5A5A5"/>
                </a:solidFill>
                <a:latin typeface="Arial"/>
                <a:ea typeface="Arial"/>
                <a:cs typeface="Arial"/>
                <a:sym typeface="Arial"/>
              </a:rPr>
              <a:t> GospelGifs.com </a:t>
            </a:r>
            <a:endParaRPr/>
          </a:p>
          <a:p>
            <a:pPr marL="0" marR="0" lvl="0" indent="0" algn="ctr" rtl="0">
              <a:spcBef>
                <a:spcPts val="0"/>
              </a:spcBef>
              <a:spcAft>
                <a:spcPts val="0"/>
              </a:spcAft>
              <a:buNone/>
            </a:pPr>
            <a:r>
              <a:rPr lang="en-US" sz="1000">
                <a:solidFill>
                  <a:srgbClr val="A5A5A5"/>
                </a:solidFill>
                <a:latin typeface="Arial"/>
                <a:ea typeface="Arial"/>
                <a:cs typeface="Arial"/>
                <a:sym typeface="Arial"/>
              </a:rPr>
              <a:t>used with permission</a:t>
            </a:r>
            <a:endParaRPr sz="1000">
              <a:solidFill>
                <a:srgbClr val="A5A5A5"/>
              </a:solidFill>
              <a:latin typeface="Arial"/>
              <a:ea typeface="Arial"/>
              <a:cs typeface="Arial"/>
              <a:sym typeface="Arial"/>
            </a:endParaRPr>
          </a:p>
        </p:txBody>
      </p:sp>
      <p:sp>
        <p:nvSpPr>
          <p:cNvPr id="4512" name="Google Shape;4512;p260"/>
          <p:cNvSpPr txBox="1"/>
          <p:nvPr/>
        </p:nvSpPr>
        <p:spPr>
          <a:xfrm>
            <a:off x="5832648" y="3866150"/>
            <a:ext cx="3275856" cy="1019959"/>
          </a:xfrm>
          <a:prstGeom prst="rect">
            <a:avLst/>
          </a:prstGeom>
          <a:noFill/>
          <a:ln>
            <a:noFill/>
          </a:ln>
        </p:spPr>
        <p:txBody>
          <a:bodyPr spcFirstLastPara="1" wrap="square" lIns="91425" tIns="45700" rIns="91425" bIns="45700" anchor="t" anchorCtr="0">
            <a:spAutoFit/>
          </a:bodyPr>
          <a:lstStyle/>
          <a:p>
            <a:pPr marL="0" marR="0" lvl="0" indent="0" algn="ctr" rtl="0">
              <a:lnSpc>
                <a:spcPts val="2400"/>
              </a:lnSpc>
              <a:spcBef>
                <a:spcPts val="0"/>
              </a:spcBef>
              <a:spcAft>
                <a:spcPts val="0"/>
              </a:spcAft>
              <a:buNone/>
            </a:pPr>
            <a:r>
              <a:rPr lang="en-US" sz="2400" b="1" dirty="0">
                <a:solidFill>
                  <a:schemeClr val="lt1"/>
                </a:solidFill>
                <a:latin typeface="Calibri"/>
                <a:ea typeface="Calibri"/>
                <a:cs typeface="Calibri"/>
                <a:sym typeface="Calibri"/>
              </a:rPr>
              <a:t>pour </a:t>
            </a:r>
            <a:r>
              <a:rPr lang="en-US" sz="2400" b="1" dirty="0" err="1">
                <a:solidFill>
                  <a:schemeClr val="lt1"/>
                </a:solidFill>
                <a:latin typeface="Calibri"/>
                <a:ea typeface="Calibri"/>
                <a:cs typeface="Calibri"/>
                <a:sym typeface="Calibri"/>
              </a:rPr>
              <a:t>jouir</a:t>
            </a:r>
            <a:r>
              <a:rPr lang="en-US" sz="2400" b="1" dirty="0">
                <a:solidFill>
                  <a:schemeClr val="lt1"/>
                </a:solidFill>
                <a:latin typeface="Calibri"/>
                <a:ea typeface="Calibri"/>
                <a:cs typeface="Calibri"/>
                <a:sym typeface="Calibri"/>
              </a:rPr>
              <a:t> de </a:t>
            </a:r>
            <a:r>
              <a:rPr lang="en-US" sz="2400" b="1" dirty="0" err="1">
                <a:solidFill>
                  <a:schemeClr val="lt1"/>
                </a:solidFill>
                <a:latin typeface="Calibri"/>
                <a:ea typeface="Calibri"/>
                <a:cs typeface="Calibri"/>
                <a:sym typeface="Calibri"/>
              </a:rPr>
              <a:t>Dieu</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maintenant</a:t>
            </a:r>
            <a:r>
              <a:rPr lang="en-US" sz="2400" b="1" dirty="0">
                <a:solidFill>
                  <a:schemeClr val="lt1"/>
                </a:solidFill>
                <a:latin typeface="Calibri"/>
                <a:ea typeface="Calibri"/>
                <a:cs typeface="Calibri"/>
                <a:sym typeface="Calibri"/>
              </a:rPr>
              <a:t> et </a:t>
            </a:r>
            <a:r>
              <a:rPr lang="en-US" sz="2400" b="1" dirty="0" err="1">
                <a:solidFill>
                  <a:schemeClr val="lt1"/>
                </a:solidFill>
                <a:latin typeface="Calibri"/>
                <a:ea typeface="Calibri"/>
                <a:cs typeface="Calibri"/>
                <a:sym typeface="Calibri"/>
              </a:rPr>
              <a:t>dans</a:t>
            </a:r>
            <a:r>
              <a:rPr lang="en-US" sz="2400" b="1" dirty="0">
                <a:solidFill>
                  <a:schemeClr val="lt1"/>
                </a:solidFill>
                <a:latin typeface="Calibri"/>
                <a:ea typeface="Calibri"/>
                <a:cs typeface="Calibri"/>
                <a:sym typeface="Calibri"/>
              </a:rPr>
              <a:t> </a:t>
            </a:r>
            <a:endParaRPr dirty="0"/>
          </a:p>
          <a:p>
            <a:pPr marL="0" marR="0" lvl="0" indent="0" algn="ctr" rtl="0">
              <a:lnSpc>
                <a:spcPts val="2400"/>
              </a:lnSpc>
              <a:spcBef>
                <a:spcPts val="0"/>
              </a:spcBef>
              <a:spcAft>
                <a:spcPts val="0"/>
              </a:spcAft>
              <a:buNone/>
            </a:pPr>
            <a:r>
              <a:rPr lang="en-US" sz="2400" b="1" dirty="0" err="1">
                <a:solidFill>
                  <a:schemeClr val="lt1"/>
                </a:solidFill>
                <a:latin typeface="Calibri"/>
                <a:ea typeface="Calibri"/>
                <a:cs typeface="Calibri"/>
                <a:sym typeface="Calibri"/>
              </a:rPr>
              <a:t>sa</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gloire</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éternelle</a:t>
            </a:r>
            <a:endParaRPr sz="2400" b="1" dirty="0">
              <a:solidFill>
                <a:schemeClr val="lt1"/>
              </a:solidFill>
              <a:latin typeface="Calibri"/>
              <a:ea typeface="Calibri"/>
              <a:cs typeface="Calibri"/>
              <a:sym typeface="Calibri"/>
            </a:endParaRPr>
          </a:p>
        </p:txBody>
      </p:sp>
      <p:cxnSp>
        <p:nvCxnSpPr>
          <p:cNvPr id="4513" name="Google Shape;4513;p260"/>
          <p:cNvCxnSpPr/>
          <p:nvPr/>
        </p:nvCxnSpPr>
        <p:spPr>
          <a:xfrm>
            <a:off x="5554960" y="2204864"/>
            <a:ext cx="457200" cy="0"/>
          </a:xfrm>
          <a:prstGeom prst="straightConnector1">
            <a:avLst/>
          </a:prstGeom>
          <a:noFill/>
          <a:ln w="76200" cap="flat" cmpd="sng">
            <a:solidFill>
              <a:srgbClr val="FFFFFF"/>
            </a:solidFill>
            <a:prstDash val="solid"/>
            <a:round/>
            <a:headEnd type="none" w="sm" len="sm"/>
            <a:tailEnd type="stealth" w="med" len="med"/>
          </a:ln>
        </p:spPr>
      </p:cxnSp>
      <p:sp>
        <p:nvSpPr>
          <p:cNvPr id="4514" name="Google Shape;4514;p260"/>
          <p:cNvSpPr txBox="1"/>
          <p:nvPr/>
        </p:nvSpPr>
        <p:spPr>
          <a:xfrm>
            <a:off x="6588224" y="116632"/>
            <a:ext cx="2448272" cy="2308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D8D8D8"/>
                </a:solidFill>
                <a:latin typeface="Arial"/>
                <a:ea typeface="Arial"/>
                <a:cs typeface="Arial"/>
                <a:sym typeface="Arial"/>
              </a:rPr>
              <a:t>Dove and Bible   Microsoft clip art © 2013 </a:t>
            </a:r>
            <a:endParaRPr sz="900">
              <a:solidFill>
                <a:srgbClr val="D8D8D8"/>
              </a:solidFill>
              <a:latin typeface="Arial"/>
              <a:ea typeface="Arial"/>
              <a:cs typeface="Arial"/>
              <a:sym typeface="Arial"/>
            </a:endParaRPr>
          </a:p>
        </p:txBody>
      </p:sp>
      <p:pic>
        <p:nvPicPr>
          <p:cNvPr id="4515" name="Google Shape;4515;p260" descr="dove and sword large cropped.png"/>
          <p:cNvPicPr preferRelativeResize="0"/>
          <p:nvPr/>
        </p:nvPicPr>
        <p:blipFill rotWithShape="1">
          <a:blip r:embed="rId6">
            <a:alphaModFix/>
          </a:blip>
          <a:srcRect/>
          <a:stretch/>
        </p:blipFill>
        <p:spPr>
          <a:xfrm>
            <a:off x="2798881" y="1772816"/>
            <a:ext cx="1269063" cy="1313205"/>
          </a:xfrm>
          <a:prstGeom prst="rect">
            <a:avLst/>
          </a:prstGeom>
          <a:noFill/>
          <a:ln>
            <a:noFill/>
          </a:ln>
        </p:spPr>
      </p:pic>
      <p:sp>
        <p:nvSpPr>
          <p:cNvPr id="4516" name="Google Shape;4516;p260"/>
          <p:cNvSpPr txBox="1"/>
          <p:nvPr/>
        </p:nvSpPr>
        <p:spPr>
          <a:xfrm>
            <a:off x="0" y="3866150"/>
            <a:ext cx="2123728" cy="1019959"/>
          </a:xfrm>
          <a:prstGeom prst="rect">
            <a:avLst/>
          </a:prstGeom>
          <a:noFill/>
          <a:ln>
            <a:noFill/>
          </a:ln>
        </p:spPr>
        <p:txBody>
          <a:bodyPr spcFirstLastPara="1" wrap="square" lIns="91425" tIns="45700" rIns="91425" bIns="45700" anchor="t" anchorCtr="0">
            <a:spAutoFit/>
          </a:bodyPr>
          <a:lstStyle/>
          <a:p>
            <a:pPr marL="0" marR="0" lvl="0" indent="0" algn="ctr" rtl="0">
              <a:lnSpc>
                <a:spcPts val="2400"/>
              </a:lnSpc>
              <a:spcBef>
                <a:spcPts val="0"/>
              </a:spcBef>
              <a:spcAft>
                <a:spcPts val="0"/>
              </a:spcAft>
              <a:buNone/>
            </a:pPr>
            <a:r>
              <a:rPr lang="en-US" sz="2400" b="1" dirty="0">
                <a:solidFill>
                  <a:schemeClr val="lt1"/>
                </a:solidFill>
                <a:latin typeface="Calibri"/>
                <a:ea typeface="Calibri"/>
                <a:cs typeface="Calibri"/>
                <a:sym typeface="Calibri"/>
              </a:rPr>
              <a:t>Christ </a:t>
            </a:r>
            <a:r>
              <a:rPr lang="en-US" sz="2400" b="1" dirty="0" err="1">
                <a:solidFill>
                  <a:schemeClr val="lt1"/>
                </a:solidFill>
                <a:latin typeface="Calibri"/>
                <a:ea typeface="Calibri"/>
                <a:cs typeface="Calibri"/>
                <a:sym typeface="Calibri"/>
              </a:rPr>
              <a:t>est</a:t>
            </a:r>
            <a:r>
              <a:rPr lang="en-US" sz="2400" b="1" dirty="0">
                <a:solidFill>
                  <a:schemeClr val="lt1"/>
                </a:solidFill>
                <a:latin typeface="Calibri"/>
                <a:ea typeface="Calibri"/>
                <a:cs typeface="Calibri"/>
                <a:sym typeface="Calibri"/>
              </a:rPr>
              <a:t> mort pour nous </a:t>
            </a:r>
            <a:endParaRPr dirty="0"/>
          </a:p>
          <a:p>
            <a:pPr marL="0" marR="0" lvl="0" indent="0" algn="ctr" rtl="0">
              <a:lnSpc>
                <a:spcPts val="2400"/>
              </a:lnSpc>
              <a:spcBef>
                <a:spcPts val="0"/>
              </a:spcBef>
              <a:spcAft>
                <a:spcPts val="0"/>
              </a:spcAft>
              <a:buNone/>
            </a:pPr>
            <a:r>
              <a:rPr lang="en-US" sz="2400" b="1" dirty="0" err="1">
                <a:solidFill>
                  <a:schemeClr val="lt1"/>
                </a:solidFill>
                <a:latin typeface="Calibri"/>
                <a:ea typeface="Calibri"/>
                <a:cs typeface="Calibri"/>
                <a:sym typeface="Calibri"/>
              </a:rPr>
              <a:t>afin</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que</a:t>
            </a:r>
            <a:endParaRPr sz="2400" b="1" dirty="0">
              <a:solidFill>
                <a:schemeClr val="lt1"/>
              </a:solidFill>
              <a:latin typeface="Calibri"/>
              <a:ea typeface="Calibri"/>
              <a:cs typeface="Calibri"/>
              <a:sym typeface="Calibri"/>
            </a:endParaRPr>
          </a:p>
        </p:txBody>
      </p:sp>
      <p:sp>
        <p:nvSpPr>
          <p:cNvPr id="4517" name="Google Shape;4517;p260"/>
          <p:cNvSpPr txBox="1"/>
          <p:nvPr/>
        </p:nvSpPr>
        <p:spPr>
          <a:xfrm>
            <a:off x="2411760" y="3866150"/>
            <a:ext cx="3528392" cy="1019959"/>
          </a:xfrm>
          <a:prstGeom prst="rect">
            <a:avLst/>
          </a:prstGeom>
          <a:noFill/>
          <a:ln>
            <a:noFill/>
          </a:ln>
        </p:spPr>
        <p:txBody>
          <a:bodyPr spcFirstLastPara="1" wrap="square" lIns="91425" tIns="45700" rIns="91425" bIns="45700" anchor="t" anchorCtr="0">
            <a:spAutoFit/>
          </a:bodyPr>
          <a:lstStyle/>
          <a:p>
            <a:pPr marL="0" marR="0" lvl="0" indent="0" algn="ctr" rtl="0">
              <a:lnSpc>
                <a:spcPts val="2400"/>
              </a:lnSpc>
              <a:spcBef>
                <a:spcPts val="0"/>
              </a:spcBef>
              <a:spcAft>
                <a:spcPts val="0"/>
              </a:spcAft>
              <a:buNone/>
            </a:pPr>
            <a:r>
              <a:rPr lang="en-US" sz="2400" b="1" dirty="0" err="1">
                <a:solidFill>
                  <a:schemeClr val="lt1"/>
                </a:solidFill>
                <a:latin typeface="Calibri"/>
                <a:ea typeface="Calibri"/>
                <a:cs typeface="Calibri"/>
                <a:sym typeface="Calibri"/>
              </a:rPr>
              <a:t>Dieu</a:t>
            </a:r>
            <a:r>
              <a:rPr lang="en-US" sz="2400" b="1" dirty="0">
                <a:solidFill>
                  <a:schemeClr val="lt1"/>
                </a:solidFill>
                <a:latin typeface="Calibri"/>
                <a:ea typeface="Calibri"/>
                <a:cs typeface="Calibri"/>
                <a:sym typeface="Calibri"/>
              </a:rPr>
              <a:t> nous </a:t>
            </a:r>
            <a:r>
              <a:rPr lang="en-US" sz="2400" b="1" dirty="0" err="1">
                <a:solidFill>
                  <a:schemeClr val="lt1"/>
                </a:solidFill>
                <a:latin typeface="Calibri"/>
                <a:ea typeface="Calibri"/>
                <a:cs typeface="Calibri"/>
                <a:sym typeface="Calibri"/>
              </a:rPr>
              <a:t>donne</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ses</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richesses</a:t>
            </a:r>
            <a:r>
              <a:rPr lang="en-US" sz="2400" b="1" dirty="0">
                <a:solidFill>
                  <a:schemeClr val="lt1"/>
                </a:solidFill>
                <a:latin typeface="Calibri"/>
                <a:ea typeface="Calibri"/>
                <a:cs typeface="Calibri"/>
                <a:sym typeface="Calibri"/>
              </a:rPr>
              <a:t> de la </a:t>
            </a:r>
            <a:r>
              <a:rPr lang="en-US" sz="2400" b="1" dirty="0" err="1">
                <a:solidFill>
                  <a:schemeClr val="lt1"/>
                </a:solidFill>
                <a:latin typeface="Calibri"/>
                <a:ea typeface="Calibri"/>
                <a:cs typeface="Calibri"/>
                <a:sym typeface="Calibri"/>
              </a:rPr>
              <a:t>grâce</a:t>
            </a:r>
            <a:r>
              <a:rPr lang="en-US" sz="2400" b="1" dirty="0">
                <a:solidFill>
                  <a:schemeClr val="lt1"/>
                </a:solidFill>
                <a:latin typeface="Calibri"/>
                <a:ea typeface="Calibri"/>
                <a:cs typeface="Calibri"/>
                <a:sym typeface="Calibri"/>
              </a:rPr>
              <a:t> </a:t>
            </a:r>
            <a:endParaRPr dirty="0"/>
          </a:p>
          <a:p>
            <a:pPr marL="0" marR="0" lvl="0" indent="0" algn="ctr" rtl="0">
              <a:lnSpc>
                <a:spcPts val="2400"/>
              </a:lnSpc>
              <a:spcBef>
                <a:spcPts val="0"/>
              </a:spcBef>
              <a:spcAft>
                <a:spcPts val="0"/>
              </a:spcAft>
              <a:buNone/>
            </a:pPr>
            <a:r>
              <a:rPr lang="en-US" sz="2400" b="1" dirty="0">
                <a:solidFill>
                  <a:schemeClr val="lt1"/>
                </a:solidFill>
                <a:latin typeface="Calibri"/>
                <a:ea typeface="Calibri"/>
                <a:cs typeface="Calibri"/>
                <a:sym typeface="Calibri"/>
              </a:rPr>
              <a:t>en Christ</a:t>
            </a:r>
            <a:endParaRPr sz="2400" b="1" dirty="0">
              <a:solidFill>
                <a:schemeClr val="lt1"/>
              </a:solidFill>
              <a:latin typeface="Calibri"/>
              <a:ea typeface="Calibri"/>
              <a:cs typeface="Calibri"/>
              <a:sym typeface="Calibri"/>
            </a:endParaRPr>
          </a:p>
        </p:txBody>
      </p:sp>
      <p:sp>
        <p:nvSpPr>
          <p:cNvPr id="4518" name="Google Shape;4518;p260"/>
          <p:cNvSpPr txBox="1"/>
          <p:nvPr/>
        </p:nvSpPr>
        <p:spPr>
          <a:xfrm>
            <a:off x="3203848" y="116632"/>
            <a:ext cx="3240360" cy="864096"/>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i="0" u="none" strike="noStrike" cap="none">
                <a:solidFill>
                  <a:srgbClr val="FF0000"/>
                </a:solidFill>
                <a:latin typeface="Calibri"/>
                <a:ea typeface="Calibri"/>
                <a:cs typeface="Calibri"/>
                <a:sym typeface="Calibri"/>
              </a:rPr>
              <a:t>98. </a:t>
            </a:r>
            <a:r>
              <a:rPr lang="en-US" sz="2800" b="1">
                <a:solidFill>
                  <a:srgbClr val="FF0000"/>
                </a:solidFill>
                <a:latin typeface="Calibri"/>
                <a:ea typeface="Calibri"/>
                <a:cs typeface="Calibri"/>
                <a:sym typeface="Calibri"/>
              </a:rPr>
              <a:t>aimé !</a:t>
            </a:r>
            <a:endParaRPr sz="2800" b="1" i="0" u="none" strike="noStrike" cap="none">
              <a:solidFill>
                <a:srgbClr val="FF0000"/>
              </a:solidFill>
              <a:latin typeface="Calibri"/>
              <a:ea typeface="Calibri"/>
              <a:cs typeface="Calibri"/>
              <a:sym typeface="Calibri"/>
            </a:endParaRPr>
          </a:p>
          <a:p>
            <a:pPr marL="0" marR="0" lvl="0" indent="0" algn="ctr" rtl="0">
              <a:lnSpc>
                <a:spcPct val="100000"/>
              </a:lnSpc>
              <a:spcBef>
                <a:spcPts val="0"/>
              </a:spcBef>
              <a:spcAft>
                <a:spcPts val="0"/>
              </a:spcAft>
              <a:buClr>
                <a:srgbClr val="FF0000"/>
              </a:buClr>
              <a:buSzPts val="2800"/>
              <a:buFont typeface="Calibri"/>
              <a:buNone/>
            </a:pPr>
            <a:r>
              <a:rPr lang="en-US" sz="2800" b="1">
                <a:solidFill>
                  <a:srgbClr val="FF0000"/>
                </a:solidFill>
                <a:latin typeface="Calibri"/>
                <a:ea typeface="Calibri"/>
                <a:cs typeface="Calibri"/>
                <a:sym typeface="Calibri"/>
              </a:rPr>
              <a:t>Merci, Seigneur!</a:t>
            </a:r>
            <a:r>
              <a:rPr lang="en-US" sz="2800" b="1" i="0" u="none" strike="noStrike" cap="none">
                <a:solidFill>
                  <a:srgbClr val="FF0000"/>
                </a:solidFill>
                <a:latin typeface="Calibri"/>
                <a:ea typeface="Calibri"/>
                <a:cs typeface="Calibri"/>
                <a:sym typeface="Calibri"/>
              </a:rPr>
              <a:t> </a:t>
            </a:r>
            <a:endParaRPr sz="2800" b="1" i="0" u="none" strike="noStrike" cap="none">
              <a:solidFill>
                <a:srgbClr val="FF0000"/>
              </a:solidFill>
              <a:latin typeface="Calibri"/>
              <a:ea typeface="Calibri"/>
              <a:cs typeface="Calibri"/>
              <a:sym typeface="Calibri"/>
            </a:endParaRPr>
          </a:p>
        </p:txBody>
      </p:sp>
      <p:pic>
        <p:nvPicPr>
          <p:cNvPr id="4519" name="Google Shape;4519;p260" descr="angry-face-01s.gif"/>
          <p:cNvPicPr preferRelativeResize="0"/>
          <p:nvPr/>
        </p:nvPicPr>
        <p:blipFill rotWithShape="1">
          <a:blip r:embed="rId7">
            <a:alphaModFix/>
          </a:blip>
          <a:srcRect/>
          <a:stretch/>
        </p:blipFill>
        <p:spPr>
          <a:xfrm>
            <a:off x="323528" y="116632"/>
            <a:ext cx="864096" cy="864096"/>
          </a:xfrm>
          <a:prstGeom prst="ellipse">
            <a:avLst/>
          </a:prstGeom>
          <a:noFill/>
          <a:ln>
            <a:noFill/>
          </a:ln>
        </p:spPr>
      </p:pic>
      <p:sp>
        <p:nvSpPr>
          <p:cNvPr id="4520" name="Google Shape;4520;p260"/>
          <p:cNvSpPr txBox="1"/>
          <p:nvPr/>
        </p:nvSpPr>
        <p:spPr>
          <a:xfrm>
            <a:off x="323528" y="44624"/>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4521" name="Google Shape;4521;p260"/>
          <p:cNvSpPr txBox="1"/>
          <p:nvPr/>
        </p:nvSpPr>
        <p:spPr>
          <a:xfrm>
            <a:off x="1043608" y="44624"/>
            <a:ext cx="2160240" cy="101566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 Je rejette l'amour de Dieu en Christ !</a:t>
            </a:r>
            <a:endParaRPr sz="2000">
              <a:solidFill>
                <a:schemeClr val="dk2"/>
              </a:solidFill>
              <a:latin typeface="Arial"/>
              <a:ea typeface="Arial"/>
              <a:cs typeface="Arial"/>
              <a:sym typeface="Arial"/>
            </a:endParaRPr>
          </a:p>
        </p:txBody>
      </p:sp>
      <p:sp>
        <p:nvSpPr>
          <p:cNvPr id="4522" name="Google Shape;4522;p260"/>
          <p:cNvSpPr txBox="1"/>
          <p:nvPr/>
        </p:nvSpPr>
        <p:spPr>
          <a:xfrm rot="-5400000">
            <a:off x="-324833" y="404954"/>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7F7F7F"/>
                </a:solidFill>
                <a:latin typeface="Arial"/>
                <a:ea typeface="Arial"/>
                <a:cs typeface="Arial"/>
                <a:sym typeface="Arial"/>
              </a:rPr>
              <a:t>© GospelGifs.com </a:t>
            </a:r>
            <a:endParaRPr sz="800">
              <a:solidFill>
                <a:srgbClr val="7F7F7F"/>
              </a:solidFill>
              <a:latin typeface="Arial"/>
              <a:ea typeface="Arial"/>
              <a:cs typeface="Arial"/>
              <a:sym typeface="Arial"/>
            </a:endParaRPr>
          </a:p>
        </p:txBody>
      </p:sp>
      <p:sp>
        <p:nvSpPr>
          <p:cNvPr id="4523" name="Google Shape;4523;p260"/>
          <p:cNvSpPr txBox="1"/>
          <p:nvPr/>
        </p:nvSpPr>
        <p:spPr>
          <a:xfrm>
            <a:off x="6804248" y="332656"/>
            <a:ext cx="2088232" cy="5078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D8D8D8"/>
                </a:solidFill>
                <a:latin typeface="Arial"/>
                <a:ea typeface="Arial"/>
                <a:cs typeface="Arial"/>
                <a:sym typeface="Arial"/>
              </a:rPr>
              <a:t>smiley © sherv.net</a:t>
            </a:r>
            <a:endParaRPr/>
          </a:p>
          <a:p>
            <a:pPr marL="0" marR="0" lvl="0" indent="0" algn="ctr" rtl="0">
              <a:spcBef>
                <a:spcPts val="0"/>
              </a:spcBef>
              <a:spcAft>
                <a:spcPts val="0"/>
              </a:spcAft>
              <a:buNone/>
            </a:pPr>
            <a:r>
              <a:rPr lang="en-US" sz="900">
                <a:solidFill>
                  <a:srgbClr val="D8D8D8"/>
                </a:solidFill>
                <a:latin typeface="Arial"/>
                <a:ea typeface="Arial"/>
                <a:cs typeface="Arial"/>
                <a:sym typeface="Arial"/>
              </a:rPr>
              <a:t>Jumping heart © www.fg-a.com</a:t>
            </a:r>
            <a:endParaRPr/>
          </a:p>
          <a:p>
            <a:pPr marL="0" marR="0" lvl="0" indent="0" algn="ctr" rtl="0">
              <a:spcBef>
                <a:spcPts val="0"/>
              </a:spcBef>
              <a:spcAft>
                <a:spcPts val="0"/>
              </a:spcAft>
              <a:buNone/>
            </a:pPr>
            <a:r>
              <a:rPr lang="en-US" sz="900">
                <a:solidFill>
                  <a:srgbClr val="D8D8D8"/>
                </a:solidFill>
                <a:latin typeface="Arial"/>
                <a:ea typeface="Arial"/>
                <a:cs typeface="Arial"/>
                <a:sym typeface="Arial"/>
              </a:rPr>
              <a:t>Pulsing heart © clipartbest.com</a:t>
            </a:r>
            <a:endParaRPr sz="900">
              <a:solidFill>
                <a:srgbClr val="D8D8D8"/>
              </a:solidFill>
              <a:latin typeface="Arial"/>
              <a:ea typeface="Arial"/>
              <a:cs typeface="Arial"/>
              <a:sym typeface="Arial"/>
            </a:endParaRPr>
          </a:p>
        </p:txBody>
      </p:sp>
      <p:sp>
        <p:nvSpPr>
          <p:cNvPr id="4525" name="Google Shape;4525;p260"/>
          <p:cNvSpPr/>
          <p:nvPr/>
        </p:nvSpPr>
        <p:spPr>
          <a:xfrm>
            <a:off x="7380312" y="2348880"/>
            <a:ext cx="182880" cy="9144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526" name="Google Shape;4526;p260"/>
          <p:cNvSpPr/>
          <p:nvPr/>
        </p:nvSpPr>
        <p:spPr>
          <a:xfrm>
            <a:off x="7126560" y="2492896"/>
            <a:ext cx="685800" cy="1828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4527" name="Google Shape;4527;p260" descr="egyptian.gif"/>
          <p:cNvPicPr preferRelativeResize="0"/>
          <p:nvPr/>
        </p:nvPicPr>
        <p:blipFill rotWithShape="1">
          <a:blip r:embed="rId8">
            <a:alphaModFix/>
          </a:blip>
          <a:srcRect/>
          <a:stretch/>
        </p:blipFill>
        <p:spPr>
          <a:xfrm rot="-7200000" flipH="1">
            <a:off x="5527228" y="2402472"/>
            <a:ext cx="2468880" cy="1469572"/>
          </a:xfrm>
          <a:prstGeom prst="rect">
            <a:avLst/>
          </a:prstGeom>
          <a:noFill/>
          <a:ln>
            <a:noFill/>
          </a:ln>
        </p:spPr>
      </p:pic>
      <p:pic>
        <p:nvPicPr>
          <p:cNvPr id="4528" name="Google Shape;4528;p260" descr="egyptian.gif"/>
          <p:cNvPicPr preferRelativeResize="0"/>
          <p:nvPr/>
        </p:nvPicPr>
        <p:blipFill rotWithShape="1">
          <a:blip r:embed="rId8">
            <a:alphaModFix/>
          </a:blip>
          <a:srcRect/>
          <a:stretch/>
        </p:blipFill>
        <p:spPr>
          <a:xfrm>
            <a:off x="6274482" y="1340768"/>
            <a:ext cx="2468880" cy="1469572"/>
          </a:xfrm>
          <a:prstGeom prst="rect">
            <a:avLst/>
          </a:prstGeom>
          <a:noFill/>
          <a:ln>
            <a:noFill/>
          </a:ln>
        </p:spPr>
      </p:pic>
      <p:pic>
        <p:nvPicPr>
          <p:cNvPr id="4529" name="Google Shape;4529;p260" descr="egyptian.gif"/>
          <p:cNvPicPr preferRelativeResize="0"/>
          <p:nvPr/>
        </p:nvPicPr>
        <p:blipFill rotWithShape="1">
          <a:blip r:embed="rId8">
            <a:alphaModFix/>
          </a:blip>
          <a:srcRect/>
          <a:stretch/>
        </p:blipFill>
        <p:spPr>
          <a:xfrm rot="7200000">
            <a:off x="6967388" y="2402472"/>
            <a:ext cx="2468880" cy="1469572"/>
          </a:xfrm>
          <a:prstGeom prst="rect">
            <a:avLst/>
          </a:prstGeom>
          <a:noFill/>
          <a:ln>
            <a:noFill/>
          </a:ln>
        </p:spPr>
      </p:pic>
      <p:pic>
        <p:nvPicPr>
          <p:cNvPr id="4530" name="Google Shape;4530;p260" descr="www.fg-a.com valentine 2-jumping-heart.gif"/>
          <p:cNvPicPr preferRelativeResize="0"/>
          <p:nvPr/>
        </p:nvPicPr>
        <p:blipFill rotWithShape="1">
          <a:blip r:embed="rId9">
            <a:alphaModFix/>
          </a:blip>
          <a:srcRect/>
          <a:stretch/>
        </p:blipFill>
        <p:spPr>
          <a:xfrm>
            <a:off x="6885384" y="2132856"/>
            <a:ext cx="1143000" cy="1333500"/>
          </a:xfrm>
          <a:prstGeom prst="rect">
            <a:avLst/>
          </a:prstGeom>
          <a:noFill/>
          <a:ln>
            <a:noFill/>
          </a:ln>
        </p:spPr>
      </p:pic>
      <p:sp>
        <p:nvSpPr>
          <p:cNvPr id="4531" name="Google Shape;4531;p260"/>
          <p:cNvSpPr txBox="1"/>
          <p:nvPr/>
        </p:nvSpPr>
        <p:spPr>
          <a:xfrm>
            <a:off x="35496" y="4979723"/>
            <a:ext cx="9036496" cy="1951776"/>
          </a:xfrm>
          <a:prstGeom prst="rect">
            <a:avLst/>
          </a:prstGeom>
          <a:noFill/>
          <a:ln>
            <a:noFill/>
          </a:ln>
        </p:spPr>
        <p:txBody>
          <a:bodyPr spcFirstLastPara="1" wrap="square" lIns="91425" tIns="45700" rIns="91425" bIns="45700" anchor="t" anchorCtr="0">
            <a:spAutoFit/>
          </a:bodyPr>
          <a:lstStyle/>
          <a:p>
            <a:pPr marL="0" marR="0" lvl="0" indent="0" algn="ctr" rtl="0">
              <a:lnSpc>
                <a:spcPts val="2800"/>
              </a:lnSpc>
              <a:spcBef>
                <a:spcPts val="0"/>
              </a:spcBef>
              <a:spcAft>
                <a:spcPts val="0"/>
              </a:spcAft>
              <a:buNone/>
            </a:pPr>
            <a:r>
              <a:rPr lang="en-US" sz="2600" b="1" dirty="0">
                <a:solidFill>
                  <a:schemeClr val="dk2"/>
                </a:solidFill>
                <a:latin typeface="Calibri"/>
                <a:ea typeface="Calibri"/>
                <a:cs typeface="Calibri"/>
                <a:sym typeface="Calibri"/>
              </a:rPr>
              <a:t>« Dieu </a:t>
            </a:r>
            <a:r>
              <a:rPr lang="en-US" sz="2600" b="1" dirty="0" err="1">
                <a:solidFill>
                  <a:schemeClr val="dk2"/>
                </a:solidFill>
                <a:latin typeface="Calibri"/>
                <a:ea typeface="Calibri"/>
                <a:cs typeface="Calibri"/>
                <a:sym typeface="Calibri"/>
              </a:rPr>
              <a:t>est</a:t>
            </a:r>
            <a:r>
              <a:rPr lang="en-US" sz="2600" b="1" dirty="0">
                <a:solidFill>
                  <a:schemeClr val="dk2"/>
                </a:solidFill>
                <a:latin typeface="Calibri"/>
                <a:ea typeface="Calibri"/>
                <a:cs typeface="Calibri"/>
                <a:sym typeface="Calibri"/>
              </a:rPr>
              <a:t> amour </a:t>
            </a:r>
            <a:r>
              <a:rPr lang="en-US" sz="2600" b="1" i="1" dirty="0" err="1">
                <a:solidFill>
                  <a:schemeClr val="dk2"/>
                </a:solidFill>
                <a:latin typeface="Calibri"/>
                <a:ea typeface="Calibri"/>
                <a:cs typeface="Calibri"/>
                <a:sym typeface="Calibri"/>
              </a:rPr>
              <a:t>agap</a:t>
            </a:r>
            <a:r>
              <a:rPr lang="en-US" sz="2600" b="1" dirty="0" err="1">
                <a:solidFill>
                  <a:schemeClr val="dk2"/>
                </a:solidFill>
                <a:latin typeface="Calibri"/>
                <a:ea typeface="Calibri"/>
                <a:cs typeface="Calibri"/>
                <a:sym typeface="Calibri"/>
              </a:rPr>
              <a:t>é</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L'amour</a:t>
            </a:r>
            <a:r>
              <a:rPr lang="en-US" sz="2600" b="1" dirty="0">
                <a:solidFill>
                  <a:schemeClr val="dk2"/>
                </a:solidFill>
                <a:latin typeface="Calibri"/>
                <a:ea typeface="Calibri"/>
                <a:cs typeface="Calibri"/>
                <a:sym typeface="Calibri"/>
              </a:rPr>
              <a:t> </a:t>
            </a:r>
            <a:r>
              <a:rPr lang="en-US" sz="2600" b="1" i="1" dirty="0" err="1">
                <a:solidFill>
                  <a:schemeClr val="dk2"/>
                </a:solidFill>
                <a:latin typeface="Calibri"/>
                <a:ea typeface="Calibri"/>
                <a:cs typeface="Calibri"/>
                <a:sym typeface="Calibri"/>
              </a:rPr>
              <a:t>agap</a:t>
            </a:r>
            <a:r>
              <a:rPr lang="en-US" sz="2600" b="1" dirty="0" err="1">
                <a:solidFill>
                  <a:schemeClr val="dk2"/>
                </a:solidFill>
                <a:latin typeface="Calibri"/>
                <a:ea typeface="Calibri"/>
                <a:cs typeface="Calibri"/>
                <a:sym typeface="Calibri"/>
              </a:rPr>
              <a:t>é</a:t>
            </a:r>
            <a:r>
              <a:rPr lang="en-US" sz="2600" b="1" dirty="0">
                <a:solidFill>
                  <a:schemeClr val="dk2"/>
                </a:solidFill>
                <a:latin typeface="Calibri"/>
                <a:ea typeface="Calibri"/>
                <a:cs typeface="Calibri"/>
                <a:sym typeface="Calibri"/>
              </a:rPr>
              <a:t> de Dieu a </a:t>
            </a:r>
            <a:r>
              <a:rPr lang="en-US" sz="2600" b="1" dirty="0" err="1">
                <a:solidFill>
                  <a:schemeClr val="dk2"/>
                </a:solidFill>
                <a:latin typeface="Calibri"/>
                <a:ea typeface="Calibri"/>
                <a:cs typeface="Calibri"/>
                <a:sym typeface="Calibri"/>
              </a:rPr>
              <a:t>été</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manifesté</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envers</a:t>
            </a:r>
            <a:r>
              <a:rPr lang="en-US" sz="2600" b="1" dirty="0">
                <a:solidFill>
                  <a:schemeClr val="dk2"/>
                </a:solidFill>
                <a:latin typeface="Calibri"/>
                <a:ea typeface="Calibri"/>
                <a:cs typeface="Calibri"/>
                <a:sym typeface="Calibri"/>
              </a:rPr>
              <a:t> nous </a:t>
            </a:r>
            <a:r>
              <a:rPr lang="en-US" sz="2600" b="1" dirty="0" err="1">
                <a:solidFill>
                  <a:schemeClr val="dk2"/>
                </a:solidFill>
                <a:latin typeface="Calibri"/>
                <a:ea typeface="Calibri"/>
                <a:cs typeface="Calibri"/>
                <a:sym typeface="Calibri"/>
              </a:rPr>
              <a:t>en</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ce</a:t>
            </a:r>
            <a:r>
              <a:rPr lang="en-US" sz="2600" b="1" dirty="0">
                <a:solidFill>
                  <a:schemeClr val="dk2"/>
                </a:solidFill>
                <a:latin typeface="Calibri"/>
                <a:ea typeface="Calibri"/>
                <a:cs typeface="Calibri"/>
                <a:sym typeface="Calibri"/>
              </a:rPr>
              <a:t> que Dieu a </a:t>
            </a:r>
            <a:r>
              <a:rPr lang="en-US" sz="2600" b="1" dirty="0" err="1">
                <a:solidFill>
                  <a:schemeClr val="dk2"/>
                </a:solidFill>
                <a:latin typeface="Calibri"/>
                <a:ea typeface="Calibri"/>
                <a:cs typeface="Calibri"/>
                <a:sym typeface="Calibri"/>
              </a:rPr>
              <a:t>envoyé</a:t>
            </a:r>
            <a:r>
              <a:rPr lang="en-US" sz="2600" b="1" dirty="0">
                <a:solidFill>
                  <a:schemeClr val="dk2"/>
                </a:solidFill>
                <a:latin typeface="Calibri"/>
                <a:ea typeface="Calibri"/>
                <a:cs typeface="Calibri"/>
                <a:sym typeface="Calibri"/>
              </a:rPr>
              <a:t> son </a:t>
            </a:r>
            <a:r>
              <a:rPr lang="en-US" sz="2600" b="1" dirty="0" err="1">
                <a:solidFill>
                  <a:schemeClr val="dk2"/>
                </a:solidFill>
                <a:latin typeface="Calibri"/>
                <a:ea typeface="Calibri"/>
                <a:cs typeface="Calibri"/>
                <a:sym typeface="Calibri"/>
              </a:rPr>
              <a:t>Fils</a:t>
            </a:r>
            <a:r>
              <a:rPr lang="en-US" sz="2600" b="1" dirty="0">
                <a:solidFill>
                  <a:schemeClr val="dk2"/>
                </a:solidFill>
                <a:latin typeface="Calibri"/>
                <a:ea typeface="Calibri"/>
                <a:cs typeface="Calibri"/>
                <a:sym typeface="Calibri"/>
              </a:rPr>
              <a:t> unique dans le monde, </a:t>
            </a:r>
            <a:r>
              <a:rPr lang="en-US" sz="2600" b="1" dirty="0" err="1">
                <a:solidFill>
                  <a:schemeClr val="dk2"/>
                </a:solidFill>
                <a:latin typeface="Calibri"/>
                <a:ea typeface="Calibri"/>
                <a:cs typeface="Calibri"/>
                <a:sym typeface="Calibri"/>
              </a:rPr>
              <a:t>afin</a:t>
            </a:r>
            <a:r>
              <a:rPr lang="en-US" sz="2600" b="1" dirty="0">
                <a:solidFill>
                  <a:schemeClr val="dk2"/>
                </a:solidFill>
                <a:latin typeface="Calibri"/>
                <a:ea typeface="Calibri"/>
                <a:cs typeface="Calibri"/>
                <a:sym typeface="Calibri"/>
              </a:rPr>
              <a:t> que nous </a:t>
            </a:r>
            <a:r>
              <a:rPr lang="en-US" sz="2600" b="1" dirty="0" err="1">
                <a:solidFill>
                  <a:schemeClr val="dk2"/>
                </a:solidFill>
                <a:latin typeface="Calibri"/>
                <a:ea typeface="Calibri"/>
                <a:cs typeface="Calibri"/>
                <a:sym typeface="Calibri"/>
              </a:rPr>
              <a:t>vivions</a:t>
            </a:r>
            <a:r>
              <a:rPr lang="en-US" sz="2600" b="1" dirty="0">
                <a:solidFill>
                  <a:schemeClr val="dk2"/>
                </a:solidFill>
                <a:latin typeface="Calibri"/>
                <a:ea typeface="Calibri"/>
                <a:cs typeface="Calibri"/>
                <a:sym typeface="Calibri"/>
              </a:rPr>
              <a:t> par </a:t>
            </a:r>
            <a:r>
              <a:rPr lang="en-US" sz="2600" b="1" dirty="0" err="1">
                <a:solidFill>
                  <a:schemeClr val="dk2"/>
                </a:solidFill>
                <a:latin typeface="Calibri"/>
                <a:ea typeface="Calibri"/>
                <a:cs typeface="Calibri"/>
                <a:sym typeface="Calibri"/>
              </a:rPr>
              <a:t>lui</a:t>
            </a:r>
            <a:r>
              <a:rPr lang="en-US" sz="2600" b="1" dirty="0">
                <a:solidFill>
                  <a:schemeClr val="dk2"/>
                </a:solidFill>
                <a:latin typeface="Calibri"/>
                <a:ea typeface="Calibri"/>
                <a:cs typeface="Calibri"/>
                <a:sym typeface="Calibri"/>
              </a:rPr>
              <a:t>.  Et </a:t>
            </a:r>
            <a:r>
              <a:rPr lang="en-US" sz="2600" b="1" dirty="0" err="1">
                <a:solidFill>
                  <a:schemeClr val="dk2"/>
                </a:solidFill>
                <a:latin typeface="Calibri"/>
                <a:ea typeface="Calibri"/>
                <a:cs typeface="Calibri"/>
                <a:sym typeface="Calibri"/>
              </a:rPr>
              <a:t>cet</a:t>
            </a:r>
            <a:r>
              <a:rPr lang="en-US" sz="2600" b="1" dirty="0">
                <a:solidFill>
                  <a:schemeClr val="dk2"/>
                </a:solidFill>
                <a:latin typeface="Calibri"/>
                <a:ea typeface="Calibri"/>
                <a:cs typeface="Calibri"/>
                <a:sym typeface="Calibri"/>
              </a:rPr>
              <a:t> amour </a:t>
            </a:r>
            <a:r>
              <a:rPr lang="en-US" sz="2600" b="1" i="1" dirty="0" err="1">
                <a:solidFill>
                  <a:schemeClr val="dk2"/>
                </a:solidFill>
                <a:latin typeface="Calibri"/>
                <a:ea typeface="Calibri"/>
                <a:cs typeface="Calibri"/>
                <a:sym typeface="Calibri"/>
              </a:rPr>
              <a:t>agap</a:t>
            </a:r>
            <a:r>
              <a:rPr lang="en-US" sz="2600" b="1" dirty="0" err="1">
                <a:solidFill>
                  <a:schemeClr val="dk2"/>
                </a:solidFill>
                <a:latin typeface="Calibri"/>
                <a:ea typeface="Calibri"/>
                <a:cs typeface="Calibri"/>
                <a:sym typeface="Calibri"/>
              </a:rPr>
              <a:t>é</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consiste</a:t>
            </a:r>
            <a:r>
              <a:rPr lang="en-US" sz="2600" b="1" dirty="0">
                <a:solidFill>
                  <a:schemeClr val="dk2"/>
                </a:solidFill>
                <a:latin typeface="Calibri"/>
                <a:ea typeface="Calibri"/>
                <a:cs typeface="Calibri"/>
                <a:sym typeface="Calibri"/>
              </a:rPr>
              <a:t> . . . il nous a </a:t>
            </a:r>
            <a:r>
              <a:rPr lang="en-US" sz="2600" b="1" dirty="0" err="1">
                <a:solidFill>
                  <a:schemeClr val="dk2"/>
                </a:solidFill>
                <a:latin typeface="Calibri"/>
                <a:ea typeface="Calibri"/>
                <a:cs typeface="Calibri"/>
                <a:sym typeface="Calibri"/>
              </a:rPr>
              <a:t>aimés</a:t>
            </a:r>
            <a:r>
              <a:rPr lang="en-US" sz="2600" b="1" dirty="0">
                <a:solidFill>
                  <a:schemeClr val="dk2"/>
                </a:solidFill>
                <a:latin typeface="Calibri"/>
                <a:ea typeface="Calibri"/>
                <a:cs typeface="Calibri"/>
                <a:sym typeface="Calibri"/>
              </a:rPr>
              <a:t> et a </a:t>
            </a:r>
            <a:r>
              <a:rPr lang="en-US" sz="2600" b="1" dirty="0" err="1">
                <a:solidFill>
                  <a:schemeClr val="dk2"/>
                </a:solidFill>
                <a:latin typeface="Calibri"/>
                <a:ea typeface="Calibri"/>
                <a:cs typeface="Calibri"/>
                <a:sym typeface="Calibri"/>
              </a:rPr>
              <a:t>envoyé</a:t>
            </a:r>
            <a:r>
              <a:rPr lang="en-US" sz="2600" b="1" dirty="0">
                <a:solidFill>
                  <a:schemeClr val="dk2"/>
                </a:solidFill>
                <a:latin typeface="Calibri"/>
                <a:ea typeface="Calibri"/>
                <a:cs typeface="Calibri"/>
                <a:sym typeface="Calibri"/>
              </a:rPr>
              <a:t> son </a:t>
            </a:r>
            <a:r>
              <a:rPr lang="en-US" sz="2600" b="1" dirty="0" err="1">
                <a:solidFill>
                  <a:schemeClr val="dk2"/>
                </a:solidFill>
                <a:latin typeface="Calibri"/>
                <a:ea typeface="Calibri"/>
                <a:cs typeface="Calibri"/>
                <a:sym typeface="Calibri"/>
              </a:rPr>
              <a:t>Fils</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comme</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victime</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expiatoire</a:t>
            </a:r>
            <a:r>
              <a:rPr lang="en-US" sz="2600" b="1" dirty="0">
                <a:solidFill>
                  <a:schemeClr val="dk2"/>
                </a:solidFill>
                <a:latin typeface="Calibri"/>
                <a:ea typeface="Calibri"/>
                <a:cs typeface="Calibri"/>
                <a:sym typeface="Calibri"/>
              </a:rPr>
              <a:t> pour </a:t>
            </a:r>
            <a:r>
              <a:rPr lang="en-US" sz="2600" b="1" dirty="0" err="1">
                <a:solidFill>
                  <a:schemeClr val="dk2"/>
                </a:solidFill>
                <a:latin typeface="Calibri"/>
                <a:ea typeface="Calibri"/>
                <a:cs typeface="Calibri"/>
                <a:sym typeface="Calibri"/>
              </a:rPr>
              <a:t>nos</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péchés</a:t>
            </a:r>
            <a:r>
              <a:rPr lang="en-US" sz="2600" b="1" dirty="0">
                <a:solidFill>
                  <a:schemeClr val="dk2"/>
                </a:solidFill>
                <a:latin typeface="Calibri"/>
                <a:ea typeface="Calibri"/>
                <a:cs typeface="Calibri"/>
                <a:sym typeface="Calibri"/>
              </a:rPr>
              <a:t> » 1 Jn 4:8-10</a:t>
            </a:r>
            <a:endParaRPr sz="2600" dirty="0">
              <a:solidFill>
                <a:schemeClr val="dk2"/>
              </a:solidFill>
              <a:latin typeface="Arial"/>
              <a:ea typeface="Arial"/>
              <a:cs typeface="Arial"/>
              <a:sym typeface="Arial"/>
            </a:endParaRPr>
          </a:p>
        </p:txBody>
      </p:sp>
      <p:sp>
        <p:nvSpPr>
          <p:cNvPr id="29" name="WordArt 2"/>
          <p:cNvSpPr>
            <a:spLocks noChangeArrowheads="1" noChangeShapeType="1" noTextEdit="1"/>
          </p:cNvSpPr>
          <p:nvPr/>
        </p:nvSpPr>
        <p:spPr bwMode="auto">
          <a:xfrm>
            <a:off x="6369785" y="1191283"/>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Le Seigneur</a:t>
            </a:r>
            <a:endParaRPr lang="en-CA" sz="1200" kern="10" spc="0" dirty="0">
              <a:ln w="9525">
                <a:solidFill>
                  <a:srgbClr val="000000"/>
                </a:solidFill>
                <a:round/>
                <a:headEnd/>
                <a:tailEnd/>
              </a:ln>
              <a:solidFill>
                <a:srgbClr val="FFC000"/>
              </a:solidFill>
              <a:effectLst/>
            </a:endParaRPr>
          </a:p>
        </p:txBody>
      </p:sp>
    </p:spTree>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4504"/>
        <p:cNvGrpSpPr/>
        <p:nvPr/>
      </p:nvGrpSpPr>
      <p:grpSpPr>
        <a:xfrm>
          <a:off x="0" y="0"/>
          <a:ext cx="0" cy="0"/>
          <a:chOff x="0" y="0"/>
          <a:chExt cx="0" cy="0"/>
        </a:xfrm>
      </p:grpSpPr>
      <p:pic>
        <p:nvPicPr>
          <p:cNvPr id="4505" name="Google Shape;4505;p260" descr="www.clipartbest.com dc6XLjAMi.gif"/>
          <p:cNvPicPr preferRelativeResize="0"/>
          <p:nvPr/>
        </p:nvPicPr>
        <p:blipFill rotWithShape="1">
          <a:blip r:embed="rId3">
            <a:alphaModFix/>
          </a:blip>
          <a:srcRect/>
          <a:stretch/>
        </p:blipFill>
        <p:spPr>
          <a:xfrm>
            <a:off x="6337880" y="1412776"/>
            <a:ext cx="2194560" cy="1542542"/>
          </a:xfrm>
          <a:prstGeom prst="rect">
            <a:avLst/>
          </a:prstGeom>
          <a:noFill/>
          <a:ln>
            <a:noFill/>
          </a:ln>
        </p:spPr>
      </p:pic>
      <p:pic>
        <p:nvPicPr>
          <p:cNvPr id="4506" name="Google Shape;4506;p260" descr="www.clipartbest.com dc6XLjAMi.gif"/>
          <p:cNvPicPr preferRelativeResize="0"/>
          <p:nvPr/>
        </p:nvPicPr>
        <p:blipFill rotWithShape="1">
          <a:blip r:embed="rId3">
            <a:alphaModFix/>
          </a:blip>
          <a:srcRect/>
          <a:stretch/>
        </p:blipFill>
        <p:spPr>
          <a:xfrm>
            <a:off x="6919664" y="2276872"/>
            <a:ext cx="2194560" cy="1542543"/>
          </a:xfrm>
          <a:prstGeom prst="rect">
            <a:avLst/>
          </a:prstGeom>
          <a:noFill/>
          <a:ln>
            <a:noFill/>
          </a:ln>
        </p:spPr>
      </p:pic>
      <p:pic>
        <p:nvPicPr>
          <p:cNvPr id="4507" name="Google Shape;4507;p260" descr="www.clipartbest.com dc6XLjAMi.gif"/>
          <p:cNvPicPr preferRelativeResize="0"/>
          <p:nvPr/>
        </p:nvPicPr>
        <p:blipFill rotWithShape="1">
          <a:blip r:embed="rId3">
            <a:alphaModFix/>
          </a:blip>
          <a:srcRect/>
          <a:stretch/>
        </p:blipFill>
        <p:spPr>
          <a:xfrm>
            <a:off x="5796136" y="2276872"/>
            <a:ext cx="2194560" cy="1542542"/>
          </a:xfrm>
          <a:prstGeom prst="rect">
            <a:avLst/>
          </a:prstGeom>
          <a:noFill/>
          <a:ln>
            <a:noFill/>
          </a:ln>
        </p:spPr>
      </p:pic>
      <p:cxnSp>
        <p:nvCxnSpPr>
          <p:cNvPr id="4508" name="Google Shape;4508;p260"/>
          <p:cNvCxnSpPr/>
          <p:nvPr/>
        </p:nvCxnSpPr>
        <p:spPr>
          <a:xfrm>
            <a:off x="2170584" y="2204864"/>
            <a:ext cx="457200" cy="0"/>
          </a:xfrm>
          <a:prstGeom prst="straightConnector1">
            <a:avLst/>
          </a:prstGeom>
          <a:noFill/>
          <a:ln w="76200" cap="flat" cmpd="sng">
            <a:solidFill>
              <a:srgbClr val="FFFFFF"/>
            </a:solidFill>
            <a:prstDash val="solid"/>
            <a:round/>
            <a:headEnd type="none" w="sm" len="sm"/>
            <a:tailEnd type="stealth" w="med" len="med"/>
          </a:ln>
        </p:spPr>
      </p:cxnSp>
      <p:pic>
        <p:nvPicPr>
          <p:cNvPr id="4509" name="Google Shape;4509;p260" descr="C:\Users\Supernike\Documents\aaaaRich\in Christ dia\July 2013 new order\June 30 2013.bmp"/>
          <p:cNvPicPr preferRelativeResize="0"/>
          <p:nvPr/>
        </p:nvPicPr>
        <p:blipFill rotWithShape="1">
          <a:blip r:embed="rId4">
            <a:alphaModFix/>
          </a:blip>
          <a:srcRect/>
          <a:stretch/>
        </p:blipFill>
        <p:spPr>
          <a:xfrm>
            <a:off x="2843808" y="1268760"/>
            <a:ext cx="2592288" cy="2531087"/>
          </a:xfrm>
          <a:prstGeom prst="rect">
            <a:avLst/>
          </a:prstGeom>
          <a:noFill/>
          <a:ln>
            <a:noFill/>
          </a:ln>
        </p:spPr>
      </p:pic>
      <p:pic>
        <p:nvPicPr>
          <p:cNvPr id="4510" name="Google Shape;4510;p260" descr="4you.png"/>
          <p:cNvPicPr preferRelativeResize="0"/>
          <p:nvPr/>
        </p:nvPicPr>
        <p:blipFill rotWithShape="1">
          <a:blip r:embed="rId5">
            <a:alphaModFix/>
          </a:blip>
          <a:srcRect l="17780" t="14343" r="54067" b="44513"/>
          <a:stretch/>
        </p:blipFill>
        <p:spPr>
          <a:xfrm>
            <a:off x="107504" y="1196752"/>
            <a:ext cx="1944216" cy="2592288"/>
          </a:xfrm>
          <a:prstGeom prst="rect">
            <a:avLst/>
          </a:prstGeom>
          <a:noFill/>
          <a:ln>
            <a:noFill/>
          </a:ln>
        </p:spPr>
      </p:pic>
      <p:sp>
        <p:nvSpPr>
          <p:cNvPr id="4511" name="Google Shape;4511;p260"/>
          <p:cNvSpPr txBox="1"/>
          <p:nvPr/>
        </p:nvSpPr>
        <p:spPr>
          <a:xfrm>
            <a:off x="107505" y="3356992"/>
            <a:ext cx="1944216"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a:solidFill>
                  <a:srgbClr val="A5A5A5"/>
                </a:solidFill>
                <a:latin typeface="Arial"/>
                <a:ea typeface="Arial"/>
                <a:cs typeface="Arial"/>
                <a:sym typeface="Arial"/>
              </a:rPr>
              <a:t>©</a:t>
            </a:r>
            <a:r>
              <a:rPr lang="en-US" sz="1000">
                <a:solidFill>
                  <a:srgbClr val="A5A5A5"/>
                </a:solidFill>
                <a:latin typeface="Arial"/>
                <a:ea typeface="Arial"/>
                <a:cs typeface="Arial"/>
                <a:sym typeface="Arial"/>
              </a:rPr>
              <a:t> GospelGifs.com </a:t>
            </a:r>
            <a:endParaRPr/>
          </a:p>
          <a:p>
            <a:pPr marL="0" marR="0" lvl="0" indent="0" algn="ctr" rtl="0">
              <a:spcBef>
                <a:spcPts val="0"/>
              </a:spcBef>
              <a:spcAft>
                <a:spcPts val="0"/>
              </a:spcAft>
              <a:buNone/>
            </a:pPr>
            <a:r>
              <a:rPr lang="en-US" sz="1000">
                <a:solidFill>
                  <a:srgbClr val="A5A5A5"/>
                </a:solidFill>
                <a:latin typeface="Arial"/>
                <a:ea typeface="Arial"/>
                <a:cs typeface="Arial"/>
                <a:sym typeface="Arial"/>
              </a:rPr>
              <a:t>used with permission</a:t>
            </a:r>
            <a:endParaRPr sz="1000">
              <a:solidFill>
                <a:srgbClr val="A5A5A5"/>
              </a:solidFill>
              <a:latin typeface="Arial"/>
              <a:ea typeface="Arial"/>
              <a:cs typeface="Arial"/>
              <a:sym typeface="Arial"/>
            </a:endParaRPr>
          </a:p>
        </p:txBody>
      </p:sp>
      <p:sp>
        <p:nvSpPr>
          <p:cNvPr id="4512" name="Google Shape;4512;p260"/>
          <p:cNvSpPr txBox="1"/>
          <p:nvPr/>
        </p:nvSpPr>
        <p:spPr>
          <a:xfrm>
            <a:off x="5832648" y="3866150"/>
            <a:ext cx="3275856" cy="1019959"/>
          </a:xfrm>
          <a:prstGeom prst="rect">
            <a:avLst/>
          </a:prstGeom>
          <a:noFill/>
          <a:ln>
            <a:noFill/>
          </a:ln>
        </p:spPr>
        <p:txBody>
          <a:bodyPr spcFirstLastPara="1" wrap="square" lIns="91425" tIns="45700" rIns="91425" bIns="45700" anchor="t" anchorCtr="0">
            <a:spAutoFit/>
          </a:bodyPr>
          <a:lstStyle/>
          <a:p>
            <a:pPr marL="0" marR="0" lvl="0" indent="0" algn="ctr" rtl="0">
              <a:lnSpc>
                <a:spcPts val="2400"/>
              </a:lnSpc>
              <a:spcBef>
                <a:spcPts val="0"/>
              </a:spcBef>
              <a:spcAft>
                <a:spcPts val="0"/>
              </a:spcAft>
              <a:buNone/>
            </a:pPr>
            <a:r>
              <a:rPr lang="en-US" sz="2400" b="1" dirty="0">
                <a:solidFill>
                  <a:schemeClr val="lt1"/>
                </a:solidFill>
                <a:latin typeface="Calibri"/>
                <a:ea typeface="Calibri"/>
                <a:cs typeface="Calibri"/>
                <a:sym typeface="Calibri"/>
              </a:rPr>
              <a:t>pour </a:t>
            </a:r>
            <a:r>
              <a:rPr lang="en-US" sz="2400" b="1" dirty="0" err="1">
                <a:solidFill>
                  <a:schemeClr val="lt1"/>
                </a:solidFill>
                <a:latin typeface="Calibri"/>
                <a:ea typeface="Calibri"/>
                <a:cs typeface="Calibri"/>
                <a:sym typeface="Calibri"/>
              </a:rPr>
              <a:t>jouir</a:t>
            </a:r>
            <a:r>
              <a:rPr lang="en-US" sz="2400" b="1" dirty="0">
                <a:solidFill>
                  <a:schemeClr val="lt1"/>
                </a:solidFill>
                <a:latin typeface="Calibri"/>
                <a:ea typeface="Calibri"/>
                <a:cs typeface="Calibri"/>
                <a:sym typeface="Calibri"/>
              </a:rPr>
              <a:t> de </a:t>
            </a:r>
            <a:r>
              <a:rPr lang="en-US" sz="2400" b="1" dirty="0" err="1">
                <a:solidFill>
                  <a:schemeClr val="lt1"/>
                </a:solidFill>
                <a:latin typeface="Calibri"/>
                <a:ea typeface="Calibri"/>
                <a:cs typeface="Calibri"/>
                <a:sym typeface="Calibri"/>
              </a:rPr>
              <a:t>Dieu</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maintenant</a:t>
            </a:r>
            <a:r>
              <a:rPr lang="en-US" sz="2400" b="1" dirty="0">
                <a:solidFill>
                  <a:schemeClr val="lt1"/>
                </a:solidFill>
                <a:latin typeface="Calibri"/>
                <a:ea typeface="Calibri"/>
                <a:cs typeface="Calibri"/>
                <a:sym typeface="Calibri"/>
              </a:rPr>
              <a:t> et </a:t>
            </a:r>
            <a:r>
              <a:rPr lang="en-US" sz="2400" b="1" dirty="0" err="1">
                <a:solidFill>
                  <a:schemeClr val="lt1"/>
                </a:solidFill>
                <a:latin typeface="Calibri"/>
                <a:ea typeface="Calibri"/>
                <a:cs typeface="Calibri"/>
                <a:sym typeface="Calibri"/>
              </a:rPr>
              <a:t>dans</a:t>
            </a:r>
            <a:r>
              <a:rPr lang="en-US" sz="2400" b="1" dirty="0">
                <a:solidFill>
                  <a:schemeClr val="lt1"/>
                </a:solidFill>
                <a:latin typeface="Calibri"/>
                <a:ea typeface="Calibri"/>
                <a:cs typeface="Calibri"/>
                <a:sym typeface="Calibri"/>
              </a:rPr>
              <a:t> </a:t>
            </a:r>
            <a:endParaRPr dirty="0"/>
          </a:p>
          <a:p>
            <a:pPr marL="0" marR="0" lvl="0" indent="0" algn="ctr" rtl="0">
              <a:lnSpc>
                <a:spcPts val="2400"/>
              </a:lnSpc>
              <a:spcBef>
                <a:spcPts val="0"/>
              </a:spcBef>
              <a:spcAft>
                <a:spcPts val="0"/>
              </a:spcAft>
              <a:buNone/>
            </a:pPr>
            <a:r>
              <a:rPr lang="en-US" sz="2400" b="1" dirty="0" err="1">
                <a:solidFill>
                  <a:schemeClr val="lt1"/>
                </a:solidFill>
                <a:latin typeface="Calibri"/>
                <a:ea typeface="Calibri"/>
                <a:cs typeface="Calibri"/>
                <a:sym typeface="Calibri"/>
              </a:rPr>
              <a:t>sa</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gloire</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éternelle</a:t>
            </a:r>
            <a:endParaRPr sz="2400" b="1" dirty="0">
              <a:solidFill>
                <a:schemeClr val="lt1"/>
              </a:solidFill>
              <a:latin typeface="Calibri"/>
              <a:ea typeface="Calibri"/>
              <a:cs typeface="Calibri"/>
              <a:sym typeface="Calibri"/>
            </a:endParaRPr>
          </a:p>
        </p:txBody>
      </p:sp>
      <p:cxnSp>
        <p:nvCxnSpPr>
          <p:cNvPr id="4513" name="Google Shape;4513;p260"/>
          <p:cNvCxnSpPr/>
          <p:nvPr/>
        </p:nvCxnSpPr>
        <p:spPr>
          <a:xfrm>
            <a:off x="5554960" y="2204864"/>
            <a:ext cx="457200" cy="0"/>
          </a:xfrm>
          <a:prstGeom prst="straightConnector1">
            <a:avLst/>
          </a:prstGeom>
          <a:noFill/>
          <a:ln w="76200" cap="flat" cmpd="sng">
            <a:solidFill>
              <a:srgbClr val="FFFFFF"/>
            </a:solidFill>
            <a:prstDash val="solid"/>
            <a:round/>
            <a:headEnd type="none" w="sm" len="sm"/>
            <a:tailEnd type="stealth" w="med" len="med"/>
          </a:ln>
        </p:spPr>
      </p:cxnSp>
      <p:sp>
        <p:nvSpPr>
          <p:cNvPr id="4514" name="Google Shape;4514;p260"/>
          <p:cNvSpPr txBox="1"/>
          <p:nvPr/>
        </p:nvSpPr>
        <p:spPr>
          <a:xfrm>
            <a:off x="6588224" y="116632"/>
            <a:ext cx="2448272" cy="2308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D8D8D8"/>
                </a:solidFill>
                <a:latin typeface="Arial"/>
                <a:ea typeface="Arial"/>
                <a:cs typeface="Arial"/>
                <a:sym typeface="Arial"/>
              </a:rPr>
              <a:t>Dove and Bible   Microsoft clip art © 2013 </a:t>
            </a:r>
            <a:endParaRPr sz="900">
              <a:solidFill>
                <a:srgbClr val="D8D8D8"/>
              </a:solidFill>
              <a:latin typeface="Arial"/>
              <a:ea typeface="Arial"/>
              <a:cs typeface="Arial"/>
              <a:sym typeface="Arial"/>
            </a:endParaRPr>
          </a:p>
        </p:txBody>
      </p:sp>
      <p:pic>
        <p:nvPicPr>
          <p:cNvPr id="4515" name="Google Shape;4515;p260" descr="dove and sword large cropped.png"/>
          <p:cNvPicPr preferRelativeResize="0"/>
          <p:nvPr/>
        </p:nvPicPr>
        <p:blipFill rotWithShape="1">
          <a:blip r:embed="rId6">
            <a:alphaModFix/>
          </a:blip>
          <a:srcRect/>
          <a:stretch/>
        </p:blipFill>
        <p:spPr>
          <a:xfrm>
            <a:off x="2798881" y="1772816"/>
            <a:ext cx="1269063" cy="1313205"/>
          </a:xfrm>
          <a:prstGeom prst="rect">
            <a:avLst/>
          </a:prstGeom>
          <a:noFill/>
          <a:ln>
            <a:noFill/>
          </a:ln>
        </p:spPr>
      </p:pic>
      <p:sp>
        <p:nvSpPr>
          <p:cNvPr id="4516" name="Google Shape;4516;p260"/>
          <p:cNvSpPr txBox="1"/>
          <p:nvPr/>
        </p:nvSpPr>
        <p:spPr>
          <a:xfrm>
            <a:off x="0" y="3866150"/>
            <a:ext cx="2123728" cy="1019959"/>
          </a:xfrm>
          <a:prstGeom prst="rect">
            <a:avLst/>
          </a:prstGeom>
          <a:noFill/>
          <a:ln>
            <a:noFill/>
          </a:ln>
        </p:spPr>
        <p:txBody>
          <a:bodyPr spcFirstLastPara="1" wrap="square" lIns="91425" tIns="45700" rIns="91425" bIns="45700" anchor="t" anchorCtr="0">
            <a:spAutoFit/>
          </a:bodyPr>
          <a:lstStyle/>
          <a:p>
            <a:pPr marL="0" marR="0" lvl="0" indent="0" algn="ctr" rtl="0">
              <a:lnSpc>
                <a:spcPts val="2400"/>
              </a:lnSpc>
              <a:spcBef>
                <a:spcPts val="0"/>
              </a:spcBef>
              <a:spcAft>
                <a:spcPts val="0"/>
              </a:spcAft>
              <a:buNone/>
            </a:pPr>
            <a:r>
              <a:rPr lang="en-US" sz="2400" b="1" dirty="0">
                <a:solidFill>
                  <a:schemeClr val="lt1"/>
                </a:solidFill>
                <a:latin typeface="Calibri"/>
                <a:ea typeface="Calibri"/>
                <a:cs typeface="Calibri"/>
                <a:sym typeface="Calibri"/>
              </a:rPr>
              <a:t>Christ </a:t>
            </a:r>
            <a:r>
              <a:rPr lang="en-US" sz="2400" b="1" dirty="0" err="1">
                <a:solidFill>
                  <a:schemeClr val="lt1"/>
                </a:solidFill>
                <a:latin typeface="Calibri"/>
                <a:ea typeface="Calibri"/>
                <a:cs typeface="Calibri"/>
                <a:sym typeface="Calibri"/>
              </a:rPr>
              <a:t>est</a:t>
            </a:r>
            <a:r>
              <a:rPr lang="en-US" sz="2400" b="1" dirty="0">
                <a:solidFill>
                  <a:schemeClr val="lt1"/>
                </a:solidFill>
                <a:latin typeface="Calibri"/>
                <a:ea typeface="Calibri"/>
                <a:cs typeface="Calibri"/>
                <a:sym typeface="Calibri"/>
              </a:rPr>
              <a:t> mort pour nous </a:t>
            </a:r>
            <a:endParaRPr dirty="0"/>
          </a:p>
          <a:p>
            <a:pPr marL="0" marR="0" lvl="0" indent="0" algn="ctr" rtl="0">
              <a:lnSpc>
                <a:spcPts val="2400"/>
              </a:lnSpc>
              <a:spcBef>
                <a:spcPts val="0"/>
              </a:spcBef>
              <a:spcAft>
                <a:spcPts val="0"/>
              </a:spcAft>
              <a:buNone/>
            </a:pPr>
            <a:r>
              <a:rPr lang="en-US" sz="2400" b="1" dirty="0" err="1">
                <a:solidFill>
                  <a:schemeClr val="lt1"/>
                </a:solidFill>
                <a:latin typeface="Calibri"/>
                <a:ea typeface="Calibri"/>
                <a:cs typeface="Calibri"/>
                <a:sym typeface="Calibri"/>
              </a:rPr>
              <a:t>afin</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que</a:t>
            </a:r>
            <a:endParaRPr sz="2400" b="1" dirty="0">
              <a:solidFill>
                <a:schemeClr val="lt1"/>
              </a:solidFill>
              <a:latin typeface="Calibri"/>
              <a:ea typeface="Calibri"/>
              <a:cs typeface="Calibri"/>
              <a:sym typeface="Calibri"/>
            </a:endParaRPr>
          </a:p>
        </p:txBody>
      </p:sp>
      <p:sp>
        <p:nvSpPr>
          <p:cNvPr id="4517" name="Google Shape;4517;p260"/>
          <p:cNvSpPr txBox="1"/>
          <p:nvPr/>
        </p:nvSpPr>
        <p:spPr>
          <a:xfrm>
            <a:off x="2411760" y="3866150"/>
            <a:ext cx="3528392" cy="1019959"/>
          </a:xfrm>
          <a:prstGeom prst="rect">
            <a:avLst/>
          </a:prstGeom>
          <a:noFill/>
          <a:ln>
            <a:noFill/>
          </a:ln>
        </p:spPr>
        <p:txBody>
          <a:bodyPr spcFirstLastPara="1" wrap="square" lIns="91425" tIns="45700" rIns="91425" bIns="45700" anchor="t" anchorCtr="0">
            <a:spAutoFit/>
          </a:bodyPr>
          <a:lstStyle/>
          <a:p>
            <a:pPr marL="0" marR="0" lvl="0" indent="0" algn="ctr" rtl="0">
              <a:lnSpc>
                <a:spcPts val="2400"/>
              </a:lnSpc>
              <a:spcBef>
                <a:spcPts val="0"/>
              </a:spcBef>
              <a:spcAft>
                <a:spcPts val="0"/>
              </a:spcAft>
              <a:buNone/>
            </a:pPr>
            <a:r>
              <a:rPr lang="en-US" sz="2400" b="1" dirty="0" err="1">
                <a:solidFill>
                  <a:schemeClr val="lt1"/>
                </a:solidFill>
                <a:latin typeface="Calibri"/>
                <a:ea typeface="Calibri"/>
                <a:cs typeface="Calibri"/>
                <a:sym typeface="Calibri"/>
              </a:rPr>
              <a:t>Dieu</a:t>
            </a:r>
            <a:r>
              <a:rPr lang="en-US" sz="2400" b="1" dirty="0">
                <a:solidFill>
                  <a:schemeClr val="lt1"/>
                </a:solidFill>
                <a:latin typeface="Calibri"/>
                <a:ea typeface="Calibri"/>
                <a:cs typeface="Calibri"/>
                <a:sym typeface="Calibri"/>
              </a:rPr>
              <a:t> nous </a:t>
            </a:r>
            <a:r>
              <a:rPr lang="en-US" sz="2400" b="1" dirty="0" err="1">
                <a:solidFill>
                  <a:schemeClr val="lt1"/>
                </a:solidFill>
                <a:latin typeface="Calibri"/>
                <a:ea typeface="Calibri"/>
                <a:cs typeface="Calibri"/>
                <a:sym typeface="Calibri"/>
              </a:rPr>
              <a:t>donne</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ses</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richesses</a:t>
            </a:r>
            <a:r>
              <a:rPr lang="en-US" sz="2400" b="1" dirty="0">
                <a:solidFill>
                  <a:schemeClr val="lt1"/>
                </a:solidFill>
                <a:latin typeface="Calibri"/>
                <a:ea typeface="Calibri"/>
                <a:cs typeface="Calibri"/>
                <a:sym typeface="Calibri"/>
              </a:rPr>
              <a:t> de la </a:t>
            </a:r>
            <a:r>
              <a:rPr lang="en-US" sz="2400" b="1" dirty="0" err="1">
                <a:solidFill>
                  <a:schemeClr val="lt1"/>
                </a:solidFill>
                <a:latin typeface="Calibri"/>
                <a:ea typeface="Calibri"/>
                <a:cs typeface="Calibri"/>
                <a:sym typeface="Calibri"/>
              </a:rPr>
              <a:t>grâce</a:t>
            </a:r>
            <a:r>
              <a:rPr lang="en-US" sz="2400" b="1" dirty="0">
                <a:solidFill>
                  <a:schemeClr val="lt1"/>
                </a:solidFill>
                <a:latin typeface="Calibri"/>
                <a:ea typeface="Calibri"/>
                <a:cs typeface="Calibri"/>
                <a:sym typeface="Calibri"/>
              </a:rPr>
              <a:t> </a:t>
            </a:r>
            <a:endParaRPr dirty="0"/>
          </a:p>
          <a:p>
            <a:pPr marL="0" marR="0" lvl="0" indent="0" algn="ctr" rtl="0">
              <a:lnSpc>
                <a:spcPts val="2400"/>
              </a:lnSpc>
              <a:spcBef>
                <a:spcPts val="0"/>
              </a:spcBef>
              <a:spcAft>
                <a:spcPts val="0"/>
              </a:spcAft>
              <a:buNone/>
            </a:pPr>
            <a:r>
              <a:rPr lang="en-US" sz="2400" b="1" dirty="0">
                <a:solidFill>
                  <a:schemeClr val="lt1"/>
                </a:solidFill>
                <a:latin typeface="Calibri"/>
                <a:ea typeface="Calibri"/>
                <a:cs typeface="Calibri"/>
                <a:sym typeface="Calibri"/>
              </a:rPr>
              <a:t>en Christ</a:t>
            </a:r>
            <a:endParaRPr sz="2400" b="1" dirty="0">
              <a:solidFill>
                <a:schemeClr val="lt1"/>
              </a:solidFill>
              <a:latin typeface="Calibri"/>
              <a:ea typeface="Calibri"/>
              <a:cs typeface="Calibri"/>
              <a:sym typeface="Calibri"/>
            </a:endParaRPr>
          </a:p>
        </p:txBody>
      </p:sp>
      <p:sp>
        <p:nvSpPr>
          <p:cNvPr id="4518" name="Google Shape;4518;p260"/>
          <p:cNvSpPr txBox="1"/>
          <p:nvPr/>
        </p:nvSpPr>
        <p:spPr>
          <a:xfrm>
            <a:off x="3203848" y="116632"/>
            <a:ext cx="3240360" cy="864096"/>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i="0" u="none" strike="noStrike" cap="none">
                <a:solidFill>
                  <a:srgbClr val="FF0000"/>
                </a:solidFill>
                <a:latin typeface="Calibri"/>
                <a:ea typeface="Calibri"/>
                <a:cs typeface="Calibri"/>
                <a:sym typeface="Calibri"/>
              </a:rPr>
              <a:t>98. </a:t>
            </a:r>
            <a:r>
              <a:rPr lang="en-US" sz="2800" b="1">
                <a:solidFill>
                  <a:srgbClr val="FF0000"/>
                </a:solidFill>
                <a:latin typeface="Calibri"/>
                <a:ea typeface="Calibri"/>
                <a:cs typeface="Calibri"/>
                <a:sym typeface="Calibri"/>
              </a:rPr>
              <a:t>aimé !</a:t>
            </a:r>
            <a:endParaRPr sz="2800" b="1" i="0" u="none" strike="noStrike" cap="none">
              <a:solidFill>
                <a:srgbClr val="FF0000"/>
              </a:solidFill>
              <a:latin typeface="Calibri"/>
              <a:ea typeface="Calibri"/>
              <a:cs typeface="Calibri"/>
              <a:sym typeface="Calibri"/>
            </a:endParaRPr>
          </a:p>
          <a:p>
            <a:pPr marL="0" marR="0" lvl="0" indent="0" algn="ctr" rtl="0">
              <a:lnSpc>
                <a:spcPct val="100000"/>
              </a:lnSpc>
              <a:spcBef>
                <a:spcPts val="0"/>
              </a:spcBef>
              <a:spcAft>
                <a:spcPts val="0"/>
              </a:spcAft>
              <a:buClr>
                <a:srgbClr val="FF0000"/>
              </a:buClr>
              <a:buSzPts val="2800"/>
              <a:buFont typeface="Calibri"/>
              <a:buNone/>
            </a:pPr>
            <a:r>
              <a:rPr lang="en-US" sz="2800" b="1">
                <a:solidFill>
                  <a:srgbClr val="FF0000"/>
                </a:solidFill>
                <a:latin typeface="Calibri"/>
                <a:ea typeface="Calibri"/>
                <a:cs typeface="Calibri"/>
                <a:sym typeface="Calibri"/>
              </a:rPr>
              <a:t>Merci, Seigneur!</a:t>
            </a:r>
            <a:r>
              <a:rPr lang="en-US" sz="2800" b="1" i="0" u="none" strike="noStrike" cap="none">
                <a:solidFill>
                  <a:srgbClr val="FF0000"/>
                </a:solidFill>
                <a:latin typeface="Calibri"/>
                <a:ea typeface="Calibri"/>
                <a:cs typeface="Calibri"/>
                <a:sym typeface="Calibri"/>
              </a:rPr>
              <a:t> </a:t>
            </a:r>
            <a:endParaRPr sz="2800" b="1" i="0" u="none" strike="noStrike" cap="none">
              <a:solidFill>
                <a:srgbClr val="FF0000"/>
              </a:solidFill>
              <a:latin typeface="Calibri"/>
              <a:ea typeface="Calibri"/>
              <a:cs typeface="Calibri"/>
              <a:sym typeface="Calibri"/>
            </a:endParaRPr>
          </a:p>
        </p:txBody>
      </p:sp>
      <p:pic>
        <p:nvPicPr>
          <p:cNvPr id="4519" name="Google Shape;4519;p260" descr="angry-face-01s.gif"/>
          <p:cNvPicPr preferRelativeResize="0"/>
          <p:nvPr/>
        </p:nvPicPr>
        <p:blipFill rotWithShape="1">
          <a:blip r:embed="rId7">
            <a:alphaModFix/>
          </a:blip>
          <a:srcRect/>
          <a:stretch/>
        </p:blipFill>
        <p:spPr>
          <a:xfrm>
            <a:off x="323528" y="116632"/>
            <a:ext cx="864096" cy="864096"/>
          </a:xfrm>
          <a:prstGeom prst="ellipse">
            <a:avLst/>
          </a:prstGeom>
          <a:noFill/>
          <a:ln>
            <a:noFill/>
          </a:ln>
        </p:spPr>
      </p:pic>
      <p:sp>
        <p:nvSpPr>
          <p:cNvPr id="4520" name="Google Shape;4520;p260"/>
          <p:cNvSpPr txBox="1"/>
          <p:nvPr/>
        </p:nvSpPr>
        <p:spPr>
          <a:xfrm>
            <a:off x="323528" y="44624"/>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4521" name="Google Shape;4521;p260"/>
          <p:cNvSpPr txBox="1"/>
          <p:nvPr/>
        </p:nvSpPr>
        <p:spPr>
          <a:xfrm>
            <a:off x="1043608" y="44624"/>
            <a:ext cx="2160240" cy="101566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 Je rejette l'amour de Dieu en Christ !</a:t>
            </a:r>
            <a:endParaRPr sz="2000">
              <a:solidFill>
                <a:schemeClr val="dk2"/>
              </a:solidFill>
              <a:latin typeface="Arial"/>
              <a:ea typeface="Arial"/>
              <a:cs typeface="Arial"/>
              <a:sym typeface="Arial"/>
            </a:endParaRPr>
          </a:p>
        </p:txBody>
      </p:sp>
      <p:sp>
        <p:nvSpPr>
          <p:cNvPr id="4522" name="Google Shape;4522;p260"/>
          <p:cNvSpPr txBox="1"/>
          <p:nvPr/>
        </p:nvSpPr>
        <p:spPr>
          <a:xfrm rot="-5400000">
            <a:off x="-324833" y="404954"/>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7F7F7F"/>
                </a:solidFill>
                <a:latin typeface="Arial"/>
                <a:ea typeface="Arial"/>
                <a:cs typeface="Arial"/>
                <a:sym typeface="Arial"/>
              </a:rPr>
              <a:t>© GospelGifs.com </a:t>
            </a:r>
            <a:endParaRPr sz="800">
              <a:solidFill>
                <a:srgbClr val="7F7F7F"/>
              </a:solidFill>
              <a:latin typeface="Arial"/>
              <a:ea typeface="Arial"/>
              <a:cs typeface="Arial"/>
              <a:sym typeface="Arial"/>
            </a:endParaRPr>
          </a:p>
        </p:txBody>
      </p:sp>
      <p:sp>
        <p:nvSpPr>
          <p:cNvPr id="4523" name="Google Shape;4523;p260"/>
          <p:cNvSpPr txBox="1"/>
          <p:nvPr/>
        </p:nvSpPr>
        <p:spPr>
          <a:xfrm>
            <a:off x="6804248" y="332656"/>
            <a:ext cx="2088232" cy="5078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D8D8D8"/>
                </a:solidFill>
                <a:latin typeface="Arial"/>
                <a:ea typeface="Arial"/>
                <a:cs typeface="Arial"/>
                <a:sym typeface="Arial"/>
              </a:rPr>
              <a:t>smiley © sherv.net</a:t>
            </a:r>
            <a:endParaRPr/>
          </a:p>
          <a:p>
            <a:pPr marL="0" marR="0" lvl="0" indent="0" algn="ctr" rtl="0">
              <a:spcBef>
                <a:spcPts val="0"/>
              </a:spcBef>
              <a:spcAft>
                <a:spcPts val="0"/>
              </a:spcAft>
              <a:buNone/>
            </a:pPr>
            <a:r>
              <a:rPr lang="en-US" sz="900">
                <a:solidFill>
                  <a:srgbClr val="D8D8D8"/>
                </a:solidFill>
                <a:latin typeface="Arial"/>
                <a:ea typeface="Arial"/>
                <a:cs typeface="Arial"/>
                <a:sym typeface="Arial"/>
              </a:rPr>
              <a:t>Jumping heart © www.fg-a.com</a:t>
            </a:r>
            <a:endParaRPr/>
          </a:p>
          <a:p>
            <a:pPr marL="0" marR="0" lvl="0" indent="0" algn="ctr" rtl="0">
              <a:spcBef>
                <a:spcPts val="0"/>
              </a:spcBef>
              <a:spcAft>
                <a:spcPts val="0"/>
              </a:spcAft>
              <a:buNone/>
            </a:pPr>
            <a:r>
              <a:rPr lang="en-US" sz="900">
                <a:solidFill>
                  <a:srgbClr val="D8D8D8"/>
                </a:solidFill>
                <a:latin typeface="Arial"/>
                <a:ea typeface="Arial"/>
                <a:cs typeface="Arial"/>
                <a:sym typeface="Arial"/>
              </a:rPr>
              <a:t>Pulsing heart © clipartbest.com</a:t>
            </a:r>
            <a:endParaRPr sz="900">
              <a:solidFill>
                <a:srgbClr val="D8D8D8"/>
              </a:solidFill>
              <a:latin typeface="Arial"/>
              <a:ea typeface="Arial"/>
              <a:cs typeface="Arial"/>
              <a:sym typeface="Arial"/>
            </a:endParaRPr>
          </a:p>
        </p:txBody>
      </p:sp>
      <p:sp>
        <p:nvSpPr>
          <p:cNvPr id="4525" name="Google Shape;4525;p260"/>
          <p:cNvSpPr/>
          <p:nvPr/>
        </p:nvSpPr>
        <p:spPr>
          <a:xfrm>
            <a:off x="7380312" y="2348880"/>
            <a:ext cx="182880" cy="9144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526" name="Google Shape;4526;p260"/>
          <p:cNvSpPr/>
          <p:nvPr/>
        </p:nvSpPr>
        <p:spPr>
          <a:xfrm>
            <a:off x="7126560" y="2492896"/>
            <a:ext cx="685800" cy="1828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4527" name="Google Shape;4527;p260" descr="egyptian.gif"/>
          <p:cNvPicPr preferRelativeResize="0"/>
          <p:nvPr/>
        </p:nvPicPr>
        <p:blipFill rotWithShape="1">
          <a:blip r:embed="rId8">
            <a:alphaModFix/>
          </a:blip>
          <a:srcRect/>
          <a:stretch/>
        </p:blipFill>
        <p:spPr>
          <a:xfrm rot="-7200000" flipH="1">
            <a:off x="5527228" y="2402472"/>
            <a:ext cx="2468880" cy="1469572"/>
          </a:xfrm>
          <a:prstGeom prst="rect">
            <a:avLst/>
          </a:prstGeom>
          <a:noFill/>
          <a:ln>
            <a:noFill/>
          </a:ln>
        </p:spPr>
      </p:pic>
      <p:pic>
        <p:nvPicPr>
          <p:cNvPr id="4528" name="Google Shape;4528;p260" descr="egyptian.gif"/>
          <p:cNvPicPr preferRelativeResize="0"/>
          <p:nvPr/>
        </p:nvPicPr>
        <p:blipFill rotWithShape="1">
          <a:blip r:embed="rId8">
            <a:alphaModFix/>
          </a:blip>
          <a:srcRect/>
          <a:stretch/>
        </p:blipFill>
        <p:spPr>
          <a:xfrm>
            <a:off x="6274482" y="1340768"/>
            <a:ext cx="2468880" cy="1469572"/>
          </a:xfrm>
          <a:prstGeom prst="rect">
            <a:avLst/>
          </a:prstGeom>
          <a:noFill/>
          <a:ln>
            <a:noFill/>
          </a:ln>
        </p:spPr>
      </p:pic>
      <p:pic>
        <p:nvPicPr>
          <p:cNvPr id="4529" name="Google Shape;4529;p260" descr="egyptian.gif"/>
          <p:cNvPicPr preferRelativeResize="0"/>
          <p:nvPr/>
        </p:nvPicPr>
        <p:blipFill rotWithShape="1">
          <a:blip r:embed="rId8">
            <a:alphaModFix/>
          </a:blip>
          <a:srcRect/>
          <a:stretch/>
        </p:blipFill>
        <p:spPr>
          <a:xfrm rot="7200000">
            <a:off x="6967388" y="2402472"/>
            <a:ext cx="2468880" cy="1469572"/>
          </a:xfrm>
          <a:prstGeom prst="rect">
            <a:avLst/>
          </a:prstGeom>
          <a:noFill/>
          <a:ln>
            <a:noFill/>
          </a:ln>
        </p:spPr>
      </p:pic>
      <p:pic>
        <p:nvPicPr>
          <p:cNvPr id="4530" name="Google Shape;4530;p260" descr="www.fg-a.com valentine 2-jumping-heart.gif"/>
          <p:cNvPicPr preferRelativeResize="0"/>
          <p:nvPr/>
        </p:nvPicPr>
        <p:blipFill rotWithShape="1">
          <a:blip r:embed="rId9">
            <a:alphaModFix/>
          </a:blip>
          <a:srcRect/>
          <a:stretch/>
        </p:blipFill>
        <p:spPr>
          <a:xfrm>
            <a:off x="6885384" y="2132856"/>
            <a:ext cx="1143000" cy="1333500"/>
          </a:xfrm>
          <a:prstGeom prst="rect">
            <a:avLst/>
          </a:prstGeom>
          <a:noFill/>
          <a:ln>
            <a:noFill/>
          </a:ln>
        </p:spPr>
      </p:pic>
      <p:sp>
        <p:nvSpPr>
          <p:cNvPr id="29" name="WordArt 2"/>
          <p:cNvSpPr>
            <a:spLocks noChangeArrowheads="1" noChangeShapeType="1" noTextEdit="1"/>
          </p:cNvSpPr>
          <p:nvPr/>
        </p:nvSpPr>
        <p:spPr bwMode="auto">
          <a:xfrm>
            <a:off x="6369785" y="1191283"/>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Le Seigneur</a:t>
            </a:r>
            <a:endParaRPr lang="en-CA" sz="1200" kern="10" spc="0" dirty="0">
              <a:ln w="9525">
                <a:solidFill>
                  <a:srgbClr val="000000"/>
                </a:solidFill>
                <a:round/>
                <a:headEnd/>
                <a:tailEnd/>
              </a:ln>
              <a:solidFill>
                <a:srgbClr val="FFC000"/>
              </a:solidFill>
              <a:effectLst/>
            </a:endParaRPr>
          </a:p>
        </p:txBody>
      </p:sp>
      <p:sp>
        <p:nvSpPr>
          <p:cNvPr id="30" name="Google Shape;4562;p261"/>
          <p:cNvSpPr txBox="1"/>
          <p:nvPr/>
        </p:nvSpPr>
        <p:spPr>
          <a:xfrm>
            <a:off x="72008" y="5206308"/>
            <a:ext cx="9036496" cy="181588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Mais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Dieu</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prouve</a:t>
            </a:r>
            <a:r>
              <a:rPr lang="en-US" sz="2800" b="1" dirty="0">
                <a:solidFill>
                  <a:schemeClr val="dk2"/>
                </a:solidFill>
                <a:latin typeface="Calibri"/>
                <a:ea typeface="Calibri"/>
                <a:cs typeface="Calibri"/>
                <a:sym typeface="Calibri"/>
              </a:rPr>
              <a:t> son amour </a:t>
            </a:r>
            <a:r>
              <a:rPr lang="en-US" sz="2800" b="1" i="1" dirty="0" err="1">
                <a:solidFill>
                  <a:schemeClr val="dk2"/>
                </a:solidFill>
                <a:latin typeface="Calibri"/>
                <a:ea typeface="Calibri"/>
                <a:cs typeface="Calibri"/>
                <a:sym typeface="Calibri"/>
              </a:rPr>
              <a:t>agap</a:t>
            </a:r>
            <a:r>
              <a:rPr lang="en-US" sz="2800" b="1" dirty="0" err="1">
                <a:solidFill>
                  <a:schemeClr val="dk2"/>
                </a:solidFill>
                <a:latin typeface="Calibri"/>
                <a:ea typeface="Calibri"/>
                <a:cs typeface="Calibri"/>
                <a:sym typeface="Calibri"/>
              </a:rPr>
              <a:t>é</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envers</a:t>
            </a:r>
            <a:r>
              <a:rPr lang="en-US" sz="2800" b="1" dirty="0">
                <a:solidFill>
                  <a:schemeClr val="dk2"/>
                </a:solidFill>
                <a:latin typeface="Calibri"/>
                <a:ea typeface="Calibri"/>
                <a:cs typeface="Calibri"/>
                <a:sym typeface="Calibri"/>
              </a:rPr>
              <a:t> nous, </a:t>
            </a:r>
            <a:endParaRPr dirty="0"/>
          </a:p>
          <a:p>
            <a:pPr marL="0" marR="0" lvl="0" indent="0" algn="ctr" rtl="0">
              <a:spcBef>
                <a:spcPts val="0"/>
              </a:spcBef>
              <a:spcAft>
                <a:spcPts val="0"/>
              </a:spcAft>
              <a:buNone/>
            </a:pPr>
            <a:r>
              <a:rPr lang="en-US" sz="2800" b="1" dirty="0">
                <a:solidFill>
                  <a:schemeClr val="dk2"/>
                </a:solidFill>
                <a:latin typeface="Calibri"/>
                <a:ea typeface="Calibri"/>
                <a:cs typeface="Calibri"/>
                <a:sym typeface="Calibri"/>
              </a:rPr>
              <a:t>en </a:t>
            </a:r>
            <a:r>
              <a:rPr lang="en-US" sz="2800" b="1" dirty="0" err="1">
                <a:solidFill>
                  <a:schemeClr val="dk2"/>
                </a:solidFill>
                <a:latin typeface="Calibri"/>
                <a:ea typeface="Calibri"/>
                <a:cs typeface="Calibri"/>
                <a:sym typeface="Calibri"/>
              </a:rPr>
              <a:t>ce</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que</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lorsque</a:t>
            </a:r>
            <a:r>
              <a:rPr lang="en-US" sz="2800" b="1" dirty="0">
                <a:solidFill>
                  <a:schemeClr val="dk2"/>
                </a:solidFill>
                <a:latin typeface="Calibri"/>
                <a:ea typeface="Calibri"/>
                <a:cs typeface="Calibri"/>
                <a:sym typeface="Calibri"/>
              </a:rPr>
              <a:t> nous </a:t>
            </a:r>
            <a:r>
              <a:rPr lang="en-US" sz="2800" b="1" dirty="0" err="1">
                <a:solidFill>
                  <a:schemeClr val="dk2"/>
                </a:solidFill>
                <a:latin typeface="Calibri"/>
                <a:ea typeface="Calibri"/>
                <a:cs typeface="Calibri"/>
                <a:sym typeface="Calibri"/>
              </a:rPr>
              <a:t>étions</a:t>
            </a:r>
            <a:r>
              <a:rPr lang="en-US" sz="2800" b="1" dirty="0">
                <a:solidFill>
                  <a:schemeClr val="dk2"/>
                </a:solidFill>
                <a:latin typeface="Calibri"/>
                <a:ea typeface="Calibri"/>
                <a:cs typeface="Calibri"/>
                <a:sym typeface="Calibri"/>
              </a:rPr>
              <a:t> encore des </a:t>
            </a:r>
            <a:r>
              <a:rPr lang="en-US" sz="2800" b="1" dirty="0" err="1">
                <a:solidFill>
                  <a:schemeClr val="dk2"/>
                </a:solidFill>
                <a:latin typeface="Calibri"/>
                <a:ea typeface="Calibri"/>
                <a:cs typeface="Calibri"/>
                <a:sym typeface="Calibri"/>
              </a:rPr>
              <a:t>pécheurs</a:t>
            </a:r>
            <a:r>
              <a:rPr lang="en-US" sz="2800" b="1" dirty="0">
                <a:solidFill>
                  <a:schemeClr val="dk2"/>
                </a:solidFill>
                <a:latin typeface="Calibri"/>
                <a:ea typeface="Calibri"/>
                <a:cs typeface="Calibri"/>
                <a:sym typeface="Calibri"/>
              </a:rPr>
              <a:t>, </a:t>
            </a:r>
            <a:endParaRPr dirty="0"/>
          </a:p>
          <a:p>
            <a:pPr marL="0" marR="0" lvl="0" indent="0" algn="ctr" rtl="0">
              <a:spcBef>
                <a:spcPts val="0"/>
              </a:spcBef>
              <a:spcAft>
                <a:spcPts val="0"/>
              </a:spcAft>
              <a:buNone/>
            </a:pPr>
            <a:r>
              <a:rPr lang="en-US" sz="2800" b="1" dirty="0">
                <a:solidFill>
                  <a:schemeClr val="dk2"/>
                </a:solidFill>
                <a:latin typeface="Calibri"/>
                <a:ea typeface="Calibri"/>
                <a:cs typeface="Calibri"/>
                <a:sym typeface="Calibri"/>
              </a:rPr>
              <a:t>Christ </a:t>
            </a:r>
            <a:r>
              <a:rPr lang="en-US" sz="2800" b="1" dirty="0" err="1">
                <a:solidFill>
                  <a:schemeClr val="dk2"/>
                </a:solidFill>
                <a:latin typeface="Calibri"/>
                <a:ea typeface="Calibri"/>
                <a:cs typeface="Calibri"/>
                <a:sym typeface="Calibri"/>
              </a:rPr>
              <a:t>est</a:t>
            </a:r>
            <a:r>
              <a:rPr lang="en-US" sz="2800" b="1" dirty="0">
                <a:solidFill>
                  <a:schemeClr val="dk2"/>
                </a:solidFill>
                <a:latin typeface="Calibri"/>
                <a:ea typeface="Calibri"/>
                <a:cs typeface="Calibri"/>
                <a:sym typeface="Calibri"/>
              </a:rPr>
              <a:t> mort pour nous »  Rom 5:8</a:t>
            </a:r>
            <a:endParaRPr dirty="0"/>
          </a:p>
          <a:p>
            <a:pPr marL="0" marR="0" lvl="0" indent="0" algn="l" rtl="0">
              <a:spcBef>
                <a:spcPts val="0"/>
              </a:spcBef>
              <a:spcAft>
                <a:spcPts val="0"/>
              </a:spcAft>
              <a:buNone/>
            </a:pPr>
            <a:endParaRPr sz="2800" dirty="0">
              <a:solidFill>
                <a:schemeClr val="lt1"/>
              </a:solidFill>
              <a:latin typeface="Arial"/>
              <a:ea typeface="Arial"/>
              <a:cs typeface="Arial"/>
              <a:sym typeface="Arial"/>
            </a:endParaRPr>
          </a:p>
        </p:txBody>
      </p:sp>
    </p:spTree>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4567"/>
        <p:cNvGrpSpPr/>
        <p:nvPr/>
      </p:nvGrpSpPr>
      <p:grpSpPr>
        <a:xfrm>
          <a:off x="0" y="0"/>
          <a:ext cx="0" cy="0"/>
          <a:chOff x="0" y="0"/>
          <a:chExt cx="0" cy="0"/>
        </a:xfrm>
      </p:grpSpPr>
      <p:pic>
        <p:nvPicPr>
          <p:cNvPr id="4568" name="Google Shape;4568;p262" descr="www.clipartfest.com aaf199e4e5444100a944d574457b2f7a_animated-powerpoint-templates-free-animated-clipart-for-ppt_1024-768.gif"/>
          <p:cNvPicPr preferRelativeResize="0"/>
          <p:nvPr/>
        </p:nvPicPr>
        <p:blipFill rotWithShape="1">
          <a:blip r:embed="rId3">
            <a:alphaModFix/>
          </a:blip>
          <a:srcRect/>
          <a:stretch/>
        </p:blipFill>
        <p:spPr>
          <a:xfrm>
            <a:off x="1547664" y="0"/>
            <a:ext cx="6120680" cy="4590510"/>
          </a:xfrm>
          <a:prstGeom prst="rect">
            <a:avLst/>
          </a:prstGeom>
          <a:noFill/>
          <a:ln>
            <a:noFill/>
          </a:ln>
        </p:spPr>
      </p:pic>
      <p:sp>
        <p:nvSpPr>
          <p:cNvPr id="4570" name="Google Shape;4570;p262"/>
          <p:cNvSpPr txBox="1"/>
          <p:nvPr/>
        </p:nvSpPr>
        <p:spPr>
          <a:xfrm>
            <a:off x="107504" y="4566607"/>
            <a:ext cx="9036496" cy="22467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chemeClr val="dk2"/>
                </a:solidFill>
                <a:latin typeface="Calibri"/>
                <a:ea typeface="Calibri"/>
                <a:cs typeface="Calibri"/>
                <a:sym typeface="Calibri"/>
              </a:rPr>
              <a:t>Le </a:t>
            </a:r>
            <a:r>
              <a:rPr lang="en-US" sz="2800" b="1" dirty="0" err="1">
                <a:solidFill>
                  <a:schemeClr val="dk2"/>
                </a:solidFill>
                <a:latin typeface="Calibri"/>
                <a:ea typeface="Calibri"/>
                <a:cs typeface="Calibri"/>
                <a:sym typeface="Calibri"/>
              </a:rPr>
              <a:t>ciel</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est</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une</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célébration</a:t>
            </a:r>
            <a:r>
              <a:rPr lang="en-US" sz="2800" b="1" dirty="0">
                <a:solidFill>
                  <a:schemeClr val="dk2"/>
                </a:solidFill>
                <a:latin typeface="Calibri"/>
                <a:ea typeface="Calibri"/>
                <a:cs typeface="Calibri"/>
                <a:sym typeface="Calibri"/>
              </a:rPr>
              <a:t> du SEIGNEUR, et la vie </a:t>
            </a:r>
            <a:r>
              <a:rPr lang="en-US" sz="2800" b="1" dirty="0" err="1">
                <a:solidFill>
                  <a:schemeClr val="dk2"/>
                </a:solidFill>
                <a:latin typeface="Calibri"/>
                <a:ea typeface="Calibri"/>
                <a:cs typeface="Calibri"/>
                <a:sym typeface="Calibri"/>
              </a:rPr>
              <a:t>est</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maintenant</a:t>
            </a:r>
            <a:r>
              <a:rPr lang="en-US" sz="2800" b="1" dirty="0">
                <a:solidFill>
                  <a:schemeClr val="dk2"/>
                </a:solidFill>
                <a:latin typeface="Calibri"/>
                <a:ea typeface="Calibri"/>
                <a:cs typeface="Calibri"/>
                <a:sym typeface="Calibri"/>
              </a:rPr>
              <a:t> un </a:t>
            </a:r>
            <a:r>
              <a:rPr lang="en-US" sz="2800" b="1" dirty="0" err="1">
                <a:solidFill>
                  <a:schemeClr val="dk2"/>
                </a:solidFill>
                <a:latin typeface="Calibri"/>
                <a:ea typeface="Calibri"/>
                <a:cs typeface="Calibri"/>
                <a:sym typeface="Calibri"/>
              </a:rPr>
              <a:t>peu</a:t>
            </a:r>
            <a:r>
              <a:rPr lang="en-US" sz="2800" b="1" dirty="0">
                <a:solidFill>
                  <a:schemeClr val="dk2"/>
                </a:solidFill>
                <a:latin typeface="Calibri"/>
                <a:ea typeface="Calibri"/>
                <a:cs typeface="Calibri"/>
                <a:sym typeface="Calibri"/>
              </a:rPr>
              <a:t> du </a:t>
            </a:r>
            <a:r>
              <a:rPr lang="en-US" sz="2800" b="1" dirty="0" err="1">
                <a:solidFill>
                  <a:schemeClr val="dk2"/>
                </a:solidFill>
                <a:latin typeface="Calibri"/>
                <a:ea typeface="Calibri"/>
                <a:cs typeface="Calibri"/>
                <a:sym typeface="Calibri"/>
              </a:rPr>
              <a:t>ciel</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quand</a:t>
            </a:r>
            <a:r>
              <a:rPr lang="en-US" sz="2800" b="1" dirty="0">
                <a:solidFill>
                  <a:schemeClr val="dk2"/>
                </a:solidFill>
                <a:latin typeface="Calibri"/>
                <a:ea typeface="Calibri"/>
                <a:cs typeface="Calibri"/>
                <a:sym typeface="Calibri"/>
              </a:rPr>
              <a:t> nous </a:t>
            </a:r>
            <a:r>
              <a:rPr lang="en-US" sz="2800" b="1" dirty="0" err="1">
                <a:solidFill>
                  <a:schemeClr val="dk2"/>
                </a:solidFill>
                <a:latin typeface="Calibri"/>
                <a:ea typeface="Calibri"/>
                <a:cs typeface="Calibri"/>
                <a:sym typeface="Calibri"/>
              </a:rPr>
              <a:t>nous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réjouissons</a:t>
            </a:r>
            <a:r>
              <a:rPr lang="en-US" sz="2800" b="1" dirty="0">
                <a:solidFill>
                  <a:schemeClr val="dk2"/>
                </a:solidFill>
                <a:latin typeface="Calibri"/>
                <a:ea typeface="Calibri"/>
                <a:cs typeface="Calibri"/>
                <a:sym typeface="Calibri"/>
              </a:rPr>
              <a:t> </a:t>
            </a:r>
            <a:endParaRPr dirty="0"/>
          </a:p>
          <a:p>
            <a:pPr marL="0" marR="0" lvl="0" indent="0" algn="ctr" rtl="0">
              <a:spcBef>
                <a:spcPts val="0"/>
              </a:spcBef>
              <a:spcAft>
                <a:spcPts val="0"/>
              </a:spcAft>
              <a:buNone/>
            </a:pPr>
            <a:r>
              <a:rPr lang="en-US" sz="2800" b="1" dirty="0" err="1">
                <a:solidFill>
                  <a:schemeClr val="dk2"/>
                </a:solidFill>
                <a:latin typeface="Calibri"/>
                <a:ea typeface="Calibri"/>
                <a:cs typeface="Calibri"/>
                <a:sym typeface="Calibri"/>
              </a:rPr>
              <a:t>en</a:t>
            </a:r>
            <a:r>
              <a:rPr lang="en-US" sz="2800" b="1" dirty="0">
                <a:solidFill>
                  <a:schemeClr val="dk2"/>
                </a:solidFill>
                <a:latin typeface="Calibri"/>
                <a:ea typeface="Calibri"/>
                <a:cs typeface="Calibri"/>
                <a:sym typeface="Calibri"/>
              </a:rPr>
              <a:t> Dieu </a:t>
            </a:r>
            <a:r>
              <a:rPr lang="en-US" sz="2800" b="1" dirty="0" err="1">
                <a:solidFill>
                  <a:schemeClr val="dk2"/>
                </a:solidFill>
                <a:latin typeface="Calibri"/>
                <a:ea typeface="Calibri"/>
                <a:cs typeface="Calibri"/>
                <a:sym typeface="Calibri"/>
              </a:rPr>
              <a:t>comme</a:t>
            </a:r>
            <a:r>
              <a:rPr lang="en-US" sz="2800" b="1" dirty="0">
                <a:solidFill>
                  <a:schemeClr val="dk2"/>
                </a:solidFill>
                <a:latin typeface="Calibri"/>
                <a:ea typeface="Calibri"/>
                <a:cs typeface="Calibri"/>
                <a:sym typeface="Calibri"/>
              </a:rPr>
              <a:t> Dieu se </a:t>
            </a:r>
            <a:r>
              <a:rPr lang="en-US" sz="2800" b="1" dirty="0" err="1">
                <a:solidFill>
                  <a:schemeClr val="dk2"/>
                </a:solidFill>
                <a:latin typeface="Calibri"/>
                <a:ea typeface="Calibri"/>
                <a:cs typeface="Calibri"/>
                <a:sym typeface="Calibri"/>
              </a:rPr>
              <a:t>réjouit</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en</a:t>
            </a:r>
            <a:r>
              <a:rPr lang="en-US" sz="2800" b="1" dirty="0">
                <a:solidFill>
                  <a:schemeClr val="dk2"/>
                </a:solidFill>
                <a:latin typeface="Calibri"/>
                <a:ea typeface="Calibri"/>
                <a:cs typeface="Calibri"/>
                <a:sym typeface="Calibri"/>
              </a:rPr>
              <a:t> Dieu !</a:t>
            </a:r>
            <a:endParaRPr dirty="0"/>
          </a:p>
          <a:p>
            <a:pPr marL="0" marR="0" lvl="0" indent="0" algn="ctr" rtl="0">
              <a:spcBef>
                <a:spcPts val="0"/>
              </a:spcBef>
              <a:spcAft>
                <a:spcPts val="0"/>
              </a:spcAft>
              <a:buNone/>
            </a:pPr>
            <a:r>
              <a:rPr lang="en-US" sz="2800" b="1" dirty="0">
                <a:solidFill>
                  <a:schemeClr val="dk2"/>
                </a:solidFill>
                <a:latin typeface="Calibri"/>
                <a:ea typeface="Calibri"/>
                <a:cs typeface="Calibri"/>
                <a:sym typeface="Calibri"/>
              </a:rPr>
              <a:t>Seigneur, sans Christ. . .</a:t>
            </a:r>
            <a:r>
              <a:rPr lang="en-US" sz="2800" b="1" dirty="0" err="1">
                <a:solidFill>
                  <a:schemeClr val="dk2"/>
                </a:solidFill>
                <a:latin typeface="Calibri"/>
                <a:ea typeface="Calibri"/>
                <a:cs typeface="Calibri"/>
                <a:sym typeface="Calibri"/>
              </a:rPr>
              <a:t>mais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en</a:t>
            </a:r>
            <a:r>
              <a:rPr lang="en-US" sz="2800" b="1" dirty="0">
                <a:solidFill>
                  <a:schemeClr val="dk2"/>
                </a:solidFill>
                <a:latin typeface="Calibri"/>
                <a:ea typeface="Calibri"/>
                <a:cs typeface="Calibri"/>
                <a:sym typeface="Calibri"/>
              </a:rPr>
              <a:t> Christ </a:t>
            </a:r>
            <a:r>
              <a:rPr lang="en-US" sz="2800" b="1" dirty="0" err="1">
                <a:solidFill>
                  <a:schemeClr val="dk2"/>
                </a:solidFill>
                <a:latin typeface="Calibri"/>
                <a:ea typeface="Calibri"/>
                <a:cs typeface="Calibri"/>
                <a:sym typeface="Calibri"/>
              </a:rPr>
              <a:t>crucifié</a:t>
            </a:r>
            <a:r>
              <a:rPr lang="en-US" sz="2800" b="1" dirty="0">
                <a:solidFill>
                  <a:schemeClr val="dk2"/>
                </a:solidFill>
                <a:latin typeface="Calibri"/>
                <a:ea typeface="Calibri"/>
                <a:cs typeface="Calibri"/>
                <a:sym typeface="Calibri"/>
              </a:rPr>
              <a:t> et </a:t>
            </a:r>
            <a:r>
              <a:rPr lang="en-US" sz="2800" b="1" dirty="0" err="1">
                <a:solidFill>
                  <a:schemeClr val="dk2"/>
                </a:solidFill>
                <a:latin typeface="Calibri"/>
                <a:ea typeface="Calibri"/>
                <a:cs typeface="Calibri"/>
                <a:sym typeface="Calibri"/>
              </a:rPr>
              <a:t>régnant</a:t>
            </a:r>
            <a:r>
              <a:rPr lang="en-US" sz="2800" b="1" dirty="0">
                <a:solidFill>
                  <a:schemeClr val="dk2"/>
                </a:solidFill>
                <a:latin typeface="Calibri"/>
                <a:ea typeface="Calibri"/>
                <a:cs typeface="Calibri"/>
                <a:sym typeface="Calibri"/>
              </a:rPr>
              <a:t>. . . Comme </a:t>
            </a:r>
            <a:r>
              <a:rPr lang="en-US" sz="2800" b="1" dirty="0" err="1">
                <a:solidFill>
                  <a:schemeClr val="dk2"/>
                </a:solidFill>
                <a:latin typeface="Calibri"/>
                <a:ea typeface="Calibri"/>
                <a:cs typeface="Calibri"/>
                <a:sym typeface="Calibri"/>
              </a:rPr>
              <a:t>tu</a:t>
            </a:r>
            <a:r>
              <a:rPr lang="en-US" sz="2800" b="1" dirty="0">
                <a:solidFill>
                  <a:schemeClr val="dk2"/>
                </a:solidFill>
                <a:latin typeface="Calibri"/>
                <a:ea typeface="Calibri"/>
                <a:cs typeface="Calibri"/>
                <a:sym typeface="Calibri"/>
              </a:rPr>
              <a:t> le </a:t>
            </a:r>
            <a:r>
              <a:rPr lang="en-US" sz="2800" b="1" dirty="0" err="1">
                <a:solidFill>
                  <a:schemeClr val="dk2"/>
                </a:solidFill>
                <a:latin typeface="Calibri"/>
                <a:ea typeface="Calibri"/>
                <a:cs typeface="Calibri"/>
                <a:sym typeface="Calibri"/>
              </a:rPr>
              <a:t>promets</a:t>
            </a:r>
            <a:r>
              <a:rPr lang="en-US" sz="2800" b="1" dirty="0">
                <a:solidFill>
                  <a:schemeClr val="dk2"/>
                </a:solidFill>
                <a:latin typeface="Calibri"/>
                <a:ea typeface="Calibri"/>
                <a:cs typeface="Calibri"/>
                <a:sym typeface="Calibri"/>
              </a:rPr>
              <a:t>. . . !</a:t>
            </a:r>
            <a:endParaRPr sz="2800" b="1" dirty="0">
              <a:solidFill>
                <a:schemeClr val="dk2"/>
              </a:solidFill>
              <a:latin typeface="Calibri"/>
              <a:ea typeface="Calibri"/>
              <a:cs typeface="Calibri"/>
              <a:sym typeface="Calibri"/>
            </a:endParaRPr>
          </a:p>
        </p:txBody>
      </p:sp>
      <p:sp>
        <p:nvSpPr>
          <p:cNvPr id="4571" name="Google Shape;4571;p262"/>
          <p:cNvSpPr/>
          <p:nvPr/>
        </p:nvSpPr>
        <p:spPr>
          <a:xfrm>
            <a:off x="4499992" y="1988840"/>
            <a:ext cx="274320" cy="146304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572" name="Google Shape;4572;p262"/>
          <p:cNvSpPr/>
          <p:nvPr/>
        </p:nvSpPr>
        <p:spPr>
          <a:xfrm>
            <a:off x="3995936" y="2204864"/>
            <a:ext cx="1280160" cy="27432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4573" name="Google Shape;4573;p262" descr="egyptian.gif"/>
          <p:cNvPicPr preferRelativeResize="0"/>
          <p:nvPr/>
        </p:nvPicPr>
        <p:blipFill rotWithShape="1">
          <a:blip r:embed="rId4">
            <a:alphaModFix/>
          </a:blip>
          <a:srcRect/>
          <a:stretch/>
        </p:blipFill>
        <p:spPr>
          <a:xfrm rot="-7200000" flipH="1">
            <a:off x="2505187" y="2054624"/>
            <a:ext cx="2765145" cy="1645920"/>
          </a:xfrm>
          <a:prstGeom prst="rect">
            <a:avLst/>
          </a:prstGeom>
          <a:noFill/>
          <a:ln>
            <a:noFill/>
          </a:ln>
        </p:spPr>
      </p:pic>
      <p:pic>
        <p:nvPicPr>
          <p:cNvPr id="4574" name="Google Shape;4574;p262" descr="egyptian.gif"/>
          <p:cNvPicPr preferRelativeResize="0"/>
          <p:nvPr/>
        </p:nvPicPr>
        <p:blipFill rotWithShape="1">
          <a:blip r:embed="rId4">
            <a:alphaModFix/>
          </a:blip>
          <a:srcRect/>
          <a:stretch/>
        </p:blipFill>
        <p:spPr>
          <a:xfrm>
            <a:off x="3275856" y="692696"/>
            <a:ext cx="2765146" cy="1645920"/>
          </a:xfrm>
          <a:prstGeom prst="rect">
            <a:avLst/>
          </a:prstGeom>
          <a:noFill/>
          <a:ln>
            <a:noFill/>
          </a:ln>
        </p:spPr>
      </p:pic>
      <p:pic>
        <p:nvPicPr>
          <p:cNvPr id="4575" name="Google Shape;4575;p262" descr="egyptian.gif"/>
          <p:cNvPicPr preferRelativeResize="0"/>
          <p:nvPr/>
        </p:nvPicPr>
        <p:blipFill rotWithShape="1">
          <a:blip r:embed="rId4">
            <a:alphaModFix/>
          </a:blip>
          <a:srcRect/>
          <a:stretch/>
        </p:blipFill>
        <p:spPr>
          <a:xfrm rot="7200000">
            <a:off x="4017354" y="2054624"/>
            <a:ext cx="2765147" cy="1645920"/>
          </a:xfrm>
          <a:prstGeom prst="rect">
            <a:avLst/>
          </a:prstGeom>
          <a:noFill/>
          <a:ln>
            <a:noFill/>
          </a:ln>
        </p:spPr>
      </p:pic>
      <p:pic>
        <p:nvPicPr>
          <p:cNvPr id="4576" name="Google Shape;4576;p262" descr="www.fg-a.com valentine 2-jumping-heart.gif"/>
          <p:cNvPicPr preferRelativeResize="0"/>
          <p:nvPr/>
        </p:nvPicPr>
        <p:blipFill rotWithShape="1">
          <a:blip r:embed="rId5">
            <a:alphaModFix/>
          </a:blip>
          <a:srcRect/>
          <a:stretch/>
        </p:blipFill>
        <p:spPr>
          <a:xfrm>
            <a:off x="4067944" y="1772816"/>
            <a:ext cx="1143000" cy="1333500"/>
          </a:xfrm>
          <a:prstGeom prst="rect">
            <a:avLst/>
          </a:prstGeom>
          <a:noFill/>
          <a:ln>
            <a:noFill/>
          </a:ln>
        </p:spPr>
      </p:pic>
      <p:sp>
        <p:nvSpPr>
          <p:cNvPr id="4577" name="Google Shape;4577;p262"/>
          <p:cNvSpPr txBox="1"/>
          <p:nvPr/>
        </p:nvSpPr>
        <p:spPr>
          <a:xfrm>
            <a:off x="7010400" y="6259378"/>
            <a:ext cx="2088232" cy="55399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7F7F7F"/>
                </a:solidFill>
                <a:latin typeface="Arial"/>
                <a:ea typeface="Arial"/>
                <a:cs typeface="Arial"/>
                <a:sym typeface="Arial"/>
              </a:rPr>
              <a:t>smiley © sherv.net</a:t>
            </a:r>
            <a:endParaRPr/>
          </a:p>
          <a:p>
            <a:pPr marL="0" marR="0" lvl="0" indent="0" algn="ctr" rtl="0">
              <a:spcBef>
                <a:spcPts val="0"/>
              </a:spcBef>
              <a:spcAft>
                <a:spcPts val="0"/>
              </a:spcAft>
              <a:buNone/>
            </a:pPr>
            <a:r>
              <a:rPr lang="en-US" sz="1000">
                <a:solidFill>
                  <a:srgbClr val="7F7F7F"/>
                </a:solidFill>
                <a:latin typeface="Arial"/>
                <a:ea typeface="Arial"/>
                <a:cs typeface="Arial"/>
                <a:sym typeface="Arial"/>
              </a:rPr>
              <a:t>Jumping heart © www.fg-a.com</a:t>
            </a:r>
            <a:endParaRPr/>
          </a:p>
          <a:p>
            <a:pPr marL="0" marR="0" lvl="0" indent="0" algn="ctr" rtl="0">
              <a:spcBef>
                <a:spcPts val="0"/>
              </a:spcBef>
              <a:spcAft>
                <a:spcPts val="0"/>
              </a:spcAft>
              <a:buNone/>
            </a:pPr>
            <a:r>
              <a:rPr lang="en-US" sz="1000">
                <a:solidFill>
                  <a:srgbClr val="7F7F7F"/>
                </a:solidFill>
                <a:latin typeface="Arial"/>
                <a:ea typeface="Arial"/>
                <a:cs typeface="Arial"/>
                <a:sym typeface="Arial"/>
              </a:rPr>
              <a:t>People circle © clipartfest.com</a:t>
            </a:r>
            <a:endParaRPr sz="1800">
              <a:solidFill>
                <a:srgbClr val="7F7F7F"/>
              </a:solidFill>
              <a:latin typeface="Arial"/>
              <a:ea typeface="Arial"/>
              <a:cs typeface="Arial"/>
              <a:sym typeface="Arial"/>
            </a:endParaRPr>
          </a:p>
        </p:txBody>
      </p:sp>
      <p:sp>
        <p:nvSpPr>
          <p:cNvPr id="12" name="WordArt 2"/>
          <p:cNvSpPr>
            <a:spLocks noChangeArrowheads="1" noChangeShapeType="1" noTextEdit="1"/>
          </p:cNvSpPr>
          <p:nvPr/>
        </p:nvSpPr>
        <p:spPr bwMode="auto">
          <a:xfrm>
            <a:off x="2955116" y="577978"/>
            <a:ext cx="3411615" cy="1997966"/>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 Le Seigneur</a:t>
            </a:r>
            <a:endParaRPr lang="en-CA" sz="1200" kern="10" spc="0" dirty="0">
              <a:ln w="9525">
                <a:solidFill>
                  <a:srgbClr val="000000"/>
                </a:solidFill>
                <a:round/>
                <a:headEnd/>
                <a:tailEnd/>
              </a:ln>
              <a:solidFill>
                <a:srgbClr val="FFC000"/>
              </a:solidFill>
              <a:effectLst/>
            </a:endParaRPr>
          </a:p>
        </p:txBody>
      </p:sp>
    </p:spTree>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4581"/>
        <p:cNvGrpSpPr/>
        <p:nvPr/>
      </p:nvGrpSpPr>
      <p:grpSpPr>
        <a:xfrm>
          <a:off x="0" y="0"/>
          <a:ext cx="0" cy="0"/>
          <a:chOff x="0" y="0"/>
          <a:chExt cx="0" cy="0"/>
        </a:xfrm>
      </p:grpSpPr>
      <p:sp>
        <p:nvSpPr>
          <p:cNvPr id="4582" name="Google Shape;4582;p263"/>
          <p:cNvSpPr txBox="1">
            <a:spLocks noGrp="1"/>
          </p:cNvSpPr>
          <p:nvPr>
            <p:ph type="title"/>
          </p:nvPr>
        </p:nvSpPr>
        <p:spPr>
          <a:xfrm>
            <a:off x="457200" y="3222104"/>
            <a:ext cx="8229600" cy="114300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None/>
            </a:pPr>
            <a:r>
              <a:rPr lang="en-US" sz="3100" b="1" dirty="0" err="1" smtClean="0">
                <a:solidFill>
                  <a:schemeClr val="dk2"/>
                </a:solidFill>
                <a:latin typeface="Calibri"/>
                <a:ea typeface="Calibri"/>
                <a:cs typeface="Calibri"/>
                <a:sym typeface="Calibri"/>
              </a:rPr>
              <a:t>Puisque</a:t>
            </a:r>
            <a:r>
              <a:rPr lang="en-US" sz="3100" b="1" dirty="0" smtClean="0">
                <a:solidFill>
                  <a:schemeClr val="dk2"/>
                </a:solidFill>
                <a:latin typeface="Calibri"/>
                <a:ea typeface="Calibri"/>
                <a:cs typeface="Calibri"/>
                <a:sym typeface="Calibri"/>
              </a:rPr>
              <a:t> </a:t>
            </a:r>
            <a:r>
              <a:rPr lang="en-US" sz="3100" b="1" dirty="0" err="1">
                <a:solidFill>
                  <a:schemeClr val="dk2"/>
                </a:solidFill>
                <a:latin typeface="Calibri"/>
                <a:ea typeface="Calibri"/>
                <a:cs typeface="Calibri"/>
                <a:sym typeface="Calibri"/>
              </a:rPr>
              <a:t>l'Éternel</a:t>
            </a:r>
            <a:r>
              <a:rPr lang="en-US" sz="3100" b="1" dirty="0">
                <a:solidFill>
                  <a:schemeClr val="dk2"/>
                </a:solidFill>
                <a:latin typeface="Calibri"/>
                <a:ea typeface="Calibri"/>
                <a:cs typeface="Calibri"/>
                <a:sym typeface="Calibri"/>
              </a:rPr>
              <a:t> </a:t>
            </a:r>
            <a:r>
              <a:rPr lang="en-US" sz="3100" b="1" dirty="0" err="1">
                <a:solidFill>
                  <a:schemeClr val="dk2"/>
                </a:solidFill>
                <a:latin typeface="Calibri"/>
                <a:ea typeface="Calibri"/>
                <a:cs typeface="Calibri"/>
                <a:sym typeface="Calibri"/>
              </a:rPr>
              <a:t>est</a:t>
            </a:r>
            <a:r>
              <a:rPr lang="en-US" sz="3100" b="1" dirty="0">
                <a:solidFill>
                  <a:schemeClr val="dk2"/>
                </a:solidFill>
                <a:latin typeface="Calibri"/>
                <a:ea typeface="Calibri"/>
                <a:cs typeface="Calibri"/>
                <a:sym typeface="Calibri"/>
              </a:rPr>
              <a:t> plein de joie et de satisfaction en </a:t>
            </a:r>
            <a:r>
              <a:rPr lang="en-US" sz="3100" b="1" dirty="0" err="1">
                <a:solidFill>
                  <a:schemeClr val="dk2"/>
                </a:solidFill>
                <a:latin typeface="Calibri"/>
                <a:ea typeface="Calibri"/>
                <a:cs typeface="Calibri"/>
                <a:sym typeface="Calibri"/>
              </a:rPr>
              <a:t>lui-même</a:t>
            </a:r>
            <a:r>
              <a:rPr lang="en-US" sz="3100" b="1" dirty="0">
                <a:solidFill>
                  <a:schemeClr val="dk2"/>
                </a:solidFill>
                <a:latin typeface="Calibri"/>
                <a:ea typeface="Calibri"/>
                <a:cs typeface="Calibri"/>
                <a:sym typeface="Calibri"/>
              </a:rPr>
              <a:t> </a:t>
            </a:r>
            <a:r>
              <a:rPr lang="en-US" sz="3100" b="1" dirty="0" err="1">
                <a:solidFill>
                  <a:schemeClr val="dk2"/>
                </a:solidFill>
                <a:latin typeface="Calibri"/>
                <a:ea typeface="Calibri"/>
                <a:cs typeface="Calibri"/>
                <a:sym typeface="Calibri"/>
              </a:rPr>
              <a:t>parce</a:t>
            </a:r>
            <a:r>
              <a:rPr lang="en-US" sz="3100" b="1" dirty="0">
                <a:solidFill>
                  <a:schemeClr val="dk2"/>
                </a:solidFill>
                <a:latin typeface="Calibri"/>
                <a:ea typeface="Calibri"/>
                <a:cs typeface="Calibri"/>
                <a:sym typeface="Calibri"/>
              </a:rPr>
              <a:t> que </a:t>
            </a:r>
            <a:r>
              <a:rPr lang="en-US" sz="3100" b="1" dirty="0" err="1">
                <a:solidFill>
                  <a:schemeClr val="dk2"/>
                </a:solidFill>
                <a:latin typeface="Calibri"/>
                <a:ea typeface="Calibri"/>
                <a:cs typeface="Calibri"/>
                <a:sym typeface="Calibri"/>
              </a:rPr>
              <a:t>toutes</a:t>
            </a:r>
            <a:r>
              <a:rPr lang="en-US" sz="3100" b="1" dirty="0">
                <a:solidFill>
                  <a:schemeClr val="dk2"/>
                </a:solidFill>
                <a:latin typeface="Calibri"/>
                <a:ea typeface="Calibri"/>
                <a:cs typeface="Calibri"/>
                <a:sym typeface="Calibri"/>
              </a:rPr>
              <a:t> </a:t>
            </a:r>
            <a:r>
              <a:rPr lang="en-US" sz="3100" b="1" dirty="0" err="1">
                <a:solidFill>
                  <a:schemeClr val="dk2"/>
                </a:solidFill>
                <a:latin typeface="Calibri"/>
                <a:ea typeface="Calibri"/>
                <a:cs typeface="Calibri"/>
                <a:sym typeface="Calibri"/>
              </a:rPr>
              <a:t>ses</a:t>
            </a:r>
            <a:r>
              <a:rPr lang="en-US" sz="3100" b="1" dirty="0">
                <a:solidFill>
                  <a:schemeClr val="dk2"/>
                </a:solidFill>
                <a:latin typeface="Calibri"/>
                <a:ea typeface="Calibri"/>
                <a:cs typeface="Calibri"/>
                <a:sym typeface="Calibri"/>
              </a:rPr>
              <a:t> </a:t>
            </a:r>
            <a:r>
              <a:rPr lang="en-US" sz="3100" b="1" dirty="0" err="1">
                <a:solidFill>
                  <a:schemeClr val="dk2"/>
                </a:solidFill>
                <a:latin typeface="Calibri"/>
                <a:ea typeface="Calibri"/>
                <a:cs typeface="Calibri"/>
                <a:sym typeface="Calibri"/>
              </a:rPr>
              <a:t>qualités</a:t>
            </a:r>
            <a:r>
              <a:rPr lang="en-US" sz="3100" b="1" dirty="0">
                <a:solidFill>
                  <a:schemeClr val="dk2"/>
                </a:solidFill>
                <a:latin typeface="Calibri"/>
                <a:ea typeface="Calibri"/>
                <a:cs typeface="Calibri"/>
                <a:sym typeface="Calibri"/>
              </a:rPr>
              <a:t> </a:t>
            </a:r>
            <a:r>
              <a:rPr lang="en-US" sz="3100" b="1" dirty="0" err="1">
                <a:solidFill>
                  <a:schemeClr val="dk2"/>
                </a:solidFill>
                <a:latin typeface="Calibri"/>
                <a:ea typeface="Calibri"/>
                <a:cs typeface="Calibri"/>
                <a:sym typeface="Calibri"/>
              </a:rPr>
              <a:t>infiniment</a:t>
            </a:r>
            <a:r>
              <a:rPr lang="en-US" sz="3100" b="1" dirty="0">
                <a:solidFill>
                  <a:schemeClr val="dk2"/>
                </a:solidFill>
                <a:latin typeface="Calibri"/>
                <a:ea typeface="Calibri"/>
                <a:cs typeface="Calibri"/>
                <a:sym typeface="Calibri"/>
              </a:rPr>
              <a:t> </a:t>
            </a:r>
            <a:r>
              <a:rPr lang="en-US" sz="3100" b="1" dirty="0" err="1">
                <a:solidFill>
                  <a:schemeClr val="dk2"/>
                </a:solidFill>
                <a:latin typeface="Calibri"/>
                <a:ea typeface="Calibri"/>
                <a:cs typeface="Calibri"/>
                <a:sym typeface="Calibri"/>
              </a:rPr>
              <a:t>saintes</a:t>
            </a:r>
            <a:r>
              <a:rPr lang="en-US" sz="3100" b="1" dirty="0">
                <a:solidFill>
                  <a:schemeClr val="dk2"/>
                </a:solidFill>
                <a:latin typeface="Calibri"/>
                <a:ea typeface="Calibri"/>
                <a:cs typeface="Calibri"/>
                <a:sym typeface="Calibri"/>
              </a:rPr>
              <a:t> le </a:t>
            </a:r>
            <a:r>
              <a:rPr lang="en-US" sz="3100" b="1" dirty="0" err="1">
                <a:solidFill>
                  <a:schemeClr val="dk2"/>
                </a:solidFill>
                <a:latin typeface="Calibri"/>
                <a:ea typeface="Calibri"/>
                <a:cs typeface="Calibri"/>
                <a:sym typeface="Calibri"/>
              </a:rPr>
              <a:t>rendent</a:t>
            </a:r>
            <a:r>
              <a:rPr lang="en-US" sz="3100" b="1" dirty="0">
                <a:solidFill>
                  <a:schemeClr val="dk2"/>
                </a:solidFill>
                <a:latin typeface="Calibri"/>
                <a:ea typeface="Calibri"/>
                <a:cs typeface="Calibri"/>
                <a:sym typeface="Calibri"/>
              </a:rPr>
              <a:t> </a:t>
            </a:r>
            <a:r>
              <a:rPr lang="en-US" sz="3100" b="1" dirty="0" err="1">
                <a:solidFill>
                  <a:schemeClr val="dk2"/>
                </a:solidFill>
                <a:latin typeface="Calibri"/>
                <a:ea typeface="Calibri"/>
                <a:cs typeface="Calibri"/>
                <a:sym typeface="Calibri"/>
              </a:rPr>
              <a:t>suprêmement</a:t>
            </a:r>
            <a:r>
              <a:rPr lang="en-US" sz="3100" b="1" dirty="0">
                <a:solidFill>
                  <a:schemeClr val="dk2"/>
                </a:solidFill>
                <a:latin typeface="Calibri"/>
                <a:ea typeface="Calibri"/>
                <a:cs typeface="Calibri"/>
                <a:sym typeface="Calibri"/>
              </a:rPr>
              <a:t> </a:t>
            </a:r>
            <a:r>
              <a:rPr lang="en-US" sz="3100" b="1" dirty="0" err="1">
                <a:solidFill>
                  <a:schemeClr val="dk2"/>
                </a:solidFill>
                <a:latin typeface="Calibri"/>
                <a:ea typeface="Calibri"/>
                <a:cs typeface="Calibri"/>
                <a:sym typeface="Calibri"/>
              </a:rPr>
              <a:t>agréable</a:t>
            </a:r>
            <a:r>
              <a:rPr lang="en-US" sz="3100" b="1" dirty="0">
                <a:solidFill>
                  <a:schemeClr val="dk2"/>
                </a:solidFill>
                <a:latin typeface="Calibri"/>
                <a:ea typeface="Calibri"/>
                <a:cs typeface="Calibri"/>
                <a:sym typeface="Calibri"/>
              </a:rPr>
              <a:t> et </a:t>
            </a:r>
            <a:r>
              <a:rPr lang="en-US" sz="3100" b="1" dirty="0" err="1">
                <a:solidFill>
                  <a:schemeClr val="dk2"/>
                </a:solidFill>
                <a:latin typeface="Calibri"/>
                <a:ea typeface="Calibri"/>
                <a:cs typeface="Calibri"/>
                <a:sym typeface="Calibri"/>
              </a:rPr>
              <a:t>satisfaisant</a:t>
            </a:r>
            <a:r>
              <a:rPr lang="en-US" sz="3100" b="1" dirty="0">
                <a:solidFill>
                  <a:schemeClr val="dk2"/>
                </a:solidFill>
                <a:latin typeface="Calibri"/>
                <a:ea typeface="Calibri"/>
                <a:cs typeface="Calibri"/>
                <a:sym typeface="Calibri"/>
              </a:rPr>
              <a:t>, </a:t>
            </a:r>
            <a:r>
              <a:rPr lang="en-US" sz="3100" b="1" dirty="0">
                <a:solidFill>
                  <a:srgbClr val="FF0000"/>
                </a:solidFill>
                <a:latin typeface="Calibri"/>
                <a:ea typeface="Calibri"/>
                <a:cs typeface="Calibri"/>
                <a:sym typeface="Calibri"/>
              </a:rPr>
              <a:t>il </a:t>
            </a:r>
            <a:r>
              <a:rPr lang="en-US" sz="3100" b="1" dirty="0" err="1">
                <a:solidFill>
                  <a:srgbClr val="FF0000"/>
                </a:solidFill>
                <a:latin typeface="Calibri"/>
                <a:ea typeface="Calibri"/>
                <a:cs typeface="Calibri"/>
                <a:sym typeface="Calibri"/>
              </a:rPr>
              <a:t>n'y</a:t>
            </a:r>
            <a:r>
              <a:rPr lang="en-US" sz="3100" b="1" dirty="0">
                <a:solidFill>
                  <a:srgbClr val="FF0000"/>
                </a:solidFill>
                <a:latin typeface="Calibri"/>
                <a:ea typeface="Calibri"/>
                <a:cs typeface="Calibri"/>
                <a:sym typeface="Calibri"/>
              </a:rPr>
              <a:t> a </a:t>
            </a:r>
            <a:r>
              <a:rPr lang="en-US" sz="3100" b="1" dirty="0" err="1">
                <a:solidFill>
                  <a:srgbClr val="FF0000"/>
                </a:solidFill>
                <a:latin typeface="Calibri"/>
                <a:ea typeface="Calibri"/>
                <a:cs typeface="Calibri"/>
                <a:sym typeface="Calibri"/>
              </a:rPr>
              <a:t>rien</a:t>
            </a:r>
            <a:r>
              <a:rPr lang="en-US" sz="3100" b="1" dirty="0">
                <a:solidFill>
                  <a:srgbClr val="FF0000"/>
                </a:solidFill>
                <a:latin typeface="Calibri"/>
                <a:ea typeface="Calibri"/>
                <a:cs typeface="Calibri"/>
                <a:sym typeface="Calibri"/>
              </a:rPr>
              <a:t> de plus </a:t>
            </a:r>
            <a:r>
              <a:rPr lang="en-US" sz="3100" b="1" dirty="0" err="1">
                <a:solidFill>
                  <a:srgbClr val="FF0000"/>
                </a:solidFill>
                <a:latin typeface="Calibri"/>
                <a:ea typeface="Calibri"/>
                <a:cs typeface="Calibri"/>
                <a:sym typeface="Calibri"/>
              </a:rPr>
              <a:t>aimant</a:t>
            </a:r>
            <a:r>
              <a:rPr lang="en-US" sz="3100" b="1" dirty="0">
                <a:solidFill>
                  <a:srgbClr val="FF0000"/>
                </a:solidFill>
                <a:latin typeface="Calibri"/>
                <a:ea typeface="Calibri"/>
                <a:cs typeface="Calibri"/>
                <a:sym typeface="Calibri"/>
              </a:rPr>
              <a:t> </a:t>
            </a:r>
            <a:r>
              <a:rPr lang="en-US" sz="3100" b="1" dirty="0">
                <a:solidFill>
                  <a:schemeClr val="dk2"/>
                </a:solidFill>
                <a:latin typeface="Calibri"/>
                <a:ea typeface="Calibri"/>
                <a:cs typeface="Calibri"/>
                <a:sym typeface="Calibri"/>
              </a:rPr>
              <a:t>que </a:t>
            </a:r>
            <a:r>
              <a:rPr lang="en-US" sz="3100" b="1" dirty="0" err="1">
                <a:solidFill>
                  <a:schemeClr val="dk2"/>
                </a:solidFill>
                <a:latin typeface="Calibri"/>
                <a:ea typeface="Calibri"/>
                <a:cs typeface="Calibri"/>
                <a:sym typeface="Calibri"/>
              </a:rPr>
              <a:t>l'Éternel</a:t>
            </a:r>
            <a:r>
              <a:rPr lang="en-US" sz="3100" b="1" dirty="0">
                <a:solidFill>
                  <a:schemeClr val="dk2"/>
                </a:solidFill>
                <a:latin typeface="Calibri"/>
                <a:ea typeface="Calibri"/>
                <a:cs typeface="Calibri"/>
                <a:sym typeface="Calibri"/>
              </a:rPr>
              <a:t> nous </a:t>
            </a:r>
            <a:r>
              <a:rPr lang="en-US" sz="3100" b="1" dirty="0" err="1">
                <a:solidFill>
                  <a:schemeClr val="dk2"/>
                </a:solidFill>
                <a:latin typeface="Calibri"/>
                <a:ea typeface="Calibri"/>
                <a:cs typeface="Calibri"/>
                <a:sym typeface="Calibri"/>
              </a:rPr>
              <a:t>sauvant</a:t>
            </a:r>
            <a:r>
              <a:rPr lang="en-US" sz="3100" b="1" dirty="0">
                <a:solidFill>
                  <a:schemeClr val="dk2"/>
                </a:solidFill>
                <a:latin typeface="Calibri"/>
                <a:ea typeface="Calibri"/>
                <a:cs typeface="Calibri"/>
                <a:sym typeface="Calibri"/>
              </a:rPr>
              <a:t> de </a:t>
            </a:r>
            <a:r>
              <a:rPr lang="en-US" sz="3100" b="1" dirty="0" err="1">
                <a:solidFill>
                  <a:schemeClr val="dk2"/>
                </a:solidFill>
                <a:latin typeface="Calibri"/>
                <a:ea typeface="Calibri"/>
                <a:cs typeface="Calibri"/>
                <a:sym typeface="Calibri"/>
              </a:rPr>
              <a:t>l'enfer</a:t>
            </a:r>
            <a:r>
              <a:rPr lang="en-US" sz="3100" b="1" dirty="0">
                <a:solidFill>
                  <a:schemeClr val="dk2"/>
                </a:solidFill>
                <a:latin typeface="Calibri"/>
                <a:ea typeface="Calibri"/>
                <a:cs typeface="Calibri"/>
                <a:sym typeface="Calibri"/>
              </a:rPr>
              <a:t> par la mort de Dieu le </a:t>
            </a:r>
            <a:r>
              <a:rPr lang="en-US" sz="3100" b="1" dirty="0" err="1">
                <a:solidFill>
                  <a:schemeClr val="dk2"/>
                </a:solidFill>
                <a:latin typeface="Calibri"/>
                <a:ea typeface="Calibri"/>
                <a:cs typeface="Calibri"/>
                <a:sym typeface="Calibri"/>
              </a:rPr>
              <a:t>Fils</a:t>
            </a:r>
            <a:r>
              <a:rPr lang="en-US" sz="3100" b="1" dirty="0">
                <a:solidFill>
                  <a:schemeClr val="dk2"/>
                </a:solidFill>
                <a:latin typeface="Calibri"/>
                <a:ea typeface="Calibri"/>
                <a:cs typeface="Calibri"/>
                <a:sym typeface="Calibri"/>
              </a:rPr>
              <a:t> </a:t>
            </a:r>
            <a:r>
              <a:rPr lang="en-US" sz="3100" b="1" dirty="0" err="1">
                <a:solidFill>
                  <a:schemeClr val="dk2"/>
                </a:solidFill>
                <a:latin typeface="Calibri"/>
                <a:ea typeface="Calibri"/>
                <a:cs typeface="Calibri"/>
                <a:sym typeface="Calibri"/>
              </a:rPr>
              <a:t>afin</a:t>
            </a:r>
            <a:r>
              <a:rPr lang="en-US" sz="3100" b="1" dirty="0">
                <a:solidFill>
                  <a:schemeClr val="dk2"/>
                </a:solidFill>
                <a:latin typeface="Calibri"/>
                <a:ea typeface="Calibri"/>
                <a:cs typeface="Calibri"/>
                <a:sym typeface="Calibri"/>
              </a:rPr>
              <a:t> de se </a:t>
            </a:r>
            <a:r>
              <a:rPr lang="en-US" sz="3100" b="1" dirty="0" err="1">
                <a:solidFill>
                  <a:schemeClr val="dk2"/>
                </a:solidFill>
                <a:latin typeface="Calibri"/>
                <a:ea typeface="Calibri"/>
                <a:cs typeface="Calibri"/>
                <a:sym typeface="Calibri"/>
              </a:rPr>
              <a:t>partager</a:t>
            </a:r>
            <a:r>
              <a:rPr lang="en-US" sz="3100" b="1" dirty="0">
                <a:solidFill>
                  <a:schemeClr val="dk2"/>
                </a:solidFill>
                <a:latin typeface="Calibri"/>
                <a:ea typeface="Calibri"/>
                <a:cs typeface="Calibri"/>
                <a:sym typeface="Calibri"/>
              </a:rPr>
              <a:t> avec nous </a:t>
            </a:r>
            <a:r>
              <a:rPr lang="en-US" sz="3100" b="1" dirty="0" err="1">
                <a:solidFill>
                  <a:schemeClr val="dk2"/>
                </a:solidFill>
                <a:latin typeface="Calibri"/>
                <a:ea typeface="Calibri"/>
                <a:cs typeface="Calibri"/>
                <a:sym typeface="Calibri"/>
              </a:rPr>
              <a:t>ainsi</a:t>
            </a:r>
            <a:r>
              <a:rPr lang="en-US" sz="3100" b="1" dirty="0">
                <a:solidFill>
                  <a:schemeClr val="dk2"/>
                </a:solidFill>
                <a:latin typeface="Calibri"/>
                <a:ea typeface="Calibri"/>
                <a:cs typeface="Calibri"/>
                <a:sym typeface="Calibri"/>
              </a:rPr>
              <a:t>, nous </a:t>
            </a:r>
            <a:r>
              <a:rPr lang="en-US" sz="3100" b="1" dirty="0" err="1">
                <a:solidFill>
                  <a:schemeClr val="dk2"/>
                </a:solidFill>
                <a:latin typeface="Calibri"/>
                <a:ea typeface="Calibri"/>
                <a:cs typeface="Calibri"/>
                <a:sym typeface="Calibri"/>
              </a:rPr>
              <a:t>aussi</a:t>
            </a:r>
            <a:r>
              <a:rPr lang="en-US" sz="3100" b="1" dirty="0">
                <a:solidFill>
                  <a:schemeClr val="dk2"/>
                </a:solidFill>
                <a:latin typeface="Calibri"/>
                <a:ea typeface="Calibri"/>
                <a:cs typeface="Calibri"/>
                <a:sym typeface="Calibri"/>
              </a:rPr>
              <a:t> </a:t>
            </a:r>
            <a:r>
              <a:rPr lang="en-US" sz="3100" b="1" dirty="0" err="1">
                <a:solidFill>
                  <a:schemeClr val="dk2"/>
                </a:solidFill>
                <a:latin typeface="Calibri"/>
                <a:ea typeface="Calibri"/>
                <a:cs typeface="Calibri"/>
                <a:sym typeface="Calibri"/>
              </a:rPr>
              <a:t>sommes</a:t>
            </a:r>
            <a:r>
              <a:rPr lang="en-US" sz="3100" b="1" dirty="0">
                <a:solidFill>
                  <a:schemeClr val="dk2"/>
                </a:solidFill>
                <a:latin typeface="Calibri"/>
                <a:ea typeface="Calibri"/>
                <a:cs typeface="Calibri"/>
                <a:sym typeface="Calibri"/>
              </a:rPr>
              <a:t> </a:t>
            </a:r>
            <a:r>
              <a:rPr lang="en-US" sz="3100" b="1" dirty="0" err="1">
                <a:solidFill>
                  <a:schemeClr val="dk2"/>
                </a:solidFill>
                <a:latin typeface="Calibri"/>
                <a:ea typeface="Calibri"/>
                <a:cs typeface="Calibri"/>
                <a:sym typeface="Calibri"/>
              </a:rPr>
              <a:t>pleins</a:t>
            </a:r>
            <a:r>
              <a:rPr lang="en-US" sz="3100" b="1" dirty="0">
                <a:solidFill>
                  <a:schemeClr val="dk2"/>
                </a:solidFill>
                <a:latin typeface="Calibri"/>
                <a:ea typeface="Calibri"/>
                <a:cs typeface="Calibri"/>
                <a:sym typeface="Calibri"/>
              </a:rPr>
              <a:t> de joie et de satisfaction en </a:t>
            </a:r>
            <a:r>
              <a:rPr lang="en-US" sz="3100" b="1" dirty="0" err="1">
                <a:solidFill>
                  <a:schemeClr val="dk2"/>
                </a:solidFill>
                <a:latin typeface="Calibri"/>
                <a:ea typeface="Calibri"/>
                <a:cs typeface="Calibri"/>
                <a:sym typeface="Calibri"/>
              </a:rPr>
              <a:t>lui</a:t>
            </a:r>
            <a:r>
              <a:rPr lang="en-US" sz="3100" b="1" dirty="0">
                <a:solidFill>
                  <a:schemeClr val="dk2"/>
                </a:solidFill>
                <a:latin typeface="Calibri"/>
                <a:ea typeface="Calibri"/>
                <a:cs typeface="Calibri"/>
                <a:sym typeface="Calibri"/>
              </a:rPr>
              <a:t> en </a:t>
            </a:r>
            <a:r>
              <a:rPr lang="en-US" sz="3100" b="1" dirty="0" err="1">
                <a:solidFill>
                  <a:schemeClr val="dk2"/>
                </a:solidFill>
                <a:latin typeface="Calibri"/>
                <a:ea typeface="Calibri"/>
                <a:cs typeface="Calibri"/>
                <a:sym typeface="Calibri"/>
              </a:rPr>
              <a:t>sa</a:t>
            </a:r>
            <a:r>
              <a:rPr lang="en-US" sz="3100" b="1" dirty="0">
                <a:solidFill>
                  <a:schemeClr val="dk2"/>
                </a:solidFill>
                <a:latin typeface="Calibri"/>
                <a:ea typeface="Calibri"/>
                <a:cs typeface="Calibri"/>
                <a:sym typeface="Calibri"/>
              </a:rPr>
              <a:t> </a:t>
            </a:r>
            <a:r>
              <a:rPr lang="en-US" sz="3100" b="1" dirty="0" err="1">
                <a:solidFill>
                  <a:schemeClr val="dk2"/>
                </a:solidFill>
                <a:latin typeface="Calibri"/>
                <a:ea typeface="Calibri"/>
                <a:cs typeface="Calibri"/>
                <a:sym typeface="Calibri"/>
              </a:rPr>
              <a:t>présence</a:t>
            </a:r>
            <a:r>
              <a:rPr lang="en-US" sz="3100" b="1" dirty="0">
                <a:solidFill>
                  <a:schemeClr val="dk2"/>
                </a:solidFill>
                <a:latin typeface="Calibri"/>
                <a:ea typeface="Calibri"/>
                <a:cs typeface="Calibri"/>
                <a:sym typeface="Calibri"/>
              </a:rPr>
              <a:t>, face à face dans </a:t>
            </a:r>
            <a:r>
              <a:rPr lang="en-US" sz="3100" b="1" dirty="0" err="1">
                <a:solidFill>
                  <a:schemeClr val="dk2"/>
                </a:solidFill>
                <a:latin typeface="Calibri"/>
                <a:ea typeface="Calibri"/>
                <a:cs typeface="Calibri"/>
                <a:sym typeface="Calibri"/>
              </a:rPr>
              <a:t>une</a:t>
            </a:r>
            <a:r>
              <a:rPr lang="en-US" sz="3100" b="1" dirty="0">
                <a:solidFill>
                  <a:schemeClr val="dk2"/>
                </a:solidFill>
                <a:latin typeface="Calibri"/>
                <a:ea typeface="Calibri"/>
                <a:cs typeface="Calibri"/>
                <a:sym typeface="Calibri"/>
              </a:rPr>
              <a:t> alliance </a:t>
            </a:r>
            <a:r>
              <a:rPr lang="en-US" sz="3100" b="1" dirty="0" err="1">
                <a:solidFill>
                  <a:schemeClr val="dk2"/>
                </a:solidFill>
                <a:latin typeface="Calibri"/>
                <a:ea typeface="Calibri"/>
                <a:cs typeface="Calibri"/>
                <a:sym typeface="Calibri"/>
              </a:rPr>
              <a:t>éternelle</a:t>
            </a:r>
            <a:r>
              <a:rPr lang="en-US" sz="3100" b="1" dirty="0">
                <a:solidFill>
                  <a:schemeClr val="dk2"/>
                </a:solidFill>
                <a:latin typeface="Calibri"/>
                <a:ea typeface="Calibri"/>
                <a:cs typeface="Calibri"/>
                <a:sym typeface="Calibri"/>
              </a:rPr>
              <a:t> de relation d'amour, en Christ, en Dieu, en </a:t>
            </a:r>
            <a:r>
              <a:rPr lang="en-US" sz="3100" b="1" dirty="0" err="1">
                <a:solidFill>
                  <a:schemeClr val="dk2"/>
                </a:solidFill>
                <a:latin typeface="Calibri"/>
                <a:ea typeface="Calibri"/>
                <a:cs typeface="Calibri"/>
                <a:sym typeface="Calibri"/>
              </a:rPr>
              <a:t>l'Esprit</a:t>
            </a:r>
            <a:r>
              <a:rPr lang="en-US" sz="3100" b="1" dirty="0">
                <a:solidFill>
                  <a:schemeClr val="dk2"/>
                </a:solidFill>
                <a:latin typeface="Calibri"/>
                <a:ea typeface="Calibri"/>
                <a:cs typeface="Calibri"/>
                <a:sym typeface="Calibri"/>
              </a:rPr>
              <a:t>, et Dieu le Père, le </a:t>
            </a:r>
            <a:r>
              <a:rPr lang="en-US" sz="3100" b="1" dirty="0" err="1">
                <a:solidFill>
                  <a:schemeClr val="dk2"/>
                </a:solidFill>
                <a:latin typeface="Calibri"/>
                <a:ea typeface="Calibri"/>
                <a:cs typeface="Calibri"/>
                <a:sym typeface="Calibri"/>
              </a:rPr>
              <a:t>Fils</a:t>
            </a:r>
            <a:r>
              <a:rPr lang="en-US" sz="3100" b="1" dirty="0">
                <a:solidFill>
                  <a:schemeClr val="dk2"/>
                </a:solidFill>
                <a:latin typeface="Calibri"/>
                <a:ea typeface="Calibri"/>
                <a:cs typeface="Calibri"/>
                <a:sym typeface="Calibri"/>
              </a:rPr>
              <a:t> et le Saint-Esprit en nous !</a:t>
            </a:r>
            <a:br>
              <a:rPr lang="en-US" sz="3100" b="1" dirty="0">
                <a:solidFill>
                  <a:schemeClr val="dk2"/>
                </a:solidFill>
                <a:latin typeface="Calibri"/>
                <a:ea typeface="Calibri"/>
                <a:cs typeface="Calibri"/>
                <a:sym typeface="Calibri"/>
              </a:rPr>
            </a:br>
            <a:r>
              <a:rPr lang="en-US" sz="3100" b="1" dirty="0">
                <a:solidFill>
                  <a:schemeClr val="dk2"/>
                </a:solidFill>
                <a:latin typeface="Calibri"/>
                <a:ea typeface="Calibri"/>
                <a:cs typeface="Calibri"/>
                <a:sym typeface="Calibri"/>
              </a:rPr>
              <a:t/>
            </a:r>
            <a:br>
              <a:rPr lang="en-US" sz="3100" b="1" dirty="0">
                <a:solidFill>
                  <a:schemeClr val="dk2"/>
                </a:solidFill>
                <a:latin typeface="Calibri"/>
                <a:ea typeface="Calibri"/>
                <a:cs typeface="Calibri"/>
                <a:sym typeface="Calibri"/>
              </a:rPr>
            </a:br>
            <a:r>
              <a:rPr lang="en-US" sz="3100" b="1" dirty="0">
                <a:solidFill>
                  <a:schemeClr val="dk2"/>
                </a:solidFill>
                <a:latin typeface="Calibri"/>
                <a:ea typeface="Calibri"/>
                <a:cs typeface="Calibri"/>
                <a:sym typeface="Calibri"/>
              </a:rPr>
              <a:t/>
            </a:r>
            <a:br>
              <a:rPr lang="en-US" sz="3100" b="1" dirty="0">
                <a:solidFill>
                  <a:schemeClr val="dk2"/>
                </a:solidFill>
                <a:latin typeface="Calibri"/>
                <a:ea typeface="Calibri"/>
                <a:cs typeface="Calibri"/>
                <a:sym typeface="Calibri"/>
              </a:rPr>
            </a:br>
            <a:endParaRPr sz="3100" dirty="0">
              <a:latin typeface="Calibri"/>
              <a:ea typeface="Calibri"/>
              <a:cs typeface="Calibri"/>
              <a:sym typeface="Calibri"/>
            </a:endParaRPr>
          </a:p>
        </p:txBody>
      </p:sp>
    </p:spTree>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Shape 4587"/>
        <p:cNvGrpSpPr/>
        <p:nvPr/>
      </p:nvGrpSpPr>
      <p:grpSpPr>
        <a:xfrm>
          <a:off x="0" y="0"/>
          <a:ext cx="0" cy="0"/>
          <a:chOff x="0" y="0"/>
          <a:chExt cx="0" cy="0"/>
        </a:xfrm>
      </p:grpSpPr>
      <p:pic>
        <p:nvPicPr>
          <p:cNvPr id="4588" name="Google Shape;4588;p264" descr="www.clipartbest.com dc6XLjAMi.gif"/>
          <p:cNvPicPr preferRelativeResize="0"/>
          <p:nvPr/>
        </p:nvPicPr>
        <p:blipFill rotWithShape="1">
          <a:blip r:embed="rId3">
            <a:alphaModFix/>
          </a:blip>
          <a:srcRect/>
          <a:stretch/>
        </p:blipFill>
        <p:spPr>
          <a:xfrm>
            <a:off x="5556056" y="225487"/>
            <a:ext cx="3840480" cy="2699457"/>
          </a:xfrm>
          <a:prstGeom prst="rect">
            <a:avLst/>
          </a:prstGeom>
          <a:noFill/>
          <a:ln>
            <a:noFill/>
          </a:ln>
        </p:spPr>
      </p:pic>
      <p:sp>
        <p:nvSpPr>
          <p:cNvPr id="4589" name="Google Shape;4589;p264"/>
          <p:cNvSpPr/>
          <p:nvPr/>
        </p:nvSpPr>
        <p:spPr>
          <a:xfrm>
            <a:off x="7126560" y="1340768"/>
            <a:ext cx="685800" cy="1828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590" name="Google Shape;4590;p264"/>
          <p:cNvSpPr/>
          <p:nvPr/>
        </p:nvSpPr>
        <p:spPr>
          <a:xfrm>
            <a:off x="7380312" y="1196752"/>
            <a:ext cx="182880" cy="9144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4591" name="Google Shape;4591;p264" descr="chains 3.JPG"/>
          <p:cNvPicPr preferRelativeResize="0"/>
          <p:nvPr/>
        </p:nvPicPr>
        <p:blipFill rotWithShape="1">
          <a:blip r:embed="rId4">
            <a:alphaModFix/>
          </a:blip>
          <a:srcRect l="2863" t="3982" r="-1138" b="8807"/>
          <a:stretch/>
        </p:blipFill>
        <p:spPr>
          <a:xfrm>
            <a:off x="179512" y="4204342"/>
            <a:ext cx="2952328" cy="2609034"/>
          </a:xfrm>
          <a:prstGeom prst="rect">
            <a:avLst/>
          </a:prstGeom>
          <a:noFill/>
          <a:ln>
            <a:noFill/>
          </a:ln>
        </p:spPr>
      </p:pic>
      <p:sp>
        <p:nvSpPr>
          <p:cNvPr id="4592" name="Google Shape;4592;p264"/>
          <p:cNvSpPr/>
          <p:nvPr/>
        </p:nvSpPr>
        <p:spPr>
          <a:xfrm>
            <a:off x="4211960" y="1700808"/>
            <a:ext cx="612000" cy="457200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593" name="Google Shape;4593;p264"/>
          <p:cNvSpPr/>
          <p:nvPr/>
        </p:nvSpPr>
        <p:spPr>
          <a:xfrm>
            <a:off x="2915816" y="2636976"/>
            <a:ext cx="3200400" cy="6400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4594" name="Google Shape;4594;p264"/>
          <p:cNvCxnSpPr/>
          <p:nvPr/>
        </p:nvCxnSpPr>
        <p:spPr>
          <a:xfrm rot="10800000" flipH="1">
            <a:off x="3203848" y="3574281"/>
            <a:ext cx="647700" cy="358775"/>
          </a:xfrm>
          <a:prstGeom prst="straightConnector1">
            <a:avLst/>
          </a:prstGeom>
          <a:noFill/>
          <a:ln w="76200" cap="flat" cmpd="sng">
            <a:solidFill>
              <a:schemeClr val="lt1"/>
            </a:solidFill>
            <a:prstDash val="solid"/>
            <a:round/>
            <a:headEnd type="none" w="sm" len="sm"/>
            <a:tailEnd type="stealth" w="med" len="med"/>
          </a:ln>
        </p:spPr>
      </p:cxnSp>
      <p:cxnSp>
        <p:nvCxnSpPr>
          <p:cNvPr id="4595" name="Google Shape;4595;p264"/>
          <p:cNvCxnSpPr/>
          <p:nvPr/>
        </p:nvCxnSpPr>
        <p:spPr>
          <a:xfrm rot="10800000" flipH="1">
            <a:off x="5364460" y="2134121"/>
            <a:ext cx="647700" cy="358775"/>
          </a:xfrm>
          <a:prstGeom prst="straightConnector1">
            <a:avLst/>
          </a:prstGeom>
          <a:noFill/>
          <a:ln w="76200" cap="flat" cmpd="sng">
            <a:solidFill>
              <a:schemeClr val="lt1"/>
            </a:solidFill>
            <a:prstDash val="solid"/>
            <a:round/>
            <a:headEnd type="none" w="sm" len="sm"/>
            <a:tailEnd type="stealth" w="med" len="med"/>
          </a:ln>
        </p:spPr>
      </p:cxnSp>
      <p:sp>
        <p:nvSpPr>
          <p:cNvPr id="4596" name="Google Shape;4596;p264"/>
          <p:cNvSpPr txBox="1"/>
          <p:nvPr/>
        </p:nvSpPr>
        <p:spPr>
          <a:xfrm>
            <a:off x="1331640" y="6525924"/>
            <a:ext cx="2016224"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A5A5A5"/>
                </a:solidFill>
                <a:latin typeface="Arial"/>
                <a:ea typeface="Arial"/>
                <a:cs typeface="Arial"/>
                <a:sym typeface="Arial"/>
              </a:rPr>
              <a:t>photo John Crozier</a:t>
            </a:r>
            <a:endParaRPr sz="800">
              <a:solidFill>
                <a:srgbClr val="A5A5A5"/>
              </a:solidFill>
              <a:latin typeface="Arial"/>
              <a:ea typeface="Arial"/>
              <a:cs typeface="Arial"/>
              <a:sym typeface="Arial"/>
            </a:endParaRPr>
          </a:p>
        </p:txBody>
      </p:sp>
      <p:sp>
        <p:nvSpPr>
          <p:cNvPr id="4598" name="Google Shape;4598;p264"/>
          <p:cNvSpPr txBox="1"/>
          <p:nvPr/>
        </p:nvSpPr>
        <p:spPr>
          <a:xfrm>
            <a:off x="4860032" y="3701350"/>
            <a:ext cx="4032448" cy="181588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 tu lui donneras le nom de Jésus; c'est lui qui </a:t>
            </a:r>
            <a:r>
              <a:rPr lang="en-US" sz="2800" b="1" u="sng">
                <a:solidFill>
                  <a:schemeClr val="dk2"/>
                </a:solidFill>
                <a:latin typeface="Calibri"/>
                <a:ea typeface="Calibri"/>
                <a:cs typeface="Calibri"/>
                <a:sym typeface="Calibri"/>
              </a:rPr>
              <a:t>sauvera</a:t>
            </a:r>
            <a:r>
              <a:rPr lang="en-US" sz="2800" b="1">
                <a:solidFill>
                  <a:schemeClr val="dk2"/>
                </a:solidFill>
                <a:latin typeface="Calibri"/>
                <a:ea typeface="Calibri"/>
                <a:cs typeface="Calibri"/>
                <a:sym typeface="Calibri"/>
              </a:rPr>
              <a:t> son peuple de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ses péchés » Mat 1:21</a:t>
            </a:r>
            <a:endParaRPr sz="2800" b="1">
              <a:solidFill>
                <a:schemeClr val="dk2"/>
              </a:solidFill>
              <a:latin typeface="Calibri"/>
              <a:ea typeface="Calibri"/>
              <a:cs typeface="Calibri"/>
              <a:sym typeface="Calibri"/>
            </a:endParaRPr>
          </a:p>
        </p:txBody>
      </p:sp>
      <p:sp>
        <p:nvSpPr>
          <p:cNvPr id="4599" name="Google Shape;4599;p264"/>
          <p:cNvSpPr txBox="1"/>
          <p:nvPr/>
        </p:nvSpPr>
        <p:spPr>
          <a:xfrm>
            <a:off x="3563888" y="2708920"/>
            <a:ext cx="1944216"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lt1"/>
                </a:solidFill>
                <a:latin typeface="Calibri"/>
                <a:ea typeface="Calibri"/>
                <a:cs typeface="Calibri"/>
                <a:sym typeface="Calibri"/>
              </a:rPr>
              <a:t>sauvé</a:t>
            </a:r>
            <a:endParaRPr sz="2800" b="1">
              <a:solidFill>
                <a:schemeClr val="lt1"/>
              </a:solidFill>
              <a:latin typeface="Calibri"/>
              <a:ea typeface="Calibri"/>
              <a:cs typeface="Calibri"/>
              <a:sym typeface="Calibri"/>
            </a:endParaRPr>
          </a:p>
        </p:txBody>
      </p:sp>
      <p:sp>
        <p:nvSpPr>
          <p:cNvPr id="4600" name="Google Shape;4600;p264"/>
          <p:cNvSpPr txBox="1"/>
          <p:nvPr/>
        </p:nvSpPr>
        <p:spPr>
          <a:xfrm>
            <a:off x="1331640" y="4221088"/>
            <a:ext cx="2232248" cy="1143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400" b="1">
                <a:solidFill>
                  <a:srgbClr val="FFFFFF"/>
                </a:solidFill>
                <a:latin typeface="Calibri"/>
                <a:ea typeface="Calibri"/>
                <a:cs typeface="Calibri"/>
                <a:sym typeface="Calibri"/>
              </a:rPr>
              <a:t>Chaînes</a:t>
            </a:r>
            <a:endParaRPr/>
          </a:p>
          <a:p>
            <a:pPr marL="0" marR="0" lvl="0" indent="0" algn="ctr" rtl="0">
              <a:spcBef>
                <a:spcPts val="0"/>
              </a:spcBef>
              <a:spcAft>
                <a:spcPts val="0"/>
              </a:spcAft>
              <a:buNone/>
            </a:pPr>
            <a:r>
              <a:rPr lang="en-US" sz="2400" b="1">
                <a:solidFill>
                  <a:srgbClr val="FFFFFF"/>
                </a:solidFill>
                <a:latin typeface="Calibri"/>
                <a:ea typeface="Calibri"/>
                <a:cs typeface="Calibri"/>
                <a:sym typeface="Calibri"/>
              </a:rPr>
              <a:t>du péché </a:t>
            </a:r>
            <a:endParaRPr/>
          </a:p>
          <a:p>
            <a:pPr marL="0" marR="0" lvl="0" indent="0" algn="ctr" rtl="0">
              <a:spcBef>
                <a:spcPts val="0"/>
              </a:spcBef>
              <a:spcAft>
                <a:spcPts val="0"/>
              </a:spcAft>
              <a:buNone/>
            </a:pPr>
            <a:r>
              <a:rPr lang="en-US" sz="2400" b="1">
                <a:solidFill>
                  <a:srgbClr val="FFFFFF"/>
                </a:solidFill>
                <a:latin typeface="Calibri"/>
                <a:ea typeface="Calibri"/>
                <a:cs typeface="Calibri"/>
                <a:sym typeface="Calibri"/>
              </a:rPr>
              <a:t>Satan </a:t>
            </a:r>
            <a:endParaRPr/>
          </a:p>
          <a:p>
            <a:pPr marL="0" marR="0" lvl="0" indent="0" algn="ctr" rtl="0">
              <a:spcBef>
                <a:spcPts val="0"/>
              </a:spcBef>
              <a:spcAft>
                <a:spcPts val="0"/>
              </a:spcAft>
              <a:buNone/>
            </a:pPr>
            <a:r>
              <a:rPr lang="en-US" sz="2400" b="1">
                <a:solidFill>
                  <a:srgbClr val="FFFFFF"/>
                </a:solidFill>
                <a:latin typeface="Calibri"/>
                <a:ea typeface="Calibri"/>
                <a:cs typeface="Calibri"/>
                <a:sym typeface="Calibri"/>
              </a:rPr>
              <a:t>la mort </a:t>
            </a:r>
            <a:endParaRPr/>
          </a:p>
          <a:p>
            <a:pPr marL="0" marR="0" lvl="0" indent="0" algn="ctr" rtl="0">
              <a:spcBef>
                <a:spcPts val="0"/>
              </a:spcBef>
              <a:spcAft>
                <a:spcPts val="0"/>
              </a:spcAft>
              <a:buNone/>
            </a:pPr>
            <a:r>
              <a:rPr lang="en-US" sz="2400" b="1">
                <a:solidFill>
                  <a:srgbClr val="FFFFFF"/>
                </a:solidFill>
                <a:latin typeface="Calibri"/>
                <a:ea typeface="Calibri"/>
                <a:cs typeface="Calibri"/>
                <a:sym typeface="Calibri"/>
              </a:rPr>
              <a:t>et l'enfer</a:t>
            </a:r>
            <a:endParaRPr sz="2400" b="1" i="0" u="none" strike="noStrike" cap="none">
              <a:solidFill>
                <a:srgbClr val="FFFFFF"/>
              </a:solidFill>
              <a:latin typeface="Calibri"/>
              <a:ea typeface="Calibri"/>
              <a:cs typeface="Calibri"/>
              <a:sym typeface="Calibri"/>
            </a:endParaRPr>
          </a:p>
        </p:txBody>
      </p:sp>
      <p:sp>
        <p:nvSpPr>
          <p:cNvPr id="4601" name="Google Shape;4601;p264"/>
          <p:cNvSpPr txBox="1"/>
          <p:nvPr/>
        </p:nvSpPr>
        <p:spPr>
          <a:xfrm>
            <a:off x="323528" y="980728"/>
            <a:ext cx="3960440" cy="138499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 Crois au Seigneur Jésus, et tu seras </a:t>
            </a:r>
            <a:r>
              <a:rPr lang="en-US" sz="2800" b="1" u="sng">
                <a:solidFill>
                  <a:schemeClr val="dk2"/>
                </a:solidFill>
                <a:latin typeface="Calibri"/>
                <a:ea typeface="Calibri"/>
                <a:cs typeface="Calibri"/>
                <a:sym typeface="Calibri"/>
              </a:rPr>
              <a:t>sauvé</a:t>
            </a:r>
            <a:r>
              <a:rPr lang="en-US" sz="2800" b="1">
                <a:solidFill>
                  <a:schemeClr val="dk2"/>
                </a:solidFill>
                <a:latin typeface="Calibri"/>
                <a:ea typeface="Calibri"/>
                <a:cs typeface="Calibri"/>
                <a:sym typeface="Calibri"/>
              </a:rPr>
              <a:t> »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Acts 16:31</a:t>
            </a:r>
            <a:endParaRPr sz="1800">
              <a:solidFill>
                <a:schemeClr val="lt1"/>
              </a:solidFill>
              <a:latin typeface="Arial"/>
              <a:ea typeface="Arial"/>
              <a:cs typeface="Arial"/>
              <a:sym typeface="Arial"/>
            </a:endParaRPr>
          </a:p>
        </p:txBody>
      </p:sp>
      <p:sp>
        <p:nvSpPr>
          <p:cNvPr id="4602" name="Google Shape;4602;p264"/>
          <p:cNvSpPr txBox="1"/>
          <p:nvPr/>
        </p:nvSpPr>
        <p:spPr>
          <a:xfrm>
            <a:off x="5868144" y="2525995"/>
            <a:ext cx="3203848"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lt1"/>
                </a:solidFill>
                <a:latin typeface="Calibri"/>
                <a:ea typeface="Calibri"/>
                <a:cs typeface="Calibri"/>
                <a:sym typeface="Calibri"/>
              </a:rPr>
              <a:t>Profiter du Seigneur pour l'éternité</a:t>
            </a:r>
            <a:endParaRPr sz="2400" b="1">
              <a:solidFill>
                <a:schemeClr val="lt1"/>
              </a:solidFill>
              <a:latin typeface="Calibri"/>
              <a:ea typeface="Calibri"/>
              <a:cs typeface="Calibri"/>
              <a:sym typeface="Calibri"/>
            </a:endParaRPr>
          </a:p>
        </p:txBody>
      </p:sp>
      <p:pic>
        <p:nvPicPr>
          <p:cNvPr id="4603" name="Google Shape;4603;p264" descr="angry-face-01s.gif"/>
          <p:cNvPicPr preferRelativeResize="0"/>
          <p:nvPr/>
        </p:nvPicPr>
        <p:blipFill rotWithShape="1">
          <a:blip r:embed="rId5">
            <a:alphaModFix/>
          </a:blip>
          <a:srcRect/>
          <a:stretch/>
        </p:blipFill>
        <p:spPr>
          <a:xfrm>
            <a:off x="8028384" y="5805264"/>
            <a:ext cx="864096" cy="864096"/>
          </a:xfrm>
          <a:prstGeom prst="ellipse">
            <a:avLst/>
          </a:prstGeom>
          <a:noFill/>
          <a:ln>
            <a:noFill/>
          </a:ln>
        </p:spPr>
      </p:pic>
      <p:sp>
        <p:nvSpPr>
          <p:cNvPr id="4604" name="Google Shape;4604;p264"/>
          <p:cNvSpPr txBox="1"/>
          <p:nvPr/>
        </p:nvSpPr>
        <p:spPr>
          <a:xfrm>
            <a:off x="8028384" y="5765194"/>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4605" name="Google Shape;4605;p264"/>
          <p:cNvSpPr txBox="1"/>
          <p:nvPr/>
        </p:nvSpPr>
        <p:spPr>
          <a:xfrm>
            <a:off x="7884368" y="6597932"/>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F2F2F2"/>
                </a:solidFill>
                <a:latin typeface="Arial"/>
                <a:ea typeface="Arial"/>
                <a:cs typeface="Arial"/>
                <a:sym typeface="Arial"/>
              </a:rPr>
              <a:t>© GospelGifs.com </a:t>
            </a:r>
            <a:endParaRPr sz="800">
              <a:solidFill>
                <a:srgbClr val="F2F2F2"/>
              </a:solidFill>
              <a:latin typeface="Arial"/>
              <a:ea typeface="Arial"/>
              <a:cs typeface="Arial"/>
              <a:sym typeface="Arial"/>
            </a:endParaRPr>
          </a:p>
        </p:txBody>
      </p:sp>
      <p:pic>
        <p:nvPicPr>
          <p:cNvPr id="4606" name="Google Shape;4606;p264" descr="egyptian.gif"/>
          <p:cNvPicPr preferRelativeResize="0"/>
          <p:nvPr/>
        </p:nvPicPr>
        <p:blipFill rotWithShape="1">
          <a:blip r:embed="rId6">
            <a:alphaModFix/>
          </a:blip>
          <a:srcRect/>
          <a:stretch/>
        </p:blipFill>
        <p:spPr>
          <a:xfrm>
            <a:off x="6357312" y="332656"/>
            <a:ext cx="2103120" cy="1251856"/>
          </a:xfrm>
          <a:prstGeom prst="rect">
            <a:avLst/>
          </a:prstGeom>
          <a:noFill/>
          <a:ln>
            <a:noFill/>
          </a:ln>
        </p:spPr>
      </p:pic>
      <p:pic>
        <p:nvPicPr>
          <p:cNvPr id="4607" name="Google Shape;4607;p264" descr="egyptian.gif"/>
          <p:cNvPicPr preferRelativeResize="0"/>
          <p:nvPr/>
        </p:nvPicPr>
        <p:blipFill rotWithShape="1">
          <a:blip r:embed="rId6">
            <a:alphaModFix/>
          </a:blip>
          <a:srcRect/>
          <a:stretch/>
        </p:blipFill>
        <p:spPr>
          <a:xfrm rot="-7200000" flipH="1">
            <a:off x="5830502" y="1290410"/>
            <a:ext cx="2103120" cy="1251856"/>
          </a:xfrm>
          <a:prstGeom prst="rect">
            <a:avLst/>
          </a:prstGeom>
          <a:noFill/>
          <a:ln>
            <a:noFill/>
          </a:ln>
        </p:spPr>
      </p:pic>
      <p:pic>
        <p:nvPicPr>
          <p:cNvPr id="4608" name="Google Shape;4608;p264" descr="egyptian.gif"/>
          <p:cNvPicPr preferRelativeResize="0"/>
          <p:nvPr/>
        </p:nvPicPr>
        <p:blipFill rotWithShape="1">
          <a:blip r:embed="rId6">
            <a:alphaModFix/>
          </a:blip>
          <a:srcRect/>
          <a:stretch/>
        </p:blipFill>
        <p:spPr>
          <a:xfrm rot="7200000">
            <a:off x="7022216" y="1296641"/>
            <a:ext cx="2103120" cy="1251856"/>
          </a:xfrm>
          <a:prstGeom prst="rect">
            <a:avLst/>
          </a:prstGeom>
          <a:noFill/>
          <a:ln>
            <a:noFill/>
          </a:ln>
        </p:spPr>
      </p:pic>
      <p:pic>
        <p:nvPicPr>
          <p:cNvPr id="4609" name="Google Shape;4609;p264" descr="www.fg-a.com valentine 2-jumping-heart.gif"/>
          <p:cNvPicPr preferRelativeResize="0"/>
          <p:nvPr/>
        </p:nvPicPr>
        <p:blipFill rotWithShape="1">
          <a:blip r:embed="rId7">
            <a:alphaModFix/>
          </a:blip>
          <a:srcRect/>
          <a:stretch/>
        </p:blipFill>
        <p:spPr>
          <a:xfrm>
            <a:off x="6876256" y="871364"/>
            <a:ext cx="1143000" cy="1333500"/>
          </a:xfrm>
          <a:prstGeom prst="rect">
            <a:avLst/>
          </a:prstGeom>
          <a:noFill/>
          <a:ln>
            <a:noFill/>
          </a:ln>
        </p:spPr>
      </p:pic>
      <p:sp>
        <p:nvSpPr>
          <p:cNvPr id="4610" name="Google Shape;4610;p264"/>
          <p:cNvSpPr txBox="1"/>
          <p:nvPr/>
        </p:nvSpPr>
        <p:spPr>
          <a:xfrm rot="-5400000">
            <a:off x="7832395" y="1104709"/>
            <a:ext cx="2088232"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smiley © sherv.net</a:t>
            </a:r>
            <a:endParaRPr/>
          </a:p>
          <a:p>
            <a:pPr marL="0" marR="0" lvl="0" indent="0" algn="ctr" rtl="0">
              <a:spcBef>
                <a:spcPts val="0"/>
              </a:spcBef>
              <a:spcAft>
                <a:spcPts val="0"/>
              </a:spcAft>
              <a:buNone/>
            </a:pPr>
            <a:r>
              <a:rPr lang="en-US" sz="1000">
                <a:solidFill>
                  <a:srgbClr val="D8D8D8"/>
                </a:solidFill>
                <a:latin typeface="Arial"/>
                <a:ea typeface="Arial"/>
                <a:cs typeface="Arial"/>
                <a:sym typeface="Arial"/>
              </a:rPr>
              <a:t>Jumping heart © www.fg-a.com</a:t>
            </a:r>
            <a:endParaRPr/>
          </a:p>
        </p:txBody>
      </p:sp>
      <p:sp>
        <p:nvSpPr>
          <p:cNvPr id="4611" name="Google Shape;4611;p264"/>
          <p:cNvSpPr txBox="1"/>
          <p:nvPr/>
        </p:nvSpPr>
        <p:spPr>
          <a:xfrm>
            <a:off x="285720" y="142852"/>
            <a:ext cx="4962852" cy="523220"/>
          </a:xfrm>
          <a:prstGeom prst="rect">
            <a:avLst/>
          </a:prstGeom>
          <a:solidFill>
            <a:srgbClr val="FFFFFF"/>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99. Sauvé !  Merci, Seigneur !</a:t>
            </a:r>
            <a:endParaRPr sz="2800" b="1">
              <a:solidFill>
                <a:srgbClr val="FF0000"/>
              </a:solidFill>
              <a:latin typeface="Calibri"/>
              <a:ea typeface="Calibri"/>
              <a:cs typeface="Calibri"/>
              <a:sym typeface="Calibri"/>
            </a:endParaRPr>
          </a:p>
        </p:txBody>
      </p:sp>
      <p:sp>
        <p:nvSpPr>
          <p:cNvPr id="26" name="WordArt 2"/>
          <p:cNvSpPr>
            <a:spLocks noChangeArrowheads="1" noChangeShapeType="1" noTextEdit="1"/>
          </p:cNvSpPr>
          <p:nvPr/>
        </p:nvSpPr>
        <p:spPr bwMode="auto">
          <a:xfrm>
            <a:off x="6369785" y="243448"/>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Le Seigneur</a:t>
            </a:r>
            <a:endParaRPr lang="en-CA" sz="1200" kern="10" spc="0" dirty="0">
              <a:ln w="9525">
                <a:solidFill>
                  <a:srgbClr val="000000"/>
                </a:solidFill>
                <a:round/>
                <a:headEnd/>
                <a:tailEnd/>
              </a:ln>
              <a:solidFill>
                <a:srgbClr val="FFC000"/>
              </a:solidFill>
              <a:effectLst/>
            </a:endParaRPr>
          </a:p>
        </p:txBody>
      </p:sp>
    </p:spTree>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Shape 4616"/>
        <p:cNvGrpSpPr/>
        <p:nvPr/>
      </p:nvGrpSpPr>
      <p:grpSpPr>
        <a:xfrm>
          <a:off x="0" y="0"/>
          <a:ext cx="0" cy="0"/>
          <a:chOff x="0" y="0"/>
          <a:chExt cx="0" cy="0"/>
        </a:xfrm>
      </p:grpSpPr>
      <p:pic>
        <p:nvPicPr>
          <p:cNvPr id="4617" name="Google Shape;4617;p265" descr="www.clipartbest.com dc6XLjAMi.gif"/>
          <p:cNvPicPr preferRelativeResize="0"/>
          <p:nvPr/>
        </p:nvPicPr>
        <p:blipFill rotWithShape="1">
          <a:blip r:embed="rId3">
            <a:alphaModFix/>
          </a:blip>
          <a:srcRect/>
          <a:stretch/>
        </p:blipFill>
        <p:spPr>
          <a:xfrm>
            <a:off x="5556056" y="225487"/>
            <a:ext cx="3840480" cy="2699457"/>
          </a:xfrm>
          <a:prstGeom prst="rect">
            <a:avLst/>
          </a:prstGeom>
          <a:noFill/>
          <a:ln>
            <a:noFill/>
          </a:ln>
        </p:spPr>
      </p:pic>
      <p:sp>
        <p:nvSpPr>
          <p:cNvPr id="4618" name="Google Shape;4618;p265"/>
          <p:cNvSpPr/>
          <p:nvPr/>
        </p:nvSpPr>
        <p:spPr>
          <a:xfrm>
            <a:off x="7126560" y="1340768"/>
            <a:ext cx="685800" cy="1828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619" name="Google Shape;4619;p265"/>
          <p:cNvSpPr/>
          <p:nvPr/>
        </p:nvSpPr>
        <p:spPr>
          <a:xfrm>
            <a:off x="7380312" y="1196752"/>
            <a:ext cx="182880" cy="9144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4620" name="Google Shape;4620;p265" descr="chains 3.JPG"/>
          <p:cNvPicPr preferRelativeResize="0"/>
          <p:nvPr/>
        </p:nvPicPr>
        <p:blipFill rotWithShape="1">
          <a:blip r:embed="rId4">
            <a:alphaModFix/>
          </a:blip>
          <a:srcRect l="2863" t="3982" r="-1138" b="8807"/>
          <a:stretch/>
        </p:blipFill>
        <p:spPr>
          <a:xfrm>
            <a:off x="179512" y="4204342"/>
            <a:ext cx="2952328" cy="2609034"/>
          </a:xfrm>
          <a:prstGeom prst="rect">
            <a:avLst/>
          </a:prstGeom>
          <a:noFill/>
          <a:ln>
            <a:noFill/>
          </a:ln>
        </p:spPr>
      </p:pic>
      <p:sp>
        <p:nvSpPr>
          <p:cNvPr id="4621" name="Google Shape;4621;p265"/>
          <p:cNvSpPr/>
          <p:nvPr/>
        </p:nvSpPr>
        <p:spPr>
          <a:xfrm>
            <a:off x="4211960" y="1700808"/>
            <a:ext cx="612000" cy="457200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622" name="Google Shape;4622;p265"/>
          <p:cNvSpPr/>
          <p:nvPr/>
        </p:nvSpPr>
        <p:spPr>
          <a:xfrm>
            <a:off x="2915816" y="2636976"/>
            <a:ext cx="3200400" cy="6400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4623" name="Google Shape;4623;p265"/>
          <p:cNvCxnSpPr/>
          <p:nvPr/>
        </p:nvCxnSpPr>
        <p:spPr>
          <a:xfrm rot="10800000" flipH="1">
            <a:off x="3203848" y="3574281"/>
            <a:ext cx="647700" cy="358775"/>
          </a:xfrm>
          <a:prstGeom prst="straightConnector1">
            <a:avLst/>
          </a:prstGeom>
          <a:noFill/>
          <a:ln w="76200" cap="flat" cmpd="sng">
            <a:solidFill>
              <a:schemeClr val="lt1"/>
            </a:solidFill>
            <a:prstDash val="solid"/>
            <a:round/>
            <a:headEnd type="none" w="sm" len="sm"/>
            <a:tailEnd type="stealth" w="med" len="med"/>
          </a:ln>
        </p:spPr>
      </p:cxnSp>
      <p:cxnSp>
        <p:nvCxnSpPr>
          <p:cNvPr id="4624" name="Google Shape;4624;p265"/>
          <p:cNvCxnSpPr/>
          <p:nvPr/>
        </p:nvCxnSpPr>
        <p:spPr>
          <a:xfrm rot="10800000" flipH="1">
            <a:off x="5364460" y="2134121"/>
            <a:ext cx="647700" cy="358775"/>
          </a:xfrm>
          <a:prstGeom prst="straightConnector1">
            <a:avLst/>
          </a:prstGeom>
          <a:noFill/>
          <a:ln w="76200" cap="flat" cmpd="sng">
            <a:solidFill>
              <a:schemeClr val="lt1"/>
            </a:solidFill>
            <a:prstDash val="solid"/>
            <a:round/>
            <a:headEnd type="none" w="sm" len="sm"/>
            <a:tailEnd type="stealth" w="med" len="med"/>
          </a:ln>
        </p:spPr>
      </p:cxnSp>
      <p:sp>
        <p:nvSpPr>
          <p:cNvPr id="4625" name="Google Shape;4625;p265"/>
          <p:cNvSpPr txBox="1"/>
          <p:nvPr/>
        </p:nvSpPr>
        <p:spPr>
          <a:xfrm>
            <a:off x="1331640" y="6525924"/>
            <a:ext cx="2016224"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A5A5A5"/>
                </a:solidFill>
                <a:latin typeface="Arial"/>
                <a:ea typeface="Arial"/>
                <a:cs typeface="Arial"/>
                <a:sym typeface="Arial"/>
              </a:rPr>
              <a:t>photo John Crozier</a:t>
            </a:r>
            <a:endParaRPr sz="800">
              <a:solidFill>
                <a:srgbClr val="A5A5A5"/>
              </a:solidFill>
              <a:latin typeface="Arial"/>
              <a:ea typeface="Arial"/>
              <a:cs typeface="Arial"/>
              <a:sym typeface="Arial"/>
            </a:endParaRPr>
          </a:p>
        </p:txBody>
      </p:sp>
      <p:sp>
        <p:nvSpPr>
          <p:cNvPr id="4627" name="Google Shape;4627;p265"/>
          <p:cNvSpPr txBox="1"/>
          <p:nvPr/>
        </p:nvSpPr>
        <p:spPr>
          <a:xfrm>
            <a:off x="3563888" y="2708920"/>
            <a:ext cx="1944216"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lt1"/>
                </a:solidFill>
                <a:latin typeface="Calibri"/>
                <a:ea typeface="Calibri"/>
                <a:cs typeface="Calibri"/>
                <a:sym typeface="Calibri"/>
              </a:rPr>
              <a:t>sauvé</a:t>
            </a:r>
            <a:endParaRPr sz="2800" b="1">
              <a:solidFill>
                <a:schemeClr val="lt1"/>
              </a:solidFill>
              <a:latin typeface="Calibri"/>
              <a:ea typeface="Calibri"/>
              <a:cs typeface="Calibri"/>
              <a:sym typeface="Calibri"/>
            </a:endParaRPr>
          </a:p>
        </p:txBody>
      </p:sp>
      <p:sp>
        <p:nvSpPr>
          <p:cNvPr id="4628" name="Google Shape;4628;p265"/>
          <p:cNvSpPr txBox="1"/>
          <p:nvPr/>
        </p:nvSpPr>
        <p:spPr>
          <a:xfrm>
            <a:off x="1331640" y="4221088"/>
            <a:ext cx="2232248" cy="1143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400" b="1">
                <a:solidFill>
                  <a:srgbClr val="FFFFFF"/>
                </a:solidFill>
                <a:latin typeface="Calibri"/>
                <a:ea typeface="Calibri"/>
                <a:cs typeface="Calibri"/>
                <a:sym typeface="Calibri"/>
              </a:rPr>
              <a:t>Chaînes</a:t>
            </a:r>
            <a:endParaRPr/>
          </a:p>
          <a:p>
            <a:pPr marL="0" marR="0" lvl="0" indent="0" algn="ctr" rtl="0">
              <a:spcBef>
                <a:spcPts val="0"/>
              </a:spcBef>
              <a:spcAft>
                <a:spcPts val="0"/>
              </a:spcAft>
              <a:buNone/>
            </a:pPr>
            <a:r>
              <a:rPr lang="en-US" sz="2400" b="1">
                <a:solidFill>
                  <a:srgbClr val="FFFFFF"/>
                </a:solidFill>
                <a:latin typeface="Calibri"/>
                <a:ea typeface="Calibri"/>
                <a:cs typeface="Calibri"/>
                <a:sym typeface="Calibri"/>
              </a:rPr>
              <a:t>du péché </a:t>
            </a:r>
            <a:endParaRPr/>
          </a:p>
          <a:p>
            <a:pPr marL="0" marR="0" lvl="0" indent="0" algn="ctr" rtl="0">
              <a:spcBef>
                <a:spcPts val="0"/>
              </a:spcBef>
              <a:spcAft>
                <a:spcPts val="0"/>
              </a:spcAft>
              <a:buNone/>
            </a:pPr>
            <a:r>
              <a:rPr lang="en-US" sz="2400" b="1">
                <a:solidFill>
                  <a:srgbClr val="FFFFFF"/>
                </a:solidFill>
                <a:latin typeface="Calibri"/>
                <a:ea typeface="Calibri"/>
                <a:cs typeface="Calibri"/>
                <a:sym typeface="Calibri"/>
              </a:rPr>
              <a:t>Satan </a:t>
            </a:r>
            <a:endParaRPr/>
          </a:p>
          <a:p>
            <a:pPr marL="0" marR="0" lvl="0" indent="0" algn="ctr" rtl="0">
              <a:spcBef>
                <a:spcPts val="0"/>
              </a:spcBef>
              <a:spcAft>
                <a:spcPts val="0"/>
              </a:spcAft>
              <a:buNone/>
            </a:pPr>
            <a:r>
              <a:rPr lang="en-US" sz="2400" b="1">
                <a:solidFill>
                  <a:srgbClr val="FFFFFF"/>
                </a:solidFill>
                <a:latin typeface="Calibri"/>
                <a:ea typeface="Calibri"/>
                <a:cs typeface="Calibri"/>
                <a:sym typeface="Calibri"/>
              </a:rPr>
              <a:t>la mort </a:t>
            </a:r>
            <a:endParaRPr/>
          </a:p>
          <a:p>
            <a:pPr marL="0" marR="0" lvl="0" indent="0" algn="ctr" rtl="0">
              <a:spcBef>
                <a:spcPts val="0"/>
              </a:spcBef>
              <a:spcAft>
                <a:spcPts val="0"/>
              </a:spcAft>
              <a:buNone/>
            </a:pPr>
            <a:r>
              <a:rPr lang="en-US" sz="2400" b="1">
                <a:solidFill>
                  <a:srgbClr val="FFFFFF"/>
                </a:solidFill>
                <a:latin typeface="Calibri"/>
                <a:ea typeface="Calibri"/>
                <a:cs typeface="Calibri"/>
                <a:sym typeface="Calibri"/>
              </a:rPr>
              <a:t>et l'enfer</a:t>
            </a:r>
            <a:endParaRPr sz="2400" b="1" i="0" u="none" strike="noStrike" cap="none">
              <a:solidFill>
                <a:srgbClr val="FFFFFF"/>
              </a:solidFill>
              <a:latin typeface="Calibri"/>
              <a:ea typeface="Calibri"/>
              <a:cs typeface="Calibri"/>
              <a:sym typeface="Calibri"/>
            </a:endParaRPr>
          </a:p>
        </p:txBody>
      </p:sp>
      <p:sp>
        <p:nvSpPr>
          <p:cNvPr id="4629" name="Google Shape;4629;p265"/>
          <p:cNvSpPr txBox="1"/>
          <p:nvPr/>
        </p:nvSpPr>
        <p:spPr>
          <a:xfrm>
            <a:off x="5868144" y="2525995"/>
            <a:ext cx="3203848"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err="1">
                <a:solidFill>
                  <a:schemeClr val="lt1"/>
                </a:solidFill>
                <a:latin typeface="Calibri"/>
                <a:ea typeface="Calibri"/>
                <a:cs typeface="Calibri"/>
                <a:sym typeface="Calibri"/>
              </a:rPr>
              <a:t>Profitez</a:t>
            </a:r>
            <a:r>
              <a:rPr lang="en-US" sz="2400" b="1" dirty="0">
                <a:solidFill>
                  <a:schemeClr val="lt1"/>
                </a:solidFill>
                <a:latin typeface="Calibri"/>
                <a:ea typeface="Calibri"/>
                <a:cs typeface="Calibri"/>
                <a:sym typeface="Calibri"/>
              </a:rPr>
              <a:t> du Seigneur pour </a:t>
            </a:r>
            <a:r>
              <a:rPr lang="en-US" sz="2400" b="1" dirty="0" err="1">
                <a:solidFill>
                  <a:schemeClr val="lt1"/>
                </a:solidFill>
                <a:latin typeface="Calibri"/>
                <a:ea typeface="Calibri"/>
                <a:cs typeface="Calibri"/>
                <a:sym typeface="Calibri"/>
              </a:rPr>
              <a:t>l'éternité</a:t>
            </a:r>
            <a:endParaRPr sz="2400" b="1" dirty="0">
              <a:solidFill>
                <a:schemeClr val="lt1"/>
              </a:solidFill>
              <a:latin typeface="Calibri"/>
              <a:ea typeface="Calibri"/>
              <a:cs typeface="Calibri"/>
              <a:sym typeface="Calibri"/>
            </a:endParaRPr>
          </a:p>
        </p:txBody>
      </p:sp>
      <p:pic>
        <p:nvPicPr>
          <p:cNvPr id="4630" name="Google Shape;4630;p265" descr="angry-face-01s.gif"/>
          <p:cNvPicPr preferRelativeResize="0"/>
          <p:nvPr/>
        </p:nvPicPr>
        <p:blipFill rotWithShape="1">
          <a:blip r:embed="rId5">
            <a:alphaModFix/>
          </a:blip>
          <a:srcRect/>
          <a:stretch/>
        </p:blipFill>
        <p:spPr>
          <a:xfrm>
            <a:off x="8028384" y="5805264"/>
            <a:ext cx="864096" cy="864096"/>
          </a:xfrm>
          <a:prstGeom prst="ellipse">
            <a:avLst/>
          </a:prstGeom>
          <a:noFill/>
          <a:ln>
            <a:noFill/>
          </a:ln>
        </p:spPr>
      </p:pic>
      <p:sp>
        <p:nvSpPr>
          <p:cNvPr id="4631" name="Google Shape;4631;p265"/>
          <p:cNvSpPr txBox="1"/>
          <p:nvPr/>
        </p:nvSpPr>
        <p:spPr>
          <a:xfrm>
            <a:off x="8028384" y="5765194"/>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4632" name="Google Shape;4632;p265"/>
          <p:cNvSpPr txBox="1"/>
          <p:nvPr/>
        </p:nvSpPr>
        <p:spPr>
          <a:xfrm>
            <a:off x="7884368" y="6597932"/>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F2F2F2"/>
                </a:solidFill>
                <a:latin typeface="Arial"/>
                <a:ea typeface="Arial"/>
                <a:cs typeface="Arial"/>
                <a:sym typeface="Arial"/>
              </a:rPr>
              <a:t>© GospelGifs.com </a:t>
            </a:r>
            <a:endParaRPr sz="800">
              <a:solidFill>
                <a:srgbClr val="F2F2F2"/>
              </a:solidFill>
              <a:latin typeface="Arial"/>
              <a:ea typeface="Arial"/>
              <a:cs typeface="Arial"/>
              <a:sym typeface="Arial"/>
            </a:endParaRPr>
          </a:p>
        </p:txBody>
      </p:sp>
      <p:pic>
        <p:nvPicPr>
          <p:cNvPr id="4633" name="Google Shape;4633;p265" descr="egyptian.gif"/>
          <p:cNvPicPr preferRelativeResize="0"/>
          <p:nvPr/>
        </p:nvPicPr>
        <p:blipFill rotWithShape="1">
          <a:blip r:embed="rId6">
            <a:alphaModFix/>
          </a:blip>
          <a:srcRect/>
          <a:stretch/>
        </p:blipFill>
        <p:spPr>
          <a:xfrm>
            <a:off x="6357312" y="332656"/>
            <a:ext cx="2103120" cy="1251856"/>
          </a:xfrm>
          <a:prstGeom prst="rect">
            <a:avLst/>
          </a:prstGeom>
          <a:noFill/>
          <a:ln>
            <a:noFill/>
          </a:ln>
        </p:spPr>
      </p:pic>
      <p:pic>
        <p:nvPicPr>
          <p:cNvPr id="4634" name="Google Shape;4634;p265" descr="egyptian.gif"/>
          <p:cNvPicPr preferRelativeResize="0"/>
          <p:nvPr/>
        </p:nvPicPr>
        <p:blipFill rotWithShape="1">
          <a:blip r:embed="rId6">
            <a:alphaModFix/>
          </a:blip>
          <a:srcRect/>
          <a:stretch/>
        </p:blipFill>
        <p:spPr>
          <a:xfrm rot="-7200000" flipH="1">
            <a:off x="5830502" y="1290410"/>
            <a:ext cx="2103120" cy="1251856"/>
          </a:xfrm>
          <a:prstGeom prst="rect">
            <a:avLst/>
          </a:prstGeom>
          <a:noFill/>
          <a:ln>
            <a:noFill/>
          </a:ln>
        </p:spPr>
      </p:pic>
      <p:pic>
        <p:nvPicPr>
          <p:cNvPr id="4635" name="Google Shape;4635;p265" descr="egyptian.gif"/>
          <p:cNvPicPr preferRelativeResize="0"/>
          <p:nvPr/>
        </p:nvPicPr>
        <p:blipFill rotWithShape="1">
          <a:blip r:embed="rId6">
            <a:alphaModFix/>
          </a:blip>
          <a:srcRect/>
          <a:stretch/>
        </p:blipFill>
        <p:spPr>
          <a:xfrm rot="7200000">
            <a:off x="7022216" y="1296641"/>
            <a:ext cx="2103120" cy="1251856"/>
          </a:xfrm>
          <a:prstGeom prst="rect">
            <a:avLst/>
          </a:prstGeom>
          <a:noFill/>
          <a:ln>
            <a:noFill/>
          </a:ln>
        </p:spPr>
      </p:pic>
      <p:pic>
        <p:nvPicPr>
          <p:cNvPr id="4636" name="Google Shape;4636;p265" descr="www.fg-a.com valentine 2-jumping-heart.gif"/>
          <p:cNvPicPr preferRelativeResize="0"/>
          <p:nvPr/>
        </p:nvPicPr>
        <p:blipFill rotWithShape="1">
          <a:blip r:embed="rId7">
            <a:alphaModFix/>
          </a:blip>
          <a:srcRect/>
          <a:stretch/>
        </p:blipFill>
        <p:spPr>
          <a:xfrm>
            <a:off x="6876256" y="871364"/>
            <a:ext cx="1143000" cy="1333500"/>
          </a:xfrm>
          <a:prstGeom prst="rect">
            <a:avLst/>
          </a:prstGeom>
          <a:noFill/>
          <a:ln>
            <a:noFill/>
          </a:ln>
        </p:spPr>
      </p:pic>
      <p:sp>
        <p:nvSpPr>
          <p:cNvPr id="4637" name="Google Shape;4637;p265"/>
          <p:cNvSpPr txBox="1"/>
          <p:nvPr/>
        </p:nvSpPr>
        <p:spPr>
          <a:xfrm rot="-5400000">
            <a:off x="7832395" y="1104709"/>
            <a:ext cx="2088232"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smiley © sherv.net</a:t>
            </a:r>
            <a:endParaRPr/>
          </a:p>
          <a:p>
            <a:pPr marL="0" marR="0" lvl="0" indent="0" algn="ctr" rtl="0">
              <a:spcBef>
                <a:spcPts val="0"/>
              </a:spcBef>
              <a:spcAft>
                <a:spcPts val="0"/>
              </a:spcAft>
              <a:buNone/>
            </a:pPr>
            <a:r>
              <a:rPr lang="en-US" sz="1000">
                <a:solidFill>
                  <a:srgbClr val="D8D8D8"/>
                </a:solidFill>
                <a:latin typeface="Arial"/>
                <a:ea typeface="Arial"/>
                <a:cs typeface="Arial"/>
                <a:sym typeface="Arial"/>
              </a:rPr>
              <a:t>Jumping heart © www.fg-a.com</a:t>
            </a:r>
            <a:endParaRPr/>
          </a:p>
        </p:txBody>
      </p:sp>
      <p:sp>
        <p:nvSpPr>
          <p:cNvPr id="4638" name="Google Shape;4638;p265"/>
          <p:cNvSpPr txBox="1"/>
          <p:nvPr/>
        </p:nvSpPr>
        <p:spPr>
          <a:xfrm>
            <a:off x="285720" y="142852"/>
            <a:ext cx="4962852" cy="523220"/>
          </a:xfrm>
          <a:prstGeom prst="rect">
            <a:avLst/>
          </a:prstGeom>
          <a:solidFill>
            <a:srgbClr val="FFFFFF"/>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99. Sauvé !  Merci, Seigneur !</a:t>
            </a:r>
            <a:endParaRPr sz="2800" b="1">
              <a:solidFill>
                <a:srgbClr val="FF0000"/>
              </a:solidFill>
              <a:latin typeface="Calibri"/>
              <a:ea typeface="Calibri"/>
              <a:cs typeface="Calibri"/>
              <a:sym typeface="Calibri"/>
            </a:endParaRPr>
          </a:p>
        </p:txBody>
      </p:sp>
      <p:sp>
        <p:nvSpPr>
          <p:cNvPr id="4639" name="Google Shape;4639;p265"/>
          <p:cNvSpPr txBox="1"/>
          <p:nvPr/>
        </p:nvSpPr>
        <p:spPr>
          <a:xfrm>
            <a:off x="179512" y="822191"/>
            <a:ext cx="5328592" cy="22467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chemeClr val="dk2"/>
                </a:solidFill>
                <a:latin typeface="Calibri"/>
                <a:ea typeface="Calibri"/>
                <a:cs typeface="Calibri"/>
                <a:sym typeface="Calibri"/>
              </a:rPr>
              <a:t>« je n'ai point honte de l'Évangile: c'est une puissance de Dieu </a:t>
            </a:r>
            <a:endParaRPr/>
          </a:p>
          <a:p>
            <a:pPr marL="0" marR="0" lvl="0" indent="0" algn="l" rtl="0">
              <a:spcBef>
                <a:spcPts val="0"/>
              </a:spcBef>
              <a:spcAft>
                <a:spcPts val="0"/>
              </a:spcAft>
              <a:buNone/>
            </a:pPr>
            <a:r>
              <a:rPr lang="en-US" sz="2800" b="1">
                <a:solidFill>
                  <a:schemeClr val="dk2"/>
                </a:solidFill>
                <a:latin typeface="Calibri"/>
                <a:ea typeface="Calibri"/>
                <a:cs typeface="Calibri"/>
                <a:sym typeface="Calibri"/>
              </a:rPr>
              <a:t>pour le </a:t>
            </a:r>
            <a:r>
              <a:rPr lang="en-US" sz="2800" b="1" u="sng">
                <a:solidFill>
                  <a:schemeClr val="dk2"/>
                </a:solidFill>
                <a:latin typeface="Calibri"/>
                <a:ea typeface="Calibri"/>
                <a:cs typeface="Calibri"/>
                <a:sym typeface="Calibri"/>
              </a:rPr>
              <a:t>salut</a:t>
            </a:r>
            <a:r>
              <a:rPr lang="en-US" sz="2800" b="1">
                <a:solidFill>
                  <a:schemeClr val="dk2"/>
                </a:solidFill>
                <a:latin typeface="Calibri"/>
                <a:ea typeface="Calibri"/>
                <a:cs typeface="Calibri"/>
                <a:sym typeface="Calibri"/>
              </a:rPr>
              <a:t> de </a:t>
            </a:r>
            <a:endParaRPr/>
          </a:p>
          <a:p>
            <a:pPr marL="0" marR="0" lvl="0" indent="0" algn="l" rtl="0">
              <a:spcBef>
                <a:spcPts val="0"/>
              </a:spcBef>
              <a:spcAft>
                <a:spcPts val="0"/>
              </a:spcAft>
              <a:buNone/>
            </a:pPr>
            <a:r>
              <a:rPr lang="en-US" sz="2800" b="1">
                <a:solidFill>
                  <a:schemeClr val="dk2"/>
                </a:solidFill>
                <a:latin typeface="Calibri"/>
                <a:ea typeface="Calibri"/>
                <a:cs typeface="Calibri"/>
                <a:sym typeface="Calibri"/>
              </a:rPr>
              <a:t>quiconque croit »</a:t>
            </a:r>
            <a:endParaRPr/>
          </a:p>
          <a:p>
            <a:pPr marL="0" marR="0" lvl="0" indent="0" algn="l" rtl="0">
              <a:spcBef>
                <a:spcPts val="0"/>
              </a:spcBef>
              <a:spcAft>
                <a:spcPts val="0"/>
              </a:spcAft>
              <a:buNone/>
            </a:pPr>
            <a:r>
              <a:rPr lang="en-US" sz="2800" b="1">
                <a:solidFill>
                  <a:schemeClr val="dk2"/>
                </a:solidFill>
                <a:latin typeface="Calibri"/>
                <a:ea typeface="Calibri"/>
                <a:cs typeface="Calibri"/>
                <a:sym typeface="Calibri"/>
              </a:rPr>
              <a:t>Rom 1:16</a:t>
            </a:r>
            <a:endParaRPr sz="2800">
              <a:solidFill>
                <a:schemeClr val="lt1"/>
              </a:solidFill>
              <a:latin typeface="Arial"/>
              <a:ea typeface="Arial"/>
              <a:cs typeface="Arial"/>
              <a:sym typeface="Arial"/>
            </a:endParaRPr>
          </a:p>
        </p:txBody>
      </p:sp>
      <p:sp>
        <p:nvSpPr>
          <p:cNvPr id="4640" name="Google Shape;4640;p265"/>
          <p:cNvSpPr txBox="1"/>
          <p:nvPr/>
        </p:nvSpPr>
        <p:spPr>
          <a:xfrm>
            <a:off x="4896544" y="3558495"/>
            <a:ext cx="4283968" cy="267765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dirty="0">
                <a:solidFill>
                  <a:schemeClr val="dk2"/>
                </a:solidFill>
                <a:latin typeface="Calibri"/>
                <a:ea typeface="Calibri"/>
                <a:cs typeface="Calibri"/>
                <a:sym typeface="Calibri"/>
              </a:rPr>
              <a:t>« A plus forte raison </a:t>
            </a:r>
            <a:r>
              <a:rPr lang="en-US" sz="2800" b="1" dirty="0" err="1">
                <a:solidFill>
                  <a:schemeClr val="dk2"/>
                </a:solidFill>
                <a:latin typeface="Calibri"/>
                <a:ea typeface="Calibri"/>
                <a:cs typeface="Calibri"/>
                <a:sym typeface="Calibri"/>
              </a:rPr>
              <a:t>donc</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maintenant</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que</a:t>
            </a:r>
            <a:r>
              <a:rPr lang="en-US" sz="2800" b="1" dirty="0">
                <a:solidFill>
                  <a:schemeClr val="dk2"/>
                </a:solidFill>
                <a:latin typeface="Calibri"/>
                <a:ea typeface="Calibri"/>
                <a:cs typeface="Calibri"/>
                <a:sym typeface="Calibri"/>
              </a:rPr>
              <a:t> nous </a:t>
            </a:r>
            <a:r>
              <a:rPr lang="en-US" sz="2800" b="1" dirty="0" err="1">
                <a:solidFill>
                  <a:schemeClr val="dk2"/>
                </a:solidFill>
                <a:latin typeface="Calibri"/>
                <a:ea typeface="Calibri"/>
                <a:cs typeface="Calibri"/>
                <a:sym typeface="Calibri"/>
              </a:rPr>
              <a:t>sommes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justifiés</a:t>
            </a:r>
            <a:r>
              <a:rPr lang="en-US" sz="2800" b="1" dirty="0">
                <a:solidFill>
                  <a:schemeClr val="dk2"/>
                </a:solidFill>
                <a:latin typeface="Calibri"/>
                <a:ea typeface="Calibri"/>
                <a:cs typeface="Calibri"/>
                <a:sym typeface="Calibri"/>
              </a:rPr>
              <a:t> par son sang, </a:t>
            </a:r>
            <a:r>
              <a:rPr lang="en-US" sz="2800" b="1" dirty="0" err="1">
                <a:solidFill>
                  <a:schemeClr val="dk2"/>
                </a:solidFill>
                <a:latin typeface="Calibri"/>
                <a:ea typeface="Calibri"/>
                <a:cs typeface="Calibri"/>
                <a:sym typeface="Calibri"/>
              </a:rPr>
              <a:t>serons</a:t>
            </a:r>
            <a:r>
              <a:rPr lang="en-US" sz="2800" b="1" dirty="0">
                <a:solidFill>
                  <a:schemeClr val="dk2"/>
                </a:solidFill>
                <a:latin typeface="Calibri"/>
                <a:ea typeface="Calibri"/>
                <a:cs typeface="Calibri"/>
                <a:sym typeface="Calibri"/>
              </a:rPr>
              <a:t>-nous </a:t>
            </a:r>
            <a:r>
              <a:rPr lang="en-US" sz="2800" b="1" u="sng" dirty="0" err="1">
                <a:solidFill>
                  <a:schemeClr val="dk2"/>
                </a:solidFill>
                <a:latin typeface="Calibri"/>
                <a:ea typeface="Calibri"/>
                <a:cs typeface="Calibri"/>
                <a:sym typeface="Calibri"/>
              </a:rPr>
              <a:t>sauvés</a:t>
            </a:r>
            <a:r>
              <a:rPr lang="en-US" sz="2800" b="1" u="sng" dirty="0">
                <a:solidFill>
                  <a:schemeClr val="dk2"/>
                </a:solidFill>
                <a:latin typeface="Calibri"/>
                <a:ea typeface="Calibri"/>
                <a:cs typeface="Calibri"/>
                <a:sym typeface="Calibri"/>
              </a:rPr>
              <a:t> </a:t>
            </a:r>
            <a:r>
              <a:rPr lang="en-US" sz="2800" b="1" dirty="0">
                <a:solidFill>
                  <a:schemeClr val="dk2"/>
                </a:solidFill>
                <a:latin typeface="Calibri"/>
                <a:ea typeface="Calibri"/>
                <a:cs typeface="Calibri"/>
                <a:sym typeface="Calibri"/>
              </a:rPr>
              <a:t>par </a:t>
            </a:r>
            <a:r>
              <a:rPr lang="en-US" sz="2800" b="1" dirty="0" err="1">
                <a:solidFill>
                  <a:schemeClr val="dk2"/>
                </a:solidFill>
                <a:latin typeface="Calibri"/>
                <a:ea typeface="Calibri"/>
                <a:cs typeface="Calibri"/>
                <a:sym typeface="Calibri"/>
              </a:rPr>
              <a:t>lui</a:t>
            </a:r>
            <a:r>
              <a:rPr lang="en-US" sz="2800" b="1" dirty="0">
                <a:solidFill>
                  <a:schemeClr val="dk2"/>
                </a:solidFill>
                <a:latin typeface="Calibri"/>
                <a:ea typeface="Calibri"/>
                <a:cs typeface="Calibri"/>
                <a:sym typeface="Calibri"/>
              </a:rPr>
              <a:t> de la </a:t>
            </a:r>
            <a:r>
              <a:rPr lang="en-US" sz="2800" b="1" dirty="0" err="1">
                <a:solidFill>
                  <a:schemeClr val="dk2"/>
                </a:solidFill>
                <a:latin typeface="Calibri"/>
                <a:ea typeface="Calibri"/>
                <a:cs typeface="Calibri"/>
                <a:sym typeface="Calibri"/>
              </a:rPr>
              <a:t>colère</a:t>
            </a:r>
            <a:r>
              <a:rPr lang="en-US" sz="2800" b="1" dirty="0">
                <a:solidFill>
                  <a:schemeClr val="dk2"/>
                </a:solidFill>
                <a:latin typeface="Calibri"/>
                <a:ea typeface="Calibri"/>
                <a:cs typeface="Calibri"/>
                <a:sym typeface="Calibri"/>
              </a:rPr>
              <a:t> »  </a:t>
            </a:r>
            <a:endParaRPr dirty="0"/>
          </a:p>
          <a:p>
            <a:pPr marL="0" marR="0" lvl="0" indent="0" algn="l" rtl="0">
              <a:spcBef>
                <a:spcPts val="0"/>
              </a:spcBef>
              <a:spcAft>
                <a:spcPts val="0"/>
              </a:spcAft>
              <a:buNone/>
            </a:pPr>
            <a:r>
              <a:rPr lang="en-US" sz="2800" b="1" dirty="0">
                <a:solidFill>
                  <a:schemeClr val="dk2"/>
                </a:solidFill>
                <a:latin typeface="Calibri"/>
                <a:ea typeface="Calibri"/>
                <a:cs typeface="Calibri"/>
                <a:sym typeface="Calibri"/>
              </a:rPr>
              <a:t>Rom 5:9</a:t>
            </a:r>
            <a:endParaRPr sz="1800" dirty="0">
              <a:solidFill>
                <a:schemeClr val="lt1"/>
              </a:solidFill>
              <a:latin typeface="Arial"/>
              <a:ea typeface="Arial"/>
              <a:cs typeface="Arial"/>
              <a:sym typeface="Arial"/>
            </a:endParaRPr>
          </a:p>
        </p:txBody>
      </p:sp>
      <p:sp>
        <p:nvSpPr>
          <p:cNvPr id="26" name="WordArt 2"/>
          <p:cNvSpPr>
            <a:spLocks noChangeArrowheads="1" noChangeShapeType="1" noTextEdit="1"/>
          </p:cNvSpPr>
          <p:nvPr/>
        </p:nvSpPr>
        <p:spPr bwMode="auto">
          <a:xfrm>
            <a:off x="6369785" y="243448"/>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Le Seigneur</a:t>
            </a:r>
            <a:endParaRPr lang="en-CA" sz="1200" kern="10" spc="0" dirty="0">
              <a:ln w="9525">
                <a:solidFill>
                  <a:srgbClr val="000000"/>
                </a:solidFill>
                <a:round/>
                <a:headEnd/>
                <a:tailEnd/>
              </a:ln>
              <a:solidFill>
                <a:srgbClr val="FFC000"/>
              </a:solidFill>
              <a:effectLst/>
            </a:endParaRPr>
          </a:p>
        </p:txBody>
      </p:sp>
    </p:spTree>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Shape 4644"/>
        <p:cNvGrpSpPr/>
        <p:nvPr/>
      </p:nvGrpSpPr>
      <p:grpSpPr>
        <a:xfrm>
          <a:off x="0" y="0"/>
          <a:ext cx="0" cy="0"/>
          <a:chOff x="0" y="0"/>
          <a:chExt cx="0" cy="0"/>
        </a:xfrm>
      </p:grpSpPr>
      <p:sp>
        <p:nvSpPr>
          <p:cNvPr id="4645" name="Google Shape;4645;p266"/>
          <p:cNvSpPr txBox="1">
            <a:spLocks noGrp="1"/>
          </p:cNvSpPr>
          <p:nvPr>
            <p:ph type="title"/>
          </p:nvPr>
        </p:nvSpPr>
        <p:spPr>
          <a:xfrm>
            <a:off x="251520" y="188640"/>
            <a:ext cx="8712968"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2800" b="1">
                <a:solidFill>
                  <a:schemeClr val="lt1"/>
                </a:solidFill>
                <a:latin typeface="Calibri"/>
                <a:ea typeface="Calibri"/>
                <a:cs typeface="Calibri"/>
                <a:sym typeface="Calibri"/>
              </a:rPr>
              <a:t>Seigneur, si Christ n'avait pas versé son sang précieux . . . </a:t>
            </a:r>
            <a:br>
              <a:rPr lang="en-US" sz="2800" b="1">
                <a:solidFill>
                  <a:schemeClr val="lt1"/>
                </a:solidFill>
                <a:latin typeface="Calibri"/>
                <a:ea typeface="Calibri"/>
                <a:cs typeface="Calibri"/>
                <a:sym typeface="Calibri"/>
              </a:rPr>
            </a:br>
            <a:r>
              <a:rPr lang="en-US" sz="2000" b="1">
                <a:solidFill>
                  <a:schemeClr val="lt1"/>
                </a:solidFill>
                <a:latin typeface="Calibri"/>
                <a:ea typeface="Calibri"/>
                <a:cs typeface="Calibri"/>
                <a:sym typeface="Calibri"/>
              </a:rPr>
              <a:t/>
            </a:r>
            <a:br>
              <a:rPr lang="en-US" sz="20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mais toute louange à toi qui en Christ . . .</a:t>
            </a:r>
            <a:endParaRPr sz="2800" b="1">
              <a:solidFill>
                <a:schemeClr val="lt1"/>
              </a:solidFill>
              <a:latin typeface="Calibri"/>
              <a:ea typeface="Calibri"/>
              <a:cs typeface="Calibri"/>
              <a:sym typeface="Calibri"/>
            </a:endParaRPr>
          </a:p>
        </p:txBody>
      </p:sp>
      <p:pic>
        <p:nvPicPr>
          <p:cNvPr id="4646" name="Google Shape;4646;p266" descr="praise from pqhobbit.files.wordpress.com.jpg"/>
          <p:cNvPicPr preferRelativeResize="0"/>
          <p:nvPr/>
        </p:nvPicPr>
        <p:blipFill rotWithShape="1">
          <a:blip r:embed="rId3">
            <a:alphaModFix/>
          </a:blip>
          <a:srcRect/>
          <a:stretch/>
        </p:blipFill>
        <p:spPr>
          <a:xfrm>
            <a:off x="1697586" y="1571612"/>
            <a:ext cx="5754734" cy="3683376"/>
          </a:xfrm>
          <a:prstGeom prst="rect">
            <a:avLst/>
          </a:prstGeom>
          <a:noFill/>
          <a:ln>
            <a:noFill/>
          </a:ln>
        </p:spPr>
      </p:pic>
      <p:sp>
        <p:nvSpPr>
          <p:cNvPr id="4647" name="Google Shape;4647;p266"/>
          <p:cNvSpPr txBox="1"/>
          <p:nvPr/>
        </p:nvSpPr>
        <p:spPr>
          <a:xfrm>
            <a:off x="3714744" y="4929198"/>
            <a:ext cx="4679380" cy="27699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a:solidFill>
                  <a:srgbClr val="7F7F7F"/>
                </a:solidFill>
                <a:latin typeface="Arial"/>
                <a:ea typeface="Arial"/>
                <a:cs typeface="Arial"/>
                <a:sym typeface="Arial"/>
              </a:rPr>
              <a:t>from pqhobbit.files.wordpress.com</a:t>
            </a:r>
            <a:endParaRPr sz="1200">
              <a:solidFill>
                <a:srgbClr val="7F7F7F"/>
              </a:solidFill>
              <a:latin typeface="Arial"/>
              <a:ea typeface="Arial"/>
              <a:cs typeface="Arial"/>
              <a:sym typeface="Arial"/>
            </a:endParaRPr>
          </a:p>
        </p:txBody>
      </p:sp>
      <p:sp>
        <p:nvSpPr>
          <p:cNvPr id="4648" name="Google Shape;4648;p266"/>
          <p:cNvSpPr txBox="1"/>
          <p:nvPr/>
        </p:nvSpPr>
        <p:spPr>
          <a:xfrm>
            <a:off x="178216" y="5445224"/>
            <a:ext cx="885828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a:solidFill>
                  <a:schemeClr val="lt1"/>
                </a:solidFill>
                <a:latin typeface="Calibri"/>
                <a:ea typeface="Calibri"/>
                <a:cs typeface="Calibri"/>
                <a:sym typeface="Calibri"/>
              </a:rPr>
              <a:t>« Car vous connaissez la grâce de notre Seigneur Jésus Christ, qui pour vous s'est fait pauvre, de riche qu'il était, afin que par sa pauvreté vous fussiez enrichis »  2 Cor 8:9</a:t>
            </a:r>
            <a:endParaRPr/>
          </a:p>
        </p:txBody>
      </p:sp>
    </p:spTree>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bg>
      <p:bgPr>
        <a:solidFill>
          <a:srgbClr val="00CC00"/>
        </a:solidFill>
        <a:effectLst/>
      </p:bgPr>
    </p:bg>
    <p:spTree>
      <p:nvGrpSpPr>
        <p:cNvPr id="1" name="Shape 4653"/>
        <p:cNvGrpSpPr/>
        <p:nvPr/>
      </p:nvGrpSpPr>
      <p:grpSpPr>
        <a:xfrm>
          <a:off x="0" y="0"/>
          <a:ext cx="0" cy="0"/>
          <a:chOff x="0" y="0"/>
          <a:chExt cx="0" cy="0"/>
        </a:xfrm>
      </p:grpSpPr>
      <p:pic>
        <p:nvPicPr>
          <p:cNvPr id="4654" name="Google Shape;4654;p267" descr="www.clipartbest.com dc6XLjAMi.gif"/>
          <p:cNvPicPr preferRelativeResize="0"/>
          <p:nvPr/>
        </p:nvPicPr>
        <p:blipFill rotWithShape="1">
          <a:blip r:embed="rId4">
            <a:alphaModFix/>
          </a:blip>
          <a:srcRect/>
          <a:stretch/>
        </p:blipFill>
        <p:spPr>
          <a:xfrm>
            <a:off x="5556056" y="1484784"/>
            <a:ext cx="3840480" cy="2699457"/>
          </a:xfrm>
          <a:prstGeom prst="rect">
            <a:avLst/>
          </a:prstGeom>
          <a:noFill/>
          <a:ln>
            <a:noFill/>
          </a:ln>
        </p:spPr>
      </p:pic>
      <p:sp>
        <p:nvSpPr>
          <p:cNvPr id="4655" name="Google Shape;4655;p267"/>
          <p:cNvSpPr/>
          <p:nvPr/>
        </p:nvSpPr>
        <p:spPr>
          <a:xfrm>
            <a:off x="7380312" y="2586608"/>
            <a:ext cx="182880" cy="9144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656" name="Google Shape;4656;p267"/>
          <p:cNvSpPr/>
          <p:nvPr/>
        </p:nvSpPr>
        <p:spPr>
          <a:xfrm>
            <a:off x="7020272" y="2708920"/>
            <a:ext cx="914400" cy="1828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4657" name="Google Shape;4657;p267" descr="angry-face-01s.gif"/>
          <p:cNvPicPr preferRelativeResize="0"/>
          <p:nvPr/>
        </p:nvPicPr>
        <p:blipFill rotWithShape="1">
          <a:blip r:embed="rId5">
            <a:alphaModFix/>
          </a:blip>
          <a:srcRect/>
          <a:stretch/>
        </p:blipFill>
        <p:spPr>
          <a:xfrm>
            <a:off x="8100392" y="5877272"/>
            <a:ext cx="864096" cy="864096"/>
          </a:xfrm>
          <a:prstGeom prst="ellipse">
            <a:avLst/>
          </a:prstGeom>
          <a:noFill/>
          <a:ln>
            <a:noFill/>
          </a:ln>
        </p:spPr>
      </p:pic>
      <p:sp>
        <p:nvSpPr>
          <p:cNvPr id="4658" name="Google Shape;4658;p267"/>
          <p:cNvSpPr txBox="1"/>
          <p:nvPr/>
        </p:nvSpPr>
        <p:spPr>
          <a:xfrm>
            <a:off x="8100392" y="5805264"/>
            <a:ext cx="86409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2"/>
                </a:solidFill>
                <a:latin typeface="Arial"/>
                <a:ea typeface="Arial"/>
                <a:cs typeface="Arial"/>
                <a:sym typeface="Arial"/>
              </a:rPr>
              <a:t>Non!</a:t>
            </a:r>
            <a:endParaRPr sz="2000">
              <a:solidFill>
                <a:schemeClr val="dk2"/>
              </a:solidFill>
              <a:latin typeface="Arial"/>
              <a:ea typeface="Arial"/>
              <a:cs typeface="Arial"/>
              <a:sym typeface="Arial"/>
            </a:endParaRPr>
          </a:p>
        </p:txBody>
      </p:sp>
      <p:sp>
        <p:nvSpPr>
          <p:cNvPr id="4659" name="Google Shape;4659;p267"/>
          <p:cNvSpPr txBox="1"/>
          <p:nvPr/>
        </p:nvSpPr>
        <p:spPr>
          <a:xfrm>
            <a:off x="8028384" y="6597932"/>
            <a:ext cx="1080120"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F2F2F2"/>
                </a:solidFill>
                <a:latin typeface="Arial"/>
                <a:ea typeface="Arial"/>
                <a:cs typeface="Arial"/>
                <a:sym typeface="Arial"/>
              </a:rPr>
              <a:t>© GospelGifs.com </a:t>
            </a:r>
            <a:endParaRPr sz="800">
              <a:solidFill>
                <a:srgbClr val="F2F2F2"/>
              </a:solidFill>
              <a:latin typeface="Arial"/>
              <a:ea typeface="Arial"/>
              <a:cs typeface="Arial"/>
              <a:sym typeface="Arial"/>
            </a:endParaRPr>
          </a:p>
        </p:txBody>
      </p:sp>
      <p:pic>
        <p:nvPicPr>
          <p:cNvPr id="4660" name="Google Shape;4660;p267" descr="egyptian.gif"/>
          <p:cNvPicPr preferRelativeResize="0"/>
          <p:nvPr/>
        </p:nvPicPr>
        <p:blipFill rotWithShape="1">
          <a:blip r:embed="rId6">
            <a:alphaModFix/>
          </a:blip>
          <a:srcRect/>
          <a:stretch/>
        </p:blipFill>
        <p:spPr>
          <a:xfrm>
            <a:off x="6372200" y="1601080"/>
            <a:ext cx="2103120" cy="1251856"/>
          </a:xfrm>
          <a:prstGeom prst="rect">
            <a:avLst/>
          </a:prstGeom>
          <a:noFill/>
          <a:ln>
            <a:noFill/>
          </a:ln>
        </p:spPr>
      </p:pic>
      <p:pic>
        <p:nvPicPr>
          <p:cNvPr id="4661" name="Google Shape;4661;p267" descr="egyptian.gif"/>
          <p:cNvPicPr preferRelativeResize="0"/>
          <p:nvPr/>
        </p:nvPicPr>
        <p:blipFill rotWithShape="1">
          <a:blip r:embed="rId6">
            <a:alphaModFix/>
          </a:blip>
          <a:srcRect/>
          <a:stretch/>
        </p:blipFill>
        <p:spPr>
          <a:xfrm rot="-7200000" flipH="1">
            <a:off x="5764958" y="2659550"/>
            <a:ext cx="2103120" cy="1251856"/>
          </a:xfrm>
          <a:prstGeom prst="rect">
            <a:avLst/>
          </a:prstGeom>
          <a:noFill/>
          <a:ln>
            <a:noFill/>
          </a:ln>
        </p:spPr>
      </p:pic>
      <p:pic>
        <p:nvPicPr>
          <p:cNvPr id="4662" name="Google Shape;4662;p267" descr="egyptian.gif"/>
          <p:cNvPicPr preferRelativeResize="0"/>
          <p:nvPr/>
        </p:nvPicPr>
        <p:blipFill rotWithShape="1">
          <a:blip r:embed="rId6">
            <a:alphaModFix/>
          </a:blip>
          <a:srcRect/>
          <a:stretch/>
        </p:blipFill>
        <p:spPr>
          <a:xfrm rot="7200000">
            <a:off x="7036562" y="2659550"/>
            <a:ext cx="2103120" cy="1251856"/>
          </a:xfrm>
          <a:prstGeom prst="rect">
            <a:avLst/>
          </a:prstGeom>
          <a:noFill/>
          <a:ln>
            <a:noFill/>
          </a:ln>
        </p:spPr>
      </p:pic>
      <p:pic>
        <p:nvPicPr>
          <p:cNvPr id="4663" name="Google Shape;4663;p267" descr="www.fg-a.com valentine 2-jumping-heart.gif"/>
          <p:cNvPicPr preferRelativeResize="0"/>
          <p:nvPr/>
        </p:nvPicPr>
        <p:blipFill rotWithShape="1">
          <a:blip r:embed="rId7">
            <a:alphaModFix/>
          </a:blip>
          <a:srcRect/>
          <a:stretch/>
        </p:blipFill>
        <p:spPr>
          <a:xfrm>
            <a:off x="6876256" y="2276872"/>
            <a:ext cx="1143000" cy="1333500"/>
          </a:xfrm>
          <a:prstGeom prst="rect">
            <a:avLst/>
          </a:prstGeom>
          <a:noFill/>
          <a:ln>
            <a:noFill/>
          </a:ln>
        </p:spPr>
      </p:pic>
      <p:sp>
        <p:nvSpPr>
          <p:cNvPr id="4664" name="Google Shape;4664;p267"/>
          <p:cNvSpPr txBox="1"/>
          <p:nvPr/>
        </p:nvSpPr>
        <p:spPr>
          <a:xfrm rot="-5400000">
            <a:off x="7832395" y="2256837"/>
            <a:ext cx="2088232"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smiley © sherv.net</a:t>
            </a:r>
            <a:endParaRPr/>
          </a:p>
          <a:p>
            <a:pPr marL="0" marR="0" lvl="0" indent="0" algn="ctr" rtl="0">
              <a:spcBef>
                <a:spcPts val="0"/>
              </a:spcBef>
              <a:spcAft>
                <a:spcPts val="0"/>
              </a:spcAft>
              <a:buNone/>
            </a:pPr>
            <a:r>
              <a:rPr lang="en-US" sz="1000">
                <a:solidFill>
                  <a:srgbClr val="D8D8D8"/>
                </a:solidFill>
                <a:latin typeface="Arial"/>
                <a:ea typeface="Arial"/>
                <a:cs typeface="Arial"/>
                <a:sym typeface="Arial"/>
              </a:rPr>
              <a:t>Jumping heart © www.fg-a.com</a:t>
            </a:r>
            <a:endParaRPr/>
          </a:p>
        </p:txBody>
      </p:sp>
      <p:sp>
        <p:nvSpPr>
          <p:cNvPr id="4665" name="Google Shape;4665;p267"/>
          <p:cNvSpPr txBox="1"/>
          <p:nvPr/>
        </p:nvSpPr>
        <p:spPr>
          <a:xfrm>
            <a:off x="5878348" y="44624"/>
            <a:ext cx="3108960" cy="1280160"/>
          </a:xfrm>
          <a:prstGeom prst="rect">
            <a:avLst/>
          </a:prstGeom>
          <a:solidFill>
            <a:srgbClr val="FFFFFF"/>
          </a:solidFill>
          <a:ln>
            <a:noFill/>
          </a:ln>
        </p:spPr>
        <p:txBody>
          <a:bodyPr spcFirstLastPara="1" wrap="square" lIns="91425" tIns="45700" rIns="91425" bIns="45700" anchor="t" anchorCtr="0">
            <a:noAutofit/>
          </a:bodyPr>
          <a:lstStyle/>
          <a:p>
            <a:pPr marL="0" marR="0" lvl="0" indent="0" algn="ctr" rtl="0">
              <a:lnSpc>
                <a:spcPct val="96428"/>
              </a:lnSpc>
              <a:spcBef>
                <a:spcPts val="0"/>
              </a:spcBef>
              <a:spcAft>
                <a:spcPts val="0"/>
              </a:spcAft>
              <a:buNone/>
            </a:pPr>
            <a:r>
              <a:rPr lang="en-US" sz="2800" b="1" dirty="0">
                <a:solidFill>
                  <a:srgbClr val="FF0000"/>
                </a:solidFill>
                <a:latin typeface="Calibri"/>
                <a:ea typeface="Calibri"/>
                <a:cs typeface="Calibri"/>
                <a:sym typeface="Calibri"/>
              </a:rPr>
              <a:t>100. Dans la nouvelle alliance!</a:t>
            </a:r>
            <a:endParaRPr dirty="0"/>
          </a:p>
          <a:p>
            <a:pPr marL="0" marR="0" lvl="0" indent="0" algn="ctr" rtl="0">
              <a:lnSpc>
                <a:spcPct val="96428"/>
              </a:lnSpc>
              <a:spcBef>
                <a:spcPts val="0"/>
              </a:spcBef>
              <a:spcAft>
                <a:spcPts val="0"/>
              </a:spcAft>
              <a:buNone/>
            </a:pPr>
            <a:r>
              <a:rPr lang="en-US" sz="2800" b="1" dirty="0">
                <a:solidFill>
                  <a:srgbClr val="FF0000"/>
                </a:solidFill>
                <a:latin typeface="Calibri"/>
                <a:ea typeface="Calibri"/>
                <a:cs typeface="Calibri"/>
                <a:sym typeface="Calibri"/>
              </a:rPr>
              <a:t>Merci, Seigneur! </a:t>
            </a:r>
            <a:endParaRPr sz="2800" b="1" dirty="0">
              <a:solidFill>
                <a:srgbClr val="FF0000"/>
              </a:solidFill>
              <a:latin typeface="Calibri"/>
              <a:ea typeface="Calibri"/>
              <a:cs typeface="Calibri"/>
              <a:sym typeface="Calibri"/>
            </a:endParaRPr>
          </a:p>
        </p:txBody>
      </p:sp>
      <p:sp>
        <p:nvSpPr>
          <p:cNvPr id="4666" name="Google Shape;4666;p267"/>
          <p:cNvSpPr txBox="1"/>
          <p:nvPr/>
        </p:nvSpPr>
        <p:spPr>
          <a:xfrm>
            <a:off x="179512" y="4566607"/>
            <a:ext cx="8640762" cy="22467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chemeClr val="dk2"/>
                </a:solidFill>
                <a:latin typeface="Calibri"/>
                <a:ea typeface="Calibri"/>
                <a:cs typeface="Calibri"/>
                <a:sym typeface="Calibri"/>
              </a:rPr>
              <a:t>« Et c'est pour cela qu'il est le médiateur d'une nouvelle alliance, afin que, la mort étant intervenue pour le rachat des transgressions commises sous la première alliance, ceux qui ont été appelés reçoivent l'héritage </a:t>
            </a:r>
            <a:endParaRPr/>
          </a:p>
          <a:p>
            <a:pPr marL="0" marR="0" lvl="0" indent="0" algn="l" rtl="0">
              <a:spcBef>
                <a:spcPts val="0"/>
              </a:spcBef>
              <a:spcAft>
                <a:spcPts val="0"/>
              </a:spcAft>
              <a:buNone/>
            </a:pPr>
            <a:r>
              <a:rPr lang="en-US" sz="2800" b="1">
                <a:solidFill>
                  <a:schemeClr val="dk2"/>
                </a:solidFill>
                <a:latin typeface="Calibri"/>
                <a:ea typeface="Calibri"/>
                <a:cs typeface="Calibri"/>
                <a:sym typeface="Calibri"/>
              </a:rPr>
              <a:t>éternel qui leur a été promis »  Heb 9:15</a:t>
            </a:r>
            <a:endParaRPr sz="1800">
              <a:solidFill>
                <a:schemeClr val="lt1"/>
              </a:solidFill>
              <a:latin typeface="Arial"/>
              <a:ea typeface="Arial"/>
              <a:cs typeface="Arial"/>
              <a:sym typeface="Arial"/>
            </a:endParaRPr>
          </a:p>
        </p:txBody>
      </p:sp>
      <p:sp>
        <p:nvSpPr>
          <p:cNvPr id="4667" name="Google Shape;4667;p267"/>
          <p:cNvSpPr txBox="1"/>
          <p:nvPr/>
        </p:nvSpPr>
        <p:spPr>
          <a:xfrm>
            <a:off x="5868144" y="3822139"/>
            <a:ext cx="3203848"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err="1">
                <a:solidFill>
                  <a:schemeClr val="lt1"/>
                </a:solidFill>
                <a:latin typeface="Calibri"/>
                <a:ea typeface="Calibri"/>
                <a:cs typeface="Calibri"/>
                <a:sym typeface="Calibri"/>
              </a:rPr>
              <a:t>Profitez</a:t>
            </a:r>
            <a:r>
              <a:rPr lang="en-US" sz="2400" b="1" dirty="0">
                <a:solidFill>
                  <a:schemeClr val="lt1"/>
                </a:solidFill>
                <a:latin typeface="Calibri"/>
                <a:ea typeface="Calibri"/>
                <a:cs typeface="Calibri"/>
                <a:sym typeface="Calibri"/>
              </a:rPr>
              <a:t> du Seigneur pour </a:t>
            </a:r>
            <a:r>
              <a:rPr lang="en-US" sz="2400" b="1" dirty="0" err="1">
                <a:solidFill>
                  <a:schemeClr val="lt1"/>
                </a:solidFill>
                <a:latin typeface="Calibri"/>
                <a:ea typeface="Calibri"/>
                <a:cs typeface="Calibri"/>
                <a:sym typeface="Calibri"/>
              </a:rPr>
              <a:t>l'éternité</a:t>
            </a:r>
            <a:endParaRPr sz="2400" b="1" dirty="0">
              <a:solidFill>
                <a:schemeClr val="lt1"/>
              </a:solidFill>
              <a:latin typeface="Calibri"/>
              <a:ea typeface="Calibri"/>
              <a:cs typeface="Calibri"/>
              <a:sym typeface="Calibri"/>
            </a:endParaRPr>
          </a:p>
        </p:txBody>
      </p:sp>
      <p:sp>
        <p:nvSpPr>
          <p:cNvPr id="4669" name="Google Shape;4669;p267"/>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graphicFrame>
        <p:nvGraphicFramePr>
          <p:cNvPr id="4670" name="Google Shape;4670;p267"/>
          <p:cNvGraphicFramePr>
            <a:graphicFrameLocks noChangeAspect="1"/>
          </p:cNvGraphicFramePr>
          <p:nvPr/>
        </p:nvGraphicFramePr>
        <p:xfrm>
          <a:off x="0" y="0"/>
          <a:ext cx="5728114" cy="4293096"/>
        </p:xfrm>
        <a:graphic>
          <a:graphicData uri="http://schemas.openxmlformats.org/presentationml/2006/ole">
            <p:oleObj spid="_x0000_s6162" r:id="rId8" imgW="5728114" imgH="4293096" progId="">
              <p:embed/>
            </p:oleObj>
          </a:graphicData>
        </a:graphic>
      </p:graphicFrame>
      <p:sp>
        <p:nvSpPr>
          <p:cNvPr id="19" name="WordArt 2"/>
          <p:cNvSpPr>
            <a:spLocks noChangeArrowheads="1" noChangeShapeType="1" noTextEdit="1"/>
          </p:cNvSpPr>
          <p:nvPr/>
        </p:nvSpPr>
        <p:spPr bwMode="auto">
          <a:xfrm>
            <a:off x="6369785" y="1603870"/>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Le Seigneur</a:t>
            </a:r>
            <a:endParaRPr lang="en-CA" sz="1200" kern="10" spc="0" dirty="0">
              <a:ln w="9525">
                <a:solidFill>
                  <a:srgbClr val="000000"/>
                </a:solidFill>
                <a:round/>
                <a:headEnd/>
                <a:tailEnd/>
              </a:ln>
              <a:solidFill>
                <a:srgbClr val="FFC000"/>
              </a:solidFill>
              <a:effectLst/>
            </a:endParaRPr>
          </a:p>
        </p:txBody>
      </p:sp>
    </p:spTree>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Shape 4674"/>
        <p:cNvGrpSpPr/>
        <p:nvPr/>
      </p:nvGrpSpPr>
      <p:grpSpPr>
        <a:xfrm>
          <a:off x="0" y="0"/>
          <a:ext cx="0" cy="0"/>
          <a:chOff x="0" y="0"/>
          <a:chExt cx="0" cy="0"/>
        </a:xfrm>
      </p:grpSpPr>
      <p:sp>
        <p:nvSpPr>
          <p:cNvPr id="4675" name="Google Shape;4675;p268"/>
          <p:cNvSpPr txBox="1">
            <a:spLocks noGrp="1"/>
          </p:cNvSpPr>
          <p:nvPr>
            <p:ph type="title"/>
          </p:nvPr>
        </p:nvSpPr>
        <p:spPr>
          <a:xfrm>
            <a:off x="179512" y="264674"/>
            <a:ext cx="8820472"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2800" b="1" dirty="0">
                <a:solidFill>
                  <a:schemeClr val="lt1"/>
                </a:solidFill>
                <a:latin typeface="Calibri"/>
                <a:ea typeface="Calibri"/>
                <a:cs typeface="Calibri"/>
                <a:sym typeface="Calibri"/>
              </a:rPr>
              <a:t>Seigneur, sans le sang de Christ de la Nouvelle Alliance . . .</a:t>
            </a:r>
            <a:br>
              <a:rPr lang="en-US" sz="2800" b="1" dirty="0">
                <a:solidFill>
                  <a:schemeClr val="lt1"/>
                </a:solidFill>
                <a:latin typeface="Calibri"/>
                <a:ea typeface="Calibri"/>
                <a:cs typeface="Calibri"/>
                <a:sym typeface="Calibri"/>
              </a:rPr>
            </a:br>
            <a:r>
              <a:rPr lang="en-US" sz="1800" b="1" dirty="0">
                <a:solidFill>
                  <a:schemeClr val="lt1"/>
                </a:solidFill>
                <a:latin typeface="Calibri"/>
                <a:ea typeface="Calibri"/>
                <a:cs typeface="Calibri"/>
                <a:sym typeface="Calibri"/>
              </a:rPr>
              <a:t/>
            </a:r>
            <a:br>
              <a:rPr lang="en-US" sz="1800" b="1" dirty="0">
                <a:solidFill>
                  <a:schemeClr val="lt1"/>
                </a:solidFill>
                <a:latin typeface="Calibri"/>
                <a:ea typeface="Calibri"/>
                <a:cs typeface="Calibri"/>
                <a:sym typeface="Calibri"/>
              </a:rPr>
            </a:b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mais</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toute</a:t>
            </a:r>
            <a:r>
              <a:rPr lang="en-US" sz="2800" b="1" dirty="0">
                <a:solidFill>
                  <a:schemeClr val="lt1"/>
                </a:solidFill>
                <a:latin typeface="Calibri"/>
                <a:ea typeface="Calibri"/>
                <a:cs typeface="Calibri"/>
                <a:sym typeface="Calibri"/>
              </a:rPr>
              <a:t> joie et tout </a:t>
            </a:r>
            <a:r>
              <a:rPr lang="en-US" sz="2800" b="1" dirty="0" err="1">
                <a:solidFill>
                  <a:schemeClr val="lt1"/>
                </a:solidFill>
                <a:latin typeface="Calibri"/>
                <a:ea typeface="Calibri"/>
                <a:cs typeface="Calibri"/>
                <a:sym typeface="Calibri"/>
              </a:rPr>
              <a:t>délice</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en</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vous</a:t>
            </a:r>
            <a:r>
              <a:rPr lang="en-US" sz="2800" b="1" dirty="0">
                <a:solidFill>
                  <a:schemeClr val="lt1"/>
                </a:solidFill>
                <a:latin typeface="Calibri"/>
                <a:ea typeface="Calibri"/>
                <a:cs typeface="Calibri"/>
                <a:sym typeface="Calibri"/>
              </a:rPr>
              <a:t> qui </a:t>
            </a:r>
            <a:r>
              <a:rPr lang="en-US" sz="2800" b="1" dirty="0" err="1">
                <a:solidFill>
                  <a:schemeClr val="lt1"/>
                </a:solidFill>
                <a:latin typeface="Calibri"/>
                <a:ea typeface="Calibri"/>
                <a:cs typeface="Calibri"/>
                <a:sym typeface="Calibri"/>
              </a:rPr>
              <a:t>sont</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en</a:t>
            </a:r>
            <a:r>
              <a:rPr lang="en-US" sz="2800" b="1" dirty="0">
                <a:solidFill>
                  <a:schemeClr val="lt1"/>
                </a:solidFill>
                <a:latin typeface="Calibri"/>
                <a:ea typeface="Calibri"/>
                <a:cs typeface="Calibri"/>
                <a:sym typeface="Calibri"/>
              </a:rPr>
              <a:t> Christ . . .</a:t>
            </a:r>
            <a:endParaRPr sz="2800" b="1" dirty="0">
              <a:solidFill>
                <a:schemeClr val="lt1"/>
              </a:solidFill>
              <a:latin typeface="Calibri"/>
              <a:ea typeface="Calibri"/>
              <a:cs typeface="Calibri"/>
              <a:sym typeface="Calibri"/>
            </a:endParaRPr>
          </a:p>
        </p:txBody>
      </p:sp>
      <p:pic>
        <p:nvPicPr>
          <p:cNvPr id="4676" name="Google Shape;4676;p268" descr="praise from pqhobbit.files.wordpress.com.jpg"/>
          <p:cNvPicPr preferRelativeResize="0"/>
          <p:nvPr/>
        </p:nvPicPr>
        <p:blipFill rotWithShape="1">
          <a:blip r:embed="rId3">
            <a:alphaModFix/>
          </a:blip>
          <a:srcRect/>
          <a:stretch/>
        </p:blipFill>
        <p:spPr>
          <a:xfrm>
            <a:off x="1697586" y="1571612"/>
            <a:ext cx="5754734" cy="3683376"/>
          </a:xfrm>
          <a:prstGeom prst="rect">
            <a:avLst/>
          </a:prstGeom>
          <a:noFill/>
          <a:ln>
            <a:noFill/>
          </a:ln>
        </p:spPr>
      </p:pic>
      <p:sp>
        <p:nvSpPr>
          <p:cNvPr id="4677" name="Google Shape;4677;p268"/>
          <p:cNvSpPr txBox="1"/>
          <p:nvPr/>
        </p:nvSpPr>
        <p:spPr>
          <a:xfrm>
            <a:off x="2879304" y="4929198"/>
            <a:ext cx="6264696" cy="27699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a:solidFill>
                  <a:srgbClr val="7F7F7F"/>
                </a:solidFill>
                <a:latin typeface="Arial"/>
                <a:ea typeface="Arial"/>
                <a:cs typeface="Arial"/>
                <a:sym typeface="Arial"/>
              </a:rPr>
              <a:t>from pqhobbit.files.wordpress.com</a:t>
            </a:r>
            <a:endParaRPr sz="1200">
              <a:solidFill>
                <a:srgbClr val="7F7F7F"/>
              </a:solidFill>
              <a:latin typeface="Arial"/>
              <a:ea typeface="Arial"/>
              <a:cs typeface="Arial"/>
              <a:sym typeface="Arial"/>
            </a:endParaRPr>
          </a:p>
        </p:txBody>
      </p:sp>
      <p:sp>
        <p:nvSpPr>
          <p:cNvPr id="4678" name="Google Shape;4678;p268"/>
          <p:cNvSpPr txBox="1"/>
          <p:nvPr/>
        </p:nvSpPr>
        <p:spPr>
          <a:xfrm>
            <a:off x="385192" y="5500702"/>
            <a:ext cx="8363272"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a:solidFill>
                  <a:schemeClr val="lt1"/>
                </a:solidFill>
                <a:latin typeface="Calibri"/>
                <a:ea typeface="Calibri"/>
                <a:cs typeface="Calibri"/>
                <a:sym typeface="Calibri"/>
              </a:rPr>
              <a:t>« l'Évangile de Christ . . . de la grâce éminente que Dieu vous a faite . . . Grâces soient rendues à Dieu pour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son don ineffable! »  2 Cor 9:13-15</a:t>
            </a:r>
            <a:endParaRPr/>
          </a:p>
        </p:txBody>
      </p:sp>
    </p:spTree>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4683"/>
        <p:cNvGrpSpPr/>
        <p:nvPr/>
      </p:nvGrpSpPr>
      <p:grpSpPr>
        <a:xfrm>
          <a:off x="0" y="0"/>
          <a:ext cx="0" cy="0"/>
          <a:chOff x="0" y="0"/>
          <a:chExt cx="0" cy="0"/>
        </a:xfrm>
      </p:grpSpPr>
      <p:pic>
        <p:nvPicPr>
          <p:cNvPr id="4684" name="Google Shape;4684;p269" descr="www.clipartfest.com aaf199e4e5444100a944d574457b2f7a_animated-powerpoint-templates-free-animated-clipart-for-ppt_1024-768.gif"/>
          <p:cNvPicPr preferRelativeResize="0"/>
          <p:nvPr/>
        </p:nvPicPr>
        <p:blipFill rotWithShape="1">
          <a:blip r:embed="rId3">
            <a:alphaModFix/>
          </a:blip>
          <a:srcRect/>
          <a:stretch/>
        </p:blipFill>
        <p:spPr>
          <a:xfrm>
            <a:off x="0" y="428620"/>
            <a:ext cx="4480560" cy="3360420"/>
          </a:xfrm>
          <a:prstGeom prst="rect">
            <a:avLst/>
          </a:prstGeom>
          <a:noFill/>
          <a:ln>
            <a:noFill/>
          </a:ln>
        </p:spPr>
      </p:pic>
      <p:sp>
        <p:nvSpPr>
          <p:cNvPr id="4685" name="Google Shape;4685;p269"/>
          <p:cNvSpPr/>
          <p:nvPr/>
        </p:nvSpPr>
        <p:spPr>
          <a:xfrm>
            <a:off x="2195736" y="1844824"/>
            <a:ext cx="182880" cy="9144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686" name="Google Shape;4686;p269"/>
          <p:cNvSpPr/>
          <p:nvPr/>
        </p:nvSpPr>
        <p:spPr>
          <a:xfrm>
            <a:off x="1835696" y="2021984"/>
            <a:ext cx="914400" cy="1828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4687" name="Google Shape;4687;p269" descr="DSCN9624e.JPG"/>
          <p:cNvPicPr preferRelativeResize="0"/>
          <p:nvPr/>
        </p:nvPicPr>
        <p:blipFill rotWithShape="1">
          <a:blip r:embed="rId4">
            <a:alphaModFix/>
          </a:blip>
          <a:srcRect/>
          <a:stretch/>
        </p:blipFill>
        <p:spPr>
          <a:xfrm>
            <a:off x="8174672" y="-99392"/>
            <a:ext cx="1005840" cy="1865905"/>
          </a:xfrm>
          <a:prstGeom prst="rect">
            <a:avLst/>
          </a:prstGeom>
          <a:noFill/>
          <a:ln>
            <a:noFill/>
          </a:ln>
        </p:spPr>
      </p:pic>
      <p:pic>
        <p:nvPicPr>
          <p:cNvPr id="4688" name="Google Shape;4688;p269" descr="https://encrypted-tbn2.google.com/images?q=tbn:ANd9GcSDMCJexFU6n6yHn1MnQUaifzXjbrz6B6D0RDJvSqC3oRqNUmHbKw"/>
          <p:cNvPicPr preferRelativeResize="0"/>
          <p:nvPr/>
        </p:nvPicPr>
        <p:blipFill rotWithShape="1">
          <a:blip r:embed="rId5">
            <a:alphaModFix/>
          </a:blip>
          <a:srcRect t="21085" b="19015"/>
          <a:stretch/>
        </p:blipFill>
        <p:spPr>
          <a:xfrm>
            <a:off x="7452320" y="4149080"/>
            <a:ext cx="2112263" cy="1224136"/>
          </a:xfrm>
          <a:prstGeom prst="rect">
            <a:avLst/>
          </a:prstGeom>
          <a:noFill/>
          <a:ln>
            <a:noFill/>
          </a:ln>
        </p:spPr>
      </p:pic>
      <p:pic>
        <p:nvPicPr>
          <p:cNvPr id="4689" name="Google Shape;4689;p269" descr="couple Korean TV.png"/>
          <p:cNvPicPr preferRelativeResize="0"/>
          <p:nvPr/>
        </p:nvPicPr>
        <p:blipFill rotWithShape="1">
          <a:blip r:embed="rId6">
            <a:alphaModFix/>
          </a:blip>
          <a:srcRect l="136" t="10083" r="7133" b="22118"/>
          <a:stretch/>
        </p:blipFill>
        <p:spPr>
          <a:xfrm>
            <a:off x="6156176" y="3140968"/>
            <a:ext cx="1447140" cy="1368152"/>
          </a:xfrm>
          <a:prstGeom prst="rect">
            <a:avLst/>
          </a:prstGeom>
          <a:noFill/>
          <a:ln>
            <a:noFill/>
          </a:ln>
        </p:spPr>
      </p:pic>
      <p:pic>
        <p:nvPicPr>
          <p:cNvPr id="4690" name="Google Shape;4690;p269" descr="Girls' Generation's Jessica Jung Soo Yeon wallpapers 1024x1024 (04).jpg"/>
          <p:cNvPicPr preferRelativeResize="0"/>
          <p:nvPr/>
        </p:nvPicPr>
        <p:blipFill rotWithShape="1">
          <a:blip r:embed="rId7">
            <a:alphaModFix/>
          </a:blip>
          <a:srcRect l="11230" r="4546"/>
          <a:stretch/>
        </p:blipFill>
        <p:spPr>
          <a:xfrm>
            <a:off x="4499992" y="-27384"/>
            <a:ext cx="1371600" cy="1664490"/>
          </a:xfrm>
          <a:prstGeom prst="rect">
            <a:avLst/>
          </a:prstGeom>
          <a:noFill/>
          <a:ln>
            <a:noFill/>
          </a:ln>
        </p:spPr>
      </p:pic>
      <p:pic>
        <p:nvPicPr>
          <p:cNvPr id="4691" name="Google Shape;4691;p269" descr="hyundai-yf1.jpg"/>
          <p:cNvPicPr preferRelativeResize="0"/>
          <p:nvPr/>
        </p:nvPicPr>
        <p:blipFill rotWithShape="1">
          <a:blip r:embed="rId8">
            <a:alphaModFix/>
          </a:blip>
          <a:srcRect l="12199" t="34460" r="-2203" b="12688"/>
          <a:stretch/>
        </p:blipFill>
        <p:spPr>
          <a:xfrm>
            <a:off x="6660232" y="1628799"/>
            <a:ext cx="2570702" cy="1005840"/>
          </a:xfrm>
          <a:prstGeom prst="rect">
            <a:avLst/>
          </a:prstGeom>
          <a:noFill/>
          <a:ln>
            <a:noFill/>
          </a:ln>
        </p:spPr>
      </p:pic>
      <p:pic>
        <p:nvPicPr>
          <p:cNvPr id="4692" name="Google Shape;4692;p269" descr="http://www.google.com/url?source=imglanding&amp;ct=img&amp;q=http://cache2.allpostersimages.com/p/LRG/16/1654/TCJGD00Z/posters/beer-bottles-decisions.jpg&amp;sa=X&amp;ei=xujJT9z8GaHNmAWMsPXuDg&amp;ved=0CAkQ8wc&amp;usg=AFQjCNGDhNEbmBD9d4OHc8y-kcZnSmI-NA"/>
          <p:cNvPicPr preferRelativeResize="0"/>
          <p:nvPr/>
        </p:nvPicPr>
        <p:blipFill rotWithShape="1">
          <a:blip r:embed="rId9">
            <a:alphaModFix/>
          </a:blip>
          <a:srcRect t="29936" r="31382" b="44067"/>
          <a:stretch/>
        </p:blipFill>
        <p:spPr>
          <a:xfrm>
            <a:off x="4499992" y="4509120"/>
            <a:ext cx="3108960" cy="1080120"/>
          </a:xfrm>
          <a:prstGeom prst="rect">
            <a:avLst/>
          </a:prstGeom>
          <a:noFill/>
          <a:ln>
            <a:noFill/>
          </a:ln>
        </p:spPr>
      </p:pic>
      <p:pic>
        <p:nvPicPr>
          <p:cNvPr id="4693" name="Google Shape;4693;p269" descr="riches stacked US dollars.jpg"/>
          <p:cNvPicPr preferRelativeResize="0"/>
          <p:nvPr/>
        </p:nvPicPr>
        <p:blipFill rotWithShape="1">
          <a:blip r:embed="rId10">
            <a:alphaModFix/>
          </a:blip>
          <a:srcRect l="12704" t="16368" r="17870" b="52792"/>
          <a:stretch/>
        </p:blipFill>
        <p:spPr>
          <a:xfrm>
            <a:off x="6660232" y="2420887"/>
            <a:ext cx="2483768" cy="792089"/>
          </a:xfrm>
          <a:prstGeom prst="rect">
            <a:avLst/>
          </a:prstGeom>
          <a:noFill/>
          <a:ln>
            <a:noFill/>
          </a:ln>
        </p:spPr>
      </p:pic>
      <p:pic>
        <p:nvPicPr>
          <p:cNvPr id="4694" name="Google Shape;4694;p269" descr="http://cache4.asset-cache.net/gc/452113368-philipp-lahm-of-germany-holds-the-world-cup-gettyimages.jpg?v=1&amp;c=IWSAsset&amp;k=2&amp;d=GkZZ8bf5zL1ZiijUmxa7QZhQ0rQ%2fYe7v%2bPK7US7rq7vinQsGaUwE3vvTp7oTPLLi2Eo6ymE4YM%2bveykwdW7r2XnVy9kQB7Ub22PJf2bGfBA%3d"/>
          <p:cNvPicPr preferRelativeResize="0"/>
          <p:nvPr/>
        </p:nvPicPr>
        <p:blipFill rotWithShape="1">
          <a:blip r:embed="rId11">
            <a:alphaModFix/>
          </a:blip>
          <a:srcRect l="20591" t="5066" r="19933" b="32217"/>
          <a:stretch/>
        </p:blipFill>
        <p:spPr>
          <a:xfrm>
            <a:off x="4479385" y="1628800"/>
            <a:ext cx="2226329" cy="1554480"/>
          </a:xfrm>
          <a:prstGeom prst="rect">
            <a:avLst/>
          </a:prstGeom>
          <a:noFill/>
          <a:ln>
            <a:noFill/>
          </a:ln>
        </p:spPr>
      </p:pic>
      <p:pic>
        <p:nvPicPr>
          <p:cNvPr id="4695" name="Google Shape;4695;p269" descr="www.clipartkid.com free-music-clip-art-081510-vector-clip-art-free-clipart-images-qxAPdD-clipart.jpg"/>
          <p:cNvPicPr preferRelativeResize="0"/>
          <p:nvPr/>
        </p:nvPicPr>
        <p:blipFill rotWithShape="1">
          <a:blip r:embed="rId12">
            <a:alphaModFix/>
          </a:blip>
          <a:srcRect/>
          <a:stretch/>
        </p:blipFill>
        <p:spPr>
          <a:xfrm>
            <a:off x="5868144" y="-27384"/>
            <a:ext cx="2338576" cy="1673604"/>
          </a:xfrm>
          <a:prstGeom prst="rect">
            <a:avLst/>
          </a:prstGeom>
          <a:noFill/>
          <a:ln>
            <a:noFill/>
          </a:ln>
        </p:spPr>
      </p:pic>
      <p:pic>
        <p:nvPicPr>
          <p:cNvPr id="4696" name="Google Shape;4696;p269" descr="happy children www.gospelgifs.com.gif"/>
          <p:cNvPicPr preferRelativeResize="0"/>
          <p:nvPr/>
        </p:nvPicPr>
        <p:blipFill rotWithShape="1">
          <a:blip r:embed="rId13">
            <a:alphaModFix/>
          </a:blip>
          <a:srcRect l="6251" t="6486" r="7500" b="4922"/>
          <a:stretch/>
        </p:blipFill>
        <p:spPr>
          <a:xfrm>
            <a:off x="4489581" y="3212976"/>
            <a:ext cx="1666595" cy="1296144"/>
          </a:xfrm>
          <a:prstGeom prst="rect">
            <a:avLst/>
          </a:prstGeom>
          <a:noFill/>
          <a:ln>
            <a:noFill/>
          </a:ln>
        </p:spPr>
      </p:pic>
      <p:pic>
        <p:nvPicPr>
          <p:cNvPr id="4697" name="Google Shape;4697;p269" descr="101 email.jpg"/>
          <p:cNvPicPr preferRelativeResize="0"/>
          <p:nvPr/>
        </p:nvPicPr>
        <p:blipFill rotWithShape="1">
          <a:blip r:embed="rId14">
            <a:alphaModFix/>
          </a:blip>
          <a:srcRect l="45386" t="62018" r="30208" b="15947"/>
          <a:stretch/>
        </p:blipFill>
        <p:spPr>
          <a:xfrm>
            <a:off x="7596336" y="3212976"/>
            <a:ext cx="1554480" cy="936104"/>
          </a:xfrm>
          <a:prstGeom prst="rect">
            <a:avLst/>
          </a:prstGeom>
          <a:noFill/>
          <a:ln>
            <a:noFill/>
          </a:ln>
        </p:spPr>
      </p:pic>
      <p:pic>
        <p:nvPicPr>
          <p:cNvPr id="4699" name="Google Shape;4699;p269" descr="egyptian.gif"/>
          <p:cNvPicPr preferRelativeResize="0"/>
          <p:nvPr/>
        </p:nvPicPr>
        <p:blipFill rotWithShape="1">
          <a:blip r:embed="rId15">
            <a:alphaModFix/>
          </a:blip>
          <a:srcRect/>
          <a:stretch/>
        </p:blipFill>
        <p:spPr>
          <a:xfrm>
            <a:off x="1167325" y="844151"/>
            <a:ext cx="2286000" cy="1360713"/>
          </a:xfrm>
          <a:prstGeom prst="rect">
            <a:avLst/>
          </a:prstGeom>
          <a:noFill/>
          <a:ln>
            <a:noFill/>
          </a:ln>
        </p:spPr>
      </p:pic>
      <p:pic>
        <p:nvPicPr>
          <p:cNvPr id="4700" name="Google Shape;4700;p269" descr="egyptian.gif"/>
          <p:cNvPicPr preferRelativeResize="0"/>
          <p:nvPr/>
        </p:nvPicPr>
        <p:blipFill rotWithShape="1">
          <a:blip r:embed="rId15">
            <a:alphaModFix/>
          </a:blip>
          <a:srcRect/>
          <a:stretch/>
        </p:blipFill>
        <p:spPr>
          <a:xfrm rot="7200000">
            <a:off x="1781395" y="1918449"/>
            <a:ext cx="2286000" cy="1360713"/>
          </a:xfrm>
          <a:prstGeom prst="rect">
            <a:avLst/>
          </a:prstGeom>
          <a:noFill/>
          <a:ln>
            <a:noFill/>
          </a:ln>
        </p:spPr>
      </p:pic>
      <p:pic>
        <p:nvPicPr>
          <p:cNvPr id="4701" name="Google Shape;4701;p269" descr="egyptian.gif"/>
          <p:cNvPicPr preferRelativeResize="0"/>
          <p:nvPr/>
        </p:nvPicPr>
        <p:blipFill rotWithShape="1">
          <a:blip r:embed="rId15">
            <a:alphaModFix/>
          </a:blip>
          <a:srcRect/>
          <a:stretch/>
        </p:blipFill>
        <p:spPr>
          <a:xfrm rot="-7200000" flipH="1">
            <a:off x="540101" y="1918449"/>
            <a:ext cx="2286000" cy="1360713"/>
          </a:xfrm>
          <a:prstGeom prst="rect">
            <a:avLst/>
          </a:prstGeom>
          <a:noFill/>
          <a:ln>
            <a:noFill/>
          </a:ln>
        </p:spPr>
      </p:pic>
      <p:pic>
        <p:nvPicPr>
          <p:cNvPr id="4702" name="Google Shape;4702;p269" descr="www.fg-a.com valentine 2-jumping-heart.gif"/>
          <p:cNvPicPr preferRelativeResize="0"/>
          <p:nvPr/>
        </p:nvPicPr>
        <p:blipFill rotWithShape="1">
          <a:blip r:embed="rId16">
            <a:alphaModFix/>
          </a:blip>
          <a:srcRect/>
          <a:stretch/>
        </p:blipFill>
        <p:spPr>
          <a:xfrm>
            <a:off x="1700808" y="1412776"/>
            <a:ext cx="1143000" cy="1333500"/>
          </a:xfrm>
          <a:prstGeom prst="rect">
            <a:avLst/>
          </a:prstGeom>
          <a:noFill/>
          <a:ln>
            <a:noFill/>
          </a:ln>
        </p:spPr>
      </p:pic>
      <p:sp>
        <p:nvSpPr>
          <p:cNvPr id="4703" name="Google Shape;4703;p269"/>
          <p:cNvSpPr txBox="1"/>
          <p:nvPr/>
        </p:nvSpPr>
        <p:spPr>
          <a:xfrm>
            <a:off x="0" y="5239464"/>
            <a:ext cx="9144000" cy="1645920"/>
          </a:xfrm>
          <a:prstGeom prst="rect">
            <a:avLst/>
          </a:prstGeom>
          <a:solidFill>
            <a:srgbClr val="002060"/>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600" b="1">
                <a:solidFill>
                  <a:schemeClr val="lt1"/>
                </a:solidFill>
                <a:latin typeface="Calibri"/>
                <a:ea typeface="Calibri"/>
                <a:cs typeface="Calibri"/>
                <a:sym typeface="Calibri"/>
              </a:rPr>
              <a:t>La joie et la satisfaction sont en Christ, pas la beauté, la musique, </a:t>
            </a:r>
            <a:endParaRPr/>
          </a:p>
          <a:p>
            <a:pPr marL="0" marR="0" lvl="0" indent="0" algn="ctr" rtl="0">
              <a:spcBef>
                <a:spcPts val="0"/>
              </a:spcBef>
              <a:spcAft>
                <a:spcPts val="0"/>
              </a:spcAft>
              <a:buNone/>
            </a:pPr>
            <a:r>
              <a:rPr lang="en-US" sz="2600" b="1">
                <a:solidFill>
                  <a:schemeClr val="lt1"/>
                </a:solidFill>
                <a:latin typeface="Calibri"/>
                <a:ea typeface="Calibri"/>
                <a:cs typeface="Calibri"/>
                <a:sym typeface="Calibri"/>
              </a:rPr>
              <a:t>les smartphones, les sports, les voitures, l'argent, les amis, </a:t>
            </a:r>
            <a:endParaRPr/>
          </a:p>
          <a:p>
            <a:pPr marL="0" marR="0" lvl="0" indent="0" algn="ctr" rtl="0">
              <a:spcBef>
                <a:spcPts val="0"/>
              </a:spcBef>
              <a:spcAft>
                <a:spcPts val="0"/>
              </a:spcAft>
              <a:buNone/>
            </a:pPr>
            <a:r>
              <a:rPr lang="en-US" sz="2600" b="1">
                <a:solidFill>
                  <a:schemeClr val="lt1"/>
                </a:solidFill>
                <a:latin typeface="Calibri"/>
                <a:ea typeface="Calibri"/>
                <a:cs typeface="Calibri"/>
                <a:sym typeface="Calibri"/>
              </a:rPr>
              <a:t>la romance, le sexe, la nourriture, les beuveries, les maisons ou </a:t>
            </a:r>
            <a:endParaRPr/>
          </a:p>
          <a:p>
            <a:pPr marL="0" marR="0" lvl="0" indent="0" algn="ctr" rtl="0">
              <a:spcBef>
                <a:spcPts val="0"/>
              </a:spcBef>
              <a:spcAft>
                <a:spcPts val="0"/>
              </a:spcAft>
              <a:buNone/>
            </a:pPr>
            <a:r>
              <a:rPr lang="en-US" sz="2600" b="1">
                <a:solidFill>
                  <a:schemeClr val="lt1"/>
                </a:solidFill>
                <a:latin typeface="Calibri"/>
                <a:ea typeface="Calibri"/>
                <a:cs typeface="Calibri"/>
                <a:sym typeface="Calibri"/>
              </a:rPr>
              <a:t>les emplois !   Jésus avait la joie suprême sans sexe ni argent !</a:t>
            </a:r>
            <a:endParaRPr sz="2600" b="1" i="0" u="none" strike="noStrike" cap="none">
              <a:solidFill>
                <a:schemeClr val="lt1"/>
              </a:solidFill>
              <a:latin typeface="Calibri"/>
              <a:ea typeface="Calibri"/>
              <a:cs typeface="Calibri"/>
              <a:sym typeface="Calibri"/>
            </a:endParaRPr>
          </a:p>
        </p:txBody>
      </p:sp>
      <p:sp>
        <p:nvSpPr>
          <p:cNvPr id="4704" name="Google Shape;4704;p269"/>
          <p:cNvSpPr txBox="1"/>
          <p:nvPr/>
        </p:nvSpPr>
        <p:spPr>
          <a:xfrm>
            <a:off x="72008" y="3789040"/>
            <a:ext cx="4427984" cy="1288967"/>
          </a:xfrm>
          <a:prstGeom prst="rect">
            <a:avLst/>
          </a:prstGeom>
          <a:noFill/>
          <a:ln>
            <a:noFill/>
          </a:ln>
        </p:spPr>
        <p:txBody>
          <a:bodyPr spcFirstLastPara="1" wrap="square" lIns="91425" tIns="45700" rIns="91425" bIns="45700" anchor="t" anchorCtr="0">
            <a:spAutoFit/>
          </a:bodyPr>
          <a:lstStyle/>
          <a:p>
            <a:pPr marL="0" marR="0" lvl="0" indent="0" algn="ctr" rtl="0">
              <a:lnSpc>
                <a:spcPct val="108333"/>
              </a:lnSpc>
              <a:spcBef>
                <a:spcPts val="0"/>
              </a:spcBef>
              <a:spcAft>
                <a:spcPts val="0"/>
              </a:spcAft>
              <a:buNone/>
            </a:pPr>
            <a:r>
              <a:rPr lang="en-US" sz="2400" b="1" dirty="0">
                <a:solidFill>
                  <a:schemeClr val="lt1"/>
                </a:solidFill>
                <a:latin typeface="Calibri"/>
                <a:ea typeface="Calibri"/>
                <a:cs typeface="Calibri"/>
                <a:sym typeface="Calibri"/>
              </a:rPr>
              <a:t>Le </a:t>
            </a:r>
            <a:r>
              <a:rPr lang="en-US" sz="2400" b="1" dirty="0" err="1">
                <a:solidFill>
                  <a:schemeClr val="lt1"/>
                </a:solidFill>
                <a:latin typeface="Calibri"/>
                <a:ea typeface="Calibri"/>
                <a:cs typeface="Calibri"/>
                <a:sym typeface="Calibri"/>
              </a:rPr>
              <a:t>chemin</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complètement</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différent</a:t>
            </a:r>
            <a:r>
              <a:rPr lang="en-US" sz="2400" b="1" dirty="0">
                <a:solidFill>
                  <a:schemeClr val="lt1"/>
                </a:solidFill>
                <a:latin typeface="Calibri"/>
                <a:ea typeface="Calibri"/>
                <a:cs typeface="Calibri"/>
                <a:sym typeface="Calibri"/>
              </a:rPr>
              <a:t> de </a:t>
            </a:r>
            <a:r>
              <a:rPr lang="en-US" sz="2400" b="1" dirty="0" err="1">
                <a:solidFill>
                  <a:schemeClr val="lt1"/>
                </a:solidFill>
                <a:latin typeface="Calibri"/>
                <a:ea typeface="Calibri"/>
                <a:cs typeface="Calibri"/>
                <a:sym typeface="Calibri"/>
              </a:rPr>
              <a:t>Dieu</a:t>
            </a:r>
            <a:r>
              <a:rPr lang="en-US" sz="2400" b="1" dirty="0">
                <a:solidFill>
                  <a:schemeClr val="lt1"/>
                </a:solidFill>
                <a:latin typeface="Calibri"/>
                <a:ea typeface="Calibri"/>
                <a:cs typeface="Calibri"/>
                <a:sym typeface="Calibri"/>
              </a:rPr>
              <a:t> </a:t>
            </a:r>
            <a:endParaRPr dirty="0"/>
          </a:p>
          <a:p>
            <a:pPr marL="0" marR="0" lvl="0" indent="0" algn="ctr" rtl="0">
              <a:lnSpc>
                <a:spcPct val="108333"/>
              </a:lnSpc>
              <a:spcBef>
                <a:spcPts val="0"/>
              </a:spcBef>
              <a:spcAft>
                <a:spcPts val="0"/>
              </a:spcAft>
              <a:buNone/>
            </a:pPr>
            <a:r>
              <a:rPr lang="en-US" sz="2400" b="1" dirty="0" err="1">
                <a:solidFill>
                  <a:schemeClr val="lt1"/>
                </a:solidFill>
                <a:latin typeface="Calibri"/>
                <a:ea typeface="Calibri"/>
                <a:cs typeface="Calibri"/>
                <a:sym typeface="Calibri"/>
              </a:rPr>
              <a:t>vers</a:t>
            </a:r>
            <a:r>
              <a:rPr lang="en-US" sz="2400" b="1" dirty="0">
                <a:solidFill>
                  <a:schemeClr val="lt1"/>
                </a:solidFill>
                <a:latin typeface="Calibri"/>
                <a:ea typeface="Calibri"/>
                <a:cs typeface="Calibri"/>
                <a:sym typeface="Calibri"/>
              </a:rPr>
              <a:t> la joie et la </a:t>
            </a:r>
            <a:r>
              <a:rPr lang="en-US" sz="2400" b="1" dirty="0" smtClean="0">
                <a:solidFill>
                  <a:schemeClr val="lt1"/>
                </a:solidFill>
                <a:latin typeface="Calibri"/>
                <a:ea typeface="Calibri"/>
                <a:cs typeface="Calibri"/>
                <a:sym typeface="Calibri"/>
              </a:rPr>
              <a:t>satisfaction</a:t>
            </a:r>
            <a:endParaRPr sz="2400" b="1" dirty="0">
              <a:solidFill>
                <a:schemeClr val="lt1"/>
              </a:solidFill>
              <a:latin typeface="Calibri"/>
              <a:ea typeface="Calibri"/>
              <a:cs typeface="Calibri"/>
              <a:sym typeface="Calibri"/>
            </a:endParaRPr>
          </a:p>
        </p:txBody>
      </p:sp>
      <p:sp>
        <p:nvSpPr>
          <p:cNvPr id="4705" name="Google Shape;4705;p269"/>
          <p:cNvSpPr txBox="1"/>
          <p:nvPr/>
        </p:nvSpPr>
        <p:spPr>
          <a:xfrm>
            <a:off x="0" y="-27384"/>
            <a:ext cx="442798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smiley © sherv.net                Jumping heart © www.fg-a.com </a:t>
            </a:r>
            <a:endParaRPr/>
          </a:p>
          <a:p>
            <a:pPr marL="0" marR="0" lvl="0" indent="0" algn="ctr" rtl="0">
              <a:spcBef>
                <a:spcPts val="0"/>
              </a:spcBef>
              <a:spcAft>
                <a:spcPts val="0"/>
              </a:spcAft>
              <a:buNone/>
            </a:pPr>
            <a:r>
              <a:rPr lang="en-US" sz="1000">
                <a:solidFill>
                  <a:srgbClr val="D8D8D8"/>
                </a:solidFill>
                <a:latin typeface="Arial"/>
                <a:ea typeface="Arial"/>
                <a:cs typeface="Arial"/>
                <a:sym typeface="Arial"/>
              </a:rPr>
              <a:t>People circle © clipartfest.com</a:t>
            </a:r>
            <a:endParaRPr sz="1800">
              <a:solidFill>
                <a:srgbClr val="D8D8D8"/>
              </a:solidFill>
              <a:latin typeface="Arial"/>
              <a:ea typeface="Arial"/>
              <a:cs typeface="Arial"/>
              <a:sym typeface="Arial"/>
            </a:endParaRPr>
          </a:p>
        </p:txBody>
      </p:sp>
      <p:sp>
        <p:nvSpPr>
          <p:cNvPr id="24" name="WordArt 2"/>
          <p:cNvSpPr>
            <a:spLocks noChangeArrowheads="1" noChangeShapeType="1" noTextEdit="1"/>
          </p:cNvSpPr>
          <p:nvPr/>
        </p:nvSpPr>
        <p:spPr bwMode="auto">
          <a:xfrm>
            <a:off x="1206872" y="767545"/>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Le Seigneur</a:t>
            </a:r>
            <a:endParaRPr lang="en-CA" sz="1200" kern="10" spc="0" dirty="0">
              <a:ln w="9525">
                <a:solidFill>
                  <a:srgbClr val="000000"/>
                </a:solidFill>
                <a:round/>
                <a:headEnd/>
                <a:tailEnd/>
              </a:ln>
              <a:solidFill>
                <a:srgbClr val="FFC000"/>
              </a:solidFill>
              <a:effectLst/>
            </a:endParaRPr>
          </a:p>
        </p:txBody>
      </p:sp>
    </p:spTree>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Shape 4709"/>
        <p:cNvGrpSpPr/>
        <p:nvPr/>
      </p:nvGrpSpPr>
      <p:grpSpPr>
        <a:xfrm>
          <a:off x="0" y="0"/>
          <a:ext cx="0" cy="0"/>
          <a:chOff x="0" y="0"/>
          <a:chExt cx="0" cy="0"/>
        </a:xfrm>
      </p:grpSpPr>
      <p:pic>
        <p:nvPicPr>
          <p:cNvPr id="17" name="Picture 16" descr="saml size, gifts inside.jpg"/>
          <p:cNvPicPr>
            <a:picLocks noChangeAspect="1"/>
          </p:cNvPicPr>
          <p:nvPr/>
        </p:nvPicPr>
        <p:blipFill>
          <a:blip r:embed="rId3" cstate="print"/>
          <a:srcRect l="11151" t="26376" r="13251" b="7475"/>
          <a:stretch>
            <a:fillRect/>
          </a:stretch>
        </p:blipFill>
        <p:spPr>
          <a:xfrm rot="5400000">
            <a:off x="1106488" y="-1143000"/>
            <a:ext cx="6858000" cy="9144000"/>
          </a:xfrm>
          <a:prstGeom prst="rect">
            <a:avLst/>
          </a:prstGeom>
        </p:spPr>
      </p:pic>
      <p:sp>
        <p:nvSpPr>
          <p:cNvPr id="4712" name="Google Shape;4712;p270"/>
          <p:cNvSpPr txBox="1"/>
          <p:nvPr/>
        </p:nvSpPr>
        <p:spPr>
          <a:xfrm>
            <a:off x="2699792" y="404664"/>
            <a:ext cx="2304256"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ta justice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de Dieu, ta justification</a:t>
            </a:r>
            <a:endParaRPr sz="1800" b="1">
              <a:solidFill>
                <a:schemeClr val="lt1"/>
              </a:solidFill>
              <a:latin typeface="Arial"/>
              <a:ea typeface="Arial"/>
              <a:cs typeface="Arial"/>
              <a:sym typeface="Arial"/>
            </a:endParaRPr>
          </a:p>
        </p:txBody>
      </p:sp>
      <p:sp>
        <p:nvSpPr>
          <p:cNvPr id="4713" name="Google Shape;4713;p270"/>
          <p:cNvSpPr txBox="1"/>
          <p:nvPr/>
        </p:nvSpPr>
        <p:spPr>
          <a:xfrm>
            <a:off x="7848872" y="766445"/>
            <a:ext cx="1475656"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ta paix avec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Dieu</a:t>
            </a:r>
            <a:endParaRPr sz="1800" b="1">
              <a:solidFill>
                <a:schemeClr val="lt1"/>
              </a:solidFill>
              <a:latin typeface="Arial"/>
              <a:ea typeface="Arial"/>
              <a:cs typeface="Arial"/>
              <a:sym typeface="Arial"/>
            </a:endParaRPr>
          </a:p>
        </p:txBody>
      </p:sp>
      <p:sp>
        <p:nvSpPr>
          <p:cNvPr id="4714" name="Google Shape;4714;p270"/>
          <p:cNvSpPr txBox="1"/>
          <p:nvPr/>
        </p:nvSpPr>
        <p:spPr>
          <a:xfrm>
            <a:off x="4211960" y="5301208"/>
            <a:ext cx="3528392"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FF0000"/>
                </a:solidFill>
                <a:latin typeface="Arial"/>
                <a:ea typeface="Arial"/>
                <a:cs typeface="Arial"/>
                <a:sym typeface="Arial"/>
              </a:rPr>
              <a:t>Je suis ton sacrifice </a:t>
            </a:r>
            <a:endParaRPr/>
          </a:p>
          <a:p>
            <a:pPr marL="0" marR="0" lvl="0" indent="0" algn="ctr" rtl="0">
              <a:spcBef>
                <a:spcPts val="0"/>
              </a:spcBef>
              <a:spcAft>
                <a:spcPts val="0"/>
              </a:spcAft>
              <a:buNone/>
            </a:pPr>
            <a:r>
              <a:rPr lang="en-US" sz="1800" b="1">
                <a:solidFill>
                  <a:srgbClr val="FF0000"/>
                </a:solidFill>
                <a:latin typeface="Arial"/>
                <a:ea typeface="Arial"/>
                <a:cs typeface="Arial"/>
                <a:sym typeface="Arial"/>
              </a:rPr>
              <a:t>expiatoire détournant </a:t>
            </a:r>
            <a:endParaRPr/>
          </a:p>
          <a:p>
            <a:pPr marL="0" marR="0" lvl="0" indent="0" algn="ctr" rtl="0">
              <a:spcBef>
                <a:spcPts val="0"/>
              </a:spcBef>
              <a:spcAft>
                <a:spcPts val="0"/>
              </a:spcAft>
              <a:buNone/>
            </a:pPr>
            <a:r>
              <a:rPr lang="en-US" sz="1800" b="1">
                <a:solidFill>
                  <a:srgbClr val="FF0000"/>
                </a:solidFill>
                <a:latin typeface="Arial"/>
                <a:ea typeface="Arial"/>
                <a:cs typeface="Arial"/>
                <a:sym typeface="Arial"/>
              </a:rPr>
              <a:t>la colère de Dieu</a:t>
            </a:r>
            <a:endParaRPr sz="1800" b="1">
              <a:solidFill>
                <a:srgbClr val="FF0000"/>
              </a:solidFill>
              <a:latin typeface="Arial"/>
              <a:ea typeface="Arial"/>
              <a:cs typeface="Arial"/>
              <a:sym typeface="Arial"/>
            </a:endParaRPr>
          </a:p>
        </p:txBody>
      </p:sp>
      <p:sp>
        <p:nvSpPr>
          <p:cNvPr id="4715" name="Google Shape;4715;p270"/>
          <p:cNvSpPr txBox="1"/>
          <p:nvPr/>
        </p:nvSpPr>
        <p:spPr>
          <a:xfrm>
            <a:off x="4664854" y="-27384"/>
            <a:ext cx="3579554"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FF0000"/>
                </a:solidFill>
                <a:latin typeface="Arial"/>
                <a:ea typeface="Arial"/>
                <a:cs typeface="Arial"/>
                <a:sym typeface="Arial"/>
              </a:rPr>
              <a:t>Je suis ta rançon </a:t>
            </a:r>
            <a:endParaRPr/>
          </a:p>
          <a:p>
            <a:pPr marL="0" marR="0" lvl="0" indent="0" algn="ctr" rtl="0">
              <a:spcBef>
                <a:spcPts val="0"/>
              </a:spcBef>
              <a:spcAft>
                <a:spcPts val="0"/>
              </a:spcAft>
              <a:buNone/>
            </a:pPr>
            <a:r>
              <a:rPr lang="en-US" sz="1800" b="1">
                <a:solidFill>
                  <a:srgbClr val="FF0000"/>
                </a:solidFill>
                <a:latin typeface="Arial"/>
                <a:ea typeface="Arial"/>
                <a:cs typeface="Arial"/>
                <a:sym typeface="Arial"/>
              </a:rPr>
              <a:t>et ta rédemption</a:t>
            </a:r>
            <a:endParaRPr sz="1800" b="1">
              <a:solidFill>
                <a:srgbClr val="FF0000"/>
              </a:solidFill>
              <a:latin typeface="Arial"/>
              <a:ea typeface="Arial"/>
              <a:cs typeface="Arial"/>
              <a:sym typeface="Arial"/>
            </a:endParaRPr>
          </a:p>
        </p:txBody>
      </p:sp>
      <p:sp>
        <p:nvSpPr>
          <p:cNvPr id="4716" name="Google Shape;4716;p270"/>
          <p:cNvSpPr txBox="1"/>
          <p:nvPr/>
        </p:nvSpPr>
        <p:spPr>
          <a:xfrm>
            <a:off x="0" y="5229200"/>
            <a:ext cx="1224136"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la vie éternelle</a:t>
            </a:r>
            <a:endParaRPr sz="1800" b="1">
              <a:solidFill>
                <a:schemeClr val="lt1"/>
              </a:solidFill>
              <a:latin typeface="Arial"/>
              <a:ea typeface="Arial"/>
              <a:cs typeface="Arial"/>
              <a:sym typeface="Arial"/>
            </a:endParaRPr>
          </a:p>
        </p:txBody>
      </p:sp>
      <p:sp>
        <p:nvSpPr>
          <p:cNvPr id="4717" name="Google Shape;4717;p270"/>
          <p:cNvSpPr txBox="1"/>
          <p:nvPr/>
        </p:nvSpPr>
        <p:spPr>
          <a:xfrm>
            <a:off x="7596336" y="3068960"/>
            <a:ext cx="1512168" cy="23083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FF0000"/>
                </a:solidFill>
                <a:latin typeface="Arial"/>
                <a:ea typeface="Arial"/>
                <a:cs typeface="Arial"/>
                <a:sym typeface="Arial"/>
              </a:rPr>
              <a:t>Je suis votre délivrance des ténèbres dans le royaume du Fils de Dieu</a:t>
            </a:r>
            <a:endParaRPr sz="1800" b="1">
              <a:solidFill>
                <a:srgbClr val="FF0000"/>
              </a:solidFill>
              <a:latin typeface="Arial"/>
              <a:ea typeface="Arial"/>
              <a:cs typeface="Arial"/>
              <a:sym typeface="Arial"/>
            </a:endParaRPr>
          </a:p>
        </p:txBody>
      </p:sp>
      <p:sp>
        <p:nvSpPr>
          <p:cNvPr id="4718" name="Google Shape;4718;p270"/>
          <p:cNvSpPr txBox="1"/>
          <p:nvPr/>
        </p:nvSpPr>
        <p:spPr>
          <a:xfrm>
            <a:off x="7128792" y="5685055"/>
            <a:ext cx="2267744"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la plénitude de la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bénédiction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de Dieu</a:t>
            </a:r>
            <a:endParaRPr sz="1800" b="1">
              <a:solidFill>
                <a:schemeClr val="lt1"/>
              </a:solidFill>
              <a:latin typeface="Arial"/>
              <a:ea typeface="Arial"/>
              <a:cs typeface="Arial"/>
              <a:sym typeface="Arial"/>
            </a:endParaRPr>
          </a:p>
        </p:txBody>
      </p:sp>
      <p:sp>
        <p:nvSpPr>
          <p:cNvPr id="4719" name="Google Shape;4719;p270"/>
          <p:cNvSpPr txBox="1"/>
          <p:nvPr/>
        </p:nvSpPr>
        <p:spPr>
          <a:xfrm>
            <a:off x="1259632" y="417438"/>
            <a:ext cx="1512168"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ton pardon des péchés</a:t>
            </a:r>
            <a:endParaRPr sz="1800" b="1">
              <a:solidFill>
                <a:schemeClr val="lt1"/>
              </a:solidFill>
              <a:latin typeface="Arial"/>
              <a:ea typeface="Arial"/>
              <a:cs typeface="Arial"/>
              <a:sym typeface="Arial"/>
            </a:endParaRPr>
          </a:p>
        </p:txBody>
      </p:sp>
      <p:sp>
        <p:nvSpPr>
          <p:cNvPr id="4720" name="Google Shape;4720;p270"/>
          <p:cNvSpPr txBox="1"/>
          <p:nvPr/>
        </p:nvSpPr>
        <p:spPr>
          <a:xfrm>
            <a:off x="1128646" y="1988840"/>
            <a:ext cx="2147210"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ton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espoir de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gloire</a:t>
            </a:r>
            <a:endParaRPr sz="1800" b="1">
              <a:solidFill>
                <a:schemeClr val="lt1"/>
              </a:solidFill>
              <a:latin typeface="Arial"/>
              <a:ea typeface="Arial"/>
              <a:cs typeface="Arial"/>
              <a:sym typeface="Arial"/>
            </a:endParaRPr>
          </a:p>
        </p:txBody>
      </p:sp>
      <p:sp>
        <p:nvSpPr>
          <p:cNvPr id="4721" name="Google Shape;4721;p270"/>
          <p:cNvSpPr txBox="1"/>
          <p:nvPr/>
        </p:nvSpPr>
        <p:spPr>
          <a:xfrm>
            <a:off x="-252536" y="2383720"/>
            <a:ext cx="1944216" cy="147732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ton adoption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pour être l'enfant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de Dieu</a:t>
            </a:r>
            <a:endParaRPr sz="1800" b="1">
              <a:solidFill>
                <a:schemeClr val="lt1"/>
              </a:solidFill>
              <a:latin typeface="Arial"/>
              <a:ea typeface="Arial"/>
              <a:cs typeface="Arial"/>
              <a:sym typeface="Arial"/>
            </a:endParaRPr>
          </a:p>
        </p:txBody>
      </p:sp>
      <p:sp>
        <p:nvSpPr>
          <p:cNvPr id="4722" name="Google Shape;4722;p270"/>
          <p:cNvSpPr txBox="1"/>
          <p:nvPr/>
        </p:nvSpPr>
        <p:spPr>
          <a:xfrm>
            <a:off x="1259632" y="5734997"/>
            <a:ext cx="3135456"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FF0000"/>
                </a:solidFill>
                <a:latin typeface="Arial"/>
                <a:ea typeface="Arial"/>
                <a:cs typeface="Arial"/>
                <a:sym typeface="Arial"/>
              </a:rPr>
              <a:t>Je suis la plénitude spirituelle en Dieu</a:t>
            </a:r>
            <a:endParaRPr sz="1800" b="1">
              <a:solidFill>
                <a:srgbClr val="FF0000"/>
              </a:solidFill>
              <a:latin typeface="Arial"/>
              <a:ea typeface="Arial"/>
              <a:cs typeface="Arial"/>
              <a:sym typeface="Arial"/>
            </a:endParaRPr>
          </a:p>
        </p:txBody>
      </p:sp>
      <p:sp>
        <p:nvSpPr>
          <p:cNvPr id="4723" name="Google Shape;4723;p270"/>
          <p:cNvSpPr txBox="1"/>
          <p:nvPr/>
        </p:nvSpPr>
        <p:spPr>
          <a:xfrm>
            <a:off x="5580112" y="3862789"/>
            <a:ext cx="2016224"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vie </a:t>
            </a:r>
            <a:endParaRPr/>
          </a:p>
          <a:p>
            <a:pPr marL="0" marR="0" lvl="0" indent="0" algn="l" rtl="0">
              <a:spcBef>
                <a:spcPts val="0"/>
              </a:spcBef>
              <a:spcAft>
                <a:spcPts val="0"/>
              </a:spcAft>
              <a:buNone/>
            </a:pPr>
            <a:r>
              <a:rPr lang="en-US" sz="1800" b="1">
                <a:solidFill>
                  <a:schemeClr val="lt1"/>
                </a:solidFill>
                <a:latin typeface="Arial"/>
                <a:ea typeface="Arial"/>
                <a:cs typeface="Arial"/>
                <a:sym typeface="Arial"/>
              </a:rPr>
              <a:t>dans l’Esprit</a:t>
            </a:r>
            <a:endParaRPr sz="1800" b="1">
              <a:solidFill>
                <a:schemeClr val="lt1"/>
              </a:solidFill>
              <a:latin typeface="Arial"/>
              <a:ea typeface="Arial"/>
              <a:cs typeface="Arial"/>
              <a:sym typeface="Arial"/>
            </a:endParaRPr>
          </a:p>
        </p:txBody>
      </p:sp>
      <p:sp>
        <p:nvSpPr>
          <p:cNvPr id="4724" name="Google Shape;4724;p270"/>
          <p:cNvSpPr txBox="1"/>
          <p:nvPr/>
        </p:nvSpPr>
        <p:spPr>
          <a:xfrm rot="-1641654">
            <a:off x="1433939" y="1820242"/>
            <a:ext cx="6492240" cy="2651760"/>
          </a:xfrm>
          <a:prstGeom prst="rect">
            <a:avLst/>
          </a:prstGeom>
          <a:solidFill>
            <a:srgbClr val="FF00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a:solidFill>
                  <a:schemeClr val="dk2"/>
                </a:solidFill>
                <a:latin typeface="Arial Black"/>
                <a:ea typeface="Arial Black"/>
                <a:cs typeface="Arial Black"/>
                <a:sym typeface="Arial Black"/>
              </a:rPr>
              <a:t>La joie et la satisfaction sont en Dieu. Ouvrez les dons de Christ pour profiter du Seigneur par la foi dans les promesses de Dieu exprimées dans la louange! Promesses - Foi - Louange</a:t>
            </a:r>
            <a:endParaRPr sz="2800" b="0" i="0" u="none" strike="noStrike" cap="none">
              <a:solidFill>
                <a:schemeClr val="dk2"/>
              </a:solidFill>
              <a:latin typeface="Arial Black"/>
              <a:ea typeface="Arial Black"/>
              <a:cs typeface="Arial Black"/>
              <a:sym typeface="Arial Black"/>
            </a:endParaRPr>
          </a:p>
        </p:txBody>
      </p:sp>
    </p:spTree>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4728"/>
        <p:cNvGrpSpPr/>
        <p:nvPr/>
      </p:nvGrpSpPr>
      <p:grpSpPr>
        <a:xfrm>
          <a:off x="0" y="0"/>
          <a:ext cx="0" cy="0"/>
          <a:chOff x="0" y="0"/>
          <a:chExt cx="0" cy="0"/>
        </a:xfrm>
      </p:grpSpPr>
      <p:sp>
        <p:nvSpPr>
          <p:cNvPr id="4729" name="Google Shape;4729;p271"/>
          <p:cNvSpPr txBox="1"/>
          <p:nvPr/>
        </p:nvSpPr>
        <p:spPr>
          <a:xfrm rot="-2632572">
            <a:off x="410527" y="878214"/>
            <a:ext cx="2376264"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rgbClr val="00FF00"/>
                </a:solidFill>
                <a:latin typeface="Arial"/>
                <a:ea typeface="Arial"/>
                <a:cs typeface="Arial"/>
                <a:sym typeface="Arial"/>
              </a:rPr>
              <a:t>Mohammed</a:t>
            </a:r>
            <a:endParaRPr sz="3200">
              <a:solidFill>
                <a:srgbClr val="00FF00"/>
              </a:solidFill>
              <a:latin typeface="Arial"/>
              <a:ea typeface="Arial"/>
              <a:cs typeface="Arial"/>
              <a:sym typeface="Arial"/>
            </a:endParaRPr>
          </a:p>
        </p:txBody>
      </p:sp>
      <p:sp>
        <p:nvSpPr>
          <p:cNvPr id="4730" name="Google Shape;4730;p271"/>
          <p:cNvSpPr txBox="1"/>
          <p:nvPr/>
        </p:nvSpPr>
        <p:spPr>
          <a:xfrm>
            <a:off x="3347864" y="332656"/>
            <a:ext cx="2376264"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a:solidFill>
                  <a:srgbClr val="00FF00"/>
                </a:solidFill>
                <a:latin typeface="Arial"/>
                <a:ea typeface="Arial"/>
                <a:cs typeface="Arial"/>
                <a:sym typeface="Arial"/>
              </a:rPr>
              <a:t>Jésus</a:t>
            </a:r>
            <a:endParaRPr sz="3200">
              <a:solidFill>
                <a:srgbClr val="00FF00"/>
              </a:solidFill>
              <a:latin typeface="Arial"/>
              <a:ea typeface="Arial"/>
              <a:cs typeface="Arial"/>
              <a:sym typeface="Arial"/>
            </a:endParaRPr>
          </a:p>
        </p:txBody>
      </p:sp>
      <p:sp>
        <p:nvSpPr>
          <p:cNvPr id="4731" name="Google Shape;4731;p271"/>
          <p:cNvSpPr txBox="1"/>
          <p:nvPr/>
        </p:nvSpPr>
        <p:spPr>
          <a:xfrm>
            <a:off x="3347864" y="5157192"/>
            <a:ext cx="2376264" cy="107721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rgbClr val="00FF00"/>
                </a:solidFill>
                <a:latin typeface="Arial"/>
                <a:ea typeface="Arial"/>
                <a:cs typeface="Arial"/>
                <a:sym typeface="Arial"/>
              </a:rPr>
              <a:t>Gourous Hindous</a:t>
            </a:r>
            <a:endParaRPr sz="3200">
              <a:solidFill>
                <a:srgbClr val="00FF00"/>
              </a:solidFill>
              <a:latin typeface="Arial"/>
              <a:ea typeface="Arial"/>
              <a:cs typeface="Arial"/>
              <a:sym typeface="Arial"/>
            </a:endParaRPr>
          </a:p>
        </p:txBody>
      </p:sp>
      <p:sp>
        <p:nvSpPr>
          <p:cNvPr id="4732" name="Google Shape;4732;p271"/>
          <p:cNvSpPr txBox="1"/>
          <p:nvPr/>
        </p:nvSpPr>
        <p:spPr>
          <a:xfrm rot="-2632572">
            <a:off x="236529" y="5486726"/>
            <a:ext cx="2376264"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rgbClr val="00FF00"/>
                </a:solidFill>
                <a:latin typeface="Arial"/>
                <a:ea typeface="Arial"/>
                <a:cs typeface="Arial"/>
                <a:sym typeface="Arial"/>
              </a:rPr>
              <a:t>Moïse</a:t>
            </a:r>
            <a:endParaRPr sz="3200">
              <a:solidFill>
                <a:srgbClr val="00FF00"/>
              </a:solidFill>
              <a:latin typeface="Arial"/>
              <a:ea typeface="Arial"/>
              <a:cs typeface="Arial"/>
              <a:sym typeface="Arial"/>
            </a:endParaRPr>
          </a:p>
        </p:txBody>
      </p:sp>
      <p:sp>
        <p:nvSpPr>
          <p:cNvPr id="4733" name="Google Shape;4733;p271"/>
          <p:cNvSpPr txBox="1"/>
          <p:nvPr/>
        </p:nvSpPr>
        <p:spPr>
          <a:xfrm rot="2632572" flipH="1">
            <a:off x="6645241" y="5558734"/>
            <a:ext cx="2376264"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rgbClr val="00FF00"/>
                </a:solidFill>
                <a:latin typeface="Arial"/>
                <a:ea typeface="Arial"/>
                <a:cs typeface="Arial"/>
                <a:sym typeface="Arial"/>
              </a:rPr>
              <a:t>Bouddha</a:t>
            </a:r>
            <a:endParaRPr sz="3200">
              <a:solidFill>
                <a:srgbClr val="00FF00"/>
              </a:solidFill>
              <a:latin typeface="Arial"/>
              <a:ea typeface="Arial"/>
              <a:cs typeface="Arial"/>
              <a:sym typeface="Arial"/>
            </a:endParaRPr>
          </a:p>
        </p:txBody>
      </p:sp>
      <p:sp>
        <p:nvSpPr>
          <p:cNvPr id="4734" name="Google Shape;4734;p271"/>
          <p:cNvSpPr txBox="1"/>
          <p:nvPr/>
        </p:nvSpPr>
        <p:spPr>
          <a:xfrm rot="2632572" flipH="1">
            <a:off x="6531207" y="878214"/>
            <a:ext cx="2376264"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rgbClr val="00FF00"/>
                </a:solidFill>
                <a:latin typeface="Arial"/>
                <a:ea typeface="Arial"/>
                <a:cs typeface="Arial"/>
                <a:sym typeface="Arial"/>
              </a:rPr>
              <a:t>Confucius</a:t>
            </a:r>
            <a:endParaRPr sz="3200">
              <a:solidFill>
                <a:srgbClr val="00FF00"/>
              </a:solidFill>
              <a:latin typeface="Arial"/>
              <a:ea typeface="Arial"/>
              <a:cs typeface="Arial"/>
              <a:sym typeface="Arial"/>
            </a:endParaRPr>
          </a:p>
        </p:txBody>
      </p:sp>
      <p:sp>
        <p:nvSpPr>
          <p:cNvPr id="4735" name="Google Shape;4735;p271"/>
          <p:cNvSpPr txBox="1"/>
          <p:nvPr/>
        </p:nvSpPr>
        <p:spPr>
          <a:xfrm>
            <a:off x="323528" y="2407528"/>
            <a:ext cx="8496944" cy="267765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lt1"/>
                </a:solidFill>
                <a:latin typeface="Calibri"/>
                <a:ea typeface="Calibri"/>
                <a:cs typeface="Calibri"/>
                <a:sym typeface="Calibri"/>
              </a:rPr>
              <a:t>Quelqu'un d'autre peut-il nous offrir ces cadeaux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Est-ce que quelqu'un d'autre est mort en tant que sacrifice de Dieu une fois pour toutes pour le péché ? Est-ce que quelqu'un d'autre est l'infini Fils de Dieu, notre Messie et Seigneur ressuscité, qui pourvoit en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lui-même tout ce dont nous avons besoin en Dieu ?</a:t>
            </a:r>
            <a:endParaRPr sz="2800" b="1">
              <a:solidFill>
                <a:schemeClr val="lt1"/>
              </a:solidFill>
              <a:latin typeface="Calibri"/>
              <a:ea typeface="Calibri"/>
              <a:cs typeface="Calibri"/>
              <a:sym typeface="Calibri"/>
            </a:endParaRPr>
          </a:p>
        </p:txBody>
      </p:sp>
      <p:sp>
        <p:nvSpPr>
          <p:cNvPr id="4736" name="Google Shape;4736;p271"/>
          <p:cNvSpPr/>
          <p:nvPr/>
        </p:nvSpPr>
        <p:spPr>
          <a:xfrm>
            <a:off x="4089648" y="1196752"/>
            <a:ext cx="914400" cy="1828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737" name="Google Shape;4737;p271"/>
          <p:cNvSpPr/>
          <p:nvPr/>
        </p:nvSpPr>
        <p:spPr>
          <a:xfrm rot="-5400000">
            <a:off x="3912488" y="1529368"/>
            <a:ext cx="1280160" cy="1828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1596"/>
        <p:cNvGrpSpPr/>
        <p:nvPr/>
      </p:nvGrpSpPr>
      <p:grpSpPr>
        <a:xfrm>
          <a:off x="0" y="0"/>
          <a:ext cx="0" cy="0"/>
          <a:chOff x="0" y="0"/>
          <a:chExt cx="0" cy="0"/>
        </a:xfrm>
      </p:grpSpPr>
      <p:sp>
        <p:nvSpPr>
          <p:cNvPr id="1597" name="Google Shape;1597;p91"/>
          <p:cNvSpPr txBox="1">
            <a:spLocks noGrp="1"/>
          </p:cNvSpPr>
          <p:nvPr>
            <p:ph type="title"/>
          </p:nvPr>
        </p:nvSpPr>
        <p:spPr>
          <a:xfrm>
            <a:off x="35496" y="2276872"/>
            <a:ext cx="210312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2800" b="1" dirty="0" err="1" smtClean="0">
                <a:solidFill>
                  <a:schemeClr val="lt1"/>
                </a:solidFill>
                <a:latin typeface="Calibri"/>
                <a:ea typeface="Calibri"/>
                <a:cs typeface="Calibri"/>
                <a:sym typeface="Calibri"/>
              </a:rPr>
              <a:t>Bouddhisme</a:t>
            </a:r>
            <a:r>
              <a:rPr lang="en-US" sz="2800" dirty="0" smtClean="0">
                <a:solidFill>
                  <a:schemeClr val="lt1"/>
                </a:solidFill>
                <a:latin typeface="Calibri"/>
                <a:ea typeface="Calibri"/>
                <a:cs typeface="Calibri"/>
                <a:sym typeface="Calibri"/>
              </a:rPr>
              <a:t> </a:t>
            </a:r>
            <a:r>
              <a:rPr lang="en-US" sz="2800" dirty="0">
                <a:solidFill>
                  <a:schemeClr val="lt1"/>
                </a:solidFill>
                <a:latin typeface="Calibri"/>
                <a:ea typeface="Calibri"/>
                <a:cs typeface="Calibri"/>
                <a:sym typeface="Calibri"/>
              </a:rPr>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dit</a:t>
            </a:r>
            <a:r>
              <a:rPr lang="en-US" sz="2800" dirty="0">
                <a:solidFill>
                  <a:schemeClr val="lt1"/>
                </a:solidFill>
                <a:latin typeface="Calibri"/>
                <a:ea typeface="Calibri"/>
                <a:cs typeface="Calibri"/>
                <a:sym typeface="Calibri"/>
              </a:rPr>
              <a:t>:</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r>
            <a:br>
              <a:rPr lang="en-US" sz="2800" dirty="0">
                <a:solidFill>
                  <a:schemeClr val="lt1"/>
                </a:solidFill>
                <a:latin typeface="Calibri"/>
                <a:ea typeface="Calibri"/>
                <a:cs typeface="Calibri"/>
                <a:sym typeface="Calibri"/>
              </a:rPr>
            </a:br>
            <a:r>
              <a:rPr lang="en-US" sz="1400" dirty="0">
                <a:solidFill>
                  <a:schemeClr val="lt1"/>
                </a:solidFill>
                <a:latin typeface="Calibri"/>
                <a:ea typeface="Calibri"/>
                <a:cs typeface="Calibri"/>
                <a:sym typeface="Calibri"/>
              </a:rPr>
              <a:t/>
            </a:r>
            <a:br>
              <a:rPr lang="en-US" sz="14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Chemin</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octuple</a:t>
            </a:r>
            <a:endParaRPr sz="2800" dirty="0">
              <a:solidFill>
                <a:schemeClr val="lt1"/>
              </a:solidFill>
              <a:latin typeface="Calibri"/>
              <a:ea typeface="Calibri"/>
              <a:cs typeface="Calibri"/>
              <a:sym typeface="Calibri"/>
            </a:endParaRPr>
          </a:p>
        </p:txBody>
      </p:sp>
      <p:sp>
        <p:nvSpPr>
          <p:cNvPr id="1598" name="Google Shape;1598;p91"/>
          <p:cNvSpPr txBox="1"/>
          <p:nvPr/>
        </p:nvSpPr>
        <p:spPr>
          <a:xfrm>
            <a:off x="1945392" y="2276872"/>
            <a:ext cx="219456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2800"/>
              <a:buFont typeface="Calibri"/>
              <a:buNone/>
            </a:pPr>
            <a:r>
              <a:rPr lang="en-US" sz="2800" b="1" i="0" u="none" strike="noStrike" cap="none" dirty="0" smtClean="0">
                <a:solidFill>
                  <a:schemeClr val="lt1"/>
                </a:solidFill>
                <a:latin typeface="Calibri"/>
                <a:ea typeface="Calibri"/>
                <a:cs typeface="Calibri"/>
                <a:sym typeface="Calibri"/>
              </a:rPr>
              <a:t>Islam</a:t>
            </a:r>
            <a:endParaRPr dirty="0"/>
          </a:p>
          <a:p>
            <a:pPr marL="0" marR="0" lvl="0" indent="0" algn="ctr" rtl="0">
              <a:spcBef>
                <a:spcPts val="0"/>
              </a:spcBef>
              <a:spcAft>
                <a:spcPts val="0"/>
              </a:spcAft>
              <a:buNone/>
            </a:pPr>
            <a:r>
              <a:rPr lang="en-US" sz="2800" b="0" i="0" u="none" strike="noStrike" cap="none" dirty="0" err="1">
                <a:solidFill>
                  <a:schemeClr val="lt1"/>
                </a:solidFill>
                <a:latin typeface="Calibri"/>
                <a:ea typeface="Calibri"/>
                <a:cs typeface="Calibri"/>
                <a:sym typeface="Calibri"/>
              </a:rPr>
              <a:t>dit</a:t>
            </a:r>
            <a:r>
              <a:rPr lang="en-US" sz="2800" b="0" i="0" u="none" strike="noStrike" cap="none" dirty="0">
                <a:solidFill>
                  <a:schemeClr val="lt1"/>
                </a:solidFill>
                <a:latin typeface="Calibri"/>
                <a:ea typeface="Calibri"/>
                <a:cs typeface="Calibri"/>
                <a:sym typeface="Calibri"/>
              </a:rPr>
              <a:t>:</a:t>
            </a:r>
            <a:br>
              <a:rPr lang="en-US" sz="2800" b="0" i="0" u="none" strike="noStrike" cap="none"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tout </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Allah </a:t>
            </a:r>
            <a:endParaRPr dirty="0"/>
          </a:p>
          <a:p>
            <a:pPr marL="0" marR="0" lvl="0" indent="0" algn="ctr" rtl="0">
              <a:spcBef>
                <a:spcPts val="0"/>
              </a:spcBef>
              <a:spcAft>
                <a:spcPts val="0"/>
              </a:spcAft>
              <a:buNone/>
            </a:pPr>
            <a:r>
              <a:rPr lang="en-US" sz="2800" dirty="0" err="1">
                <a:solidFill>
                  <a:schemeClr val="lt1"/>
                </a:solidFill>
                <a:latin typeface="Calibri"/>
                <a:ea typeface="Calibri"/>
                <a:cs typeface="Calibri"/>
                <a:sym typeface="Calibri"/>
              </a:rPr>
              <a:t>veut</a:t>
            </a:r>
            <a:endParaRPr sz="2800" b="0" i="0" u="none" strike="noStrike" cap="none" dirty="0">
              <a:solidFill>
                <a:schemeClr val="lt1"/>
              </a:solidFill>
              <a:latin typeface="Calibri"/>
              <a:ea typeface="Calibri"/>
              <a:cs typeface="Calibri"/>
              <a:sym typeface="Calibri"/>
            </a:endParaRPr>
          </a:p>
          <a:p>
            <a:pPr marL="0" marR="0" lvl="0" indent="0" algn="ctr" rtl="0">
              <a:spcBef>
                <a:spcPts val="0"/>
              </a:spcBef>
              <a:spcAft>
                <a:spcPts val="0"/>
              </a:spcAft>
              <a:buNone/>
            </a:pPr>
            <a:endParaRPr sz="1600" dirty="0">
              <a:solidFill>
                <a:schemeClr val="lt1"/>
              </a:solidFill>
              <a:latin typeface="Calibri"/>
              <a:ea typeface="Calibri"/>
              <a:cs typeface="Calibri"/>
              <a:sym typeface="Calibri"/>
            </a:endParaRPr>
          </a:p>
          <a:p>
            <a:pPr marL="0" marR="0" lvl="0" indent="0" algn="ctr" rtl="0">
              <a:spcBef>
                <a:spcPts val="0"/>
              </a:spcBef>
              <a:spcAft>
                <a:spcPts val="0"/>
              </a:spcAft>
              <a:buNone/>
            </a:pPr>
            <a:r>
              <a:rPr lang="en-US" sz="2800" dirty="0" err="1">
                <a:solidFill>
                  <a:schemeClr val="lt1"/>
                </a:solidFill>
                <a:latin typeface="Calibri"/>
                <a:ea typeface="Calibri"/>
                <a:cs typeface="Calibri"/>
                <a:sym typeface="Calibri"/>
              </a:rPr>
              <a:t>cinq</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piliers</a:t>
            </a:r>
            <a:r>
              <a:rPr lang="en-US" sz="2800"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de </a:t>
            </a:r>
            <a:r>
              <a:rPr lang="en-US" sz="2800" dirty="0" err="1">
                <a:solidFill>
                  <a:schemeClr val="lt1"/>
                </a:solidFill>
                <a:latin typeface="Calibri"/>
                <a:ea typeface="Calibri"/>
                <a:cs typeface="Calibri"/>
                <a:sym typeface="Calibri"/>
              </a:rPr>
              <a:t>l’Islam</a:t>
            </a:r>
            <a:endParaRPr sz="2800" b="0" u="none" strike="noStrike" cap="none" dirty="0">
              <a:solidFill>
                <a:schemeClr val="lt1"/>
              </a:solidFill>
              <a:latin typeface="Calibri"/>
              <a:ea typeface="Calibri"/>
              <a:cs typeface="Calibri"/>
              <a:sym typeface="Calibri"/>
            </a:endParaRPr>
          </a:p>
        </p:txBody>
      </p:sp>
      <p:pic>
        <p:nvPicPr>
          <p:cNvPr id="1599" name="Google Shape;1599;p91" descr="4you.png"/>
          <p:cNvPicPr preferRelativeResize="0"/>
          <p:nvPr/>
        </p:nvPicPr>
        <p:blipFill rotWithShape="1">
          <a:blip r:embed="rId3">
            <a:alphaModFix/>
          </a:blip>
          <a:srcRect/>
          <a:stretch/>
        </p:blipFill>
        <p:spPr>
          <a:xfrm>
            <a:off x="6372200" y="3171031"/>
            <a:ext cx="2614516" cy="2562225"/>
          </a:xfrm>
          <a:prstGeom prst="rect">
            <a:avLst/>
          </a:prstGeom>
          <a:noFill/>
          <a:ln>
            <a:noFill/>
          </a:ln>
        </p:spPr>
      </p:pic>
      <p:sp>
        <p:nvSpPr>
          <p:cNvPr id="1600" name="Google Shape;1600;p91"/>
          <p:cNvSpPr txBox="1"/>
          <p:nvPr/>
        </p:nvSpPr>
        <p:spPr>
          <a:xfrm>
            <a:off x="6804248" y="5157192"/>
            <a:ext cx="995785"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a:solidFill>
                  <a:srgbClr val="800000"/>
                </a:solidFill>
                <a:latin typeface="Arial"/>
                <a:ea typeface="Arial"/>
                <a:cs typeface="Arial"/>
                <a:sym typeface="Arial"/>
              </a:rPr>
              <a:t>GospelGifs.com</a:t>
            </a:r>
            <a:endParaRPr sz="1000">
              <a:solidFill>
                <a:srgbClr val="800000"/>
              </a:solidFill>
              <a:latin typeface="Arial"/>
              <a:ea typeface="Arial"/>
              <a:cs typeface="Arial"/>
              <a:sym typeface="Arial"/>
            </a:endParaRPr>
          </a:p>
        </p:txBody>
      </p:sp>
      <p:sp>
        <p:nvSpPr>
          <p:cNvPr id="1601" name="Google Shape;1601;p91"/>
          <p:cNvSpPr txBox="1"/>
          <p:nvPr/>
        </p:nvSpPr>
        <p:spPr>
          <a:xfrm>
            <a:off x="152400" y="6106180"/>
            <a:ext cx="4267200"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a:solidFill>
                  <a:schemeClr val="lt1"/>
                </a:solidFill>
                <a:latin typeface="Arial"/>
                <a:ea typeface="Arial"/>
                <a:cs typeface="Arial"/>
                <a:sym typeface="Arial"/>
              </a:rPr>
              <a:t>More free resources on the grace of God in Christ </a:t>
            </a:r>
            <a:r>
              <a:rPr lang="en-US" sz="1400">
                <a:solidFill>
                  <a:schemeClr val="lt1"/>
                </a:solidFill>
                <a:latin typeface="Arial Narrow"/>
                <a:ea typeface="Arial Narrow"/>
                <a:cs typeface="Arial Narrow"/>
                <a:sym typeface="Arial Narrow"/>
              </a:rPr>
              <a:t>@</a:t>
            </a:r>
            <a:r>
              <a:rPr lang="en-US" sz="1400">
                <a:solidFill>
                  <a:schemeClr val="lt1"/>
                </a:solidFill>
                <a:latin typeface="Arial"/>
                <a:ea typeface="Arial"/>
                <a:cs typeface="Arial"/>
                <a:sym typeface="Arial"/>
              </a:rPr>
              <a:t> www.GraceGodChrist.com</a:t>
            </a:r>
            <a:endParaRPr sz="1400">
              <a:solidFill>
                <a:schemeClr val="lt1"/>
              </a:solidFill>
              <a:latin typeface="Arial"/>
              <a:ea typeface="Arial"/>
              <a:cs typeface="Arial"/>
              <a:sym typeface="Arial"/>
            </a:endParaRPr>
          </a:p>
        </p:txBody>
      </p:sp>
      <p:sp>
        <p:nvSpPr>
          <p:cNvPr id="1602" name="Google Shape;1602;p91"/>
          <p:cNvSpPr txBox="1"/>
          <p:nvPr/>
        </p:nvSpPr>
        <p:spPr>
          <a:xfrm>
            <a:off x="4006140" y="2286414"/>
            <a:ext cx="2517326"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i="0" u="none" strike="noStrike" cap="none" dirty="0" err="1">
                <a:solidFill>
                  <a:schemeClr val="lt1"/>
                </a:solidFill>
                <a:latin typeface="Calibri"/>
                <a:ea typeface="Calibri"/>
                <a:cs typeface="Calibri"/>
                <a:sym typeface="Calibri"/>
              </a:rPr>
              <a:t>Hindouisme</a:t>
            </a:r>
            <a:r>
              <a:rPr lang="en-US" sz="2800" b="0" i="0" u="none" strike="noStrike" cap="none" dirty="0">
                <a:solidFill>
                  <a:schemeClr val="lt1"/>
                </a:solidFill>
                <a:latin typeface="Calibri"/>
                <a:ea typeface="Calibri"/>
                <a:cs typeface="Calibri"/>
                <a:sym typeface="Calibri"/>
              </a:rPr>
              <a:t> </a:t>
            </a:r>
            <a:br>
              <a:rPr lang="en-US" sz="2800" b="0" i="0" u="none" strike="noStrike" cap="none" dirty="0">
                <a:solidFill>
                  <a:schemeClr val="lt1"/>
                </a:solidFill>
                <a:latin typeface="Calibri"/>
                <a:ea typeface="Calibri"/>
                <a:cs typeface="Calibri"/>
                <a:sym typeface="Calibri"/>
              </a:rPr>
            </a:br>
            <a:r>
              <a:rPr lang="en-US" sz="2800" b="0" i="0" u="none" strike="noStrike" cap="none" dirty="0" err="1">
                <a:solidFill>
                  <a:schemeClr val="lt1"/>
                </a:solidFill>
                <a:latin typeface="Calibri"/>
                <a:ea typeface="Calibri"/>
                <a:cs typeface="Calibri"/>
                <a:sym typeface="Calibri"/>
              </a:rPr>
              <a:t>dit</a:t>
            </a:r>
            <a:r>
              <a:rPr lang="en-US" sz="2800" b="0" i="0" u="none" strike="noStrike" cap="none" dirty="0">
                <a:solidFill>
                  <a:schemeClr val="lt1"/>
                </a:solidFill>
                <a:latin typeface="Calibri"/>
                <a:ea typeface="Calibri"/>
                <a:cs typeface="Calibri"/>
                <a:sym typeface="Calibri"/>
              </a:rPr>
              <a:t>:</a:t>
            </a:r>
            <a:br>
              <a:rPr lang="en-US" sz="2800" b="0" i="0" u="none" strike="noStrike" cap="none"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r>
            <a:br>
              <a:rPr lang="en-US" sz="2800" dirty="0">
                <a:solidFill>
                  <a:schemeClr val="lt1"/>
                </a:solidFill>
                <a:latin typeface="Calibri"/>
                <a:ea typeface="Calibri"/>
                <a:cs typeface="Calibri"/>
                <a:sym typeface="Calibri"/>
              </a:rPr>
            </a:br>
            <a:r>
              <a:rPr lang="en-US" sz="1600" dirty="0">
                <a:solidFill>
                  <a:schemeClr val="lt1"/>
                </a:solidFill>
                <a:latin typeface="Calibri"/>
                <a:ea typeface="Calibri"/>
                <a:cs typeface="Calibri"/>
                <a:sym typeface="Calibri"/>
              </a:rPr>
              <a:t/>
            </a:r>
            <a:br>
              <a:rPr lang="en-US" sz="16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de </a:t>
            </a:r>
            <a:r>
              <a:rPr lang="en-US" sz="2800" dirty="0" err="1">
                <a:solidFill>
                  <a:schemeClr val="lt1"/>
                </a:solidFill>
                <a:latin typeface="Calibri"/>
                <a:ea typeface="Calibri"/>
                <a:cs typeface="Calibri"/>
                <a:sym typeface="Calibri"/>
              </a:rPr>
              <a:t>nombreux</a:t>
            </a:r>
            <a:r>
              <a:rPr lang="en-US" sz="2800"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chemins </a:t>
            </a:r>
            <a:endParaRPr sz="2800" b="0" i="0" u="none" strike="noStrike" cap="none" dirty="0">
              <a:solidFill>
                <a:schemeClr val="lt1"/>
              </a:solidFill>
              <a:latin typeface="Calibri"/>
              <a:ea typeface="Calibri"/>
              <a:cs typeface="Calibri"/>
              <a:sym typeface="Calibri"/>
            </a:endParaRPr>
          </a:p>
        </p:txBody>
      </p:sp>
      <p:sp>
        <p:nvSpPr>
          <p:cNvPr id="1603" name="Google Shape;1603;p91"/>
          <p:cNvSpPr txBox="1"/>
          <p:nvPr/>
        </p:nvSpPr>
        <p:spPr>
          <a:xfrm>
            <a:off x="6293296" y="2770191"/>
            <a:ext cx="27432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dirty="0" err="1">
                <a:solidFill>
                  <a:schemeClr val="lt1"/>
                </a:solidFill>
                <a:latin typeface="Calibri"/>
                <a:ea typeface="Calibri"/>
                <a:cs typeface="Calibri"/>
                <a:sym typeface="Calibri"/>
              </a:rPr>
              <a:t>Jésus</a:t>
            </a:r>
            <a:r>
              <a:rPr lang="en-US" sz="2800" b="1"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dirty="0" err="1">
                <a:solidFill>
                  <a:schemeClr val="lt1"/>
                </a:solidFill>
                <a:latin typeface="Calibri"/>
                <a:ea typeface="Calibri"/>
                <a:cs typeface="Calibri"/>
                <a:sym typeface="Calibri"/>
              </a:rPr>
              <a:t>dit</a:t>
            </a:r>
            <a:r>
              <a:rPr lang="en-US" sz="2800" dirty="0">
                <a:solidFill>
                  <a:schemeClr val="lt1"/>
                </a:solidFill>
                <a:latin typeface="Calibri"/>
                <a:ea typeface="Calibri"/>
                <a:cs typeface="Calibri"/>
                <a:sym typeface="Calibri"/>
              </a:rPr>
              <a:t> : </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Je FAIS.</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Je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tout pour </a:t>
            </a:r>
            <a:r>
              <a:rPr lang="en-US" sz="2800" dirty="0" err="1">
                <a:solidFill>
                  <a:schemeClr val="lt1"/>
                </a:solidFill>
                <a:latin typeface="Calibri"/>
                <a:ea typeface="Calibri"/>
                <a:cs typeface="Calibri"/>
                <a:sym typeface="Calibri"/>
              </a:rPr>
              <a:t>vous</a:t>
            </a:r>
            <a:r>
              <a:rPr lang="en-US" sz="2800" dirty="0">
                <a:solidFill>
                  <a:schemeClr val="lt1"/>
                </a:solidFill>
                <a:latin typeface="Calibri"/>
                <a:ea typeface="Calibri"/>
                <a:cs typeface="Calibri"/>
                <a:sym typeface="Calibri"/>
              </a:rPr>
              <a:t>. Je </a:t>
            </a:r>
            <a:r>
              <a:rPr lang="en-US" sz="2800" dirty="0" err="1">
                <a:solidFill>
                  <a:schemeClr val="lt1"/>
                </a:solidFill>
                <a:latin typeface="Calibri"/>
                <a:ea typeface="Calibri"/>
                <a:cs typeface="Calibri"/>
                <a:sym typeface="Calibri"/>
              </a:rPr>
              <a:t>donne</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vous</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recevez</a:t>
            </a:r>
            <a:r>
              <a:rPr lang="en-US" sz="2800" dirty="0">
                <a:solidFill>
                  <a:schemeClr val="lt1"/>
                </a:solidFill>
                <a:latin typeface="Calibri"/>
                <a:ea typeface="Calibri"/>
                <a:cs typeface="Calibri"/>
                <a:sym typeface="Calibri"/>
              </a:rPr>
              <a:t>.  Pas </a:t>
            </a: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a:t>
            </a:r>
            <a:endParaRPr sz="280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2000"/>
              <a:buFont typeface="Arial"/>
              <a:buNone/>
            </a:pPr>
            <a:endParaRPr sz="2000"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2800"/>
              <a:buFont typeface="Arial"/>
              <a:buNone/>
            </a:pPr>
            <a:endParaRPr sz="280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2800"/>
              <a:buFont typeface="Arial"/>
              <a:buNone/>
            </a:pPr>
            <a:endParaRPr sz="3600"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2800"/>
              <a:buFont typeface="Arial"/>
              <a:buNone/>
            </a:pPr>
            <a:endParaRPr sz="280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2800"/>
              <a:buFont typeface="Arial"/>
              <a:buNone/>
            </a:pPr>
            <a:endParaRPr sz="2800" dirty="0">
              <a:solidFill>
                <a:schemeClr val="lt1"/>
              </a:solidFill>
              <a:latin typeface="Calibri"/>
              <a:ea typeface="Calibri"/>
              <a:cs typeface="Calibri"/>
              <a:sym typeface="Calibri"/>
            </a:endParaRPr>
          </a:p>
          <a:p>
            <a:pPr marL="0" marR="0" lvl="0" indent="0" algn="ctr" rtl="0">
              <a:spcBef>
                <a:spcPts val="0"/>
              </a:spcBef>
              <a:spcAft>
                <a:spcPts val="0"/>
              </a:spcAft>
              <a:buNone/>
            </a:pPr>
            <a:r>
              <a:rPr lang="en-US" sz="2800" i="0" u="none" strike="noStrike" cap="none" dirty="0">
                <a:solidFill>
                  <a:schemeClr val="lt1"/>
                </a:solidFill>
                <a:latin typeface="Calibri"/>
                <a:ea typeface="Calibri"/>
                <a:cs typeface="Calibri"/>
                <a:sym typeface="Calibri"/>
              </a:rPr>
              <a:t/>
            </a:r>
            <a:br>
              <a:rPr lang="en-US" sz="2800" i="0" u="none" strike="noStrike" cap="none"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Viens</a:t>
            </a:r>
            <a:r>
              <a:rPr lang="en-US" sz="2800" dirty="0">
                <a:solidFill>
                  <a:schemeClr val="lt1"/>
                </a:solidFill>
                <a:latin typeface="Calibri"/>
                <a:ea typeface="Calibri"/>
                <a:cs typeface="Calibri"/>
                <a:sym typeface="Calibri"/>
              </a:rPr>
              <a:t> à </a:t>
            </a:r>
            <a:r>
              <a:rPr lang="en-US" sz="2800" dirty="0" err="1">
                <a:solidFill>
                  <a:schemeClr val="lt1"/>
                </a:solidFill>
                <a:latin typeface="Calibri"/>
                <a:ea typeface="Calibri"/>
                <a:cs typeface="Calibri"/>
                <a:sym typeface="Calibri"/>
              </a:rPr>
              <a:t>moi</a:t>
            </a:r>
            <a:r>
              <a:rPr lang="en-US" sz="2800"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et bois.</a:t>
            </a:r>
            <a:endParaRPr sz="2800" i="0" u="none" strike="noStrike" cap="none"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8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4753"/>
        <p:cNvGrpSpPr/>
        <p:nvPr/>
      </p:nvGrpSpPr>
      <p:grpSpPr>
        <a:xfrm>
          <a:off x="0" y="0"/>
          <a:ext cx="0" cy="0"/>
          <a:chOff x="0" y="0"/>
          <a:chExt cx="0" cy="0"/>
        </a:xfrm>
      </p:grpSpPr>
      <p:sp>
        <p:nvSpPr>
          <p:cNvPr id="4754" name="Google Shape;4754;p273"/>
          <p:cNvSpPr/>
          <p:nvPr/>
        </p:nvSpPr>
        <p:spPr>
          <a:xfrm>
            <a:off x="4383400" y="1700808"/>
            <a:ext cx="548640" cy="13716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755" name="Google Shape;4755;p273"/>
          <p:cNvSpPr/>
          <p:nvPr/>
        </p:nvSpPr>
        <p:spPr>
          <a:xfrm>
            <a:off x="4572000" y="1628800"/>
            <a:ext cx="137160" cy="6400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756" name="Google Shape;4756;p273"/>
          <p:cNvSpPr txBox="1"/>
          <p:nvPr/>
        </p:nvSpPr>
        <p:spPr>
          <a:xfrm>
            <a:off x="72008" y="3129930"/>
            <a:ext cx="8964488" cy="3635827"/>
          </a:xfrm>
          <a:prstGeom prst="rect">
            <a:avLst/>
          </a:prstGeom>
          <a:noFill/>
          <a:ln>
            <a:noFill/>
          </a:ln>
        </p:spPr>
        <p:txBody>
          <a:bodyPr spcFirstLastPara="1" wrap="square" lIns="91425" tIns="45700" rIns="91425" bIns="45700" anchor="t" anchorCtr="0">
            <a:spAutoFit/>
          </a:bodyPr>
          <a:lstStyle/>
          <a:p>
            <a:pPr marL="0" marR="0" lvl="0" indent="0" algn="ctr" rtl="0">
              <a:lnSpc>
                <a:spcPct val="114285"/>
              </a:lnSpc>
              <a:spcBef>
                <a:spcPts val="0"/>
              </a:spcBef>
              <a:spcAft>
                <a:spcPts val="0"/>
              </a:spcAft>
              <a:buNone/>
            </a:pPr>
            <a:r>
              <a:rPr lang="en-US" sz="2400" b="1" dirty="0">
                <a:solidFill>
                  <a:schemeClr val="dk2"/>
                </a:solidFill>
                <a:latin typeface="Calibri"/>
                <a:ea typeface="Calibri"/>
                <a:cs typeface="Calibri"/>
                <a:sym typeface="Calibri"/>
              </a:rPr>
              <a:t>Il </a:t>
            </a:r>
            <a:r>
              <a:rPr lang="en-US" sz="2400" b="1" dirty="0" err="1">
                <a:solidFill>
                  <a:schemeClr val="dk2"/>
                </a:solidFill>
                <a:latin typeface="Calibri"/>
                <a:ea typeface="Calibri"/>
                <a:cs typeface="Calibri"/>
                <a:sym typeface="Calibri"/>
              </a:rPr>
              <a:t>n'y</a:t>
            </a:r>
            <a:r>
              <a:rPr lang="en-US" sz="2400" b="1" dirty="0">
                <a:solidFill>
                  <a:schemeClr val="dk2"/>
                </a:solidFill>
                <a:latin typeface="Calibri"/>
                <a:ea typeface="Calibri"/>
                <a:cs typeface="Calibri"/>
                <a:sym typeface="Calibri"/>
              </a:rPr>
              <a:t> a </a:t>
            </a:r>
            <a:r>
              <a:rPr lang="en-US" sz="2400" b="1" dirty="0" err="1">
                <a:solidFill>
                  <a:schemeClr val="dk2"/>
                </a:solidFill>
                <a:latin typeface="Calibri"/>
                <a:ea typeface="Calibri"/>
                <a:cs typeface="Calibri"/>
                <a:sym typeface="Calibri"/>
              </a:rPr>
              <a:t>rien</a:t>
            </a:r>
            <a:r>
              <a:rPr lang="en-US" sz="2400" b="1" dirty="0">
                <a:solidFill>
                  <a:schemeClr val="dk2"/>
                </a:solidFill>
                <a:latin typeface="Calibri"/>
                <a:ea typeface="Calibri"/>
                <a:cs typeface="Calibri"/>
                <a:sym typeface="Calibri"/>
              </a:rPr>
              <a:t> de plus </a:t>
            </a:r>
            <a:r>
              <a:rPr lang="en-US" sz="2400" b="1" dirty="0" err="1">
                <a:solidFill>
                  <a:schemeClr val="dk2"/>
                </a:solidFill>
                <a:latin typeface="Calibri"/>
                <a:ea typeface="Calibri"/>
                <a:cs typeface="Calibri"/>
                <a:sym typeface="Calibri"/>
              </a:rPr>
              <a:t>époustouflant</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délicieux</a:t>
            </a:r>
            <a:r>
              <a:rPr lang="en-US" sz="2400" b="1" dirty="0">
                <a:solidFill>
                  <a:schemeClr val="dk2"/>
                </a:solidFill>
                <a:latin typeface="Calibri"/>
                <a:ea typeface="Calibri"/>
                <a:cs typeface="Calibri"/>
                <a:sym typeface="Calibri"/>
              </a:rPr>
              <a:t>, excitant et </a:t>
            </a:r>
            <a:r>
              <a:rPr lang="en-US" sz="2400" b="1" dirty="0" err="1">
                <a:solidFill>
                  <a:schemeClr val="dk2"/>
                </a:solidFill>
                <a:latin typeface="Calibri"/>
                <a:ea typeface="Calibri"/>
                <a:cs typeface="Calibri"/>
                <a:sym typeface="Calibri"/>
              </a:rPr>
              <a:t>satisfaisant</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qu'une</a:t>
            </a:r>
            <a:r>
              <a:rPr lang="en-US" sz="2400" b="1" dirty="0">
                <a:solidFill>
                  <a:schemeClr val="dk2"/>
                </a:solidFill>
                <a:latin typeface="Calibri"/>
                <a:ea typeface="Calibri"/>
                <a:cs typeface="Calibri"/>
                <a:sym typeface="Calibri"/>
              </a:rPr>
              <a:t> relation </a:t>
            </a:r>
            <a:r>
              <a:rPr lang="en-US" sz="2400" b="1" dirty="0" err="1">
                <a:solidFill>
                  <a:schemeClr val="dk2"/>
                </a:solidFill>
                <a:latin typeface="Calibri"/>
                <a:ea typeface="Calibri"/>
                <a:cs typeface="Calibri"/>
                <a:sym typeface="Calibri"/>
              </a:rPr>
              <a:t>personnelle</a:t>
            </a:r>
            <a:r>
              <a:rPr lang="en-US" sz="2400" b="1" dirty="0">
                <a:solidFill>
                  <a:schemeClr val="dk2"/>
                </a:solidFill>
                <a:latin typeface="Calibri"/>
                <a:ea typeface="Calibri"/>
                <a:cs typeface="Calibri"/>
                <a:sym typeface="Calibri"/>
              </a:rPr>
              <a:t> avec Dieu le Père, le </a:t>
            </a:r>
            <a:r>
              <a:rPr lang="en-US" sz="2400" b="1" dirty="0" err="1">
                <a:solidFill>
                  <a:schemeClr val="dk2"/>
                </a:solidFill>
                <a:latin typeface="Calibri"/>
                <a:ea typeface="Calibri"/>
                <a:cs typeface="Calibri"/>
                <a:sym typeface="Calibri"/>
              </a:rPr>
              <a:t>Fils</a:t>
            </a:r>
            <a:r>
              <a:rPr lang="en-US" sz="2400" b="1" dirty="0">
                <a:solidFill>
                  <a:schemeClr val="dk2"/>
                </a:solidFill>
                <a:latin typeface="Calibri"/>
                <a:ea typeface="Calibri"/>
                <a:cs typeface="Calibri"/>
                <a:sym typeface="Calibri"/>
              </a:rPr>
              <a:t> et </a:t>
            </a:r>
            <a:r>
              <a:rPr lang="en-US" sz="2400" b="1" dirty="0" err="1">
                <a:solidFill>
                  <a:schemeClr val="dk2"/>
                </a:solidFill>
                <a:latin typeface="Calibri"/>
                <a:ea typeface="Calibri"/>
                <a:cs typeface="Calibri"/>
                <a:sym typeface="Calibri"/>
              </a:rPr>
              <a:t>l'Esprit</a:t>
            </a:r>
            <a:r>
              <a:rPr lang="en-US" sz="2400" b="1" dirty="0">
                <a:solidFill>
                  <a:schemeClr val="dk2"/>
                </a:solidFill>
                <a:latin typeface="Calibri"/>
                <a:ea typeface="Calibri"/>
                <a:cs typeface="Calibri"/>
                <a:sym typeface="Calibri"/>
              </a:rPr>
              <a:t> pour </a:t>
            </a:r>
            <a:r>
              <a:rPr lang="en-US" sz="2400" b="1" dirty="0" err="1">
                <a:solidFill>
                  <a:schemeClr val="dk2"/>
                </a:solidFill>
                <a:latin typeface="Calibri"/>
                <a:ea typeface="Calibri"/>
                <a:cs typeface="Calibri"/>
                <a:sym typeface="Calibri"/>
              </a:rPr>
              <a:t>jouir</a:t>
            </a:r>
            <a:r>
              <a:rPr lang="en-US" sz="2400" b="1" dirty="0">
                <a:solidFill>
                  <a:schemeClr val="dk2"/>
                </a:solidFill>
                <a:latin typeface="Calibri"/>
                <a:ea typeface="Calibri"/>
                <a:cs typeface="Calibri"/>
                <a:sym typeface="Calibri"/>
              </a:rPr>
              <a:t> de </a:t>
            </a:r>
            <a:r>
              <a:rPr lang="en-US" sz="2400" b="1" dirty="0" err="1">
                <a:solidFill>
                  <a:schemeClr val="dk2"/>
                </a:solidFill>
                <a:latin typeface="Calibri"/>
                <a:ea typeface="Calibri"/>
                <a:cs typeface="Calibri"/>
                <a:sym typeface="Calibri"/>
              </a:rPr>
              <a:t>l'unité</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suprême</a:t>
            </a:r>
            <a:r>
              <a:rPr lang="en-US" sz="2400" b="1" dirty="0">
                <a:solidFill>
                  <a:schemeClr val="dk2"/>
                </a:solidFill>
                <a:latin typeface="Calibri"/>
                <a:ea typeface="Calibri"/>
                <a:cs typeface="Calibri"/>
                <a:sym typeface="Calibri"/>
              </a:rPr>
              <a:t>, de </a:t>
            </a:r>
            <a:r>
              <a:rPr lang="en-US" sz="2400" b="1" dirty="0" err="1">
                <a:solidFill>
                  <a:schemeClr val="dk2"/>
                </a:solidFill>
                <a:latin typeface="Calibri"/>
                <a:ea typeface="Calibri"/>
                <a:cs typeface="Calibri"/>
                <a:sym typeface="Calibri"/>
              </a:rPr>
              <a:t>l'amour</a:t>
            </a:r>
            <a:r>
              <a:rPr lang="en-US" sz="2400" b="1" dirty="0">
                <a:solidFill>
                  <a:schemeClr val="dk2"/>
                </a:solidFill>
                <a:latin typeface="Calibri"/>
                <a:ea typeface="Calibri"/>
                <a:cs typeface="Calibri"/>
                <a:sym typeface="Calibri"/>
              </a:rPr>
              <a:t>, de la communion et de la </a:t>
            </a:r>
            <a:r>
              <a:rPr lang="en-US" sz="2400" b="1" dirty="0" err="1">
                <a:solidFill>
                  <a:schemeClr val="dk2"/>
                </a:solidFill>
                <a:latin typeface="Calibri"/>
                <a:ea typeface="Calibri"/>
                <a:cs typeface="Calibri"/>
                <a:sym typeface="Calibri"/>
              </a:rPr>
              <a:t>coopération</a:t>
            </a:r>
            <a:r>
              <a:rPr lang="en-US" sz="2400" b="1" dirty="0">
                <a:solidFill>
                  <a:schemeClr val="dk2"/>
                </a:solidFill>
                <a:latin typeface="Calibri"/>
                <a:ea typeface="Calibri"/>
                <a:cs typeface="Calibri"/>
                <a:sym typeface="Calibri"/>
              </a:rPr>
              <a:t> le </a:t>
            </a:r>
            <a:r>
              <a:rPr lang="en-US" sz="2400" b="1" dirty="0" err="1">
                <a:solidFill>
                  <a:schemeClr val="dk2"/>
                </a:solidFill>
                <a:latin typeface="Calibri"/>
                <a:ea typeface="Calibri"/>
                <a:cs typeface="Calibri"/>
                <a:sym typeface="Calibri"/>
              </a:rPr>
              <a:t>seul</a:t>
            </a:r>
            <a:r>
              <a:rPr lang="en-US" sz="2400" b="1" dirty="0">
                <a:solidFill>
                  <a:schemeClr val="dk2"/>
                </a:solidFill>
                <a:latin typeface="Calibri"/>
                <a:ea typeface="Calibri"/>
                <a:cs typeface="Calibri"/>
                <a:sym typeface="Calibri"/>
              </a:rPr>
              <a:t> saint Seigneur Dieu </a:t>
            </a:r>
            <a:r>
              <a:rPr lang="en-US" sz="2400" b="1" dirty="0" err="1">
                <a:solidFill>
                  <a:schemeClr val="dk2"/>
                </a:solidFill>
                <a:latin typeface="Calibri"/>
                <a:ea typeface="Calibri"/>
                <a:cs typeface="Calibri"/>
                <a:sym typeface="Calibri"/>
              </a:rPr>
              <a:t>jouit</a:t>
            </a:r>
            <a:r>
              <a:rPr lang="en-US" sz="2400" b="1" dirty="0">
                <a:solidFill>
                  <a:schemeClr val="dk2"/>
                </a:solidFill>
                <a:latin typeface="Calibri"/>
                <a:ea typeface="Calibri"/>
                <a:cs typeface="Calibri"/>
                <a:sym typeface="Calibri"/>
              </a:rPr>
              <a:t> en </a:t>
            </a:r>
            <a:r>
              <a:rPr lang="en-US" sz="2400" b="1" dirty="0" err="1">
                <a:solidFill>
                  <a:schemeClr val="dk2"/>
                </a:solidFill>
                <a:latin typeface="Calibri"/>
                <a:ea typeface="Calibri"/>
                <a:cs typeface="Calibri"/>
                <a:sym typeface="Calibri"/>
              </a:rPr>
              <a:t>lui-même</a:t>
            </a:r>
            <a:r>
              <a:rPr lang="en-US" sz="2400" b="1" dirty="0">
                <a:solidFill>
                  <a:schemeClr val="dk2"/>
                </a:solidFill>
                <a:latin typeface="Calibri"/>
                <a:ea typeface="Calibri"/>
                <a:cs typeface="Calibri"/>
                <a:sym typeface="Calibri"/>
              </a:rPr>
              <a:t> et partage avec nous</a:t>
            </a:r>
            <a:r>
              <a:rPr lang="en-US" sz="2400" b="1" dirty="0" smtClean="0">
                <a:solidFill>
                  <a:schemeClr val="dk2"/>
                </a:solidFill>
                <a:latin typeface="Calibri"/>
                <a:ea typeface="Calibri"/>
                <a:cs typeface="Calibri"/>
                <a:sym typeface="Calibri"/>
              </a:rPr>
              <a:t>.  </a:t>
            </a:r>
            <a:r>
              <a:rPr lang="en-US" sz="2400" b="1" dirty="0" err="1" smtClean="0">
                <a:solidFill>
                  <a:schemeClr val="dk2"/>
                </a:solidFill>
                <a:latin typeface="Calibri"/>
                <a:ea typeface="Calibri"/>
                <a:cs typeface="Calibri"/>
                <a:sym typeface="Calibri"/>
              </a:rPr>
              <a:t>Jouir</a:t>
            </a:r>
            <a:r>
              <a:rPr lang="en-US" sz="2400" b="1" dirty="0" smtClean="0">
                <a:solidFill>
                  <a:schemeClr val="dk2"/>
                </a:solidFill>
                <a:latin typeface="Calibri"/>
                <a:ea typeface="Calibri"/>
                <a:cs typeface="Calibri"/>
                <a:sym typeface="Calibri"/>
              </a:rPr>
              <a:t> </a:t>
            </a:r>
            <a:r>
              <a:rPr lang="en-US" sz="2400" b="1" dirty="0">
                <a:solidFill>
                  <a:schemeClr val="dk2"/>
                </a:solidFill>
                <a:latin typeface="Calibri"/>
                <a:ea typeface="Calibri"/>
                <a:cs typeface="Calibri"/>
                <a:sym typeface="Calibri"/>
              </a:rPr>
              <a:t>de Dieu </a:t>
            </a:r>
            <a:r>
              <a:rPr lang="en-US" sz="2400" b="1" dirty="0" err="1">
                <a:solidFill>
                  <a:schemeClr val="dk2"/>
                </a:solidFill>
                <a:latin typeface="Calibri"/>
                <a:ea typeface="Calibri"/>
                <a:cs typeface="Calibri"/>
                <a:sym typeface="Calibri"/>
              </a:rPr>
              <a:t>comme</a:t>
            </a:r>
            <a:r>
              <a:rPr lang="en-US" sz="2400" b="1" dirty="0">
                <a:solidFill>
                  <a:schemeClr val="dk2"/>
                </a:solidFill>
                <a:latin typeface="Calibri"/>
                <a:ea typeface="Calibri"/>
                <a:cs typeface="Calibri"/>
                <a:sym typeface="Calibri"/>
              </a:rPr>
              <a:t> Dieu </a:t>
            </a:r>
            <a:r>
              <a:rPr lang="en-US" sz="2400" b="1" dirty="0" err="1">
                <a:solidFill>
                  <a:schemeClr val="dk2"/>
                </a:solidFill>
                <a:latin typeface="Calibri"/>
                <a:ea typeface="Calibri"/>
                <a:cs typeface="Calibri"/>
                <a:sym typeface="Calibri"/>
              </a:rPr>
              <a:t>jouit</a:t>
            </a:r>
            <a:r>
              <a:rPr lang="en-US" sz="2400" b="1" dirty="0">
                <a:solidFill>
                  <a:schemeClr val="dk2"/>
                </a:solidFill>
                <a:latin typeface="Calibri"/>
                <a:ea typeface="Calibri"/>
                <a:cs typeface="Calibri"/>
                <a:sym typeface="Calibri"/>
              </a:rPr>
              <a:t> de Dieu – quelle gloire !</a:t>
            </a:r>
            <a:endParaRPr sz="2400" dirty="0"/>
          </a:p>
          <a:p>
            <a:pPr marL="0" marR="0" lvl="0" indent="0" algn="ctr" rtl="0">
              <a:lnSpc>
                <a:spcPct val="114285"/>
              </a:lnSpc>
              <a:spcBef>
                <a:spcPts val="0"/>
              </a:spcBef>
              <a:spcAft>
                <a:spcPts val="0"/>
              </a:spcAft>
              <a:buNone/>
            </a:pPr>
            <a:endParaRPr lang="en-US" sz="1000" b="1" dirty="0" smtClean="0">
              <a:solidFill>
                <a:schemeClr val="dk2"/>
              </a:solidFill>
              <a:latin typeface="Calibri"/>
              <a:ea typeface="Calibri"/>
              <a:cs typeface="Calibri"/>
              <a:sym typeface="Calibri"/>
            </a:endParaRPr>
          </a:p>
          <a:p>
            <a:pPr marL="0" marR="0" lvl="0" indent="0" algn="ctr" rtl="0">
              <a:lnSpc>
                <a:spcPct val="114285"/>
              </a:lnSpc>
              <a:spcBef>
                <a:spcPts val="0"/>
              </a:spcBef>
              <a:spcAft>
                <a:spcPts val="0"/>
              </a:spcAft>
              <a:buNone/>
            </a:pPr>
            <a:r>
              <a:rPr lang="en-US" sz="2400" b="1" dirty="0" smtClean="0">
                <a:solidFill>
                  <a:schemeClr val="dk2"/>
                </a:solidFill>
                <a:latin typeface="Calibri"/>
                <a:ea typeface="Calibri"/>
                <a:cs typeface="Calibri"/>
                <a:sym typeface="Calibri"/>
              </a:rPr>
              <a:t>Le </a:t>
            </a:r>
            <a:r>
              <a:rPr lang="en-US" sz="2400" b="1" dirty="0" err="1">
                <a:solidFill>
                  <a:schemeClr val="dk2"/>
                </a:solidFill>
                <a:latin typeface="Calibri"/>
                <a:ea typeface="Calibri"/>
                <a:cs typeface="Calibri"/>
                <a:sym typeface="Calibri"/>
              </a:rPr>
              <a:t>ciel</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est</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une</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célébration</a:t>
            </a:r>
            <a:r>
              <a:rPr lang="en-US" sz="2400" b="1" dirty="0">
                <a:solidFill>
                  <a:schemeClr val="dk2"/>
                </a:solidFill>
                <a:latin typeface="Calibri"/>
                <a:ea typeface="Calibri"/>
                <a:cs typeface="Calibri"/>
                <a:sym typeface="Calibri"/>
              </a:rPr>
              <a:t> de Dieu, et la vie sur </a:t>
            </a:r>
            <a:r>
              <a:rPr lang="en-US" sz="2400" b="1" dirty="0" err="1">
                <a:solidFill>
                  <a:schemeClr val="dk2"/>
                </a:solidFill>
                <a:latin typeface="Calibri"/>
                <a:ea typeface="Calibri"/>
                <a:cs typeface="Calibri"/>
                <a:sym typeface="Calibri"/>
              </a:rPr>
              <a:t>terre</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est</a:t>
            </a:r>
            <a:r>
              <a:rPr lang="en-US" sz="2400" b="1" dirty="0">
                <a:solidFill>
                  <a:schemeClr val="dk2"/>
                </a:solidFill>
                <a:latin typeface="Calibri"/>
                <a:ea typeface="Calibri"/>
                <a:cs typeface="Calibri"/>
                <a:sym typeface="Calibri"/>
              </a:rPr>
              <a:t> un </a:t>
            </a:r>
            <a:r>
              <a:rPr lang="en-US" sz="2400" b="1" dirty="0" err="1">
                <a:solidFill>
                  <a:schemeClr val="dk2"/>
                </a:solidFill>
                <a:latin typeface="Calibri"/>
                <a:ea typeface="Calibri"/>
                <a:cs typeface="Calibri"/>
                <a:sym typeface="Calibri"/>
              </a:rPr>
              <a:t>peu</a:t>
            </a:r>
            <a:r>
              <a:rPr lang="en-US" sz="2400" b="1" dirty="0">
                <a:solidFill>
                  <a:schemeClr val="dk2"/>
                </a:solidFill>
                <a:latin typeface="Calibri"/>
                <a:ea typeface="Calibri"/>
                <a:cs typeface="Calibri"/>
                <a:sym typeface="Calibri"/>
              </a:rPr>
              <a:t> </a:t>
            </a:r>
            <a:endParaRPr lang="en-US" sz="2400" b="1" dirty="0" smtClean="0">
              <a:solidFill>
                <a:schemeClr val="dk2"/>
              </a:solidFill>
              <a:latin typeface="Calibri"/>
              <a:ea typeface="Calibri"/>
              <a:cs typeface="Calibri"/>
              <a:sym typeface="Calibri"/>
            </a:endParaRPr>
          </a:p>
          <a:p>
            <a:pPr marL="0" marR="0" lvl="0" indent="0" algn="ctr" rtl="0">
              <a:lnSpc>
                <a:spcPct val="114285"/>
              </a:lnSpc>
              <a:spcBef>
                <a:spcPts val="0"/>
              </a:spcBef>
              <a:spcAft>
                <a:spcPts val="0"/>
              </a:spcAft>
              <a:buNone/>
            </a:pPr>
            <a:r>
              <a:rPr lang="en-US" sz="2400" b="1" dirty="0" smtClean="0">
                <a:solidFill>
                  <a:schemeClr val="dk2"/>
                </a:solidFill>
                <a:latin typeface="Calibri"/>
                <a:ea typeface="Calibri"/>
                <a:cs typeface="Calibri"/>
                <a:sym typeface="Calibri"/>
              </a:rPr>
              <a:t>le </a:t>
            </a:r>
            <a:r>
              <a:rPr lang="en-US" sz="2400" b="1" dirty="0" err="1">
                <a:solidFill>
                  <a:schemeClr val="dk2"/>
                </a:solidFill>
                <a:latin typeface="Calibri"/>
                <a:ea typeface="Calibri"/>
                <a:cs typeface="Calibri"/>
                <a:sym typeface="Calibri"/>
              </a:rPr>
              <a:t>paradis</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quand</a:t>
            </a:r>
            <a:r>
              <a:rPr lang="en-US" sz="2400" b="1" dirty="0">
                <a:solidFill>
                  <a:schemeClr val="dk2"/>
                </a:solidFill>
                <a:latin typeface="Calibri"/>
                <a:ea typeface="Calibri"/>
                <a:cs typeface="Calibri"/>
                <a:sym typeface="Calibri"/>
              </a:rPr>
              <a:t> nous </a:t>
            </a:r>
            <a:r>
              <a:rPr lang="en-US" sz="2400" b="1" dirty="0" err="1">
                <a:solidFill>
                  <a:schemeClr val="dk2"/>
                </a:solidFill>
                <a:latin typeface="Calibri"/>
                <a:ea typeface="Calibri"/>
                <a:cs typeface="Calibri"/>
                <a:sym typeface="Calibri"/>
              </a:rPr>
              <a:t>nous</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réjouissons</a:t>
            </a:r>
            <a:r>
              <a:rPr lang="en-US" sz="2400" b="1" dirty="0">
                <a:solidFill>
                  <a:schemeClr val="dk2"/>
                </a:solidFill>
                <a:latin typeface="Calibri"/>
                <a:ea typeface="Calibri"/>
                <a:cs typeface="Calibri"/>
                <a:sym typeface="Calibri"/>
              </a:rPr>
              <a:t> en Dieu </a:t>
            </a:r>
            <a:r>
              <a:rPr lang="en-US" sz="2400" b="1" dirty="0" err="1">
                <a:solidFill>
                  <a:schemeClr val="dk2"/>
                </a:solidFill>
                <a:latin typeface="Calibri"/>
                <a:ea typeface="Calibri"/>
                <a:cs typeface="Calibri"/>
                <a:sym typeface="Calibri"/>
              </a:rPr>
              <a:t>comme</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Dieu</a:t>
            </a:r>
            <a:r>
              <a:rPr lang="en-US" sz="2400" b="1" dirty="0">
                <a:solidFill>
                  <a:schemeClr val="dk2"/>
                </a:solidFill>
                <a:latin typeface="Calibri"/>
                <a:ea typeface="Calibri"/>
                <a:cs typeface="Calibri"/>
                <a:sym typeface="Calibri"/>
              </a:rPr>
              <a:t> </a:t>
            </a:r>
            <a:endParaRPr lang="en-US" sz="2400" b="1" dirty="0" smtClean="0">
              <a:solidFill>
                <a:schemeClr val="dk2"/>
              </a:solidFill>
              <a:latin typeface="Calibri"/>
              <a:ea typeface="Calibri"/>
              <a:cs typeface="Calibri"/>
              <a:sym typeface="Calibri"/>
            </a:endParaRPr>
          </a:p>
          <a:p>
            <a:pPr marL="0" marR="0" lvl="0" indent="0" algn="ctr" rtl="0">
              <a:lnSpc>
                <a:spcPct val="114285"/>
              </a:lnSpc>
              <a:spcBef>
                <a:spcPts val="0"/>
              </a:spcBef>
              <a:spcAft>
                <a:spcPts val="0"/>
              </a:spcAft>
              <a:buNone/>
            </a:pPr>
            <a:r>
              <a:rPr lang="en-US" sz="2400" b="1" dirty="0" smtClean="0">
                <a:solidFill>
                  <a:schemeClr val="dk2"/>
                </a:solidFill>
                <a:latin typeface="Calibri"/>
                <a:ea typeface="Calibri"/>
                <a:cs typeface="Calibri"/>
                <a:sym typeface="Calibri"/>
              </a:rPr>
              <a:t>se </a:t>
            </a:r>
            <a:r>
              <a:rPr lang="en-US" sz="2400" b="1" dirty="0" err="1">
                <a:solidFill>
                  <a:schemeClr val="dk2"/>
                </a:solidFill>
                <a:latin typeface="Calibri"/>
                <a:ea typeface="Calibri"/>
                <a:cs typeface="Calibri"/>
                <a:sym typeface="Calibri"/>
              </a:rPr>
              <a:t>réjouit</a:t>
            </a:r>
            <a:r>
              <a:rPr lang="en-US" sz="2400" b="1" dirty="0">
                <a:solidFill>
                  <a:schemeClr val="dk2"/>
                </a:solidFill>
                <a:latin typeface="Calibri"/>
                <a:ea typeface="Calibri"/>
                <a:cs typeface="Calibri"/>
                <a:sym typeface="Calibri"/>
              </a:rPr>
              <a:t> en Dieu !</a:t>
            </a:r>
            <a:endParaRPr sz="2400" b="1" dirty="0">
              <a:solidFill>
                <a:schemeClr val="dk2"/>
              </a:solidFill>
              <a:latin typeface="Calibri"/>
              <a:ea typeface="Calibri"/>
              <a:cs typeface="Calibri"/>
              <a:sym typeface="Calibri"/>
            </a:endParaRPr>
          </a:p>
        </p:txBody>
      </p:sp>
      <p:pic>
        <p:nvPicPr>
          <p:cNvPr id="4758" name="Google Shape;4758;p273" descr="egyptian.gif"/>
          <p:cNvPicPr preferRelativeResize="0"/>
          <p:nvPr/>
        </p:nvPicPr>
        <p:blipFill rotWithShape="1">
          <a:blip r:embed="rId3">
            <a:alphaModFix/>
          </a:blip>
          <a:srcRect/>
          <a:stretch/>
        </p:blipFill>
        <p:spPr>
          <a:xfrm>
            <a:off x="3385881" y="392834"/>
            <a:ext cx="2560320" cy="1523998"/>
          </a:xfrm>
          <a:prstGeom prst="rect">
            <a:avLst/>
          </a:prstGeom>
          <a:noFill/>
          <a:ln>
            <a:noFill/>
          </a:ln>
        </p:spPr>
      </p:pic>
      <p:pic>
        <p:nvPicPr>
          <p:cNvPr id="4759" name="Google Shape;4759;p273" descr="egyptian.gif"/>
          <p:cNvPicPr preferRelativeResize="0"/>
          <p:nvPr/>
        </p:nvPicPr>
        <p:blipFill rotWithShape="1">
          <a:blip r:embed="rId3">
            <a:alphaModFix/>
          </a:blip>
          <a:srcRect/>
          <a:stretch/>
        </p:blipFill>
        <p:spPr>
          <a:xfrm rot="-7200000" flipH="1">
            <a:off x="2672752" y="1584491"/>
            <a:ext cx="2560320" cy="1523998"/>
          </a:xfrm>
          <a:prstGeom prst="rect">
            <a:avLst/>
          </a:prstGeom>
          <a:noFill/>
          <a:ln>
            <a:noFill/>
          </a:ln>
        </p:spPr>
      </p:pic>
      <p:pic>
        <p:nvPicPr>
          <p:cNvPr id="4760" name="Google Shape;4760;p273" descr="egyptian.gif"/>
          <p:cNvPicPr preferRelativeResize="0"/>
          <p:nvPr/>
        </p:nvPicPr>
        <p:blipFill rotWithShape="1">
          <a:blip r:embed="rId3">
            <a:alphaModFix/>
          </a:blip>
          <a:srcRect/>
          <a:stretch/>
        </p:blipFill>
        <p:spPr>
          <a:xfrm rot="7200000">
            <a:off x="4081892" y="1543773"/>
            <a:ext cx="2560320" cy="1523998"/>
          </a:xfrm>
          <a:prstGeom prst="rect">
            <a:avLst/>
          </a:prstGeom>
          <a:noFill/>
          <a:ln>
            <a:noFill/>
          </a:ln>
        </p:spPr>
      </p:pic>
      <p:pic>
        <p:nvPicPr>
          <p:cNvPr id="4761" name="Google Shape;4761;p273" descr="www.fg-a.com valentine 2-jumping-heart.gif"/>
          <p:cNvPicPr preferRelativeResize="0"/>
          <p:nvPr/>
        </p:nvPicPr>
        <p:blipFill rotWithShape="1">
          <a:blip r:embed="rId4">
            <a:alphaModFix/>
          </a:blip>
          <a:srcRect/>
          <a:stretch/>
        </p:blipFill>
        <p:spPr>
          <a:xfrm>
            <a:off x="4077072" y="1159396"/>
            <a:ext cx="1143000" cy="1333500"/>
          </a:xfrm>
          <a:prstGeom prst="rect">
            <a:avLst/>
          </a:prstGeom>
          <a:noFill/>
          <a:ln>
            <a:noFill/>
          </a:ln>
        </p:spPr>
      </p:pic>
      <p:sp>
        <p:nvSpPr>
          <p:cNvPr id="4762" name="Google Shape;4762;p273"/>
          <p:cNvSpPr txBox="1"/>
          <p:nvPr/>
        </p:nvSpPr>
        <p:spPr>
          <a:xfrm>
            <a:off x="35496" y="387821"/>
            <a:ext cx="3339480" cy="138499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lt1"/>
                </a:solidFill>
                <a:latin typeface="Calibri"/>
                <a:ea typeface="Calibri"/>
                <a:cs typeface="Calibri"/>
                <a:sym typeface="Calibri"/>
              </a:rPr>
              <a:t> « Il y a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d'abondantes joies devant ta face, </a:t>
            </a:r>
            <a:endParaRPr/>
          </a:p>
        </p:txBody>
      </p:sp>
      <p:sp>
        <p:nvSpPr>
          <p:cNvPr id="4763" name="Google Shape;4763;p273"/>
          <p:cNvSpPr txBox="1"/>
          <p:nvPr/>
        </p:nvSpPr>
        <p:spPr>
          <a:xfrm>
            <a:off x="5508104" y="392465"/>
            <a:ext cx="3672408" cy="138499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chemeClr val="lt1"/>
                </a:solidFill>
                <a:latin typeface="Calibri"/>
                <a:ea typeface="Calibri"/>
                <a:cs typeface="Calibri"/>
                <a:sym typeface="Calibri"/>
              </a:rPr>
              <a:t>Des </a:t>
            </a:r>
            <a:r>
              <a:rPr lang="en-US" sz="2800" b="1" dirty="0" err="1">
                <a:solidFill>
                  <a:schemeClr val="lt1"/>
                </a:solidFill>
                <a:latin typeface="Calibri"/>
                <a:ea typeface="Calibri"/>
                <a:cs typeface="Calibri"/>
                <a:sym typeface="Calibri"/>
              </a:rPr>
              <a:t>délices</a:t>
            </a:r>
            <a:r>
              <a:rPr lang="en-US" sz="2800" b="1"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b="1" dirty="0" err="1">
                <a:solidFill>
                  <a:schemeClr val="lt1"/>
                </a:solidFill>
                <a:latin typeface="Calibri"/>
                <a:ea typeface="Calibri"/>
                <a:cs typeface="Calibri"/>
                <a:sym typeface="Calibri"/>
              </a:rPr>
              <a:t>éternels</a:t>
            </a:r>
            <a:r>
              <a:rPr lang="en-US" sz="2800" b="1" dirty="0">
                <a:solidFill>
                  <a:schemeClr val="lt1"/>
                </a:solidFill>
                <a:latin typeface="Calibri"/>
                <a:ea typeface="Calibri"/>
                <a:cs typeface="Calibri"/>
                <a:sym typeface="Calibri"/>
              </a:rPr>
              <a:t> à ta droite »  </a:t>
            </a:r>
            <a:endParaRPr dirty="0"/>
          </a:p>
          <a:p>
            <a:pPr marL="0" marR="0" lvl="0" indent="0" algn="ctr" rtl="0">
              <a:spcBef>
                <a:spcPts val="0"/>
              </a:spcBef>
              <a:spcAft>
                <a:spcPts val="0"/>
              </a:spcAft>
              <a:buNone/>
            </a:pPr>
            <a:r>
              <a:rPr lang="en-US" sz="2800" b="1" dirty="0" err="1">
                <a:solidFill>
                  <a:schemeClr val="lt1"/>
                </a:solidFill>
                <a:latin typeface="Calibri"/>
                <a:ea typeface="Calibri"/>
                <a:cs typeface="Calibri"/>
                <a:sym typeface="Calibri"/>
              </a:rPr>
              <a:t>Psa</a:t>
            </a:r>
            <a:r>
              <a:rPr lang="en-US" sz="2800" b="1" dirty="0">
                <a:solidFill>
                  <a:schemeClr val="lt1"/>
                </a:solidFill>
                <a:latin typeface="Calibri"/>
                <a:ea typeface="Calibri"/>
                <a:cs typeface="Calibri"/>
                <a:sym typeface="Calibri"/>
              </a:rPr>
              <a:t> 16:11</a:t>
            </a:r>
            <a:endParaRPr sz="2800" b="1" dirty="0">
              <a:solidFill>
                <a:schemeClr val="dk2"/>
              </a:solidFill>
              <a:latin typeface="Calibri"/>
              <a:ea typeface="Calibri"/>
              <a:cs typeface="Calibri"/>
              <a:sym typeface="Calibri"/>
            </a:endParaRPr>
          </a:p>
        </p:txBody>
      </p:sp>
      <p:sp>
        <p:nvSpPr>
          <p:cNvPr id="4764" name="Google Shape;4764;p273"/>
          <p:cNvSpPr txBox="1"/>
          <p:nvPr/>
        </p:nvSpPr>
        <p:spPr>
          <a:xfrm>
            <a:off x="611560" y="2132856"/>
            <a:ext cx="2088232"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smiley © sherv.net</a:t>
            </a:r>
            <a:endParaRPr/>
          </a:p>
          <a:p>
            <a:pPr marL="0" marR="0" lvl="0" indent="0" algn="ctr" rtl="0">
              <a:spcBef>
                <a:spcPts val="0"/>
              </a:spcBef>
              <a:spcAft>
                <a:spcPts val="0"/>
              </a:spcAft>
              <a:buNone/>
            </a:pPr>
            <a:r>
              <a:rPr lang="en-US" sz="1000">
                <a:solidFill>
                  <a:srgbClr val="D8D8D8"/>
                </a:solidFill>
                <a:latin typeface="Arial"/>
                <a:ea typeface="Arial"/>
                <a:cs typeface="Arial"/>
                <a:sym typeface="Arial"/>
              </a:rPr>
              <a:t>Jumping heart © www.fg-a.com</a:t>
            </a:r>
            <a:endParaRPr sz="1800">
              <a:solidFill>
                <a:srgbClr val="D8D8D8"/>
              </a:solidFill>
              <a:latin typeface="Arial"/>
              <a:ea typeface="Arial"/>
              <a:cs typeface="Arial"/>
              <a:sym typeface="Arial"/>
            </a:endParaRPr>
          </a:p>
        </p:txBody>
      </p:sp>
      <p:sp>
        <p:nvSpPr>
          <p:cNvPr id="13" name="WordArt 2"/>
          <p:cNvSpPr>
            <a:spLocks noChangeArrowheads="1" noChangeShapeType="1" noTextEdit="1"/>
          </p:cNvSpPr>
          <p:nvPr/>
        </p:nvSpPr>
        <p:spPr bwMode="auto">
          <a:xfrm>
            <a:off x="3570884" y="310354"/>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Le Seigneur</a:t>
            </a:r>
            <a:endParaRPr lang="en-CA" sz="1200" kern="10" spc="0" dirty="0">
              <a:ln w="9525">
                <a:solidFill>
                  <a:srgbClr val="000000"/>
                </a:solidFill>
                <a:round/>
                <a:headEnd/>
                <a:tailEnd/>
              </a:ln>
              <a:solidFill>
                <a:srgbClr val="FFC000"/>
              </a:solidFill>
              <a:effectLst/>
            </a:endParaRPr>
          </a:p>
        </p:txBody>
      </p:sp>
    </p:spTree>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4768"/>
        <p:cNvGrpSpPr/>
        <p:nvPr/>
      </p:nvGrpSpPr>
      <p:grpSpPr>
        <a:xfrm>
          <a:off x="0" y="0"/>
          <a:ext cx="0" cy="0"/>
          <a:chOff x="0" y="0"/>
          <a:chExt cx="0" cy="0"/>
        </a:xfrm>
      </p:grpSpPr>
      <p:sp>
        <p:nvSpPr>
          <p:cNvPr id="4769" name="Google Shape;4769;p274"/>
          <p:cNvSpPr/>
          <p:nvPr/>
        </p:nvSpPr>
        <p:spPr>
          <a:xfrm>
            <a:off x="899592" y="98251"/>
            <a:ext cx="7344816" cy="6715125"/>
          </a:xfrm>
          <a:prstGeom prst="ellipse">
            <a:avLst/>
          </a:prstGeom>
          <a:solidFill>
            <a:srgbClr val="FF00FF"/>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b="1">
              <a:solidFill>
                <a:schemeClr val="dk2"/>
              </a:solidFill>
              <a:latin typeface="Arial"/>
              <a:ea typeface="Arial"/>
              <a:cs typeface="Arial"/>
              <a:sym typeface="Arial"/>
            </a:endParaRPr>
          </a:p>
          <a:p>
            <a:pPr marL="0" marR="0" lvl="0" indent="0" algn="ctr" rtl="0">
              <a:spcBef>
                <a:spcPts val="0"/>
              </a:spcBef>
              <a:spcAft>
                <a:spcPts val="0"/>
              </a:spcAft>
              <a:buNone/>
            </a:pPr>
            <a:endParaRPr sz="1000" b="1">
              <a:solidFill>
                <a:schemeClr val="dk2"/>
              </a:solidFill>
              <a:latin typeface="Arial"/>
              <a:ea typeface="Arial"/>
              <a:cs typeface="Arial"/>
              <a:sym typeface="Arial"/>
            </a:endParaRPr>
          </a:p>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770" name="Google Shape;4770;p274"/>
          <p:cNvSpPr txBox="1">
            <a:spLocks noGrp="1"/>
          </p:cNvSpPr>
          <p:nvPr>
            <p:ph type="title"/>
          </p:nvPr>
        </p:nvSpPr>
        <p:spPr>
          <a:xfrm>
            <a:off x="1331640" y="269776"/>
            <a:ext cx="6336704"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None/>
            </a:pPr>
            <a:r>
              <a:rPr lang="en-US" sz="4800" b="1">
                <a:solidFill>
                  <a:schemeClr val="dk2"/>
                </a:solidFill>
                <a:latin typeface="Calibri"/>
                <a:ea typeface="Calibri"/>
                <a:cs typeface="Calibri"/>
                <a:sym typeface="Calibri"/>
              </a:rPr>
              <a:t>in Christ</a:t>
            </a:r>
            <a:endParaRPr/>
          </a:p>
        </p:txBody>
      </p:sp>
      <p:sp>
        <p:nvSpPr>
          <p:cNvPr id="4771" name="Google Shape;4771;p274"/>
          <p:cNvSpPr/>
          <p:nvPr/>
        </p:nvSpPr>
        <p:spPr>
          <a:xfrm>
            <a:off x="323528" y="1268760"/>
            <a:ext cx="1728192" cy="504056"/>
          </a:xfrm>
          <a:prstGeom prst="rightArrow">
            <a:avLst>
              <a:gd name="adj1" fmla="val 50000"/>
              <a:gd name="adj2" fmla="val 500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772" name="Google Shape;4772;p274"/>
          <p:cNvSpPr txBox="1"/>
          <p:nvPr/>
        </p:nvSpPr>
        <p:spPr>
          <a:xfrm>
            <a:off x="-180528" y="476672"/>
            <a:ext cx="2592388"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lt1"/>
                </a:solidFill>
                <a:latin typeface="Arial Black"/>
                <a:ea typeface="Arial Black"/>
                <a:cs typeface="Arial Black"/>
                <a:sym typeface="Arial Black"/>
              </a:rPr>
              <a:t>foi </a:t>
            </a:r>
            <a:endParaRPr/>
          </a:p>
          <a:p>
            <a:pPr marL="0" marR="0" lvl="0" indent="0" algn="ctr" rtl="0">
              <a:spcBef>
                <a:spcPts val="0"/>
              </a:spcBef>
              <a:spcAft>
                <a:spcPts val="0"/>
              </a:spcAft>
              <a:buNone/>
            </a:pPr>
            <a:r>
              <a:rPr lang="en-US" sz="2400">
                <a:solidFill>
                  <a:schemeClr val="lt1"/>
                </a:solidFill>
                <a:latin typeface="Arial Black"/>
                <a:ea typeface="Arial Black"/>
                <a:cs typeface="Arial Black"/>
                <a:sym typeface="Arial Black"/>
              </a:rPr>
              <a:t>en Christ</a:t>
            </a:r>
            <a:endParaRPr sz="2400">
              <a:solidFill>
                <a:schemeClr val="lt1"/>
              </a:solidFill>
              <a:latin typeface="Arial Black"/>
              <a:ea typeface="Arial Black"/>
              <a:cs typeface="Arial Black"/>
              <a:sym typeface="Arial Black"/>
            </a:endParaRPr>
          </a:p>
        </p:txBody>
      </p:sp>
      <p:sp>
        <p:nvSpPr>
          <p:cNvPr id="4773" name="Google Shape;4773;p274"/>
          <p:cNvSpPr txBox="1"/>
          <p:nvPr/>
        </p:nvSpPr>
        <p:spPr>
          <a:xfrm>
            <a:off x="467544" y="4293096"/>
            <a:ext cx="8136904" cy="138499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lt1"/>
                </a:solidFill>
                <a:latin typeface="Calibri"/>
                <a:ea typeface="Calibri"/>
                <a:cs typeface="Calibri"/>
                <a:sym typeface="Calibri"/>
              </a:rPr>
              <a:t>Seigneur, merci pour ces grandes richesses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qui impliquent toutes les autres richesses</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de grâce en Christ !</a:t>
            </a:r>
            <a:endParaRPr sz="2800" b="1">
              <a:solidFill>
                <a:schemeClr val="lt1"/>
              </a:solidFill>
              <a:latin typeface="Calibri"/>
              <a:ea typeface="Calibri"/>
              <a:cs typeface="Calibri"/>
              <a:sym typeface="Calibri"/>
            </a:endParaRPr>
          </a:p>
        </p:txBody>
      </p:sp>
      <p:sp>
        <p:nvSpPr>
          <p:cNvPr id="4774" name="Google Shape;4774;p274"/>
          <p:cNvSpPr txBox="1"/>
          <p:nvPr/>
        </p:nvSpPr>
        <p:spPr>
          <a:xfrm>
            <a:off x="1691679" y="1916832"/>
            <a:ext cx="5616625" cy="200824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a:solidFill>
                  <a:schemeClr val="lt1"/>
                </a:solidFill>
                <a:latin typeface="Arial"/>
                <a:ea typeface="Arial"/>
                <a:cs typeface="Arial"/>
                <a:sym typeface="Arial"/>
              </a:rPr>
              <a:t> </a:t>
            </a:r>
            <a:endParaRPr/>
          </a:p>
          <a:p>
            <a:pPr marL="0" marR="0" lvl="0" indent="0" algn="ctr" rtl="0">
              <a:lnSpc>
                <a:spcPct val="75000"/>
              </a:lnSpc>
              <a:spcBef>
                <a:spcPts val="0"/>
              </a:spcBef>
              <a:spcAft>
                <a:spcPts val="0"/>
              </a:spcAft>
              <a:buNone/>
            </a:pPr>
            <a:r>
              <a:rPr lang="en-US" sz="3600" b="1">
                <a:solidFill>
                  <a:schemeClr val="dk2"/>
                </a:solidFill>
                <a:latin typeface="Calibri"/>
                <a:ea typeface="Calibri"/>
                <a:cs typeface="Calibri"/>
                <a:sym typeface="Calibri"/>
              </a:rPr>
              <a:t>aimé </a:t>
            </a:r>
            <a:endParaRPr/>
          </a:p>
          <a:p>
            <a:pPr marL="0" marR="0" lvl="0" indent="0" algn="ctr" rtl="0">
              <a:lnSpc>
                <a:spcPct val="75000"/>
              </a:lnSpc>
              <a:spcBef>
                <a:spcPts val="0"/>
              </a:spcBef>
              <a:spcAft>
                <a:spcPts val="0"/>
              </a:spcAft>
              <a:buNone/>
            </a:pPr>
            <a:endParaRPr sz="3600" b="1">
              <a:solidFill>
                <a:schemeClr val="dk2"/>
              </a:solidFill>
              <a:latin typeface="Calibri"/>
              <a:ea typeface="Calibri"/>
              <a:cs typeface="Calibri"/>
              <a:sym typeface="Calibri"/>
            </a:endParaRPr>
          </a:p>
          <a:p>
            <a:pPr marL="0" marR="0" lvl="0" indent="0" algn="ctr" rtl="0">
              <a:lnSpc>
                <a:spcPct val="75000"/>
              </a:lnSpc>
              <a:spcBef>
                <a:spcPts val="0"/>
              </a:spcBef>
              <a:spcAft>
                <a:spcPts val="0"/>
              </a:spcAft>
              <a:buNone/>
            </a:pPr>
            <a:r>
              <a:rPr lang="en-US" sz="3600" b="1">
                <a:solidFill>
                  <a:schemeClr val="dk2"/>
                </a:solidFill>
                <a:latin typeface="Calibri"/>
                <a:ea typeface="Calibri"/>
                <a:cs typeface="Calibri"/>
                <a:sym typeface="Calibri"/>
              </a:rPr>
              <a:t>sauvé</a:t>
            </a:r>
            <a:r>
              <a:rPr lang="en-US" sz="3600">
                <a:solidFill>
                  <a:schemeClr val="dk2"/>
                </a:solidFill>
                <a:latin typeface="Calibri"/>
                <a:ea typeface="Calibri"/>
                <a:cs typeface="Calibri"/>
                <a:sym typeface="Calibri"/>
              </a:rPr>
              <a:t> </a:t>
            </a:r>
            <a:endParaRPr/>
          </a:p>
          <a:p>
            <a:pPr marL="0" marR="0" lvl="0" indent="0" algn="ctr" rtl="0">
              <a:lnSpc>
                <a:spcPct val="75000"/>
              </a:lnSpc>
              <a:spcBef>
                <a:spcPts val="0"/>
              </a:spcBef>
              <a:spcAft>
                <a:spcPts val="0"/>
              </a:spcAft>
              <a:buNone/>
            </a:pPr>
            <a:endParaRPr sz="3600" b="1">
              <a:solidFill>
                <a:schemeClr val="dk2"/>
              </a:solidFill>
              <a:latin typeface="Calibri"/>
              <a:ea typeface="Calibri"/>
              <a:cs typeface="Calibri"/>
              <a:sym typeface="Calibri"/>
            </a:endParaRPr>
          </a:p>
          <a:p>
            <a:pPr marL="0" marR="0" lvl="0" indent="0" algn="ctr" rtl="0">
              <a:lnSpc>
                <a:spcPct val="75000"/>
              </a:lnSpc>
              <a:spcBef>
                <a:spcPts val="0"/>
              </a:spcBef>
              <a:spcAft>
                <a:spcPts val="0"/>
              </a:spcAft>
              <a:buNone/>
            </a:pPr>
            <a:r>
              <a:rPr lang="en-US" sz="3600" b="1">
                <a:solidFill>
                  <a:schemeClr val="dk2"/>
                </a:solidFill>
                <a:latin typeface="Calibri"/>
                <a:ea typeface="Calibri"/>
                <a:cs typeface="Calibri"/>
                <a:sym typeface="Calibri"/>
              </a:rPr>
              <a:t>en la nouvelle alliance </a:t>
            </a:r>
            <a:endParaRPr sz="3600" b="1">
              <a:solidFill>
                <a:schemeClr val="dk2"/>
              </a:solidFill>
              <a:latin typeface="Calibri"/>
              <a:ea typeface="Calibri"/>
              <a:cs typeface="Calibri"/>
              <a:sym typeface="Calibri"/>
            </a:endParaRPr>
          </a:p>
        </p:txBody>
      </p:sp>
      <p:sp>
        <p:nvSpPr>
          <p:cNvPr id="4775" name="Google Shape;4775;p274"/>
          <p:cNvSpPr txBox="1"/>
          <p:nvPr/>
        </p:nvSpPr>
        <p:spPr>
          <a:xfrm>
            <a:off x="7164288" y="159023"/>
            <a:ext cx="1944216"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lt1"/>
                </a:solidFill>
                <a:latin typeface="Calibri"/>
                <a:ea typeface="Calibri"/>
                <a:cs typeface="Calibri"/>
                <a:sym typeface="Calibri"/>
              </a:rPr>
              <a:t>Dons 98-100</a:t>
            </a:r>
            <a:endParaRPr sz="2400">
              <a:solidFill>
                <a:schemeClr val="lt1"/>
              </a:solidFill>
              <a:latin typeface="Calibri"/>
              <a:ea typeface="Calibri"/>
              <a:cs typeface="Calibri"/>
              <a:sym typeface="Calibri"/>
            </a:endParaRPr>
          </a:p>
        </p:txBody>
      </p:sp>
    </p:spTree>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Shape 4779"/>
        <p:cNvGrpSpPr/>
        <p:nvPr/>
      </p:nvGrpSpPr>
      <p:grpSpPr>
        <a:xfrm>
          <a:off x="0" y="0"/>
          <a:ext cx="0" cy="0"/>
          <a:chOff x="0" y="0"/>
          <a:chExt cx="0" cy="0"/>
        </a:xfrm>
      </p:grpSpPr>
      <p:sp>
        <p:nvSpPr>
          <p:cNvPr id="4780" name="Google Shape;4780;p275"/>
          <p:cNvSpPr/>
          <p:nvPr/>
        </p:nvSpPr>
        <p:spPr>
          <a:xfrm>
            <a:off x="35496" y="304800"/>
            <a:ext cx="7132320" cy="6492240"/>
          </a:xfrm>
          <a:prstGeom prst="ellipse">
            <a:avLst/>
          </a:prstGeom>
          <a:solidFill>
            <a:srgbClr val="FFFF00"/>
          </a:solid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4782" name="Google Shape;4782;p275"/>
          <p:cNvSpPr txBox="1"/>
          <p:nvPr/>
        </p:nvSpPr>
        <p:spPr>
          <a:xfrm>
            <a:off x="396552" y="44624"/>
            <a:ext cx="6766248" cy="423863"/>
          </a:xfrm>
          <a:prstGeom prst="rect">
            <a:avLst/>
          </a:prstGeom>
          <a:noFill/>
          <a:ln>
            <a:noFill/>
          </a:ln>
        </p:spPr>
        <p:txBody>
          <a:bodyPr spcFirstLastPara="1" wrap="square" lIns="91425" tIns="45700" rIns="91425" bIns="45700" anchor="t" anchorCtr="0">
            <a:noAutofit/>
          </a:bodyPr>
          <a:lstStyle/>
          <a:p>
            <a:pPr marL="457200" marR="0" lvl="1" indent="0" algn="l" rtl="0">
              <a:spcBef>
                <a:spcPts val="0"/>
              </a:spcBef>
              <a:spcAft>
                <a:spcPts val="0"/>
              </a:spcAft>
              <a:buNone/>
            </a:pPr>
            <a:r>
              <a:rPr lang="en-US" sz="1400" b="1" i="0" u="none" strike="noStrike" cap="none">
                <a:solidFill>
                  <a:schemeClr val="dk2"/>
                </a:solidFill>
                <a:latin typeface="Arial"/>
                <a:ea typeface="Arial"/>
                <a:cs typeface="Arial"/>
                <a:sym typeface="Arial"/>
              </a:rPr>
              <a:t>la repentance envers Dieu et          la foi en notre Seigneur Jésus Christ</a:t>
            </a:r>
            <a:endParaRPr sz="1800" b="0" i="0" u="none" strike="noStrike" cap="none">
              <a:solidFill>
                <a:schemeClr val="dk2"/>
              </a:solidFill>
              <a:latin typeface="Arial"/>
              <a:ea typeface="Arial"/>
              <a:cs typeface="Arial"/>
              <a:sym typeface="Arial"/>
            </a:endParaRPr>
          </a:p>
        </p:txBody>
      </p:sp>
      <p:sp>
        <p:nvSpPr>
          <p:cNvPr id="4783" name="Google Shape;4783;p275"/>
          <p:cNvSpPr/>
          <p:nvPr/>
        </p:nvSpPr>
        <p:spPr>
          <a:xfrm>
            <a:off x="3459480" y="30480"/>
            <a:ext cx="274320" cy="274320"/>
          </a:xfrm>
          <a:prstGeom prst="downArrow">
            <a:avLst>
              <a:gd name="adj1" fmla="val 50000"/>
              <a:gd name="adj2" fmla="val 50000"/>
            </a:avLst>
          </a:prstGeom>
          <a:no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784" name="Google Shape;4784;p275"/>
          <p:cNvSpPr/>
          <p:nvPr/>
        </p:nvSpPr>
        <p:spPr>
          <a:xfrm>
            <a:off x="3525024" y="3048000"/>
            <a:ext cx="182880" cy="128016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785" name="Google Shape;4785;p275"/>
          <p:cNvSpPr/>
          <p:nvPr/>
        </p:nvSpPr>
        <p:spPr>
          <a:xfrm>
            <a:off x="3153544" y="3352800"/>
            <a:ext cx="914400" cy="1828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4786" name="Google Shape;4786;p275"/>
          <p:cNvCxnSpPr/>
          <p:nvPr/>
        </p:nvCxnSpPr>
        <p:spPr>
          <a:xfrm rot="10800000">
            <a:off x="2926080" y="3002280"/>
            <a:ext cx="274320" cy="274320"/>
          </a:xfrm>
          <a:prstGeom prst="straightConnector1">
            <a:avLst/>
          </a:prstGeom>
          <a:noFill/>
          <a:ln w="28575" cap="flat" cmpd="sng">
            <a:solidFill>
              <a:srgbClr val="FF0000"/>
            </a:solidFill>
            <a:prstDash val="solid"/>
            <a:round/>
            <a:headEnd type="none" w="sm" len="sm"/>
            <a:tailEnd type="stealth" w="med" len="med"/>
          </a:ln>
        </p:spPr>
      </p:cxnSp>
      <p:cxnSp>
        <p:nvCxnSpPr>
          <p:cNvPr id="4787" name="Google Shape;4787;p275"/>
          <p:cNvCxnSpPr/>
          <p:nvPr/>
        </p:nvCxnSpPr>
        <p:spPr>
          <a:xfrm rot="10800000" flipH="1">
            <a:off x="4038600" y="3002280"/>
            <a:ext cx="274320" cy="274320"/>
          </a:xfrm>
          <a:prstGeom prst="straightConnector1">
            <a:avLst/>
          </a:prstGeom>
          <a:noFill/>
          <a:ln w="28575" cap="flat" cmpd="sng">
            <a:solidFill>
              <a:srgbClr val="FF0000"/>
            </a:solidFill>
            <a:prstDash val="solid"/>
            <a:round/>
            <a:headEnd type="none" w="sm" len="sm"/>
            <a:tailEnd type="stealth" w="med" len="med"/>
          </a:ln>
        </p:spPr>
      </p:cxnSp>
      <p:cxnSp>
        <p:nvCxnSpPr>
          <p:cNvPr id="4788" name="Google Shape;4788;p275"/>
          <p:cNvCxnSpPr/>
          <p:nvPr/>
        </p:nvCxnSpPr>
        <p:spPr>
          <a:xfrm flipH="1">
            <a:off x="2926080" y="4069080"/>
            <a:ext cx="274320" cy="274320"/>
          </a:xfrm>
          <a:prstGeom prst="straightConnector1">
            <a:avLst/>
          </a:prstGeom>
          <a:noFill/>
          <a:ln w="28575" cap="flat" cmpd="sng">
            <a:solidFill>
              <a:srgbClr val="FF0000"/>
            </a:solidFill>
            <a:prstDash val="solid"/>
            <a:round/>
            <a:headEnd type="none" w="sm" len="sm"/>
            <a:tailEnd type="stealth" w="med" len="med"/>
          </a:ln>
        </p:spPr>
      </p:cxnSp>
      <p:cxnSp>
        <p:nvCxnSpPr>
          <p:cNvPr id="4789" name="Google Shape;4789;p275"/>
          <p:cNvCxnSpPr/>
          <p:nvPr/>
        </p:nvCxnSpPr>
        <p:spPr>
          <a:xfrm>
            <a:off x="4038600" y="4069080"/>
            <a:ext cx="274320" cy="274320"/>
          </a:xfrm>
          <a:prstGeom prst="straightConnector1">
            <a:avLst/>
          </a:prstGeom>
          <a:noFill/>
          <a:ln w="28575" cap="flat" cmpd="sng">
            <a:solidFill>
              <a:srgbClr val="FF0000"/>
            </a:solidFill>
            <a:prstDash val="solid"/>
            <a:round/>
            <a:headEnd type="none" w="sm" len="sm"/>
            <a:tailEnd type="stealth" w="med" len="med"/>
          </a:ln>
        </p:spPr>
      </p:cxnSp>
      <p:sp>
        <p:nvSpPr>
          <p:cNvPr id="4790" name="Google Shape;4790;p275"/>
          <p:cNvSpPr txBox="1"/>
          <p:nvPr/>
        </p:nvSpPr>
        <p:spPr>
          <a:xfrm>
            <a:off x="-252536" y="6495147"/>
            <a:ext cx="2448272"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F2F2F2"/>
                </a:solidFill>
                <a:latin typeface="Arial Narrow"/>
                <a:ea typeface="Arial Narrow"/>
                <a:cs typeface="Arial Narrow"/>
                <a:sym typeface="Arial Narrow"/>
              </a:rPr>
              <a:t>johncrozieris@gmail.com  ©  2022 </a:t>
            </a:r>
            <a:endParaRPr sz="1200">
              <a:solidFill>
                <a:srgbClr val="F2F2F2"/>
              </a:solidFill>
              <a:latin typeface="Arial Narrow"/>
              <a:ea typeface="Arial Narrow"/>
              <a:cs typeface="Arial Narrow"/>
              <a:sym typeface="Arial Narrow"/>
            </a:endParaRPr>
          </a:p>
        </p:txBody>
      </p:sp>
      <p:sp>
        <p:nvSpPr>
          <p:cNvPr id="4791" name="Google Shape;4791;p275"/>
          <p:cNvSpPr txBox="1"/>
          <p:nvPr/>
        </p:nvSpPr>
        <p:spPr>
          <a:xfrm>
            <a:off x="2590800" y="254913"/>
            <a:ext cx="1944216" cy="43088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200">
                <a:solidFill>
                  <a:schemeClr val="dk2"/>
                </a:solidFill>
                <a:latin typeface="Arial Black"/>
                <a:ea typeface="Arial Black"/>
                <a:cs typeface="Arial Black"/>
                <a:sym typeface="Arial Black"/>
              </a:rPr>
              <a:t>en Christ</a:t>
            </a:r>
            <a:endParaRPr sz="2200">
              <a:solidFill>
                <a:schemeClr val="dk2"/>
              </a:solidFill>
              <a:latin typeface="Arial Black"/>
              <a:ea typeface="Arial Black"/>
              <a:cs typeface="Arial Black"/>
              <a:sym typeface="Arial Black"/>
            </a:endParaRPr>
          </a:p>
        </p:txBody>
      </p:sp>
      <p:sp>
        <p:nvSpPr>
          <p:cNvPr id="4792" name="Google Shape;4792;p275"/>
          <p:cNvSpPr txBox="1"/>
          <p:nvPr/>
        </p:nvSpPr>
        <p:spPr>
          <a:xfrm>
            <a:off x="-108520" y="6309320"/>
            <a:ext cx="2088232"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F2F2F2"/>
                </a:solidFill>
                <a:latin typeface="Arial Narrow"/>
                <a:ea typeface="Arial Narrow"/>
                <a:cs typeface="Arial Narrow"/>
                <a:sym typeface="Arial Narrow"/>
              </a:rPr>
              <a:t>jumping heart © www.fg-a.com</a:t>
            </a:r>
            <a:endParaRPr/>
          </a:p>
        </p:txBody>
      </p:sp>
      <p:pic>
        <p:nvPicPr>
          <p:cNvPr id="4793" name="Google Shape;4793;p275" descr="www.fg-a.com valentine 2-jumping-heart.gif"/>
          <p:cNvPicPr preferRelativeResize="0"/>
          <p:nvPr/>
        </p:nvPicPr>
        <p:blipFill rotWithShape="1">
          <a:blip r:embed="rId3">
            <a:alphaModFix/>
          </a:blip>
          <a:srcRect/>
          <a:stretch/>
        </p:blipFill>
        <p:spPr>
          <a:xfrm>
            <a:off x="3094871" y="3076722"/>
            <a:ext cx="1049259" cy="1224136"/>
          </a:xfrm>
          <a:prstGeom prst="rect">
            <a:avLst/>
          </a:prstGeom>
          <a:noFill/>
          <a:ln>
            <a:noFill/>
          </a:ln>
        </p:spPr>
      </p:pic>
      <p:sp>
        <p:nvSpPr>
          <p:cNvPr id="4794" name="Google Shape;4794;p275"/>
          <p:cNvSpPr txBox="1"/>
          <p:nvPr/>
        </p:nvSpPr>
        <p:spPr>
          <a:xfrm>
            <a:off x="5868144" y="288032"/>
            <a:ext cx="3168352" cy="6093296"/>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2600" b="1" dirty="0">
                <a:solidFill>
                  <a:schemeClr val="dk2"/>
                </a:solidFill>
                <a:latin typeface="Calibri"/>
                <a:ea typeface="Calibri"/>
                <a:cs typeface="Calibri"/>
                <a:sym typeface="Calibri"/>
              </a:rPr>
              <a:t>Tout </a:t>
            </a:r>
            <a:r>
              <a:rPr lang="en-US" sz="2600" b="1" dirty="0" err="1">
                <a:solidFill>
                  <a:schemeClr val="dk2"/>
                </a:solidFill>
                <a:latin typeface="Calibri"/>
                <a:ea typeface="Calibri"/>
                <a:cs typeface="Calibri"/>
                <a:sym typeface="Calibri"/>
              </a:rPr>
              <a:t>est</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accomplis</a:t>
            </a:r>
            <a:r>
              <a:rPr lang="en-US" sz="2600" b="1" dirty="0">
                <a:solidFill>
                  <a:schemeClr val="dk2"/>
                </a:solidFill>
                <a:latin typeface="Calibri"/>
                <a:ea typeface="Calibri"/>
                <a:cs typeface="Calibri"/>
                <a:sym typeface="Calibri"/>
              </a:rPr>
              <a:t>! </a:t>
            </a:r>
            <a:endParaRPr dirty="0"/>
          </a:p>
          <a:p>
            <a:pPr marL="0" marR="0" lvl="0" indent="0" algn="r" rtl="0">
              <a:spcBef>
                <a:spcPts val="0"/>
              </a:spcBef>
              <a:spcAft>
                <a:spcPts val="0"/>
              </a:spcAft>
              <a:buNone/>
            </a:pPr>
            <a:r>
              <a:rPr lang="en-US" sz="2600" b="1" dirty="0" err="1">
                <a:solidFill>
                  <a:schemeClr val="dk2"/>
                </a:solidFill>
                <a:latin typeface="Calibri"/>
                <a:ea typeface="Calibri"/>
                <a:cs typeface="Calibri"/>
                <a:sym typeface="Calibri"/>
              </a:rPr>
              <a:t>Buvez</a:t>
            </a:r>
            <a:r>
              <a:rPr lang="en-US" sz="2600" b="1" dirty="0">
                <a:solidFill>
                  <a:schemeClr val="dk2"/>
                </a:solidFill>
                <a:latin typeface="Calibri"/>
                <a:ea typeface="Calibri"/>
                <a:cs typeface="Calibri"/>
                <a:sym typeface="Calibri"/>
              </a:rPr>
              <a:t> </a:t>
            </a:r>
            <a:r>
              <a:rPr lang="en-US" sz="2600" b="1" dirty="0" err="1">
                <a:solidFill>
                  <a:schemeClr val="dk2"/>
                </a:solidFill>
                <a:latin typeface="Calibri"/>
                <a:ea typeface="Calibri"/>
                <a:cs typeface="Calibri"/>
                <a:sym typeface="Calibri"/>
              </a:rPr>
              <a:t>joyeusement</a:t>
            </a:r>
            <a:r>
              <a:rPr lang="en-US" sz="2600" b="1" dirty="0">
                <a:solidFill>
                  <a:schemeClr val="dk2"/>
                </a:solidFill>
                <a:latin typeface="Calibri"/>
                <a:ea typeface="Calibri"/>
                <a:cs typeface="Calibri"/>
                <a:sym typeface="Calibri"/>
              </a:rPr>
              <a:t> </a:t>
            </a:r>
            <a:endParaRPr dirty="0"/>
          </a:p>
          <a:p>
            <a:pPr marL="0" marR="0" lvl="0" indent="0" algn="r" rtl="0">
              <a:spcBef>
                <a:spcPts val="0"/>
              </a:spcBef>
              <a:spcAft>
                <a:spcPts val="0"/>
              </a:spcAft>
              <a:buNone/>
            </a:pPr>
            <a:r>
              <a:rPr lang="en-US" sz="2600" b="1" dirty="0">
                <a:solidFill>
                  <a:schemeClr val="dk2"/>
                </a:solidFill>
                <a:latin typeface="Calibri"/>
                <a:ea typeface="Calibri"/>
                <a:cs typeface="Calibri"/>
                <a:sym typeface="Calibri"/>
              </a:rPr>
              <a:t>dans les </a:t>
            </a:r>
            <a:endParaRPr dirty="0"/>
          </a:p>
          <a:p>
            <a:pPr marL="0" marR="0" lvl="0" indent="0" algn="r" rtl="0">
              <a:spcBef>
                <a:spcPts val="0"/>
              </a:spcBef>
              <a:spcAft>
                <a:spcPts val="0"/>
              </a:spcAft>
              <a:buNone/>
            </a:pPr>
            <a:r>
              <a:rPr lang="en-US" sz="2600" b="1" dirty="0" err="1">
                <a:solidFill>
                  <a:schemeClr val="dk2"/>
                </a:solidFill>
                <a:latin typeface="Calibri"/>
                <a:ea typeface="Calibri"/>
                <a:cs typeface="Calibri"/>
                <a:sym typeface="Calibri"/>
              </a:rPr>
              <a:t>nombreuses</a:t>
            </a:r>
            <a:r>
              <a:rPr lang="en-US" sz="2600" b="1" dirty="0">
                <a:solidFill>
                  <a:schemeClr val="dk2"/>
                </a:solidFill>
                <a:latin typeface="Calibri"/>
                <a:ea typeface="Calibri"/>
                <a:cs typeface="Calibri"/>
                <a:sym typeface="Calibri"/>
              </a:rPr>
              <a:t> richesses de </a:t>
            </a:r>
            <a:endParaRPr dirty="0"/>
          </a:p>
          <a:p>
            <a:pPr marL="0" marR="0" lvl="0" indent="0" algn="r" rtl="0">
              <a:spcBef>
                <a:spcPts val="0"/>
              </a:spcBef>
              <a:spcAft>
                <a:spcPts val="0"/>
              </a:spcAft>
              <a:buNone/>
            </a:pPr>
            <a:r>
              <a:rPr lang="en-US" sz="2600" b="1" dirty="0">
                <a:solidFill>
                  <a:schemeClr val="dk2"/>
                </a:solidFill>
                <a:latin typeface="Calibri"/>
                <a:ea typeface="Calibri"/>
                <a:cs typeface="Calibri"/>
                <a:sym typeface="Calibri"/>
              </a:rPr>
              <a:t>la grâce de </a:t>
            </a:r>
            <a:endParaRPr dirty="0"/>
          </a:p>
          <a:p>
            <a:pPr marL="0" marR="0" lvl="0" indent="0" algn="r" rtl="0">
              <a:spcBef>
                <a:spcPts val="0"/>
              </a:spcBef>
              <a:spcAft>
                <a:spcPts val="0"/>
              </a:spcAft>
              <a:buNone/>
            </a:pPr>
            <a:r>
              <a:rPr lang="en-US" sz="2600" b="1" dirty="0">
                <a:solidFill>
                  <a:schemeClr val="dk2"/>
                </a:solidFill>
                <a:latin typeface="Calibri"/>
                <a:ea typeface="Calibri"/>
                <a:cs typeface="Calibri"/>
                <a:sym typeface="Calibri"/>
              </a:rPr>
              <a:t>Dieu </a:t>
            </a:r>
            <a:endParaRPr dirty="0"/>
          </a:p>
          <a:p>
            <a:pPr marL="0" marR="0" lvl="0" indent="0" algn="r" rtl="0">
              <a:spcBef>
                <a:spcPts val="0"/>
              </a:spcBef>
              <a:spcAft>
                <a:spcPts val="0"/>
              </a:spcAft>
              <a:buNone/>
            </a:pPr>
            <a:r>
              <a:rPr lang="en-US" sz="2600" b="1" dirty="0" err="1">
                <a:solidFill>
                  <a:schemeClr val="dk2"/>
                </a:solidFill>
                <a:latin typeface="Calibri"/>
                <a:ea typeface="Calibri"/>
                <a:cs typeface="Calibri"/>
                <a:sym typeface="Calibri"/>
              </a:rPr>
              <a:t>librement</a:t>
            </a:r>
            <a:r>
              <a:rPr lang="en-US" sz="2600" b="1" dirty="0">
                <a:solidFill>
                  <a:schemeClr val="dk2"/>
                </a:solidFill>
                <a:latin typeface="Calibri"/>
                <a:ea typeface="Calibri"/>
                <a:cs typeface="Calibri"/>
                <a:sym typeface="Calibri"/>
              </a:rPr>
              <a:t> </a:t>
            </a:r>
            <a:endParaRPr dirty="0"/>
          </a:p>
          <a:p>
            <a:pPr marL="0" marR="0" lvl="0" indent="0" algn="r" rtl="0">
              <a:spcBef>
                <a:spcPts val="0"/>
              </a:spcBef>
              <a:spcAft>
                <a:spcPts val="0"/>
              </a:spcAft>
              <a:buNone/>
            </a:pPr>
            <a:r>
              <a:rPr lang="en-US" sz="2600" b="1" dirty="0" err="1">
                <a:solidFill>
                  <a:schemeClr val="dk2"/>
                </a:solidFill>
                <a:latin typeface="Calibri"/>
                <a:ea typeface="Calibri"/>
                <a:cs typeface="Calibri"/>
                <a:sym typeface="Calibri"/>
              </a:rPr>
              <a:t>donnée</a:t>
            </a:r>
            <a:r>
              <a:rPr lang="en-US" sz="2600" b="1" dirty="0">
                <a:solidFill>
                  <a:schemeClr val="dk2"/>
                </a:solidFill>
                <a:latin typeface="Calibri"/>
                <a:ea typeface="Calibri"/>
                <a:cs typeface="Calibri"/>
                <a:sym typeface="Calibri"/>
              </a:rPr>
              <a:t> </a:t>
            </a:r>
            <a:endParaRPr dirty="0"/>
          </a:p>
          <a:p>
            <a:pPr marL="0" marR="0" lvl="0" indent="0" algn="r" rtl="0">
              <a:spcBef>
                <a:spcPts val="0"/>
              </a:spcBef>
              <a:spcAft>
                <a:spcPts val="0"/>
              </a:spcAft>
              <a:buNone/>
            </a:pPr>
            <a:r>
              <a:rPr lang="en-US" sz="2600" b="1" dirty="0" err="1">
                <a:solidFill>
                  <a:schemeClr val="dk2"/>
                </a:solidFill>
                <a:latin typeface="Calibri"/>
                <a:ea typeface="Calibri"/>
                <a:cs typeface="Calibri"/>
                <a:sym typeface="Calibri"/>
              </a:rPr>
              <a:t>en</a:t>
            </a:r>
            <a:r>
              <a:rPr lang="en-US" sz="2600" b="1" dirty="0">
                <a:solidFill>
                  <a:schemeClr val="dk2"/>
                </a:solidFill>
                <a:latin typeface="Calibri"/>
                <a:ea typeface="Calibri"/>
                <a:cs typeface="Calibri"/>
                <a:sym typeface="Calibri"/>
              </a:rPr>
              <a:t> Christ </a:t>
            </a:r>
            <a:endParaRPr dirty="0"/>
          </a:p>
          <a:p>
            <a:pPr marL="0" marR="0" lvl="0" indent="0" algn="r" rtl="0">
              <a:spcBef>
                <a:spcPts val="0"/>
              </a:spcBef>
              <a:spcAft>
                <a:spcPts val="0"/>
              </a:spcAft>
              <a:buNone/>
            </a:pPr>
            <a:r>
              <a:rPr lang="en-US" sz="2600" b="1" dirty="0">
                <a:solidFill>
                  <a:schemeClr val="dk2"/>
                </a:solidFill>
                <a:latin typeface="Calibri"/>
                <a:ea typeface="Calibri"/>
                <a:cs typeface="Calibri"/>
                <a:sym typeface="Calibri"/>
              </a:rPr>
              <a:t>au moment </a:t>
            </a:r>
            <a:endParaRPr dirty="0"/>
          </a:p>
          <a:p>
            <a:pPr marL="0" marR="0" lvl="0" indent="0" algn="r" rtl="0">
              <a:spcBef>
                <a:spcPts val="0"/>
              </a:spcBef>
              <a:spcAft>
                <a:spcPts val="0"/>
              </a:spcAft>
              <a:buNone/>
            </a:pPr>
            <a:r>
              <a:rPr lang="en-US" sz="2600" b="1" dirty="0" err="1">
                <a:solidFill>
                  <a:schemeClr val="dk2"/>
                </a:solidFill>
                <a:latin typeface="Calibri"/>
                <a:ea typeface="Calibri"/>
                <a:cs typeface="Calibri"/>
                <a:sym typeface="Calibri"/>
              </a:rPr>
              <a:t>où</a:t>
            </a:r>
            <a:r>
              <a:rPr lang="en-US" sz="2600" b="1" dirty="0">
                <a:solidFill>
                  <a:schemeClr val="dk2"/>
                </a:solidFill>
                <a:latin typeface="Calibri"/>
                <a:ea typeface="Calibri"/>
                <a:cs typeface="Calibri"/>
                <a:sym typeface="Calibri"/>
              </a:rPr>
              <a:t> nous </a:t>
            </a:r>
            <a:endParaRPr dirty="0"/>
          </a:p>
          <a:p>
            <a:pPr marL="0" marR="0" lvl="0" indent="0" algn="r" rtl="0">
              <a:spcBef>
                <a:spcPts val="0"/>
              </a:spcBef>
              <a:spcAft>
                <a:spcPts val="0"/>
              </a:spcAft>
              <a:buNone/>
            </a:pPr>
            <a:r>
              <a:rPr lang="en-US" sz="2600" b="1" dirty="0" err="1">
                <a:solidFill>
                  <a:schemeClr val="dk2"/>
                </a:solidFill>
                <a:latin typeface="Calibri"/>
                <a:ea typeface="Calibri"/>
                <a:cs typeface="Calibri"/>
                <a:sym typeface="Calibri"/>
              </a:rPr>
              <a:t>recevons</a:t>
            </a:r>
            <a:r>
              <a:rPr lang="en-US" sz="2600" b="1" dirty="0">
                <a:solidFill>
                  <a:schemeClr val="dk2"/>
                </a:solidFill>
                <a:latin typeface="Calibri"/>
                <a:ea typeface="Calibri"/>
                <a:cs typeface="Calibri"/>
                <a:sym typeface="Calibri"/>
              </a:rPr>
              <a:t> </a:t>
            </a:r>
            <a:endParaRPr dirty="0"/>
          </a:p>
          <a:p>
            <a:pPr marL="0" marR="0" lvl="0" indent="0" algn="r" rtl="0">
              <a:spcBef>
                <a:spcPts val="0"/>
              </a:spcBef>
              <a:spcAft>
                <a:spcPts val="0"/>
              </a:spcAft>
              <a:buNone/>
            </a:pPr>
            <a:r>
              <a:rPr lang="en-US" sz="2600" b="1" dirty="0">
                <a:solidFill>
                  <a:schemeClr val="dk2"/>
                </a:solidFill>
                <a:latin typeface="Calibri"/>
                <a:ea typeface="Calibri"/>
                <a:cs typeface="Calibri"/>
                <a:sym typeface="Calibri"/>
              </a:rPr>
              <a:t>le </a:t>
            </a:r>
            <a:r>
              <a:rPr lang="en-US" sz="2600" b="1" dirty="0" err="1">
                <a:solidFill>
                  <a:schemeClr val="dk2"/>
                </a:solidFill>
                <a:latin typeface="Calibri"/>
                <a:ea typeface="Calibri"/>
                <a:cs typeface="Calibri"/>
                <a:sym typeface="Calibri"/>
              </a:rPr>
              <a:t>salut</a:t>
            </a:r>
            <a:r>
              <a:rPr lang="en-US" sz="2600" b="1" dirty="0">
                <a:solidFill>
                  <a:schemeClr val="dk2"/>
                </a:solidFill>
                <a:latin typeface="Calibri"/>
                <a:ea typeface="Calibri"/>
                <a:cs typeface="Calibri"/>
                <a:sym typeface="Calibri"/>
              </a:rPr>
              <a:t> </a:t>
            </a:r>
            <a:endParaRPr dirty="0"/>
          </a:p>
          <a:p>
            <a:pPr marL="0" marR="0" lvl="0" indent="0" algn="r" rtl="0">
              <a:spcBef>
                <a:spcPts val="0"/>
              </a:spcBef>
              <a:spcAft>
                <a:spcPts val="0"/>
              </a:spcAft>
              <a:buNone/>
            </a:pPr>
            <a:r>
              <a:rPr lang="en-US" sz="2600" b="1" dirty="0" err="1">
                <a:solidFill>
                  <a:schemeClr val="dk2"/>
                </a:solidFill>
                <a:latin typeface="Calibri"/>
                <a:ea typeface="Calibri"/>
                <a:cs typeface="Calibri"/>
                <a:sym typeface="Calibri"/>
              </a:rPr>
              <a:t>en</a:t>
            </a:r>
            <a:r>
              <a:rPr lang="en-US" sz="2600" b="1" dirty="0">
                <a:solidFill>
                  <a:schemeClr val="dk2"/>
                </a:solidFill>
                <a:latin typeface="Calibri"/>
                <a:ea typeface="Calibri"/>
                <a:cs typeface="Calibri"/>
                <a:sym typeface="Calibri"/>
              </a:rPr>
              <a:t> Christ ! </a:t>
            </a:r>
            <a:endParaRPr dirty="0"/>
          </a:p>
          <a:p>
            <a:pPr marL="0" marR="0" lvl="0" indent="0" algn="r" rtl="0">
              <a:spcBef>
                <a:spcPts val="0"/>
              </a:spcBef>
              <a:spcAft>
                <a:spcPts val="0"/>
              </a:spcAft>
              <a:buNone/>
            </a:pPr>
            <a:r>
              <a:rPr lang="en-US" sz="2600" b="1" dirty="0" err="1">
                <a:solidFill>
                  <a:schemeClr val="dk2"/>
                </a:solidFill>
                <a:latin typeface="Calibri"/>
                <a:ea typeface="Calibri"/>
                <a:cs typeface="Calibri"/>
                <a:sym typeface="Calibri"/>
              </a:rPr>
              <a:t>Viens</a:t>
            </a:r>
            <a:r>
              <a:rPr lang="en-US" sz="2600" b="1" dirty="0">
                <a:solidFill>
                  <a:schemeClr val="dk2"/>
                </a:solidFill>
                <a:latin typeface="Calibri"/>
                <a:ea typeface="Calibri"/>
                <a:cs typeface="Calibri"/>
                <a:sym typeface="Calibri"/>
              </a:rPr>
              <a:t> à </a:t>
            </a:r>
            <a:r>
              <a:rPr lang="en-US" sz="2600" b="1" dirty="0" err="1">
                <a:solidFill>
                  <a:schemeClr val="dk2"/>
                </a:solidFill>
                <a:latin typeface="Calibri"/>
                <a:ea typeface="Calibri"/>
                <a:cs typeface="Calibri"/>
                <a:sym typeface="Calibri"/>
              </a:rPr>
              <a:t>moi</a:t>
            </a:r>
            <a:r>
              <a:rPr lang="en-US" sz="2600" b="1" dirty="0">
                <a:solidFill>
                  <a:schemeClr val="dk2"/>
                </a:solidFill>
                <a:latin typeface="Calibri"/>
                <a:ea typeface="Calibri"/>
                <a:cs typeface="Calibri"/>
                <a:sym typeface="Calibri"/>
              </a:rPr>
              <a:t> et </a:t>
            </a:r>
            <a:r>
              <a:rPr lang="en-US" sz="2600" b="1" dirty="0" err="1">
                <a:solidFill>
                  <a:schemeClr val="dk2"/>
                </a:solidFill>
                <a:latin typeface="Calibri"/>
                <a:ea typeface="Calibri"/>
                <a:cs typeface="Calibri"/>
                <a:sym typeface="Calibri"/>
              </a:rPr>
              <a:t>bois</a:t>
            </a:r>
            <a:r>
              <a:rPr lang="en-US" sz="2600" b="1" dirty="0">
                <a:solidFill>
                  <a:schemeClr val="dk2"/>
                </a:solidFill>
                <a:latin typeface="Calibri"/>
                <a:ea typeface="Calibri"/>
                <a:cs typeface="Calibri"/>
                <a:sym typeface="Calibri"/>
              </a:rPr>
              <a:t> !</a:t>
            </a:r>
            <a:endParaRPr sz="2600" b="1" i="0" u="none" strike="noStrike" cap="none" dirty="0">
              <a:solidFill>
                <a:schemeClr val="dk2"/>
              </a:solidFill>
              <a:latin typeface="Calibri"/>
              <a:ea typeface="Calibri"/>
              <a:cs typeface="Calibri"/>
              <a:sym typeface="Calibri"/>
            </a:endParaRPr>
          </a:p>
        </p:txBody>
      </p:sp>
      <p:sp>
        <p:nvSpPr>
          <p:cNvPr id="17" name="Text Box 5"/>
          <p:cNvSpPr txBox="1">
            <a:spLocks noChangeArrowheads="1"/>
          </p:cNvSpPr>
          <p:nvPr/>
        </p:nvSpPr>
        <p:spPr bwMode="auto">
          <a:xfrm>
            <a:off x="-36512" y="6016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fontAlgn="base">
              <a:lnSpc>
                <a:spcPts val="1300"/>
              </a:lnSpc>
            </a:pPr>
            <a:r>
              <a:rPr lang="fr-CA" sz="1200" b="1" dirty="0" smtClean="0">
                <a:solidFill>
                  <a:schemeClr val="bg2"/>
                </a:solidFill>
                <a:latin typeface="Calibri" pitchFamily="34" charset="0"/>
                <a:cs typeface="Calibri" pitchFamily="34" charset="0"/>
              </a:rPr>
              <a:t>déclaré juste  en Christ la justice de Dieu</a:t>
            </a:r>
            <a:endParaRPr lang="en-US" sz="1200" b="1"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rançon</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racheté</a:t>
            </a:r>
            <a:r>
              <a:rPr lang="en-US" sz="1200" dirty="0" smtClean="0">
                <a:solidFill>
                  <a:schemeClr val="bg2"/>
                </a:solidFill>
                <a:latin typeface="Calibri" pitchFamily="34" charset="0"/>
                <a:cs typeface="Calibri" pitchFamily="34" charset="0"/>
              </a:rPr>
              <a:t>         P</a:t>
            </a:r>
            <a:r>
              <a:rPr lang="fr-FR" sz="1200" dirty="0" err="1" smtClean="0">
                <a:solidFill>
                  <a:schemeClr val="bg2"/>
                </a:solidFill>
                <a:latin typeface="Calibri" pitchFamily="34" charset="0"/>
                <a:cs typeface="Calibri" pitchFamily="34" charset="0"/>
              </a:rPr>
              <a:t>âques</a:t>
            </a:r>
            <a:r>
              <a:rPr lang="fr-FR"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péché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expié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colère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détournée</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pardonné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paix</a:t>
            </a:r>
            <a:r>
              <a:rPr lang="en-US" sz="1200" dirty="0" smtClean="0">
                <a:solidFill>
                  <a:schemeClr val="bg2"/>
                </a:solidFill>
                <a:latin typeface="Calibri" pitchFamily="34" charset="0"/>
                <a:cs typeface="Calibri" pitchFamily="34" charset="0"/>
              </a:rPr>
              <a:t> avec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réconcilié</a:t>
            </a:r>
            <a:r>
              <a:rPr lang="en-US" sz="1200" dirty="0" smtClean="0">
                <a:solidFill>
                  <a:schemeClr val="bg2"/>
                </a:solidFill>
                <a:latin typeface="Calibri" pitchFamily="34" charset="0"/>
                <a:cs typeface="Calibri" pitchFamily="34" charset="0"/>
              </a:rPr>
              <a:t>   vie </a:t>
            </a:r>
            <a:r>
              <a:rPr lang="en-US" sz="1200" dirty="0" err="1" smtClean="0">
                <a:solidFill>
                  <a:schemeClr val="bg2"/>
                </a:solidFill>
                <a:latin typeface="Calibri" pitchFamily="34" charset="0"/>
                <a:cs typeface="Calibri" pitchFamily="34" charset="0"/>
              </a:rPr>
              <a:t>éternelle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adopté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accueilli</a:t>
            </a:r>
            <a:endParaRPr lang="en-US" sz="1200" dirty="0" smtClean="0">
              <a:solidFill>
                <a:schemeClr val="bg2"/>
              </a:solidFill>
              <a:latin typeface="Calibri" pitchFamily="34" charset="0"/>
              <a:cs typeface="Calibri" pitchFamily="34" charset="0"/>
            </a:endParaRPr>
          </a:p>
          <a:p>
            <a:pPr algn="ctr">
              <a:lnSpc>
                <a:spcPts val="1300"/>
              </a:lnSpc>
            </a:pPr>
            <a:r>
              <a:rPr kumimoji="0" lang="en-CA" altLang="ko-KR" sz="1200" b="0" i="0" u="none" strike="noStrike" cap="none" normalizeH="0" baseline="0" dirty="0" smtClean="0">
                <a:ln>
                  <a:noFill/>
                </a:ln>
                <a:solidFill>
                  <a:schemeClr val="bg2"/>
                </a:solidFill>
                <a:effectLst/>
                <a:latin typeface="Calibri" pitchFamily="34" charset="0"/>
                <a:ea typeface="Malgun Gothic" pitchFamily="34" charset="-127"/>
                <a:cs typeface="Calibri" pitchFamily="34" charset="0"/>
              </a:rPr>
              <a:t> </a:t>
            </a:r>
            <a:r>
              <a:rPr lang="fr-FR" sz="1200" dirty="0" smtClean="0">
                <a:solidFill>
                  <a:schemeClr val="bg2"/>
                </a:solidFill>
                <a:latin typeface="Calibri" pitchFamily="34" charset="0"/>
                <a:cs typeface="Calibri" pitchFamily="34" charset="0"/>
              </a:rPr>
              <a:t>rempli et complet en Christ la plénitude de Dieu     </a:t>
            </a:r>
            <a:r>
              <a:rPr lang="fr-CA" sz="1200" dirty="0" smtClean="0">
                <a:solidFill>
                  <a:schemeClr val="bg2"/>
                </a:solidFill>
                <a:latin typeface="Calibri" pitchFamily="34" charset="0"/>
                <a:cs typeface="Calibri" pitchFamily="34" charset="0"/>
              </a:rPr>
              <a:t>béni de toute bénédiction</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Christ ma </a:t>
            </a:r>
            <a:r>
              <a:rPr lang="en-US" sz="1200" dirty="0" err="1" smtClean="0">
                <a:solidFill>
                  <a:schemeClr val="bg2"/>
                </a:solidFill>
                <a:latin typeface="Calibri" pitchFamily="34" charset="0"/>
                <a:cs typeface="Calibri" pitchFamily="34" charset="0"/>
              </a:rPr>
              <a:t>sagesse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justice et sanctification et </a:t>
            </a:r>
            <a:r>
              <a:rPr lang="en-US" sz="1200" dirty="0" err="1" smtClean="0">
                <a:solidFill>
                  <a:schemeClr val="bg2"/>
                </a:solidFill>
                <a:latin typeface="Calibri" pitchFamily="34" charset="0"/>
                <a:cs typeface="Calibri" pitchFamily="34" charset="0"/>
              </a:rPr>
              <a:t>rédemption</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délivré</a:t>
            </a:r>
            <a:r>
              <a:rPr lang="en-US" sz="1200" dirty="0" smtClean="0">
                <a:solidFill>
                  <a:schemeClr val="bg2"/>
                </a:solidFill>
                <a:latin typeface="Calibri" pitchFamily="34" charset="0"/>
                <a:cs typeface="Calibri" pitchFamily="34" charset="0"/>
              </a:rPr>
              <a:t> des </a:t>
            </a:r>
            <a:r>
              <a:rPr lang="en-US" sz="1200" dirty="0" err="1" smtClean="0">
                <a:solidFill>
                  <a:schemeClr val="bg2"/>
                </a:solidFill>
                <a:latin typeface="Calibri" pitchFamily="34" charset="0"/>
                <a:cs typeface="Calibri" pitchFamily="34" charset="0"/>
              </a:rPr>
              <a:t>ténèbres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fr-FR" sz="1200" dirty="0" smtClean="0">
                <a:solidFill>
                  <a:schemeClr val="bg2"/>
                </a:solidFill>
                <a:latin typeface="Calibri" pitchFamily="34" charset="0"/>
                <a:cs typeface="Calibri" pitchFamily="34" charset="0"/>
              </a:rPr>
              <a:t> la lumière du royaume du Fils           </a:t>
            </a:r>
            <a:r>
              <a:rPr lang="en-US" sz="1200" dirty="0" smtClean="0">
                <a:solidFill>
                  <a:schemeClr val="bg2"/>
                </a:solidFill>
                <a:latin typeface="Calibri" pitchFamily="34" charset="0"/>
                <a:cs typeface="Calibri" pitchFamily="34" charset="0"/>
              </a:rPr>
              <a:t>en Christ et Christ en nous</a:t>
            </a:r>
          </a:p>
          <a:p>
            <a:pPr algn="ctr">
              <a:lnSpc>
                <a:spcPts val="1300"/>
              </a:lnSpc>
            </a:pPr>
            <a:r>
              <a:rPr lang="en-US" sz="1200" dirty="0" smtClean="0">
                <a:solidFill>
                  <a:schemeClr val="bg2"/>
                </a:solidFill>
                <a:latin typeface="Calibri" pitchFamily="34" charset="0"/>
                <a:cs typeface="Calibri" pitchFamily="34" charset="0"/>
              </a:rPr>
              <a:t>en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Saint et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en nous, le temple de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en le </a:t>
            </a:r>
            <a:r>
              <a:rPr lang="en-US" sz="1200" dirty="0" err="1" smtClean="0">
                <a:solidFill>
                  <a:schemeClr val="bg2"/>
                </a:solidFill>
                <a:latin typeface="Calibri" pitchFamily="34" charset="0"/>
                <a:cs typeface="Calibri" pitchFamily="34" charset="0"/>
              </a:rPr>
              <a:t>Père</a:t>
            </a:r>
            <a:r>
              <a:rPr lang="en-US" sz="1200" dirty="0" smtClean="0">
                <a:solidFill>
                  <a:schemeClr val="bg2"/>
                </a:solidFill>
                <a:latin typeface="Calibri" pitchFamily="34" charset="0"/>
                <a:cs typeface="Calibri" pitchFamily="34" charset="0"/>
              </a:rPr>
              <a:t> et le </a:t>
            </a:r>
            <a:r>
              <a:rPr lang="en-US" sz="1200" dirty="0" err="1" smtClean="0">
                <a:solidFill>
                  <a:schemeClr val="bg2"/>
                </a:solidFill>
                <a:latin typeface="Calibri" pitchFamily="34" charset="0"/>
                <a:cs typeface="Calibri" pitchFamily="34" charset="0"/>
              </a:rPr>
              <a:t>Père</a:t>
            </a:r>
            <a:r>
              <a:rPr lang="en-US" sz="1200" dirty="0" smtClean="0">
                <a:solidFill>
                  <a:schemeClr val="bg2"/>
                </a:solidFill>
                <a:latin typeface="Calibri" pitchFamily="34" charset="0"/>
                <a:cs typeface="Calibri" pitchFamily="34" charset="0"/>
              </a:rPr>
              <a:t> en nous</a:t>
            </a:r>
          </a:p>
          <a:p>
            <a:pPr algn="ctr">
              <a:lnSpc>
                <a:spcPts val="1300"/>
              </a:lnSpc>
            </a:pPr>
            <a:r>
              <a:rPr lang="en-US" sz="1200" dirty="0" err="1" smtClean="0">
                <a:solidFill>
                  <a:schemeClr val="bg2"/>
                </a:solidFill>
                <a:latin typeface="Calibri" pitchFamily="34" charset="0"/>
                <a:cs typeface="Calibri" pitchFamily="34" charset="0"/>
              </a:rPr>
              <a:t>immergé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Père</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Fils</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communion avec le </a:t>
            </a:r>
            <a:r>
              <a:rPr lang="en-US" sz="1200" dirty="0" err="1" smtClean="0">
                <a:solidFill>
                  <a:schemeClr val="bg2"/>
                </a:solidFill>
                <a:latin typeface="Calibri" pitchFamily="34" charset="0"/>
                <a:cs typeface="Calibri" pitchFamily="34" charset="0"/>
              </a:rPr>
              <a:t>Père</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Fils</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ils</a:t>
            </a:r>
            <a:r>
              <a:rPr lang="en-US" sz="1200" dirty="0" smtClean="0">
                <a:solidFill>
                  <a:schemeClr val="bg2"/>
                </a:solidFill>
                <a:latin typeface="Calibri" pitchFamily="34" charset="0"/>
                <a:cs typeface="Calibri" pitchFamily="34" charset="0"/>
              </a:rPr>
              <a:t> avec nous   </a:t>
            </a:r>
          </a:p>
          <a:p>
            <a:pPr algn="ctr">
              <a:lnSpc>
                <a:spcPts val="1300"/>
              </a:lnSpc>
            </a:pPr>
            <a:r>
              <a:rPr lang="en-US" sz="1200" dirty="0" err="1" smtClean="0">
                <a:solidFill>
                  <a:schemeClr val="bg2"/>
                </a:solidFill>
                <a:latin typeface="Calibri" pitchFamily="34" charset="0"/>
                <a:cs typeface="Calibri" pitchFamily="34" charset="0"/>
              </a:rPr>
              <a:t>accès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prières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exaucées</a:t>
            </a:r>
            <a:r>
              <a:rPr lang="en-US" sz="1200" dirty="0" smtClean="0">
                <a:solidFill>
                  <a:schemeClr val="bg2"/>
                </a:solidFill>
                <a:latin typeface="Calibri" pitchFamily="34" charset="0"/>
                <a:cs typeface="Calibri" pitchFamily="34" charset="0"/>
              </a:rPr>
              <a:t> au nom de </a:t>
            </a:r>
            <a:r>
              <a:rPr lang="en-US" sz="1200" dirty="0" err="1" smtClean="0">
                <a:solidFill>
                  <a:schemeClr val="bg2"/>
                </a:solidFill>
                <a:latin typeface="Calibri" pitchFamily="34" charset="0"/>
                <a:cs typeface="Calibri" pitchFamily="34" charset="0"/>
              </a:rPr>
              <a:t>Jésus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miséricorde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grâce</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secours</a:t>
            </a:r>
            <a:r>
              <a:rPr lang="en-US" sz="1200" dirty="0" smtClean="0">
                <a:solidFill>
                  <a:schemeClr val="bg2"/>
                </a:solidFill>
                <a:latin typeface="Calibri" pitchFamily="34" charset="0"/>
                <a:cs typeface="Calibri" pitchFamily="34" charset="0"/>
              </a:rPr>
              <a:t> au </a:t>
            </a:r>
            <a:r>
              <a:rPr lang="en-US" sz="1200" dirty="0" err="1" smtClean="0">
                <a:solidFill>
                  <a:schemeClr val="bg2"/>
                </a:solidFill>
                <a:latin typeface="Calibri" pitchFamily="34" charset="0"/>
                <a:cs typeface="Calibri" pitchFamily="34" charset="0"/>
              </a:rPr>
              <a:t>trône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grâce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tout </a:t>
            </a:r>
            <a:r>
              <a:rPr lang="en-US" sz="1200" dirty="0" err="1" smtClean="0">
                <a:solidFill>
                  <a:schemeClr val="bg2"/>
                </a:solidFill>
                <a:latin typeface="Calibri" pitchFamily="34" charset="0"/>
                <a:cs typeface="Calibri" pitchFamily="34" charset="0"/>
              </a:rPr>
              <a:t>besoin</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comblé</a:t>
            </a:r>
            <a:r>
              <a:rPr lang="en-US" sz="1200" dirty="0" smtClean="0">
                <a:solidFill>
                  <a:schemeClr val="bg2"/>
                </a:solidFill>
                <a:latin typeface="Calibri" pitchFamily="34" charset="0"/>
                <a:cs typeface="Calibri" pitchFamily="34" charset="0"/>
              </a:rPr>
              <a:t>            </a:t>
            </a:r>
            <a:r>
              <a:rPr lang="fr-CA" sz="1200" dirty="0" smtClean="0">
                <a:solidFill>
                  <a:schemeClr val="bg2"/>
                </a:solidFill>
                <a:latin typeface="Calibri" pitchFamily="34" charset="0"/>
                <a:cs typeface="Calibri" pitchFamily="34" charset="0"/>
              </a:rPr>
              <a:t>l’Esprit prie pour nous et nous aide à prier par l’Esprit avec la parole de Dieu </a:t>
            </a:r>
            <a:endParaRPr lang="en-US" sz="1200" dirty="0" smtClean="0">
              <a:solidFill>
                <a:schemeClr val="bg2"/>
              </a:solidFill>
              <a:latin typeface="Calibri" pitchFamily="34" charset="0"/>
              <a:cs typeface="Calibri" pitchFamily="34" charset="0"/>
            </a:endParaRPr>
          </a:p>
          <a:p>
            <a:pPr algn="ctr">
              <a:lnSpc>
                <a:spcPts val="1300"/>
              </a:lnSpc>
            </a:pPr>
            <a:r>
              <a:rPr lang="fr-FR" sz="1200" dirty="0" smtClean="0">
                <a:solidFill>
                  <a:schemeClr val="bg2"/>
                </a:solidFill>
                <a:latin typeface="Calibri" pitchFamily="34" charset="0"/>
                <a:cs typeface="Calibri" pitchFamily="34" charset="0"/>
              </a:rPr>
              <a:t>notre Souverain Sacrificateur intercède pour nous en tant que notre seul médiateur et rançon pour tous</a:t>
            </a:r>
          </a:p>
          <a:p>
            <a:pPr algn="ctr">
              <a:lnSpc>
                <a:spcPts val="1300"/>
              </a:lnSpc>
            </a:pPr>
            <a:r>
              <a:rPr lang="fr-FR" sz="1200" dirty="0" smtClean="0">
                <a:solidFill>
                  <a:schemeClr val="bg2"/>
                </a:solidFill>
                <a:latin typeface="Calibri" pitchFamily="34" charset="0"/>
                <a:cs typeface="Calibri" pitchFamily="34" charset="0"/>
              </a:rPr>
              <a:t>notre Souverain Sacrificateur est notre avocat avec sa seul propitiation pour nos péchés dans notre défense</a:t>
            </a:r>
            <a:endParaRPr lang="fr-CA" sz="1200" dirty="0" smtClean="0">
              <a:solidFill>
                <a:schemeClr val="bg2"/>
              </a:solidFill>
              <a:latin typeface="Calibri" pitchFamily="34" charset="0"/>
              <a:cs typeface="Calibri" pitchFamily="34" charset="0"/>
            </a:endParaRPr>
          </a:p>
          <a:p>
            <a:pPr algn="ctr">
              <a:lnSpc>
                <a:spcPts val="1300"/>
              </a:lnSpc>
            </a:pPr>
            <a:r>
              <a:rPr lang="en-US" sz="1200" dirty="0" err="1" smtClean="0">
                <a:latin typeface="Calibri" pitchFamily="34" charset="0"/>
                <a:cs typeface="Calibri" pitchFamily="34" charset="0"/>
              </a:rPr>
              <a:t>immergé</a:t>
            </a:r>
            <a:r>
              <a:rPr lang="en-US" sz="1200" dirty="0" smtClean="0">
                <a:latin typeface="Calibri" pitchFamily="34" charset="0"/>
                <a:cs typeface="Calibri" pitchFamily="34" charset="0"/>
              </a:rPr>
              <a:t>      et       </a:t>
            </a:r>
            <a:r>
              <a:rPr lang="en-US" sz="1200" dirty="0" err="1" smtClean="0">
                <a:latin typeface="Calibri" pitchFamily="34" charset="0"/>
                <a:cs typeface="Calibri" pitchFamily="34" charset="0"/>
              </a:rPr>
              <a:t>une</a:t>
            </a:r>
            <a:r>
              <a:rPr lang="en-US" sz="1200" dirty="0" smtClean="0">
                <a:latin typeface="Calibri" pitchFamily="34" charset="0"/>
                <a:cs typeface="Calibri" pitchFamily="34" charset="0"/>
              </a:rPr>
              <a:t>      </a:t>
            </a:r>
            <a:r>
              <a:rPr lang="fr-FR" sz="1200" dirty="0" smtClean="0">
                <a:latin typeface="Calibri" pitchFamily="34" charset="0"/>
                <a:cs typeface="Calibri" pitchFamily="34" charset="0"/>
              </a:rPr>
              <a:t>même      plante      </a:t>
            </a:r>
            <a:r>
              <a:rPr lang="en-US" sz="1200" dirty="0" smtClean="0">
                <a:latin typeface="Calibri" pitchFamily="34" charset="0"/>
                <a:cs typeface="Calibri" pitchFamily="34" charset="0"/>
              </a:rPr>
              <a:t>avec      Christ       </a:t>
            </a:r>
            <a:r>
              <a:rPr lang="en-US" sz="1200" dirty="0" err="1" smtClean="0">
                <a:latin typeface="Calibri" pitchFamily="34" charset="0"/>
                <a:cs typeface="Calibri" pitchFamily="34" charset="0"/>
              </a:rPr>
              <a:t>dans</a:t>
            </a:r>
            <a:r>
              <a:rPr lang="en-US" sz="1200" dirty="0" smtClean="0">
                <a:latin typeface="Calibri" pitchFamily="34" charset="0"/>
                <a:cs typeface="Calibri" pitchFamily="34" charset="0"/>
              </a:rPr>
              <a:t>      </a:t>
            </a:r>
            <a:r>
              <a:rPr lang="en-US" sz="1200" dirty="0" err="1" smtClean="0">
                <a:latin typeface="Calibri" pitchFamily="34" charset="0"/>
                <a:cs typeface="Calibri" pitchFamily="34" charset="0"/>
              </a:rPr>
              <a:t>sa</a:t>
            </a:r>
            <a:r>
              <a:rPr lang="en-US" sz="1200" dirty="0" smtClean="0">
                <a:latin typeface="Calibri" pitchFamily="34" charset="0"/>
                <a:cs typeface="Calibri" pitchFamily="34" charset="0"/>
              </a:rPr>
              <a:t>      mort      et      </a:t>
            </a:r>
            <a:r>
              <a:rPr lang="en-US" sz="1200" dirty="0" err="1" smtClean="0">
                <a:latin typeface="Calibri" pitchFamily="34" charset="0"/>
                <a:cs typeface="Calibri" pitchFamily="34" charset="0"/>
              </a:rPr>
              <a:t>sa</a:t>
            </a:r>
            <a:r>
              <a:rPr lang="en-US" sz="1200" dirty="0" smtClean="0">
                <a:latin typeface="Calibri" pitchFamily="34" charset="0"/>
                <a:cs typeface="Calibri" pitchFamily="34" charset="0"/>
              </a:rPr>
              <a:t>       </a:t>
            </a:r>
            <a:r>
              <a:rPr lang="en-US" sz="1200" dirty="0" err="1" smtClean="0">
                <a:latin typeface="Calibri" pitchFamily="34" charset="0"/>
                <a:cs typeface="Calibri" pitchFamily="34" charset="0"/>
              </a:rPr>
              <a:t>résurrection</a:t>
            </a:r>
            <a:endParaRPr lang="en-US" sz="1200" dirty="0" smtClean="0">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vieil</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homme</a:t>
            </a:r>
            <a:r>
              <a:rPr lang="en-US" sz="1200" dirty="0" smtClean="0">
                <a:solidFill>
                  <a:schemeClr val="bg2"/>
                </a:solidFill>
                <a:latin typeface="Calibri" pitchFamily="34" charset="0"/>
                <a:cs typeface="Calibri" pitchFamily="34" charset="0"/>
              </a:rPr>
              <a:t> en Adam </a:t>
            </a:r>
            <a:r>
              <a:rPr lang="fr-CA" sz="1200" dirty="0" smtClean="0">
                <a:solidFill>
                  <a:schemeClr val="bg2"/>
                </a:solidFill>
                <a:latin typeface="Calibri" pitchFamily="34" charset="0"/>
                <a:cs typeface="Calibri" pitchFamily="34" charset="0"/>
              </a:rPr>
              <a:t>crucifié et enseveli avec Christ    nouvel homme en Christ ressuscité et vivant avec Christ</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mort au </a:t>
            </a:r>
            <a:r>
              <a:rPr lang="en-US" sz="1200" dirty="0" err="1" smtClean="0">
                <a:solidFill>
                  <a:schemeClr val="bg2"/>
                </a:solidFill>
                <a:latin typeface="Calibri" pitchFamily="34" charset="0"/>
                <a:cs typeface="Calibri" pitchFamily="34" charset="0"/>
              </a:rPr>
              <a:t>péché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libéré</a:t>
            </a:r>
            <a:r>
              <a:rPr lang="en-US" sz="1200" dirty="0" smtClean="0">
                <a:solidFill>
                  <a:schemeClr val="bg2"/>
                </a:solidFill>
                <a:latin typeface="Calibri" pitchFamily="34" charset="0"/>
                <a:cs typeface="Calibri" pitchFamily="34" charset="0"/>
              </a:rPr>
              <a:t> du </a:t>
            </a:r>
            <a:r>
              <a:rPr lang="en-US" sz="1200" dirty="0" err="1" smtClean="0">
                <a:solidFill>
                  <a:schemeClr val="bg2"/>
                </a:solidFill>
                <a:latin typeface="Calibri" pitchFamily="34" charset="0"/>
                <a:cs typeface="Calibri" pitchFamily="34" charset="0"/>
              </a:rPr>
              <a:t>péché</a:t>
            </a:r>
            <a:r>
              <a:rPr lang="en-US" sz="1200" dirty="0" smtClean="0">
                <a:solidFill>
                  <a:schemeClr val="bg2"/>
                </a:solidFill>
                <a:latin typeface="Calibri" pitchFamily="34" charset="0"/>
                <a:cs typeface="Calibri" pitchFamily="34" charset="0"/>
              </a:rPr>
              <a:t>                                                                                                         instrument de justice </a:t>
            </a:r>
          </a:p>
          <a:p>
            <a:pPr algn="ctr">
              <a:lnSpc>
                <a:spcPts val="1300"/>
              </a:lnSpc>
            </a:pPr>
            <a:r>
              <a:rPr lang="en-US" sz="1200" dirty="0" err="1" smtClean="0">
                <a:solidFill>
                  <a:schemeClr val="bg2"/>
                </a:solidFill>
                <a:latin typeface="Calibri" pitchFamily="34" charset="0"/>
                <a:cs typeface="Calibri" pitchFamily="34" charset="0"/>
              </a:rPr>
              <a:t>sous</a:t>
            </a:r>
            <a:r>
              <a:rPr lang="en-US" sz="1200" dirty="0" smtClean="0">
                <a:solidFill>
                  <a:schemeClr val="bg2"/>
                </a:solidFill>
                <a:latin typeface="Calibri" pitchFamily="34" charset="0"/>
                <a:cs typeface="Calibri" pitchFamily="34" charset="0"/>
              </a:rPr>
              <a:t> Christ et </a:t>
            </a:r>
            <a:r>
              <a:rPr lang="en-US" sz="1200" dirty="0" err="1" smtClean="0">
                <a:solidFill>
                  <a:schemeClr val="bg2"/>
                </a:solidFill>
                <a:latin typeface="Calibri" pitchFamily="34" charset="0"/>
                <a:cs typeface="Calibri" pitchFamily="34" charset="0"/>
              </a:rPr>
              <a:t>sa</a:t>
            </a:r>
            <a:r>
              <a:rPr lang="en-US" sz="1200" dirty="0" smtClean="0">
                <a:solidFill>
                  <a:schemeClr val="bg2"/>
                </a:solidFill>
                <a:latin typeface="Calibri" pitchFamily="34" charset="0"/>
                <a:cs typeface="Calibri" pitchFamily="34" charset="0"/>
              </a:rPr>
              <a:t> grace </a:t>
            </a:r>
            <a:r>
              <a:rPr lang="en-US" sz="1200" dirty="0" err="1" smtClean="0">
                <a:solidFill>
                  <a:schemeClr val="bg2"/>
                </a:solidFill>
                <a:latin typeface="Calibri" pitchFamily="34" charset="0"/>
                <a:cs typeface="Calibri" pitchFamily="34" charset="0"/>
              </a:rPr>
              <a:t>abondante</a:t>
            </a:r>
            <a:r>
              <a:rPr lang="en-US" sz="1200" dirty="0" smtClean="0">
                <a:solidFill>
                  <a:schemeClr val="bg2"/>
                </a:solidFill>
                <a:latin typeface="Calibri" pitchFamily="34" charset="0"/>
                <a:cs typeface="Calibri" pitchFamily="34" charset="0"/>
              </a:rPr>
              <a:t>                                                                                      </a:t>
            </a:r>
            <a:r>
              <a:rPr lang="fr-FR" sz="1200" dirty="0" smtClean="0">
                <a:solidFill>
                  <a:schemeClr val="bg2"/>
                </a:solidFill>
                <a:latin typeface="Calibri" pitchFamily="34" charset="0"/>
                <a:cs typeface="Calibri" pitchFamily="34" charset="0"/>
              </a:rPr>
              <a:t>esclaves du Christ pas le péché</a:t>
            </a:r>
            <a:endParaRPr lang="en-US" sz="1200" dirty="0" smtClean="0">
              <a:solidFill>
                <a:schemeClr val="bg2"/>
              </a:solidFill>
              <a:latin typeface="Calibri" pitchFamily="34" charset="0"/>
              <a:cs typeface="Calibri" pitchFamily="34" charset="0"/>
            </a:endParaRPr>
          </a:p>
          <a:p>
            <a:pPr algn="ctr">
              <a:lnSpc>
                <a:spcPts val="1300"/>
              </a:lnSpc>
            </a:pPr>
            <a:r>
              <a:rPr lang="fr-FR" sz="1200" dirty="0" smtClean="0">
                <a:solidFill>
                  <a:schemeClr val="bg2"/>
                </a:solidFill>
                <a:latin typeface="Calibri" pitchFamily="34" charset="0"/>
                <a:cs typeface="Calibri" pitchFamily="34" charset="0"/>
              </a:rPr>
              <a:t>attaché au Christ                                                                                                                                                  </a:t>
            </a:r>
            <a:r>
              <a:rPr lang="fr-CA" sz="1200" dirty="0" smtClean="0">
                <a:solidFill>
                  <a:schemeClr val="bg2"/>
                </a:solidFill>
                <a:latin typeface="Calibri" pitchFamily="34" charset="0"/>
                <a:cs typeface="Calibri" pitchFamily="34" charset="0"/>
              </a:rPr>
              <a:t>un avec Christ </a:t>
            </a:r>
          </a:p>
          <a:p>
            <a:pPr algn="ctr">
              <a:lnSpc>
                <a:spcPts val="1300"/>
              </a:lnSpc>
            </a:pPr>
            <a:r>
              <a:rPr lang="fr-CA" sz="1200" dirty="0" smtClean="0">
                <a:solidFill>
                  <a:schemeClr val="bg2"/>
                </a:solidFill>
                <a:latin typeface="Calibri" pitchFamily="34" charset="0"/>
                <a:cs typeface="Calibri" pitchFamily="34" charset="0"/>
              </a:rPr>
              <a:t>assis avec Christ                                                                                                                               caché avec Christ en Dieu                                                                                                                 </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dégagés</a:t>
            </a:r>
            <a:r>
              <a:rPr lang="en-US" sz="1200" dirty="0" smtClean="0">
                <a:solidFill>
                  <a:schemeClr val="bg2"/>
                </a:solidFill>
                <a:latin typeface="Calibri" pitchFamily="34" charset="0"/>
                <a:cs typeface="Calibri" pitchFamily="34" charset="0"/>
              </a:rPr>
              <a:t> de la </a:t>
            </a:r>
            <a:r>
              <a:rPr lang="en-US" sz="1200" dirty="0" err="1" smtClean="0">
                <a:solidFill>
                  <a:schemeClr val="bg2"/>
                </a:solidFill>
                <a:latin typeface="Calibri" pitchFamily="34" charset="0"/>
                <a:cs typeface="Calibri" pitchFamily="34" charset="0"/>
              </a:rPr>
              <a:t>loi</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marié</a:t>
            </a:r>
            <a:r>
              <a:rPr lang="en-US" sz="1200" dirty="0" smtClean="0">
                <a:solidFill>
                  <a:schemeClr val="bg2"/>
                </a:solidFill>
                <a:latin typeface="Calibri" pitchFamily="34" charset="0"/>
                <a:cs typeface="Calibri" pitchFamily="34" charset="0"/>
              </a:rPr>
              <a:t> à Christ                                                                                                            </a:t>
            </a:r>
            <a:r>
              <a:rPr lang="en-US" sz="1200" dirty="0" err="1" smtClean="0">
                <a:solidFill>
                  <a:schemeClr val="bg2"/>
                </a:solidFill>
                <a:latin typeface="Calibri" pitchFamily="34" charset="0"/>
                <a:cs typeface="Calibri" pitchFamily="34" charset="0"/>
              </a:rPr>
              <a:t>sous</a:t>
            </a:r>
            <a:r>
              <a:rPr lang="en-US" sz="1200" dirty="0" smtClean="0">
                <a:solidFill>
                  <a:schemeClr val="bg2"/>
                </a:solidFill>
                <a:latin typeface="Calibri" pitchFamily="34" charset="0"/>
                <a:cs typeface="Calibri" pitchFamily="34" charset="0"/>
              </a:rPr>
              <a:t> la </a:t>
            </a:r>
            <a:r>
              <a:rPr lang="en-US" sz="1200" dirty="0" err="1" smtClean="0">
                <a:solidFill>
                  <a:schemeClr val="bg2"/>
                </a:solidFill>
                <a:latin typeface="Calibri" pitchFamily="34" charset="0"/>
                <a:cs typeface="Calibri" pitchFamily="34" charset="0"/>
              </a:rPr>
              <a:t>loi</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p>
          <a:p>
            <a:pPr algn="ctr">
              <a:lnSpc>
                <a:spcPts val="1300"/>
              </a:lnSpc>
            </a:pP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l’amour</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répandu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né</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fr-FR" sz="1200" dirty="0" smtClean="0">
                <a:solidFill>
                  <a:schemeClr val="bg2"/>
                </a:solidFill>
                <a:latin typeface="Calibri" pitchFamily="34" charset="0"/>
                <a:cs typeface="Calibri" pitchFamily="34" charset="0"/>
              </a:rPr>
              <a:t>né de Dieu</a:t>
            </a:r>
            <a:endParaRPr lang="en-US" sz="1200" dirty="0" smtClean="0">
              <a:solidFill>
                <a:schemeClr val="bg2"/>
              </a:solidFill>
              <a:latin typeface="Calibri" pitchFamily="34" charset="0"/>
              <a:cs typeface="Calibri" pitchFamily="34" charset="0"/>
            </a:endParaRPr>
          </a:p>
          <a:p>
            <a:pPr algn="ctr">
              <a:lnSpc>
                <a:spcPts val="1300"/>
              </a:lnSpc>
            </a:pPr>
            <a:r>
              <a:rPr lang="fr-CA" sz="1200" dirty="0" smtClean="0">
                <a:solidFill>
                  <a:schemeClr val="bg2"/>
                </a:solidFill>
                <a:latin typeface="Calibri" pitchFamily="34" charset="0"/>
                <a:cs typeface="Calibri" pitchFamily="34" charset="0"/>
              </a:rPr>
              <a:t>donné, recevoir, avoir le don de l'Esprit                                                                          </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fleuves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d'eau</a:t>
            </a:r>
            <a:r>
              <a:rPr lang="en-US" sz="1200" dirty="0" smtClean="0">
                <a:solidFill>
                  <a:schemeClr val="bg2"/>
                </a:solidFill>
                <a:latin typeface="Calibri" pitchFamily="34" charset="0"/>
                <a:cs typeface="Calibri" pitchFamily="34" charset="0"/>
              </a:rPr>
              <a:t> vive de </a:t>
            </a:r>
            <a:r>
              <a:rPr lang="en-US" sz="1200" dirty="0" err="1" smtClean="0">
                <a:solidFill>
                  <a:schemeClr val="bg2"/>
                </a:solidFill>
                <a:latin typeface="Calibri" pitchFamily="34" charset="0"/>
                <a:cs typeface="Calibri" pitchFamily="34" charset="0"/>
              </a:rPr>
              <a:t>l'Esprit</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immergé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fr-CA" sz="1200" dirty="0" smtClean="0">
                <a:solidFill>
                  <a:schemeClr val="bg2"/>
                </a:solidFill>
                <a:latin typeface="Calibri" pitchFamily="34" charset="0"/>
                <a:cs typeface="Calibri" pitchFamily="34" charset="0"/>
              </a:rPr>
              <a:t>l'Esprit vient et descend sur nous</a:t>
            </a:r>
          </a:p>
          <a:p>
            <a:pPr algn="ctr">
              <a:lnSpc>
                <a:spcPts val="1300"/>
              </a:lnSpc>
            </a:pPr>
            <a:r>
              <a:rPr lang="fr-FR" sz="1200" dirty="0" smtClean="0">
                <a:solidFill>
                  <a:schemeClr val="bg2"/>
                </a:solidFill>
                <a:latin typeface="Calibri" pitchFamily="34" charset="0"/>
                <a:cs typeface="Calibri" pitchFamily="34" charset="0"/>
              </a:rPr>
              <a:t>puissance de l'Esprit être ambassadeurs                                                               </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oint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scellé</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garantie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l’Esprit</a:t>
            </a:r>
            <a:endParaRPr lang="en-US" sz="1200" dirty="0" smtClean="0">
              <a:solidFill>
                <a:schemeClr val="bg2"/>
              </a:solidFill>
              <a:latin typeface="Calibri" pitchFamily="34" charset="0"/>
              <a:cs typeface="Calibri" pitchFamily="34" charset="0"/>
            </a:endParaRPr>
          </a:p>
          <a:p>
            <a:pPr algn="ctr">
              <a:lnSpc>
                <a:spcPts val="1300"/>
              </a:lnSpc>
            </a:pPr>
            <a:r>
              <a:rPr lang="fr-FR" sz="1200" dirty="0" smtClean="0">
                <a:solidFill>
                  <a:schemeClr val="bg2"/>
                </a:solidFill>
                <a:latin typeface="Calibri" pitchFamily="34" charset="0"/>
                <a:cs typeface="Calibri" pitchFamily="34" charset="0"/>
              </a:rPr>
              <a:t>c</a:t>
            </a:r>
            <a:r>
              <a:rPr lang="en-US" sz="1200" dirty="0" err="1" smtClean="0">
                <a:solidFill>
                  <a:schemeClr val="bg2"/>
                </a:solidFill>
                <a:latin typeface="Calibri" pitchFamily="34" charset="0"/>
                <a:cs typeface="Calibri" pitchFamily="34" charset="0"/>
              </a:rPr>
              <a:t>onsolé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enseigné</a:t>
            </a:r>
            <a:r>
              <a:rPr lang="en-US" sz="1200" dirty="0" smtClean="0">
                <a:solidFill>
                  <a:schemeClr val="bg2"/>
                </a:solidFill>
                <a:latin typeface="Calibri" pitchFamily="34" charset="0"/>
                <a:cs typeface="Calibri" pitchFamily="34" charset="0"/>
              </a:rPr>
              <a:t>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conduit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sanctifié</a:t>
            </a:r>
            <a:r>
              <a:rPr lang="en-US" sz="1200" dirty="0" smtClean="0">
                <a:solidFill>
                  <a:schemeClr val="bg2"/>
                </a:solidFill>
                <a:latin typeface="Calibri" pitchFamily="34" charset="0"/>
                <a:cs typeface="Calibri" pitchFamily="34" charset="0"/>
              </a:rPr>
              <a:t>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p>
          <a:p>
            <a:pPr algn="ctr">
              <a:lnSpc>
                <a:spcPts val="1300"/>
              </a:lnSpc>
            </a:pPr>
            <a:r>
              <a:rPr lang="en-US" sz="1200" dirty="0" smtClean="0">
                <a:solidFill>
                  <a:schemeClr val="bg2"/>
                </a:solidFill>
                <a:latin typeface="Calibri" pitchFamily="34" charset="0"/>
                <a:cs typeface="Calibri" pitchFamily="34" charset="0"/>
              </a:rPr>
              <a:t>dons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rempli</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circoncis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l'Esprit</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grande</a:t>
            </a:r>
            <a:r>
              <a:rPr lang="en-US" sz="1200" dirty="0" smtClean="0">
                <a:solidFill>
                  <a:schemeClr val="bg2"/>
                </a:solidFill>
                <a:latin typeface="Calibri" pitchFamily="34" charset="0"/>
                <a:cs typeface="Calibri" pitchFamily="34" charset="0"/>
              </a:rPr>
              <a:t> puissance de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l’ouvrage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conduit en </a:t>
            </a:r>
            <a:r>
              <a:rPr lang="en-US" sz="1200" dirty="0" err="1" smtClean="0">
                <a:solidFill>
                  <a:schemeClr val="bg2"/>
                </a:solidFill>
                <a:latin typeface="Calibri" pitchFamily="34" charset="0"/>
                <a:cs typeface="Calibri" pitchFamily="34" charset="0"/>
              </a:rPr>
              <a:t>triomphe</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victoire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nike</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membres</a:t>
            </a:r>
            <a:r>
              <a:rPr lang="en-US" sz="1200" dirty="0" smtClean="0">
                <a:solidFill>
                  <a:schemeClr val="bg2"/>
                </a:solidFill>
                <a:latin typeface="Calibri" pitchFamily="34" charset="0"/>
                <a:cs typeface="Calibri" pitchFamily="34" charset="0"/>
              </a:rPr>
              <a:t> du corps de Christ                   </a:t>
            </a:r>
            <a:r>
              <a:rPr lang="fr-FR" sz="1200" dirty="0" smtClean="0">
                <a:solidFill>
                  <a:schemeClr val="bg2"/>
                </a:solidFill>
                <a:latin typeface="Calibri" pitchFamily="34" charset="0"/>
                <a:cs typeface="Calibri" pitchFamily="34" charset="0"/>
              </a:rPr>
              <a:t>frères et </a:t>
            </a:r>
            <a:r>
              <a:rPr lang="fr-FR" sz="1200" dirty="0" err="1" smtClean="0">
                <a:solidFill>
                  <a:schemeClr val="bg2"/>
                </a:solidFill>
                <a:latin typeface="Calibri" pitchFamily="34" charset="0"/>
                <a:cs typeface="Calibri" pitchFamily="34" charset="0"/>
              </a:rPr>
              <a:t>soeurs</a:t>
            </a:r>
            <a:r>
              <a:rPr lang="fr-FR" sz="1200" dirty="0" smtClean="0">
                <a:solidFill>
                  <a:schemeClr val="bg2"/>
                </a:solidFill>
                <a:latin typeface="Calibri" pitchFamily="34" charset="0"/>
                <a:cs typeface="Calibri" pitchFamily="34" charset="0"/>
              </a:rPr>
              <a:t> en Christ</a:t>
            </a:r>
            <a:r>
              <a:rPr lang="en-US" sz="1200" dirty="0" smtClean="0">
                <a:solidFill>
                  <a:schemeClr val="bg2"/>
                </a:solidFill>
                <a:latin typeface="Calibri" pitchFamily="34" charset="0"/>
                <a:cs typeface="Calibri" pitchFamily="34" charset="0"/>
              </a:rPr>
              <a:t>                               branches de Christ </a:t>
            </a:r>
          </a:p>
          <a:p>
            <a:pPr algn="ctr">
              <a:lnSpc>
                <a:spcPts val="1300"/>
              </a:lnSpc>
            </a:pPr>
            <a:r>
              <a:rPr lang="en-US" sz="1200" dirty="0" err="1" smtClean="0">
                <a:solidFill>
                  <a:schemeClr val="bg2"/>
                </a:solidFill>
                <a:latin typeface="Calibri" pitchFamily="34" charset="0"/>
                <a:cs typeface="Calibri" pitchFamily="34" charset="0"/>
              </a:rPr>
              <a:t>une</a:t>
            </a:r>
            <a:r>
              <a:rPr lang="en-US" sz="1200" dirty="0" smtClean="0">
                <a:solidFill>
                  <a:schemeClr val="bg2"/>
                </a:solidFill>
                <a:latin typeface="Calibri" pitchFamily="34" charset="0"/>
                <a:cs typeface="Calibri" pitchFamily="34" charset="0"/>
              </a:rPr>
              <a:t> race </a:t>
            </a:r>
            <a:r>
              <a:rPr lang="en-US" sz="1200" dirty="0" err="1" smtClean="0">
                <a:solidFill>
                  <a:schemeClr val="bg2"/>
                </a:solidFill>
                <a:latin typeface="Calibri" pitchFamily="34" charset="0"/>
                <a:cs typeface="Calibri" pitchFamily="34" charset="0"/>
              </a:rPr>
              <a:t>élue</a:t>
            </a:r>
            <a:r>
              <a:rPr lang="en-US" sz="1200" dirty="0" smtClean="0">
                <a:solidFill>
                  <a:schemeClr val="bg2"/>
                </a:solidFill>
                <a:latin typeface="Calibri" pitchFamily="34" charset="0"/>
                <a:cs typeface="Calibri" pitchFamily="34" charset="0"/>
              </a:rPr>
              <a:t>, un </a:t>
            </a:r>
            <a:r>
              <a:rPr lang="en-US" sz="1200" dirty="0" err="1" smtClean="0">
                <a:solidFill>
                  <a:schemeClr val="bg2"/>
                </a:solidFill>
                <a:latin typeface="Calibri" pitchFamily="34" charset="0"/>
                <a:cs typeface="Calibri" pitchFamily="34" charset="0"/>
              </a:rPr>
              <a:t>sacerdoce</a:t>
            </a:r>
            <a:r>
              <a:rPr lang="en-US" sz="1200" dirty="0" smtClean="0">
                <a:solidFill>
                  <a:schemeClr val="bg2"/>
                </a:solidFill>
                <a:latin typeface="Calibri" pitchFamily="34" charset="0"/>
                <a:cs typeface="Calibri" pitchFamily="34" charset="0"/>
              </a:rPr>
              <a:t> royal, </a:t>
            </a:r>
            <a:r>
              <a:rPr lang="en-US" sz="1200" dirty="0" err="1" smtClean="0">
                <a:solidFill>
                  <a:schemeClr val="bg2"/>
                </a:solidFill>
                <a:latin typeface="Calibri" pitchFamily="34" charset="0"/>
                <a:cs typeface="Calibri" pitchFamily="34" charset="0"/>
              </a:rPr>
              <a:t>une</a:t>
            </a:r>
            <a:r>
              <a:rPr lang="en-US" sz="1200" dirty="0" smtClean="0">
                <a:solidFill>
                  <a:schemeClr val="bg2"/>
                </a:solidFill>
                <a:latin typeface="Calibri" pitchFamily="34" charset="0"/>
                <a:cs typeface="Calibri" pitchFamily="34" charset="0"/>
              </a:rPr>
              <a:t> nation </a:t>
            </a:r>
            <a:r>
              <a:rPr lang="en-US" sz="1200" dirty="0" err="1" smtClean="0">
                <a:solidFill>
                  <a:schemeClr val="bg2"/>
                </a:solidFill>
                <a:latin typeface="Calibri" pitchFamily="34" charset="0"/>
                <a:cs typeface="Calibri" pitchFamily="34" charset="0"/>
              </a:rPr>
              <a:t>sainte</a:t>
            </a:r>
            <a:r>
              <a:rPr lang="en-US" sz="1200" dirty="0" smtClean="0">
                <a:solidFill>
                  <a:schemeClr val="bg2"/>
                </a:solidFill>
                <a:latin typeface="Calibri" pitchFamily="34" charset="0"/>
                <a:cs typeface="Calibri" pitchFamily="34" charset="0"/>
              </a:rPr>
              <a:t>, un </a:t>
            </a:r>
            <a:r>
              <a:rPr lang="en-US" sz="1200" dirty="0" err="1" smtClean="0">
                <a:solidFill>
                  <a:schemeClr val="bg2"/>
                </a:solidFill>
                <a:latin typeface="Calibri" pitchFamily="34" charset="0"/>
                <a:cs typeface="Calibri" pitchFamily="34" charset="0"/>
              </a:rPr>
              <a:t>peuple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acquis</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peuple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concitoyens</a:t>
            </a:r>
            <a:r>
              <a:rPr lang="en-US" sz="1200" dirty="0" smtClean="0">
                <a:solidFill>
                  <a:schemeClr val="bg2"/>
                </a:solidFill>
                <a:latin typeface="Calibri" pitchFamily="34" charset="0"/>
                <a:cs typeface="Calibri" pitchFamily="34" charset="0"/>
              </a:rPr>
              <a:t> des saints, gens de la </a:t>
            </a:r>
            <a:r>
              <a:rPr lang="en-US" sz="1200" dirty="0" err="1" smtClean="0">
                <a:solidFill>
                  <a:schemeClr val="bg2"/>
                </a:solidFill>
                <a:latin typeface="Calibri" pitchFamily="34" charset="0"/>
                <a:cs typeface="Calibri" pitchFamily="34" charset="0"/>
              </a:rPr>
              <a:t>maison</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citoyenneté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les </a:t>
            </a:r>
            <a:r>
              <a:rPr lang="en-US" sz="1200" dirty="0" err="1" smtClean="0">
                <a:solidFill>
                  <a:schemeClr val="bg2"/>
                </a:solidFill>
                <a:latin typeface="Calibri" pitchFamily="34" charset="0"/>
                <a:cs typeface="Calibri" pitchFamily="34" charset="0"/>
              </a:rPr>
              <a:t>cieux</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l'espérance</a:t>
            </a:r>
            <a:r>
              <a:rPr lang="en-US" sz="1200" dirty="0" smtClean="0">
                <a:solidFill>
                  <a:schemeClr val="bg2"/>
                </a:solidFill>
                <a:latin typeface="Calibri" pitchFamily="34" charset="0"/>
                <a:cs typeface="Calibri" pitchFamily="34" charset="0"/>
              </a:rPr>
              <a:t> de la </a:t>
            </a:r>
            <a:r>
              <a:rPr lang="en-US" sz="1200" dirty="0" err="1" smtClean="0">
                <a:solidFill>
                  <a:schemeClr val="bg2"/>
                </a:solidFill>
                <a:latin typeface="Calibri" pitchFamily="34" charset="0"/>
                <a:cs typeface="Calibri" pitchFamily="34" charset="0"/>
              </a:rPr>
              <a:t>gloire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héritage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héritier</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cohéritier</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avec Christ à  mort     la perfection en </a:t>
            </a:r>
            <a:r>
              <a:rPr lang="en-US" sz="1200" dirty="0" err="1" smtClean="0">
                <a:solidFill>
                  <a:schemeClr val="bg2"/>
                </a:solidFill>
                <a:latin typeface="Calibri" pitchFamily="34" charset="0"/>
                <a:cs typeface="Calibri" pitchFamily="34" charset="0"/>
              </a:rPr>
              <a:t>sa</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présence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glorifié</a:t>
            </a:r>
            <a:r>
              <a:rPr lang="en-US" sz="1200" dirty="0" smtClean="0">
                <a:solidFill>
                  <a:schemeClr val="bg2"/>
                </a:solidFill>
                <a:latin typeface="Calibri" pitchFamily="34" charset="0"/>
                <a:cs typeface="Calibri" pitchFamily="34" charset="0"/>
              </a:rPr>
              <a:t> pour </a:t>
            </a:r>
            <a:r>
              <a:rPr lang="en-US" sz="1200" dirty="0" err="1" smtClean="0">
                <a:solidFill>
                  <a:schemeClr val="bg2"/>
                </a:solidFill>
                <a:latin typeface="Calibri" pitchFamily="34" charset="0"/>
                <a:cs typeface="Calibri" pitchFamily="34" charset="0"/>
              </a:rPr>
              <a:t>ressembler</a:t>
            </a:r>
            <a:r>
              <a:rPr lang="en-US" sz="1200" dirty="0" smtClean="0">
                <a:solidFill>
                  <a:schemeClr val="bg2"/>
                </a:solidFill>
                <a:latin typeface="Calibri" pitchFamily="34" charset="0"/>
                <a:cs typeface="Calibri" pitchFamily="34" charset="0"/>
              </a:rPr>
              <a:t> à </a:t>
            </a:r>
            <a:r>
              <a:rPr lang="en-US" sz="1200" dirty="0" err="1" smtClean="0">
                <a:solidFill>
                  <a:schemeClr val="bg2"/>
                </a:solidFill>
                <a:latin typeface="Calibri" pitchFamily="34" charset="0"/>
                <a:cs typeface="Calibri" pitchFamily="34" charset="0"/>
              </a:rPr>
              <a:t>Jésus</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royaume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céleste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entrer</a:t>
            </a:r>
            <a:r>
              <a:rPr lang="en-US" sz="1200" dirty="0" smtClean="0">
                <a:solidFill>
                  <a:schemeClr val="bg2"/>
                </a:solidFill>
                <a:latin typeface="Calibri" pitchFamily="34" charset="0"/>
                <a:cs typeface="Calibri" pitchFamily="34" charset="0"/>
              </a:rPr>
              <a:t> joie du Seigneur   </a:t>
            </a:r>
            <a:r>
              <a:rPr lang="en-US" sz="1200" dirty="0" err="1" smtClean="0">
                <a:solidFill>
                  <a:schemeClr val="bg2"/>
                </a:solidFill>
                <a:latin typeface="Calibri" pitchFamily="34" charset="0"/>
                <a:cs typeface="Calibri" pitchFamily="34" charset="0"/>
              </a:rPr>
              <a:t>délivré</a:t>
            </a:r>
            <a:r>
              <a:rPr lang="en-US" sz="1200" dirty="0" smtClean="0">
                <a:solidFill>
                  <a:schemeClr val="bg2"/>
                </a:solidFill>
                <a:latin typeface="Calibri" pitchFamily="34" charset="0"/>
                <a:cs typeface="Calibri" pitchFamily="34" charset="0"/>
              </a:rPr>
              <a:t> de la </a:t>
            </a:r>
            <a:r>
              <a:rPr lang="en-US" sz="1200" dirty="0" err="1" smtClean="0">
                <a:solidFill>
                  <a:schemeClr val="bg2"/>
                </a:solidFill>
                <a:latin typeface="Calibri" pitchFamily="34" charset="0"/>
                <a:cs typeface="Calibri" pitchFamily="34" charset="0"/>
              </a:rPr>
              <a:t>colère</a:t>
            </a:r>
            <a:r>
              <a:rPr lang="en-US" sz="1200" dirty="0" smtClean="0">
                <a:solidFill>
                  <a:schemeClr val="bg2"/>
                </a:solidFill>
                <a:latin typeface="Calibri" pitchFamily="34" charset="0"/>
                <a:cs typeface="Calibri" pitchFamily="34" charset="0"/>
              </a:rPr>
              <a:t> à </a:t>
            </a:r>
            <a:r>
              <a:rPr lang="en-US" sz="1200" dirty="0" err="1" smtClean="0">
                <a:solidFill>
                  <a:schemeClr val="bg2"/>
                </a:solidFill>
                <a:latin typeface="Calibri" pitchFamily="34" charset="0"/>
                <a:cs typeface="Calibri" pitchFamily="34" charset="0"/>
              </a:rPr>
              <a:t>venir</a:t>
            </a:r>
            <a:r>
              <a:rPr lang="en-US" sz="1200" dirty="0" smtClean="0">
                <a:solidFill>
                  <a:schemeClr val="bg2"/>
                </a:solidFill>
                <a:latin typeface="Calibri" pitchFamily="34" charset="0"/>
                <a:cs typeface="Calibri" pitchFamily="34" charset="0"/>
              </a:rPr>
              <a:t>      </a:t>
            </a:r>
          </a:p>
          <a:p>
            <a:pPr algn="ctr">
              <a:lnSpc>
                <a:spcPts val="1300"/>
              </a:lnSpc>
            </a:pPr>
            <a:r>
              <a:rPr lang="en-US" sz="1200" dirty="0" err="1" smtClean="0">
                <a:solidFill>
                  <a:schemeClr val="bg2"/>
                </a:solidFill>
                <a:latin typeface="Calibri" pitchFamily="34" charset="0"/>
                <a:cs typeface="Calibri" pitchFamily="34" charset="0"/>
              </a:rPr>
              <a:t>sa</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bonne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œuvre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rendu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parfaite</a:t>
            </a:r>
            <a:r>
              <a:rPr lang="en-US" sz="1200" dirty="0" smtClean="0">
                <a:solidFill>
                  <a:schemeClr val="bg2"/>
                </a:solidFill>
                <a:latin typeface="Calibri" pitchFamily="34" charset="0"/>
                <a:cs typeface="Calibri" pitchFamily="34" charset="0"/>
              </a:rPr>
              <a:t>      </a:t>
            </a:r>
            <a:r>
              <a:rPr lang="fr-FR" sz="1200" dirty="0" smtClean="0">
                <a:solidFill>
                  <a:schemeClr val="bg2"/>
                </a:solidFill>
                <a:latin typeface="Calibri" pitchFamily="34" charset="0"/>
                <a:cs typeface="Calibri" pitchFamily="34" charset="0"/>
              </a:rPr>
              <a:t>  </a:t>
            </a:r>
            <a:r>
              <a:rPr lang="en-US" sz="1200" dirty="0" smtClean="0">
                <a:solidFill>
                  <a:schemeClr val="bg2"/>
                </a:solidFill>
                <a:latin typeface="Calibri" pitchFamily="34" charset="0"/>
                <a:cs typeface="Calibri" pitchFamily="34" charset="0"/>
              </a:rPr>
              <a:t>corps de </a:t>
            </a:r>
            <a:r>
              <a:rPr lang="en-US" sz="1200" dirty="0" err="1" smtClean="0">
                <a:solidFill>
                  <a:schemeClr val="bg2"/>
                </a:solidFill>
                <a:latin typeface="Calibri" pitchFamily="34" charset="0"/>
                <a:cs typeface="Calibri" pitchFamily="34" charset="0"/>
              </a:rPr>
              <a:t>résurrection</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comme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Jésus</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marriage de </a:t>
            </a:r>
            <a:r>
              <a:rPr lang="en-US" sz="1200" dirty="0" err="1" smtClean="0">
                <a:solidFill>
                  <a:schemeClr val="bg2"/>
                </a:solidFill>
                <a:latin typeface="Calibri" pitchFamily="34" charset="0"/>
                <a:cs typeface="Calibri" pitchFamily="34" charset="0"/>
              </a:rPr>
              <a:t>l'Agneau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toute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larme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nos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yeux</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essuyée</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voir</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sa</a:t>
            </a:r>
            <a:r>
              <a:rPr lang="en-US" sz="1200" dirty="0" smtClean="0">
                <a:solidFill>
                  <a:schemeClr val="bg2"/>
                </a:solidFill>
                <a:latin typeface="Calibri" pitchFamily="34" charset="0"/>
                <a:cs typeface="Calibri" pitchFamily="34" charset="0"/>
              </a:rPr>
              <a:t> face                                    </a:t>
            </a:r>
            <a:r>
              <a:rPr lang="en-US" sz="1200" dirty="0" err="1" smtClean="0">
                <a:solidFill>
                  <a:schemeClr val="bg2"/>
                </a:solidFill>
                <a:latin typeface="Calibri" pitchFamily="34" charset="0"/>
                <a:cs typeface="Calibri" pitchFamily="34" charset="0"/>
              </a:rPr>
              <a:t>règne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éternellement</a:t>
            </a:r>
            <a:r>
              <a:rPr lang="en-US" sz="1200" dirty="0" smtClean="0">
                <a:solidFill>
                  <a:schemeClr val="bg2"/>
                </a:solidFill>
                <a:latin typeface="Calibri" pitchFamily="34" charset="0"/>
                <a:cs typeface="Calibri" pitchFamily="34" charset="0"/>
              </a:rPr>
              <a:t>    </a:t>
            </a:r>
          </a:p>
          <a:p>
            <a:pPr algn="ctr">
              <a:lnSpc>
                <a:spcPts val="1300"/>
              </a:lnSpc>
            </a:pPr>
            <a:r>
              <a:rPr lang="fr-CA" sz="1200" b="1" dirty="0" smtClean="0">
                <a:solidFill>
                  <a:schemeClr val="bg2"/>
                </a:solidFill>
                <a:latin typeface="Calibri" pitchFamily="34" charset="0"/>
                <a:cs typeface="Calibri" pitchFamily="34" charset="0"/>
              </a:rPr>
              <a:t>aimé et sauvé</a:t>
            </a:r>
            <a:r>
              <a:rPr lang="fr-CA" sz="1200" dirty="0" smtClean="0">
                <a:solidFill>
                  <a:schemeClr val="bg2"/>
                </a:solidFill>
                <a:latin typeface="Calibri" pitchFamily="34" charset="0"/>
                <a:cs typeface="Calibri" pitchFamily="34" charset="0"/>
              </a:rPr>
              <a:t> </a:t>
            </a:r>
          </a:p>
          <a:p>
            <a:pPr algn="ctr">
              <a:lnSpc>
                <a:spcPts val="1300"/>
              </a:lnSpc>
            </a:pPr>
            <a:r>
              <a:rPr lang="fr-CA" sz="1200" b="1" dirty="0" smtClean="0">
                <a:solidFill>
                  <a:schemeClr val="bg2"/>
                </a:solidFill>
                <a:latin typeface="Calibri" pitchFamily="34" charset="0"/>
                <a:cs typeface="Calibri" pitchFamily="34" charset="0"/>
              </a:rPr>
              <a:t>dans</a:t>
            </a:r>
            <a:r>
              <a:rPr lang="en-US" sz="1200" b="1" dirty="0" smtClean="0">
                <a:solidFill>
                  <a:schemeClr val="bg2"/>
                </a:solidFill>
                <a:latin typeface="Calibri" pitchFamily="34" charset="0"/>
                <a:cs typeface="Calibri" pitchFamily="34" charset="0"/>
              </a:rPr>
              <a:t> la nouvelle alliance</a:t>
            </a:r>
          </a:p>
          <a:p>
            <a:pPr algn="ctr">
              <a:lnSpc>
                <a:spcPts val="1320"/>
              </a:lnSpc>
            </a:pPr>
            <a:r>
              <a:rPr lang="en-US" sz="1200" dirty="0" smtClean="0">
                <a:solidFill>
                  <a:schemeClr val="bg2"/>
                </a:solidFill>
                <a:latin typeface="Calibri" pitchFamily="34" charset="0"/>
                <a:cs typeface="Calibri" pitchFamily="34" charset="0"/>
              </a:rPr>
              <a:t> </a:t>
            </a:r>
          </a:p>
        </p:txBody>
      </p:sp>
    </p:spTree>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051" name="Text Box 3"/>
          <p:cNvSpPr txBox="1">
            <a:spLocks noChangeArrowheads="1"/>
          </p:cNvSpPr>
          <p:nvPr/>
        </p:nvSpPr>
        <p:spPr bwMode="auto">
          <a:xfrm>
            <a:off x="1447800" y="44450"/>
            <a:ext cx="3794720" cy="14033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fontAlgn="base">
              <a:lnSpc>
                <a:spcPts val="1300"/>
              </a:lnSpc>
            </a:pPr>
            <a:r>
              <a:rPr lang="fr-CA" sz="1200" b="1" dirty="0" smtClean="0">
                <a:solidFill>
                  <a:schemeClr val="bg2"/>
                </a:solidFill>
                <a:latin typeface="Calibri" pitchFamily="34" charset="0"/>
                <a:cs typeface="Calibri" pitchFamily="34" charset="0"/>
              </a:rPr>
              <a:t>déclaré   juste    en   Christ   la   justice   de   Dieu</a:t>
            </a:r>
            <a:endParaRPr lang="en-US" sz="1200" b="1" dirty="0" smtClean="0">
              <a:solidFill>
                <a:schemeClr val="bg2"/>
              </a:solidFill>
              <a:latin typeface="Calibri" pitchFamily="34" charset="0"/>
              <a:cs typeface="Calibri" pitchFamily="34" charset="0"/>
            </a:endParaRPr>
          </a:p>
          <a:p>
            <a:pPr algn="ctr">
              <a:lnSpc>
                <a:spcPts val="1300"/>
              </a:lnSpc>
            </a:pPr>
            <a:r>
              <a:rPr lang="en-US" sz="1200" b="1" dirty="0" smtClean="0">
                <a:solidFill>
                  <a:schemeClr val="bg2"/>
                </a:solidFill>
              </a:rPr>
              <a:t> </a:t>
            </a:r>
            <a:r>
              <a:rPr lang="en-US" sz="1200" b="1" dirty="0" err="1" smtClean="0">
                <a:solidFill>
                  <a:schemeClr val="bg2"/>
                </a:solidFill>
                <a:latin typeface="Calibri" pitchFamily="34" charset="0"/>
                <a:cs typeface="Calibri" pitchFamily="34" charset="0"/>
              </a:rPr>
              <a:t>rançon</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racheté</a:t>
            </a:r>
            <a:r>
              <a:rPr lang="en-US" sz="1200" b="1" dirty="0" smtClean="0">
                <a:solidFill>
                  <a:schemeClr val="bg2"/>
                </a:solidFill>
                <a:latin typeface="Calibri" pitchFamily="34" charset="0"/>
                <a:cs typeface="Calibri" pitchFamily="34" charset="0"/>
              </a:rPr>
              <a:t>                   </a:t>
            </a:r>
            <a:r>
              <a:rPr lang="fr-FR" sz="1200" b="1" dirty="0" smtClean="0">
                <a:solidFill>
                  <a:schemeClr val="bg2"/>
                </a:solidFill>
                <a:latin typeface="Calibri" pitchFamily="34" charset="0"/>
                <a:cs typeface="Calibri" pitchFamily="34" charset="0"/>
              </a:rPr>
              <a:t>Pâques et </a:t>
            </a:r>
            <a:r>
              <a:rPr lang="en-US" sz="1200" b="1" dirty="0" err="1" smtClean="0">
                <a:solidFill>
                  <a:schemeClr val="bg2"/>
                </a:solidFill>
                <a:latin typeface="Calibri" pitchFamily="34" charset="0"/>
                <a:cs typeface="Calibri" pitchFamily="34" charset="0"/>
              </a:rPr>
              <a:t>péché</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expié</a:t>
            </a:r>
            <a:endParaRPr lang="en-US" sz="1200" b="1" dirty="0" smtClean="0">
              <a:solidFill>
                <a:schemeClr val="bg2"/>
              </a:solidFill>
              <a:latin typeface="Calibri" pitchFamily="34" charset="0"/>
              <a:cs typeface="Calibri" pitchFamily="34" charset="0"/>
            </a:endParaRPr>
          </a:p>
          <a:p>
            <a:pPr algn="ctr">
              <a:lnSpc>
                <a:spcPts val="1300"/>
              </a:lnSpc>
            </a:pPr>
            <a:r>
              <a:rPr lang="en-US" sz="1200" b="1" dirty="0" err="1" smtClean="0">
                <a:solidFill>
                  <a:schemeClr val="bg2"/>
                </a:solidFill>
                <a:latin typeface="Calibri" pitchFamily="34" charset="0"/>
                <a:cs typeface="Calibri" pitchFamily="34" charset="0"/>
              </a:rPr>
              <a:t>pardonné</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paix</a:t>
            </a:r>
            <a:r>
              <a:rPr lang="en-US" sz="1200" b="1" dirty="0" smtClean="0">
                <a:solidFill>
                  <a:schemeClr val="bg2"/>
                </a:solidFill>
                <a:latin typeface="Calibri" pitchFamily="34" charset="0"/>
                <a:cs typeface="Calibri" pitchFamily="34" charset="0"/>
              </a:rPr>
              <a:t> avec </a:t>
            </a:r>
            <a:r>
              <a:rPr lang="en-US" sz="1200" b="1" dirty="0" err="1" smtClean="0">
                <a:solidFill>
                  <a:schemeClr val="bg2"/>
                </a:solidFill>
                <a:latin typeface="Calibri" pitchFamily="34" charset="0"/>
                <a:cs typeface="Calibri" pitchFamily="34" charset="0"/>
              </a:rPr>
              <a:t>Dieu</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réconcilié</a:t>
            </a:r>
            <a:endParaRPr lang="en-US" sz="1200" b="1" dirty="0" smtClean="0">
              <a:solidFill>
                <a:schemeClr val="bg2"/>
              </a:solidFill>
              <a:latin typeface="Calibri" pitchFamily="34" charset="0"/>
              <a:cs typeface="Calibri" pitchFamily="34" charset="0"/>
            </a:endParaRPr>
          </a:p>
          <a:p>
            <a:pPr algn="ctr">
              <a:lnSpc>
                <a:spcPts val="1300"/>
              </a:lnSpc>
            </a:pPr>
            <a:r>
              <a:rPr lang="en-US" sz="1200" b="1" dirty="0" smtClean="0">
                <a:solidFill>
                  <a:schemeClr val="bg2"/>
                </a:solidFill>
                <a:latin typeface="Calibri" pitchFamily="34" charset="0"/>
                <a:cs typeface="Calibri" pitchFamily="34" charset="0"/>
              </a:rPr>
              <a:t>vie </a:t>
            </a:r>
            <a:r>
              <a:rPr lang="en-US" sz="1200" b="1" dirty="0" err="1" smtClean="0">
                <a:solidFill>
                  <a:schemeClr val="bg2"/>
                </a:solidFill>
                <a:latin typeface="Calibri" pitchFamily="34" charset="0"/>
                <a:cs typeface="Calibri" pitchFamily="34" charset="0"/>
              </a:rPr>
              <a:t>éternelle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adopté</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accueilli</a:t>
            </a:r>
            <a:endParaRPr lang="en-US" sz="1200" b="1" dirty="0" smtClean="0">
              <a:solidFill>
                <a:schemeClr val="bg2"/>
              </a:solidFill>
              <a:latin typeface="Calibri" pitchFamily="34" charset="0"/>
              <a:cs typeface="Calibri" pitchFamily="34" charset="0"/>
            </a:endParaRPr>
          </a:p>
          <a:p>
            <a:pPr algn="ctr">
              <a:lnSpc>
                <a:spcPts val="1300"/>
              </a:lnSpc>
            </a:pPr>
            <a:r>
              <a:rPr lang="en-CA" altLang="ko-KR" sz="1200" b="1" dirty="0" smtClean="0">
                <a:solidFill>
                  <a:schemeClr val="bg2"/>
                </a:solidFill>
                <a:latin typeface="Calibri" pitchFamily="34" charset="0"/>
                <a:ea typeface="Malgun Gothic" pitchFamily="34" charset="-127"/>
                <a:cs typeface="Calibri" pitchFamily="34" charset="0"/>
              </a:rPr>
              <a:t> </a:t>
            </a:r>
            <a:r>
              <a:rPr lang="fr-FR" sz="1200" b="1" dirty="0" smtClean="0">
                <a:solidFill>
                  <a:schemeClr val="bg2"/>
                </a:solidFill>
                <a:latin typeface="Calibri" pitchFamily="34" charset="0"/>
                <a:cs typeface="Calibri" pitchFamily="34" charset="0"/>
              </a:rPr>
              <a:t>rempli et complet  en Christ  la plénitude de Dieu     </a:t>
            </a:r>
          </a:p>
          <a:p>
            <a:pPr algn="ctr">
              <a:lnSpc>
                <a:spcPts val="1300"/>
              </a:lnSpc>
            </a:pPr>
            <a:r>
              <a:rPr lang="fr-CA" sz="1200" b="1" dirty="0" smtClean="0">
                <a:solidFill>
                  <a:schemeClr val="bg2"/>
                </a:solidFill>
                <a:latin typeface="Calibri" pitchFamily="34" charset="0"/>
                <a:cs typeface="Calibri" pitchFamily="34" charset="0"/>
              </a:rPr>
              <a:t>béni de toute bénédiction    </a:t>
            </a:r>
            <a:r>
              <a:rPr lang="en-US" sz="1200" b="1" dirty="0" smtClean="0">
                <a:solidFill>
                  <a:schemeClr val="bg2"/>
                </a:solidFill>
                <a:latin typeface="Calibri" pitchFamily="34" charset="0"/>
                <a:cs typeface="Calibri" pitchFamily="34" charset="0"/>
              </a:rPr>
              <a:t>Christ ma </a:t>
            </a:r>
            <a:r>
              <a:rPr lang="en-US" sz="1200" b="1" dirty="0" err="1" smtClean="0">
                <a:solidFill>
                  <a:schemeClr val="bg2"/>
                </a:solidFill>
                <a:latin typeface="Calibri" pitchFamily="34" charset="0"/>
                <a:cs typeface="Calibri" pitchFamily="34" charset="0"/>
              </a:rPr>
              <a:t>sagesse</a:t>
            </a:r>
            <a:r>
              <a:rPr lang="en-US" sz="1200" b="1" dirty="0" smtClean="0">
                <a:solidFill>
                  <a:schemeClr val="bg2"/>
                </a:solidFill>
                <a:latin typeface="Calibri" pitchFamily="34" charset="0"/>
                <a:cs typeface="Calibri" pitchFamily="34" charset="0"/>
              </a:rPr>
              <a:t> de</a:t>
            </a:r>
          </a:p>
          <a:p>
            <a:pPr algn="ctr">
              <a:lnSpc>
                <a:spcPts val="1300"/>
              </a:lnSpc>
            </a:pPr>
            <a:r>
              <a:rPr lang="en-US" sz="1200" b="1" dirty="0" err="1" smtClean="0">
                <a:solidFill>
                  <a:schemeClr val="bg2"/>
                </a:solidFill>
                <a:latin typeface="Calibri" pitchFamily="34" charset="0"/>
                <a:cs typeface="Calibri" pitchFamily="34" charset="0"/>
              </a:rPr>
              <a:t>Dieu</a:t>
            </a:r>
            <a:r>
              <a:rPr lang="en-US" sz="1200" b="1" dirty="0" smtClean="0">
                <a:solidFill>
                  <a:schemeClr val="bg2"/>
                </a:solidFill>
                <a:latin typeface="Calibri" pitchFamily="34" charset="0"/>
                <a:cs typeface="Calibri" pitchFamily="34" charset="0"/>
              </a:rPr>
              <a:t>,  ma  justice  et  sanctification et </a:t>
            </a:r>
            <a:r>
              <a:rPr lang="en-US" sz="1200" b="1" dirty="0" err="1" smtClean="0">
                <a:solidFill>
                  <a:schemeClr val="bg2"/>
                </a:solidFill>
                <a:latin typeface="Calibri" pitchFamily="34" charset="0"/>
                <a:cs typeface="Calibri" pitchFamily="34" charset="0"/>
              </a:rPr>
              <a:t>rédemption</a:t>
            </a:r>
            <a:endParaRPr lang="en-US" sz="1200" b="1" dirty="0" smtClean="0">
              <a:solidFill>
                <a:schemeClr val="bg2"/>
              </a:solidFill>
              <a:latin typeface="Calibri" pitchFamily="34" charset="0"/>
              <a:cs typeface="Calibri" pitchFamily="34" charset="0"/>
            </a:endParaRPr>
          </a:p>
          <a:p>
            <a:pPr algn="ctr">
              <a:lnSpc>
                <a:spcPts val="1300"/>
              </a:lnSpc>
            </a:pPr>
            <a:r>
              <a:rPr lang="en-US" sz="1200" b="1" dirty="0" err="1" smtClean="0">
                <a:solidFill>
                  <a:schemeClr val="bg2"/>
                </a:solidFill>
                <a:latin typeface="Calibri" pitchFamily="34" charset="0"/>
                <a:cs typeface="Calibri" pitchFamily="34" charset="0"/>
              </a:rPr>
              <a:t>délivré</a:t>
            </a:r>
            <a:r>
              <a:rPr lang="en-US" sz="1200" b="1" dirty="0" smtClean="0">
                <a:solidFill>
                  <a:schemeClr val="bg2"/>
                </a:solidFill>
                <a:latin typeface="Calibri" pitchFamily="34" charset="0"/>
                <a:cs typeface="Calibri" pitchFamily="34" charset="0"/>
              </a:rPr>
              <a:t> des </a:t>
            </a:r>
            <a:r>
              <a:rPr lang="en-US" sz="1200" b="1" dirty="0" err="1" smtClean="0">
                <a:solidFill>
                  <a:schemeClr val="bg2"/>
                </a:solidFill>
                <a:latin typeface="Calibri" pitchFamily="34" charset="0"/>
                <a:cs typeface="Calibri" pitchFamily="34" charset="0"/>
              </a:rPr>
              <a:t>ténèbres</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dans</a:t>
            </a:r>
            <a:r>
              <a:rPr lang="en-US" sz="1200" b="1" dirty="0" smtClean="0">
                <a:solidFill>
                  <a:schemeClr val="bg2"/>
                </a:solidFill>
                <a:latin typeface="Calibri" pitchFamily="34" charset="0"/>
                <a:cs typeface="Calibri" pitchFamily="34" charset="0"/>
              </a:rPr>
              <a:t> </a:t>
            </a:r>
            <a:r>
              <a:rPr lang="fr-FR" sz="1200" b="1" dirty="0" smtClean="0">
                <a:solidFill>
                  <a:schemeClr val="bg2"/>
                </a:solidFill>
                <a:latin typeface="Calibri" pitchFamily="34" charset="0"/>
                <a:cs typeface="Calibri" pitchFamily="34" charset="0"/>
              </a:rPr>
              <a:t> la lumière du royaume du Fils</a:t>
            </a:r>
            <a:endParaRPr kumimoji="0" lang="en-US" sz="1200" b="1" i="0" u="none" strike="noStrike" cap="none" normalizeH="0" baseline="0" dirty="0" smtClean="0">
              <a:ln>
                <a:noFill/>
              </a:ln>
              <a:solidFill>
                <a:schemeClr val="bg2"/>
              </a:solidFill>
              <a:effectLst/>
              <a:latin typeface="Calibri" pitchFamily="34" charset="0"/>
              <a:cs typeface="Calibri" pitchFamily="34" charset="0"/>
            </a:endParaRPr>
          </a:p>
        </p:txBody>
      </p:sp>
      <p:sp>
        <p:nvSpPr>
          <p:cNvPr id="2053" name="Text Box 5"/>
          <p:cNvSpPr txBox="1">
            <a:spLocks noChangeArrowheads="1"/>
          </p:cNvSpPr>
          <p:nvPr/>
        </p:nvSpPr>
        <p:spPr bwMode="auto">
          <a:xfrm>
            <a:off x="812304" y="3352800"/>
            <a:ext cx="5131296" cy="1863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lnSpc>
                <a:spcPts val="1300"/>
              </a:lnSpc>
            </a:pP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fleuves</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d'eau</a:t>
            </a:r>
            <a:r>
              <a:rPr lang="en-US" sz="1200" b="1" dirty="0" smtClean="0">
                <a:solidFill>
                  <a:schemeClr val="bg2"/>
                </a:solidFill>
                <a:latin typeface="Calibri" pitchFamily="34" charset="0"/>
                <a:cs typeface="Calibri" pitchFamily="34" charset="0"/>
              </a:rPr>
              <a:t> vive de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immergé</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dans</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l’Esprit</a:t>
            </a:r>
            <a:endParaRPr lang="en-US" sz="1200" b="1" dirty="0" smtClean="0">
              <a:solidFill>
                <a:schemeClr val="bg2"/>
              </a:solidFill>
              <a:latin typeface="Calibri" pitchFamily="34" charset="0"/>
              <a:cs typeface="Calibri" pitchFamily="34" charset="0"/>
            </a:endParaRPr>
          </a:p>
          <a:p>
            <a:pPr algn="ctr">
              <a:lnSpc>
                <a:spcPts val="1300"/>
              </a:lnSpc>
            </a:pPr>
            <a:r>
              <a:rPr lang="fr-CA" sz="1200" b="1" dirty="0" smtClean="0">
                <a:solidFill>
                  <a:schemeClr val="bg2"/>
                </a:solidFill>
                <a:latin typeface="Calibri" pitchFamily="34" charset="0"/>
                <a:cs typeface="Calibri" pitchFamily="34" charset="0"/>
              </a:rPr>
              <a:t>l'Esprit vient et descend sur nous      </a:t>
            </a:r>
            <a:r>
              <a:rPr lang="fr-FR" sz="1200" b="1" dirty="0" smtClean="0">
                <a:solidFill>
                  <a:schemeClr val="bg2"/>
                </a:solidFill>
                <a:latin typeface="Calibri" pitchFamily="34" charset="0"/>
                <a:cs typeface="Calibri" pitchFamily="34" charset="0"/>
              </a:rPr>
              <a:t>puissance de l'Esprit </a:t>
            </a:r>
          </a:p>
          <a:p>
            <a:pPr algn="ctr">
              <a:lnSpc>
                <a:spcPts val="1300"/>
              </a:lnSpc>
            </a:pPr>
            <a:r>
              <a:rPr lang="fr-FR" sz="1200" b="1" dirty="0" smtClean="0">
                <a:solidFill>
                  <a:schemeClr val="bg2"/>
                </a:solidFill>
                <a:latin typeface="Calibri" pitchFamily="34" charset="0"/>
                <a:cs typeface="Calibri" pitchFamily="34" charset="0"/>
              </a:rPr>
              <a:t>être ambassadeurs        </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oint</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scellé</a:t>
            </a:r>
            <a:r>
              <a:rPr lang="en-US" sz="1200" b="1" dirty="0" smtClean="0">
                <a:solidFill>
                  <a:schemeClr val="bg2"/>
                </a:solidFill>
                <a:latin typeface="Calibri" pitchFamily="34" charset="0"/>
                <a:cs typeface="Calibri" pitchFamily="34" charset="0"/>
              </a:rPr>
              <a:t> et </a:t>
            </a:r>
            <a:r>
              <a:rPr lang="en-US" sz="1200" b="1" dirty="0" err="1" smtClean="0">
                <a:solidFill>
                  <a:schemeClr val="bg2"/>
                </a:solidFill>
                <a:latin typeface="Calibri" pitchFamily="34" charset="0"/>
                <a:cs typeface="Calibri" pitchFamily="34" charset="0"/>
              </a:rPr>
              <a:t>garantie</a:t>
            </a:r>
            <a:r>
              <a:rPr lang="en-US" sz="1200" b="1" dirty="0" smtClean="0">
                <a:solidFill>
                  <a:schemeClr val="bg2"/>
                </a:solidFill>
                <a:latin typeface="Calibri" pitchFamily="34" charset="0"/>
                <a:cs typeface="Calibri" pitchFamily="34" charset="0"/>
              </a:rPr>
              <a:t> de </a:t>
            </a:r>
            <a:r>
              <a:rPr lang="en-US" sz="1200" b="1" dirty="0" err="1" smtClean="0">
                <a:solidFill>
                  <a:schemeClr val="bg2"/>
                </a:solidFill>
                <a:latin typeface="Calibri" pitchFamily="34" charset="0"/>
                <a:cs typeface="Calibri" pitchFamily="34" charset="0"/>
              </a:rPr>
              <a:t>l’Esprit</a:t>
            </a:r>
            <a:endParaRPr lang="en-US" sz="1200" b="1" dirty="0" smtClean="0">
              <a:solidFill>
                <a:schemeClr val="bg2"/>
              </a:solidFill>
              <a:latin typeface="Calibri" pitchFamily="34" charset="0"/>
              <a:cs typeface="Calibri" pitchFamily="34" charset="0"/>
            </a:endParaRPr>
          </a:p>
          <a:p>
            <a:pPr algn="ctr">
              <a:lnSpc>
                <a:spcPts val="1300"/>
              </a:lnSpc>
            </a:pPr>
            <a:r>
              <a:rPr lang="fr-FR" sz="1200" b="1" dirty="0" smtClean="0">
                <a:solidFill>
                  <a:schemeClr val="bg2"/>
                </a:solidFill>
                <a:latin typeface="Calibri" pitchFamily="34" charset="0"/>
                <a:cs typeface="Calibri" pitchFamily="34" charset="0"/>
              </a:rPr>
              <a:t>c</a:t>
            </a:r>
            <a:r>
              <a:rPr lang="en-US" sz="1200" b="1" dirty="0" err="1" smtClean="0">
                <a:solidFill>
                  <a:schemeClr val="bg2"/>
                </a:solidFill>
                <a:latin typeface="Calibri" pitchFamily="34" charset="0"/>
                <a:cs typeface="Calibri" pitchFamily="34" charset="0"/>
              </a:rPr>
              <a:t>onsolé</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enseigné</a:t>
            </a:r>
            <a:r>
              <a:rPr lang="en-US" sz="1200" b="1" dirty="0" smtClean="0">
                <a:solidFill>
                  <a:schemeClr val="bg2"/>
                </a:solidFill>
                <a:latin typeface="Calibri" pitchFamily="34" charset="0"/>
                <a:cs typeface="Calibri" pitchFamily="34" charset="0"/>
              </a:rPr>
              <a:t> par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conduit par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sanctifié</a:t>
            </a:r>
            <a:r>
              <a:rPr lang="en-US" sz="1200" b="1" dirty="0" smtClean="0">
                <a:solidFill>
                  <a:schemeClr val="bg2"/>
                </a:solidFill>
                <a:latin typeface="Calibri" pitchFamily="34" charset="0"/>
                <a:cs typeface="Calibri" pitchFamily="34" charset="0"/>
              </a:rPr>
              <a:t> par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dons par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pour </a:t>
            </a:r>
            <a:r>
              <a:rPr lang="en-US" sz="1200" b="1" dirty="0" err="1" smtClean="0">
                <a:solidFill>
                  <a:schemeClr val="bg2"/>
                </a:solidFill>
                <a:latin typeface="Calibri" pitchFamily="34" charset="0"/>
                <a:cs typeface="Calibri" pitchFamily="34" charset="0"/>
              </a:rPr>
              <a:t>servir</a:t>
            </a:r>
            <a:endParaRPr lang="en-US" sz="1200" b="1" dirty="0" smtClean="0">
              <a:solidFill>
                <a:schemeClr val="bg2"/>
              </a:solidFill>
              <a:latin typeface="Calibri" pitchFamily="34" charset="0"/>
              <a:cs typeface="Calibri" pitchFamily="34" charset="0"/>
            </a:endParaRPr>
          </a:p>
          <a:p>
            <a:pPr algn="ctr">
              <a:lnSpc>
                <a:spcPts val="1300"/>
              </a:lnSpc>
            </a:pPr>
            <a:r>
              <a:rPr lang="en-US" sz="1200" b="1" dirty="0" err="1" smtClean="0">
                <a:solidFill>
                  <a:schemeClr val="bg2"/>
                </a:solidFill>
                <a:latin typeface="Calibri" pitchFamily="34" charset="0"/>
                <a:cs typeface="Calibri" pitchFamily="34" charset="0"/>
              </a:rPr>
              <a:t>rempli</a:t>
            </a:r>
            <a:r>
              <a:rPr lang="en-US" sz="1200" b="1" dirty="0" smtClean="0">
                <a:solidFill>
                  <a:schemeClr val="bg2"/>
                </a:solidFill>
                <a:latin typeface="Calibri" pitchFamily="34" charset="0"/>
                <a:cs typeface="Calibri" pitchFamily="34" charset="0"/>
              </a:rPr>
              <a:t> de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circoncis</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dans</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a:t>
            </a:r>
          </a:p>
          <a:p>
            <a:pPr algn="ctr">
              <a:lnSpc>
                <a:spcPts val="1300"/>
              </a:lnSpc>
            </a:pPr>
            <a:r>
              <a:rPr lang="en-US" sz="1200" b="1" dirty="0" err="1" smtClean="0">
                <a:solidFill>
                  <a:schemeClr val="bg2"/>
                </a:solidFill>
                <a:latin typeface="Calibri" pitchFamily="34" charset="0"/>
                <a:cs typeface="Calibri" pitchFamily="34" charset="0"/>
              </a:rPr>
              <a:t>grande</a:t>
            </a:r>
            <a:r>
              <a:rPr lang="en-US" sz="1200" b="1" dirty="0" smtClean="0">
                <a:solidFill>
                  <a:schemeClr val="bg2"/>
                </a:solidFill>
                <a:latin typeface="Calibri" pitchFamily="34" charset="0"/>
                <a:cs typeface="Calibri" pitchFamily="34" charset="0"/>
              </a:rPr>
              <a:t> puissance de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l’ouvrage</a:t>
            </a:r>
            <a:r>
              <a:rPr lang="en-US" sz="1200" b="1" dirty="0" smtClean="0">
                <a:solidFill>
                  <a:schemeClr val="bg2"/>
                </a:solidFill>
                <a:latin typeface="Calibri" pitchFamily="34" charset="0"/>
                <a:cs typeface="Calibri" pitchFamily="34" charset="0"/>
              </a:rPr>
              <a:t> de </a:t>
            </a:r>
            <a:r>
              <a:rPr lang="en-US" sz="1200" b="1" dirty="0" err="1" smtClean="0">
                <a:solidFill>
                  <a:schemeClr val="bg2"/>
                </a:solidFill>
                <a:latin typeface="Calibri" pitchFamily="34" charset="0"/>
                <a:cs typeface="Calibri" pitchFamily="34" charset="0"/>
              </a:rPr>
              <a:t>Dieu</a:t>
            </a:r>
            <a:r>
              <a:rPr lang="en-US" sz="1200" b="1" dirty="0" smtClean="0">
                <a:solidFill>
                  <a:schemeClr val="bg2"/>
                </a:solidFill>
                <a:latin typeface="Calibri" pitchFamily="34" charset="0"/>
                <a:cs typeface="Calibri" pitchFamily="34" charset="0"/>
              </a:rPr>
              <a:t> par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a:t>
            </a:r>
          </a:p>
          <a:p>
            <a:pPr algn="ctr">
              <a:lnSpc>
                <a:spcPts val="1300"/>
              </a:lnSpc>
            </a:pPr>
            <a:r>
              <a:rPr lang="en-US" sz="1200" b="1" dirty="0" smtClean="0">
                <a:solidFill>
                  <a:schemeClr val="bg2"/>
                </a:solidFill>
                <a:latin typeface="Calibri" pitchFamily="34" charset="0"/>
                <a:cs typeface="Calibri" pitchFamily="34" charset="0"/>
              </a:rPr>
              <a:t>conduit en </a:t>
            </a:r>
            <a:r>
              <a:rPr lang="en-US" sz="1200" b="1" dirty="0" err="1" smtClean="0">
                <a:solidFill>
                  <a:schemeClr val="bg2"/>
                </a:solidFill>
                <a:latin typeface="Calibri" pitchFamily="34" charset="0"/>
                <a:cs typeface="Calibri" pitchFamily="34" charset="0"/>
              </a:rPr>
              <a:t>triomphe</a:t>
            </a:r>
            <a:r>
              <a:rPr lang="en-US" sz="1200" b="1" dirty="0" smtClean="0">
                <a:solidFill>
                  <a:schemeClr val="bg2"/>
                </a:solidFill>
                <a:latin typeface="Calibri" pitchFamily="34" charset="0"/>
                <a:cs typeface="Calibri" pitchFamily="34" charset="0"/>
              </a:rPr>
              <a:t> et </a:t>
            </a:r>
            <a:r>
              <a:rPr lang="en-US" sz="1200" b="1" dirty="0" err="1" smtClean="0">
                <a:solidFill>
                  <a:schemeClr val="bg2"/>
                </a:solidFill>
                <a:latin typeface="Calibri" pitchFamily="34" charset="0"/>
                <a:cs typeface="Calibri" pitchFamily="34" charset="0"/>
              </a:rPr>
              <a:t>victoire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membres</a:t>
            </a:r>
            <a:r>
              <a:rPr lang="en-US" sz="1200" b="1" dirty="0" smtClean="0">
                <a:solidFill>
                  <a:schemeClr val="bg2"/>
                </a:solidFill>
                <a:latin typeface="Calibri" pitchFamily="34" charset="0"/>
                <a:cs typeface="Calibri" pitchFamily="34" charset="0"/>
              </a:rPr>
              <a:t> du corps de Christ   </a:t>
            </a:r>
          </a:p>
          <a:p>
            <a:pPr algn="ctr">
              <a:lnSpc>
                <a:spcPts val="1300"/>
              </a:lnSpc>
            </a:pPr>
            <a:r>
              <a:rPr lang="en-US" sz="1200" b="1" dirty="0" smtClean="0">
                <a:solidFill>
                  <a:schemeClr val="bg2"/>
                </a:solidFill>
                <a:latin typeface="Calibri" pitchFamily="34" charset="0"/>
                <a:cs typeface="Calibri" pitchFamily="34" charset="0"/>
              </a:rPr>
              <a:t> </a:t>
            </a:r>
            <a:r>
              <a:rPr lang="fr-FR" sz="1200" b="1" dirty="0" smtClean="0">
                <a:solidFill>
                  <a:schemeClr val="bg2"/>
                </a:solidFill>
                <a:latin typeface="Calibri" pitchFamily="34" charset="0"/>
                <a:cs typeface="Calibri" pitchFamily="34" charset="0"/>
              </a:rPr>
              <a:t>frères et </a:t>
            </a:r>
            <a:r>
              <a:rPr lang="fr-FR" sz="1200" b="1" dirty="0" err="1" smtClean="0">
                <a:solidFill>
                  <a:schemeClr val="bg2"/>
                </a:solidFill>
                <a:latin typeface="Calibri" pitchFamily="34" charset="0"/>
                <a:cs typeface="Calibri" pitchFamily="34" charset="0"/>
              </a:rPr>
              <a:t>soeurs</a:t>
            </a:r>
            <a:r>
              <a:rPr lang="fr-FR" sz="1200" b="1" dirty="0" smtClean="0">
                <a:solidFill>
                  <a:schemeClr val="bg2"/>
                </a:solidFill>
                <a:latin typeface="Calibri" pitchFamily="34" charset="0"/>
                <a:cs typeface="Calibri" pitchFamily="34" charset="0"/>
              </a:rPr>
              <a:t> en Christ</a:t>
            </a:r>
            <a:r>
              <a:rPr lang="en-US" sz="1200" b="1" dirty="0" smtClean="0">
                <a:solidFill>
                  <a:schemeClr val="bg2"/>
                </a:solidFill>
                <a:latin typeface="Calibri" pitchFamily="34" charset="0"/>
                <a:cs typeface="Calibri" pitchFamily="34" charset="0"/>
              </a:rPr>
              <a:t>                               branches de Christ              </a:t>
            </a:r>
          </a:p>
          <a:p>
            <a:pPr algn="ctr">
              <a:lnSpc>
                <a:spcPts val="1300"/>
              </a:lnSpc>
            </a:pPr>
            <a:r>
              <a:rPr lang="en-US" sz="1200" b="1" dirty="0" err="1" smtClean="0">
                <a:solidFill>
                  <a:schemeClr val="bg2"/>
                </a:solidFill>
                <a:latin typeface="Calibri" pitchFamily="34" charset="0"/>
                <a:cs typeface="Calibri" pitchFamily="34" charset="0"/>
              </a:rPr>
              <a:t>une</a:t>
            </a:r>
            <a:r>
              <a:rPr lang="en-US" sz="1200" b="1" dirty="0" smtClean="0">
                <a:solidFill>
                  <a:schemeClr val="bg2"/>
                </a:solidFill>
                <a:latin typeface="Calibri" pitchFamily="34" charset="0"/>
                <a:cs typeface="Calibri" pitchFamily="34" charset="0"/>
              </a:rPr>
              <a:t> race </a:t>
            </a:r>
            <a:r>
              <a:rPr lang="en-US" sz="1200" b="1" dirty="0" err="1" smtClean="0">
                <a:solidFill>
                  <a:schemeClr val="bg2"/>
                </a:solidFill>
                <a:latin typeface="Calibri" pitchFamily="34" charset="0"/>
                <a:cs typeface="Calibri" pitchFamily="34" charset="0"/>
              </a:rPr>
              <a:t>élue</a:t>
            </a:r>
            <a:r>
              <a:rPr lang="en-US" sz="1200" b="1" dirty="0" smtClean="0">
                <a:solidFill>
                  <a:schemeClr val="bg2"/>
                </a:solidFill>
                <a:latin typeface="Calibri" pitchFamily="34" charset="0"/>
                <a:cs typeface="Calibri" pitchFamily="34" charset="0"/>
              </a:rPr>
              <a:t>,        un </a:t>
            </a:r>
            <a:r>
              <a:rPr lang="en-US" sz="1200" b="1" dirty="0" err="1" smtClean="0">
                <a:solidFill>
                  <a:schemeClr val="bg2"/>
                </a:solidFill>
                <a:latin typeface="Calibri" pitchFamily="34" charset="0"/>
                <a:cs typeface="Calibri" pitchFamily="34" charset="0"/>
              </a:rPr>
              <a:t>sacerdoce</a:t>
            </a:r>
            <a:r>
              <a:rPr lang="en-US" sz="1200" b="1" dirty="0" smtClean="0">
                <a:solidFill>
                  <a:schemeClr val="bg2"/>
                </a:solidFill>
                <a:latin typeface="Calibri" pitchFamily="34" charset="0"/>
                <a:cs typeface="Calibri" pitchFamily="34" charset="0"/>
              </a:rPr>
              <a:t> royal,         </a:t>
            </a:r>
            <a:r>
              <a:rPr lang="en-US" sz="1200" b="1" dirty="0" err="1" smtClean="0">
                <a:solidFill>
                  <a:schemeClr val="bg2"/>
                </a:solidFill>
                <a:latin typeface="Calibri" pitchFamily="34" charset="0"/>
                <a:cs typeface="Calibri" pitchFamily="34" charset="0"/>
              </a:rPr>
              <a:t>une</a:t>
            </a:r>
            <a:r>
              <a:rPr lang="en-US" sz="1200" b="1" dirty="0" smtClean="0">
                <a:solidFill>
                  <a:schemeClr val="bg2"/>
                </a:solidFill>
                <a:latin typeface="Calibri" pitchFamily="34" charset="0"/>
                <a:cs typeface="Calibri" pitchFamily="34" charset="0"/>
              </a:rPr>
              <a:t> nation </a:t>
            </a:r>
            <a:r>
              <a:rPr lang="en-US" sz="1200" b="1" dirty="0" err="1" smtClean="0">
                <a:solidFill>
                  <a:schemeClr val="bg2"/>
                </a:solidFill>
                <a:latin typeface="Calibri" pitchFamily="34" charset="0"/>
                <a:cs typeface="Calibri" pitchFamily="34" charset="0"/>
              </a:rPr>
              <a:t>sainte</a:t>
            </a:r>
            <a:r>
              <a:rPr lang="en-US" sz="1200" b="1" dirty="0" smtClean="0">
                <a:solidFill>
                  <a:schemeClr val="bg2"/>
                </a:solidFill>
                <a:latin typeface="Calibri" pitchFamily="34" charset="0"/>
                <a:cs typeface="Calibri" pitchFamily="34" charset="0"/>
              </a:rPr>
              <a:t>,       </a:t>
            </a:r>
          </a:p>
          <a:p>
            <a:pPr algn="ctr">
              <a:lnSpc>
                <a:spcPts val="1300"/>
              </a:lnSpc>
            </a:pPr>
            <a:r>
              <a:rPr lang="en-US" sz="1200" b="1" dirty="0" smtClean="0">
                <a:solidFill>
                  <a:schemeClr val="bg2"/>
                </a:solidFill>
                <a:latin typeface="Calibri" pitchFamily="34" charset="0"/>
                <a:cs typeface="Calibri" pitchFamily="34" charset="0"/>
              </a:rPr>
              <a:t>un </a:t>
            </a:r>
            <a:r>
              <a:rPr lang="en-US" sz="1200" b="1" dirty="0" err="1" smtClean="0">
                <a:solidFill>
                  <a:schemeClr val="bg2"/>
                </a:solidFill>
                <a:latin typeface="Calibri" pitchFamily="34" charset="0"/>
                <a:cs typeface="Calibri" pitchFamily="34" charset="0"/>
              </a:rPr>
              <a:t>peuple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acquis</a:t>
            </a:r>
            <a:r>
              <a:rPr lang="en-US" sz="1200" b="1" dirty="0" smtClean="0">
                <a:solidFill>
                  <a:schemeClr val="bg2"/>
                </a:solidFill>
                <a:latin typeface="Calibri" pitchFamily="34" charset="0"/>
                <a:cs typeface="Calibri" pitchFamily="34" charset="0"/>
              </a:rPr>
              <a:t>,                                                le </a:t>
            </a:r>
            <a:r>
              <a:rPr lang="en-US" sz="1200" b="1" dirty="0" err="1" smtClean="0">
                <a:solidFill>
                  <a:schemeClr val="bg2"/>
                </a:solidFill>
                <a:latin typeface="Calibri" pitchFamily="34" charset="0"/>
                <a:cs typeface="Calibri" pitchFamily="34" charset="0"/>
              </a:rPr>
              <a:t>peuple</a:t>
            </a:r>
            <a:r>
              <a:rPr lang="en-US" sz="1200" b="1" dirty="0" smtClean="0">
                <a:solidFill>
                  <a:schemeClr val="bg2"/>
                </a:solidFill>
                <a:latin typeface="Calibri" pitchFamily="34" charset="0"/>
                <a:cs typeface="Calibri" pitchFamily="34" charset="0"/>
              </a:rPr>
              <a:t> de </a:t>
            </a:r>
            <a:r>
              <a:rPr lang="en-US" sz="1200" b="1" dirty="0" err="1" smtClean="0">
                <a:solidFill>
                  <a:schemeClr val="bg2"/>
                </a:solidFill>
                <a:latin typeface="Calibri" pitchFamily="34" charset="0"/>
                <a:cs typeface="Calibri" pitchFamily="34" charset="0"/>
              </a:rPr>
              <a:t>Dieu</a:t>
            </a:r>
            <a:endParaRPr lang="en-US" sz="1200" b="1" dirty="0" smtClean="0">
              <a:solidFill>
                <a:schemeClr val="bg2"/>
              </a:solidFill>
              <a:latin typeface="Calibri" pitchFamily="34" charset="0"/>
              <a:cs typeface="Calibri" pitchFamily="34" charset="0"/>
            </a:endParaRPr>
          </a:p>
          <a:p>
            <a:pPr algn="ctr">
              <a:lnSpc>
                <a:spcPts val="1300"/>
              </a:lnSpc>
            </a:pPr>
            <a:r>
              <a:rPr lang="en-US" sz="1200" b="1" dirty="0" err="1" smtClean="0">
                <a:solidFill>
                  <a:schemeClr val="bg2"/>
                </a:solidFill>
                <a:latin typeface="Calibri" pitchFamily="34" charset="0"/>
                <a:cs typeface="Calibri" pitchFamily="34" charset="0"/>
              </a:rPr>
              <a:t>concitoyens</a:t>
            </a:r>
            <a:r>
              <a:rPr lang="en-US" sz="1200" b="1" dirty="0" smtClean="0">
                <a:solidFill>
                  <a:schemeClr val="bg2"/>
                </a:solidFill>
                <a:latin typeface="Calibri" pitchFamily="34" charset="0"/>
                <a:cs typeface="Calibri" pitchFamily="34" charset="0"/>
              </a:rPr>
              <a:t> des saints                         gens de la </a:t>
            </a:r>
            <a:r>
              <a:rPr lang="en-US" sz="1200" b="1" dirty="0" err="1" smtClean="0">
                <a:solidFill>
                  <a:schemeClr val="bg2"/>
                </a:solidFill>
                <a:latin typeface="Calibri" pitchFamily="34" charset="0"/>
                <a:cs typeface="Calibri" pitchFamily="34" charset="0"/>
              </a:rPr>
              <a:t>maison</a:t>
            </a:r>
            <a:r>
              <a:rPr lang="en-US" sz="1200" b="1" dirty="0" smtClean="0">
                <a:solidFill>
                  <a:schemeClr val="bg2"/>
                </a:solidFill>
                <a:latin typeface="Calibri" pitchFamily="34" charset="0"/>
                <a:cs typeface="Calibri" pitchFamily="34" charset="0"/>
              </a:rPr>
              <a:t> de </a:t>
            </a:r>
            <a:r>
              <a:rPr lang="en-US" sz="1200" b="1" dirty="0" err="1" smtClean="0">
                <a:solidFill>
                  <a:schemeClr val="bg2"/>
                </a:solidFill>
                <a:latin typeface="Calibri" pitchFamily="34" charset="0"/>
                <a:cs typeface="Calibri" pitchFamily="34" charset="0"/>
              </a:rPr>
              <a:t>Dieu</a:t>
            </a:r>
            <a:endParaRPr lang="en-US" sz="1200" b="1" dirty="0" smtClean="0">
              <a:solidFill>
                <a:schemeClr val="bg2"/>
              </a:solidFill>
              <a:latin typeface="Calibri" pitchFamily="34" charset="0"/>
              <a:cs typeface="Calibri" pitchFamily="34" charset="0"/>
            </a:endParaRPr>
          </a:p>
          <a:p>
            <a:pPr marL="0" marR="0" lvl="0" indent="0" algn="ctr" defTabSz="914400" rtl="0" eaLnBrk="1" fontAlgn="base" latinLnBrk="0" hangingPunct="1">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2"/>
                </a:solidFill>
                <a:effectLst/>
                <a:latin typeface="Calibri" pitchFamily="34" charset="0"/>
                <a:cs typeface="Calibri" pitchFamily="34" charset="0"/>
              </a:rPr>
              <a:t>       </a:t>
            </a:r>
          </a:p>
        </p:txBody>
      </p:sp>
      <p:sp>
        <p:nvSpPr>
          <p:cNvPr id="2050" name="Text Box 2"/>
          <p:cNvSpPr txBox="1">
            <a:spLocks noChangeArrowheads="1"/>
          </p:cNvSpPr>
          <p:nvPr/>
        </p:nvSpPr>
        <p:spPr bwMode="auto">
          <a:xfrm>
            <a:off x="838200" y="5329238"/>
            <a:ext cx="5112568" cy="11477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lnSpc>
                <a:spcPts val="1300"/>
              </a:lnSpc>
            </a:pPr>
            <a:r>
              <a:rPr lang="en-US" sz="1200" b="1" dirty="0" err="1" smtClean="0">
                <a:solidFill>
                  <a:schemeClr val="bg2"/>
                </a:solidFill>
                <a:latin typeface="Calibri" pitchFamily="34" charset="0"/>
                <a:cs typeface="Calibri" pitchFamily="34" charset="0"/>
              </a:rPr>
              <a:t>citoyenneté</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dans</a:t>
            </a:r>
            <a:r>
              <a:rPr lang="en-US" sz="1200" b="1" dirty="0" smtClean="0">
                <a:solidFill>
                  <a:schemeClr val="bg2"/>
                </a:solidFill>
                <a:latin typeface="Calibri" pitchFamily="34" charset="0"/>
                <a:cs typeface="Calibri" pitchFamily="34" charset="0"/>
              </a:rPr>
              <a:t> les </a:t>
            </a:r>
            <a:r>
              <a:rPr lang="en-US" sz="1200" b="1" dirty="0" err="1" smtClean="0">
                <a:solidFill>
                  <a:schemeClr val="bg2"/>
                </a:solidFill>
                <a:latin typeface="Calibri" pitchFamily="34" charset="0"/>
                <a:cs typeface="Calibri" pitchFamily="34" charset="0"/>
              </a:rPr>
              <a:t>cieux</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l'espérance</a:t>
            </a:r>
            <a:r>
              <a:rPr lang="en-US" sz="1200" b="1" dirty="0" smtClean="0">
                <a:solidFill>
                  <a:schemeClr val="bg2"/>
                </a:solidFill>
                <a:latin typeface="Calibri" pitchFamily="34" charset="0"/>
                <a:cs typeface="Calibri" pitchFamily="34" charset="0"/>
              </a:rPr>
              <a:t> de la </a:t>
            </a:r>
            <a:r>
              <a:rPr lang="en-US" sz="1200" b="1" dirty="0" err="1" smtClean="0">
                <a:solidFill>
                  <a:schemeClr val="bg2"/>
                </a:solidFill>
                <a:latin typeface="Calibri" pitchFamily="34" charset="0"/>
                <a:cs typeface="Calibri" pitchFamily="34" charset="0"/>
              </a:rPr>
              <a:t>gloire</a:t>
            </a:r>
            <a:r>
              <a:rPr lang="en-US" sz="1200" b="1" dirty="0" smtClean="0">
                <a:solidFill>
                  <a:schemeClr val="bg2"/>
                </a:solidFill>
                <a:latin typeface="Calibri" pitchFamily="34" charset="0"/>
                <a:cs typeface="Calibri" pitchFamily="34" charset="0"/>
              </a:rPr>
              <a:t>          </a:t>
            </a:r>
          </a:p>
          <a:p>
            <a:pPr algn="ctr">
              <a:lnSpc>
                <a:spcPts val="1300"/>
              </a:lnSpc>
            </a:pP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héritage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héritier</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cohéritier</a:t>
            </a:r>
            <a:r>
              <a:rPr lang="en-US" sz="1200" b="1" dirty="0" smtClean="0">
                <a:solidFill>
                  <a:schemeClr val="bg2"/>
                </a:solidFill>
                <a:latin typeface="Calibri" pitchFamily="34" charset="0"/>
                <a:cs typeface="Calibri" pitchFamily="34" charset="0"/>
              </a:rPr>
              <a:t>                               avec Christ à  mort</a:t>
            </a:r>
          </a:p>
          <a:p>
            <a:pPr algn="ctr">
              <a:lnSpc>
                <a:spcPts val="1300"/>
              </a:lnSpc>
            </a:pPr>
            <a:r>
              <a:rPr lang="en-US" sz="1200" b="1" dirty="0" smtClean="0">
                <a:solidFill>
                  <a:schemeClr val="bg2"/>
                </a:solidFill>
                <a:latin typeface="Calibri" pitchFamily="34" charset="0"/>
                <a:cs typeface="Calibri" pitchFamily="34" charset="0"/>
              </a:rPr>
              <a:t>la perfection en </a:t>
            </a:r>
            <a:r>
              <a:rPr lang="en-US" sz="1200" b="1" dirty="0" err="1" smtClean="0">
                <a:solidFill>
                  <a:schemeClr val="bg2"/>
                </a:solidFill>
                <a:latin typeface="Calibri" pitchFamily="34" charset="0"/>
                <a:cs typeface="Calibri" pitchFamily="34" charset="0"/>
              </a:rPr>
              <a:t>sa</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présence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glorifié</a:t>
            </a:r>
            <a:r>
              <a:rPr lang="en-US" sz="1200" b="1" dirty="0" smtClean="0">
                <a:solidFill>
                  <a:schemeClr val="bg2"/>
                </a:solidFill>
                <a:latin typeface="Calibri" pitchFamily="34" charset="0"/>
                <a:cs typeface="Calibri" pitchFamily="34" charset="0"/>
              </a:rPr>
              <a:t> pour </a:t>
            </a:r>
            <a:r>
              <a:rPr lang="en-US" sz="1200" b="1" dirty="0" err="1" smtClean="0">
                <a:solidFill>
                  <a:schemeClr val="bg2"/>
                </a:solidFill>
                <a:latin typeface="Calibri" pitchFamily="34" charset="0"/>
                <a:cs typeface="Calibri" pitchFamily="34" charset="0"/>
              </a:rPr>
              <a:t>ressembler</a:t>
            </a:r>
            <a:r>
              <a:rPr lang="en-US" sz="1200" b="1" dirty="0" smtClean="0">
                <a:solidFill>
                  <a:schemeClr val="bg2"/>
                </a:solidFill>
                <a:latin typeface="Calibri" pitchFamily="34" charset="0"/>
                <a:cs typeface="Calibri" pitchFamily="34" charset="0"/>
              </a:rPr>
              <a:t> à </a:t>
            </a:r>
            <a:r>
              <a:rPr lang="en-US" sz="1200" b="1" dirty="0" err="1" smtClean="0">
                <a:solidFill>
                  <a:schemeClr val="bg2"/>
                </a:solidFill>
                <a:latin typeface="Calibri" pitchFamily="34" charset="0"/>
                <a:cs typeface="Calibri" pitchFamily="34" charset="0"/>
              </a:rPr>
              <a:t>Jésus</a:t>
            </a:r>
            <a:endParaRPr lang="en-US" sz="1200" b="1" dirty="0" smtClean="0">
              <a:solidFill>
                <a:schemeClr val="bg2"/>
              </a:solidFill>
              <a:latin typeface="Calibri" pitchFamily="34" charset="0"/>
              <a:cs typeface="Calibri" pitchFamily="34" charset="0"/>
            </a:endParaRPr>
          </a:p>
          <a:p>
            <a:pPr algn="ctr">
              <a:lnSpc>
                <a:spcPts val="1300"/>
              </a:lnSpc>
            </a:pPr>
            <a:r>
              <a:rPr lang="en-US" sz="1200" b="1" dirty="0" err="1" smtClean="0">
                <a:solidFill>
                  <a:schemeClr val="bg2"/>
                </a:solidFill>
                <a:latin typeface="Calibri" pitchFamily="34" charset="0"/>
                <a:cs typeface="Calibri" pitchFamily="34" charset="0"/>
              </a:rPr>
              <a:t>dans</a:t>
            </a:r>
            <a:r>
              <a:rPr lang="en-US" sz="1200" b="1" dirty="0" smtClean="0">
                <a:solidFill>
                  <a:schemeClr val="bg2"/>
                </a:solidFill>
                <a:latin typeface="Calibri" pitchFamily="34" charset="0"/>
                <a:cs typeface="Calibri" pitchFamily="34" charset="0"/>
              </a:rPr>
              <a:t> le </a:t>
            </a:r>
            <a:r>
              <a:rPr lang="en-US" sz="1200" b="1" dirty="0" err="1" smtClean="0">
                <a:solidFill>
                  <a:schemeClr val="bg2"/>
                </a:solidFill>
                <a:latin typeface="Calibri" pitchFamily="34" charset="0"/>
                <a:cs typeface="Calibri" pitchFamily="34" charset="0"/>
              </a:rPr>
              <a:t>royaume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céleste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entrer</a:t>
            </a:r>
            <a:r>
              <a:rPr lang="en-US" sz="1200" b="1" dirty="0" smtClean="0">
                <a:solidFill>
                  <a:schemeClr val="bg2"/>
                </a:solidFill>
                <a:latin typeface="Calibri" pitchFamily="34" charset="0"/>
                <a:cs typeface="Calibri" pitchFamily="34" charset="0"/>
              </a:rPr>
              <a:t> joie du Seigneur</a:t>
            </a:r>
          </a:p>
          <a:p>
            <a:pPr algn="ctr">
              <a:lnSpc>
                <a:spcPts val="1300"/>
              </a:lnSpc>
            </a:pPr>
            <a:r>
              <a:rPr lang="en-US" sz="1200" b="1" dirty="0" err="1" smtClean="0">
                <a:solidFill>
                  <a:schemeClr val="bg2"/>
                </a:solidFill>
                <a:latin typeface="Calibri" pitchFamily="34" charset="0"/>
                <a:cs typeface="Calibri" pitchFamily="34" charset="0"/>
              </a:rPr>
              <a:t>délivré</a:t>
            </a:r>
            <a:r>
              <a:rPr lang="en-US" sz="1200" b="1" dirty="0" smtClean="0">
                <a:solidFill>
                  <a:schemeClr val="bg2"/>
                </a:solidFill>
                <a:latin typeface="Calibri" pitchFamily="34" charset="0"/>
                <a:cs typeface="Calibri" pitchFamily="34" charset="0"/>
              </a:rPr>
              <a:t> de la </a:t>
            </a:r>
            <a:r>
              <a:rPr lang="en-US" sz="1200" b="1" dirty="0" err="1" smtClean="0">
                <a:solidFill>
                  <a:schemeClr val="bg2"/>
                </a:solidFill>
                <a:latin typeface="Calibri" pitchFamily="34" charset="0"/>
                <a:cs typeface="Calibri" pitchFamily="34" charset="0"/>
              </a:rPr>
              <a:t>colère</a:t>
            </a:r>
            <a:r>
              <a:rPr lang="en-US" sz="1200" b="1" dirty="0" smtClean="0">
                <a:solidFill>
                  <a:schemeClr val="bg2"/>
                </a:solidFill>
                <a:latin typeface="Calibri" pitchFamily="34" charset="0"/>
                <a:cs typeface="Calibri" pitchFamily="34" charset="0"/>
              </a:rPr>
              <a:t> à </a:t>
            </a:r>
            <a:r>
              <a:rPr lang="en-US" sz="1200" b="1" dirty="0" err="1" smtClean="0">
                <a:solidFill>
                  <a:schemeClr val="bg2"/>
                </a:solidFill>
                <a:latin typeface="Calibri" pitchFamily="34" charset="0"/>
                <a:cs typeface="Calibri" pitchFamily="34" charset="0"/>
              </a:rPr>
              <a:t>venir</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sa</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bonne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œuvre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rendu</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parfaite</a:t>
            </a:r>
            <a:endParaRPr lang="en-US" sz="1200" b="1" dirty="0" smtClean="0">
              <a:solidFill>
                <a:schemeClr val="bg2"/>
              </a:solidFill>
              <a:latin typeface="Calibri" pitchFamily="34" charset="0"/>
              <a:cs typeface="Calibri" pitchFamily="34" charset="0"/>
            </a:endParaRPr>
          </a:p>
          <a:p>
            <a:pPr algn="ctr">
              <a:lnSpc>
                <a:spcPts val="1300"/>
              </a:lnSpc>
            </a:pPr>
            <a:r>
              <a:rPr lang="en-US" sz="1200" b="1" dirty="0" smtClean="0">
                <a:solidFill>
                  <a:schemeClr val="bg2"/>
                </a:solidFill>
                <a:latin typeface="Calibri" pitchFamily="34" charset="0"/>
                <a:cs typeface="Calibri" pitchFamily="34" charset="0"/>
              </a:rPr>
              <a:t>corps de </a:t>
            </a:r>
            <a:r>
              <a:rPr lang="en-US" sz="1200" b="1" dirty="0" err="1" smtClean="0">
                <a:solidFill>
                  <a:schemeClr val="bg2"/>
                </a:solidFill>
                <a:latin typeface="Calibri" pitchFamily="34" charset="0"/>
                <a:cs typeface="Calibri" pitchFamily="34" charset="0"/>
              </a:rPr>
              <a:t>résurrection</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comme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Jésus</a:t>
            </a:r>
            <a:r>
              <a:rPr lang="en-US" sz="1200" b="1" dirty="0" smtClean="0">
                <a:solidFill>
                  <a:schemeClr val="bg2"/>
                </a:solidFill>
                <a:latin typeface="Calibri" pitchFamily="34" charset="0"/>
                <a:cs typeface="Calibri" pitchFamily="34" charset="0"/>
              </a:rPr>
              <a:t>                marriage de </a:t>
            </a:r>
            <a:r>
              <a:rPr lang="en-US" sz="1200" b="1" dirty="0" err="1" smtClean="0">
                <a:solidFill>
                  <a:schemeClr val="bg2"/>
                </a:solidFill>
                <a:latin typeface="Calibri" pitchFamily="34" charset="0"/>
                <a:cs typeface="Calibri" pitchFamily="34" charset="0"/>
              </a:rPr>
              <a:t>l'Agneau</a:t>
            </a:r>
            <a:endParaRPr lang="en-US" sz="1200" b="1" dirty="0" smtClean="0">
              <a:solidFill>
                <a:schemeClr val="bg2"/>
              </a:solidFill>
              <a:latin typeface="Calibri" pitchFamily="34" charset="0"/>
              <a:cs typeface="Calibri" pitchFamily="34" charset="0"/>
            </a:endParaRPr>
          </a:p>
          <a:p>
            <a:pPr algn="ctr">
              <a:lnSpc>
                <a:spcPts val="1300"/>
              </a:lnSpc>
            </a:pPr>
            <a:r>
              <a:rPr lang="en-US" sz="1200" b="1" dirty="0" err="1" smtClean="0">
                <a:solidFill>
                  <a:schemeClr val="bg2"/>
                </a:solidFill>
                <a:latin typeface="Calibri" pitchFamily="34" charset="0"/>
                <a:cs typeface="Calibri" pitchFamily="34" charset="0"/>
              </a:rPr>
              <a:t>toute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larme</a:t>
            </a:r>
            <a:r>
              <a:rPr lang="en-US" sz="1200" b="1" dirty="0" smtClean="0">
                <a:solidFill>
                  <a:schemeClr val="bg2"/>
                </a:solidFill>
                <a:latin typeface="Calibri" pitchFamily="34" charset="0"/>
                <a:cs typeface="Calibri" pitchFamily="34" charset="0"/>
              </a:rPr>
              <a:t> de </a:t>
            </a:r>
            <a:r>
              <a:rPr lang="en-US" sz="1200" b="1" dirty="0" err="1" smtClean="0">
                <a:solidFill>
                  <a:schemeClr val="bg2"/>
                </a:solidFill>
                <a:latin typeface="Calibri" pitchFamily="34" charset="0"/>
                <a:cs typeface="Calibri" pitchFamily="34" charset="0"/>
              </a:rPr>
              <a:t>nos</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yeux</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essuyée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voir</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sa</a:t>
            </a:r>
            <a:r>
              <a:rPr lang="en-US" sz="1200" b="1" dirty="0" smtClean="0">
                <a:solidFill>
                  <a:schemeClr val="bg2"/>
                </a:solidFill>
                <a:latin typeface="Calibri" pitchFamily="34" charset="0"/>
                <a:cs typeface="Calibri" pitchFamily="34" charset="0"/>
              </a:rPr>
              <a:t> face</a:t>
            </a:r>
          </a:p>
          <a:p>
            <a:pPr algn="ctr">
              <a:lnSpc>
                <a:spcPts val="1300"/>
              </a:lnSpc>
            </a:pPr>
            <a:r>
              <a:rPr lang="en-US" sz="1200" b="1" dirty="0" err="1" smtClean="0">
                <a:solidFill>
                  <a:schemeClr val="bg2"/>
                </a:solidFill>
                <a:latin typeface="Calibri" pitchFamily="34" charset="0"/>
                <a:cs typeface="Calibri" pitchFamily="34" charset="0"/>
              </a:rPr>
              <a:t>règne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éternellement</a:t>
            </a:r>
            <a:r>
              <a:rPr lang="en-US" sz="1200" b="1" dirty="0" smtClean="0">
                <a:solidFill>
                  <a:schemeClr val="bg2"/>
                </a:solidFill>
                <a:latin typeface="Calibri" pitchFamily="34" charset="0"/>
                <a:cs typeface="Calibri" pitchFamily="34" charset="0"/>
              </a:rPr>
              <a:t>        </a:t>
            </a:r>
            <a:r>
              <a:rPr lang="fr-CA" sz="1200" b="1" dirty="0" smtClean="0">
                <a:solidFill>
                  <a:schemeClr val="bg2"/>
                </a:solidFill>
                <a:latin typeface="Calibri" pitchFamily="34" charset="0"/>
                <a:cs typeface="Calibri" pitchFamily="34" charset="0"/>
              </a:rPr>
              <a:t>aimé et sauvé       dans</a:t>
            </a:r>
            <a:r>
              <a:rPr lang="en-US" sz="1200" b="1" dirty="0" smtClean="0">
                <a:solidFill>
                  <a:schemeClr val="bg2"/>
                </a:solidFill>
                <a:latin typeface="Calibri" pitchFamily="34" charset="0"/>
                <a:cs typeface="Calibri" pitchFamily="34" charset="0"/>
              </a:rPr>
              <a:t> la nouvelle alliance</a:t>
            </a:r>
            <a:endParaRPr kumimoji="0" lang="en-US" sz="1200" b="1" i="0" u="none" strike="noStrike" cap="none" normalizeH="0" baseline="0" dirty="0" smtClean="0">
              <a:ln>
                <a:noFill/>
              </a:ln>
              <a:solidFill>
                <a:schemeClr val="bg2"/>
              </a:solidFill>
              <a:effectLst/>
              <a:latin typeface="Calibri" pitchFamily="34" charset="0"/>
              <a:cs typeface="Calibri" pitchFamily="34" charset="0"/>
            </a:endParaRPr>
          </a:p>
        </p:txBody>
      </p:sp>
      <p:sp>
        <p:nvSpPr>
          <p:cNvPr id="2052" name="Text Box 4"/>
          <p:cNvSpPr txBox="1">
            <a:spLocks noChangeArrowheads="1"/>
          </p:cNvSpPr>
          <p:nvPr/>
        </p:nvSpPr>
        <p:spPr bwMode="auto">
          <a:xfrm>
            <a:off x="0" y="1371600"/>
            <a:ext cx="6934200" cy="17145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nSpc>
                <a:spcPts val="1300"/>
              </a:lnSpc>
            </a:pPr>
            <a:r>
              <a:rPr lang="en-US" sz="1200" b="1" spc="-20" dirty="0" smtClean="0">
                <a:solidFill>
                  <a:schemeClr val="bg2"/>
                </a:solidFill>
                <a:latin typeface="Calibri" pitchFamily="34" charset="0"/>
                <a:cs typeface="Calibri" pitchFamily="34" charset="0"/>
              </a:rPr>
              <a:t>en Christ et Christ en nous  en </a:t>
            </a:r>
            <a:r>
              <a:rPr lang="en-US" sz="1200" b="1" spc="-20" dirty="0" err="1" smtClean="0">
                <a:solidFill>
                  <a:schemeClr val="bg2"/>
                </a:solidFill>
                <a:latin typeface="Calibri" pitchFamily="34" charset="0"/>
                <a:cs typeface="Calibri" pitchFamily="34" charset="0"/>
              </a:rPr>
              <a:t>l’Esprit</a:t>
            </a:r>
            <a:r>
              <a:rPr lang="en-US" sz="1200" b="1" spc="-20" dirty="0" smtClean="0">
                <a:solidFill>
                  <a:schemeClr val="bg2"/>
                </a:solidFill>
                <a:latin typeface="Calibri" pitchFamily="34" charset="0"/>
                <a:cs typeface="Calibri" pitchFamily="34" charset="0"/>
              </a:rPr>
              <a:t> Saint et </a:t>
            </a:r>
            <a:r>
              <a:rPr lang="en-US" sz="1200" b="1" spc="-20" dirty="0" err="1" smtClean="0">
                <a:solidFill>
                  <a:schemeClr val="bg2"/>
                </a:solidFill>
                <a:latin typeface="Calibri" pitchFamily="34" charset="0"/>
                <a:cs typeface="Calibri" pitchFamily="34" charset="0"/>
              </a:rPr>
              <a:t>L’Esprit</a:t>
            </a:r>
            <a:r>
              <a:rPr lang="en-US" sz="1200" b="1" spc="-20" dirty="0" smtClean="0">
                <a:solidFill>
                  <a:schemeClr val="bg2"/>
                </a:solidFill>
                <a:latin typeface="Calibri" pitchFamily="34" charset="0"/>
                <a:cs typeface="Calibri" pitchFamily="34" charset="0"/>
              </a:rPr>
              <a:t> en nous, le temple de </a:t>
            </a:r>
            <a:r>
              <a:rPr lang="en-US" sz="1200" b="1" spc="-20" dirty="0" err="1" smtClean="0">
                <a:solidFill>
                  <a:schemeClr val="bg2"/>
                </a:solidFill>
                <a:latin typeface="Calibri" pitchFamily="34" charset="0"/>
                <a:cs typeface="Calibri" pitchFamily="34" charset="0"/>
              </a:rPr>
              <a:t>Dieu</a:t>
            </a:r>
            <a:r>
              <a:rPr lang="en-US" sz="1200" b="1" spc="-20" dirty="0" smtClean="0">
                <a:solidFill>
                  <a:schemeClr val="bg2"/>
                </a:solidFill>
                <a:latin typeface="Calibri" pitchFamily="34" charset="0"/>
                <a:cs typeface="Calibri" pitchFamily="34" charset="0"/>
              </a:rPr>
              <a:t>  en le </a:t>
            </a:r>
            <a:r>
              <a:rPr lang="en-US" sz="1200" b="1" spc="-20" dirty="0" err="1" smtClean="0">
                <a:solidFill>
                  <a:schemeClr val="bg2"/>
                </a:solidFill>
                <a:latin typeface="Calibri" pitchFamily="34" charset="0"/>
                <a:cs typeface="Calibri" pitchFamily="34" charset="0"/>
              </a:rPr>
              <a:t>Père</a:t>
            </a:r>
            <a:r>
              <a:rPr lang="en-US" sz="1200" b="1" spc="-20" dirty="0" smtClean="0">
                <a:solidFill>
                  <a:schemeClr val="bg2"/>
                </a:solidFill>
                <a:latin typeface="Calibri" pitchFamily="34" charset="0"/>
                <a:cs typeface="Calibri" pitchFamily="34" charset="0"/>
              </a:rPr>
              <a:t> et le </a:t>
            </a:r>
            <a:r>
              <a:rPr lang="en-US" sz="1200" b="1" spc="-20" dirty="0" err="1" smtClean="0">
                <a:solidFill>
                  <a:schemeClr val="bg2"/>
                </a:solidFill>
                <a:latin typeface="Calibri" pitchFamily="34" charset="0"/>
                <a:cs typeface="Calibri" pitchFamily="34" charset="0"/>
              </a:rPr>
              <a:t>Père</a:t>
            </a:r>
            <a:r>
              <a:rPr lang="en-US" sz="1200" b="1" spc="-20" dirty="0" smtClean="0">
                <a:solidFill>
                  <a:schemeClr val="bg2"/>
                </a:solidFill>
                <a:latin typeface="Calibri" pitchFamily="34" charset="0"/>
                <a:cs typeface="Calibri" pitchFamily="34" charset="0"/>
              </a:rPr>
              <a:t> en nous</a:t>
            </a:r>
          </a:p>
          <a:p>
            <a:pPr>
              <a:lnSpc>
                <a:spcPts val="1300"/>
              </a:lnSpc>
            </a:pPr>
            <a:r>
              <a:rPr lang="en-US" sz="1200" b="1" dirty="0" err="1" smtClean="0">
                <a:solidFill>
                  <a:schemeClr val="bg2"/>
                </a:solidFill>
                <a:latin typeface="Calibri" pitchFamily="34" charset="0"/>
                <a:cs typeface="Calibri" pitchFamily="34" charset="0"/>
              </a:rPr>
              <a:t>immergé</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dans</a:t>
            </a:r>
            <a:r>
              <a:rPr lang="en-US" sz="1200" b="1" dirty="0" smtClean="0">
                <a:solidFill>
                  <a:schemeClr val="bg2"/>
                </a:solidFill>
                <a:latin typeface="Calibri" pitchFamily="34" charset="0"/>
                <a:cs typeface="Calibri" pitchFamily="34" charset="0"/>
              </a:rPr>
              <a:t> le </a:t>
            </a:r>
            <a:r>
              <a:rPr lang="en-US" sz="1200" b="1" dirty="0" err="1" smtClean="0">
                <a:solidFill>
                  <a:schemeClr val="bg2"/>
                </a:solidFill>
                <a:latin typeface="Calibri" pitchFamily="34" charset="0"/>
                <a:cs typeface="Calibri" pitchFamily="34" charset="0"/>
              </a:rPr>
              <a:t>Père</a:t>
            </a:r>
            <a:r>
              <a:rPr lang="en-US" sz="1200" b="1" dirty="0" smtClean="0">
                <a:solidFill>
                  <a:schemeClr val="bg2"/>
                </a:solidFill>
                <a:latin typeface="Calibri" pitchFamily="34" charset="0"/>
                <a:cs typeface="Calibri" pitchFamily="34" charset="0"/>
              </a:rPr>
              <a:t>, le </a:t>
            </a:r>
            <a:r>
              <a:rPr lang="en-US" sz="1200" b="1" dirty="0" err="1" smtClean="0">
                <a:solidFill>
                  <a:schemeClr val="bg2"/>
                </a:solidFill>
                <a:latin typeface="Calibri" pitchFamily="34" charset="0"/>
                <a:cs typeface="Calibri" pitchFamily="34" charset="0"/>
              </a:rPr>
              <a:t>Fils</a:t>
            </a:r>
            <a:r>
              <a:rPr lang="en-US" sz="1200" b="1" dirty="0" smtClean="0">
                <a:solidFill>
                  <a:schemeClr val="bg2"/>
                </a:solidFill>
                <a:latin typeface="Calibri" pitchFamily="34" charset="0"/>
                <a:cs typeface="Calibri" pitchFamily="34" charset="0"/>
              </a:rPr>
              <a:t> et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communion avec le </a:t>
            </a:r>
            <a:r>
              <a:rPr lang="en-US" sz="1200" b="1" dirty="0" err="1" smtClean="0">
                <a:solidFill>
                  <a:schemeClr val="bg2"/>
                </a:solidFill>
                <a:latin typeface="Calibri" pitchFamily="34" charset="0"/>
                <a:cs typeface="Calibri" pitchFamily="34" charset="0"/>
              </a:rPr>
              <a:t>Père</a:t>
            </a:r>
            <a:r>
              <a:rPr lang="en-US" sz="1200" b="1" dirty="0" smtClean="0">
                <a:solidFill>
                  <a:schemeClr val="bg2"/>
                </a:solidFill>
                <a:latin typeface="Calibri" pitchFamily="34" charset="0"/>
                <a:cs typeface="Calibri" pitchFamily="34" charset="0"/>
              </a:rPr>
              <a:t>, le </a:t>
            </a:r>
            <a:r>
              <a:rPr lang="en-US" sz="1200" b="1" dirty="0" err="1" smtClean="0">
                <a:solidFill>
                  <a:schemeClr val="bg2"/>
                </a:solidFill>
                <a:latin typeface="Calibri" pitchFamily="34" charset="0"/>
                <a:cs typeface="Calibri" pitchFamily="34" charset="0"/>
              </a:rPr>
              <a:t>Fils</a:t>
            </a:r>
            <a:r>
              <a:rPr lang="en-US" sz="1200" b="1" dirty="0" smtClean="0">
                <a:solidFill>
                  <a:schemeClr val="bg2"/>
                </a:solidFill>
                <a:latin typeface="Calibri" pitchFamily="34" charset="0"/>
                <a:cs typeface="Calibri" pitchFamily="34" charset="0"/>
              </a:rPr>
              <a:t> et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et </a:t>
            </a:r>
            <a:r>
              <a:rPr lang="en-US" sz="1200" b="1" dirty="0" err="1" smtClean="0">
                <a:solidFill>
                  <a:schemeClr val="bg2"/>
                </a:solidFill>
                <a:latin typeface="Calibri" pitchFamily="34" charset="0"/>
                <a:cs typeface="Calibri" pitchFamily="34" charset="0"/>
              </a:rPr>
              <a:t>ils</a:t>
            </a:r>
            <a:r>
              <a:rPr lang="en-US" sz="1200" b="1" dirty="0" smtClean="0">
                <a:solidFill>
                  <a:schemeClr val="bg2"/>
                </a:solidFill>
                <a:latin typeface="Calibri" pitchFamily="34" charset="0"/>
                <a:cs typeface="Calibri" pitchFamily="34" charset="0"/>
              </a:rPr>
              <a:t> avec nous   </a:t>
            </a:r>
          </a:p>
          <a:p>
            <a:pPr>
              <a:lnSpc>
                <a:spcPts val="1300"/>
              </a:lnSpc>
            </a:pPr>
            <a:r>
              <a:rPr lang="en-US" sz="1200" b="1" dirty="0" err="1" smtClean="0">
                <a:solidFill>
                  <a:schemeClr val="bg2"/>
                </a:solidFill>
                <a:latin typeface="Calibri" pitchFamily="34" charset="0"/>
                <a:cs typeface="Calibri" pitchFamily="34" charset="0"/>
              </a:rPr>
              <a:t>accès</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prières</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exaucées</a:t>
            </a:r>
            <a:r>
              <a:rPr lang="en-US" sz="1200" b="1" dirty="0" smtClean="0">
                <a:solidFill>
                  <a:schemeClr val="bg2"/>
                </a:solidFill>
                <a:latin typeface="Calibri" pitchFamily="34" charset="0"/>
                <a:cs typeface="Calibri" pitchFamily="34" charset="0"/>
              </a:rPr>
              <a:t> au nom de </a:t>
            </a:r>
            <a:r>
              <a:rPr lang="en-US" sz="1200" b="1" dirty="0" err="1" smtClean="0">
                <a:solidFill>
                  <a:schemeClr val="bg2"/>
                </a:solidFill>
                <a:latin typeface="Calibri" pitchFamily="34" charset="0"/>
                <a:cs typeface="Calibri" pitchFamily="34" charset="0"/>
              </a:rPr>
              <a:t>Jésus</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miséricorde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grâce</a:t>
            </a:r>
            <a:r>
              <a:rPr lang="en-US" sz="1200" b="1" dirty="0" smtClean="0">
                <a:solidFill>
                  <a:schemeClr val="bg2"/>
                </a:solidFill>
                <a:latin typeface="Calibri" pitchFamily="34" charset="0"/>
                <a:cs typeface="Calibri" pitchFamily="34" charset="0"/>
              </a:rPr>
              <a:t> et </a:t>
            </a:r>
            <a:r>
              <a:rPr lang="en-US" sz="1200" b="1" dirty="0" err="1" smtClean="0">
                <a:solidFill>
                  <a:schemeClr val="bg2"/>
                </a:solidFill>
                <a:latin typeface="Calibri" pitchFamily="34" charset="0"/>
                <a:cs typeface="Calibri" pitchFamily="34" charset="0"/>
              </a:rPr>
              <a:t>secours</a:t>
            </a:r>
            <a:r>
              <a:rPr lang="en-US" sz="1200" b="1" dirty="0" smtClean="0">
                <a:solidFill>
                  <a:schemeClr val="bg2"/>
                </a:solidFill>
                <a:latin typeface="Calibri" pitchFamily="34" charset="0"/>
                <a:cs typeface="Calibri" pitchFamily="34" charset="0"/>
              </a:rPr>
              <a:t> au </a:t>
            </a:r>
            <a:r>
              <a:rPr lang="en-US" sz="1200" b="1" dirty="0" err="1" smtClean="0">
                <a:solidFill>
                  <a:schemeClr val="bg2"/>
                </a:solidFill>
                <a:latin typeface="Calibri" pitchFamily="34" charset="0"/>
                <a:cs typeface="Calibri" pitchFamily="34" charset="0"/>
              </a:rPr>
              <a:t>trône</a:t>
            </a:r>
            <a:r>
              <a:rPr lang="en-US" sz="1200" b="1" dirty="0" smtClean="0">
                <a:solidFill>
                  <a:schemeClr val="bg2"/>
                </a:solidFill>
                <a:latin typeface="Calibri" pitchFamily="34" charset="0"/>
                <a:cs typeface="Calibri" pitchFamily="34" charset="0"/>
              </a:rPr>
              <a:t> de </a:t>
            </a:r>
            <a:r>
              <a:rPr lang="en-US" sz="1200" b="1" dirty="0" err="1" smtClean="0">
                <a:solidFill>
                  <a:schemeClr val="bg2"/>
                </a:solidFill>
                <a:latin typeface="Calibri" pitchFamily="34" charset="0"/>
                <a:cs typeface="Calibri" pitchFamily="34" charset="0"/>
              </a:rPr>
              <a:t>grâce</a:t>
            </a:r>
            <a:r>
              <a:rPr lang="en-US" sz="1200" b="1" dirty="0" smtClean="0">
                <a:solidFill>
                  <a:schemeClr val="bg2"/>
                </a:solidFill>
                <a:latin typeface="Calibri" pitchFamily="34" charset="0"/>
                <a:cs typeface="Calibri" pitchFamily="34" charset="0"/>
              </a:rPr>
              <a:t> de </a:t>
            </a:r>
            <a:r>
              <a:rPr lang="en-US" sz="1200" b="1" dirty="0" err="1" smtClean="0">
                <a:solidFill>
                  <a:schemeClr val="bg2"/>
                </a:solidFill>
                <a:latin typeface="Calibri" pitchFamily="34" charset="0"/>
                <a:cs typeface="Calibri" pitchFamily="34" charset="0"/>
              </a:rPr>
              <a:t>Dieu</a:t>
            </a:r>
            <a:endParaRPr lang="en-US" sz="1200" b="1" dirty="0" smtClean="0">
              <a:solidFill>
                <a:schemeClr val="bg2"/>
              </a:solidFill>
              <a:latin typeface="Calibri" pitchFamily="34" charset="0"/>
              <a:cs typeface="Calibri" pitchFamily="34" charset="0"/>
            </a:endParaRPr>
          </a:p>
          <a:p>
            <a:pPr>
              <a:lnSpc>
                <a:spcPts val="1300"/>
              </a:lnSpc>
            </a:pPr>
            <a:r>
              <a:rPr lang="en-US" sz="1200" b="1" dirty="0" smtClean="0">
                <a:solidFill>
                  <a:schemeClr val="bg2"/>
                </a:solidFill>
                <a:latin typeface="Calibri" pitchFamily="34" charset="0"/>
                <a:cs typeface="Calibri" pitchFamily="34" charset="0"/>
              </a:rPr>
              <a:t>tout </a:t>
            </a:r>
            <a:r>
              <a:rPr lang="en-US" sz="1200" b="1" dirty="0" err="1" smtClean="0">
                <a:solidFill>
                  <a:schemeClr val="bg2"/>
                </a:solidFill>
                <a:latin typeface="Calibri" pitchFamily="34" charset="0"/>
                <a:cs typeface="Calibri" pitchFamily="34" charset="0"/>
              </a:rPr>
              <a:t>besoin</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comblé</a:t>
            </a:r>
            <a:r>
              <a:rPr lang="en-US" sz="1200" b="1" dirty="0" smtClean="0">
                <a:solidFill>
                  <a:schemeClr val="bg2"/>
                </a:solidFill>
                <a:latin typeface="Calibri" pitchFamily="34" charset="0"/>
                <a:cs typeface="Calibri" pitchFamily="34" charset="0"/>
              </a:rPr>
              <a:t>                    </a:t>
            </a:r>
            <a:r>
              <a:rPr lang="fr-CA" sz="1200" b="1" dirty="0" smtClean="0">
                <a:solidFill>
                  <a:schemeClr val="bg2"/>
                </a:solidFill>
                <a:latin typeface="Calibri" pitchFamily="34" charset="0"/>
                <a:cs typeface="Calibri" pitchFamily="34" charset="0"/>
              </a:rPr>
              <a:t>l’Esprit prie pour nous et nous aide à prier par l’Esprit avec la parole de Dieu </a:t>
            </a:r>
            <a:endParaRPr lang="en-US" sz="1200" b="1" dirty="0" smtClean="0">
              <a:solidFill>
                <a:schemeClr val="bg2"/>
              </a:solidFill>
              <a:latin typeface="Calibri" pitchFamily="34" charset="0"/>
              <a:cs typeface="Calibri" pitchFamily="34" charset="0"/>
            </a:endParaRPr>
          </a:p>
          <a:p>
            <a:pPr>
              <a:lnSpc>
                <a:spcPts val="1300"/>
              </a:lnSpc>
            </a:pPr>
            <a:r>
              <a:rPr lang="fr-FR" sz="1200" b="1" dirty="0" smtClean="0">
                <a:solidFill>
                  <a:schemeClr val="bg2"/>
                </a:solidFill>
                <a:latin typeface="Calibri" pitchFamily="34" charset="0"/>
                <a:cs typeface="Calibri" pitchFamily="34" charset="0"/>
              </a:rPr>
              <a:t>notre Souverain Sacrificateur  intercède  pour nous  en tant que notre seul  médiateur et rançon pour tous</a:t>
            </a:r>
          </a:p>
          <a:p>
            <a:pPr>
              <a:lnSpc>
                <a:spcPts val="1300"/>
              </a:lnSpc>
            </a:pPr>
            <a:r>
              <a:rPr lang="fr-FR" sz="1200" b="1" dirty="0" smtClean="0">
                <a:solidFill>
                  <a:schemeClr val="bg2"/>
                </a:solidFill>
                <a:latin typeface="Calibri" pitchFamily="34" charset="0"/>
                <a:cs typeface="Calibri" pitchFamily="34" charset="0"/>
              </a:rPr>
              <a:t>notre Souverain Sacrificateur  est notre avocat  avec sa seul propitiation pour nos péchés en notre défense</a:t>
            </a:r>
            <a:endParaRPr lang="fr-CA" sz="1200" b="1" dirty="0" smtClean="0">
              <a:solidFill>
                <a:schemeClr val="bg2"/>
              </a:solidFill>
              <a:latin typeface="Calibri" pitchFamily="34" charset="0"/>
              <a:cs typeface="Calibri" pitchFamily="34" charset="0"/>
            </a:endParaRPr>
          </a:p>
          <a:p>
            <a:pPr algn="ctr">
              <a:lnSpc>
                <a:spcPts val="1300"/>
              </a:lnSpc>
            </a:pPr>
            <a:r>
              <a:rPr lang="en-US" sz="1200" b="1" dirty="0" err="1" smtClean="0">
                <a:solidFill>
                  <a:schemeClr val="bg2"/>
                </a:solidFill>
                <a:latin typeface="Calibri" pitchFamily="34" charset="0"/>
                <a:cs typeface="Calibri" pitchFamily="34" charset="0"/>
              </a:rPr>
              <a:t>i</a:t>
            </a:r>
            <a:r>
              <a:rPr lang="en-US" sz="1200" b="1" dirty="0" err="1" smtClean="0">
                <a:latin typeface="Calibri" pitchFamily="34" charset="0"/>
                <a:cs typeface="Calibri" pitchFamily="34" charset="0"/>
              </a:rPr>
              <a:t>mmergé</a:t>
            </a:r>
            <a:r>
              <a:rPr lang="en-US" sz="1200" b="1" dirty="0" smtClean="0">
                <a:latin typeface="Calibri" pitchFamily="34" charset="0"/>
                <a:cs typeface="Calibri" pitchFamily="34" charset="0"/>
              </a:rPr>
              <a:t>      et      </a:t>
            </a:r>
            <a:r>
              <a:rPr lang="en-US" sz="1200" b="1" dirty="0" err="1" smtClean="0">
                <a:latin typeface="Calibri" pitchFamily="34" charset="0"/>
                <a:cs typeface="Calibri" pitchFamily="34" charset="0"/>
              </a:rPr>
              <a:t>une</a:t>
            </a:r>
            <a:r>
              <a:rPr lang="en-US" sz="1200" b="1" dirty="0" smtClean="0">
                <a:latin typeface="Calibri" pitchFamily="34" charset="0"/>
                <a:cs typeface="Calibri" pitchFamily="34" charset="0"/>
              </a:rPr>
              <a:t>      </a:t>
            </a:r>
            <a:r>
              <a:rPr lang="fr-FR" sz="1200" b="1" dirty="0" smtClean="0">
                <a:latin typeface="Calibri" pitchFamily="34" charset="0"/>
                <a:cs typeface="Calibri" pitchFamily="34" charset="0"/>
              </a:rPr>
              <a:t>même      plante      </a:t>
            </a:r>
            <a:r>
              <a:rPr lang="en-US" sz="1200" b="1" dirty="0" smtClean="0">
                <a:latin typeface="Calibri" pitchFamily="34" charset="0"/>
                <a:cs typeface="Calibri" pitchFamily="34" charset="0"/>
              </a:rPr>
              <a:t>avec      Christ      </a:t>
            </a:r>
            <a:r>
              <a:rPr lang="en-US" sz="1200" b="1" dirty="0" err="1" smtClean="0">
                <a:latin typeface="Calibri" pitchFamily="34" charset="0"/>
                <a:cs typeface="Calibri" pitchFamily="34" charset="0"/>
              </a:rPr>
              <a:t>dans</a:t>
            </a:r>
            <a:r>
              <a:rPr lang="en-US" sz="1200" b="1" dirty="0" smtClean="0">
                <a:latin typeface="Calibri" pitchFamily="34" charset="0"/>
                <a:cs typeface="Calibri" pitchFamily="34" charset="0"/>
              </a:rPr>
              <a:t>      </a:t>
            </a:r>
            <a:r>
              <a:rPr lang="en-US" sz="1200" b="1" dirty="0" err="1" smtClean="0">
                <a:latin typeface="Calibri" pitchFamily="34" charset="0"/>
                <a:cs typeface="Calibri" pitchFamily="34" charset="0"/>
              </a:rPr>
              <a:t>sa</a:t>
            </a:r>
            <a:r>
              <a:rPr lang="en-US" sz="1200" b="1" dirty="0" smtClean="0">
                <a:latin typeface="Calibri" pitchFamily="34" charset="0"/>
                <a:cs typeface="Calibri" pitchFamily="34" charset="0"/>
              </a:rPr>
              <a:t>      mort      et      </a:t>
            </a:r>
            <a:r>
              <a:rPr lang="en-US" sz="1200" b="1" dirty="0" err="1" smtClean="0">
                <a:latin typeface="Calibri" pitchFamily="34" charset="0"/>
                <a:cs typeface="Calibri" pitchFamily="34" charset="0"/>
              </a:rPr>
              <a:t>sa</a:t>
            </a:r>
            <a:r>
              <a:rPr lang="en-US" sz="1200" b="1" dirty="0" smtClean="0">
                <a:latin typeface="Calibri" pitchFamily="34" charset="0"/>
                <a:cs typeface="Calibri" pitchFamily="34" charset="0"/>
              </a:rPr>
              <a:t>       </a:t>
            </a:r>
            <a:r>
              <a:rPr lang="en-US" sz="1200" b="1" dirty="0" err="1" smtClean="0">
                <a:latin typeface="Calibri" pitchFamily="34" charset="0"/>
                <a:cs typeface="Calibri" pitchFamily="34" charset="0"/>
              </a:rPr>
              <a:t>résurrection</a:t>
            </a:r>
            <a:r>
              <a:rPr lang="en-US" sz="1200" b="1" dirty="0" smtClean="0">
                <a:latin typeface="Calibri" pitchFamily="34" charset="0"/>
                <a:cs typeface="Calibri" pitchFamily="34" charset="0"/>
              </a:rPr>
              <a:t> </a:t>
            </a:r>
            <a:r>
              <a:rPr lang="en-US" sz="1200" b="1" dirty="0" smtClean="0">
                <a:solidFill>
                  <a:schemeClr val="bg2"/>
                </a:solidFill>
                <a:latin typeface="Calibri" pitchFamily="34" charset="0"/>
                <a:cs typeface="Calibri" pitchFamily="34" charset="0"/>
              </a:rPr>
              <a:t> </a:t>
            </a:r>
          </a:p>
          <a:p>
            <a:pPr algn="ctr">
              <a:lnSpc>
                <a:spcPts val="1300"/>
              </a:lnSpc>
            </a:pPr>
            <a:r>
              <a:rPr lang="en-US" sz="1200" b="1" spc="-20" dirty="0" err="1" smtClean="0">
                <a:solidFill>
                  <a:schemeClr val="bg2"/>
                </a:solidFill>
                <a:latin typeface="Calibri" pitchFamily="34" charset="0"/>
                <a:cs typeface="Calibri" pitchFamily="34" charset="0"/>
              </a:rPr>
              <a:t>vieil</a:t>
            </a:r>
            <a:r>
              <a:rPr lang="en-US" sz="1200" b="1" spc="-20" dirty="0" smtClean="0">
                <a:solidFill>
                  <a:schemeClr val="bg2"/>
                </a:solidFill>
                <a:latin typeface="Calibri" pitchFamily="34" charset="0"/>
                <a:cs typeface="Calibri" pitchFamily="34" charset="0"/>
              </a:rPr>
              <a:t> </a:t>
            </a:r>
            <a:r>
              <a:rPr lang="en-US" sz="1200" b="1" spc="-20" dirty="0" err="1" smtClean="0">
                <a:solidFill>
                  <a:schemeClr val="bg2"/>
                </a:solidFill>
                <a:latin typeface="Calibri" pitchFamily="34" charset="0"/>
                <a:cs typeface="Calibri" pitchFamily="34" charset="0"/>
              </a:rPr>
              <a:t>homme</a:t>
            </a:r>
            <a:r>
              <a:rPr lang="en-US" sz="1200" b="1" spc="-20" dirty="0" smtClean="0">
                <a:solidFill>
                  <a:schemeClr val="bg2"/>
                </a:solidFill>
                <a:latin typeface="Calibri" pitchFamily="34" charset="0"/>
                <a:cs typeface="Calibri" pitchFamily="34" charset="0"/>
              </a:rPr>
              <a:t> en Adam </a:t>
            </a:r>
            <a:r>
              <a:rPr lang="fr-CA" sz="1200" b="1" spc="-20" dirty="0" smtClean="0">
                <a:solidFill>
                  <a:schemeClr val="bg2"/>
                </a:solidFill>
                <a:latin typeface="Calibri" pitchFamily="34" charset="0"/>
                <a:cs typeface="Calibri" pitchFamily="34" charset="0"/>
              </a:rPr>
              <a:t>crucifié et enseveli avec Christ     nouvel homme en Christ ressuscité et vivant avec Christ</a:t>
            </a:r>
            <a:endParaRPr lang="en-US" sz="1200" b="1" spc="-20" dirty="0" smtClean="0">
              <a:solidFill>
                <a:schemeClr val="bg2"/>
              </a:solidFill>
              <a:latin typeface="Calibri" pitchFamily="34" charset="0"/>
              <a:cs typeface="Calibri" pitchFamily="34" charset="0"/>
            </a:endParaRPr>
          </a:p>
          <a:p>
            <a:pPr algn="ctr">
              <a:lnSpc>
                <a:spcPts val="1300"/>
              </a:lnSpc>
            </a:pPr>
            <a:r>
              <a:rPr lang="en-US" sz="1200" b="1" dirty="0" smtClean="0">
                <a:solidFill>
                  <a:schemeClr val="bg2"/>
                </a:solidFill>
                <a:latin typeface="Calibri" pitchFamily="34" charset="0"/>
                <a:cs typeface="Calibri" pitchFamily="34" charset="0"/>
              </a:rPr>
              <a:t>mort au </a:t>
            </a:r>
            <a:r>
              <a:rPr lang="en-US" sz="1200" b="1" dirty="0" err="1" smtClean="0">
                <a:solidFill>
                  <a:schemeClr val="bg2"/>
                </a:solidFill>
                <a:latin typeface="Calibri" pitchFamily="34" charset="0"/>
                <a:cs typeface="Calibri" pitchFamily="34" charset="0"/>
              </a:rPr>
              <a:t>péché</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libéré</a:t>
            </a:r>
            <a:r>
              <a:rPr lang="en-US" sz="1200" b="1" dirty="0" smtClean="0">
                <a:solidFill>
                  <a:schemeClr val="bg2"/>
                </a:solidFill>
                <a:latin typeface="Calibri" pitchFamily="34" charset="0"/>
                <a:cs typeface="Calibri" pitchFamily="34" charset="0"/>
              </a:rPr>
              <a:t> du </a:t>
            </a:r>
            <a:r>
              <a:rPr lang="en-US" sz="1200" b="1" dirty="0" err="1" smtClean="0">
                <a:solidFill>
                  <a:schemeClr val="bg2"/>
                </a:solidFill>
                <a:latin typeface="Calibri" pitchFamily="34" charset="0"/>
                <a:cs typeface="Calibri" pitchFamily="34" charset="0"/>
              </a:rPr>
              <a:t>péché</a:t>
            </a:r>
            <a:r>
              <a:rPr lang="en-US" sz="1200" b="1" dirty="0" smtClean="0">
                <a:solidFill>
                  <a:schemeClr val="bg2"/>
                </a:solidFill>
                <a:latin typeface="Calibri" pitchFamily="34" charset="0"/>
                <a:cs typeface="Calibri" pitchFamily="34" charset="0"/>
              </a:rPr>
              <a:t>                  instrument de justice                   </a:t>
            </a:r>
            <a:r>
              <a:rPr lang="en-US" sz="1200" b="1" dirty="0" err="1" smtClean="0">
                <a:solidFill>
                  <a:schemeClr val="bg2"/>
                </a:solidFill>
                <a:latin typeface="Calibri" pitchFamily="34" charset="0"/>
                <a:cs typeface="Calibri" pitchFamily="34" charset="0"/>
              </a:rPr>
              <a:t>sous</a:t>
            </a:r>
            <a:r>
              <a:rPr lang="en-US" sz="1200" b="1" dirty="0" smtClean="0">
                <a:solidFill>
                  <a:schemeClr val="bg2"/>
                </a:solidFill>
                <a:latin typeface="Calibri" pitchFamily="34" charset="0"/>
                <a:cs typeface="Calibri" pitchFamily="34" charset="0"/>
              </a:rPr>
              <a:t> Christ et </a:t>
            </a:r>
            <a:r>
              <a:rPr lang="en-US" sz="1200" b="1" dirty="0" err="1" smtClean="0">
                <a:solidFill>
                  <a:schemeClr val="bg2"/>
                </a:solidFill>
                <a:latin typeface="Calibri" pitchFamily="34" charset="0"/>
                <a:cs typeface="Calibri" pitchFamily="34" charset="0"/>
              </a:rPr>
              <a:t>sa</a:t>
            </a:r>
            <a:r>
              <a:rPr lang="en-US" sz="1200" b="1" dirty="0" smtClean="0">
                <a:solidFill>
                  <a:schemeClr val="bg2"/>
                </a:solidFill>
                <a:latin typeface="Calibri" pitchFamily="34" charset="0"/>
                <a:cs typeface="Calibri" pitchFamily="34" charset="0"/>
              </a:rPr>
              <a:t> grace </a:t>
            </a:r>
            <a:r>
              <a:rPr lang="en-US" sz="1200" b="1" dirty="0" err="1" smtClean="0">
                <a:solidFill>
                  <a:schemeClr val="bg2"/>
                </a:solidFill>
                <a:latin typeface="Calibri" pitchFamily="34" charset="0"/>
                <a:cs typeface="Calibri" pitchFamily="34" charset="0"/>
              </a:rPr>
              <a:t>abondante</a:t>
            </a:r>
            <a:r>
              <a:rPr lang="en-US" sz="1200" b="1" dirty="0" smtClean="0">
                <a:solidFill>
                  <a:schemeClr val="bg2"/>
                </a:solidFill>
                <a:latin typeface="Calibri" pitchFamily="34" charset="0"/>
                <a:cs typeface="Calibri" pitchFamily="34" charset="0"/>
              </a:rPr>
              <a:t>                                                                                    </a:t>
            </a:r>
            <a:r>
              <a:rPr lang="fr-FR" sz="1200" b="1" dirty="0" smtClean="0">
                <a:solidFill>
                  <a:schemeClr val="bg2"/>
                </a:solidFill>
                <a:latin typeface="Calibri" pitchFamily="34" charset="0"/>
                <a:cs typeface="Calibri" pitchFamily="34" charset="0"/>
              </a:rPr>
              <a:t>esclaves du Christ pas le péché     attaché et </a:t>
            </a:r>
            <a:r>
              <a:rPr lang="fr-CA" sz="1200" b="1" dirty="0" smtClean="0">
                <a:solidFill>
                  <a:schemeClr val="bg2"/>
                </a:solidFill>
                <a:latin typeface="Calibri" pitchFamily="34" charset="0"/>
                <a:cs typeface="Calibri" pitchFamily="34" charset="0"/>
              </a:rPr>
              <a:t>un avec Christ      assis avec Christ      caché avec Christ en Dieu     </a:t>
            </a:r>
            <a:r>
              <a:rPr lang="en-US" sz="1200" b="1" dirty="0" err="1" smtClean="0">
                <a:solidFill>
                  <a:schemeClr val="bg2"/>
                </a:solidFill>
                <a:latin typeface="Calibri" pitchFamily="34" charset="0"/>
                <a:cs typeface="Calibri" pitchFamily="34" charset="0"/>
              </a:rPr>
              <a:t>dégagés</a:t>
            </a:r>
            <a:r>
              <a:rPr lang="en-US" sz="1200" b="1" dirty="0" smtClean="0">
                <a:solidFill>
                  <a:schemeClr val="bg2"/>
                </a:solidFill>
                <a:latin typeface="Calibri" pitchFamily="34" charset="0"/>
                <a:cs typeface="Calibri" pitchFamily="34" charset="0"/>
              </a:rPr>
              <a:t> de la </a:t>
            </a:r>
            <a:r>
              <a:rPr lang="en-US" sz="1200" b="1" dirty="0" err="1" smtClean="0">
                <a:solidFill>
                  <a:schemeClr val="bg2"/>
                </a:solidFill>
                <a:latin typeface="Calibri" pitchFamily="34" charset="0"/>
                <a:cs typeface="Calibri" pitchFamily="34" charset="0"/>
              </a:rPr>
              <a:t>loi</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marié</a:t>
            </a:r>
            <a:r>
              <a:rPr lang="en-US" sz="1200" b="1" dirty="0" smtClean="0">
                <a:solidFill>
                  <a:schemeClr val="bg2"/>
                </a:solidFill>
                <a:latin typeface="Calibri" pitchFamily="34" charset="0"/>
                <a:cs typeface="Calibri" pitchFamily="34" charset="0"/>
              </a:rPr>
              <a:t> à Christ   </a:t>
            </a:r>
            <a:r>
              <a:rPr lang="en-US" sz="1200" b="1" dirty="0" err="1" smtClean="0">
                <a:solidFill>
                  <a:schemeClr val="bg2"/>
                </a:solidFill>
                <a:latin typeface="Calibri" pitchFamily="34" charset="0"/>
                <a:cs typeface="Calibri" pitchFamily="34" charset="0"/>
              </a:rPr>
              <a:t>sous</a:t>
            </a:r>
            <a:r>
              <a:rPr lang="en-US" sz="1200" b="1" dirty="0" smtClean="0">
                <a:solidFill>
                  <a:schemeClr val="bg2"/>
                </a:solidFill>
                <a:latin typeface="Calibri" pitchFamily="34" charset="0"/>
                <a:cs typeface="Calibri" pitchFamily="34" charset="0"/>
              </a:rPr>
              <a:t> la </a:t>
            </a:r>
            <a:r>
              <a:rPr lang="en-US" sz="1200" b="1" dirty="0" err="1" smtClean="0">
                <a:solidFill>
                  <a:schemeClr val="bg2"/>
                </a:solidFill>
                <a:latin typeface="Calibri" pitchFamily="34" charset="0"/>
                <a:cs typeface="Calibri" pitchFamily="34" charset="0"/>
              </a:rPr>
              <a:t>loi</a:t>
            </a:r>
            <a:r>
              <a:rPr lang="en-US" sz="1200" b="1" dirty="0" smtClean="0">
                <a:solidFill>
                  <a:schemeClr val="bg2"/>
                </a:solidFill>
                <a:latin typeface="Calibri" pitchFamily="34" charset="0"/>
                <a:cs typeface="Calibri" pitchFamily="34" charset="0"/>
              </a:rPr>
              <a:t> de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et </a:t>
            </a:r>
            <a:r>
              <a:rPr lang="en-US" sz="1200" b="1" dirty="0" err="1" smtClean="0">
                <a:solidFill>
                  <a:schemeClr val="bg2"/>
                </a:solidFill>
                <a:latin typeface="Calibri" pitchFamily="34" charset="0"/>
                <a:cs typeface="Calibri" pitchFamily="34" charset="0"/>
              </a:rPr>
              <a:t>l’amour</a:t>
            </a:r>
            <a:r>
              <a:rPr lang="en-US" sz="1200" b="1" dirty="0" smtClean="0">
                <a:solidFill>
                  <a:schemeClr val="bg2"/>
                </a:solidFill>
                <a:latin typeface="Calibri" pitchFamily="34" charset="0"/>
                <a:cs typeface="Calibri" pitchFamily="34" charset="0"/>
              </a:rPr>
              <a:t> de </a:t>
            </a:r>
            <a:r>
              <a:rPr lang="en-US" sz="1200" b="1" dirty="0" err="1" smtClean="0">
                <a:solidFill>
                  <a:schemeClr val="bg2"/>
                </a:solidFill>
                <a:latin typeface="Calibri" pitchFamily="34" charset="0"/>
                <a:cs typeface="Calibri" pitchFamily="34" charset="0"/>
              </a:rPr>
              <a:t>Dieu</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répandu</a:t>
            </a:r>
            <a:r>
              <a:rPr lang="en-US" sz="1200" b="1" dirty="0" smtClean="0">
                <a:solidFill>
                  <a:schemeClr val="bg2"/>
                </a:solidFill>
                <a:latin typeface="Calibri" pitchFamily="34" charset="0"/>
                <a:cs typeface="Calibri" pitchFamily="34" charset="0"/>
              </a:rPr>
              <a:t>    </a:t>
            </a:r>
          </a:p>
          <a:p>
            <a:pPr algn="ctr">
              <a:lnSpc>
                <a:spcPts val="1300"/>
              </a:lnSpc>
            </a:pPr>
            <a:r>
              <a:rPr lang="en-US" sz="1200" b="1" dirty="0" err="1" smtClean="0">
                <a:solidFill>
                  <a:schemeClr val="bg2"/>
                </a:solidFill>
                <a:latin typeface="Calibri" pitchFamily="34" charset="0"/>
                <a:cs typeface="Calibri" pitchFamily="34" charset="0"/>
              </a:rPr>
              <a:t>né</a:t>
            </a:r>
            <a:r>
              <a:rPr lang="en-US" sz="1200" b="1" dirty="0" smtClean="0">
                <a:solidFill>
                  <a:schemeClr val="bg2"/>
                </a:solidFill>
                <a:latin typeface="Calibri" pitchFamily="34" charset="0"/>
                <a:cs typeface="Calibri" pitchFamily="34" charset="0"/>
              </a:rPr>
              <a:t> de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a:t>
            </a:r>
            <a:r>
              <a:rPr lang="fr-FR" sz="1200" b="1" dirty="0" smtClean="0">
                <a:solidFill>
                  <a:schemeClr val="bg2"/>
                </a:solidFill>
                <a:latin typeface="Calibri" pitchFamily="34" charset="0"/>
                <a:cs typeface="Calibri" pitchFamily="34" charset="0"/>
              </a:rPr>
              <a:t>né de Dieu   </a:t>
            </a:r>
            <a:r>
              <a:rPr lang="fr-CA" sz="1200" b="1" dirty="0" smtClean="0">
                <a:solidFill>
                  <a:schemeClr val="bg2"/>
                </a:solidFill>
                <a:latin typeface="Calibri" pitchFamily="34" charset="0"/>
                <a:cs typeface="Calibri" pitchFamily="34" charset="0"/>
              </a:rPr>
              <a:t>donné, recevoir, avoir le don de l'Esprit </a:t>
            </a:r>
            <a:endParaRPr kumimoji="0" lang="en-US" sz="1200" b="1" i="0" u="none" strike="noStrike" cap="none" normalizeH="0" baseline="0" dirty="0" smtClean="0">
              <a:ln>
                <a:noFill/>
              </a:ln>
              <a:solidFill>
                <a:schemeClr val="bg2"/>
              </a:solidFill>
              <a:effectLst/>
              <a:latin typeface="Calibri" pitchFamily="34" charset="0"/>
              <a:cs typeface="Calibri" pitchFamily="34" charset="0"/>
            </a:endParaRPr>
          </a:p>
        </p:txBody>
      </p:sp>
      <p:sp>
        <p:nvSpPr>
          <p:cNvPr id="2049" name="Text Box 1"/>
          <p:cNvSpPr txBox="1">
            <a:spLocks noChangeArrowheads="1"/>
          </p:cNvSpPr>
          <p:nvPr/>
        </p:nvSpPr>
        <p:spPr bwMode="auto">
          <a:xfrm>
            <a:off x="-324544" y="5943054"/>
            <a:ext cx="1771650" cy="222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err="1" smtClean="0">
                <a:ln>
                  <a:noFill/>
                </a:ln>
                <a:solidFill>
                  <a:schemeClr val="bg1">
                    <a:lumMod val="50000"/>
                  </a:schemeClr>
                </a:solidFill>
                <a:effectLst/>
                <a:ea typeface="Malgun Gothic" pitchFamily="34" charset="-127"/>
                <a:cs typeface="Arial" pitchFamily="34" charset="0"/>
              </a:rPr>
              <a:t>johncrozieris</a:t>
            </a:r>
            <a:endParaRPr kumimoji="0" lang="en-US" sz="1000" b="0" i="0" u="none" strike="noStrike" cap="none" normalizeH="0" baseline="0" dirty="0" smtClean="0">
              <a:ln>
                <a:noFill/>
              </a:ln>
              <a:solidFill>
                <a:schemeClr val="bg1">
                  <a:lumMod val="50000"/>
                </a:schemeClr>
              </a:solidFill>
              <a:effectLst/>
              <a:ea typeface="Malgun Gothic" pitchFamily="34" charset="-127"/>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bg1">
                    <a:lumMod val="50000"/>
                  </a:schemeClr>
                </a:solidFill>
                <a:effectLst/>
                <a:ea typeface="Malgun Gothic" pitchFamily="34" charset="-127"/>
                <a:cs typeface="Arial" pitchFamily="34" charset="0"/>
              </a:rPr>
              <a:t>@</a:t>
            </a:r>
            <a:r>
              <a:rPr kumimoji="0" lang="en-US" sz="1000" b="0" i="0" u="none" strike="noStrike" cap="none" normalizeH="0" baseline="0" dirty="0" err="1" smtClean="0">
                <a:ln>
                  <a:noFill/>
                </a:ln>
                <a:solidFill>
                  <a:schemeClr val="bg1">
                    <a:lumMod val="50000"/>
                  </a:schemeClr>
                </a:solidFill>
                <a:effectLst/>
                <a:ea typeface="Malgun Gothic" pitchFamily="34" charset="-127"/>
                <a:cs typeface="Arial" pitchFamily="34" charset="0"/>
              </a:rPr>
              <a:t>gmail.com</a:t>
            </a:r>
            <a:r>
              <a:rPr kumimoji="0" lang="en-US" sz="1000" b="0" i="0" u="none" strike="noStrike" cap="none" normalizeH="0" baseline="0" dirty="0" smtClean="0">
                <a:ln>
                  <a:noFill/>
                </a:ln>
                <a:solidFill>
                  <a:schemeClr val="bg1">
                    <a:lumMod val="50000"/>
                  </a:schemeClr>
                </a:solidFill>
                <a:effectLst/>
                <a:ea typeface="Malgun Gothic" pitchFamily="34" charset="-127"/>
                <a:cs typeface="Arial" pitchFamily="34" charset="0"/>
              </a:rPr>
              <a: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bg1">
                    <a:lumMod val="50000"/>
                  </a:schemeClr>
                </a:solidFill>
                <a:effectLst/>
                <a:ea typeface="Malgun Gothic" pitchFamily="34" charset="-127"/>
                <a:cs typeface="Arial" pitchFamily="34" charset="0"/>
              </a:rPr>
              <a:t>© 2022</a:t>
            </a:r>
            <a:endParaRPr kumimoji="0" lang="en-US" sz="1000" b="0" i="0" u="none" strike="noStrike" cap="none" normalizeH="0" baseline="0" dirty="0" smtClean="0">
              <a:ln>
                <a:noFill/>
              </a:ln>
              <a:solidFill>
                <a:schemeClr val="bg1">
                  <a:lumMod val="50000"/>
                </a:schemeClr>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dirty="0" smtClean="0">
              <a:ln>
                <a:noFill/>
              </a:ln>
              <a:solidFill>
                <a:schemeClr val="bg1">
                  <a:lumMod val="50000"/>
                </a:schemeClr>
              </a:solidFill>
              <a:effectLst/>
              <a:latin typeface="Arial" pitchFamily="34" charset="0"/>
              <a:cs typeface="Arial" pitchFamily="34" charset="0"/>
            </a:endParaRPr>
          </a:p>
        </p:txBody>
      </p:sp>
      <p:sp>
        <p:nvSpPr>
          <p:cNvPr id="2058" name="Rectangle 10"/>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7200" algn="l" defTabSz="914400" rtl="0" eaLnBrk="1" fontAlgn="base" latinLnBrk="0" hangingPunct="1">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kumimoji="0" lang="en-CA" sz="800" b="0" i="0" u="none" strike="noStrike" cap="none" normalizeH="0" baseline="0" smtClean="0">
                <a:ln>
                  <a:noFill/>
                </a:ln>
                <a:solidFill>
                  <a:schemeClr val="tx1"/>
                </a:solidFill>
                <a:effectLst/>
                <a:latin typeface="Arial" pitchFamily="34" charset="0"/>
                <a:cs typeface="Arial" pitchFamily="34" charset="0"/>
              </a:rPr>
              <a:t/>
            </a:r>
            <a:br>
              <a:rPr kumimoji="0" lang="en-CA" sz="800" b="0" i="0" u="none" strike="noStrike" cap="none" normalizeH="0" baseline="0" smtClean="0">
                <a:ln>
                  <a:noFill/>
                </a:ln>
                <a:solidFill>
                  <a:schemeClr val="tx1"/>
                </a:solidFill>
                <a:effectLst/>
                <a:latin typeface="Arial" pitchFamily="34" charset="0"/>
                <a:cs typeface="Arial" pitchFamily="34" charset="0"/>
              </a:rPr>
            </a:br>
            <a:endParaRPr kumimoji="0" lang="en-CA" sz="1800" b="0" i="0" u="none" strike="noStrike" cap="none" normalizeH="0" baseline="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kumimoji="0" lang="en-US" sz="1200" b="0" i="0" u="none" strike="noStrike" cap="none" normalizeH="0" baseline="0" smtClean="0">
                <a:ln>
                  <a:noFill/>
                </a:ln>
                <a:solidFill>
                  <a:schemeClr val="tx1"/>
                </a:solidFill>
                <a:effectLst/>
                <a:latin typeface="Times New Roman" pitchFamily="18" charset="0"/>
                <a:ea typeface="Malgun Gothic" pitchFamily="34" charset="-127"/>
                <a:cs typeface="Times New Roman" pitchFamily="18" charset="0"/>
              </a:rPr>
              <a:t>		</a:t>
            </a:r>
            <a:endParaRPr kumimoji="0" lang="en-CA" sz="800" b="0" i="0" u="none" strike="noStrike" cap="none" normalizeH="0" baseline="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endParaRPr kumimoji="0" lang="en-CA" sz="1800" b="0" i="0" u="none" strike="noStrike" cap="none" normalizeH="0" baseline="0" smtClean="0">
              <a:ln>
                <a:noFill/>
              </a:ln>
              <a:solidFill>
                <a:schemeClr val="tx1"/>
              </a:solidFill>
              <a:effectLst/>
              <a:latin typeface="Arial" pitchFamily="34" charset="0"/>
              <a:cs typeface="Arial" pitchFamily="34" charset="0"/>
            </a:endParaRPr>
          </a:p>
        </p:txBody>
      </p:sp>
      <p:sp>
        <p:nvSpPr>
          <p:cNvPr id="9" name="Google Shape;4800;p276"/>
          <p:cNvSpPr txBox="1">
            <a:spLocks noGrp="1"/>
          </p:cNvSpPr>
          <p:nvPr>
            <p:ph type="title"/>
          </p:nvPr>
        </p:nvSpPr>
        <p:spPr>
          <a:xfrm>
            <a:off x="6934200" y="-16070"/>
            <a:ext cx="2209800" cy="6858000"/>
          </a:xfrm>
          <a:prstGeom prst="rect">
            <a:avLst/>
          </a:prstGeom>
          <a:solidFill>
            <a:srgbClr val="00FF00"/>
          </a:solid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2800" b="1" dirty="0" err="1">
                <a:solidFill>
                  <a:schemeClr val="dk2"/>
                </a:solidFill>
                <a:latin typeface="Calibri"/>
                <a:ea typeface="Calibri"/>
                <a:cs typeface="Calibri"/>
                <a:sym typeface="Calibri"/>
              </a:rPr>
              <a:t>C'est</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fini</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Reposez</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joyeusement</a:t>
            </a:r>
            <a:r>
              <a:rPr lang="en-US" sz="2800" b="1" dirty="0">
                <a:solidFill>
                  <a:schemeClr val="dk2"/>
                </a:solidFill>
                <a:latin typeface="Calibri"/>
                <a:ea typeface="Calibri"/>
                <a:cs typeface="Calibri"/>
                <a:sym typeface="Calibri"/>
              </a:rPr>
              <a:t> dans la mort de Christ pour </a:t>
            </a:r>
            <a:r>
              <a:rPr lang="en-US" sz="2800" b="1" dirty="0" err="1">
                <a:solidFill>
                  <a:schemeClr val="dk2"/>
                </a:solidFill>
                <a:latin typeface="Calibri"/>
                <a:ea typeface="Calibri"/>
                <a:cs typeface="Calibri"/>
                <a:sym typeface="Calibri"/>
              </a:rPr>
              <a:t>pourvoir</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gratuitement</a:t>
            </a:r>
            <a:r>
              <a:rPr lang="en-US" sz="2800" b="1" dirty="0">
                <a:solidFill>
                  <a:schemeClr val="dk2"/>
                </a:solidFill>
                <a:latin typeface="Calibri"/>
                <a:ea typeface="Calibri"/>
                <a:cs typeface="Calibri"/>
                <a:sym typeface="Calibri"/>
              </a:rPr>
              <a:t> à tout </a:t>
            </a:r>
            <a:r>
              <a:rPr lang="en-US" sz="2800" b="1" dirty="0" err="1">
                <a:solidFill>
                  <a:schemeClr val="dk2"/>
                </a:solidFill>
                <a:latin typeface="Calibri"/>
                <a:ea typeface="Calibri"/>
                <a:cs typeface="Calibri"/>
                <a:sym typeface="Calibri"/>
              </a:rPr>
              <a:t>ce</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dont</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vous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avez</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besoin</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en</a:t>
            </a:r>
            <a:r>
              <a:rPr lang="en-US" sz="2800" b="1" dirty="0">
                <a:solidFill>
                  <a:schemeClr val="dk2"/>
                </a:solidFill>
                <a:latin typeface="Calibri"/>
                <a:ea typeface="Calibri"/>
                <a:cs typeface="Calibri"/>
                <a:sym typeface="Calibri"/>
              </a:rPr>
              <a:t> Dieu !</a:t>
            </a:r>
            <a:br>
              <a:rPr lang="en-US" sz="2800" b="1" dirty="0">
                <a:solidFill>
                  <a:schemeClr val="dk2"/>
                </a:solidFill>
                <a:latin typeface="Calibri"/>
                <a:ea typeface="Calibri"/>
                <a:cs typeface="Calibri"/>
                <a:sym typeface="Calibri"/>
              </a:rPr>
            </a:br>
            <a:r>
              <a:rPr lang="en-US" sz="1200" b="1" dirty="0">
                <a:solidFill>
                  <a:schemeClr val="dk2"/>
                </a:solidFill>
                <a:latin typeface="Calibri"/>
                <a:ea typeface="Calibri"/>
                <a:cs typeface="Calibri"/>
                <a:sym typeface="Calibri"/>
              </a:rPr>
              <a:t/>
            </a:r>
            <a:br>
              <a:rPr lang="en-US" sz="1200" b="1" dirty="0">
                <a:solidFill>
                  <a:schemeClr val="dk2"/>
                </a:solidFill>
                <a:latin typeface="Calibri"/>
                <a:ea typeface="Calibri"/>
                <a:cs typeface="Calibri"/>
                <a:sym typeface="Calibri"/>
              </a:rPr>
            </a:br>
            <a:r>
              <a:rPr lang="en-US" sz="2800" b="1" dirty="0" err="1">
                <a:solidFill>
                  <a:schemeClr val="dk2"/>
                </a:solidFill>
                <a:latin typeface="Calibri"/>
                <a:ea typeface="Calibri"/>
                <a:cs typeface="Calibri"/>
                <a:sym typeface="Calibri"/>
              </a:rPr>
              <a:t>Venez</a:t>
            </a:r>
            <a:r>
              <a:rPr lang="en-US" sz="2800" b="1" dirty="0">
                <a:solidFill>
                  <a:schemeClr val="dk2"/>
                </a:solidFill>
                <a:latin typeface="Calibri"/>
                <a:ea typeface="Calibri"/>
                <a:cs typeface="Calibri"/>
                <a:sym typeface="Calibri"/>
              </a:rPr>
              <a:t> à </a:t>
            </a:r>
            <a:r>
              <a:rPr lang="en-US" sz="2800" b="1" dirty="0" err="1">
                <a:solidFill>
                  <a:schemeClr val="dk2"/>
                </a:solidFill>
                <a:latin typeface="Calibri"/>
                <a:ea typeface="Calibri"/>
                <a:cs typeface="Calibri"/>
                <a:sym typeface="Calibri"/>
              </a:rPr>
              <a:t>moi</a:t>
            </a:r>
            <a:r>
              <a:rPr lang="en-US" sz="2800" b="1" dirty="0">
                <a:solidFill>
                  <a:schemeClr val="dk2"/>
                </a:solidFill>
                <a:latin typeface="Calibri"/>
                <a:ea typeface="Calibri"/>
                <a:cs typeface="Calibri"/>
                <a:sym typeface="Calibri"/>
              </a:rPr>
              <a:t> et </a:t>
            </a:r>
            <a:r>
              <a:rPr lang="en-US" sz="2800" b="1" dirty="0" err="1">
                <a:solidFill>
                  <a:schemeClr val="dk2"/>
                </a:solidFill>
                <a:latin typeface="Calibri"/>
                <a:ea typeface="Calibri"/>
                <a:cs typeface="Calibri"/>
                <a:sym typeface="Calibri"/>
              </a:rPr>
              <a:t>trouvez</a:t>
            </a:r>
            <a:r>
              <a:rPr lang="en-US" sz="2800" b="1" dirty="0">
                <a:solidFill>
                  <a:schemeClr val="dk2"/>
                </a:solidFill>
                <a:latin typeface="Calibri"/>
                <a:ea typeface="Calibri"/>
                <a:cs typeface="Calibri"/>
                <a:sym typeface="Calibri"/>
              </a:rPr>
              <a:t> le repos!</a:t>
            </a:r>
            <a:endParaRPr sz="2800" b="1" dirty="0">
              <a:solidFill>
                <a:schemeClr val="dk2"/>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89.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Shape 4809"/>
        <p:cNvGrpSpPr/>
        <p:nvPr/>
      </p:nvGrpSpPr>
      <p:grpSpPr>
        <a:xfrm>
          <a:off x="0" y="0"/>
          <a:ext cx="0" cy="0"/>
          <a:chOff x="0" y="0"/>
          <a:chExt cx="0" cy="0"/>
        </a:xfrm>
      </p:grpSpPr>
      <p:sp>
        <p:nvSpPr>
          <p:cNvPr id="4810" name="Google Shape;4810;p277"/>
          <p:cNvSpPr/>
          <p:nvPr/>
        </p:nvSpPr>
        <p:spPr>
          <a:xfrm>
            <a:off x="35496" y="304800"/>
            <a:ext cx="7132320" cy="6492240"/>
          </a:xfrm>
          <a:prstGeom prst="ellipse">
            <a:avLst/>
          </a:prstGeom>
          <a:solidFill>
            <a:srgbClr val="FFFF00"/>
          </a:solid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4812" name="Google Shape;4812;p277"/>
          <p:cNvSpPr txBox="1"/>
          <p:nvPr/>
        </p:nvSpPr>
        <p:spPr>
          <a:xfrm>
            <a:off x="396552" y="44624"/>
            <a:ext cx="6766248" cy="423863"/>
          </a:xfrm>
          <a:prstGeom prst="rect">
            <a:avLst/>
          </a:prstGeom>
          <a:noFill/>
          <a:ln>
            <a:noFill/>
          </a:ln>
        </p:spPr>
        <p:txBody>
          <a:bodyPr spcFirstLastPara="1" wrap="square" lIns="91425" tIns="45700" rIns="91425" bIns="45700" anchor="t" anchorCtr="0">
            <a:noAutofit/>
          </a:bodyPr>
          <a:lstStyle/>
          <a:p>
            <a:pPr marL="457200" marR="0" lvl="1" indent="0" algn="l" rtl="0">
              <a:spcBef>
                <a:spcPts val="0"/>
              </a:spcBef>
              <a:spcAft>
                <a:spcPts val="0"/>
              </a:spcAft>
              <a:buNone/>
            </a:pPr>
            <a:r>
              <a:rPr lang="en-US" sz="1400" b="1" i="0" u="none" strike="noStrike" cap="none">
                <a:solidFill>
                  <a:schemeClr val="dk2"/>
                </a:solidFill>
                <a:latin typeface="Arial"/>
                <a:ea typeface="Arial"/>
                <a:cs typeface="Arial"/>
                <a:sym typeface="Arial"/>
              </a:rPr>
              <a:t>la repentance envers Dieu et          la foi en notre Seigneur Jésus Christ</a:t>
            </a:r>
            <a:endParaRPr sz="1800" b="0" i="0" u="none" strike="noStrike" cap="none">
              <a:solidFill>
                <a:schemeClr val="dk2"/>
              </a:solidFill>
              <a:latin typeface="Arial"/>
              <a:ea typeface="Arial"/>
              <a:cs typeface="Arial"/>
              <a:sym typeface="Arial"/>
            </a:endParaRPr>
          </a:p>
        </p:txBody>
      </p:sp>
      <p:sp>
        <p:nvSpPr>
          <p:cNvPr id="4813" name="Google Shape;4813;p277"/>
          <p:cNvSpPr/>
          <p:nvPr/>
        </p:nvSpPr>
        <p:spPr>
          <a:xfrm>
            <a:off x="3459480" y="30480"/>
            <a:ext cx="274320" cy="274320"/>
          </a:xfrm>
          <a:prstGeom prst="downArrow">
            <a:avLst>
              <a:gd name="adj1" fmla="val 50000"/>
              <a:gd name="adj2" fmla="val 50000"/>
            </a:avLst>
          </a:prstGeom>
          <a:no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814" name="Google Shape;4814;p277"/>
          <p:cNvSpPr/>
          <p:nvPr/>
        </p:nvSpPr>
        <p:spPr>
          <a:xfrm>
            <a:off x="3525024" y="3048000"/>
            <a:ext cx="182880" cy="128016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815" name="Google Shape;4815;p277"/>
          <p:cNvSpPr/>
          <p:nvPr/>
        </p:nvSpPr>
        <p:spPr>
          <a:xfrm>
            <a:off x="3153544" y="3352800"/>
            <a:ext cx="914400" cy="1828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4816" name="Google Shape;4816;p277"/>
          <p:cNvCxnSpPr/>
          <p:nvPr/>
        </p:nvCxnSpPr>
        <p:spPr>
          <a:xfrm rot="10800000">
            <a:off x="2926080" y="3002280"/>
            <a:ext cx="274320" cy="274320"/>
          </a:xfrm>
          <a:prstGeom prst="straightConnector1">
            <a:avLst/>
          </a:prstGeom>
          <a:noFill/>
          <a:ln w="28575" cap="flat" cmpd="sng">
            <a:solidFill>
              <a:srgbClr val="FF0000"/>
            </a:solidFill>
            <a:prstDash val="solid"/>
            <a:round/>
            <a:headEnd type="none" w="sm" len="sm"/>
            <a:tailEnd type="stealth" w="med" len="med"/>
          </a:ln>
        </p:spPr>
      </p:cxnSp>
      <p:cxnSp>
        <p:nvCxnSpPr>
          <p:cNvPr id="4817" name="Google Shape;4817;p277"/>
          <p:cNvCxnSpPr/>
          <p:nvPr/>
        </p:nvCxnSpPr>
        <p:spPr>
          <a:xfrm rot="10800000" flipH="1">
            <a:off x="4038600" y="3002280"/>
            <a:ext cx="274320" cy="274320"/>
          </a:xfrm>
          <a:prstGeom prst="straightConnector1">
            <a:avLst/>
          </a:prstGeom>
          <a:noFill/>
          <a:ln w="28575" cap="flat" cmpd="sng">
            <a:solidFill>
              <a:srgbClr val="FF0000"/>
            </a:solidFill>
            <a:prstDash val="solid"/>
            <a:round/>
            <a:headEnd type="none" w="sm" len="sm"/>
            <a:tailEnd type="stealth" w="med" len="med"/>
          </a:ln>
        </p:spPr>
      </p:cxnSp>
      <p:cxnSp>
        <p:nvCxnSpPr>
          <p:cNvPr id="4818" name="Google Shape;4818;p277"/>
          <p:cNvCxnSpPr/>
          <p:nvPr/>
        </p:nvCxnSpPr>
        <p:spPr>
          <a:xfrm flipH="1">
            <a:off x="2926080" y="4069080"/>
            <a:ext cx="274320" cy="274320"/>
          </a:xfrm>
          <a:prstGeom prst="straightConnector1">
            <a:avLst/>
          </a:prstGeom>
          <a:noFill/>
          <a:ln w="28575" cap="flat" cmpd="sng">
            <a:solidFill>
              <a:srgbClr val="FF0000"/>
            </a:solidFill>
            <a:prstDash val="solid"/>
            <a:round/>
            <a:headEnd type="none" w="sm" len="sm"/>
            <a:tailEnd type="stealth" w="med" len="med"/>
          </a:ln>
        </p:spPr>
      </p:cxnSp>
      <p:cxnSp>
        <p:nvCxnSpPr>
          <p:cNvPr id="4819" name="Google Shape;4819;p277"/>
          <p:cNvCxnSpPr/>
          <p:nvPr/>
        </p:nvCxnSpPr>
        <p:spPr>
          <a:xfrm>
            <a:off x="4038600" y="4069080"/>
            <a:ext cx="274320" cy="274320"/>
          </a:xfrm>
          <a:prstGeom prst="straightConnector1">
            <a:avLst/>
          </a:prstGeom>
          <a:noFill/>
          <a:ln w="28575" cap="flat" cmpd="sng">
            <a:solidFill>
              <a:srgbClr val="FF0000"/>
            </a:solidFill>
            <a:prstDash val="solid"/>
            <a:round/>
            <a:headEnd type="none" w="sm" len="sm"/>
            <a:tailEnd type="stealth" w="med" len="med"/>
          </a:ln>
        </p:spPr>
      </p:cxnSp>
      <p:sp>
        <p:nvSpPr>
          <p:cNvPr id="4820" name="Google Shape;4820;p277"/>
          <p:cNvSpPr txBox="1"/>
          <p:nvPr/>
        </p:nvSpPr>
        <p:spPr>
          <a:xfrm>
            <a:off x="4800600" y="6477000"/>
            <a:ext cx="2448272"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F2F2F2"/>
                </a:solidFill>
                <a:latin typeface="Arial Narrow"/>
                <a:ea typeface="Arial Narrow"/>
                <a:cs typeface="Arial Narrow"/>
                <a:sym typeface="Arial Narrow"/>
              </a:rPr>
              <a:t>johncrozieris@gmail.com  ©  2022 </a:t>
            </a:r>
            <a:endParaRPr sz="1200">
              <a:solidFill>
                <a:srgbClr val="F2F2F2"/>
              </a:solidFill>
              <a:latin typeface="Arial Narrow"/>
              <a:ea typeface="Arial Narrow"/>
              <a:cs typeface="Arial Narrow"/>
              <a:sym typeface="Arial Narrow"/>
            </a:endParaRPr>
          </a:p>
        </p:txBody>
      </p:sp>
      <p:sp>
        <p:nvSpPr>
          <p:cNvPr id="4821" name="Google Shape;4821;p277"/>
          <p:cNvSpPr txBox="1"/>
          <p:nvPr/>
        </p:nvSpPr>
        <p:spPr>
          <a:xfrm>
            <a:off x="2590800" y="254913"/>
            <a:ext cx="1944216" cy="43088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200">
                <a:solidFill>
                  <a:schemeClr val="dk2"/>
                </a:solidFill>
                <a:latin typeface="Arial Black"/>
                <a:ea typeface="Arial Black"/>
                <a:cs typeface="Arial Black"/>
                <a:sym typeface="Arial Black"/>
              </a:rPr>
              <a:t>en Christ</a:t>
            </a:r>
            <a:endParaRPr sz="2200">
              <a:solidFill>
                <a:schemeClr val="dk2"/>
              </a:solidFill>
              <a:latin typeface="Arial Black"/>
              <a:ea typeface="Arial Black"/>
              <a:cs typeface="Arial Black"/>
              <a:sym typeface="Arial Black"/>
            </a:endParaRPr>
          </a:p>
        </p:txBody>
      </p:sp>
      <p:sp>
        <p:nvSpPr>
          <p:cNvPr id="4822" name="Google Shape;4822;p277"/>
          <p:cNvSpPr txBox="1"/>
          <p:nvPr/>
        </p:nvSpPr>
        <p:spPr>
          <a:xfrm>
            <a:off x="214282" y="6429396"/>
            <a:ext cx="2088232"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F2F2F2"/>
                </a:solidFill>
                <a:latin typeface="Arial Narrow"/>
                <a:ea typeface="Arial Narrow"/>
                <a:cs typeface="Arial Narrow"/>
                <a:sym typeface="Arial Narrow"/>
              </a:rPr>
              <a:t>jumping heart © www.fg-a.com</a:t>
            </a:r>
            <a:endParaRPr/>
          </a:p>
        </p:txBody>
      </p:sp>
      <p:pic>
        <p:nvPicPr>
          <p:cNvPr id="4823" name="Google Shape;4823;p277" descr="www.fg-a.com valentine 2-jumping-heart.gif"/>
          <p:cNvPicPr preferRelativeResize="0"/>
          <p:nvPr/>
        </p:nvPicPr>
        <p:blipFill rotWithShape="1">
          <a:blip r:embed="rId3">
            <a:alphaModFix/>
          </a:blip>
          <a:srcRect/>
          <a:stretch/>
        </p:blipFill>
        <p:spPr>
          <a:xfrm>
            <a:off x="3059832" y="2996952"/>
            <a:ext cx="1049259" cy="1224136"/>
          </a:xfrm>
          <a:prstGeom prst="rect">
            <a:avLst/>
          </a:prstGeom>
          <a:noFill/>
          <a:ln>
            <a:noFill/>
          </a:ln>
        </p:spPr>
      </p:pic>
      <p:sp>
        <p:nvSpPr>
          <p:cNvPr id="4824" name="Google Shape;4824;p277"/>
          <p:cNvSpPr txBox="1"/>
          <p:nvPr/>
        </p:nvSpPr>
        <p:spPr>
          <a:xfrm>
            <a:off x="7092280" y="260648"/>
            <a:ext cx="2160240" cy="6093296"/>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b="1" dirty="0" err="1">
                <a:solidFill>
                  <a:schemeClr val="dk2"/>
                </a:solidFill>
                <a:latin typeface="Calibri"/>
                <a:ea typeface="Calibri"/>
                <a:cs typeface="Calibri"/>
                <a:sym typeface="Calibri"/>
              </a:rPr>
              <a:t>Réjouissez-vous</a:t>
            </a:r>
            <a:r>
              <a:rPr lang="en-US" sz="2800" b="1" dirty="0">
                <a:solidFill>
                  <a:schemeClr val="dk2"/>
                </a:solidFill>
                <a:latin typeface="Calibri"/>
                <a:ea typeface="Calibri"/>
                <a:cs typeface="Calibri"/>
                <a:sym typeface="Calibri"/>
              </a:rPr>
              <a:t> que la mort de Christ </a:t>
            </a:r>
            <a:r>
              <a:rPr lang="en-US" sz="2800" b="1" dirty="0" err="1">
                <a:solidFill>
                  <a:schemeClr val="dk2"/>
                </a:solidFill>
                <a:latin typeface="Calibri"/>
                <a:ea typeface="Calibri"/>
                <a:cs typeface="Calibri"/>
                <a:sym typeface="Calibri"/>
              </a:rPr>
              <a:t>fournisse</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ce</a:t>
            </a:r>
            <a:r>
              <a:rPr lang="en-US" sz="2800" b="1" dirty="0">
                <a:solidFill>
                  <a:schemeClr val="dk2"/>
                </a:solidFill>
                <a:latin typeface="Calibri"/>
                <a:ea typeface="Calibri"/>
                <a:cs typeface="Calibri"/>
                <a:sym typeface="Calibri"/>
              </a:rPr>
              <a:t> que Dieu </a:t>
            </a:r>
            <a:r>
              <a:rPr lang="en-US" sz="2800" b="1" dirty="0" err="1">
                <a:solidFill>
                  <a:schemeClr val="dk2"/>
                </a:solidFill>
                <a:latin typeface="Calibri"/>
                <a:ea typeface="Calibri"/>
                <a:cs typeface="Calibri"/>
                <a:sym typeface="Calibri"/>
              </a:rPr>
              <a:t>donne</a:t>
            </a:r>
            <a:r>
              <a:rPr lang="en-US" sz="2800" b="1" dirty="0">
                <a:solidFill>
                  <a:schemeClr val="dk2"/>
                </a:solidFill>
                <a:latin typeface="Calibri"/>
                <a:ea typeface="Calibri"/>
                <a:cs typeface="Calibri"/>
                <a:sym typeface="Calibri"/>
              </a:rPr>
              <a:t> pour </a:t>
            </a:r>
            <a:r>
              <a:rPr lang="en-US" sz="2800" b="1" dirty="0" err="1">
                <a:solidFill>
                  <a:schemeClr val="dk2"/>
                </a:solidFill>
                <a:latin typeface="Calibri"/>
                <a:ea typeface="Calibri"/>
                <a:cs typeface="Calibri"/>
                <a:sym typeface="Calibri"/>
              </a:rPr>
              <a:t>satisfaire</a:t>
            </a:r>
            <a:r>
              <a:rPr lang="en-US" sz="2800" b="1" dirty="0">
                <a:solidFill>
                  <a:schemeClr val="dk2"/>
                </a:solidFill>
                <a:latin typeface="Calibri"/>
                <a:ea typeface="Calibri"/>
                <a:cs typeface="Calibri"/>
                <a:sym typeface="Calibri"/>
              </a:rPr>
              <a:t> </a:t>
            </a:r>
            <a:endParaRPr dirty="0"/>
          </a:p>
          <a:p>
            <a:pPr marL="0" marR="0" lvl="0" indent="0" algn="ctr" rtl="0">
              <a:spcBef>
                <a:spcPts val="0"/>
              </a:spcBef>
              <a:spcAft>
                <a:spcPts val="0"/>
              </a:spcAft>
              <a:buNone/>
            </a:pPr>
            <a:r>
              <a:rPr lang="en-US" sz="2800" b="1" dirty="0" err="1">
                <a:solidFill>
                  <a:schemeClr val="dk2"/>
                </a:solidFill>
                <a:latin typeface="Calibri"/>
                <a:ea typeface="Calibri"/>
                <a:cs typeface="Calibri"/>
                <a:sym typeface="Calibri"/>
              </a:rPr>
              <a:t>nos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soifs</a:t>
            </a:r>
            <a:r>
              <a:rPr lang="en-US" sz="2800" b="1" dirty="0">
                <a:solidFill>
                  <a:schemeClr val="dk2"/>
                </a:solidFill>
                <a:latin typeface="Calibri"/>
                <a:ea typeface="Calibri"/>
                <a:cs typeface="Calibri"/>
                <a:sym typeface="Calibri"/>
              </a:rPr>
              <a:t> </a:t>
            </a:r>
            <a:endParaRPr dirty="0"/>
          </a:p>
          <a:p>
            <a:pPr marL="0" marR="0" lvl="0" indent="0" algn="ctr" rtl="0">
              <a:spcBef>
                <a:spcPts val="0"/>
              </a:spcBef>
              <a:spcAft>
                <a:spcPts val="0"/>
              </a:spcAft>
              <a:buNone/>
            </a:pPr>
            <a:r>
              <a:rPr lang="en-US" sz="2800" b="1" dirty="0">
                <a:solidFill>
                  <a:schemeClr val="dk2"/>
                </a:solidFill>
                <a:latin typeface="Calibri"/>
                <a:ea typeface="Calibri"/>
                <a:cs typeface="Calibri"/>
                <a:sym typeface="Calibri"/>
              </a:rPr>
              <a:t>les plus profondes. </a:t>
            </a:r>
            <a:r>
              <a:rPr lang="en-US" sz="2800" b="1" dirty="0" err="1">
                <a:solidFill>
                  <a:schemeClr val="dk2"/>
                </a:solidFill>
                <a:latin typeface="Calibri"/>
                <a:ea typeface="Calibri"/>
                <a:cs typeface="Calibri"/>
                <a:sym typeface="Calibri"/>
              </a:rPr>
              <a:t>Viens</a:t>
            </a:r>
            <a:r>
              <a:rPr lang="en-US" sz="2800" b="1" dirty="0">
                <a:solidFill>
                  <a:schemeClr val="dk2"/>
                </a:solidFill>
                <a:latin typeface="Calibri"/>
                <a:ea typeface="Calibri"/>
                <a:cs typeface="Calibri"/>
                <a:sym typeface="Calibri"/>
              </a:rPr>
              <a:t>. </a:t>
            </a:r>
            <a:endParaRPr dirty="0"/>
          </a:p>
          <a:p>
            <a:pPr marL="0" marR="0" lvl="0" indent="0" algn="ctr" rtl="0">
              <a:spcBef>
                <a:spcPts val="0"/>
              </a:spcBef>
              <a:spcAft>
                <a:spcPts val="0"/>
              </a:spcAft>
              <a:buNone/>
            </a:pPr>
            <a:r>
              <a:rPr lang="en-US" sz="2800" b="1" dirty="0" err="1">
                <a:solidFill>
                  <a:schemeClr val="dk2"/>
                </a:solidFill>
                <a:latin typeface="Calibri"/>
                <a:ea typeface="Calibri"/>
                <a:cs typeface="Calibri"/>
                <a:sym typeface="Calibri"/>
              </a:rPr>
              <a:t>Bois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Réjouis-toi</a:t>
            </a:r>
            <a:r>
              <a:rPr lang="en-US" sz="2800" b="1" dirty="0">
                <a:solidFill>
                  <a:schemeClr val="dk2"/>
                </a:solidFill>
                <a:latin typeface="Calibri"/>
                <a:ea typeface="Calibri"/>
                <a:cs typeface="Calibri"/>
                <a:sym typeface="Calibri"/>
              </a:rPr>
              <a:t>. </a:t>
            </a:r>
            <a:endParaRPr dirty="0"/>
          </a:p>
          <a:p>
            <a:pPr marL="0" marR="0" lvl="0" indent="0" algn="ctr" rtl="0">
              <a:spcBef>
                <a:spcPts val="0"/>
              </a:spcBef>
              <a:spcAft>
                <a:spcPts val="0"/>
              </a:spcAft>
              <a:buNone/>
            </a:pPr>
            <a:r>
              <a:rPr lang="en-US" sz="2800" b="1" dirty="0" err="1">
                <a:solidFill>
                  <a:schemeClr val="dk2"/>
                </a:solidFill>
                <a:latin typeface="Calibri"/>
                <a:ea typeface="Calibri"/>
                <a:cs typeface="Calibri"/>
                <a:sym typeface="Calibri"/>
              </a:rPr>
              <a:t>Sois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satisfait</a:t>
            </a:r>
            <a:r>
              <a:rPr lang="en-US" sz="2800" b="1" dirty="0">
                <a:solidFill>
                  <a:schemeClr val="dk2"/>
                </a:solidFill>
                <a:latin typeface="Calibri"/>
                <a:ea typeface="Calibri"/>
                <a:cs typeface="Calibri"/>
                <a:sym typeface="Calibri"/>
              </a:rPr>
              <a:t>.</a:t>
            </a:r>
            <a:endParaRPr sz="2800" b="1" i="0" u="none" strike="noStrike" cap="none" dirty="0">
              <a:solidFill>
                <a:schemeClr val="dk2"/>
              </a:solidFill>
              <a:latin typeface="Calibri"/>
              <a:ea typeface="Calibri"/>
              <a:cs typeface="Calibri"/>
              <a:sym typeface="Calibri"/>
            </a:endParaRPr>
          </a:p>
        </p:txBody>
      </p:sp>
      <p:sp>
        <p:nvSpPr>
          <p:cNvPr id="17" name="Text Box 5"/>
          <p:cNvSpPr txBox="1">
            <a:spLocks noChangeArrowheads="1"/>
          </p:cNvSpPr>
          <p:nvPr/>
        </p:nvSpPr>
        <p:spPr bwMode="auto">
          <a:xfrm>
            <a:off x="-36512" y="6016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fontAlgn="base">
              <a:lnSpc>
                <a:spcPts val="1300"/>
              </a:lnSpc>
            </a:pPr>
            <a:r>
              <a:rPr lang="fr-CA" sz="1200" b="1" dirty="0" smtClean="0">
                <a:solidFill>
                  <a:schemeClr val="bg2"/>
                </a:solidFill>
                <a:latin typeface="Calibri" pitchFamily="34" charset="0"/>
                <a:cs typeface="Calibri" pitchFamily="34" charset="0"/>
              </a:rPr>
              <a:t>déclaré juste  en Christ la justice de Dieu</a:t>
            </a:r>
            <a:endParaRPr lang="en-US" sz="1200" b="1"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rançon</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racheté</a:t>
            </a:r>
            <a:r>
              <a:rPr lang="en-US" sz="1200" dirty="0" smtClean="0">
                <a:solidFill>
                  <a:schemeClr val="bg2"/>
                </a:solidFill>
                <a:latin typeface="Calibri" pitchFamily="34" charset="0"/>
                <a:cs typeface="Calibri" pitchFamily="34" charset="0"/>
              </a:rPr>
              <a:t>         P</a:t>
            </a:r>
            <a:r>
              <a:rPr lang="fr-FR" sz="1200" dirty="0" err="1" smtClean="0">
                <a:solidFill>
                  <a:schemeClr val="bg2"/>
                </a:solidFill>
                <a:latin typeface="Calibri" pitchFamily="34" charset="0"/>
                <a:cs typeface="Calibri" pitchFamily="34" charset="0"/>
              </a:rPr>
              <a:t>âques</a:t>
            </a:r>
            <a:r>
              <a:rPr lang="fr-FR"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péché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expié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colère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détournée</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pardonné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paix</a:t>
            </a:r>
            <a:r>
              <a:rPr lang="en-US" sz="1200" dirty="0" smtClean="0">
                <a:solidFill>
                  <a:schemeClr val="bg2"/>
                </a:solidFill>
                <a:latin typeface="Calibri" pitchFamily="34" charset="0"/>
                <a:cs typeface="Calibri" pitchFamily="34" charset="0"/>
              </a:rPr>
              <a:t> avec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réconcilié</a:t>
            </a:r>
            <a:r>
              <a:rPr lang="en-US" sz="1200" dirty="0" smtClean="0">
                <a:solidFill>
                  <a:schemeClr val="bg2"/>
                </a:solidFill>
                <a:latin typeface="Calibri" pitchFamily="34" charset="0"/>
                <a:cs typeface="Calibri" pitchFamily="34" charset="0"/>
              </a:rPr>
              <a:t>   vie </a:t>
            </a:r>
            <a:r>
              <a:rPr lang="en-US" sz="1200" dirty="0" err="1" smtClean="0">
                <a:solidFill>
                  <a:schemeClr val="bg2"/>
                </a:solidFill>
                <a:latin typeface="Calibri" pitchFamily="34" charset="0"/>
                <a:cs typeface="Calibri" pitchFamily="34" charset="0"/>
              </a:rPr>
              <a:t>éternelle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adopté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accueilli</a:t>
            </a:r>
            <a:endParaRPr lang="en-US" sz="1200" dirty="0" smtClean="0">
              <a:solidFill>
                <a:schemeClr val="bg2"/>
              </a:solidFill>
              <a:latin typeface="Calibri" pitchFamily="34" charset="0"/>
              <a:cs typeface="Calibri" pitchFamily="34" charset="0"/>
            </a:endParaRPr>
          </a:p>
          <a:p>
            <a:pPr algn="ctr">
              <a:lnSpc>
                <a:spcPts val="1300"/>
              </a:lnSpc>
            </a:pPr>
            <a:r>
              <a:rPr kumimoji="0" lang="en-CA" altLang="ko-KR" sz="1200" b="0" i="0" u="none" strike="noStrike" cap="none" normalizeH="0" baseline="0" dirty="0" smtClean="0">
                <a:ln>
                  <a:noFill/>
                </a:ln>
                <a:solidFill>
                  <a:schemeClr val="bg2"/>
                </a:solidFill>
                <a:effectLst/>
                <a:latin typeface="Calibri" pitchFamily="34" charset="0"/>
                <a:ea typeface="Malgun Gothic" pitchFamily="34" charset="-127"/>
                <a:cs typeface="Calibri" pitchFamily="34" charset="0"/>
              </a:rPr>
              <a:t> </a:t>
            </a:r>
            <a:r>
              <a:rPr lang="fr-FR" sz="1200" dirty="0" smtClean="0">
                <a:solidFill>
                  <a:schemeClr val="bg2"/>
                </a:solidFill>
                <a:latin typeface="Calibri" pitchFamily="34" charset="0"/>
                <a:cs typeface="Calibri" pitchFamily="34" charset="0"/>
              </a:rPr>
              <a:t>rempli et complet en Christ la plénitude de Dieu     </a:t>
            </a:r>
            <a:r>
              <a:rPr lang="fr-CA" sz="1200" dirty="0" smtClean="0">
                <a:solidFill>
                  <a:schemeClr val="bg2"/>
                </a:solidFill>
                <a:latin typeface="Calibri" pitchFamily="34" charset="0"/>
                <a:cs typeface="Calibri" pitchFamily="34" charset="0"/>
              </a:rPr>
              <a:t>béni de toute bénédiction</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Christ ma </a:t>
            </a:r>
            <a:r>
              <a:rPr lang="en-US" sz="1200" dirty="0" err="1" smtClean="0">
                <a:solidFill>
                  <a:schemeClr val="bg2"/>
                </a:solidFill>
                <a:latin typeface="Calibri" pitchFamily="34" charset="0"/>
                <a:cs typeface="Calibri" pitchFamily="34" charset="0"/>
              </a:rPr>
              <a:t>sagesse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justice et sanctification et </a:t>
            </a:r>
            <a:r>
              <a:rPr lang="en-US" sz="1200" dirty="0" err="1" smtClean="0">
                <a:solidFill>
                  <a:schemeClr val="bg2"/>
                </a:solidFill>
                <a:latin typeface="Calibri" pitchFamily="34" charset="0"/>
                <a:cs typeface="Calibri" pitchFamily="34" charset="0"/>
              </a:rPr>
              <a:t>rédemption</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délivré</a:t>
            </a:r>
            <a:r>
              <a:rPr lang="en-US" sz="1200" dirty="0" smtClean="0">
                <a:solidFill>
                  <a:schemeClr val="bg2"/>
                </a:solidFill>
                <a:latin typeface="Calibri" pitchFamily="34" charset="0"/>
                <a:cs typeface="Calibri" pitchFamily="34" charset="0"/>
              </a:rPr>
              <a:t> des </a:t>
            </a:r>
            <a:r>
              <a:rPr lang="en-US" sz="1200" dirty="0" err="1" smtClean="0">
                <a:solidFill>
                  <a:schemeClr val="bg2"/>
                </a:solidFill>
                <a:latin typeface="Calibri" pitchFamily="34" charset="0"/>
                <a:cs typeface="Calibri" pitchFamily="34" charset="0"/>
              </a:rPr>
              <a:t>ténèbres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fr-FR" sz="1200" dirty="0" smtClean="0">
                <a:solidFill>
                  <a:schemeClr val="bg2"/>
                </a:solidFill>
                <a:latin typeface="Calibri" pitchFamily="34" charset="0"/>
                <a:cs typeface="Calibri" pitchFamily="34" charset="0"/>
              </a:rPr>
              <a:t> la lumière du royaume du Fils           </a:t>
            </a:r>
            <a:r>
              <a:rPr lang="en-US" sz="1200" dirty="0" smtClean="0">
                <a:solidFill>
                  <a:schemeClr val="bg2"/>
                </a:solidFill>
                <a:latin typeface="Calibri" pitchFamily="34" charset="0"/>
                <a:cs typeface="Calibri" pitchFamily="34" charset="0"/>
              </a:rPr>
              <a:t>en Christ et Christ en nous</a:t>
            </a:r>
          </a:p>
          <a:p>
            <a:pPr algn="ctr">
              <a:lnSpc>
                <a:spcPts val="1300"/>
              </a:lnSpc>
            </a:pPr>
            <a:r>
              <a:rPr lang="en-US" sz="1200" dirty="0" smtClean="0">
                <a:solidFill>
                  <a:schemeClr val="bg2"/>
                </a:solidFill>
                <a:latin typeface="Calibri" pitchFamily="34" charset="0"/>
                <a:cs typeface="Calibri" pitchFamily="34" charset="0"/>
              </a:rPr>
              <a:t>en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Saint et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en nous, le temple de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en le </a:t>
            </a:r>
            <a:r>
              <a:rPr lang="en-US" sz="1200" dirty="0" err="1" smtClean="0">
                <a:solidFill>
                  <a:schemeClr val="bg2"/>
                </a:solidFill>
                <a:latin typeface="Calibri" pitchFamily="34" charset="0"/>
                <a:cs typeface="Calibri" pitchFamily="34" charset="0"/>
              </a:rPr>
              <a:t>Père</a:t>
            </a:r>
            <a:r>
              <a:rPr lang="en-US" sz="1200" dirty="0" smtClean="0">
                <a:solidFill>
                  <a:schemeClr val="bg2"/>
                </a:solidFill>
                <a:latin typeface="Calibri" pitchFamily="34" charset="0"/>
                <a:cs typeface="Calibri" pitchFamily="34" charset="0"/>
              </a:rPr>
              <a:t> et le </a:t>
            </a:r>
            <a:r>
              <a:rPr lang="en-US" sz="1200" dirty="0" err="1" smtClean="0">
                <a:solidFill>
                  <a:schemeClr val="bg2"/>
                </a:solidFill>
                <a:latin typeface="Calibri" pitchFamily="34" charset="0"/>
                <a:cs typeface="Calibri" pitchFamily="34" charset="0"/>
              </a:rPr>
              <a:t>Père</a:t>
            </a:r>
            <a:r>
              <a:rPr lang="en-US" sz="1200" dirty="0" smtClean="0">
                <a:solidFill>
                  <a:schemeClr val="bg2"/>
                </a:solidFill>
                <a:latin typeface="Calibri" pitchFamily="34" charset="0"/>
                <a:cs typeface="Calibri" pitchFamily="34" charset="0"/>
              </a:rPr>
              <a:t> en nous</a:t>
            </a:r>
          </a:p>
          <a:p>
            <a:pPr algn="ctr">
              <a:lnSpc>
                <a:spcPts val="1300"/>
              </a:lnSpc>
            </a:pPr>
            <a:r>
              <a:rPr lang="en-US" sz="1200" dirty="0" err="1" smtClean="0">
                <a:solidFill>
                  <a:schemeClr val="bg2"/>
                </a:solidFill>
                <a:latin typeface="Calibri" pitchFamily="34" charset="0"/>
                <a:cs typeface="Calibri" pitchFamily="34" charset="0"/>
              </a:rPr>
              <a:t>immergé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Père</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Fils</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communion avec le </a:t>
            </a:r>
            <a:r>
              <a:rPr lang="en-US" sz="1200" dirty="0" err="1" smtClean="0">
                <a:solidFill>
                  <a:schemeClr val="bg2"/>
                </a:solidFill>
                <a:latin typeface="Calibri" pitchFamily="34" charset="0"/>
                <a:cs typeface="Calibri" pitchFamily="34" charset="0"/>
              </a:rPr>
              <a:t>Père</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Fils</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ils</a:t>
            </a:r>
            <a:r>
              <a:rPr lang="en-US" sz="1200" dirty="0" smtClean="0">
                <a:solidFill>
                  <a:schemeClr val="bg2"/>
                </a:solidFill>
                <a:latin typeface="Calibri" pitchFamily="34" charset="0"/>
                <a:cs typeface="Calibri" pitchFamily="34" charset="0"/>
              </a:rPr>
              <a:t> avec nous   </a:t>
            </a:r>
          </a:p>
          <a:p>
            <a:pPr algn="ctr">
              <a:lnSpc>
                <a:spcPts val="1300"/>
              </a:lnSpc>
            </a:pPr>
            <a:r>
              <a:rPr lang="en-US" sz="1200" dirty="0" err="1" smtClean="0">
                <a:solidFill>
                  <a:schemeClr val="bg2"/>
                </a:solidFill>
                <a:latin typeface="Calibri" pitchFamily="34" charset="0"/>
                <a:cs typeface="Calibri" pitchFamily="34" charset="0"/>
              </a:rPr>
              <a:t>accès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prières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exaucées</a:t>
            </a:r>
            <a:r>
              <a:rPr lang="en-US" sz="1200" dirty="0" smtClean="0">
                <a:solidFill>
                  <a:schemeClr val="bg2"/>
                </a:solidFill>
                <a:latin typeface="Calibri" pitchFamily="34" charset="0"/>
                <a:cs typeface="Calibri" pitchFamily="34" charset="0"/>
              </a:rPr>
              <a:t> au nom de </a:t>
            </a:r>
            <a:r>
              <a:rPr lang="en-US" sz="1200" dirty="0" err="1" smtClean="0">
                <a:solidFill>
                  <a:schemeClr val="bg2"/>
                </a:solidFill>
                <a:latin typeface="Calibri" pitchFamily="34" charset="0"/>
                <a:cs typeface="Calibri" pitchFamily="34" charset="0"/>
              </a:rPr>
              <a:t>Jésus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miséricorde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grâce</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secours</a:t>
            </a:r>
            <a:r>
              <a:rPr lang="en-US" sz="1200" dirty="0" smtClean="0">
                <a:solidFill>
                  <a:schemeClr val="bg2"/>
                </a:solidFill>
                <a:latin typeface="Calibri" pitchFamily="34" charset="0"/>
                <a:cs typeface="Calibri" pitchFamily="34" charset="0"/>
              </a:rPr>
              <a:t> au </a:t>
            </a:r>
            <a:r>
              <a:rPr lang="en-US" sz="1200" dirty="0" err="1" smtClean="0">
                <a:solidFill>
                  <a:schemeClr val="bg2"/>
                </a:solidFill>
                <a:latin typeface="Calibri" pitchFamily="34" charset="0"/>
                <a:cs typeface="Calibri" pitchFamily="34" charset="0"/>
              </a:rPr>
              <a:t>trône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grâce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tout </a:t>
            </a:r>
            <a:r>
              <a:rPr lang="en-US" sz="1200" dirty="0" err="1" smtClean="0">
                <a:solidFill>
                  <a:schemeClr val="bg2"/>
                </a:solidFill>
                <a:latin typeface="Calibri" pitchFamily="34" charset="0"/>
                <a:cs typeface="Calibri" pitchFamily="34" charset="0"/>
              </a:rPr>
              <a:t>besoin</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comblé</a:t>
            </a:r>
            <a:r>
              <a:rPr lang="en-US" sz="1200" dirty="0" smtClean="0">
                <a:solidFill>
                  <a:schemeClr val="bg2"/>
                </a:solidFill>
                <a:latin typeface="Calibri" pitchFamily="34" charset="0"/>
                <a:cs typeface="Calibri" pitchFamily="34" charset="0"/>
              </a:rPr>
              <a:t>            </a:t>
            </a:r>
            <a:r>
              <a:rPr lang="fr-CA" sz="1200" dirty="0" smtClean="0">
                <a:solidFill>
                  <a:schemeClr val="bg2"/>
                </a:solidFill>
                <a:latin typeface="Calibri" pitchFamily="34" charset="0"/>
                <a:cs typeface="Calibri" pitchFamily="34" charset="0"/>
              </a:rPr>
              <a:t>l’Esprit prie pour nous et nous aide à prier par l’Esprit avec la parole de Dieu </a:t>
            </a:r>
            <a:endParaRPr lang="en-US" sz="1200" dirty="0" smtClean="0">
              <a:solidFill>
                <a:schemeClr val="bg2"/>
              </a:solidFill>
              <a:latin typeface="Calibri" pitchFamily="34" charset="0"/>
              <a:cs typeface="Calibri" pitchFamily="34" charset="0"/>
            </a:endParaRPr>
          </a:p>
          <a:p>
            <a:pPr algn="ctr">
              <a:lnSpc>
                <a:spcPts val="1300"/>
              </a:lnSpc>
            </a:pPr>
            <a:r>
              <a:rPr lang="fr-FR" sz="1200" dirty="0" smtClean="0">
                <a:solidFill>
                  <a:schemeClr val="bg2"/>
                </a:solidFill>
                <a:latin typeface="Calibri" pitchFamily="34" charset="0"/>
                <a:cs typeface="Calibri" pitchFamily="34" charset="0"/>
              </a:rPr>
              <a:t>notre Souverain Sacrificateur intercède pour nous en tant que notre seul médiateur et rançon pour tous</a:t>
            </a:r>
          </a:p>
          <a:p>
            <a:pPr algn="ctr">
              <a:lnSpc>
                <a:spcPts val="1300"/>
              </a:lnSpc>
            </a:pPr>
            <a:r>
              <a:rPr lang="fr-FR" sz="1200" dirty="0" smtClean="0">
                <a:solidFill>
                  <a:schemeClr val="bg2"/>
                </a:solidFill>
                <a:latin typeface="Calibri" pitchFamily="34" charset="0"/>
                <a:cs typeface="Calibri" pitchFamily="34" charset="0"/>
              </a:rPr>
              <a:t>notre Souverain Sacrificateur est notre avocat avec sa seul propitiation pour nos péchés dans notre défense</a:t>
            </a:r>
            <a:endParaRPr lang="fr-CA" sz="1200" dirty="0" smtClean="0">
              <a:solidFill>
                <a:schemeClr val="bg2"/>
              </a:solidFill>
              <a:latin typeface="Calibri" pitchFamily="34" charset="0"/>
              <a:cs typeface="Calibri" pitchFamily="34" charset="0"/>
            </a:endParaRPr>
          </a:p>
          <a:p>
            <a:pPr algn="ctr">
              <a:lnSpc>
                <a:spcPts val="1300"/>
              </a:lnSpc>
            </a:pPr>
            <a:r>
              <a:rPr lang="fr-CA" sz="1200" dirty="0" smtClean="0">
                <a:solidFill>
                  <a:schemeClr val="bg2"/>
                </a:solidFill>
                <a:latin typeface="Calibri" pitchFamily="34" charset="0"/>
                <a:cs typeface="Calibri" pitchFamily="34" charset="0"/>
              </a:rPr>
              <a:t> </a:t>
            </a:r>
            <a:r>
              <a:rPr lang="en-US" sz="1200" dirty="0" err="1" smtClean="0">
                <a:latin typeface="Calibri" pitchFamily="34" charset="0"/>
                <a:cs typeface="Calibri" pitchFamily="34" charset="0"/>
              </a:rPr>
              <a:t>immergé</a:t>
            </a:r>
            <a:r>
              <a:rPr lang="en-US" sz="1200" dirty="0" smtClean="0">
                <a:latin typeface="Calibri" pitchFamily="34" charset="0"/>
                <a:cs typeface="Calibri" pitchFamily="34" charset="0"/>
              </a:rPr>
              <a:t>      et       </a:t>
            </a:r>
            <a:r>
              <a:rPr lang="en-US" sz="1200" dirty="0" err="1" smtClean="0">
                <a:latin typeface="Calibri" pitchFamily="34" charset="0"/>
                <a:cs typeface="Calibri" pitchFamily="34" charset="0"/>
              </a:rPr>
              <a:t>une</a:t>
            </a:r>
            <a:r>
              <a:rPr lang="en-US" sz="1200" dirty="0" smtClean="0">
                <a:latin typeface="Calibri" pitchFamily="34" charset="0"/>
                <a:cs typeface="Calibri" pitchFamily="34" charset="0"/>
              </a:rPr>
              <a:t>      </a:t>
            </a:r>
            <a:r>
              <a:rPr lang="fr-FR" sz="1200" dirty="0" smtClean="0">
                <a:latin typeface="Calibri" pitchFamily="34" charset="0"/>
                <a:cs typeface="Calibri" pitchFamily="34" charset="0"/>
              </a:rPr>
              <a:t>même      plante      </a:t>
            </a:r>
            <a:r>
              <a:rPr lang="en-US" sz="1200" dirty="0" smtClean="0">
                <a:latin typeface="Calibri" pitchFamily="34" charset="0"/>
                <a:cs typeface="Calibri" pitchFamily="34" charset="0"/>
              </a:rPr>
              <a:t>avec      Christ       </a:t>
            </a:r>
            <a:r>
              <a:rPr lang="en-US" sz="1200" dirty="0" err="1" smtClean="0">
                <a:latin typeface="Calibri" pitchFamily="34" charset="0"/>
                <a:cs typeface="Calibri" pitchFamily="34" charset="0"/>
              </a:rPr>
              <a:t>dans</a:t>
            </a:r>
            <a:r>
              <a:rPr lang="en-US" sz="1200" dirty="0" smtClean="0">
                <a:latin typeface="Calibri" pitchFamily="34" charset="0"/>
                <a:cs typeface="Calibri" pitchFamily="34" charset="0"/>
              </a:rPr>
              <a:t>      </a:t>
            </a:r>
            <a:r>
              <a:rPr lang="en-US" sz="1200" dirty="0" err="1" smtClean="0">
                <a:latin typeface="Calibri" pitchFamily="34" charset="0"/>
                <a:cs typeface="Calibri" pitchFamily="34" charset="0"/>
              </a:rPr>
              <a:t>sa</a:t>
            </a:r>
            <a:r>
              <a:rPr lang="en-US" sz="1200" dirty="0" smtClean="0">
                <a:latin typeface="Calibri" pitchFamily="34" charset="0"/>
                <a:cs typeface="Calibri" pitchFamily="34" charset="0"/>
              </a:rPr>
              <a:t>      mort      et      </a:t>
            </a:r>
            <a:r>
              <a:rPr lang="en-US" sz="1200" dirty="0" err="1" smtClean="0">
                <a:latin typeface="Calibri" pitchFamily="34" charset="0"/>
                <a:cs typeface="Calibri" pitchFamily="34" charset="0"/>
              </a:rPr>
              <a:t>sa</a:t>
            </a:r>
            <a:r>
              <a:rPr lang="en-US" sz="1200" dirty="0" smtClean="0">
                <a:latin typeface="Calibri" pitchFamily="34" charset="0"/>
                <a:cs typeface="Calibri" pitchFamily="34" charset="0"/>
              </a:rPr>
              <a:t>       </a:t>
            </a:r>
            <a:r>
              <a:rPr lang="en-US" sz="1200" dirty="0" err="1" smtClean="0">
                <a:latin typeface="Calibri" pitchFamily="34" charset="0"/>
                <a:cs typeface="Calibri" pitchFamily="34" charset="0"/>
              </a:rPr>
              <a:t>résurrection</a:t>
            </a:r>
            <a:endParaRPr lang="en-US" sz="1200" dirty="0" smtClean="0">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vieil</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homme</a:t>
            </a:r>
            <a:r>
              <a:rPr lang="en-US" sz="1200" dirty="0" smtClean="0">
                <a:solidFill>
                  <a:schemeClr val="bg2"/>
                </a:solidFill>
                <a:latin typeface="Calibri" pitchFamily="34" charset="0"/>
                <a:cs typeface="Calibri" pitchFamily="34" charset="0"/>
              </a:rPr>
              <a:t> en Adam </a:t>
            </a:r>
            <a:r>
              <a:rPr lang="fr-CA" sz="1200" dirty="0" smtClean="0">
                <a:solidFill>
                  <a:schemeClr val="bg2"/>
                </a:solidFill>
                <a:latin typeface="Calibri" pitchFamily="34" charset="0"/>
                <a:cs typeface="Calibri" pitchFamily="34" charset="0"/>
              </a:rPr>
              <a:t>crucifié et enseveli avec Christ    nouvel homme en Christ ressuscité et vivant avec Christ</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mort au </a:t>
            </a:r>
            <a:r>
              <a:rPr lang="en-US" sz="1200" dirty="0" err="1" smtClean="0">
                <a:solidFill>
                  <a:schemeClr val="bg2"/>
                </a:solidFill>
                <a:latin typeface="Calibri" pitchFamily="34" charset="0"/>
                <a:cs typeface="Calibri" pitchFamily="34" charset="0"/>
              </a:rPr>
              <a:t>péché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libéré</a:t>
            </a:r>
            <a:r>
              <a:rPr lang="en-US" sz="1200" dirty="0" smtClean="0">
                <a:solidFill>
                  <a:schemeClr val="bg2"/>
                </a:solidFill>
                <a:latin typeface="Calibri" pitchFamily="34" charset="0"/>
                <a:cs typeface="Calibri" pitchFamily="34" charset="0"/>
              </a:rPr>
              <a:t> du </a:t>
            </a:r>
            <a:r>
              <a:rPr lang="en-US" sz="1200" dirty="0" err="1" smtClean="0">
                <a:solidFill>
                  <a:schemeClr val="bg2"/>
                </a:solidFill>
                <a:latin typeface="Calibri" pitchFamily="34" charset="0"/>
                <a:cs typeface="Calibri" pitchFamily="34" charset="0"/>
              </a:rPr>
              <a:t>péché</a:t>
            </a:r>
            <a:r>
              <a:rPr lang="en-US" sz="1200" dirty="0" smtClean="0">
                <a:solidFill>
                  <a:schemeClr val="bg2"/>
                </a:solidFill>
                <a:latin typeface="Calibri" pitchFamily="34" charset="0"/>
                <a:cs typeface="Calibri" pitchFamily="34" charset="0"/>
              </a:rPr>
              <a:t>                                                                                                         instrument de justice </a:t>
            </a:r>
          </a:p>
          <a:p>
            <a:pPr algn="ctr">
              <a:lnSpc>
                <a:spcPts val="1300"/>
              </a:lnSpc>
            </a:pPr>
            <a:r>
              <a:rPr lang="en-US" sz="1200" dirty="0" err="1" smtClean="0">
                <a:solidFill>
                  <a:schemeClr val="bg2"/>
                </a:solidFill>
                <a:latin typeface="Calibri" pitchFamily="34" charset="0"/>
                <a:cs typeface="Calibri" pitchFamily="34" charset="0"/>
              </a:rPr>
              <a:t>sous</a:t>
            </a:r>
            <a:r>
              <a:rPr lang="en-US" sz="1200" dirty="0" smtClean="0">
                <a:solidFill>
                  <a:schemeClr val="bg2"/>
                </a:solidFill>
                <a:latin typeface="Calibri" pitchFamily="34" charset="0"/>
                <a:cs typeface="Calibri" pitchFamily="34" charset="0"/>
              </a:rPr>
              <a:t> Christ et </a:t>
            </a:r>
            <a:r>
              <a:rPr lang="en-US" sz="1200" dirty="0" err="1" smtClean="0">
                <a:solidFill>
                  <a:schemeClr val="bg2"/>
                </a:solidFill>
                <a:latin typeface="Calibri" pitchFamily="34" charset="0"/>
                <a:cs typeface="Calibri" pitchFamily="34" charset="0"/>
              </a:rPr>
              <a:t>sa</a:t>
            </a:r>
            <a:r>
              <a:rPr lang="en-US" sz="1200" dirty="0" smtClean="0">
                <a:solidFill>
                  <a:schemeClr val="bg2"/>
                </a:solidFill>
                <a:latin typeface="Calibri" pitchFamily="34" charset="0"/>
                <a:cs typeface="Calibri" pitchFamily="34" charset="0"/>
              </a:rPr>
              <a:t> grace </a:t>
            </a:r>
            <a:r>
              <a:rPr lang="en-US" sz="1200" dirty="0" err="1" smtClean="0">
                <a:solidFill>
                  <a:schemeClr val="bg2"/>
                </a:solidFill>
                <a:latin typeface="Calibri" pitchFamily="34" charset="0"/>
                <a:cs typeface="Calibri" pitchFamily="34" charset="0"/>
              </a:rPr>
              <a:t>abondante</a:t>
            </a:r>
            <a:r>
              <a:rPr lang="en-US" sz="1200" dirty="0" smtClean="0">
                <a:solidFill>
                  <a:schemeClr val="bg2"/>
                </a:solidFill>
                <a:latin typeface="Calibri" pitchFamily="34" charset="0"/>
                <a:cs typeface="Calibri" pitchFamily="34" charset="0"/>
              </a:rPr>
              <a:t>                                                                                      </a:t>
            </a:r>
            <a:r>
              <a:rPr lang="fr-FR" sz="1200" dirty="0" smtClean="0">
                <a:solidFill>
                  <a:schemeClr val="bg2"/>
                </a:solidFill>
                <a:latin typeface="Calibri" pitchFamily="34" charset="0"/>
                <a:cs typeface="Calibri" pitchFamily="34" charset="0"/>
              </a:rPr>
              <a:t>esclaves du Christ pas le péché</a:t>
            </a:r>
            <a:endParaRPr lang="en-US" sz="1200" dirty="0" smtClean="0">
              <a:solidFill>
                <a:schemeClr val="bg2"/>
              </a:solidFill>
              <a:latin typeface="Calibri" pitchFamily="34" charset="0"/>
              <a:cs typeface="Calibri" pitchFamily="34" charset="0"/>
            </a:endParaRPr>
          </a:p>
          <a:p>
            <a:pPr algn="ctr">
              <a:lnSpc>
                <a:spcPts val="1300"/>
              </a:lnSpc>
            </a:pPr>
            <a:r>
              <a:rPr lang="fr-FR" sz="1200" dirty="0" smtClean="0">
                <a:solidFill>
                  <a:schemeClr val="bg2"/>
                </a:solidFill>
                <a:latin typeface="Calibri" pitchFamily="34" charset="0"/>
                <a:cs typeface="Calibri" pitchFamily="34" charset="0"/>
              </a:rPr>
              <a:t>attaché au Christ                                                                                                                                                  </a:t>
            </a:r>
            <a:r>
              <a:rPr lang="fr-CA" sz="1200" dirty="0" smtClean="0">
                <a:solidFill>
                  <a:schemeClr val="bg2"/>
                </a:solidFill>
                <a:latin typeface="Calibri" pitchFamily="34" charset="0"/>
                <a:cs typeface="Calibri" pitchFamily="34" charset="0"/>
              </a:rPr>
              <a:t>un avec Christ </a:t>
            </a:r>
          </a:p>
          <a:p>
            <a:pPr algn="ctr">
              <a:lnSpc>
                <a:spcPts val="1300"/>
              </a:lnSpc>
            </a:pPr>
            <a:r>
              <a:rPr lang="fr-CA" sz="1200" dirty="0" smtClean="0">
                <a:solidFill>
                  <a:schemeClr val="bg2"/>
                </a:solidFill>
                <a:latin typeface="Calibri" pitchFamily="34" charset="0"/>
                <a:cs typeface="Calibri" pitchFamily="34" charset="0"/>
              </a:rPr>
              <a:t>assis avec Christ                                                                                                                               caché avec Christ en Dieu                                                                                                                 </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dégagés</a:t>
            </a:r>
            <a:r>
              <a:rPr lang="en-US" sz="1200" dirty="0" smtClean="0">
                <a:solidFill>
                  <a:schemeClr val="bg2"/>
                </a:solidFill>
                <a:latin typeface="Calibri" pitchFamily="34" charset="0"/>
                <a:cs typeface="Calibri" pitchFamily="34" charset="0"/>
              </a:rPr>
              <a:t> de la </a:t>
            </a:r>
            <a:r>
              <a:rPr lang="en-US" sz="1200" dirty="0" err="1" smtClean="0">
                <a:solidFill>
                  <a:schemeClr val="bg2"/>
                </a:solidFill>
                <a:latin typeface="Calibri" pitchFamily="34" charset="0"/>
                <a:cs typeface="Calibri" pitchFamily="34" charset="0"/>
              </a:rPr>
              <a:t>loi</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marié</a:t>
            </a:r>
            <a:r>
              <a:rPr lang="en-US" sz="1200" dirty="0" smtClean="0">
                <a:solidFill>
                  <a:schemeClr val="bg2"/>
                </a:solidFill>
                <a:latin typeface="Calibri" pitchFamily="34" charset="0"/>
                <a:cs typeface="Calibri" pitchFamily="34" charset="0"/>
              </a:rPr>
              <a:t> à Christ                                                                                                            </a:t>
            </a:r>
            <a:r>
              <a:rPr lang="en-US" sz="1200" dirty="0" err="1" smtClean="0">
                <a:solidFill>
                  <a:schemeClr val="bg2"/>
                </a:solidFill>
                <a:latin typeface="Calibri" pitchFamily="34" charset="0"/>
                <a:cs typeface="Calibri" pitchFamily="34" charset="0"/>
              </a:rPr>
              <a:t>sous</a:t>
            </a:r>
            <a:r>
              <a:rPr lang="en-US" sz="1200" dirty="0" smtClean="0">
                <a:solidFill>
                  <a:schemeClr val="bg2"/>
                </a:solidFill>
                <a:latin typeface="Calibri" pitchFamily="34" charset="0"/>
                <a:cs typeface="Calibri" pitchFamily="34" charset="0"/>
              </a:rPr>
              <a:t> la </a:t>
            </a:r>
            <a:r>
              <a:rPr lang="en-US" sz="1200" dirty="0" err="1" smtClean="0">
                <a:solidFill>
                  <a:schemeClr val="bg2"/>
                </a:solidFill>
                <a:latin typeface="Calibri" pitchFamily="34" charset="0"/>
                <a:cs typeface="Calibri" pitchFamily="34" charset="0"/>
              </a:rPr>
              <a:t>loi</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p>
          <a:p>
            <a:pPr algn="ctr">
              <a:lnSpc>
                <a:spcPts val="1300"/>
              </a:lnSpc>
            </a:pP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l’amour</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répandu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né</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fr-FR" sz="1200" dirty="0" smtClean="0">
                <a:solidFill>
                  <a:schemeClr val="bg2"/>
                </a:solidFill>
                <a:latin typeface="Calibri" pitchFamily="34" charset="0"/>
                <a:cs typeface="Calibri" pitchFamily="34" charset="0"/>
              </a:rPr>
              <a:t>né de Dieu</a:t>
            </a:r>
            <a:endParaRPr lang="en-US" sz="1200" dirty="0" smtClean="0">
              <a:solidFill>
                <a:schemeClr val="bg2"/>
              </a:solidFill>
              <a:latin typeface="Calibri" pitchFamily="34" charset="0"/>
              <a:cs typeface="Calibri" pitchFamily="34" charset="0"/>
            </a:endParaRPr>
          </a:p>
          <a:p>
            <a:pPr algn="ctr">
              <a:lnSpc>
                <a:spcPts val="1300"/>
              </a:lnSpc>
            </a:pPr>
            <a:r>
              <a:rPr lang="fr-CA" sz="1200" dirty="0" smtClean="0">
                <a:solidFill>
                  <a:schemeClr val="bg2"/>
                </a:solidFill>
                <a:latin typeface="Calibri" pitchFamily="34" charset="0"/>
                <a:cs typeface="Calibri" pitchFamily="34" charset="0"/>
              </a:rPr>
              <a:t>donné, recevoir, avoir le don de l'Esprit                                                                          </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fleuves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d'eau</a:t>
            </a:r>
            <a:r>
              <a:rPr lang="en-US" sz="1200" dirty="0" smtClean="0">
                <a:solidFill>
                  <a:schemeClr val="bg2"/>
                </a:solidFill>
                <a:latin typeface="Calibri" pitchFamily="34" charset="0"/>
                <a:cs typeface="Calibri" pitchFamily="34" charset="0"/>
              </a:rPr>
              <a:t> vive de </a:t>
            </a:r>
            <a:r>
              <a:rPr lang="en-US" sz="1200" dirty="0" err="1" smtClean="0">
                <a:solidFill>
                  <a:schemeClr val="bg2"/>
                </a:solidFill>
                <a:latin typeface="Calibri" pitchFamily="34" charset="0"/>
                <a:cs typeface="Calibri" pitchFamily="34" charset="0"/>
              </a:rPr>
              <a:t>l'Esprit</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immergé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fr-CA" sz="1200" dirty="0" smtClean="0">
                <a:solidFill>
                  <a:schemeClr val="bg2"/>
                </a:solidFill>
                <a:latin typeface="Calibri" pitchFamily="34" charset="0"/>
                <a:cs typeface="Calibri" pitchFamily="34" charset="0"/>
              </a:rPr>
              <a:t>l'Esprit vient et descend sur nous</a:t>
            </a:r>
          </a:p>
          <a:p>
            <a:pPr algn="ctr">
              <a:lnSpc>
                <a:spcPts val="1300"/>
              </a:lnSpc>
            </a:pPr>
            <a:r>
              <a:rPr lang="fr-FR" sz="1200" dirty="0" smtClean="0">
                <a:solidFill>
                  <a:schemeClr val="bg2"/>
                </a:solidFill>
                <a:latin typeface="Calibri" pitchFamily="34" charset="0"/>
                <a:cs typeface="Calibri" pitchFamily="34" charset="0"/>
              </a:rPr>
              <a:t>puissance de l'Esprit être ambassadeurs                                                               </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oint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scellé</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garantie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l’Esprit</a:t>
            </a:r>
            <a:endParaRPr lang="en-US" sz="1200" dirty="0" smtClean="0">
              <a:solidFill>
                <a:schemeClr val="bg2"/>
              </a:solidFill>
              <a:latin typeface="Calibri" pitchFamily="34" charset="0"/>
              <a:cs typeface="Calibri" pitchFamily="34" charset="0"/>
            </a:endParaRPr>
          </a:p>
          <a:p>
            <a:pPr algn="ctr">
              <a:lnSpc>
                <a:spcPts val="1300"/>
              </a:lnSpc>
            </a:pPr>
            <a:r>
              <a:rPr lang="fr-FR" sz="1200" dirty="0" smtClean="0">
                <a:solidFill>
                  <a:schemeClr val="bg2"/>
                </a:solidFill>
                <a:latin typeface="Calibri" pitchFamily="34" charset="0"/>
                <a:cs typeface="Calibri" pitchFamily="34" charset="0"/>
              </a:rPr>
              <a:t>c</a:t>
            </a:r>
            <a:r>
              <a:rPr lang="en-US" sz="1200" dirty="0" err="1" smtClean="0">
                <a:solidFill>
                  <a:schemeClr val="bg2"/>
                </a:solidFill>
                <a:latin typeface="Calibri" pitchFamily="34" charset="0"/>
                <a:cs typeface="Calibri" pitchFamily="34" charset="0"/>
              </a:rPr>
              <a:t>onsolé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enseigné</a:t>
            </a:r>
            <a:r>
              <a:rPr lang="en-US" sz="1200" dirty="0" smtClean="0">
                <a:solidFill>
                  <a:schemeClr val="bg2"/>
                </a:solidFill>
                <a:latin typeface="Calibri" pitchFamily="34" charset="0"/>
                <a:cs typeface="Calibri" pitchFamily="34" charset="0"/>
              </a:rPr>
              <a:t>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conduit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sanctifié</a:t>
            </a:r>
            <a:r>
              <a:rPr lang="en-US" sz="1200" dirty="0" smtClean="0">
                <a:solidFill>
                  <a:schemeClr val="bg2"/>
                </a:solidFill>
                <a:latin typeface="Calibri" pitchFamily="34" charset="0"/>
                <a:cs typeface="Calibri" pitchFamily="34" charset="0"/>
              </a:rPr>
              <a:t>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p>
          <a:p>
            <a:pPr algn="ctr">
              <a:lnSpc>
                <a:spcPts val="1300"/>
              </a:lnSpc>
            </a:pPr>
            <a:r>
              <a:rPr lang="en-US" sz="1200" dirty="0" smtClean="0">
                <a:solidFill>
                  <a:schemeClr val="bg2"/>
                </a:solidFill>
                <a:latin typeface="Calibri" pitchFamily="34" charset="0"/>
                <a:cs typeface="Calibri" pitchFamily="34" charset="0"/>
              </a:rPr>
              <a:t>dons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rempli</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circoncis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l'Esprit</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grande</a:t>
            </a:r>
            <a:r>
              <a:rPr lang="en-US" sz="1200" dirty="0" smtClean="0">
                <a:solidFill>
                  <a:schemeClr val="bg2"/>
                </a:solidFill>
                <a:latin typeface="Calibri" pitchFamily="34" charset="0"/>
                <a:cs typeface="Calibri" pitchFamily="34" charset="0"/>
              </a:rPr>
              <a:t> puissance de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l’ouvrage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conduit en </a:t>
            </a:r>
            <a:r>
              <a:rPr lang="en-US" sz="1200" dirty="0" err="1" smtClean="0">
                <a:solidFill>
                  <a:schemeClr val="bg2"/>
                </a:solidFill>
                <a:latin typeface="Calibri" pitchFamily="34" charset="0"/>
                <a:cs typeface="Calibri" pitchFamily="34" charset="0"/>
              </a:rPr>
              <a:t>triomphe</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victoire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nike</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membres</a:t>
            </a:r>
            <a:r>
              <a:rPr lang="en-US" sz="1200" dirty="0" smtClean="0">
                <a:solidFill>
                  <a:schemeClr val="bg2"/>
                </a:solidFill>
                <a:latin typeface="Calibri" pitchFamily="34" charset="0"/>
                <a:cs typeface="Calibri" pitchFamily="34" charset="0"/>
              </a:rPr>
              <a:t> du corps de Christ                   </a:t>
            </a:r>
            <a:r>
              <a:rPr lang="fr-FR" sz="1200" dirty="0" smtClean="0">
                <a:solidFill>
                  <a:schemeClr val="bg2"/>
                </a:solidFill>
                <a:latin typeface="Calibri" pitchFamily="34" charset="0"/>
                <a:cs typeface="Calibri" pitchFamily="34" charset="0"/>
              </a:rPr>
              <a:t>frères et </a:t>
            </a:r>
            <a:r>
              <a:rPr lang="fr-FR" sz="1200" dirty="0" err="1" smtClean="0">
                <a:solidFill>
                  <a:schemeClr val="bg2"/>
                </a:solidFill>
                <a:latin typeface="Calibri" pitchFamily="34" charset="0"/>
                <a:cs typeface="Calibri" pitchFamily="34" charset="0"/>
              </a:rPr>
              <a:t>soeurs</a:t>
            </a:r>
            <a:r>
              <a:rPr lang="fr-FR" sz="1200" dirty="0" smtClean="0">
                <a:solidFill>
                  <a:schemeClr val="bg2"/>
                </a:solidFill>
                <a:latin typeface="Calibri" pitchFamily="34" charset="0"/>
                <a:cs typeface="Calibri" pitchFamily="34" charset="0"/>
              </a:rPr>
              <a:t> en Christ</a:t>
            </a:r>
            <a:r>
              <a:rPr lang="en-US" sz="1200" dirty="0" smtClean="0">
                <a:solidFill>
                  <a:schemeClr val="bg2"/>
                </a:solidFill>
                <a:latin typeface="Calibri" pitchFamily="34" charset="0"/>
                <a:cs typeface="Calibri" pitchFamily="34" charset="0"/>
              </a:rPr>
              <a:t>                               branches de Christ </a:t>
            </a:r>
          </a:p>
          <a:p>
            <a:pPr algn="ctr">
              <a:lnSpc>
                <a:spcPts val="1300"/>
              </a:lnSpc>
            </a:pPr>
            <a:r>
              <a:rPr lang="en-US" sz="1200" dirty="0" err="1" smtClean="0">
                <a:solidFill>
                  <a:schemeClr val="bg2"/>
                </a:solidFill>
                <a:latin typeface="Calibri" pitchFamily="34" charset="0"/>
                <a:cs typeface="Calibri" pitchFamily="34" charset="0"/>
              </a:rPr>
              <a:t>une</a:t>
            </a:r>
            <a:r>
              <a:rPr lang="en-US" sz="1200" dirty="0" smtClean="0">
                <a:solidFill>
                  <a:schemeClr val="bg2"/>
                </a:solidFill>
                <a:latin typeface="Calibri" pitchFamily="34" charset="0"/>
                <a:cs typeface="Calibri" pitchFamily="34" charset="0"/>
              </a:rPr>
              <a:t> race </a:t>
            </a:r>
            <a:r>
              <a:rPr lang="en-US" sz="1200" dirty="0" err="1" smtClean="0">
                <a:solidFill>
                  <a:schemeClr val="bg2"/>
                </a:solidFill>
                <a:latin typeface="Calibri" pitchFamily="34" charset="0"/>
                <a:cs typeface="Calibri" pitchFamily="34" charset="0"/>
              </a:rPr>
              <a:t>élue</a:t>
            </a:r>
            <a:r>
              <a:rPr lang="en-US" sz="1200" dirty="0" smtClean="0">
                <a:solidFill>
                  <a:schemeClr val="bg2"/>
                </a:solidFill>
                <a:latin typeface="Calibri" pitchFamily="34" charset="0"/>
                <a:cs typeface="Calibri" pitchFamily="34" charset="0"/>
              </a:rPr>
              <a:t>, un </a:t>
            </a:r>
            <a:r>
              <a:rPr lang="en-US" sz="1200" dirty="0" err="1" smtClean="0">
                <a:solidFill>
                  <a:schemeClr val="bg2"/>
                </a:solidFill>
                <a:latin typeface="Calibri" pitchFamily="34" charset="0"/>
                <a:cs typeface="Calibri" pitchFamily="34" charset="0"/>
              </a:rPr>
              <a:t>sacerdoce</a:t>
            </a:r>
            <a:r>
              <a:rPr lang="en-US" sz="1200" dirty="0" smtClean="0">
                <a:solidFill>
                  <a:schemeClr val="bg2"/>
                </a:solidFill>
                <a:latin typeface="Calibri" pitchFamily="34" charset="0"/>
                <a:cs typeface="Calibri" pitchFamily="34" charset="0"/>
              </a:rPr>
              <a:t> royal, </a:t>
            </a:r>
            <a:r>
              <a:rPr lang="en-US" sz="1200" dirty="0" err="1" smtClean="0">
                <a:solidFill>
                  <a:schemeClr val="bg2"/>
                </a:solidFill>
                <a:latin typeface="Calibri" pitchFamily="34" charset="0"/>
                <a:cs typeface="Calibri" pitchFamily="34" charset="0"/>
              </a:rPr>
              <a:t>une</a:t>
            </a:r>
            <a:r>
              <a:rPr lang="en-US" sz="1200" dirty="0" smtClean="0">
                <a:solidFill>
                  <a:schemeClr val="bg2"/>
                </a:solidFill>
                <a:latin typeface="Calibri" pitchFamily="34" charset="0"/>
                <a:cs typeface="Calibri" pitchFamily="34" charset="0"/>
              </a:rPr>
              <a:t> nation </a:t>
            </a:r>
            <a:r>
              <a:rPr lang="en-US" sz="1200" dirty="0" err="1" smtClean="0">
                <a:solidFill>
                  <a:schemeClr val="bg2"/>
                </a:solidFill>
                <a:latin typeface="Calibri" pitchFamily="34" charset="0"/>
                <a:cs typeface="Calibri" pitchFamily="34" charset="0"/>
              </a:rPr>
              <a:t>sainte</a:t>
            </a:r>
            <a:r>
              <a:rPr lang="en-US" sz="1200" dirty="0" smtClean="0">
                <a:solidFill>
                  <a:schemeClr val="bg2"/>
                </a:solidFill>
                <a:latin typeface="Calibri" pitchFamily="34" charset="0"/>
                <a:cs typeface="Calibri" pitchFamily="34" charset="0"/>
              </a:rPr>
              <a:t>, un </a:t>
            </a:r>
            <a:r>
              <a:rPr lang="en-US" sz="1200" dirty="0" err="1" smtClean="0">
                <a:solidFill>
                  <a:schemeClr val="bg2"/>
                </a:solidFill>
                <a:latin typeface="Calibri" pitchFamily="34" charset="0"/>
                <a:cs typeface="Calibri" pitchFamily="34" charset="0"/>
              </a:rPr>
              <a:t>peuple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acquis</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peuple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concitoyens</a:t>
            </a:r>
            <a:r>
              <a:rPr lang="en-US" sz="1200" dirty="0" smtClean="0">
                <a:solidFill>
                  <a:schemeClr val="bg2"/>
                </a:solidFill>
                <a:latin typeface="Calibri" pitchFamily="34" charset="0"/>
                <a:cs typeface="Calibri" pitchFamily="34" charset="0"/>
              </a:rPr>
              <a:t> des saints, gens de la </a:t>
            </a:r>
            <a:r>
              <a:rPr lang="en-US" sz="1200" dirty="0" err="1" smtClean="0">
                <a:solidFill>
                  <a:schemeClr val="bg2"/>
                </a:solidFill>
                <a:latin typeface="Calibri" pitchFamily="34" charset="0"/>
                <a:cs typeface="Calibri" pitchFamily="34" charset="0"/>
              </a:rPr>
              <a:t>maison</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citoyenneté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les </a:t>
            </a:r>
            <a:r>
              <a:rPr lang="en-US" sz="1200" dirty="0" err="1" smtClean="0">
                <a:solidFill>
                  <a:schemeClr val="bg2"/>
                </a:solidFill>
                <a:latin typeface="Calibri" pitchFamily="34" charset="0"/>
                <a:cs typeface="Calibri" pitchFamily="34" charset="0"/>
              </a:rPr>
              <a:t>cieux</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l'espérance</a:t>
            </a:r>
            <a:r>
              <a:rPr lang="en-US" sz="1200" dirty="0" smtClean="0">
                <a:solidFill>
                  <a:schemeClr val="bg2"/>
                </a:solidFill>
                <a:latin typeface="Calibri" pitchFamily="34" charset="0"/>
                <a:cs typeface="Calibri" pitchFamily="34" charset="0"/>
              </a:rPr>
              <a:t> de la </a:t>
            </a:r>
            <a:r>
              <a:rPr lang="en-US" sz="1200" dirty="0" err="1" smtClean="0">
                <a:solidFill>
                  <a:schemeClr val="bg2"/>
                </a:solidFill>
                <a:latin typeface="Calibri" pitchFamily="34" charset="0"/>
                <a:cs typeface="Calibri" pitchFamily="34" charset="0"/>
              </a:rPr>
              <a:t>gloire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héritage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héritier</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cohéritier</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avec Christ à  mort     la perfection en </a:t>
            </a:r>
            <a:r>
              <a:rPr lang="en-US" sz="1200" dirty="0" err="1" smtClean="0">
                <a:solidFill>
                  <a:schemeClr val="bg2"/>
                </a:solidFill>
                <a:latin typeface="Calibri" pitchFamily="34" charset="0"/>
                <a:cs typeface="Calibri" pitchFamily="34" charset="0"/>
              </a:rPr>
              <a:t>sa</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présence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glorifié</a:t>
            </a:r>
            <a:r>
              <a:rPr lang="en-US" sz="1200" dirty="0" smtClean="0">
                <a:solidFill>
                  <a:schemeClr val="bg2"/>
                </a:solidFill>
                <a:latin typeface="Calibri" pitchFamily="34" charset="0"/>
                <a:cs typeface="Calibri" pitchFamily="34" charset="0"/>
              </a:rPr>
              <a:t> pour </a:t>
            </a:r>
            <a:r>
              <a:rPr lang="en-US" sz="1200" dirty="0" err="1" smtClean="0">
                <a:solidFill>
                  <a:schemeClr val="bg2"/>
                </a:solidFill>
                <a:latin typeface="Calibri" pitchFamily="34" charset="0"/>
                <a:cs typeface="Calibri" pitchFamily="34" charset="0"/>
              </a:rPr>
              <a:t>ressembler</a:t>
            </a:r>
            <a:r>
              <a:rPr lang="en-US" sz="1200" dirty="0" smtClean="0">
                <a:solidFill>
                  <a:schemeClr val="bg2"/>
                </a:solidFill>
                <a:latin typeface="Calibri" pitchFamily="34" charset="0"/>
                <a:cs typeface="Calibri" pitchFamily="34" charset="0"/>
              </a:rPr>
              <a:t> à </a:t>
            </a:r>
            <a:r>
              <a:rPr lang="en-US" sz="1200" dirty="0" err="1" smtClean="0">
                <a:solidFill>
                  <a:schemeClr val="bg2"/>
                </a:solidFill>
                <a:latin typeface="Calibri" pitchFamily="34" charset="0"/>
                <a:cs typeface="Calibri" pitchFamily="34" charset="0"/>
              </a:rPr>
              <a:t>Jésus</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royaume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céleste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entrer</a:t>
            </a:r>
            <a:r>
              <a:rPr lang="en-US" sz="1200" dirty="0" smtClean="0">
                <a:solidFill>
                  <a:schemeClr val="bg2"/>
                </a:solidFill>
                <a:latin typeface="Calibri" pitchFamily="34" charset="0"/>
                <a:cs typeface="Calibri" pitchFamily="34" charset="0"/>
              </a:rPr>
              <a:t> joie du Seigneur   </a:t>
            </a:r>
            <a:r>
              <a:rPr lang="en-US" sz="1200" dirty="0" err="1" smtClean="0">
                <a:solidFill>
                  <a:schemeClr val="bg2"/>
                </a:solidFill>
                <a:latin typeface="Calibri" pitchFamily="34" charset="0"/>
                <a:cs typeface="Calibri" pitchFamily="34" charset="0"/>
              </a:rPr>
              <a:t>délivré</a:t>
            </a:r>
            <a:r>
              <a:rPr lang="en-US" sz="1200" dirty="0" smtClean="0">
                <a:solidFill>
                  <a:schemeClr val="bg2"/>
                </a:solidFill>
                <a:latin typeface="Calibri" pitchFamily="34" charset="0"/>
                <a:cs typeface="Calibri" pitchFamily="34" charset="0"/>
              </a:rPr>
              <a:t> de la </a:t>
            </a:r>
            <a:r>
              <a:rPr lang="en-US" sz="1200" dirty="0" err="1" smtClean="0">
                <a:solidFill>
                  <a:schemeClr val="bg2"/>
                </a:solidFill>
                <a:latin typeface="Calibri" pitchFamily="34" charset="0"/>
                <a:cs typeface="Calibri" pitchFamily="34" charset="0"/>
              </a:rPr>
              <a:t>colère</a:t>
            </a:r>
            <a:r>
              <a:rPr lang="en-US" sz="1200" dirty="0" smtClean="0">
                <a:solidFill>
                  <a:schemeClr val="bg2"/>
                </a:solidFill>
                <a:latin typeface="Calibri" pitchFamily="34" charset="0"/>
                <a:cs typeface="Calibri" pitchFamily="34" charset="0"/>
              </a:rPr>
              <a:t> à </a:t>
            </a:r>
            <a:r>
              <a:rPr lang="en-US" sz="1200" dirty="0" err="1" smtClean="0">
                <a:solidFill>
                  <a:schemeClr val="bg2"/>
                </a:solidFill>
                <a:latin typeface="Calibri" pitchFamily="34" charset="0"/>
                <a:cs typeface="Calibri" pitchFamily="34" charset="0"/>
              </a:rPr>
              <a:t>venir</a:t>
            </a:r>
            <a:r>
              <a:rPr lang="en-US" sz="1200" dirty="0" smtClean="0">
                <a:solidFill>
                  <a:schemeClr val="bg2"/>
                </a:solidFill>
                <a:latin typeface="Calibri" pitchFamily="34" charset="0"/>
                <a:cs typeface="Calibri" pitchFamily="34" charset="0"/>
              </a:rPr>
              <a:t>      </a:t>
            </a:r>
          </a:p>
          <a:p>
            <a:pPr algn="ctr">
              <a:lnSpc>
                <a:spcPts val="1300"/>
              </a:lnSpc>
            </a:pPr>
            <a:r>
              <a:rPr lang="en-US" sz="1200" dirty="0" err="1" smtClean="0">
                <a:solidFill>
                  <a:schemeClr val="bg2"/>
                </a:solidFill>
                <a:latin typeface="Calibri" pitchFamily="34" charset="0"/>
                <a:cs typeface="Calibri" pitchFamily="34" charset="0"/>
              </a:rPr>
              <a:t>sa</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bonne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œuvre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rendu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parfaite</a:t>
            </a:r>
            <a:r>
              <a:rPr lang="en-US" sz="1200" dirty="0" smtClean="0">
                <a:solidFill>
                  <a:schemeClr val="bg2"/>
                </a:solidFill>
                <a:latin typeface="Calibri" pitchFamily="34" charset="0"/>
                <a:cs typeface="Calibri" pitchFamily="34" charset="0"/>
              </a:rPr>
              <a:t>      </a:t>
            </a:r>
            <a:r>
              <a:rPr lang="fr-FR" sz="1200" dirty="0" smtClean="0">
                <a:solidFill>
                  <a:schemeClr val="bg2"/>
                </a:solidFill>
                <a:latin typeface="Calibri" pitchFamily="34" charset="0"/>
                <a:cs typeface="Calibri" pitchFamily="34" charset="0"/>
              </a:rPr>
              <a:t>  </a:t>
            </a:r>
            <a:r>
              <a:rPr lang="en-US" sz="1200" dirty="0" smtClean="0">
                <a:solidFill>
                  <a:schemeClr val="bg2"/>
                </a:solidFill>
                <a:latin typeface="Calibri" pitchFamily="34" charset="0"/>
                <a:cs typeface="Calibri" pitchFamily="34" charset="0"/>
              </a:rPr>
              <a:t>corps de </a:t>
            </a:r>
            <a:r>
              <a:rPr lang="en-US" sz="1200" dirty="0" err="1" smtClean="0">
                <a:solidFill>
                  <a:schemeClr val="bg2"/>
                </a:solidFill>
                <a:latin typeface="Calibri" pitchFamily="34" charset="0"/>
                <a:cs typeface="Calibri" pitchFamily="34" charset="0"/>
              </a:rPr>
              <a:t>résurrection</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comme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Jésus</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marriage de </a:t>
            </a:r>
            <a:r>
              <a:rPr lang="en-US" sz="1200" dirty="0" err="1" smtClean="0">
                <a:solidFill>
                  <a:schemeClr val="bg2"/>
                </a:solidFill>
                <a:latin typeface="Calibri" pitchFamily="34" charset="0"/>
                <a:cs typeface="Calibri" pitchFamily="34" charset="0"/>
              </a:rPr>
              <a:t>l'Agneau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toute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larme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nos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yeux</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essuyée</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voir</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sa</a:t>
            </a:r>
            <a:r>
              <a:rPr lang="en-US" sz="1200" dirty="0" smtClean="0">
                <a:solidFill>
                  <a:schemeClr val="bg2"/>
                </a:solidFill>
                <a:latin typeface="Calibri" pitchFamily="34" charset="0"/>
                <a:cs typeface="Calibri" pitchFamily="34" charset="0"/>
              </a:rPr>
              <a:t> face                                    </a:t>
            </a:r>
            <a:r>
              <a:rPr lang="en-US" sz="1200" dirty="0" err="1" smtClean="0">
                <a:solidFill>
                  <a:schemeClr val="bg2"/>
                </a:solidFill>
                <a:latin typeface="Calibri" pitchFamily="34" charset="0"/>
                <a:cs typeface="Calibri" pitchFamily="34" charset="0"/>
              </a:rPr>
              <a:t>règne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éternellement</a:t>
            </a:r>
            <a:r>
              <a:rPr lang="en-US" sz="1200" dirty="0" smtClean="0">
                <a:solidFill>
                  <a:schemeClr val="bg2"/>
                </a:solidFill>
                <a:latin typeface="Calibri" pitchFamily="34" charset="0"/>
                <a:cs typeface="Calibri" pitchFamily="34" charset="0"/>
              </a:rPr>
              <a:t>    </a:t>
            </a:r>
          </a:p>
          <a:p>
            <a:pPr algn="ctr">
              <a:lnSpc>
                <a:spcPts val="1300"/>
              </a:lnSpc>
            </a:pPr>
            <a:r>
              <a:rPr lang="fr-CA" sz="1200" b="1" dirty="0" smtClean="0">
                <a:solidFill>
                  <a:schemeClr val="bg2"/>
                </a:solidFill>
                <a:latin typeface="Calibri" pitchFamily="34" charset="0"/>
                <a:cs typeface="Calibri" pitchFamily="34" charset="0"/>
              </a:rPr>
              <a:t>aimé et sauvé</a:t>
            </a:r>
            <a:r>
              <a:rPr lang="fr-CA" sz="1200" dirty="0" smtClean="0">
                <a:solidFill>
                  <a:schemeClr val="bg2"/>
                </a:solidFill>
                <a:latin typeface="Calibri" pitchFamily="34" charset="0"/>
                <a:cs typeface="Calibri" pitchFamily="34" charset="0"/>
              </a:rPr>
              <a:t> </a:t>
            </a:r>
          </a:p>
          <a:p>
            <a:pPr algn="ctr">
              <a:lnSpc>
                <a:spcPts val="1300"/>
              </a:lnSpc>
            </a:pPr>
            <a:r>
              <a:rPr lang="fr-CA" sz="1200" b="1" dirty="0" smtClean="0">
                <a:solidFill>
                  <a:schemeClr val="bg2"/>
                </a:solidFill>
                <a:latin typeface="Calibri" pitchFamily="34" charset="0"/>
                <a:cs typeface="Calibri" pitchFamily="34" charset="0"/>
              </a:rPr>
              <a:t>dans</a:t>
            </a:r>
            <a:r>
              <a:rPr lang="en-US" sz="1200" b="1" dirty="0" smtClean="0">
                <a:solidFill>
                  <a:schemeClr val="bg2"/>
                </a:solidFill>
                <a:latin typeface="Calibri" pitchFamily="34" charset="0"/>
                <a:cs typeface="Calibri" pitchFamily="34" charset="0"/>
              </a:rPr>
              <a:t> la nouvelle alliance</a:t>
            </a:r>
          </a:p>
          <a:p>
            <a:pPr algn="ctr">
              <a:lnSpc>
                <a:spcPts val="1320"/>
              </a:lnSpc>
            </a:pPr>
            <a:r>
              <a:rPr lang="en-US" sz="1200" dirty="0" smtClean="0">
                <a:solidFill>
                  <a:schemeClr val="bg2"/>
                </a:solidFill>
                <a:latin typeface="Calibri" pitchFamily="34" charset="0"/>
                <a:cs typeface="Calibri" pitchFamily="34" charset="0"/>
              </a:rPr>
              <a:t> </a:t>
            </a:r>
          </a:p>
        </p:txBody>
      </p:sp>
    </p:spTree>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Shape 2024"/>
        <p:cNvGrpSpPr/>
        <p:nvPr/>
      </p:nvGrpSpPr>
      <p:grpSpPr>
        <a:xfrm>
          <a:off x="0" y="0"/>
          <a:ext cx="0" cy="0"/>
          <a:chOff x="0" y="0"/>
          <a:chExt cx="0" cy="0"/>
        </a:xfrm>
      </p:grpSpPr>
      <p:pic>
        <p:nvPicPr>
          <p:cNvPr id="2025" name="Google Shape;2025;p114" descr="lord-jesus-christ-coming-293608.gif"/>
          <p:cNvPicPr preferRelativeResize="0"/>
          <p:nvPr/>
        </p:nvPicPr>
        <p:blipFill rotWithShape="1">
          <a:blip r:embed="rId3">
            <a:alphaModFix/>
          </a:blip>
          <a:srcRect b="36140"/>
          <a:stretch/>
        </p:blipFill>
        <p:spPr>
          <a:xfrm>
            <a:off x="2786608" y="1827642"/>
            <a:ext cx="3657600" cy="3401558"/>
          </a:xfrm>
          <a:prstGeom prst="star32">
            <a:avLst>
              <a:gd name="adj" fmla="val 37500"/>
            </a:avLst>
          </a:prstGeom>
          <a:noFill/>
          <a:ln>
            <a:noFill/>
          </a:ln>
        </p:spPr>
      </p:pic>
      <p:sp>
        <p:nvSpPr>
          <p:cNvPr id="2027" name="Google Shape;2027;p114"/>
          <p:cNvSpPr txBox="1"/>
          <p:nvPr/>
        </p:nvSpPr>
        <p:spPr>
          <a:xfrm>
            <a:off x="5148064" y="188640"/>
            <a:ext cx="4032448"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10714"/>
              </a:lnSpc>
              <a:spcBef>
                <a:spcPts val="0"/>
              </a:spcBef>
              <a:spcAft>
                <a:spcPts val="0"/>
              </a:spcAft>
              <a:buClr>
                <a:schemeClr val="dk2"/>
              </a:buClr>
              <a:buSzPts val="2800"/>
              <a:buFont typeface="Calibri"/>
              <a:buNone/>
            </a:pPr>
            <a:r>
              <a:rPr lang="en-US" sz="2800" b="1" i="0" u="none" strike="noStrike" cap="none">
                <a:solidFill>
                  <a:schemeClr val="dk2"/>
                </a:solidFill>
                <a:latin typeface="Calibri"/>
                <a:ea typeface="Calibri"/>
                <a:cs typeface="Calibri"/>
                <a:sym typeface="Calibri"/>
              </a:rPr>
              <a:t/>
            </a:r>
            <a:br>
              <a:rPr lang="en-US" sz="2800" b="1" i="0" u="none" strike="noStrike" cap="none">
                <a:solidFill>
                  <a:schemeClr val="dk2"/>
                </a:solidFill>
                <a:latin typeface="Calibri"/>
                <a:ea typeface="Calibri"/>
                <a:cs typeface="Calibri"/>
                <a:sym typeface="Calibri"/>
              </a:rPr>
            </a:br>
            <a:endParaRPr sz="2800" b="0" i="0" u="none" strike="noStrike" cap="none">
              <a:solidFill>
                <a:schemeClr val="dk2"/>
              </a:solidFill>
              <a:latin typeface="Calibri"/>
              <a:ea typeface="Calibri"/>
              <a:cs typeface="Calibri"/>
              <a:sym typeface="Calibri"/>
            </a:endParaRPr>
          </a:p>
        </p:txBody>
      </p:sp>
      <p:sp>
        <p:nvSpPr>
          <p:cNvPr id="2028" name="Google Shape;2028;p114"/>
          <p:cNvSpPr txBox="1"/>
          <p:nvPr/>
        </p:nvSpPr>
        <p:spPr>
          <a:xfrm>
            <a:off x="3635896" y="4437112"/>
            <a:ext cx="1944216"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D8D8D8"/>
                </a:solidFill>
                <a:latin typeface="Arial"/>
                <a:ea typeface="Arial"/>
                <a:cs typeface="Arial"/>
                <a:sym typeface="Arial"/>
              </a:rPr>
              <a:t>Jesus © GospelGifs.com </a:t>
            </a:r>
            <a:endParaRPr/>
          </a:p>
          <a:p>
            <a:pPr marL="0" marR="0" lvl="0" indent="0" algn="ctr" rtl="0">
              <a:spcBef>
                <a:spcPts val="0"/>
              </a:spcBef>
              <a:spcAft>
                <a:spcPts val="0"/>
              </a:spcAft>
              <a:buNone/>
            </a:pPr>
            <a:r>
              <a:rPr lang="en-US" sz="900">
                <a:solidFill>
                  <a:srgbClr val="D8D8D8"/>
                </a:solidFill>
                <a:latin typeface="Arial"/>
                <a:ea typeface="Arial"/>
                <a:cs typeface="Arial"/>
                <a:sym typeface="Arial"/>
              </a:rPr>
              <a:t>with permission</a:t>
            </a:r>
            <a:endParaRPr/>
          </a:p>
        </p:txBody>
      </p:sp>
      <p:sp>
        <p:nvSpPr>
          <p:cNvPr id="2029" name="Google Shape;2029;p114"/>
          <p:cNvSpPr/>
          <p:nvPr/>
        </p:nvSpPr>
        <p:spPr>
          <a:xfrm>
            <a:off x="4499992" y="3068960"/>
            <a:ext cx="274320" cy="13716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030" name="Google Shape;2030;p114"/>
          <p:cNvSpPr/>
          <p:nvPr/>
        </p:nvSpPr>
        <p:spPr>
          <a:xfrm rot="-5400000">
            <a:off x="4495408" y="2795776"/>
            <a:ext cx="274320" cy="128016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031" name="Google Shape;2031;p114"/>
          <p:cNvSpPr txBox="1"/>
          <p:nvPr/>
        </p:nvSpPr>
        <p:spPr>
          <a:xfrm>
            <a:off x="3923928" y="3212976"/>
            <a:ext cx="1440160" cy="43088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200" b="1">
              <a:solidFill>
                <a:schemeClr val="lt1"/>
              </a:solidFill>
              <a:latin typeface="Arial"/>
              <a:ea typeface="Arial"/>
              <a:cs typeface="Arial"/>
              <a:sym typeface="Arial"/>
            </a:endParaRPr>
          </a:p>
          <a:p>
            <a:pPr marL="0" marR="0" lvl="0" indent="0" algn="ctr" rtl="0">
              <a:spcBef>
                <a:spcPts val="0"/>
              </a:spcBef>
              <a:spcAft>
                <a:spcPts val="0"/>
              </a:spcAft>
              <a:buNone/>
            </a:pPr>
            <a:r>
              <a:rPr lang="en-US" sz="2000" b="1">
                <a:solidFill>
                  <a:schemeClr val="lt1"/>
                </a:solidFill>
                <a:latin typeface="Calibri"/>
                <a:ea typeface="Calibri"/>
                <a:cs typeface="Calibri"/>
                <a:sym typeface="Calibri"/>
              </a:rPr>
              <a:t>Je fais pour</a:t>
            </a:r>
            <a:endParaRPr sz="2000" b="1">
              <a:solidFill>
                <a:schemeClr val="lt1"/>
              </a:solidFill>
              <a:latin typeface="Calibri"/>
              <a:ea typeface="Calibri"/>
              <a:cs typeface="Calibri"/>
              <a:sym typeface="Calibri"/>
            </a:endParaRPr>
          </a:p>
        </p:txBody>
      </p:sp>
      <p:sp>
        <p:nvSpPr>
          <p:cNvPr id="2032" name="Google Shape;2032;p114"/>
          <p:cNvSpPr txBox="1"/>
          <p:nvPr/>
        </p:nvSpPr>
        <p:spPr>
          <a:xfrm>
            <a:off x="4436368" y="3573016"/>
            <a:ext cx="423664" cy="80021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600" b="1">
              <a:solidFill>
                <a:schemeClr val="lt1"/>
              </a:solidFill>
              <a:latin typeface="Calibri"/>
              <a:ea typeface="Calibri"/>
              <a:cs typeface="Calibri"/>
              <a:sym typeface="Calibri"/>
            </a:endParaRPr>
          </a:p>
          <a:p>
            <a:pPr marL="0" marR="0" lvl="0" indent="0" algn="ctr" rtl="0">
              <a:lnSpc>
                <a:spcPct val="80000"/>
              </a:lnSpc>
              <a:spcBef>
                <a:spcPts val="0"/>
              </a:spcBef>
              <a:spcAft>
                <a:spcPts val="0"/>
              </a:spcAft>
              <a:buNone/>
            </a:pPr>
            <a:r>
              <a:rPr lang="en-US" sz="2000" b="1">
                <a:solidFill>
                  <a:schemeClr val="lt1"/>
                </a:solidFill>
                <a:latin typeface="Calibri"/>
                <a:ea typeface="Calibri"/>
                <a:cs typeface="Calibri"/>
                <a:sym typeface="Calibri"/>
              </a:rPr>
              <a:t>t</a:t>
            </a:r>
            <a:endParaRPr/>
          </a:p>
          <a:p>
            <a:pPr marL="0" marR="0" lvl="0" indent="0" algn="ctr" rtl="0">
              <a:lnSpc>
                <a:spcPct val="80000"/>
              </a:lnSpc>
              <a:spcBef>
                <a:spcPts val="0"/>
              </a:spcBef>
              <a:spcAft>
                <a:spcPts val="0"/>
              </a:spcAft>
              <a:buNone/>
            </a:pPr>
            <a:r>
              <a:rPr lang="en-US" sz="2000" b="1">
                <a:solidFill>
                  <a:schemeClr val="lt1"/>
                </a:solidFill>
                <a:latin typeface="Calibri"/>
                <a:ea typeface="Calibri"/>
                <a:cs typeface="Calibri"/>
                <a:sym typeface="Calibri"/>
              </a:rPr>
              <a:t>o</a:t>
            </a:r>
            <a:endParaRPr/>
          </a:p>
          <a:p>
            <a:pPr marL="0" marR="0" lvl="0" indent="0" algn="ctr" rtl="0">
              <a:lnSpc>
                <a:spcPct val="80000"/>
              </a:lnSpc>
              <a:spcBef>
                <a:spcPts val="0"/>
              </a:spcBef>
              <a:spcAft>
                <a:spcPts val="0"/>
              </a:spcAft>
              <a:buNone/>
            </a:pPr>
            <a:r>
              <a:rPr lang="en-US" sz="2000" b="1">
                <a:solidFill>
                  <a:schemeClr val="lt1"/>
                </a:solidFill>
                <a:latin typeface="Calibri"/>
                <a:ea typeface="Calibri"/>
                <a:cs typeface="Calibri"/>
                <a:sym typeface="Calibri"/>
              </a:rPr>
              <a:t>i</a:t>
            </a:r>
            <a:endParaRPr sz="2000" b="1">
              <a:solidFill>
                <a:schemeClr val="lt1"/>
              </a:solidFill>
              <a:latin typeface="Calibri"/>
              <a:ea typeface="Calibri"/>
              <a:cs typeface="Calibri"/>
              <a:sym typeface="Calibri"/>
            </a:endParaRPr>
          </a:p>
        </p:txBody>
      </p:sp>
      <p:sp>
        <p:nvSpPr>
          <p:cNvPr id="10" name="Text Box 5"/>
          <p:cNvSpPr txBox="1">
            <a:spLocks noChangeArrowheads="1"/>
          </p:cNvSpPr>
          <p:nvPr/>
        </p:nvSpPr>
        <p:spPr bwMode="auto">
          <a:xfrm>
            <a:off x="333700" y="18733"/>
            <a:ext cx="8341111"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fontAlgn="base">
              <a:lnSpc>
                <a:spcPts val="1400"/>
              </a:lnSpc>
            </a:pPr>
            <a:r>
              <a:rPr lang="fr-CA" b="1" dirty="0" smtClean="0">
                <a:solidFill>
                  <a:schemeClr val="bg2"/>
                </a:solidFill>
                <a:latin typeface="Calibri" pitchFamily="34" charset="0"/>
                <a:cs typeface="Calibri" pitchFamily="34" charset="0"/>
              </a:rPr>
              <a:t>déclaré juste  en Christ la justice de Dieu</a:t>
            </a:r>
            <a:endParaRPr lang="en-US" b="1" dirty="0" smtClean="0">
              <a:solidFill>
                <a:schemeClr val="bg2"/>
              </a:solidFill>
              <a:latin typeface="Calibri" pitchFamily="34" charset="0"/>
              <a:cs typeface="Calibri" pitchFamily="34" charset="0"/>
            </a:endParaRPr>
          </a:p>
          <a:p>
            <a:pPr algn="ctr">
              <a:lnSpc>
                <a:spcPts val="1400"/>
              </a:lnSpc>
            </a:pP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rançon</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racheté</a:t>
            </a:r>
            <a:r>
              <a:rPr lang="en-US" dirty="0" smtClean="0">
                <a:solidFill>
                  <a:schemeClr val="bg2"/>
                </a:solidFill>
                <a:latin typeface="Calibri" pitchFamily="34" charset="0"/>
                <a:cs typeface="Calibri" pitchFamily="34" charset="0"/>
              </a:rPr>
              <a:t>         P</a:t>
            </a:r>
            <a:r>
              <a:rPr lang="fr-FR" dirty="0" err="1" smtClean="0">
                <a:solidFill>
                  <a:schemeClr val="bg2"/>
                </a:solidFill>
                <a:latin typeface="Calibri" pitchFamily="34" charset="0"/>
                <a:cs typeface="Calibri" pitchFamily="34" charset="0"/>
              </a:rPr>
              <a:t>âques</a:t>
            </a:r>
            <a:r>
              <a:rPr lang="fr-FR"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péché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expié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colère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détournée</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pardonné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paix</a:t>
            </a:r>
            <a:r>
              <a:rPr lang="en-US" dirty="0" smtClean="0">
                <a:solidFill>
                  <a:schemeClr val="bg2"/>
                </a:solidFill>
                <a:latin typeface="Calibri" pitchFamily="34" charset="0"/>
                <a:cs typeface="Calibri" pitchFamily="34" charset="0"/>
              </a:rPr>
              <a:t> avec </a:t>
            </a:r>
            <a:r>
              <a:rPr lang="en-US" dirty="0" err="1" smtClean="0">
                <a:solidFill>
                  <a:schemeClr val="bg2"/>
                </a:solidFill>
                <a:latin typeface="Calibri" pitchFamily="34" charset="0"/>
                <a:cs typeface="Calibri" pitchFamily="34" charset="0"/>
              </a:rPr>
              <a:t>Dieu</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réconcilié</a:t>
            </a:r>
            <a:r>
              <a:rPr lang="en-US" dirty="0" smtClean="0">
                <a:solidFill>
                  <a:schemeClr val="bg2"/>
                </a:solidFill>
                <a:latin typeface="Calibri" pitchFamily="34" charset="0"/>
                <a:cs typeface="Calibri" pitchFamily="34" charset="0"/>
              </a:rPr>
              <a:t>   vie </a:t>
            </a:r>
            <a:r>
              <a:rPr lang="en-US" dirty="0" err="1" smtClean="0">
                <a:solidFill>
                  <a:schemeClr val="bg2"/>
                </a:solidFill>
                <a:latin typeface="Calibri" pitchFamily="34" charset="0"/>
                <a:cs typeface="Calibri" pitchFamily="34" charset="0"/>
              </a:rPr>
              <a:t>éternelle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adopté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accueilli</a:t>
            </a:r>
            <a:endParaRPr lang="en-US" dirty="0" smtClean="0">
              <a:solidFill>
                <a:schemeClr val="bg2"/>
              </a:solidFill>
              <a:latin typeface="Calibri" pitchFamily="34" charset="0"/>
              <a:cs typeface="Calibri" pitchFamily="34" charset="0"/>
            </a:endParaRPr>
          </a:p>
          <a:p>
            <a:pPr algn="ctr">
              <a:lnSpc>
                <a:spcPts val="1400"/>
              </a:lnSpc>
            </a:pPr>
            <a:r>
              <a:rPr kumimoji="0" lang="en-CA" altLang="ko-KR" b="0" i="0" u="none" strike="noStrike" cap="none" normalizeH="0" baseline="0" dirty="0" smtClean="0">
                <a:ln>
                  <a:noFill/>
                </a:ln>
                <a:solidFill>
                  <a:schemeClr val="bg2"/>
                </a:solidFill>
                <a:effectLst/>
                <a:latin typeface="Calibri" pitchFamily="34" charset="0"/>
                <a:ea typeface="Malgun Gothic" pitchFamily="34" charset="-127"/>
                <a:cs typeface="Calibri" pitchFamily="34" charset="0"/>
              </a:rPr>
              <a:t> </a:t>
            </a:r>
            <a:r>
              <a:rPr lang="fr-FR" dirty="0" smtClean="0">
                <a:solidFill>
                  <a:schemeClr val="bg2"/>
                </a:solidFill>
                <a:latin typeface="Calibri" pitchFamily="34" charset="0"/>
                <a:cs typeface="Calibri" pitchFamily="34" charset="0"/>
              </a:rPr>
              <a:t>rempli et complet en Christ la plénitude de Dieu     </a:t>
            </a:r>
            <a:r>
              <a:rPr lang="fr-CA" dirty="0" smtClean="0">
                <a:solidFill>
                  <a:schemeClr val="bg2"/>
                </a:solidFill>
                <a:latin typeface="Calibri" pitchFamily="34" charset="0"/>
                <a:cs typeface="Calibri" pitchFamily="34" charset="0"/>
              </a:rPr>
              <a:t>béni de toute bénédiction</a:t>
            </a:r>
            <a:endParaRPr lang="en-US" dirty="0" smtClean="0">
              <a:solidFill>
                <a:schemeClr val="bg2"/>
              </a:solidFill>
              <a:latin typeface="Calibri" pitchFamily="34" charset="0"/>
              <a:cs typeface="Calibri" pitchFamily="34" charset="0"/>
            </a:endParaRPr>
          </a:p>
          <a:p>
            <a:pPr algn="ctr">
              <a:lnSpc>
                <a:spcPts val="1400"/>
              </a:lnSpc>
            </a:pPr>
            <a:r>
              <a:rPr lang="en-US" dirty="0" smtClean="0">
                <a:solidFill>
                  <a:schemeClr val="bg2"/>
                </a:solidFill>
                <a:latin typeface="Calibri" pitchFamily="34" charset="0"/>
                <a:cs typeface="Calibri" pitchFamily="34" charset="0"/>
              </a:rPr>
              <a:t>Christ ma </a:t>
            </a:r>
            <a:r>
              <a:rPr lang="en-US" dirty="0" err="1" smtClean="0">
                <a:solidFill>
                  <a:schemeClr val="bg2"/>
                </a:solidFill>
                <a:latin typeface="Calibri" pitchFamily="34" charset="0"/>
                <a:cs typeface="Calibri" pitchFamily="34" charset="0"/>
              </a:rPr>
              <a:t>sagesse</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Dieu</a:t>
            </a:r>
            <a:r>
              <a:rPr lang="en-US" dirty="0" smtClean="0">
                <a:solidFill>
                  <a:schemeClr val="bg2"/>
                </a:solidFill>
                <a:latin typeface="Calibri" pitchFamily="34" charset="0"/>
                <a:cs typeface="Calibri" pitchFamily="34" charset="0"/>
              </a:rPr>
              <a:t>, justice et sanctification et </a:t>
            </a:r>
            <a:r>
              <a:rPr lang="en-US" dirty="0" err="1" smtClean="0">
                <a:solidFill>
                  <a:schemeClr val="bg2"/>
                </a:solidFill>
                <a:latin typeface="Calibri" pitchFamily="34" charset="0"/>
                <a:cs typeface="Calibri" pitchFamily="34" charset="0"/>
              </a:rPr>
              <a:t>rédemption</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délivré</a:t>
            </a:r>
            <a:r>
              <a:rPr lang="en-US" dirty="0" smtClean="0">
                <a:solidFill>
                  <a:schemeClr val="bg2"/>
                </a:solidFill>
                <a:latin typeface="Calibri" pitchFamily="34" charset="0"/>
                <a:cs typeface="Calibri" pitchFamily="34" charset="0"/>
              </a:rPr>
              <a:t> des </a:t>
            </a:r>
            <a:r>
              <a:rPr lang="en-US" dirty="0" err="1" smtClean="0">
                <a:solidFill>
                  <a:schemeClr val="bg2"/>
                </a:solidFill>
                <a:latin typeface="Calibri" pitchFamily="34" charset="0"/>
                <a:cs typeface="Calibri" pitchFamily="34" charset="0"/>
              </a:rPr>
              <a:t>ténèbres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dans</a:t>
            </a:r>
            <a:r>
              <a:rPr lang="fr-FR" dirty="0" smtClean="0">
                <a:solidFill>
                  <a:schemeClr val="bg2"/>
                </a:solidFill>
                <a:latin typeface="Calibri" pitchFamily="34" charset="0"/>
                <a:cs typeface="Calibri" pitchFamily="34" charset="0"/>
              </a:rPr>
              <a:t> la lumière du royaume du Fils           </a:t>
            </a:r>
            <a:r>
              <a:rPr lang="en-US" dirty="0" smtClean="0">
                <a:solidFill>
                  <a:schemeClr val="bg2"/>
                </a:solidFill>
                <a:latin typeface="Calibri" pitchFamily="34" charset="0"/>
                <a:cs typeface="Calibri" pitchFamily="34" charset="0"/>
              </a:rPr>
              <a:t>en Christ et Christ en nous</a:t>
            </a:r>
          </a:p>
          <a:p>
            <a:pPr algn="ctr">
              <a:lnSpc>
                <a:spcPts val="1400"/>
              </a:lnSpc>
            </a:pPr>
            <a:r>
              <a:rPr lang="en-US" dirty="0" smtClean="0">
                <a:solidFill>
                  <a:schemeClr val="bg2"/>
                </a:solidFill>
                <a:latin typeface="Calibri" pitchFamily="34" charset="0"/>
                <a:cs typeface="Calibri" pitchFamily="34" charset="0"/>
              </a:rPr>
              <a:t>en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Saint et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en nous, le temple de </a:t>
            </a:r>
            <a:r>
              <a:rPr lang="en-US" dirty="0" err="1" smtClean="0">
                <a:solidFill>
                  <a:schemeClr val="bg2"/>
                </a:solidFill>
                <a:latin typeface="Calibri" pitchFamily="34" charset="0"/>
                <a:cs typeface="Calibri" pitchFamily="34" charset="0"/>
              </a:rPr>
              <a:t>Dieu</a:t>
            </a:r>
            <a:r>
              <a:rPr lang="en-US" dirty="0" smtClean="0">
                <a:solidFill>
                  <a:schemeClr val="bg2"/>
                </a:solidFill>
                <a:latin typeface="Calibri" pitchFamily="34" charset="0"/>
                <a:cs typeface="Calibri" pitchFamily="34" charset="0"/>
              </a:rPr>
              <a:t>                  en le </a:t>
            </a:r>
            <a:r>
              <a:rPr lang="en-US" dirty="0" err="1" smtClean="0">
                <a:solidFill>
                  <a:schemeClr val="bg2"/>
                </a:solidFill>
                <a:latin typeface="Calibri" pitchFamily="34" charset="0"/>
                <a:cs typeface="Calibri" pitchFamily="34" charset="0"/>
              </a:rPr>
              <a:t>Père</a:t>
            </a:r>
            <a:r>
              <a:rPr lang="en-US" dirty="0" smtClean="0">
                <a:solidFill>
                  <a:schemeClr val="bg2"/>
                </a:solidFill>
                <a:latin typeface="Calibri" pitchFamily="34" charset="0"/>
                <a:cs typeface="Calibri" pitchFamily="34" charset="0"/>
              </a:rPr>
              <a:t> et le </a:t>
            </a:r>
            <a:r>
              <a:rPr lang="en-US" dirty="0" err="1" smtClean="0">
                <a:solidFill>
                  <a:schemeClr val="bg2"/>
                </a:solidFill>
                <a:latin typeface="Calibri" pitchFamily="34" charset="0"/>
                <a:cs typeface="Calibri" pitchFamily="34" charset="0"/>
              </a:rPr>
              <a:t>Père</a:t>
            </a:r>
            <a:r>
              <a:rPr lang="en-US" dirty="0" smtClean="0">
                <a:solidFill>
                  <a:schemeClr val="bg2"/>
                </a:solidFill>
                <a:latin typeface="Calibri" pitchFamily="34" charset="0"/>
                <a:cs typeface="Calibri" pitchFamily="34" charset="0"/>
              </a:rPr>
              <a:t> en nous</a:t>
            </a:r>
          </a:p>
          <a:p>
            <a:pPr algn="ctr">
              <a:lnSpc>
                <a:spcPts val="1400"/>
              </a:lnSpc>
            </a:pPr>
            <a:r>
              <a:rPr lang="en-US" dirty="0" err="1" smtClean="0">
                <a:solidFill>
                  <a:schemeClr val="bg2"/>
                </a:solidFill>
                <a:latin typeface="Calibri" pitchFamily="34" charset="0"/>
                <a:cs typeface="Calibri" pitchFamily="34" charset="0"/>
              </a:rPr>
              <a:t>immergé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dans</a:t>
            </a:r>
            <a:r>
              <a:rPr lang="en-US" dirty="0" smtClean="0">
                <a:solidFill>
                  <a:schemeClr val="bg2"/>
                </a:solidFill>
                <a:latin typeface="Calibri" pitchFamily="34" charset="0"/>
                <a:cs typeface="Calibri" pitchFamily="34" charset="0"/>
              </a:rPr>
              <a:t> le </a:t>
            </a:r>
            <a:r>
              <a:rPr lang="en-US" dirty="0" err="1" smtClean="0">
                <a:solidFill>
                  <a:schemeClr val="bg2"/>
                </a:solidFill>
                <a:latin typeface="Calibri" pitchFamily="34" charset="0"/>
                <a:cs typeface="Calibri" pitchFamily="34" charset="0"/>
              </a:rPr>
              <a:t>Père</a:t>
            </a:r>
            <a:r>
              <a:rPr lang="en-US" dirty="0" smtClean="0">
                <a:solidFill>
                  <a:schemeClr val="bg2"/>
                </a:solidFill>
                <a:latin typeface="Calibri" pitchFamily="34" charset="0"/>
                <a:cs typeface="Calibri" pitchFamily="34" charset="0"/>
              </a:rPr>
              <a:t>, le </a:t>
            </a:r>
            <a:r>
              <a:rPr lang="en-US" dirty="0" err="1" smtClean="0">
                <a:solidFill>
                  <a:schemeClr val="bg2"/>
                </a:solidFill>
                <a:latin typeface="Calibri" pitchFamily="34" charset="0"/>
                <a:cs typeface="Calibri" pitchFamily="34" charset="0"/>
              </a:rPr>
              <a:t>Fils</a:t>
            </a:r>
            <a:r>
              <a:rPr lang="en-US"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communion avec le </a:t>
            </a:r>
            <a:r>
              <a:rPr lang="en-US" dirty="0" err="1" smtClean="0">
                <a:solidFill>
                  <a:schemeClr val="bg2"/>
                </a:solidFill>
                <a:latin typeface="Calibri" pitchFamily="34" charset="0"/>
                <a:cs typeface="Calibri" pitchFamily="34" charset="0"/>
              </a:rPr>
              <a:t>Père</a:t>
            </a:r>
            <a:r>
              <a:rPr lang="en-US" dirty="0" smtClean="0">
                <a:solidFill>
                  <a:schemeClr val="bg2"/>
                </a:solidFill>
                <a:latin typeface="Calibri" pitchFamily="34" charset="0"/>
                <a:cs typeface="Calibri" pitchFamily="34" charset="0"/>
              </a:rPr>
              <a:t>, le </a:t>
            </a:r>
            <a:r>
              <a:rPr lang="en-US" dirty="0" err="1" smtClean="0">
                <a:solidFill>
                  <a:schemeClr val="bg2"/>
                </a:solidFill>
                <a:latin typeface="Calibri" pitchFamily="34" charset="0"/>
                <a:cs typeface="Calibri" pitchFamily="34" charset="0"/>
              </a:rPr>
              <a:t>Fils</a:t>
            </a:r>
            <a:r>
              <a:rPr lang="en-US"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ils</a:t>
            </a:r>
            <a:r>
              <a:rPr lang="en-US" dirty="0" smtClean="0">
                <a:solidFill>
                  <a:schemeClr val="bg2"/>
                </a:solidFill>
                <a:latin typeface="Calibri" pitchFamily="34" charset="0"/>
                <a:cs typeface="Calibri" pitchFamily="34" charset="0"/>
              </a:rPr>
              <a:t> avec nous   </a:t>
            </a:r>
          </a:p>
          <a:p>
            <a:pPr algn="ctr">
              <a:lnSpc>
                <a:spcPts val="1400"/>
              </a:lnSpc>
            </a:pPr>
            <a:r>
              <a:rPr lang="en-US" dirty="0" err="1" smtClean="0">
                <a:solidFill>
                  <a:schemeClr val="bg2"/>
                </a:solidFill>
                <a:latin typeface="Calibri" pitchFamily="34" charset="0"/>
                <a:cs typeface="Calibri" pitchFamily="34" charset="0"/>
              </a:rPr>
              <a:t>accès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prières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exaucées</a:t>
            </a:r>
            <a:r>
              <a:rPr lang="en-US" dirty="0" smtClean="0">
                <a:solidFill>
                  <a:schemeClr val="bg2"/>
                </a:solidFill>
                <a:latin typeface="Calibri" pitchFamily="34" charset="0"/>
                <a:cs typeface="Calibri" pitchFamily="34" charset="0"/>
              </a:rPr>
              <a:t> au nom de </a:t>
            </a:r>
            <a:r>
              <a:rPr lang="en-US" dirty="0" err="1" smtClean="0">
                <a:solidFill>
                  <a:schemeClr val="bg2"/>
                </a:solidFill>
                <a:latin typeface="Calibri" pitchFamily="34" charset="0"/>
                <a:cs typeface="Calibri" pitchFamily="34" charset="0"/>
              </a:rPr>
              <a:t>Jésus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miséricorde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grâce</a:t>
            </a:r>
            <a:r>
              <a:rPr lang="en-US"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secours</a:t>
            </a:r>
            <a:r>
              <a:rPr lang="en-US" dirty="0" smtClean="0">
                <a:solidFill>
                  <a:schemeClr val="bg2"/>
                </a:solidFill>
                <a:latin typeface="Calibri" pitchFamily="34" charset="0"/>
                <a:cs typeface="Calibri" pitchFamily="34" charset="0"/>
              </a:rPr>
              <a:t> au </a:t>
            </a:r>
            <a:r>
              <a:rPr lang="en-US" dirty="0" err="1" smtClean="0">
                <a:solidFill>
                  <a:schemeClr val="bg2"/>
                </a:solidFill>
                <a:latin typeface="Calibri" pitchFamily="34" charset="0"/>
                <a:cs typeface="Calibri" pitchFamily="34" charset="0"/>
              </a:rPr>
              <a:t>trône</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grâce</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Dieu</a:t>
            </a:r>
            <a:endParaRPr lang="en-US" dirty="0" smtClean="0">
              <a:solidFill>
                <a:schemeClr val="bg2"/>
              </a:solidFill>
              <a:latin typeface="Calibri" pitchFamily="34" charset="0"/>
              <a:cs typeface="Calibri" pitchFamily="34" charset="0"/>
            </a:endParaRPr>
          </a:p>
          <a:p>
            <a:pPr algn="ctr">
              <a:lnSpc>
                <a:spcPts val="1400"/>
              </a:lnSpc>
            </a:pPr>
            <a:r>
              <a:rPr lang="en-US" dirty="0" smtClean="0">
                <a:solidFill>
                  <a:schemeClr val="bg2"/>
                </a:solidFill>
                <a:latin typeface="Calibri" pitchFamily="34" charset="0"/>
                <a:cs typeface="Calibri" pitchFamily="34" charset="0"/>
              </a:rPr>
              <a:t>tout </a:t>
            </a:r>
            <a:r>
              <a:rPr lang="en-US" dirty="0" err="1" smtClean="0">
                <a:solidFill>
                  <a:schemeClr val="bg2"/>
                </a:solidFill>
                <a:latin typeface="Calibri" pitchFamily="34" charset="0"/>
                <a:cs typeface="Calibri" pitchFamily="34" charset="0"/>
              </a:rPr>
              <a:t>besoin</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comblé</a:t>
            </a:r>
            <a:r>
              <a:rPr lang="en-US" dirty="0" smtClean="0">
                <a:solidFill>
                  <a:schemeClr val="bg2"/>
                </a:solidFill>
                <a:latin typeface="Calibri" pitchFamily="34" charset="0"/>
                <a:cs typeface="Calibri" pitchFamily="34" charset="0"/>
              </a:rPr>
              <a:t>            </a:t>
            </a:r>
            <a:r>
              <a:rPr lang="fr-CA" dirty="0" smtClean="0">
                <a:solidFill>
                  <a:schemeClr val="bg2"/>
                </a:solidFill>
                <a:latin typeface="Calibri" pitchFamily="34" charset="0"/>
                <a:cs typeface="Calibri" pitchFamily="34" charset="0"/>
              </a:rPr>
              <a:t>l’Esprit prie pour nous et nous aide à prier par l’Esprit avec la parole de Dieu </a:t>
            </a:r>
            <a:endParaRPr lang="en-US" dirty="0" smtClean="0">
              <a:solidFill>
                <a:schemeClr val="bg2"/>
              </a:solidFill>
              <a:latin typeface="Calibri" pitchFamily="34" charset="0"/>
              <a:cs typeface="Calibri" pitchFamily="34" charset="0"/>
            </a:endParaRPr>
          </a:p>
          <a:p>
            <a:pPr algn="ctr">
              <a:lnSpc>
                <a:spcPts val="1400"/>
              </a:lnSpc>
            </a:pPr>
            <a:r>
              <a:rPr lang="fr-FR" dirty="0" smtClean="0">
                <a:solidFill>
                  <a:schemeClr val="bg2"/>
                </a:solidFill>
                <a:latin typeface="Calibri" pitchFamily="34" charset="0"/>
                <a:cs typeface="Calibri" pitchFamily="34" charset="0"/>
              </a:rPr>
              <a:t>notre Souverain Sacrificateur intercède pour nous en tant que notre seul médiateur et rançon pour tous</a:t>
            </a:r>
          </a:p>
          <a:p>
            <a:pPr algn="ctr">
              <a:lnSpc>
                <a:spcPts val="1400"/>
              </a:lnSpc>
            </a:pPr>
            <a:r>
              <a:rPr lang="fr-FR" dirty="0" smtClean="0">
                <a:solidFill>
                  <a:schemeClr val="bg2"/>
                </a:solidFill>
                <a:latin typeface="Calibri" pitchFamily="34" charset="0"/>
                <a:cs typeface="Calibri" pitchFamily="34" charset="0"/>
              </a:rPr>
              <a:t>notre Souverain Sacrificateur est notre avocat avec sa seul propitiation pour nos péchés dans notre défense</a:t>
            </a:r>
            <a:endParaRPr lang="fr-CA" dirty="0" smtClean="0">
              <a:solidFill>
                <a:schemeClr val="bg2"/>
              </a:solidFill>
              <a:latin typeface="Calibri" pitchFamily="34" charset="0"/>
              <a:cs typeface="Calibri" pitchFamily="34" charset="0"/>
            </a:endParaRPr>
          </a:p>
          <a:p>
            <a:pPr>
              <a:lnSpc>
                <a:spcPts val="1400"/>
              </a:lnSpc>
            </a:pPr>
            <a:r>
              <a:rPr lang="en-US" dirty="0" smtClean="0">
                <a:latin typeface="Calibri" pitchFamily="34" charset="0"/>
                <a:cs typeface="Calibri" pitchFamily="34" charset="0"/>
              </a:rPr>
              <a:t>    </a:t>
            </a:r>
            <a:r>
              <a:rPr lang="en-US" dirty="0" err="1" smtClean="0">
                <a:latin typeface="Calibri" pitchFamily="34" charset="0"/>
                <a:cs typeface="Calibri" pitchFamily="34" charset="0"/>
              </a:rPr>
              <a:t>immergé</a:t>
            </a:r>
            <a:r>
              <a:rPr lang="en-US" dirty="0" smtClean="0">
                <a:latin typeface="Calibri" pitchFamily="34" charset="0"/>
                <a:cs typeface="Calibri" pitchFamily="34" charset="0"/>
              </a:rPr>
              <a:t> et </a:t>
            </a:r>
            <a:r>
              <a:rPr lang="en-US" dirty="0" err="1" smtClean="0">
                <a:latin typeface="Calibri" pitchFamily="34" charset="0"/>
                <a:cs typeface="Calibri" pitchFamily="34" charset="0"/>
              </a:rPr>
              <a:t>une</a:t>
            </a:r>
            <a:r>
              <a:rPr lang="en-US" dirty="0" smtClean="0">
                <a:latin typeface="Calibri" pitchFamily="34" charset="0"/>
                <a:cs typeface="Calibri" pitchFamily="34" charset="0"/>
              </a:rPr>
              <a:t> </a:t>
            </a:r>
            <a:r>
              <a:rPr lang="fr-FR" dirty="0" smtClean="0">
                <a:latin typeface="Calibri" pitchFamily="34" charset="0"/>
                <a:cs typeface="Calibri" pitchFamily="34" charset="0"/>
              </a:rPr>
              <a:t>même plante </a:t>
            </a:r>
            <a:r>
              <a:rPr lang="en-US" dirty="0" smtClean="0">
                <a:latin typeface="Calibri" pitchFamily="34" charset="0"/>
                <a:cs typeface="Calibri" pitchFamily="34" charset="0"/>
              </a:rPr>
              <a:t>avec                                                                 Christ </a:t>
            </a:r>
            <a:r>
              <a:rPr lang="en-US" dirty="0" err="1" smtClean="0">
                <a:latin typeface="Calibri" pitchFamily="34" charset="0"/>
                <a:cs typeface="Calibri" pitchFamily="34" charset="0"/>
              </a:rPr>
              <a:t>dans</a:t>
            </a:r>
            <a:r>
              <a:rPr lang="en-US" dirty="0" smtClean="0">
                <a:latin typeface="Calibri" pitchFamily="34" charset="0"/>
                <a:cs typeface="Calibri" pitchFamily="34" charset="0"/>
              </a:rPr>
              <a:t> </a:t>
            </a:r>
            <a:r>
              <a:rPr lang="en-US" dirty="0" err="1" smtClean="0">
                <a:latin typeface="Calibri" pitchFamily="34" charset="0"/>
                <a:cs typeface="Calibri" pitchFamily="34" charset="0"/>
              </a:rPr>
              <a:t>sa</a:t>
            </a:r>
            <a:r>
              <a:rPr lang="en-US" dirty="0" smtClean="0">
                <a:latin typeface="Calibri" pitchFamily="34" charset="0"/>
                <a:cs typeface="Calibri" pitchFamily="34" charset="0"/>
              </a:rPr>
              <a:t> mort et </a:t>
            </a:r>
            <a:r>
              <a:rPr lang="en-US" dirty="0" err="1" smtClean="0">
                <a:latin typeface="Calibri" pitchFamily="34" charset="0"/>
                <a:cs typeface="Calibri" pitchFamily="34" charset="0"/>
              </a:rPr>
              <a:t>sa</a:t>
            </a:r>
            <a:r>
              <a:rPr lang="en-US" dirty="0" smtClean="0">
                <a:latin typeface="Calibri" pitchFamily="34" charset="0"/>
                <a:cs typeface="Calibri" pitchFamily="34" charset="0"/>
              </a:rPr>
              <a:t> </a:t>
            </a:r>
            <a:r>
              <a:rPr lang="en-US" dirty="0" err="1" smtClean="0">
                <a:latin typeface="Calibri" pitchFamily="34" charset="0"/>
                <a:cs typeface="Calibri" pitchFamily="34" charset="0"/>
              </a:rPr>
              <a:t>résurrection</a:t>
            </a:r>
            <a:r>
              <a:rPr lang="en-US" dirty="0" smtClean="0">
                <a:latin typeface="Calibri" pitchFamily="34" charset="0"/>
                <a:cs typeface="Calibri" pitchFamily="34" charset="0"/>
              </a:rPr>
              <a:t> </a:t>
            </a:r>
          </a:p>
          <a:p>
            <a:pPr algn="ctr">
              <a:lnSpc>
                <a:spcPts val="1400"/>
              </a:lnSpc>
            </a:pP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vieil</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homme</a:t>
            </a:r>
            <a:r>
              <a:rPr lang="en-US" dirty="0" smtClean="0">
                <a:solidFill>
                  <a:schemeClr val="bg2"/>
                </a:solidFill>
                <a:latin typeface="Calibri" pitchFamily="34" charset="0"/>
                <a:cs typeface="Calibri" pitchFamily="34" charset="0"/>
              </a:rPr>
              <a:t> c</a:t>
            </a:r>
            <a:r>
              <a:rPr lang="fr-CA" dirty="0" err="1" smtClean="0">
                <a:solidFill>
                  <a:schemeClr val="bg2"/>
                </a:solidFill>
                <a:latin typeface="Calibri" pitchFamily="34" charset="0"/>
                <a:cs typeface="Calibri" pitchFamily="34" charset="0"/>
              </a:rPr>
              <a:t>rucifié</a:t>
            </a:r>
            <a:r>
              <a:rPr lang="fr-CA" dirty="0" smtClean="0">
                <a:solidFill>
                  <a:schemeClr val="bg2"/>
                </a:solidFill>
                <a:latin typeface="Calibri" pitchFamily="34" charset="0"/>
                <a:cs typeface="Calibri" pitchFamily="34" charset="0"/>
              </a:rPr>
              <a:t> et enseveli avec Christ                                     nouvel homme ressuscité et vivant avec Christ</a:t>
            </a:r>
            <a:endParaRPr lang="en-US" dirty="0" smtClean="0">
              <a:solidFill>
                <a:schemeClr val="bg2"/>
              </a:solidFill>
              <a:latin typeface="Calibri" pitchFamily="34" charset="0"/>
              <a:cs typeface="Calibri" pitchFamily="34" charset="0"/>
            </a:endParaRPr>
          </a:p>
          <a:p>
            <a:pPr algn="ctr">
              <a:lnSpc>
                <a:spcPts val="1400"/>
              </a:lnSpc>
            </a:pPr>
            <a:r>
              <a:rPr lang="en-US" dirty="0" smtClean="0">
                <a:solidFill>
                  <a:schemeClr val="bg2"/>
                </a:solidFill>
                <a:latin typeface="Calibri" pitchFamily="34" charset="0"/>
                <a:cs typeface="Calibri" pitchFamily="34" charset="0"/>
              </a:rPr>
              <a:t>mort au </a:t>
            </a:r>
            <a:r>
              <a:rPr lang="en-US" dirty="0" err="1" smtClean="0">
                <a:solidFill>
                  <a:schemeClr val="bg2"/>
                </a:solidFill>
                <a:latin typeface="Calibri" pitchFamily="34" charset="0"/>
                <a:cs typeface="Calibri" pitchFamily="34" charset="0"/>
              </a:rPr>
              <a:t>péché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libéré</a:t>
            </a:r>
            <a:r>
              <a:rPr lang="en-US" dirty="0" smtClean="0">
                <a:solidFill>
                  <a:schemeClr val="bg2"/>
                </a:solidFill>
                <a:latin typeface="Calibri" pitchFamily="34" charset="0"/>
                <a:cs typeface="Calibri" pitchFamily="34" charset="0"/>
              </a:rPr>
              <a:t> du </a:t>
            </a:r>
            <a:r>
              <a:rPr lang="en-US" dirty="0" err="1" smtClean="0">
                <a:solidFill>
                  <a:schemeClr val="bg2"/>
                </a:solidFill>
                <a:latin typeface="Calibri" pitchFamily="34" charset="0"/>
                <a:cs typeface="Calibri" pitchFamily="34" charset="0"/>
              </a:rPr>
              <a:t>péché</a:t>
            </a:r>
            <a:r>
              <a:rPr lang="en-US" dirty="0" smtClean="0">
                <a:solidFill>
                  <a:schemeClr val="bg2"/>
                </a:solidFill>
                <a:latin typeface="Calibri" pitchFamily="34" charset="0"/>
                <a:cs typeface="Calibri" pitchFamily="34" charset="0"/>
              </a:rPr>
              <a:t>                                                                                                          instrument de justice </a:t>
            </a:r>
          </a:p>
          <a:p>
            <a:pPr algn="ctr">
              <a:lnSpc>
                <a:spcPts val="1400"/>
              </a:lnSpc>
            </a:pPr>
            <a:r>
              <a:rPr lang="en-US" dirty="0" err="1" smtClean="0">
                <a:solidFill>
                  <a:schemeClr val="bg2"/>
                </a:solidFill>
                <a:latin typeface="Calibri" pitchFamily="34" charset="0"/>
                <a:cs typeface="Calibri" pitchFamily="34" charset="0"/>
              </a:rPr>
              <a:t>sous</a:t>
            </a:r>
            <a:r>
              <a:rPr lang="en-US" dirty="0" smtClean="0">
                <a:solidFill>
                  <a:schemeClr val="bg2"/>
                </a:solidFill>
                <a:latin typeface="Calibri" pitchFamily="34" charset="0"/>
                <a:cs typeface="Calibri" pitchFamily="34" charset="0"/>
              </a:rPr>
              <a:t> Christ et </a:t>
            </a:r>
            <a:r>
              <a:rPr lang="en-US" dirty="0" err="1" smtClean="0">
                <a:solidFill>
                  <a:schemeClr val="bg2"/>
                </a:solidFill>
                <a:latin typeface="Calibri" pitchFamily="34" charset="0"/>
                <a:cs typeface="Calibri" pitchFamily="34" charset="0"/>
              </a:rPr>
              <a:t>sa</a:t>
            </a:r>
            <a:r>
              <a:rPr lang="en-US" dirty="0" smtClean="0">
                <a:solidFill>
                  <a:schemeClr val="bg2"/>
                </a:solidFill>
                <a:latin typeface="Calibri" pitchFamily="34" charset="0"/>
                <a:cs typeface="Calibri" pitchFamily="34" charset="0"/>
              </a:rPr>
              <a:t> grace </a:t>
            </a:r>
            <a:r>
              <a:rPr lang="en-US" dirty="0" err="1" smtClean="0">
                <a:solidFill>
                  <a:schemeClr val="bg2"/>
                </a:solidFill>
                <a:latin typeface="Calibri" pitchFamily="34" charset="0"/>
                <a:cs typeface="Calibri" pitchFamily="34" charset="0"/>
              </a:rPr>
              <a:t>abondante</a:t>
            </a:r>
            <a:r>
              <a:rPr lang="en-US" dirty="0" smtClean="0">
                <a:solidFill>
                  <a:schemeClr val="bg2"/>
                </a:solidFill>
                <a:latin typeface="Calibri" pitchFamily="34" charset="0"/>
                <a:cs typeface="Calibri" pitchFamily="34" charset="0"/>
              </a:rPr>
              <a:t>                                                                                      </a:t>
            </a:r>
            <a:r>
              <a:rPr lang="fr-FR" dirty="0" smtClean="0">
                <a:solidFill>
                  <a:schemeClr val="bg2"/>
                </a:solidFill>
                <a:latin typeface="Calibri" pitchFamily="34" charset="0"/>
                <a:cs typeface="Calibri" pitchFamily="34" charset="0"/>
              </a:rPr>
              <a:t>esclaves du Christ pas le péché</a:t>
            </a:r>
            <a:endParaRPr lang="en-US" dirty="0" smtClean="0">
              <a:solidFill>
                <a:schemeClr val="bg2"/>
              </a:solidFill>
              <a:latin typeface="Calibri" pitchFamily="34" charset="0"/>
              <a:cs typeface="Calibri" pitchFamily="34" charset="0"/>
            </a:endParaRPr>
          </a:p>
          <a:p>
            <a:pPr algn="ctr">
              <a:lnSpc>
                <a:spcPts val="1400"/>
              </a:lnSpc>
            </a:pPr>
            <a:r>
              <a:rPr lang="fr-FR" dirty="0" smtClean="0">
                <a:solidFill>
                  <a:schemeClr val="bg2"/>
                </a:solidFill>
                <a:latin typeface="Calibri" pitchFamily="34" charset="0"/>
                <a:cs typeface="Calibri" pitchFamily="34" charset="0"/>
              </a:rPr>
              <a:t>attaché au Christ                                                                                                                                                   </a:t>
            </a:r>
            <a:r>
              <a:rPr lang="fr-CA" dirty="0" smtClean="0">
                <a:solidFill>
                  <a:schemeClr val="bg2"/>
                </a:solidFill>
                <a:latin typeface="Calibri" pitchFamily="34" charset="0"/>
                <a:cs typeface="Calibri" pitchFamily="34" charset="0"/>
              </a:rPr>
              <a:t>un avec Christ </a:t>
            </a:r>
          </a:p>
          <a:p>
            <a:pPr algn="ctr">
              <a:lnSpc>
                <a:spcPts val="1400"/>
              </a:lnSpc>
            </a:pPr>
            <a:r>
              <a:rPr lang="fr-CA" dirty="0" smtClean="0">
                <a:solidFill>
                  <a:schemeClr val="bg2"/>
                </a:solidFill>
                <a:latin typeface="Calibri" pitchFamily="34" charset="0"/>
                <a:cs typeface="Calibri" pitchFamily="34" charset="0"/>
              </a:rPr>
              <a:t>assis avec Christ                                                                                                                                caché avec Christ en Dieu                                                                                                                 </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dégagés</a:t>
            </a:r>
            <a:r>
              <a:rPr lang="en-US" dirty="0" smtClean="0">
                <a:solidFill>
                  <a:schemeClr val="bg2"/>
                </a:solidFill>
                <a:latin typeface="Calibri" pitchFamily="34" charset="0"/>
                <a:cs typeface="Calibri" pitchFamily="34" charset="0"/>
              </a:rPr>
              <a:t> de la </a:t>
            </a:r>
            <a:r>
              <a:rPr lang="en-US" dirty="0" err="1" smtClean="0">
                <a:solidFill>
                  <a:schemeClr val="bg2"/>
                </a:solidFill>
                <a:latin typeface="Calibri" pitchFamily="34" charset="0"/>
                <a:cs typeface="Calibri" pitchFamily="34" charset="0"/>
              </a:rPr>
              <a:t>loi</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marié</a:t>
            </a:r>
            <a:r>
              <a:rPr lang="en-US" dirty="0" smtClean="0">
                <a:solidFill>
                  <a:schemeClr val="bg2"/>
                </a:solidFill>
                <a:latin typeface="Calibri" pitchFamily="34" charset="0"/>
                <a:cs typeface="Calibri" pitchFamily="34" charset="0"/>
              </a:rPr>
              <a:t> à Christ                                                                                                             </a:t>
            </a:r>
            <a:r>
              <a:rPr lang="en-US" dirty="0" err="1" smtClean="0">
                <a:solidFill>
                  <a:schemeClr val="bg2"/>
                </a:solidFill>
                <a:latin typeface="Calibri" pitchFamily="34" charset="0"/>
                <a:cs typeface="Calibri" pitchFamily="34" charset="0"/>
              </a:rPr>
              <a:t>sous</a:t>
            </a:r>
            <a:r>
              <a:rPr lang="en-US" dirty="0" smtClean="0">
                <a:solidFill>
                  <a:schemeClr val="bg2"/>
                </a:solidFill>
                <a:latin typeface="Calibri" pitchFamily="34" charset="0"/>
                <a:cs typeface="Calibri" pitchFamily="34" charset="0"/>
              </a:rPr>
              <a:t> la </a:t>
            </a:r>
            <a:r>
              <a:rPr lang="en-US" dirty="0" err="1" smtClean="0">
                <a:solidFill>
                  <a:schemeClr val="bg2"/>
                </a:solidFill>
                <a:latin typeface="Calibri" pitchFamily="34" charset="0"/>
                <a:cs typeface="Calibri" pitchFamily="34" charset="0"/>
              </a:rPr>
              <a:t>loi</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a:t>
            </a:r>
          </a:p>
          <a:p>
            <a:pPr algn="ctr">
              <a:lnSpc>
                <a:spcPts val="1400"/>
              </a:lnSpc>
            </a:pP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l’amour</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Dieu</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répandu</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né</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a:t>
            </a:r>
            <a:r>
              <a:rPr lang="fr-FR" dirty="0" smtClean="0">
                <a:solidFill>
                  <a:schemeClr val="bg2"/>
                </a:solidFill>
                <a:latin typeface="Calibri" pitchFamily="34" charset="0"/>
                <a:cs typeface="Calibri" pitchFamily="34" charset="0"/>
              </a:rPr>
              <a:t>né de Dieu</a:t>
            </a:r>
            <a:endParaRPr lang="en-US" dirty="0" smtClean="0">
              <a:solidFill>
                <a:schemeClr val="bg2"/>
              </a:solidFill>
              <a:latin typeface="Calibri" pitchFamily="34" charset="0"/>
              <a:cs typeface="Calibri" pitchFamily="34" charset="0"/>
            </a:endParaRPr>
          </a:p>
          <a:p>
            <a:pPr algn="ctr">
              <a:lnSpc>
                <a:spcPts val="1400"/>
              </a:lnSpc>
            </a:pPr>
            <a:r>
              <a:rPr lang="fr-CA" dirty="0" smtClean="0">
                <a:solidFill>
                  <a:schemeClr val="bg2"/>
                </a:solidFill>
                <a:latin typeface="Calibri" pitchFamily="34" charset="0"/>
                <a:cs typeface="Calibri" pitchFamily="34" charset="0"/>
              </a:rPr>
              <a:t>donné, recevoir, avoir le don de l'Esprit                                                                          </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fleuves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d'eau</a:t>
            </a:r>
            <a:r>
              <a:rPr lang="en-US" dirty="0" smtClean="0">
                <a:solidFill>
                  <a:schemeClr val="bg2"/>
                </a:solidFill>
                <a:latin typeface="Calibri" pitchFamily="34" charset="0"/>
                <a:cs typeface="Calibri" pitchFamily="34" charset="0"/>
              </a:rPr>
              <a:t> vive de </a:t>
            </a:r>
            <a:r>
              <a:rPr lang="en-US" dirty="0" err="1" smtClean="0">
                <a:solidFill>
                  <a:schemeClr val="bg2"/>
                </a:solidFill>
                <a:latin typeface="Calibri" pitchFamily="34" charset="0"/>
                <a:cs typeface="Calibri" pitchFamily="34" charset="0"/>
              </a:rPr>
              <a:t>l'Esprit</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immergé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dans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a:t>
            </a:r>
            <a:r>
              <a:rPr lang="fr-CA" dirty="0" smtClean="0">
                <a:solidFill>
                  <a:schemeClr val="bg2"/>
                </a:solidFill>
                <a:latin typeface="Calibri" pitchFamily="34" charset="0"/>
                <a:cs typeface="Calibri" pitchFamily="34" charset="0"/>
              </a:rPr>
              <a:t>l'Esprit vient et descend sur nous</a:t>
            </a:r>
          </a:p>
          <a:p>
            <a:pPr algn="ctr">
              <a:lnSpc>
                <a:spcPts val="1400"/>
              </a:lnSpc>
            </a:pPr>
            <a:r>
              <a:rPr lang="fr-FR" dirty="0" smtClean="0">
                <a:solidFill>
                  <a:schemeClr val="bg2"/>
                </a:solidFill>
                <a:latin typeface="Calibri" pitchFamily="34" charset="0"/>
                <a:cs typeface="Calibri" pitchFamily="34" charset="0"/>
              </a:rPr>
              <a:t>puissance de l'Esprit être ambassadeurs                                                                </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oint</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scellé</a:t>
            </a:r>
            <a:r>
              <a:rPr lang="en-US"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garantie</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l’Esprit</a:t>
            </a:r>
            <a:endParaRPr lang="en-US" dirty="0" smtClean="0">
              <a:solidFill>
                <a:schemeClr val="bg2"/>
              </a:solidFill>
              <a:latin typeface="Calibri" pitchFamily="34" charset="0"/>
              <a:cs typeface="Calibri" pitchFamily="34" charset="0"/>
            </a:endParaRPr>
          </a:p>
          <a:p>
            <a:pPr algn="ctr">
              <a:lnSpc>
                <a:spcPts val="1400"/>
              </a:lnSpc>
            </a:pPr>
            <a:r>
              <a:rPr lang="fr-FR" dirty="0" smtClean="0">
                <a:solidFill>
                  <a:schemeClr val="bg2"/>
                </a:solidFill>
                <a:latin typeface="Calibri" pitchFamily="34" charset="0"/>
                <a:cs typeface="Calibri" pitchFamily="34" charset="0"/>
              </a:rPr>
              <a:t>c</a:t>
            </a:r>
            <a:r>
              <a:rPr lang="en-US" dirty="0" err="1" smtClean="0">
                <a:solidFill>
                  <a:schemeClr val="bg2"/>
                </a:solidFill>
                <a:latin typeface="Calibri" pitchFamily="34" charset="0"/>
                <a:cs typeface="Calibri" pitchFamily="34" charset="0"/>
              </a:rPr>
              <a:t>onsolé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enseigné</a:t>
            </a:r>
            <a:r>
              <a:rPr lang="en-US" dirty="0" smtClean="0">
                <a:solidFill>
                  <a:schemeClr val="bg2"/>
                </a:solidFill>
                <a:latin typeface="Calibri" pitchFamily="34" charset="0"/>
                <a:cs typeface="Calibri" pitchFamily="34" charset="0"/>
              </a:rPr>
              <a:t> par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conduit par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a:t>
            </a:r>
          </a:p>
          <a:p>
            <a:pPr algn="ctr">
              <a:lnSpc>
                <a:spcPts val="1400"/>
              </a:lnSpc>
            </a:pPr>
            <a:r>
              <a:rPr lang="en-US" dirty="0" err="1" smtClean="0">
                <a:solidFill>
                  <a:schemeClr val="bg2"/>
                </a:solidFill>
                <a:latin typeface="Calibri" pitchFamily="34" charset="0"/>
                <a:cs typeface="Calibri" pitchFamily="34" charset="0"/>
              </a:rPr>
              <a:t>sanctifié</a:t>
            </a:r>
            <a:r>
              <a:rPr lang="en-US" dirty="0" smtClean="0">
                <a:solidFill>
                  <a:schemeClr val="bg2"/>
                </a:solidFill>
                <a:latin typeface="Calibri" pitchFamily="34" charset="0"/>
                <a:cs typeface="Calibri" pitchFamily="34" charset="0"/>
              </a:rPr>
              <a:t> par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dons par </a:t>
            </a:r>
            <a:r>
              <a:rPr lang="en-US" dirty="0" err="1" smtClean="0">
                <a:solidFill>
                  <a:schemeClr val="bg2"/>
                </a:solidFill>
                <a:latin typeface="Calibri" pitchFamily="34" charset="0"/>
                <a:cs typeface="Calibri" pitchFamily="34" charset="0"/>
              </a:rPr>
              <a:t>l’Esprit</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rempli</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circoncis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dans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l'Esprit</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grande</a:t>
            </a:r>
            <a:r>
              <a:rPr lang="en-US" dirty="0" smtClean="0">
                <a:solidFill>
                  <a:schemeClr val="bg2"/>
                </a:solidFill>
                <a:latin typeface="Calibri" pitchFamily="34" charset="0"/>
                <a:cs typeface="Calibri" pitchFamily="34" charset="0"/>
              </a:rPr>
              <a:t> puissance de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l’ouvrage</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Dieu</a:t>
            </a:r>
            <a:r>
              <a:rPr lang="en-US" dirty="0" smtClean="0">
                <a:solidFill>
                  <a:schemeClr val="bg2"/>
                </a:solidFill>
                <a:latin typeface="Calibri" pitchFamily="34" charset="0"/>
                <a:cs typeface="Calibri" pitchFamily="34" charset="0"/>
              </a:rPr>
              <a:t> par </a:t>
            </a:r>
            <a:r>
              <a:rPr lang="en-US" dirty="0" err="1" smtClean="0">
                <a:solidFill>
                  <a:schemeClr val="bg2"/>
                </a:solidFill>
                <a:latin typeface="Calibri" pitchFamily="34" charset="0"/>
                <a:cs typeface="Calibri" pitchFamily="34" charset="0"/>
              </a:rPr>
              <a:t>l’Esprit</a:t>
            </a:r>
            <a:r>
              <a:rPr lang="en-US" dirty="0" smtClean="0">
                <a:solidFill>
                  <a:schemeClr val="bg2"/>
                </a:solidFill>
                <a:latin typeface="Calibri" pitchFamily="34" charset="0"/>
                <a:cs typeface="Calibri" pitchFamily="34" charset="0"/>
              </a:rPr>
              <a:t>     conduit en </a:t>
            </a:r>
            <a:r>
              <a:rPr lang="en-US" dirty="0" err="1" smtClean="0">
                <a:solidFill>
                  <a:schemeClr val="bg2"/>
                </a:solidFill>
                <a:latin typeface="Calibri" pitchFamily="34" charset="0"/>
                <a:cs typeface="Calibri" pitchFamily="34" charset="0"/>
              </a:rPr>
              <a:t>triomphe</a:t>
            </a:r>
            <a:r>
              <a:rPr lang="en-US" dirty="0" smtClean="0">
                <a:solidFill>
                  <a:schemeClr val="bg2"/>
                </a:solidFill>
                <a:latin typeface="Calibri" pitchFamily="34" charset="0"/>
                <a:cs typeface="Calibri" pitchFamily="34" charset="0"/>
              </a:rPr>
              <a:t> et </a:t>
            </a:r>
            <a:r>
              <a:rPr lang="en-US" dirty="0" err="1" smtClean="0">
                <a:solidFill>
                  <a:schemeClr val="bg2"/>
                </a:solidFill>
                <a:latin typeface="Calibri" pitchFamily="34" charset="0"/>
                <a:cs typeface="Calibri" pitchFamily="34" charset="0"/>
              </a:rPr>
              <a:t>victoire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nike</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membres</a:t>
            </a:r>
            <a:r>
              <a:rPr lang="en-US" dirty="0" smtClean="0">
                <a:solidFill>
                  <a:schemeClr val="bg2"/>
                </a:solidFill>
                <a:latin typeface="Calibri" pitchFamily="34" charset="0"/>
                <a:cs typeface="Calibri" pitchFamily="34" charset="0"/>
              </a:rPr>
              <a:t> du corps de Christ                   </a:t>
            </a:r>
            <a:r>
              <a:rPr lang="fr-FR" dirty="0" smtClean="0">
                <a:solidFill>
                  <a:schemeClr val="bg2"/>
                </a:solidFill>
                <a:latin typeface="Calibri" pitchFamily="34" charset="0"/>
                <a:cs typeface="Calibri" pitchFamily="34" charset="0"/>
              </a:rPr>
              <a:t>frères et </a:t>
            </a:r>
            <a:r>
              <a:rPr lang="fr-FR" dirty="0" err="1" smtClean="0">
                <a:solidFill>
                  <a:schemeClr val="bg2"/>
                </a:solidFill>
                <a:latin typeface="Calibri" pitchFamily="34" charset="0"/>
                <a:cs typeface="Calibri" pitchFamily="34" charset="0"/>
              </a:rPr>
              <a:t>soeurs</a:t>
            </a:r>
            <a:r>
              <a:rPr lang="fr-FR" dirty="0" smtClean="0">
                <a:solidFill>
                  <a:schemeClr val="bg2"/>
                </a:solidFill>
                <a:latin typeface="Calibri" pitchFamily="34" charset="0"/>
                <a:cs typeface="Calibri" pitchFamily="34" charset="0"/>
              </a:rPr>
              <a:t> en Christ</a:t>
            </a:r>
            <a:r>
              <a:rPr lang="en-US" dirty="0" smtClean="0">
                <a:solidFill>
                  <a:schemeClr val="bg2"/>
                </a:solidFill>
                <a:latin typeface="Calibri" pitchFamily="34" charset="0"/>
                <a:cs typeface="Calibri" pitchFamily="34" charset="0"/>
              </a:rPr>
              <a:t>                               branches de Christ </a:t>
            </a:r>
          </a:p>
          <a:p>
            <a:pPr algn="ctr">
              <a:lnSpc>
                <a:spcPts val="1400"/>
              </a:lnSpc>
            </a:pPr>
            <a:r>
              <a:rPr lang="en-US" dirty="0" err="1" smtClean="0">
                <a:solidFill>
                  <a:schemeClr val="bg2"/>
                </a:solidFill>
                <a:latin typeface="Calibri" pitchFamily="34" charset="0"/>
                <a:cs typeface="Calibri" pitchFamily="34" charset="0"/>
              </a:rPr>
              <a:t>une</a:t>
            </a:r>
            <a:r>
              <a:rPr lang="en-US" dirty="0" smtClean="0">
                <a:solidFill>
                  <a:schemeClr val="bg2"/>
                </a:solidFill>
                <a:latin typeface="Calibri" pitchFamily="34" charset="0"/>
                <a:cs typeface="Calibri" pitchFamily="34" charset="0"/>
              </a:rPr>
              <a:t> race </a:t>
            </a:r>
            <a:r>
              <a:rPr lang="en-US" dirty="0" err="1" smtClean="0">
                <a:solidFill>
                  <a:schemeClr val="bg2"/>
                </a:solidFill>
                <a:latin typeface="Calibri" pitchFamily="34" charset="0"/>
                <a:cs typeface="Calibri" pitchFamily="34" charset="0"/>
              </a:rPr>
              <a:t>élue</a:t>
            </a:r>
            <a:r>
              <a:rPr lang="en-US" dirty="0" smtClean="0">
                <a:solidFill>
                  <a:schemeClr val="bg2"/>
                </a:solidFill>
                <a:latin typeface="Calibri" pitchFamily="34" charset="0"/>
                <a:cs typeface="Calibri" pitchFamily="34" charset="0"/>
              </a:rPr>
              <a:t>, un </a:t>
            </a:r>
            <a:r>
              <a:rPr lang="en-US" dirty="0" err="1" smtClean="0">
                <a:solidFill>
                  <a:schemeClr val="bg2"/>
                </a:solidFill>
                <a:latin typeface="Calibri" pitchFamily="34" charset="0"/>
                <a:cs typeface="Calibri" pitchFamily="34" charset="0"/>
              </a:rPr>
              <a:t>sacerdoce</a:t>
            </a:r>
            <a:r>
              <a:rPr lang="en-US" dirty="0" smtClean="0">
                <a:solidFill>
                  <a:schemeClr val="bg2"/>
                </a:solidFill>
                <a:latin typeface="Calibri" pitchFamily="34" charset="0"/>
                <a:cs typeface="Calibri" pitchFamily="34" charset="0"/>
              </a:rPr>
              <a:t> royal, </a:t>
            </a:r>
            <a:r>
              <a:rPr lang="en-US" dirty="0" err="1" smtClean="0">
                <a:solidFill>
                  <a:schemeClr val="bg2"/>
                </a:solidFill>
                <a:latin typeface="Calibri" pitchFamily="34" charset="0"/>
                <a:cs typeface="Calibri" pitchFamily="34" charset="0"/>
              </a:rPr>
              <a:t>une</a:t>
            </a:r>
            <a:r>
              <a:rPr lang="en-US" dirty="0" smtClean="0">
                <a:solidFill>
                  <a:schemeClr val="bg2"/>
                </a:solidFill>
                <a:latin typeface="Calibri" pitchFamily="34" charset="0"/>
                <a:cs typeface="Calibri" pitchFamily="34" charset="0"/>
              </a:rPr>
              <a:t> nation </a:t>
            </a:r>
            <a:r>
              <a:rPr lang="en-US" dirty="0" err="1" smtClean="0">
                <a:solidFill>
                  <a:schemeClr val="bg2"/>
                </a:solidFill>
                <a:latin typeface="Calibri" pitchFamily="34" charset="0"/>
                <a:cs typeface="Calibri" pitchFamily="34" charset="0"/>
              </a:rPr>
              <a:t>sainte</a:t>
            </a:r>
            <a:r>
              <a:rPr lang="en-US" dirty="0" smtClean="0">
                <a:solidFill>
                  <a:schemeClr val="bg2"/>
                </a:solidFill>
                <a:latin typeface="Calibri" pitchFamily="34" charset="0"/>
                <a:cs typeface="Calibri" pitchFamily="34" charset="0"/>
              </a:rPr>
              <a:t>, un </a:t>
            </a:r>
            <a:r>
              <a:rPr lang="en-US" dirty="0" err="1" smtClean="0">
                <a:solidFill>
                  <a:schemeClr val="bg2"/>
                </a:solidFill>
                <a:latin typeface="Calibri" pitchFamily="34" charset="0"/>
                <a:cs typeface="Calibri" pitchFamily="34" charset="0"/>
              </a:rPr>
              <a:t>peuple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acquis</a:t>
            </a:r>
            <a:r>
              <a:rPr lang="en-US" dirty="0" smtClean="0">
                <a:solidFill>
                  <a:schemeClr val="bg2"/>
                </a:solidFill>
                <a:latin typeface="Calibri" pitchFamily="34" charset="0"/>
                <a:cs typeface="Calibri" pitchFamily="34" charset="0"/>
              </a:rPr>
              <a:t>, le </a:t>
            </a:r>
            <a:r>
              <a:rPr lang="en-US" dirty="0" err="1" smtClean="0">
                <a:solidFill>
                  <a:schemeClr val="bg2"/>
                </a:solidFill>
                <a:latin typeface="Calibri" pitchFamily="34" charset="0"/>
                <a:cs typeface="Calibri" pitchFamily="34" charset="0"/>
              </a:rPr>
              <a:t>peuple</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Dieu</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concitoyens</a:t>
            </a:r>
            <a:r>
              <a:rPr lang="en-US" dirty="0" smtClean="0">
                <a:solidFill>
                  <a:schemeClr val="bg2"/>
                </a:solidFill>
                <a:latin typeface="Calibri" pitchFamily="34" charset="0"/>
                <a:cs typeface="Calibri" pitchFamily="34" charset="0"/>
              </a:rPr>
              <a:t> des saints, gens de la </a:t>
            </a:r>
            <a:r>
              <a:rPr lang="en-US" dirty="0" err="1" smtClean="0">
                <a:solidFill>
                  <a:schemeClr val="bg2"/>
                </a:solidFill>
                <a:latin typeface="Calibri" pitchFamily="34" charset="0"/>
                <a:cs typeface="Calibri" pitchFamily="34" charset="0"/>
              </a:rPr>
              <a:t>maison</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Dieu</a:t>
            </a:r>
            <a:endParaRPr lang="en-US" dirty="0" smtClean="0">
              <a:solidFill>
                <a:schemeClr val="bg2"/>
              </a:solidFill>
              <a:latin typeface="Calibri" pitchFamily="34" charset="0"/>
              <a:cs typeface="Calibri" pitchFamily="34" charset="0"/>
            </a:endParaRPr>
          </a:p>
          <a:p>
            <a:pPr algn="ctr">
              <a:lnSpc>
                <a:spcPts val="1400"/>
              </a:lnSpc>
            </a:pP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citoyenneté</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dans</a:t>
            </a:r>
            <a:r>
              <a:rPr lang="en-US" dirty="0" smtClean="0">
                <a:solidFill>
                  <a:schemeClr val="bg2"/>
                </a:solidFill>
                <a:latin typeface="Calibri" pitchFamily="34" charset="0"/>
                <a:cs typeface="Calibri" pitchFamily="34" charset="0"/>
              </a:rPr>
              <a:t> les </a:t>
            </a:r>
            <a:r>
              <a:rPr lang="en-US" dirty="0" err="1" smtClean="0">
                <a:solidFill>
                  <a:schemeClr val="bg2"/>
                </a:solidFill>
                <a:latin typeface="Calibri" pitchFamily="34" charset="0"/>
                <a:cs typeface="Calibri" pitchFamily="34" charset="0"/>
              </a:rPr>
              <a:t>cieux</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l'espérance</a:t>
            </a:r>
            <a:r>
              <a:rPr lang="en-US" dirty="0" smtClean="0">
                <a:solidFill>
                  <a:schemeClr val="bg2"/>
                </a:solidFill>
                <a:latin typeface="Calibri" pitchFamily="34" charset="0"/>
                <a:cs typeface="Calibri" pitchFamily="34" charset="0"/>
              </a:rPr>
              <a:t> de la </a:t>
            </a:r>
            <a:r>
              <a:rPr lang="en-US" dirty="0" err="1" smtClean="0">
                <a:solidFill>
                  <a:schemeClr val="bg2"/>
                </a:solidFill>
                <a:latin typeface="Calibri" pitchFamily="34" charset="0"/>
                <a:cs typeface="Calibri" pitchFamily="34" charset="0"/>
              </a:rPr>
              <a:t>gloire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héritage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héritier</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cohéritier</a:t>
            </a:r>
            <a:endParaRPr lang="en-US" dirty="0" smtClean="0">
              <a:solidFill>
                <a:schemeClr val="bg2"/>
              </a:solidFill>
              <a:latin typeface="Calibri" pitchFamily="34" charset="0"/>
              <a:cs typeface="Calibri" pitchFamily="34" charset="0"/>
            </a:endParaRPr>
          </a:p>
          <a:p>
            <a:pPr algn="ctr">
              <a:lnSpc>
                <a:spcPts val="1400"/>
              </a:lnSpc>
            </a:pPr>
            <a:r>
              <a:rPr lang="en-US" dirty="0" smtClean="0">
                <a:solidFill>
                  <a:schemeClr val="bg2"/>
                </a:solidFill>
                <a:latin typeface="Calibri" pitchFamily="34" charset="0"/>
                <a:cs typeface="Calibri" pitchFamily="34" charset="0"/>
              </a:rPr>
              <a:t>avec Christ à  mort     la perfection en </a:t>
            </a:r>
            <a:r>
              <a:rPr lang="en-US" dirty="0" err="1" smtClean="0">
                <a:solidFill>
                  <a:schemeClr val="bg2"/>
                </a:solidFill>
                <a:latin typeface="Calibri" pitchFamily="34" charset="0"/>
                <a:cs typeface="Calibri" pitchFamily="34" charset="0"/>
              </a:rPr>
              <a:t>sa</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présence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glorifié</a:t>
            </a:r>
            <a:r>
              <a:rPr lang="en-US" dirty="0" smtClean="0">
                <a:solidFill>
                  <a:schemeClr val="bg2"/>
                </a:solidFill>
                <a:latin typeface="Calibri" pitchFamily="34" charset="0"/>
                <a:cs typeface="Calibri" pitchFamily="34" charset="0"/>
              </a:rPr>
              <a:t> pour </a:t>
            </a:r>
            <a:r>
              <a:rPr lang="en-US" dirty="0" err="1" smtClean="0">
                <a:solidFill>
                  <a:schemeClr val="bg2"/>
                </a:solidFill>
                <a:latin typeface="Calibri" pitchFamily="34" charset="0"/>
                <a:cs typeface="Calibri" pitchFamily="34" charset="0"/>
              </a:rPr>
              <a:t>ressembler</a:t>
            </a:r>
            <a:r>
              <a:rPr lang="en-US" dirty="0" smtClean="0">
                <a:solidFill>
                  <a:schemeClr val="bg2"/>
                </a:solidFill>
                <a:latin typeface="Calibri" pitchFamily="34" charset="0"/>
                <a:cs typeface="Calibri" pitchFamily="34" charset="0"/>
              </a:rPr>
              <a:t> à </a:t>
            </a:r>
            <a:r>
              <a:rPr lang="en-US" dirty="0" err="1" smtClean="0">
                <a:solidFill>
                  <a:schemeClr val="bg2"/>
                </a:solidFill>
                <a:latin typeface="Calibri" pitchFamily="34" charset="0"/>
                <a:cs typeface="Calibri" pitchFamily="34" charset="0"/>
              </a:rPr>
              <a:t>Jésus</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dans</a:t>
            </a:r>
            <a:r>
              <a:rPr lang="en-US" dirty="0" smtClean="0">
                <a:solidFill>
                  <a:schemeClr val="bg2"/>
                </a:solidFill>
                <a:latin typeface="Calibri" pitchFamily="34" charset="0"/>
                <a:cs typeface="Calibri" pitchFamily="34" charset="0"/>
              </a:rPr>
              <a:t> le </a:t>
            </a:r>
            <a:r>
              <a:rPr lang="en-US" dirty="0" err="1" smtClean="0">
                <a:solidFill>
                  <a:schemeClr val="bg2"/>
                </a:solidFill>
                <a:latin typeface="Calibri" pitchFamily="34" charset="0"/>
                <a:cs typeface="Calibri" pitchFamily="34" charset="0"/>
              </a:rPr>
              <a:t>royaume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céleste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entrer</a:t>
            </a:r>
            <a:r>
              <a:rPr lang="en-US" dirty="0" smtClean="0">
                <a:solidFill>
                  <a:schemeClr val="bg2"/>
                </a:solidFill>
                <a:latin typeface="Calibri" pitchFamily="34" charset="0"/>
                <a:cs typeface="Calibri" pitchFamily="34" charset="0"/>
              </a:rPr>
              <a:t> joie du Seigneur   </a:t>
            </a:r>
            <a:r>
              <a:rPr lang="en-US" dirty="0" err="1" smtClean="0">
                <a:solidFill>
                  <a:schemeClr val="bg2"/>
                </a:solidFill>
                <a:latin typeface="Calibri" pitchFamily="34" charset="0"/>
                <a:cs typeface="Calibri" pitchFamily="34" charset="0"/>
              </a:rPr>
              <a:t>délivré</a:t>
            </a:r>
            <a:r>
              <a:rPr lang="en-US" dirty="0" smtClean="0">
                <a:solidFill>
                  <a:schemeClr val="bg2"/>
                </a:solidFill>
                <a:latin typeface="Calibri" pitchFamily="34" charset="0"/>
                <a:cs typeface="Calibri" pitchFamily="34" charset="0"/>
              </a:rPr>
              <a:t> de la </a:t>
            </a:r>
            <a:r>
              <a:rPr lang="en-US" dirty="0" err="1" smtClean="0">
                <a:solidFill>
                  <a:schemeClr val="bg2"/>
                </a:solidFill>
                <a:latin typeface="Calibri" pitchFamily="34" charset="0"/>
                <a:cs typeface="Calibri" pitchFamily="34" charset="0"/>
              </a:rPr>
              <a:t>colère</a:t>
            </a:r>
            <a:r>
              <a:rPr lang="en-US" dirty="0" smtClean="0">
                <a:solidFill>
                  <a:schemeClr val="bg2"/>
                </a:solidFill>
                <a:latin typeface="Calibri" pitchFamily="34" charset="0"/>
                <a:cs typeface="Calibri" pitchFamily="34" charset="0"/>
              </a:rPr>
              <a:t> à </a:t>
            </a:r>
            <a:r>
              <a:rPr lang="en-US" dirty="0" err="1" smtClean="0">
                <a:solidFill>
                  <a:schemeClr val="bg2"/>
                </a:solidFill>
                <a:latin typeface="Calibri" pitchFamily="34" charset="0"/>
                <a:cs typeface="Calibri" pitchFamily="34" charset="0"/>
              </a:rPr>
              <a:t>venir</a:t>
            </a:r>
            <a:r>
              <a:rPr lang="en-US" dirty="0" smtClean="0">
                <a:solidFill>
                  <a:schemeClr val="bg2"/>
                </a:solidFill>
                <a:latin typeface="Calibri" pitchFamily="34" charset="0"/>
                <a:cs typeface="Calibri" pitchFamily="34" charset="0"/>
              </a:rPr>
              <a:t>      </a:t>
            </a:r>
          </a:p>
          <a:p>
            <a:pPr algn="ctr">
              <a:lnSpc>
                <a:spcPts val="1400"/>
              </a:lnSpc>
            </a:pPr>
            <a:r>
              <a:rPr lang="en-US" dirty="0" err="1" smtClean="0">
                <a:solidFill>
                  <a:schemeClr val="bg2"/>
                </a:solidFill>
                <a:latin typeface="Calibri" pitchFamily="34" charset="0"/>
                <a:cs typeface="Calibri" pitchFamily="34" charset="0"/>
              </a:rPr>
              <a:t>sa</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bonne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œuvre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rendu</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parfaite</a:t>
            </a:r>
            <a:r>
              <a:rPr lang="en-US" dirty="0" smtClean="0">
                <a:solidFill>
                  <a:schemeClr val="bg2"/>
                </a:solidFill>
                <a:latin typeface="Calibri" pitchFamily="34" charset="0"/>
                <a:cs typeface="Calibri" pitchFamily="34" charset="0"/>
              </a:rPr>
              <a:t>      </a:t>
            </a:r>
            <a:r>
              <a:rPr lang="fr-FR" dirty="0" smtClean="0">
                <a:solidFill>
                  <a:schemeClr val="bg2"/>
                </a:solidFill>
                <a:latin typeface="Calibri" pitchFamily="34" charset="0"/>
                <a:cs typeface="Calibri" pitchFamily="34" charset="0"/>
              </a:rPr>
              <a:t>  </a:t>
            </a:r>
            <a:r>
              <a:rPr lang="en-US" dirty="0" smtClean="0">
                <a:solidFill>
                  <a:schemeClr val="bg2"/>
                </a:solidFill>
                <a:latin typeface="Calibri" pitchFamily="34" charset="0"/>
                <a:cs typeface="Calibri" pitchFamily="34" charset="0"/>
              </a:rPr>
              <a:t>corps de </a:t>
            </a:r>
            <a:r>
              <a:rPr lang="en-US" dirty="0" err="1" smtClean="0">
                <a:solidFill>
                  <a:schemeClr val="bg2"/>
                </a:solidFill>
                <a:latin typeface="Calibri" pitchFamily="34" charset="0"/>
                <a:cs typeface="Calibri" pitchFamily="34" charset="0"/>
              </a:rPr>
              <a:t>résurrection</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comme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Jésus</a:t>
            </a:r>
            <a:endParaRPr lang="en-US" dirty="0" smtClean="0">
              <a:solidFill>
                <a:schemeClr val="bg2"/>
              </a:solidFill>
              <a:latin typeface="Calibri" pitchFamily="34" charset="0"/>
              <a:cs typeface="Calibri" pitchFamily="34" charset="0"/>
            </a:endParaRPr>
          </a:p>
          <a:p>
            <a:pPr algn="ctr">
              <a:lnSpc>
                <a:spcPts val="1400"/>
              </a:lnSpc>
            </a:pPr>
            <a:r>
              <a:rPr lang="en-US" dirty="0" smtClean="0">
                <a:solidFill>
                  <a:schemeClr val="bg2"/>
                </a:solidFill>
                <a:latin typeface="Calibri" pitchFamily="34" charset="0"/>
                <a:cs typeface="Calibri" pitchFamily="34" charset="0"/>
              </a:rPr>
              <a:t>marriage de </a:t>
            </a:r>
            <a:r>
              <a:rPr lang="en-US" dirty="0" err="1" smtClean="0">
                <a:solidFill>
                  <a:schemeClr val="bg2"/>
                </a:solidFill>
                <a:latin typeface="Calibri" pitchFamily="34" charset="0"/>
                <a:cs typeface="Calibri" pitchFamily="34" charset="0"/>
              </a:rPr>
              <a:t>l'Agneau</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toute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larme</a:t>
            </a:r>
            <a:r>
              <a:rPr lang="en-US" dirty="0" smtClean="0">
                <a:solidFill>
                  <a:schemeClr val="bg2"/>
                </a:solidFill>
                <a:latin typeface="Calibri" pitchFamily="34" charset="0"/>
                <a:cs typeface="Calibri" pitchFamily="34" charset="0"/>
              </a:rPr>
              <a:t> de </a:t>
            </a:r>
            <a:r>
              <a:rPr lang="en-US" dirty="0" err="1" smtClean="0">
                <a:solidFill>
                  <a:schemeClr val="bg2"/>
                </a:solidFill>
                <a:latin typeface="Calibri" pitchFamily="34" charset="0"/>
                <a:cs typeface="Calibri" pitchFamily="34" charset="0"/>
              </a:rPr>
              <a:t>nos</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yeux</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essuyée</a:t>
            </a:r>
            <a:endParaRPr lang="en-US" dirty="0" smtClean="0">
              <a:solidFill>
                <a:schemeClr val="bg2"/>
              </a:solidFill>
              <a:latin typeface="Calibri" pitchFamily="34" charset="0"/>
              <a:cs typeface="Calibri" pitchFamily="34" charset="0"/>
            </a:endParaRPr>
          </a:p>
          <a:p>
            <a:pPr algn="ctr">
              <a:lnSpc>
                <a:spcPts val="1400"/>
              </a:lnSpc>
            </a:pPr>
            <a:r>
              <a:rPr lang="en-US" dirty="0" err="1" smtClean="0">
                <a:solidFill>
                  <a:schemeClr val="bg2"/>
                </a:solidFill>
                <a:latin typeface="Calibri" pitchFamily="34" charset="0"/>
                <a:cs typeface="Calibri" pitchFamily="34" charset="0"/>
              </a:rPr>
              <a:t>voir</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sa</a:t>
            </a:r>
            <a:r>
              <a:rPr lang="en-US" dirty="0" smtClean="0">
                <a:solidFill>
                  <a:schemeClr val="bg2"/>
                </a:solidFill>
                <a:latin typeface="Calibri" pitchFamily="34" charset="0"/>
                <a:cs typeface="Calibri" pitchFamily="34" charset="0"/>
              </a:rPr>
              <a:t> face                                    </a:t>
            </a:r>
            <a:r>
              <a:rPr lang="en-US" dirty="0" err="1" smtClean="0">
                <a:solidFill>
                  <a:schemeClr val="bg2"/>
                </a:solidFill>
                <a:latin typeface="Calibri" pitchFamily="34" charset="0"/>
                <a:cs typeface="Calibri" pitchFamily="34" charset="0"/>
              </a:rPr>
              <a:t>règne</a:t>
            </a:r>
            <a:r>
              <a:rPr lang="en-US" dirty="0" smtClean="0">
                <a:solidFill>
                  <a:schemeClr val="bg2"/>
                </a:solidFill>
                <a:latin typeface="Calibri" pitchFamily="34" charset="0"/>
                <a:cs typeface="Calibri" pitchFamily="34" charset="0"/>
              </a:rPr>
              <a:t> </a:t>
            </a:r>
            <a:r>
              <a:rPr lang="en-US" dirty="0" err="1" smtClean="0">
                <a:solidFill>
                  <a:schemeClr val="bg2"/>
                </a:solidFill>
                <a:latin typeface="Calibri" pitchFamily="34" charset="0"/>
                <a:cs typeface="Calibri" pitchFamily="34" charset="0"/>
              </a:rPr>
              <a:t>éternellement</a:t>
            </a:r>
            <a:r>
              <a:rPr lang="en-US" dirty="0" smtClean="0">
                <a:solidFill>
                  <a:schemeClr val="bg2"/>
                </a:solidFill>
                <a:latin typeface="Calibri" pitchFamily="34" charset="0"/>
                <a:cs typeface="Calibri" pitchFamily="34" charset="0"/>
              </a:rPr>
              <a:t>    </a:t>
            </a:r>
          </a:p>
          <a:p>
            <a:pPr algn="ctr">
              <a:lnSpc>
                <a:spcPts val="1400"/>
              </a:lnSpc>
            </a:pPr>
            <a:r>
              <a:rPr lang="fr-CA" b="1" dirty="0" smtClean="0">
                <a:solidFill>
                  <a:schemeClr val="bg2"/>
                </a:solidFill>
                <a:latin typeface="Calibri" pitchFamily="34" charset="0"/>
                <a:cs typeface="Calibri" pitchFamily="34" charset="0"/>
              </a:rPr>
              <a:t>aimé et sauvé</a:t>
            </a:r>
            <a:r>
              <a:rPr lang="fr-CA" dirty="0" smtClean="0">
                <a:solidFill>
                  <a:schemeClr val="bg2"/>
                </a:solidFill>
                <a:latin typeface="Calibri" pitchFamily="34" charset="0"/>
                <a:cs typeface="Calibri" pitchFamily="34" charset="0"/>
              </a:rPr>
              <a:t> </a:t>
            </a:r>
          </a:p>
          <a:p>
            <a:pPr algn="ctr">
              <a:lnSpc>
                <a:spcPts val="1400"/>
              </a:lnSpc>
            </a:pPr>
            <a:r>
              <a:rPr lang="fr-CA" b="1" dirty="0" smtClean="0">
                <a:solidFill>
                  <a:schemeClr val="bg2"/>
                </a:solidFill>
                <a:latin typeface="Calibri" pitchFamily="34" charset="0"/>
                <a:cs typeface="Calibri" pitchFamily="34" charset="0"/>
              </a:rPr>
              <a:t>dans</a:t>
            </a:r>
            <a:r>
              <a:rPr lang="en-US" b="1" dirty="0" smtClean="0">
                <a:solidFill>
                  <a:schemeClr val="bg2"/>
                </a:solidFill>
                <a:latin typeface="Calibri" pitchFamily="34" charset="0"/>
                <a:cs typeface="Calibri" pitchFamily="34" charset="0"/>
              </a:rPr>
              <a:t> la nouvelle alliance</a:t>
            </a:r>
          </a:p>
          <a:p>
            <a:pPr algn="ctr">
              <a:lnSpc>
                <a:spcPts val="1400"/>
              </a:lnSpc>
            </a:pPr>
            <a:r>
              <a:rPr lang="en-US" dirty="0" smtClean="0">
                <a:solidFill>
                  <a:schemeClr val="bg2"/>
                </a:solidFill>
                <a:latin typeface="Calibri" pitchFamily="34" charset="0"/>
                <a:cs typeface="Calibri" pitchFamily="34" charset="0"/>
              </a:rPr>
              <a:t> </a:t>
            </a:r>
          </a:p>
        </p:txBody>
      </p:sp>
    </p:spTree>
  </p:cSld>
  <p:clrMapOvr>
    <a:masterClrMapping/>
  </p:clrMapOvr>
  <p:timing>
    <p:tnLst>
      <p:par>
        <p:cTn id="1" dur="indefinite" restart="never" nodeType="tmRoot"/>
      </p:par>
    </p:tn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Shape 4840"/>
        <p:cNvGrpSpPr/>
        <p:nvPr/>
      </p:nvGrpSpPr>
      <p:grpSpPr>
        <a:xfrm>
          <a:off x="0" y="0"/>
          <a:ext cx="0" cy="0"/>
          <a:chOff x="0" y="0"/>
          <a:chExt cx="0" cy="0"/>
        </a:xfrm>
      </p:grpSpPr>
      <p:pic>
        <p:nvPicPr>
          <p:cNvPr id="5" name="Picture 4" descr="small size.jpg"/>
          <p:cNvPicPr>
            <a:picLocks noChangeAspect="1"/>
          </p:cNvPicPr>
          <p:nvPr/>
        </p:nvPicPr>
        <p:blipFill>
          <a:blip r:embed="rId3" cstate="print"/>
          <a:srcRect l="5993" t="5993" r="10108" b="5307"/>
          <a:stretch>
            <a:fillRect/>
          </a:stretch>
        </p:blipFill>
        <p:spPr>
          <a:xfrm rot="16200000" flipH="1">
            <a:off x="1154933" y="-1119436"/>
            <a:ext cx="6858000" cy="9096871"/>
          </a:xfrm>
          <a:prstGeom prst="rect">
            <a:avLst/>
          </a:prstGeom>
        </p:spPr>
      </p:pic>
      <p:sp>
        <p:nvSpPr>
          <p:cNvPr id="4842" name="Google Shape;4842;p279"/>
          <p:cNvSpPr txBox="1"/>
          <p:nvPr/>
        </p:nvSpPr>
        <p:spPr>
          <a:xfrm rot="-1614797">
            <a:off x="2876236" y="1405995"/>
            <a:ext cx="3525522" cy="2954655"/>
          </a:xfrm>
          <a:prstGeom prst="rect">
            <a:avLst/>
          </a:prstGeom>
          <a:solidFill>
            <a:srgbClr val="FFFF0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800" b="1">
                <a:solidFill>
                  <a:srgbClr val="7030A0"/>
                </a:solidFill>
                <a:latin typeface="Calibri"/>
                <a:ea typeface="Calibri"/>
                <a:cs typeface="Calibri"/>
                <a:sym typeface="Calibri"/>
              </a:rPr>
              <a:t>Jésus</a:t>
            </a:r>
            <a:endParaRPr/>
          </a:p>
          <a:p>
            <a:pPr marL="0" marR="0" lvl="0" indent="0" algn="ctr" rtl="0">
              <a:spcBef>
                <a:spcPts val="1200"/>
              </a:spcBef>
              <a:spcAft>
                <a:spcPts val="0"/>
              </a:spcAft>
              <a:buNone/>
            </a:pPr>
            <a:r>
              <a:rPr lang="en-US" sz="8800" b="1">
                <a:solidFill>
                  <a:srgbClr val="7030A0"/>
                </a:solidFill>
                <a:latin typeface="Calibri"/>
                <a:ea typeface="Calibri"/>
                <a:cs typeface="Calibri"/>
                <a:sym typeface="Calibri"/>
              </a:rPr>
              <a:t>Christ</a:t>
            </a:r>
            <a:endParaRPr sz="8800" b="1">
              <a:solidFill>
                <a:srgbClr val="7030A0"/>
              </a:solidFill>
              <a:latin typeface="Calibri"/>
              <a:ea typeface="Calibri"/>
              <a:cs typeface="Calibri"/>
              <a:sym typeface="Calibri"/>
            </a:endParaRPr>
          </a:p>
        </p:txBody>
      </p:sp>
      <p:sp>
        <p:nvSpPr>
          <p:cNvPr id="4843" name="Google Shape;4843;p279"/>
          <p:cNvSpPr txBox="1"/>
          <p:nvPr/>
        </p:nvSpPr>
        <p:spPr>
          <a:xfrm>
            <a:off x="395536" y="4941168"/>
            <a:ext cx="7272808" cy="1232396"/>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a:solidFill>
                  <a:srgbClr val="7030A0"/>
                </a:solidFill>
                <a:latin typeface="Calibri"/>
                <a:ea typeface="Calibri"/>
                <a:cs typeface="Calibri"/>
                <a:sym typeface="Calibri"/>
              </a:rPr>
              <a:t>Seigneur, merci que Jésus soit venu mourir pour nous comme ton plus grand cadeau pour nous !</a:t>
            </a:r>
            <a:endParaRPr sz="3600" b="1" i="0" u="none" strike="noStrike" cap="none">
              <a:solidFill>
                <a:srgbClr val="7030A0"/>
              </a:solidFill>
              <a:latin typeface="Calibri"/>
              <a:ea typeface="Calibri"/>
              <a:cs typeface="Calibri"/>
              <a:sym typeface="Calibri"/>
            </a:endParaRPr>
          </a:p>
        </p:txBody>
      </p:sp>
    </p:spTree>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Shape 4847"/>
        <p:cNvGrpSpPr/>
        <p:nvPr/>
      </p:nvGrpSpPr>
      <p:grpSpPr>
        <a:xfrm>
          <a:off x="0" y="0"/>
          <a:ext cx="0" cy="0"/>
          <a:chOff x="0" y="0"/>
          <a:chExt cx="0" cy="0"/>
        </a:xfrm>
      </p:grpSpPr>
      <p:pic>
        <p:nvPicPr>
          <p:cNvPr id="17" name="Picture 16" descr="saml size, gifts inside.jpg"/>
          <p:cNvPicPr>
            <a:picLocks noChangeAspect="1"/>
          </p:cNvPicPr>
          <p:nvPr/>
        </p:nvPicPr>
        <p:blipFill>
          <a:blip r:embed="rId3" cstate="print"/>
          <a:srcRect l="11151" t="26376" r="13251" b="7475"/>
          <a:stretch>
            <a:fillRect/>
          </a:stretch>
        </p:blipFill>
        <p:spPr>
          <a:xfrm rot="5400000">
            <a:off x="1106488" y="-1143000"/>
            <a:ext cx="6858000" cy="9144000"/>
          </a:xfrm>
          <a:prstGeom prst="rect">
            <a:avLst/>
          </a:prstGeom>
        </p:spPr>
      </p:pic>
      <p:sp>
        <p:nvSpPr>
          <p:cNvPr id="4850" name="Google Shape;4850;p280"/>
          <p:cNvSpPr txBox="1"/>
          <p:nvPr/>
        </p:nvSpPr>
        <p:spPr>
          <a:xfrm>
            <a:off x="2699792" y="404664"/>
            <a:ext cx="2304256"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ta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justice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de Dieu,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ta justification</a:t>
            </a:r>
            <a:endParaRPr sz="1800" b="1">
              <a:solidFill>
                <a:schemeClr val="lt1"/>
              </a:solidFill>
              <a:latin typeface="Arial"/>
              <a:ea typeface="Arial"/>
              <a:cs typeface="Arial"/>
              <a:sym typeface="Arial"/>
            </a:endParaRPr>
          </a:p>
        </p:txBody>
      </p:sp>
      <p:sp>
        <p:nvSpPr>
          <p:cNvPr id="4851" name="Google Shape;4851;p280"/>
          <p:cNvSpPr txBox="1"/>
          <p:nvPr/>
        </p:nvSpPr>
        <p:spPr>
          <a:xfrm>
            <a:off x="7848872" y="766445"/>
            <a:ext cx="1475656"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ta paix avec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Dieu</a:t>
            </a:r>
            <a:endParaRPr sz="1800" b="1">
              <a:solidFill>
                <a:schemeClr val="lt1"/>
              </a:solidFill>
              <a:latin typeface="Arial"/>
              <a:ea typeface="Arial"/>
              <a:cs typeface="Arial"/>
              <a:sym typeface="Arial"/>
            </a:endParaRPr>
          </a:p>
        </p:txBody>
      </p:sp>
      <p:sp>
        <p:nvSpPr>
          <p:cNvPr id="4852" name="Google Shape;4852;p280"/>
          <p:cNvSpPr txBox="1"/>
          <p:nvPr/>
        </p:nvSpPr>
        <p:spPr>
          <a:xfrm>
            <a:off x="4211960" y="5301208"/>
            <a:ext cx="3528392"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FF0000"/>
                </a:solidFill>
                <a:latin typeface="Arial"/>
                <a:ea typeface="Arial"/>
                <a:cs typeface="Arial"/>
                <a:sym typeface="Arial"/>
              </a:rPr>
              <a:t>Je suis ton sacrifice </a:t>
            </a:r>
            <a:endParaRPr/>
          </a:p>
          <a:p>
            <a:pPr marL="0" marR="0" lvl="0" indent="0" algn="ctr" rtl="0">
              <a:spcBef>
                <a:spcPts val="0"/>
              </a:spcBef>
              <a:spcAft>
                <a:spcPts val="0"/>
              </a:spcAft>
              <a:buNone/>
            </a:pPr>
            <a:r>
              <a:rPr lang="en-US" sz="1800" b="1">
                <a:solidFill>
                  <a:srgbClr val="FF0000"/>
                </a:solidFill>
                <a:latin typeface="Arial"/>
                <a:ea typeface="Arial"/>
                <a:cs typeface="Arial"/>
                <a:sym typeface="Arial"/>
              </a:rPr>
              <a:t>expiatoire détournant </a:t>
            </a:r>
            <a:endParaRPr/>
          </a:p>
          <a:p>
            <a:pPr marL="0" marR="0" lvl="0" indent="0" algn="ctr" rtl="0">
              <a:spcBef>
                <a:spcPts val="0"/>
              </a:spcBef>
              <a:spcAft>
                <a:spcPts val="0"/>
              </a:spcAft>
              <a:buNone/>
            </a:pPr>
            <a:r>
              <a:rPr lang="en-US" sz="1800" b="1">
                <a:solidFill>
                  <a:srgbClr val="FF0000"/>
                </a:solidFill>
                <a:latin typeface="Arial"/>
                <a:ea typeface="Arial"/>
                <a:cs typeface="Arial"/>
                <a:sym typeface="Arial"/>
              </a:rPr>
              <a:t>la colère de Dieu</a:t>
            </a:r>
            <a:endParaRPr sz="1800" b="1">
              <a:solidFill>
                <a:srgbClr val="FF0000"/>
              </a:solidFill>
              <a:latin typeface="Arial"/>
              <a:ea typeface="Arial"/>
              <a:cs typeface="Arial"/>
              <a:sym typeface="Arial"/>
            </a:endParaRPr>
          </a:p>
        </p:txBody>
      </p:sp>
      <p:sp>
        <p:nvSpPr>
          <p:cNvPr id="4853" name="Google Shape;4853;p280"/>
          <p:cNvSpPr txBox="1"/>
          <p:nvPr/>
        </p:nvSpPr>
        <p:spPr>
          <a:xfrm>
            <a:off x="4664854" y="118373"/>
            <a:ext cx="3579554"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FF0000"/>
                </a:solidFill>
                <a:latin typeface="Arial"/>
                <a:ea typeface="Arial"/>
                <a:cs typeface="Arial"/>
                <a:sym typeface="Arial"/>
              </a:rPr>
              <a:t>Je suis ta rançon </a:t>
            </a:r>
            <a:endParaRPr/>
          </a:p>
          <a:p>
            <a:pPr marL="0" marR="0" lvl="0" indent="0" algn="ctr" rtl="0">
              <a:spcBef>
                <a:spcPts val="0"/>
              </a:spcBef>
              <a:spcAft>
                <a:spcPts val="0"/>
              </a:spcAft>
              <a:buNone/>
            </a:pPr>
            <a:r>
              <a:rPr lang="en-US" sz="1800" b="1">
                <a:solidFill>
                  <a:srgbClr val="FF0000"/>
                </a:solidFill>
                <a:latin typeface="Arial"/>
                <a:ea typeface="Arial"/>
                <a:cs typeface="Arial"/>
                <a:sym typeface="Arial"/>
              </a:rPr>
              <a:t>et ta rédemption</a:t>
            </a:r>
            <a:endParaRPr sz="1800" b="1">
              <a:solidFill>
                <a:srgbClr val="FF0000"/>
              </a:solidFill>
              <a:latin typeface="Arial"/>
              <a:ea typeface="Arial"/>
              <a:cs typeface="Arial"/>
              <a:sym typeface="Arial"/>
            </a:endParaRPr>
          </a:p>
        </p:txBody>
      </p:sp>
      <p:sp>
        <p:nvSpPr>
          <p:cNvPr id="4854" name="Google Shape;4854;p280"/>
          <p:cNvSpPr txBox="1"/>
          <p:nvPr/>
        </p:nvSpPr>
        <p:spPr>
          <a:xfrm>
            <a:off x="0" y="5229200"/>
            <a:ext cx="1224136"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la vie éternelle</a:t>
            </a:r>
            <a:endParaRPr sz="1800" b="1">
              <a:solidFill>
                <a:schemeClr val="lt1"/>
              </a:solidFill>
              <a:latin typeface="Arial"/>
              <a:ea typeface="Arial"/>
              <a:cs typeface="Arial"/>
              <a:sym typeface="Arial"/>
            </a:endParaRPr>
          </a:p>
        </p:txBody>
      </p:sp>
      <p:sp>
        <p:nvSpPr>
          <p:cNvPr id="4855" name="Google Shape;4855;p280"/>
          <p:cNvSpPr txBox="1"/>
          <p:nvPr/>
        </p:nvSpPr>
        <p:spPr>
          <a:xfrm>
            <a:off x="7596336" y="3068960"/>
            <a:ext cx="1512168" cy="23083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FF0000"/>
                </a:solidFill>
                <a:latin typeface="Arial"/>
                <a:ea typeface="Arial"/>
                <a:cs typeface="Arial"/>
                <a:sym typeface="Arial"/>
              </a:rPr>
              <a:t>Je suis votre délivrance des ténèbres dans le royaume du Fils de Dieu</a:t>
            </a:r>
            <a:endParaRPr sz="1800" b="1">
              <a:solidFill>
                <a:srgbClr val="FF0000"/>
              </a:solidFill>
              <a:latin typeface="Arial"/>
              <a:ea typeface="Arial"/>
              <a:cs typeface="Arial"/>
              <a:sym typeface="Arial"/>
            </a:endParaRPr>
          </a:p>
        </p:txBody>
      </p:sp>
      <p:sp>
        <p:nvSpPr>
          <p:cNvPr id="4856" name="Google Shape;4856;p280"/>
          <p:cNvSpPr txBox="1"/>
          <p:nvPr/>
        </p:nvSpPr>
        <p:spPr>
          <a:xfrm>
            <a:off x="7128792" y="5685055"/>
            <a:ext cx="2267744"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la plénitude de la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bénédiction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de Dieu</a:t>
            </a:r>
            <a:endParaRPr sz="1800" b="1">
              <a:solidFill>
                <a:schemeClr val="lt1"/>
              </a:solidFill>
              <a:latin typeface="Arial"/>
              <a:ea typeface="Arial"/>
              <a:cs typeface="Arial"/>
              <a:sym typeface="Arial"/>
            </a:endParaRPr>
          </a:p>
        </p:txBody>
      </p:sp>
      <p:sp>
        <p:nvSpPr>
          <p:cNvPr id="4857" name="Google Shape;4857;p280"/>
          <p:cNvSpPr txBox="1"/>
          <p:nvPr/>
        </p:nvSpPr>
        <p:spPr>
          <a:xfrm>
            <a:off x="1259632" y="417438"/>
            <a:ext cx="1512168"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ton pardon des péchés</a:t>
            </a:r>
            <a:endParaRPr sz="1800" b="1">
              <a:solidFill>
                <a:schemeClr val="lt1"/>
              </a:solidFill>
              <a:latin typeface="Arial"/>
              <a:ea typeface="Arial"/>
              <a:cs typeface="Arial"/>
              <a:sym typeface="Arial"/>
            </a:endParaRPr>
          </a:p>
        </p:txBody>
      </p:sp>
      <p:sp>
        <p:nvSpPr>
          <p:cNvPr id="4858" name="Google Shape;4858;p280"/>
          <p:cNvSpPr txBox="1"/>
          <p:nvPr/>
        </p:nvSpPr>
        <p:spPr>
          <a:xfrm>
            <a:off x="1128646" y="1988840"/>
            <a:ext cx="2147210"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ton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espoir de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gloire</a:t>
            </a:r>
            <a:endParaRPr sz="1800" b="1">
              <a:solidFill>
                <a:schemeClr val="lt1"/>
              </a:solidFill>
              <a:latin typeface="Arial"/>
              <a:ea typeface="Arial"/>
              <a:cs typeface="Arial"/>
              <a:sym typeface="Arial"/>
            </a:endParaRPr>
          </a:p>
        </p:txBody>
      </p:sp>
      <p:sp>
        <p:nvSpPr>
          <p:cNvPr id="4859" name="Google Shape;4859;p280"/>
          <p:cNvSpPr txBox="1"/>
          <p:nvPr/>
        </p:nvSpPr>
        <p:spPr>
          <a:xfrm>
            <a:off x="-252536" y="2383720"/>
            <a:ext cx="1944216" cy="147732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ton adoption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pour être l'enfant </a:t>
            </a:r>
            <a:endParaRPr/>
          </a:p>
          <a:p>
            <a:pPr marL="0" marR="0" lvl="0" indent="0" algn="ctr" rtl="0">
              <a:spcBef>
                <a:spcPts val="0"/>
              </a:spcBef>
              <a:spcAft>
                <a:spcPts val="0"/>
              </a:spcAft>
              <a:buNone/>
            </a:pPr>
            <a:r>
              <a:rPr lang="en-US" sz="1800" b="1">
                <a:solidFill>
                  <a:schemeClr val="lt1"/>
                </a:solidFill>
                <a:latin typeface="Arial"/>
                <a:ea typeface="Arial"/>
                <a:cs typeface="Arial"/>
                <a:sym typeface="Arial"/>
              </a:rPr>
              <a:t>de Dieu</a:t>
            </a:r>
            <a:endParaRPr sz="1800" b="1">
              <a:solidFill>
                <a:schemeClr val="lt1"/>
              </a:solidFill>
              <a:latin typeface="Arial"/>
              <a:ea typeface="Arial"/>
              <a:cs typeface="Arial"/>
              <a:sym typeface="Arial"/>
            </a:endParaRPr>
          </a:p>
        </p:txBody>
      </p:sp>
      <p:sp>
        <p:nvSpPr>
          <p:cNvPr id="4860" name="Google Shape;4860;p280"/>
          <p:cNvSpPr txBox="1"/>
          <p:nvPr/>
        </p:nvSpPr>
        <p:spPr>
          <a:xfrm>
            <a:off x="1259632" y="5157192"/>
            <a:ext cx="3135456"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FF0000"/>
                </a:solidFill>
                <a:latin typeface="Arial"/>
                <a:ea typeface="Arial"/>
                <a:cs typeface="Arial"/>
                <a:sym typeface="Arial"/>
              </a:rPr>
              <a:t>Je suis la plénitude spirituelle en Dieu</a:t>
            </a:r>
            <a:endParaRPr sz="1800" b="1">
              <a:solidFill>
                <a:srgbClr val="FF0000"/>
              </a:solidFill>
              <a:latin typeface="Arial"/>
              <a:ea typeface="Arial"/>
              <a:cs typeface="Arial"/>
              <a:sym typeface="Arial"/>
            </a:endParaRPr>
          </a:p>
        </p:txBody>
      </p:sp>
      <p:sp>
        <p:nvSpPr>
          <p:cNvPr id="4861" name="Google Shape;4861;p280"/>
          <p:cNvSpPr txBox="1"/>
          <p:nvPr/>
        </p:nvSpPr>
        <p:spPr>
          <a:xfrm>
            <a:off x="4788024" y="3789040"/>
            <a:ext cx="2016224"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Je suis vie </a:t>
            </a:r>
            <a:endParaRPr/>
          </a:p>
          <a:p>
            <a:pPr marL="0" marR="0" lvl="0" indent="0" algn="l" rtl="0">
              <a:spcBef>
                <a:spcPts val="0"/>
              </a:spcBef>
              <a:spcAft>
                <a:spcPts val="0"/>
              </a:spcAft>
              <a:buNone/>
            </a:pPr>
            <a:r>
              <a:rPr lang="en-US" sz="1800" b="1">
                <a:solidFill>
                  <a:schemeClr val="lt1"/>
                </a:solidFill>
                <a:latin typeface="Arial"/>
                <a:ea typeface="Arial"/>
                <a:cs typeface="Arial"/>
                <a:sym typeface="Arial"/>
              </a:rPr>
              <a:t>dans l’Esprit</a:t>
            </a:r>
            <a:endParaRPr sz="1800" b="1">
              <a:solidFill>
                <a:schemeClr val="lt1"/>
              </a:solidFill>
              <a:latin typeface="Arial"/>
              <a:ea typeface="Arial"/>
              <a:cs typeface="Arial"/>
              <a:sym typeface="Arial"/>
            </a:endParaRPr>
          </a:p>
        </p:txBody>
      </p:sp>
      <p:sp>
        <p:nvSpPr>
          <p:cNvPr id="4862" name="Google Shape;4862;p280"/>
          <p:cNvSpPr txBox="1"/>
          <p:nvPr/>
        </p:nvSpPr>
        <p:spPr>
          <a:xfrm rot="-1641654">
            <a:off x="1809599" y="2130221"/>
            <a:ext cx="5760720" cy="1828800"/>
          </a:xfrm>
          <a:prstGeom prst="rect">
            <a:avLst/>
          </a:prstGeom>
          <a:solidFill>
            <a:srgbClr val="FF00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a:solidFill>
                  <a:schemeClr val="dk2"/>
                </a:solidFill>
                <a:latin typeface="Arial Black"/>
                <a:ea typeface="Arial Black"/>
                <a:cs typeface="Arial Black"/>
                <a:sym typeface="Arial Black"/>
              </a:rPr>
              <a:t>Merci, Seigneur, pour les nombreux dons à l'intérieur </a:t>
            </a:r>
            <a:endParaRPr/>
          </a:p>
          <a:p>
            <a:pPr marL="0" marR="0" lvl="0" indent="0" algn="ctr" rtl="0">
              <a:spcBef>
                <a:spcPts val="0"/>
              </a:spcBef>
              <a:spcAft>
                <a:spcPts val="0"/>
              </a:spcAft>
              <a:buNone/>
            </a:pPr>
            <a:r>
              <a:rPr lang="en-US" sz="2800">
                <a:solidFill>
                  <a:schemeClr val="dk2"/>
                </a:solidFill>
                <a:latin typeface="Arial Black"/>
                <a:ea typeface="Arial Black"/>
                <a:cs typeface="Arial Black"/>
                <a:sym typeface="Arial Black"/>
              </a:rPr>
              <a:t>de ton don de Jésus !</a:t>
            </a:r>
            <a:endParaRPr sz="2800" b="0" i="0" u="none" strike="noStrike" cap="none">
              <a:solidFill>
                <a:schemeClr val="dk2"/>
              </a:solidFill>
              <a:latin typeface="Arial Black"/>
              <a:ea typeface="Arial Black"/>
              <a:cs typeface="Arial Black"/>
              <a:sym typeface="Arial Black"/>
            </a:endParaRPr>
          </a:p>
        </p:txBody>
      </p:sp>
    </p:spTree>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Shape 4866"/>
        <p:cNvGrpSpPr/>
        <p:nvPr/>
      </p:nvGrpSpPr>
      <p:grpSpPr>
        <a:xfrm>
          <a:off x="0" y="0"/>
          <a:ext cx="0" cy="0"/>
          <a:chOff x="0" y="0"/>
          <a:chExt cx="0" cy="0"/>
        </a:xfrm>
      </p:grpSpPr>
      <p:sp>
        <p:nvSpPr>
          <p:cNvPr id="4867" name="Google Shape;4867;p281"/>
          <p:cNvSpPr txBox="1">
            <a:spLocks noGrp="1"/>
          </p:cNvSpPr>
          <p:nvPr>
            <p:ph type="title"/>
          </p:nvPr>
        </p:nvSpPr>
        <p:spPr>
          <a:xfrm>
            <a:off x="251520" y="3150096"/>
            <a:ext cx="864096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2800" b="1">
                <a:solidFill>
                  <a:schemeClr val="dk2"/>
                </a:solidFill>
                <a:latin typeface="Calibri"/>
                <a:ea typeface="Calibri"/>
                <a:cs typeface="Calibri"/>
                <a:sym typeface="Calibri"/>
              </a:rPr>
              <a:t>« Mais vous recevrez une puissance, le Saint Esprit survenant sur vous, et vous serez mes témoins . . .  jusqu'aux extrémités de la terre »   Actes 1:8 </a:t>
            </a:r>
            <a:br>
              <a:rPr lang="en-US" sz="2800" b="1">
                <a:solidFill>
                  <a:schemeClr val="dk2"/>
                </a:solidFill>
                <a:latin typeface="Calibri"/>
                <a:ea typeface="Calibri"/>
                <a:cs typeface="Calibri"/>
                <a:sym typeface="Calibri"/>
              </a:rPr>
            </a:br>
            <a:r>
              <a:rPr lang="en-US" sz="2800" b="1">
                <a:solidFill>
                  <a:schemeClr val="dk2"/>
                </a:solidFill>
                <a:latin typeface="Calibri"/>
                <a:ea typeface="Calibri"/>
                <a:cs typeface="Calibri"/>
                <a:sym typeface="Calibri"/>
              </a:rPr>
              <a:t/>
            </a:r>
            <a:br>
              <a:rPr lang="en-US" sz="2800" b="1">
                <a:solidFill>
                  <a:schemeClr val="dk2"/>
                </a:solidFill>
                <a:latin typeface="Calibri"/>
                <a:ea typeface="Calibri"/>
                <a:cs typeface="Calibri"/>
                <a:sym typeface="Calibri"/>
              </a:rPr>
            </a:br>
            <a:r>
              <a:rPr lang="en-US" sz="2800" b="1">
                <a:solidFill>
                  <a:schemeClr val="dk2"/>
                </a:solidFill>
                <a:latin typeface="Calibri"/>
                <a:ea typeface="Calibri"/>
                <a:cs typeface="Calibri"/>
                <a:sym typeface="Calibri"/>
              </a:rPr>
              <a:t> Comme un ancien mendiant devenu milliardaire en Christ, allez-vous tendre la main aux personnes qui sont en faillite dans le péché pour leur parler du Seigneur qui est mort pour elles afin de les enrichir en Christ ? </a:t>
            </a:r>
            <a:br>
              <a:rPr lang="en-US" sz="2800" b="1">
                <a:solidFill>
                  <a:schemeClr val="dk2"/>
                </a:solidFill>
                <a:latin typeface="Calibri"/>
                <a:ea typeface="Calibri"/>
                <a:cs typeface="Calibri"/>
                <a:sym typeface="Calibri"/>
              </a:rPr>
            </a:br>
            <a:r>
              <a:rPr lang="en-US" sz="2800" b="1">
                <a:solidFill>
                  <a:schemeClr val="dk2"/>
                </a:solidFill>
                <a:latin typeface="Calibri"/>
                <a:ea typeface="Calibri"/>
                <a:cs typeface="Calibri"/>
                <a:sym typeface="Calibri"/>
              </a:rPr>
              <a:t/>
            </a:r>
            <a:br>
              <a:rPr lang="en-US" sz="2800" b="1">
                <a:solidFill>
                  <a:schemeClr val="dk2"/>
                </a:solidFill>
                <a:latin typeface="Calibri"/>
                <a:ea typeface="Calibri"/>
                <a:cs typeface="Calibri"/>
                <a:sym typeface="Calibri"/>
              </a:rPr>
            </a:br>
            <a:r>
              <a:rPr lang="en-US" sz="2800" b="1">
                <a:solidFill>
                  <a:schemeClr val="dk2"/>
                </a:solidFill>
                <a:latin typeface="Calibri"/>
                <a:ea typeface="Calibri"/>
                <a:cs typeface="Calibri"/>
                <a:sym typeface="Calibri"/>
              </a:rPr>
              <a:t>Comme quelqu'un qui connaît un médecin qui vous a guéri d'un cancer en phase terminale, parlerez-vous aux perdus du Christ et de ses richesses qui nous guérissent du cancer du péché ? </a:t>
            </a:r>
            <a:br>
              <a:rPr lang="en-US" sz="2800" b="1">
                <a:solidFill>
                  <a:schemeClr val="dk2"/>
                </a:solidFill>
                <a:latin typeface="Calibri"/>
                <a:ea typeface="Calibri"/>
                <a:cs typeface="Calibri"/>
                <a:sym typeface="Calibri"/>
              </a:rPr>
            </a:br>
            <a:r>
              <a:rPr lang="en-US" sz="2800" b="1">
                <a:solidFill>
                  <a:schemeClr val="dk2"/>
                </a:solidFill>
                <a:latin typeface="Calibri"/>
                <a:ea typeface="Calibri"/>
                <a:cs typeface="Calibri"/>
                <a:sym typeface="Calibri"/>
              </a:rPr>
              <a:t/>
            </a:r>
            <a:br>
              <a:rPr lang="en-US" sz="2800" b="1">
                <a:solidFill>
                  <a:schemeClr val="dk2"/>
                </a:solidFill>
                <a:latin typeface="Calibri"/>
                <a:ea typeface="Calibri"/>
                <a:cs typeface="Calibri"/>
                <a:sym typeface="Calibri"/>
              </a:rPr>
            </a:br>
            <a:endParaRPr>
              <a:solidFill>
                <a:schemeClr val="dk2"/>
              </a:solidFill>
            </a:endParaRPr>
          </a:p>
        </p:txBody>
      </p:sp>
    </p:spTree>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bg>
      <p:bgPr>
        <a:solidFill>
          <a:srgbClr val="CC00CC"/>
        </a:solidFill>
        <a:effectLst/>
      </p:bgPr>
    </p:bg>
    <p:spTree>
      <p:nvGrpSpPr>
        <p:cNvPr id="1" name="Shape 4871"/>
        <p:cNvGrpSpPr/>
        <p:nvPr/>
      </p:nvGrpSpPr>
      <p:grpSpPr>
        <a:xfrm>
          <a:off x="0" y="0"/>
          <a:ext cx="0" cy="0"/>
          <a:chOff x="0" y="0"/>
          <a:chExt cx="0" cy="0"/>
        </a:xfrm>
      </p:grpSpPr>
      <p:sp>
        <p:nvSpPr>
          <p:cNvPr id="4872" name="Google Shape;4872;p282"/>
          <p:cNvSpPr txBox="1">
            <a:spLocks noGrp="1"/>
          </p:cNvSpPr>
          <p:nvPr>
            <p:ph type="title"/>
          </p:nvPr>
        </p:nvSpPr>
        <p:spPr>
          <a:xfrm>
            <a:off x="0" y="2852936"/>
            <a:ext cx="9144000" cy="114300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None/>
            </a:pPr>
            <a:r>
              <a:rPr lang="en-US" sz="3100" b="1" dirty="0" err="1">
                <a:solidFill>
                  <a:schemeClr val="lt1"/>
                </a:solidFill>
                <a:latin typeface="Calibri"/>
                <a:ea typeface="Calibri"/>
                <a:cs typeface="Calibri"/>
                <a:sym typeface="Calibri"/>
              </a:rPr>
              <a:t>Lorsque</a:t>
            </a:r>
            <a:r>
              <a:rPr lang="en-US" sz="3100" b="1" dirty="0">
                <a:solidFill>
                  <a:schemeClr val="lt1"/>
                </a:solidFill>
                <a:latin typeface="Calibri"/>
                <a:ea typeface="Calibri"/>
                <a:cs typeface="Calibri"/>
                <a:sym typeface="Calibri"/>
              </a:rPr>
              <a:t> nous </a:t>
            </a:r>
            <a:r>
              <a:rPr lang="en-US" sz="3100" b="1" dirty="0" err="1">
                <a:solidFill>
                  <a:schemeClr val="lt1"/>
                </a:solidFill>
                <a:latin typeface="Calibri"/>
                <a:ea typeface="Calibri"/>
                <a:cs typeface="Calibri"/>
                <a:sym typeface="Calibri"/>
              </a:rPr>
              <a:t>apprécions</a:t>
            </a:r>
            <a:r>
              <a:rPr lang="en-US" sz="3100" b="1" dirty="0">
                <a:solidFill>
                  <a:schemeClr val="lt1"/>
                </a:solidFill>
                <a:latin typeface="Calibri"/>
                <a:ea typeface="Calibri"/>
                <a:cs typeface="Calibri"/>
                <a:sym typeface="Calibri"/>
              </a:rPr>
              <a:t> </a:t>
            </a:r>
            <a:r>
              <a:rPr lang="en-US" sz="3100" b="1" dirty="0" err="1">
                <a:solidFill>
                  <a:schemeClr val="lt1"/>
                </a:solidFill>
                <a:latin typeface="Calibri"/>
                <a:ea typeface="Calibri"/>
                <a:cs typeface="Calibri"/>
                <a:sym typeface="Calibri"/>
              </a:rPr>
              <a:t>profondément</a:t>
            </a:r>
            <a:r>
              <a:rPr lang="en-US" sz="3100" b="1" dirty="0">
                <a:solidFill>
                  <a:schemeClr val="lt1"/>
                </a:solidFill>
                <a:latin typeface="Calibri"/>
                <a:ea typeface="Calibri"/>
                <a:cs typeface="Calibri"/>
                <a:sym typeface="Calibri"/>
              </a:rPr>
              <a:t> </a:t>
            </a:r>
            <a:r>
              <a:rPr lang="en-US" sz="3100" b="1" dirty="0" err="1">
                <a:solidFill>
                  <a:schemeClr val="lt1"/>
                </a:solidFill>
                <a:latin typeface="Calibri"/>
                <a:ea typeface="Calibri"/>
                <a:cs typeface="Calibri"/>
                <a:sym typeface="Calibri"/>
              </a:rPr>
              <a:t>quelque</a:t>
            </a:r>
            <a:r>
              <a:rPr lang="en-US" sz="3100" b="1" dirty="0">
                <a:solidFill>
                  <a:schemeClr val="lt1"/>
                </a:solidFill>
                <a:latin typeface="Calibri"/>
                <a:ea typeface="Calibri"/>
                <a:cs typeface="Calibri"/>
                <a:sym typeface="Calibri"/>
              </a:rPr>
              <a:t> chose que nous </a:t>
            </a:r>
            <a:r>
              <a:rPr lang="en-US" sz="3100" b="1" dirty="0" err="1">
                <a:solidFill>
                  <a:schemeClr val="lt1"/>
                </a:solidFill>
                <a:latin typeface="Calibri"/>
                <a:ea typeface="Calibri"/>
                <a:cs typeface="Calibri"/>
                <a:sym typeface="Calibri"/>
              </a:rPr>
              <a:t>recevons</a:t>
            </a:r>
            <a:r>
              <a:rPr lang="en-US" sz="3100" b="1" dirty="0">
                <a:solidFill>
                  <a:schemeClr val="lt1"/>
                </a:solidFill>
                <a:latin typeface="Calibri"/>
                <a:ea typeface="Calibri"/>
                <a:cs typeface="Calibri"/>
                <a:sym typeface="Calibri"/>
              </a:rPr>
              <a:t>, les </a:t>
            </a:r>
            <a:r>
              <a:rPr lang="en-US" sz="3100" b="1" dirty="0" err="1">
                <a:solidFill>
                  <a:schemeClr val="lt1"/>
                </a:solidFill>
                <a:latin typeface="Calibri"/>
                <a:ea typeface="Calibri"/>
                <a:cs typeface="Calibri"/>
                <a:sym typeface="Calibri"/>
              </a:rPr>
              <a:t>remerciements</a:t>
            </a:r>
            <a:r>
              <a:rPr lang="en-US" sz="3100" b="1" dirty="0">
                <a:solidFill>
                  <a:schemeClr val="lt1"/>
                </a:solidFill>
                <a:latin typeface="Calibri"/>
                <a:ea typeface="Calibri"/>
                <a:cs typeface="Calibri"/>
                <a:sym typeface="Calibri"/>
              </a:rPr>
              <a:t> et les expressions de joie </a:t>
            </a:r>
            <a:r>
              <a:rPr lang="en-US" sz="3100" b="1" dirty="0" err="1">
                <a:solidFill>
                  <a:schemeClr val="lt1"/>
                </a:solidFill>
                <a:latin typeface="Calibri"/>
                <a:ea typeface="Calibri"/>
                <a:cs typeface="Calibri"/>
                <a:sym typeface="Calibri"/>
              </a:rPr>
              <a:t>sont</a:t>
            </a:r>
            <a:r>
              <a:rPr lang="en-US" sz="3100" b="1" dirty="0">
                <a:solidFill>
                  <a:schemeClr val="lt1"/>
                </a:solidFill>
                <a:latin typeface="Calibri"/>
                <a:ea typeface="Calibri"/>
                <a:cs typeface="Calibri"/>
                <a:sym typeface="Calibri"/>
              </a:rPr>
              <a:t> </a:t>
            </a:r>
            <a:r>
              <a:rPr lang="en-US" sz="3100" b="1" dirty="0" err="1">
                <a:solidFill>
                  <a:schemeClr val="lt1"/>
                </a:solidFill>
                <a:latin typeface="Calibri"/>
                <a:ea typeface="Calibri"/>
                <a:cs typeface="Calibri"/>
                <a:sym typeface="Calibri"/>
              </a:rPr>
              <a:t>spontanés</a:t>
            </a:r>
            <a:r>
              <a:rPr lang="en-US" sz="3100" b="1" dirty="0">
                <a:solidFill>
                  <a:schemeClr val="lt1"/>
                </a:solidFill>
                <a:latin typeface="Calibri"/>
                <a:ea typeface="Calibri"/>
                <a:cs typeface="Calibri"/>
                <a:sym typeface="Calibri"/>
              </a:rPr>
              <a:t> et </a:t>
            </a:r>
            <a:r>
              <a:rPr lang="en-US" sz="3100" b="1" dirty="0" err="1">
                <a:solidFill>
                  <a:schemeClr val="lt1"/>
                </a:solidFill>
                <a:latin typeface="Calibri"/>
                <a:ea typeface="Calibri"/>
                <a:cs typeface="Calibri"/>
                <a:sym typeface="Calibri"/>
              </a:rPr>
              <a:t>donnés</a:t>
            </a:r>
            <a:r>
              <a:rPr lang="en-US" sz="3100" b="1" dirty="0">
                <a:solidFill>
                  <a:schemeClr val="lt1"/>
                </a:solidFill>
                <a:latin typeface="Calibri"/>
                <a:ea typeface="Calibri"/>
                <a:cs typeface="Calibri"/>
                <a:sym typeface="Calibri"/>
              </a:rPr>
              <a:t> </a:t>
            </a:r>
            <a:r>
              <a:rPr lang="en-US" sz="3100" b="1" dirty="0" err="1">
                <a:solidFill>
                  <a:schemeClr val="lt1"/>
                </a:solidFill>
                <a:latin typeface="Calibri"/>
                <a:ea typeface="Calibri"/>
                <a:cs typeface="Calibri"/>
                <a:sym typeface="Calibri"/>
              </a:rPr>
              <a:t>librement</a:t>
            </a:r>
            <a:r>
              <a:rPr lang="en-US" sz="3100" b="1" dirty="0">
                <a:solidFill>
                  <a:schemeClr val="lt1"/>
                </a:solidFill>
                <a:latin typeface="Calibri"/>
                <a:ea typeface="Calibri"/>
                <a:cs typeface="Calibri"/>
                <a:sym typeface="Calibri"/>
              </a:rPr>
              <a:t>. « </a:t>
            </a:r>
            <a:r>
              <a:rPr lang="en-US" sz="3100" b="1" dirty="0" err="1">
                <a:solidFill>
                  <a:schemeClr val="lt1"/>
                </a:solidFill>
                <a:latin typeface="Calibri"/>
                <a:ea typeface="Calibri"/>
                <a:cs typeface="Calibri"/>
                <a:sym typeface="Calibri"/>
              </a:rPr>
              <a:t>Quel</a:t>
            </a:r>
            <a:r>
              <a:rPr lang="en-US" sz="3100" b="1" dirty="0">
                <a:solidFill>
                  <a:schemeClr val="lt1"/>
                </a:solidFill>
                <a:latin typeface="Calibri"/>
                <a:ea typeface="Calibri"/>
                <a:cs typeface="Calibri"/>
                <a:sym typeface="Calibri"/>
              </a:rPr>
              <a:t> beau </a:t>
            </a:r>
            <a:r>
              <a:rPr lang="en-US" sz="3100" b="1" dirty="0" err="1">
                <a:solidFill>
                  <a:schemeClr val="lt1"/>
                </a:solidFill>
                <a:latin typeface="Calibri"/>
                <a:ea typeface="Calibri"/>
                <a:cs typeface="Calibri"/>
                <a:sym typeface="Calibri"/>
              </a:rPr>
              <a:t>cadeau</a:t>
            </a:r>
            <a:r>
              <a:rPr lang="en-US" sz="3100" b="1" dirty="0">
                <a:solidFill>
                  <a:schemeClr val="lt1"/>
                </a:solidFill>
                <a:latin typeface="Calibri"/>
                <a:ea typeface="Calibri"/>
                <a:cs typeface="Calibri"/>
                <a:sym typeface="Calibri"/>
              </a:rPr>
              <a:t> !  Je </a:t>
            </a:r>
            <a:r>
              <a:rPr lang="en-US" sz="3100" b="1" dirty="0" err="1">
                <a:solidFill>
                  <a:schemeClr val="lt1"/>
                </a:solidFill>
                <a:latin typeface="Calibri"/>
                <a:ea typeface="Calibri"/>
                <a:cs typeface="Calibri"/>
                <a:sym typeface="Calibri"/>
              </a:rPr>
              <a:t>l'aime</a:t>
            </a:r>
            <a:r>
              <a:rPr lang="en-US" sz="3100" b="1" dirty="0">
                <a:solidFill>
                  <a:schemeClr val="lt1"/>
                </a:solidFill>
                <a:latin typeface="Calibri"/>
                <a:ea typeface="Calibri"/>
                <a:cs typeface="Calibri"/>
                <a:sym typeface="Calibri"/>
              </a:rPr>
              <a:t>!  Merci beaucoup! »</a:t>
            </a:r>
            <a:br>
              <a:rPr lang="en-US" sz="3100" b="1" dirty="0">
                <a:solidFill>
                  <a:schemeClr val="lt1"/>
                </a:solidFill>
                <a:latin typeface="Calibri"/>
                <a:ea typeface="Calibri"/>
                <a:cs typeface="Calibri"/>
                <a:sym typeface="Calibri"/>
              </a:rPr>
            </a:br>
            <a:r>
              <a:rPr lang="en-US" sz="1800" b="1" dirty="0">
                <a:solidFill>
                  <a:schemeClr val="lt1"/>
                </a:solidFill>
                <a:latin typeface="Calibri"/>
                <a:ea typeface="Calibri"/>
                <a:cs typeface="Calibri"/>
                <a:sym typeface="Calibri"/>
              </a:rPr>
              <a:t> </a:t>
            </a:r>
            <a:r>
              <a:rPr lang="en-US" sz="3100" b="1" dirty="0">
                <a:solidFill>
                  <a:schemeClr val="lt1"/>
                </a:solidFill>
                <a:latin typeface="Calibri"/>
                <a:ea typeface="Calibri"/>
                <a:cs typeface="Calibri"/>
                <a:sym typeface="Calibri"/>
              </a:rPr>
              <a:t/>
            </a:r>
            <a:br>
              <a:rPr lang="en-US" sz="3100" b="1" dirty="0">
                <a:solidFill>
                  <a:schemeClr val="lt1"/>
                </a:solidFill>
                <a:latin typeface="Calibri"/>
                <a:ea typeface="Calibri"/>
                <a:cs typeface="Calibri"/>
                <a:sym typeface="Calibri"/>
              </a:rPr>
            </a:br>
            <a:r>
              <a:rPr lang="en-US" sz="3100" b="1" dirty="0" err="1">
                <a:solidFill>
                  <a:schemeClr val="dk2"/>
                </a:solidFill>
                <a:latin typeface="Calibri"/>
                <a:ea typeface="Calibri"/>
                <a:cs typeface="Calibri"/>
                <a:sym typeface="Calibri"/>
              </a:rPr>
              <a:t>L'adoration</a:t>
            </a:r>
            <a:r>
              <a:rPr lang="en-US" sz="3100" b="1" dirty="0">
                <a:solidFill>
                  <a:schemeClr val="dk2"/>
                </a:solidFill>
                <a:latin typeface="Calibri"/>
                <a:ea typeface="Calibri"/>
                <a:cs typeface="Calibri"/>
                <a:sym typeface="Calibri"/>
              </a:rPr>
              <a:t> </a:t>
            </a:r>
            <a:r>
              <a:rPr lang="en-US" sz="3100" b="1" dirty="0" err="1">
                <a:solidFill>
                  <a:schemeClr val="dk2"/>
                </a:solidFill>
                <a:latin typeface="Calibri"/>
                <a:ea typeface="Calibri"/>
                <a:cs typeface="Calibri"/>
                <a:sym typeface="Calibri"/>
              </a:rPr>
              <a:t>est</a:t>
            </a:r>
            <a:r>
              <a:rPr lang="en-US" sz="3100" b="1" dirty="0">
                <a:solidFill>
                  <a:schemeClr val="dk2"/>
                </a:solidFill>
                <a:latin typeface="Calibri"/>
                <a:ea typeface="Calibri"/>
                <a:cs typeface="Calibri"/>
                <a:sym typeface="Calibri"/>
              </a:rPr>
              <a:t> </a:t>
            </a:r>
            <a:r>
              <a:rPr lang="en-US" sz="3100" b="1" dirty="0" err="1">
                <a:solidFill>
                  <a:schemeClr val="dk2"/>
                </a:solidFill>
                <a:latin typeface="Calibri"/>
                <a:ea typeface="Calibri"/>
                <a:cs typeface="Calibri"/>
                <a:sym typeface="Calibri"/>
              </a:rPr>
              <a:t>une</a:t>
            </a:r>
            <a:r>
              <a:rPr lang="en-US" sz="3100" b="1" dirty="0">
                <a:solidFill>
                  <a:schemeClr val="dk2"/>
                </a:solidFill>
                <a:latin typeface="Calibri"/>
                <a:ea typeface="Calibri"/>
                <a:cs typeface="Calibri"/>
                <a:sym typeface="Calibri"/>
              </a:rPr>
              <a:t> </a:t>
            </a:r>
            <a:r>
              <a:rPr lang="en-US" sz="3100" b="1" dirty="0" err="1">
                <a:solidFill>
                  <a:schemeClr val="dk2"/>
                </a:solidFill>
                <a:latin typeface="Calibri"/>
                <a:ea typeface="Calibri"/>
                <a:cs typeface="Calibri"/>
                <a:sym typeface="Calibri"/>
              </a:rPr>
              <a:t>réponse</a:t>
            </a:r>
            <a:r>
              <a:rPr lang="en-US" sz="3100" b="1" dirty="0">
                <a:solidFill>
                  <a:schemeClr val="dk2"/>
                </a:solidFill>
                <a:latin typeface="Calibri"/>
                <a:ea typeface="Calibri"/>
                <a:cs typeface="Calibri"/>
                <a:sym typeface="Calibri"/>
              </a:rPr>
              <a:t> </a:t>
            </a:r>
            <a:r>
              <a:rPr lang="en-US" sz="3100" b="1" dirty="0" err="1">
                <a:solidFill>
                  <a:schemeClr val="dk2"/>
                </a:solidFill>
                <a:latin typeface="Calibri"/>
                <a:ea typeface="Calibri"/>
                <a:cs typeface="Calibri"/>
                <a:sym typeface="Calibri"/>
              </a:rPr>
              <a:t>automatique</a:t>
            </a:r>
            <a:r>
              <a:rPr lang="en-US" sz="3100" b="1" dirty="0">
                <a:solidFill>
                  <a:schemeClr val="dk2"/>
                </a:solidFill>
                <a:latin typeface="Calibri"/>
                <a:ea typeface="Calibri"/>
                <a:cs typeface="Calibri"/>
                <a:sym typeface="Calibri"/>
              </a:rPr>
              <a:t> à la </a:t>
            </a:r>
            <a:r>
              <a:rPr lang="en-US" sz="3100" b="1" dirty="0" err="1">
                <a:solidFill>
                  <a:schemeClr val="dk2"/>
                </a:solidFill>
                <a:latin typeface="Calibri"/>
                <a:ea typeface="Calibri"/>
                <a:cs typeface="Calibri"/>
                <a:sym typeface="Calibri"/>
              </a:rPr>
              <a:t>valorisation</a:t>
            </a:r>
            <a:r>
              <a:rPr lang="en-US" sz="3100" b="1" dirty="0">
                <a:solidFill>
                  <a:schemeClr val="dk2"/>
                </a:solidFill>
                <a:latin typeface="Calibri"/>
                <a:ea typeface="Calibri"/>
                <a:cs typeface="Calibri"/>
                <a:sym typeface="Calibri"/>
              </a:rPr>
              <a:t> profonde et à </a:t>
            </a:r>
            <a:r>
              <a:rPr lang="en-US" sz="3100" b="1" dirty="0" err="1">
                <a:solidFill>
                  <a:schemeClr val="dk2"/>
                </a:solidFill>
                <a:latin typeface="Calibri"/>
                <a:ea typeface="Calibri"/>
                <a:cs typeface="Calibri"/>
                <a:sym typeface="Calibri"/>
              </a:rPr>
              <a:t>l'appréciation</a:t>
            </a:r>
            <a:r>
              <a:rPr lang="en-US" sz="3100" b="1" dirty="0">
                <a:solidFill>
                  <a:schemeClr val="dk2"/>
                </a:solidFill>
                <a:latin typeface="Calibri"/>
                <a:ea typeface="Calibri"/>
                <a:cs typeface="Calibri"/>
                <a:sym typeface="Calibri"/>
              </a:rPr>
              <a:t> de Dieu </a:t>
            </a:r>
            <a:r>
              <a:rPr lang="en-US" sz="3100" b="1" dirty="0" err="1">
                <a:solidFill>
                  <a:schemeClr val="dk2"/>
                </a:solidFill>
                <a:latin typeface="Calibri"/>
                <a:ea typeface="Calibri"/>
                <a:cs typeface="Calibri"/>
                <a:sym typeface="Calibri"/>
              </a:rPr>
              <a:t>en</a:t>
            </a:r>
            <a:r>
              <a:rPr lang="en-US" sz="3100" b="1" dirty="0">
                <a:solidFill>
                  <a:schemeClr val="dk2"/>
                </a:solidFill>
                <a:latin typeface="Calibri"/>
                <a:ea typeface="Calibri"/>
                <a:cs typeface="Calibri"/>
                <a:sym typeface="Calibri"/>
              </a:rPr>
              <a:t> Christ. Plus nous </a:t>
            </a:r>
            <a:r>
              <a:rPr lang="en-US" sz="3100" b="1" dirty="0" err="1">
                <a:solidFill>
                  <a:schemeClr val="dk2"/>
                </a:solidFill>
                <a:latin typeface="Calibri"/>
                <a:ea typeface="Calibri"/>
                <a:cs typeface="Calibri"/>
                <a:sym typeface="Calibri"/>
              </a:rPr>
              <a:t>apprécions</a:t>
            </a:r>
            <a:r>
              <a:rPr lang="en-US" sz="3100" b="1" dirty="0">
                <a:solidFill>
                  <a:schemeClr val="dk2"/>
                </a:solidFill>
                <a:latin typeface="Calibri"/>
                <a:ea typeface="Calibri"/>
                <a:cs typeface="Calibri"/>
                <a:sym typeface="Calibri"/>
              </a:rPr>
              <a:t> </a:t>
            </a:r>
            <a:r>
              <a:rPr lang="en-US" sz="3100" b="1" dirty="0" err="1">
                <a:solidFill>
                  <a:schemeClr val="dk2"/>
                </a:solidFill>
                <a:latin typeface="Calibri"/>
                <a:ea typeface="Calibri"/>
                <a:cs typeface="Calibri"/>
                <a:sym typeface="Calibri"/>
              </a:rPr>
              <a:t>vraiment</a:t>
            </a:r>
            <a:r>
              <a:rPr lang="en-US" sz="3100" b="1" dirty="0">
                <a:solidFill>
                  <a:schemeClr val="dk2"/>
                </a:solidFill>
                <a:latin typeface="Calibri"/>
                <a:ea typeface="Calibri"/>
                <a:cs typeface="Calibri"/>
                <a:sym typeface="Calibri"/>
              </a:rPr>
              <a:t> Dieu et </a:t>
            </a:r>
            <a:r>
              <a:rPr lang="en-US" sz="3100" b="1" dirty="0" err="1">
                <a:solidFill>
                  <a:schemeClr val="dk2"/>
                </a:solidFill>
                <a:latin typeface="Calibri"/>
                <a:ea typeface="Calibri"/>
                <a:cs typeface="Calibri"/>
                <a:sym typeface="Calibri"/>
              </a:rPr>
              <a:t>sa</a:t>
            </a:r>
            <a:r>
              <a:rPr lang="en-US" sz="3100" b="1" dirty="0">
                <a:solidFill>
                  <a:schemeClr val="dk2"/>
                </a:solidFill>
                <a:latin typeface="Calibri"/>
                <a:ea typeface="Calibri"/>
                <a:cs typeface="Calibri"/>
                <a:sym typeface="Calibri"/>
              </a:rPr>
              <a:t> grâce </a:t>
            </a:r>
            <a:r>
              <a:rPr lang="en-US" sz="3100" b="1" dirty="0" err="1">
                <a:solidFill>
                  <a:schemeClr val="dk2"/>
                </a:solidFill>
                <a:latin typeface="Calibri"/>
                <a:ea typeface="Calibri"/>
                <a:cs typeface="Calibri"/>
                <a:sym typeface="Calibri"/>
              </a:rPr>
              <a:t>en</a:t>
            </a:r>
            <a:r>
              <a:rPr lang="en-US" sz="3100" b="1" dirty="0">
                <a:solidFill>
                  <a:schemeClr val="dk2"/>
                </a:solidFill>
                <a:latin typeface="Calibri"/>
                <a:ea typeface="Calibri"/>
                <a:cs typeface="Calibri"/>
                <a:sym typeface="Calibri"/>
              </a:rPr>
              <a:t> Christ, plus nous le </a:t>
            </a:r>
            <a:r>
              <a:rPr lang="en-US" sz="3100" b="1" dirty="0" err="1">
                <a:solidFill>
                  <a:schemeClr val="dk2"/>
                </a:solidFill>
                <a:latin typeface="Calibri"/>
                <a:ea typeface="Calibri"/>
                <a:cs typeface="Calibri"/>
                <a:sym typeface="Calibri"/>
              </a:rPr>
              <a:t>louons</a:t>
            </a:r>
            <a:r>
              <a:rPr lang="en-US" sz="3100" b="1" dirty="0">
                <a:solidFill>
                  <a:schemeClr val="dk2"/>
                </a:solidFill>
                <a:latin typeface="Calibri"/>
                <a:ea typeface="Calibri"/>
                <a:cs typeface="Calibri"/>
                <a:sym typeface="Calibri"/>
              </a:rPr>
              <a:t> avec </a:t>
            </a:r>
            <a:r>
              <a:rPr lang="en-US" sz="3100" b="1" dirty="0" err="1">
                <a:solidFill>
                  <a:schemeClr val="dk2"/>
                </a:solidFill>
                <a:latin typeface="Calibri"/>
                <a:ea typeface="Calibri"/>
                <a:cs typeface="Calibri"/>
                <a:sym typeface="Calibri"/>
              </a:rPr>
              <a:t>empressement</a:t>
            </a:r>
            <a:r>
              <a:rPr lang="en-US" sz="3100" b="1" dirty="0">
                <a:solidFill>
                  <a:schemeClr val="dk2"/>
                </a:solidFill>
                <a:latin typeface="Calibri"/>
                <a:ea typeface="Calibri"/>
                <a:cs typeface="Calibri"/>
                <a:sym typeface="Calibri"/>
              </a:rPr>
              <a:t>.  Si nous ne </a:t>
            </a:r>
            <a:r>
              <a:rPr lang="en-US" sz="3100" b="1" dirty="0" err="1">
                <a:solidFill>
                  <a:schemeClr val="dk2"/>
                </a:solidFill>
                <a:latin typeface="Calibri"/>
                <a:ea typeface="Calibri"/>
                <a:cs typeface="Calibri"/>
                <a:sym typeface="Calibri"/>
              </a:rPr>
              <a:t>louons</a:t>
            </a:r>
            <a:r>
              <a:rPr lang="en-US" sz="3100" b="1" dirty="0">
                <a:solidFill>
                  <a:schemeClr val="dk2"/>
                </a:solidFill>
                <a:latin typeface="Calibri"/>
                <a:ea typeface="Calibri"/>
                <a:cs typeface="Calibri"/>
                <a:sym typeface="Calibri"/>
              </a:rPr>
              <a:t> pas, </a:t>
            </a:r>
            <a:br>
              <a:rPr lang="en-US" sz="3100" b="1" dirty="0">
                <a:solidFill>
                  <a:schemeClr val="dk2"/>
                </a:solidFill>
                <a:latin typeface="Calibri"/>
                <a:ea typeface="Calibri"/>
                <a:cs typeface="Calibri"/>
                <a:sym typeface="Calibri"/>
              </a:rPr>
            </a:br>
            <a:r>
              <a:rPr lang="en-US" sz="3100" b="1" dirty="0">
                <a:solidFill>
                  <a:schemeClr val="dk2"/>
                </a:solidFill>
                <a:latin typeface="Calibri"/>
                <a:ea typeface="Calibri"/>
                <a:cs typeface="Calibri"/>
                <a:sym typeface="Calibri"/>
              </a:rPr>
              <a:t>nous ne </a:t>
            </a:r>
            <a:r>
              <a:rPr lang="en-US" sz="3100" b="1" dirty="0" err="1">
                <a:solidFill>
                  <a:schemeClr val="dk2"/>
                </a:solidFill>
                <a:latin typeface="Calibri"/>
                <a:ea typeface="Calibri"/>
                <a:cs typeface="Calibri"/>
                <a:sym typeface="Calibri"/>
              </a:rPr>
              <a:t>devons</a:t>
            </a:r>
            <a:r>
              <a:rPr lang="en-US" sz="3100" b="1" dirty="0">
                <a:solidFill>
                  <a:schemeClr val="dk2"/>
                </a:solidFill>
                <a:latin typeface="Calibri"/>
                <a:ea typeface="Calibri"/>
                <a:cs typeface="Calibri"/>
                <a:sym typeface="Calibri"/>
              </a:rPr>
              <a:t> pas </a:t>
            </a:r>
            <a:r>
              <a:rPr lang="en-US" sz="3100" b="1" dirty="0" err="1">
                <a:solidFill>
                  <a:schemeClr val="dk2"/>
                </a:solidFill>
                <a:latin typeface="Calibri"/>
                <a:ea typeface="Calibri"/>
                <a:cs typeface="Calibri"/>
                <a:sym typeface="Calibri"/>
              </a:rPr>
              <a:t>croire</a:t>
            </a:r>
            <a:r>
              <a:rPr lang="en-US" sz="3100" b="1" dirty="0">
                <a:solidFill>
                  <a:schemeClr val="dk2"/>
                </a:solidFill>
                <a:latin typeface="Calibri"/>
                <a:ea typeface="Calibri"/>
                <a:cs typeface="Calibri"/>
                <a:sym typeface="Calibri"/>
              </a:rPr>
              <a:t> </a:t>
            </a:r>
            <a:r>
              <a:rPr lang="en-US" sz="3100" b="1" dirty="0" err="1">
                <a:solidFill>
                  <a:schemeClr val="dk2"/>
                </a:solidFill>
                <a:latin typeface="Calibri"/>
                <a:ea typeface="Calibri"/>
                <a:cs typeface="Calibri"/>
                <a:sym typeface="Calibri"/>
              </a:rPr>
              <a:t>correctement</a:t>
            </a:r>
            <a:r>
              <a:rPr lang="en-US" sz="3100" b="1" dirty="0">
                <a:solidFill>
                  <a:schemeClr val="dk2"/>
                </a:solidFill>
                <a:latin typeface="Calibri"/>
                <a:ea typeface="Calibri"/>
                <a:cs typeface="Calibri"/>
                <a:sym typeface="Calibri"/>
              </a:rPr>
              <a:t> la grâce de Dieu </a:t>
            </a:r>
            <a:br>
              <a:rPr lang="en-US" sz="3100" b="1" dirty="0">
                <a:solidFill>
                  <a:schemeClr val="dk2"/>
                </a:solidFill>
                <a:latin typeface="Calibri"/>
                <a:ea typeface="Calibri"/>
                <a:cs typeface="Calibri"/>
                <a:sym typeface="Calibri"/>
              </a:rPr>
            </a:br>
            <a:r>
              <a:rPr lang="en-US" sz="3100" b="1" dirty="0">
                <a:solidFill>
                  <a:schemeClr val="dk2"/>
                </a:solidFill>
                <a:latin typeface="Calibri"/>
                <a:ea typeface="Calibri"/>
                <a:cs typeface="Calibri"/>
                <a:sym typeface="Calibri"/>
              </a:rPr>
              <a:t>qui nous a </a:t>
            </a:r>
            <a:r>
              <a:rPr lang="en-US" sz="3100" b="1" dirty="0" err="1">
                <a:solidFill>
                  <a:schemeClr val="dk2"/>
                </a:solidFill>
                <a:latin typeface="Calibri"/>
                <a:ea typeface="Calibri"/>
                <a:cs typeface="Calibri"/>
                <a:sym typeface="Calibri"/>
              </a:rPr>
              <a:t>été</a:t>
            </a:r>
            <a:r>
              <a:rPr lang="en-US" sz="3100" b="1" dirty="0">
                <a:solidFill>
                  <a:schemeClr val="dk2"/>
                </a:solidFill>
                <a:latin typeface="Calibri"/>
                <a:ea typeface="Calibri"/>
                <a:cs typeface="Calibri"/>
                <a:sym typeface="Calibri"/>
              </a:rPr>
              <a:t> </a:t>
            </a:r>
            <a:r>
              <a:rPr lang="en-US" sz="3100" b="1" dirty="0" err="1">
                <a:solidFill>
                  <a:schemeClr val="dk2"/>
                </a:solidFill>
                <a:latin typeface="Calibri"/>
                <a:ea typeface="Calibri"/>
                <a:cs typeface="Calibri"/>
                <a:sym typeface="Calibri"/>
              </a:rPr>
              <a:t>donnée</a:t>
            </a:r>
            <a:r>
              <a:rPr lang="en-US" sz="3100" b="1" dirty="0">
                <a:solidFill>
                  <a:schemeClr val="dk2"/>
                </a:solidFill>
                <a:latin typeface="Calibri"/>
                <a:ea typeface="Calibri"/>
                <a:cs typeface="Calibri"/>
                <a:sym typeface="Calibri"/>
              </a:rPr>
              <a:t> </a:t>
            </a:r>
            <a:r>
              <a:rPr lang="en-US" sz="3100" b="1" dirty="0" err="1">
                <a:solidFill>
                  <a:schemeClr val="dk2"/>
                </a:solidFill>
                <a:latin typeface="Calibri"/>
                <a:ea typeface="Calibri"/>
                <a:cs typeface="Calibri"/>
                <a:sym typeface="Calibri"/>
              </a:rPr>
              <a:t>en</a:t>
            </a:r>
            <a:r>
              <a:rPr lang="en-US" sz="3100" b="1" dirty="0">
                <a:solidFill>
                  <a:schemeClr val="dk2"/>
                </a:solidFill>
                <a:latin typeface="Calibri"/>
                <a:ea typeface="Calibri"/>
                <a:cs typeface="Calibri"/>
                <a:sym typeface="Calibri"/>
              </a:rPr>
              <a:t> Christ.</a:t>
            </a:r>
            <a:br>
              <a:rPr lang="en-US" sz="3100" b="1" dirty="0">
                <a:solidFill>
                  <a:schemeClr val="dk2"/>
                </a:solidFill>
                <a:latin typeface="Calibri"/>
                <a:ea typeface="Calibri"/>
                <a:cs typeface="Calibri"/>
                <a:sym typeface="Calibri"/>
              </a:rPr>
            </a:br>
            <a:r>
              <a:rPr lang="en-US" sz="1800" b="1" dirty="0">
                <a:solidFill>
                  <a:schemeClr val="dk2"/>
                </a:solidFill>
                <a:latin typeface="Calibri"/>
                <a:ea typeface="Calibri"/>
                <a:cs typeface="Calibri"/>
                <a:sym typeface="Calibri"/>
              </a:rPr>
              <a:t/>
            </a:r>
            <a:br>
              <a:rPr lang="en-US" sz="1800" b="1" dirty="0">
                <a:solidFill>
                  <a:schemeClr val="dk2"/>
                </a:solidFill>
                <a:latin typeface="Calibri"/>
                <a:ea typeface="Calibri"/>
                <a:cs typeface="Calibri"/>
                <a:sym typeface="Calibri"/>
              </a:rPr>
            </a:br>
            <a:r>
              <a:rPr lang="en-US" sz="1800" dirty="0">
                <a:solidFill>
                  <a:schemeClr val="lt1"/>
                </a:solidFill>
                <a:latin typeface="Calibri"/>
                <a:ea typeface="Calibri"/>
                <a:cs typeface="Calibri"/>
                <a:sym typeface="Calibri"/>
              </a:rPr>
              <a:t>C.S. Lewis said, “I had never noticed that all enjoyment spontaneously overflows into praise . . . </a:t>
            </a:r>
            <a:br>
              <a:rPr lang="en-US" sz="1800" dirty="0">
                <a:solidFill>
                  <a:schemeClr val="lt1"/>
                </a:solidFill>
                <a:latin typeface="Calibri"/>
                <a:ea typeface="Calibri"/>
                <a:cs typeface="Calibri"/>
                <a:sym typeface="Calibri"/>
              </a:rPr>
            </a:br>
            <a:r>
              <a:rPr lang="en-US" sz="1800" dirty="0">
                <a:solidFill>
                  <a:schemeClr val="lt1"/>
                </a:solidFill>
                <a:latin typeface="Calibri"/>
                <a:ea typeface="Calibri"/>
                <a:cs typeface="Calibri"/>
                <a:sym typeface="Calibri"/>
              </a:rPr>
              <a:t>The world rings with praise — lovers praising their mistresses, readers their </a:t>
            </a:r>
            <a:r>
              <a:rPr lang="en-US" sz="1800" dirty="0" err="1">
                <a:solidFill>
                  <a:schemeClr val="lt1"/>
                </a:solidFill>
                <a:latin typeface="Calibri"/>
                <a:ea typeface="Calibri"/>
                <a:cs typeface="Calibri"/>
                <a:sym typeface="Calibri"/>
              </a:rPr>
              <a:t>favourite</a:t>
            </a:r>
            <a:r>
              <a:rPr lang="en-US" sz="1800" dirty="0">
                <a:solidFill>
                  <a:schemeClr val="lt1"/>
                </a:solidFill>
                <a:latin typeface="Calibri"/>
                <a:ea typeface="Calibri"/>
                <a:cs typeface="Calibri"/>
                <a:sym typeface="Calibri"/>
              </a:rPr>
              <a:t> poet, walkers praising the countryside, . . . ”  For discussion of this insight from C. S. Lewis, download the free mp3 at desiringGod.org – topic – Christian biography – “How Lewis changed the way I worship” by Sam Storms, 20130927-DGNC13-SMALL_TALKS-SAM_STORMS.mp3 </a:t>
            </a:r>
            <a:br>
              <a:rPr lang="en-US" sz="1800" dirty="0">
                <a:solidFill>
                  <a:schemeClr val="lt1"/>
                </a:solidFill>
                <a:latin typeface="Calibri"/>
                <a:ea typeface="Calibri"/>
                <a:cs typeface="Calibri"/>
                <a:sym typeface="Calibri"/>
              </a:rPr>
            </a:br>
            <a:r>
              <a:rPr lang="en-US" sz="1800" dirty="0">
                <a:solidFill>
                  <a:schemeClr val="lt1"/>
                </a:solidFill>
                <a:latin typeface="Calibri"/>
                <a:ea typeface="Calibri"/>
                <a:cs typeface="Calibri"/>
                <a:sym typeface="Calibri"/>
              </a:rPr>
              <a:t> http://www.desiringGod.org/conference-messages/how-lewis-changed-the-way-i-worship #</a:t>
            </a:r>
            <a:br>
              <a:rPr lang="en-US" sz="1800" dirty="0">
                <a:solidFill>
                  <a:schemeClr val="lt1"/>
                </a:solidFill>
                <a:latin typeface="Calibri"/>
                <a:ea typeface="Calibri"/>
                <a:cs typeface="Calibri"/>
                <a:sym typeface="Calibri"/>
              </a:rPr>
            </a:br>
            <a:r>
              <a:rPr lang="en-US" sz="1800" dirty="0">
                <a:solidFill>
                  <a:schemeClr val="lt1"/>
                </a:solidFill>
                <a:latin typeface="Calibri"/>
                <a:ea typeface="Calibri"/>
                <a:cs typeface="Calibri"/>
                <a:sym typeface="Calibri"/>
              </a:rPr>
              <a:t>Storms quotes Lewis from </a:t>
            </a:r>
            <a:r>
              <a:rPr lang="en-US" sz="1800" i="1" dirty="0">
                <a:solidFill>
                  <a:schemeClr val="lt1"/>
                </a:solidFill>
                <a:latin typeface="Calibri"/>
                <a:ea typeface="Calibri"/>
                <a:cs typeface="Calibri"/>
                <a:sym typeface="Calibri"/>
              </a:rPr>
              <a:t>Reflections on the Psalms</a:t>
            </a:r>
            <a:r>
              <a:rPr lang="en-US" sz="1800" dirty="0">
                <a:solidFill>
                  <a:schemeClr val="lt1"/>
                </a:solidFill>
                <a:latin typeface="Calibri"/>
                <a:ea typeface="Calibri"/>
                <a:cs typeface="Calibri"/>
                <a:sym typeface="Calibri"/>
              </a:rPr>
              <a:t> in the chapter “A Word About Praising” 90-98.</a:t>
            </a:r>
            <a:br>
              <a:rPr lang="en-US" sz="1800" dirty="0">
                <a:solidFill>
                  <a:schemeClr val="lt1"/>
                </a:solidFill>
                <a:latin typeface="Calibri"/>
                <a:ea typeface="Calibri"/>
                <a:cs typeface="Calibri"/>
                <a:sym typeface="Calibri"/>
              </a:rPr>
            </a:br>
            <a:endParaRPr sz="1800" dirty="0">
              <a:solidFill>
                <a:schemeClr val="lt1"/>
              </a:solidFill>
              <a:latin typeface="Calibri"/>
              <a:ea typeface="Calibri"/>
              <a:cs typeface="Calibri"/>
              <a:sym typeface="Calibri"/>
            </a:endParaRPr>
          </a:p>
        </p:txBody>
      </p:sp>
    </p:spTree>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876"/>
        <p:cNvGrpSpPr/>
        <p:nvPr/>
      </p:nvGrpSpPr>
      <p:grpSpPr>
        <a:xfrm>
          <a:off x="0" y="0"/>
          <a:ext cx="0" cy="0"/>
          <a:chOff x="0" y="0"/>
          <a:chExt cx="0" cy="0"/>
        </a:xfrm>
      </p:grpSpPr>
      <p:pic>
        <p:nvPicPr>
          <p:cNvPr id="4877" name="Google Shape;4877;p283" descr="christmas-gift-box-clip-art-clipart-panda-free-clipart-images-yJTjOC-clipart.jpg"/>
          <p:cNvPicPr preferRelativeResize="0"/>
          <p:nvPr/>
        </p:nvPicPr>
        <p:blipFill rotWithShape="1">
          <a:blip r:embed="rId3">
            <a:alphaModFix/>
          </a:blip>
          <a:srcRect l="18921" t="4851" r="18080" b="6950"/>
          <a:stretch/>
        </p:blipFill>
        <p:spPr>
          <a:xfrm>
            <a:off x="467544" y="44624"/>
            <a:ext cx="8280920" cy="5688632"/>
          </a:xfrm>
          <a:prstGeom prst="rect">
            <a:avLst/>
          </a:prstGeom>
          <a:noFill/>
          <a:ln>
            <a:noFill/>
          </a:ln>
        </p:spPr>
      </p:pic>
      <p:sp>
        <p:nvSpPr>
          <p:cNvPr id="4878" name="Google Shape;4878;p283"/>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4879" name="Google Shape;4879;p283"/>
          <p:cNvSpPr txBox="1"/>
          <p:nvPr/>
        </p:nvSpPr>
        <p:spPr>
          <a:xfrm>
            <a:off x="1979712" y="1700808"/>
            <a:ext cx="1656184"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b="1">
                <a:solidFill>
                  <a:srgbClr val="FF0000"/>
                </a:solidFill>
                <a:latin typeface="Calibri"/>
                <a:ea typeface="Calibri"/>
                <a:cs typeface="Calibri"/>
                <a:sym typeface="Calibri"/>
              </a:rPr>
              <a:t>Jésus</a:t>
            </a:r>
            <a:endParaRPr sz="3600" b="1">
              <a:solidFill>
                <a:srgbClr val="FF0000"/>
              </a:solidFill>
              <a:latin typeface="Calibri"/>
              <a:ea typeface="Calibri"/>
              <a:cs typeface="Calibri"/>
              <a:sym typeface="Calibri"/>
            </a:endParaRPr>
          </a:p>
        </p:txBody>
      </p:sp>
      <p:sp>
        <p:nvSpPr>
          <p:cNvPr id="4880" name="Google Shape;4880;p283"/>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4881" name="Google Shape;4881;p283"/>
          <p:cNvSpPr txBox="1"/>
          <p:nvPr/>
        </p:nvSpPr>
        <p:spPr>
          <a:xfrm>
            <a:off x="5796136" y="1700808"/>
            <a:ext cx="1656184"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b="1">
                <a:solidFill>
                  <a:srgbClr val="FF0000"/>
                </a:solidFill>
                <a:latin typeface="Calibri"/>
                <a:ea typeface="Calibri"/>
                <a:cs typeface="Calibri"/>
                <a:sym typeface="Calibri"/>
              </a:rPr>
              <a:t>Christ</a:t>
            </a:r>
            <a:endParaRPr sz="3600" b="1">
              <a:solidFill>
                <a:srgbClr val="FF0000"/>
              </a:solidFill>
              <a:latin typeface="Calibri"/>
              <a:ea typeface="Calibri"/>
              <a:cs typeface="Calibri"/>
              <a:sym typeface="Calibri"/>
            </a:endParaRPr>
          </a:p>
        </p:txBody>
      </p:sp>
      <p:sp>
        <p:nvSpPr>
          <p:cNvPr id="4882" name="Google Shape;4882;p283"/>
          <p:cNvSpPr txBox="1"/>
          <p:nvPr/>
        </p:nvSpPr>
        <p:spPr>
          <a:xfrm rot="5400000">
            <a:off x="7429527" y="3982271"/>
            <a:ext cx="3240360" cy="2616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00">
                <a:solidFill>
                  <a:srgbClr val="7F7F7F"/>
                </a:solidFill>
                <a:latin typeface="Arial"/>
                <a:ea typeface="Arial"/>
                <a:cs typeface="Arial"/>
                <a:sym typeface="Arial"/>
              </a:rPr>
              <a:t>psdgraphics.com in kidclipart.com</a:t>
            </a:r>
            <a:endParaRPr sz="1100">
              <a:solidFill>
                <a:srgbClr val="7F7F7F"/>
              </a:solidFill>
              <a:latin typeface="Arial"/>
              <a:ea typeface="Arial"/>
              <a:cs typeface="Arial"/>
              <a:sym typeface="Arial"/>
            </a:endParaRPr>
          </a:p>
        </p:txBody>
      </p:sp>
      <p:sp>
        <p:nvSpPr>
          <p:cNvPr id="4883" name="Google Shape;4883;p283"/>
          <p:cNvSpPr txBox="1"/>
          <p:nvPr/>
        </p:nvSpPr>
        <p:spPr>
          <a:xfrm>
            <a:off x="539552" y="3356992"/>
            <a:ext cx="8208912" cy="936104"/>
          </a:xfrm>
          <a:prstGeom prst="rect">
            <a:avLst/>
          </a:prstGeom>
          <a:solidFill>
            <a:schemeClr val="lt1"/>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b="1" dirty="0">
                <a:solidFill>
                  <a:schemeClr val="dk2"/>
                </a:solidFill>
                <a:latin typeface="Calibri"/>
                <a:ea typeface="Calibri"/>
                <a:cs typeface="Calibri"/>
                <a:sym typeface="Calibri"/>
              </a:rPr>
              <a:t>Le don de Dieu </a:t>
            </a:r>
            <a:r>
              <a:rPr lang="en-US" sz="2800" b="1" dirty="0" err="1">
                <a:solidFill>
                  <a:schemeClr val="dk2"/>
                </a:solidFill>
                <a:latin typeface="Calibri"/>
                <a:ea typeface="Calibri"/>
                <a:cs typeface="Calibri"/>
                <a:sym typeface="Calibri"/>
              </a:rPr>
              <a:t>en</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Jésus</a:t>
            </a:r>
            <a:r>
              <a:rPr lang="en-US" sz="2800" b="1" dirty="0">
                <a:solidFill>
                  <a:schemeClr val="dk2"/>
                </a:solidFill>
                <a:latin typeface="Calibri"/>
                <a:ea typeface="Calibri"/>
                <a:cs typeface="Calibri"/>
                <a:sym typeface="Calibri"/>
              </a:rPr>
              <a:t>-Christ </a:t>
            </a:r>
            <a:r>
              <a:rPr lang="en-US" sz="2800" b="1" dirty="0" err="1">
                <a:solidFill>
                  <a:schemeClr val="dk2"/>
                </a:solidFill>
                <a:latin typeface="Calibri"/>
                <a:ea typeface="Calibri"/>
                <a:cs typeface="Calibri"/>
                <a:sym typeface="Calibri"/>
              </a:rPr>
              <a:t>est</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comme</a:t>
            </a:r>
            <a:r>
              <a:rPr lang="en-US" sz="2800" b="1" dirty="0">
                <a:solidFill>
                  <a:schemeClr val="dk2"/>
                </a:solidFill>
                <a:latin typeface="Calibri"/>
                <a:ea typeface="Calibri"/>
                <a:cs typeface="Calibri"/>
                <a:sym typeface="Calibri"/>
              </a:rPr>
              <a:t> un grand </a:t>
            </a:r>
            <a:r>
              <a:rPr lang="en-US" sz="2800" b="1" dirty="0" err="1">
                <a:solidFill>
                  <a:schemeClr val="dk2"/>
                </a:solidFill>
                <a:latin typeface="Calibri"/>
                <a:ea typeface="Calibri"/>
                <a:cs typeface="Calibri"/>
                <a:sym typeface="Calibri"/>
              </a:rPr>
              <a:t>cadeau</a:t>
            </a:r>
            <a:r>
              <a:rPr lang="en-US" sz="2800" b="1" dirty="0">
                <a:solidFill>
                  <a:schemeClr val="dk2"/>
                </a:solidFill>
                <a:latin typeface="Calibri"/>
                <a:ea typeface="Calibri"/>
                <a:cs typeface="Calibri"/>
                <a:sym typeface="Calibri"/>
              </a:rPr>
              <a:t> avec beaucoup </a:t>
            </a:r>
            <a:r>
              <a:rPr lang="en-US" sz="2800" b="1" dirty="0" err="1">
                <a:solidFill>
                  <a:schemeClr val="dk2"/>
                </a:solidFill>
                <a:latin typeface="Calibri"/>
                <a:ea typeface="Calibri"/>
                <a:cs typeface="Calibri"/>
                <a:sym typeface="Calibri"/>
              </a:rPr>
              <a:t>d'autres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cadeaux</a:t>
            </a:r>
            <a:r>
              <a:rPr lang="en-US" sz="2800" b="1" dirty="0">
                <a:solidFill>
                  <a:schemeClr val="dk2"/>
                </a:solidFill>
                <a:latin typeface="Calibri"/>
                <a:ea typeface="Calibri"/>
                <a:cs typeface="Calibri"/>
                <a:sym typeface="Calibri"/>
              </a:rPr>
              <a:t> à </a:t>
            </a:r>
            <a:r>
              <a:rPr lang="en-US" sz="2800" b="1" dirty="0" err="1">
                <a:solidFill>
                  <a:schemeClr val="dk2"/>
                </a:solidFill>
                <a:latin typeface="Calibri"/>
                <a:ea typeface="Calibri"/>
                <a:cs typeface="Calibri"/>
                <a:sym typeface="Calibri"/>
              </a:rPr>
              <a:t>l'intérieur</a:t>
            </a:r>
            <a:r>
              <a:rPr lang="en-US" sz="2800" b="1" dirty="0">
                <a:solidFill>
                  <a:schemeClr val="dk2"/>
                </a:solidFill>
                <a:latin typeface="Calibri"/>
                <a:ea typeface="Calibri"/>
                <a:cs typeface="Calibri"/>
                <a:sym typeface="Calibri"/>
              </a:rPr>
              <a:t>.</a:t>
            </a:r>
            <a:endParaRPr sz="2800" b="1" i="0" u="none" strike="noStrike" cap="none" dirty="0">
              <a:solidFill>
                <a:schemeClr val="dk2"/>
              </a:solidFill>
              <a:latin typeface="Calibri"/>
              <a:ea typeface="Calibri"/>
              <a:cs typeface="Calibri"/>
              <a:sym typeface="Calibri"/>
            </a:endParaRPr>
          </a:p>
        </p:txBody>
      </p:sp>
      <p:sp>
        <p:nvSpPr>
          <p:cNvPr id="4884" name="Google Shape;4884;p283"/>
          <p:cNvSpPr txBox="1"/>
          <p:nvPr/>
        </p:nvSpPr>
        <p:spPr>
          <a:xfrm>
            <a:off x="395536" y="5670376"/>
            <a:ext cx="8496944" cy="1143000"/>
          </a:xfrm>
          <a:prstGeom prst="rect">
            <a:avLst/>
          </a:prstGeom>
          <a:noFill/>
          <a:ln>
            <a:noFill/>
          </a:ln>
        </p:spPr>
        <p:txBody>
          <a:bodyPr spcFirstLastPara="1" wrap="square" lIns="91425" tIns="45700" rIns="91425" bIns="45700" anchor="ctr" anchorCtr="0">
            <a:noAutofit/>
          </a:bodyPr>
          <a:lstStyle/>
          <a:p>
            <a:pPr marL="0" marR="0" lvl="0" indent="0" algn="ctr" rtl="0">
              <a:lnSpc>
                <a:spcPts val="3200"/>
              </a:lnSpc>
              <a:spcBef>
                <a:spcPts val="0"/>
              </a:spcBef>
              <a:spcAft>
                <a:spcPts val="0"/>
              </a:spcAft>
              <a:buNone/>
            </a:pPr>
            <a:r>
              <a:rPr lang="en-US" sz="2800" b="1" dirty="0" err="1">
                <a:solidFill>
                  <a:schemeClr val="dk2"/>
                </a:solidFill>
                <a:latin typeface="Calibri"/>
                <a:ea typeface="Calibri"/>
                <a:cs typeface="Calibri"/>
                <a:sym typeface="Calibri"/>
              </a:rPr>
              <a:t>Recevez</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ouvrez</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profitez</a:t>
            </a:r>
            <a:r>
              <a:rPr lang="en-US" sz="2800" b="1" dirty="0">
                <a:solidFill>
                  <a:schemeClr val="dk2"/>
                </a:solidFill>
                <a:latin typeface="Calibri"/>
                <a:ea typeface="Calibri"/>
                <a:cs typeface="Calibri"/>
                <a:sym typeface="Calibri"/>
              </a:rPr>
              <a:t> et </a:t>
            </a:r>
            <a:r>
              <a:rPr lang="en-US" sz="2800" b="1" dirty="0" err="1">
                <a:solidFill>
                  <a:schemeClr val="dk2"/>
                </a:solidFill>
                <a:latin typeface="Calibri"/>
                <a:ea typeface="Calibri"/>
                <a:cs typeface="Calibri"/>
                <a:sym typeface="Calibri"/>
              </a:rPr>
              <a:t>mettez</a:t>
            </a:r>
            <a:r>
              <a:rPr lang="en-US" sz="2800" b="1" dirty="0">
                <a:solidFill>
                  <a:schemeClr val="dk2"/>
                </a:solidFill>
                <a:latin typeface="Calibri"/>
                <a:ea typeface="Calibri"/>
                <a:cs typeface="Calibri"/>
                <a:sym typeface="Calibri"/>
              </a:rPr>
              <a:t> à profit tout </a:t>
            </a:r>
            <a:r>
              <a:rPr lang="en-US" sz="2800" b="1" dirty="0" err="1">
                <a:solidFill>
                  <a:schemeClr val="dk2"/>
                </a:solidFill>
                <a:latin typeface="Calibri"/>
                <a:ea typeface="Calibri"/>
                <a:cs typeface="Calibri"/>
                <a:sym typeface="Calibri"/>
              </a:rPr>
              <a:t>ce</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que</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Dieu</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donne</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gratuitement</a:t>
            </a:r>
            <a:r>
              <a:rPr lang="en-US" sz="2800" b="1" dirty="0">
                <a:solidFill>
                  <a:schemeClr val="dk2"/>
                </a:solidFill>
                <a:latin typeface="Calibri"/>
                <a:ea typeface="Calibri"/>
                <a:cs typeface="Calibri"/>
                <a:sym typeface="Calibri"/>
              </a:rPr>
              <a:t> pour </a:t>
            </a:r>
            <a:r>
              <a:rPr lang="en-US" sz="2800" b="1" dirty="0" err="1">
                <a:solidFill>
                  <a:schemeClr val="dk2"/>
                </a:solidFill>
                <a:latin typeface="Calibri"/>
                <a:ea typeface="Calibri"/>
                <a:cs typeface="Calibri"/>
                <a:sym typeface="Calibri"/>
              </a:rPr>
              <a:t>répondre</a:t>
            </a:r>
            <a:r>
              <a:rPr lang="en-US" sz="2800" b="1" dirty="0">
                <a:solidFill>
                  <a:schemeClr val="dk2"/>
                </a:solidFill>
                <a:latin typeface="Calibri"/>
                <a:ea typeface="Calibri"/>
                <a:cs typeface="Calibri"/>
                <a:sym typeface="Calibri"/>
              </a:rPr>
              <a:t> à </a:t>
            </a:r>
            <a:r>
              <a:rPr lang="en-US" sz="2800" b="1" dirty="0" err="1">
                <a:solidFill>
                  <a:schemeClr val="dk2"/>
                </a:solidFill>
                <a:latin typeface="Calibri"/>
                <a:ea typeface="Calibri"/>
                <a:cs typeface="Calibri"/>
                <a:sym typeface="Calibri"/>
              </a:rPr>
              <a:t>tous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nos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besoins</a:t>
            </a:r>
            <a:r>
              <a:rPr lang="en-US" sz="2800" b="1" dirty="0">
                <a:solidFill>
                  <a:schemeClr val="dk2"/>
                </a:solidFill>
                <a:latin typeface="Calibri"/>
                <a:ea typeface="Calibri"/>
                <a:cs typeface="Calibri"/>
                <a:sym typeface="Calibri"/>
              </a:rPr>
              <a:t> par son don de </a:t>
            </a:r>
            <a:r>
              <a:rPr lang="en-US" sz="2800" b="1" dirty="0" err="1">
                <a:solidFill>
                  <a:schemeClr val="dk2"/>
                </a:solidFill>
                <a:latin typeface="Calibri"/>
                <a:ea typeface="Calibri"/>
                <a:cs typeface="Calibri"/>
                <a:sym typeface="Calibri"/>
              </a:rPr>
              <a:t>Jésus</a:t>
            </a:r>
            <a:r>
              <a:rPr lang="en-US" sz="2800" b="1" dirty="0">
                <a:solidFill>
                  <a:schemeClr val="dk2"/>
                </a:solidFill>
                <a:latin typeface="Calibri"/>
                <a:ea typeface="Calibri"/>
                <a:cs typeface="Calibri"/>
                <a:sym typeface="Calibri"/>
              </a:rPr>
              <a:t>-Christ !</a:t>
            </a:r>
            <a:endParaRPr sz="2800" b="1" i="0" u="none" strike="noStrike" cap="none" dirty="0">
              <a:solidFill>
                <a:schemeClr val="dk2"/>
              </a:solidFill>
              <a:latin typeface="Calibri"/>
              <a:ea typeface="Calibri"/>
              <a:cs typeface="Calibri"/>
              <a:sym typeface="Calibri"/>
            </a:endParaRPr>
          </a:p>
        </p:txBody>
      </p:sp>
    </p:spTree>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4888"/>
        <p:cNvGrpSpPr/>
        <p:nvPr/>
      </p:nvGrpSpPr>
      <p:grpSpPr>
        <a:xfrm>
          <a:off x="0" y="0"/>
          <a:ext cx="0" cy="0"/>
          <a:chOff x="0" y="0"/>
          <a:chExt cx="0" cy="0"/>
        </a:xfrm>
      </p:grpSpPr>
      <p:sp>
        <p:nvSpPr>
          <p:cNvPr id="4889" name="Google Shape;4889;p284"/>
          <p:cNvSpPr txBox="1">
            <a:spLocks noGrp="1"/>
          </p:cNvSpPr>
          <p:nvPr>
            <p:ph type="title"/>
          </p:nvPr>
        </p:nvSpPr>
        <p:spPr>
          <a:xfrm>
            <a:off x="457200" y="2502024"/>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600" dirty="0">
                <a:solidFill>
                  <a:schemeClr val="lt1"/>
                </a:solidFill>
                <a:latin typeface="Calibri"/>
                <a:ea typeface="Calibri"/>
                <a:cs typeface="Calibri"/>
                <a:sym typeface="Calibri"/>
              </a:rPr>
              <a:t>LA FIN!</a:t>
            </a:r>
            <a:br>
              <a:rPr lang="en-US" sz="3600" dirty="0">
                <a:solidFill>
                  <a:schemeClr val="lt1"/>
                </a:solidFill>
                <a:latin typeface="Calibri"/>
                <a:ea typeface="Calibri"/>
                <a:cs typeface="Calibri"/>
                <a:sym typeface="Calibri"/>
              </a:rPr>
            </a:br>
            <a:r>
              <a:rPr lang="en-US" sz="1200" dirty="0">
                <a:solidFill>
                  <a:schemeClr val="lt1"/>
                </a:solidFill>
                <a:latin typeface="Calibri"/>
                <a:ea typeface="Calibri"/>
                <a:cs typeface="Calibri"/>
                <a:sym typeface="Calibri"/>
              </a:rPr>
              <a:t/>
            </a:r>
            <a:br>
              <a:rPr lang="en-US" sz="1200" dirty="0">
                <a:solidFill>
                  <a:schemeClr val="lt1"/>
                </a:solidFill>
                <a:latin typeface="Calibri"/>
                <a:ea typeface="Calibri"/>
                <a:cs typeface="Calibri"/>
                <a:sym typeface="Calibri"/>
              </a:rPr>
            </a:br>
            <a:r>
              <a:rPr lang="en-US" sz="3600" dirty="0" err="1">
                <a:solidFill>
                  <a:schemeClr val="lt1"/>
                </a:solidFill>
                <a:latin typeface="Calibri"/>
                <a:ea typeface="Calibri"/>
                <a:cs typeface="Calibri"/>
                <a:sym typeface="Calibri"/>
              </a:rPr>
              <a:t>Mais</a:t>
            </a:r>
            <a:r>
              <a:rPr lang="en-US" sz="3600" dirty="0">
                <a:solidFill>
                  <a:schemeClr val="lt1"/>
                </a:solidFill>
                <a:latin typeface="Calibri"/>
                <a:ea typeface="Calibri"/>
                <a:cs typeface="Calibri"/>
                <a:sym typeface="Calibri"/>
              </a:rPr>
              <a:t> </a:t>
            </a:r>
            <a:r>
              <a:rPr lang="en-US" sz="3600" dirty="0" err="1">
                <a:solidFill>
                  <a:schemeClr val="lt1"/>
                </a:solidFill>
                <a:latin typeface="Calibri"/>
                <a:ea typeface="Calibri"/>
                <a:cs typeface="Calibri"/>
                <a:sym typeface="Calibri"/>
              </a:rPr>
              <a:t>j'espère</a:t>
            </a:r>
            <a:r>
              <a:rPr lang="en-US" sz="3600" dirty="0">
                <a:solidFill>
                  <a:schemeClr val="lt1"/>
                </a:solidFill>
                <a:latin typeface="Calibri"/>
                <a:ea typeface="Calibri"/>
                <a:cs typeface="Calibri"/>
                <a:sym typeface="Calibri"/>
              </a:rPr>
              <a:t> que </a:t>
            </a:r>
            <a:r>
              <a:rPr lang="en-US" sz="3600" dirty="0" err="1">
                <a:solidFill>
                  <a:schemeClr val="lt1"/>
                </a:solidFill>
                <a:latin typeface="Calibri"/>
                <a:ea typeface="Calibri"/>
                <a:cs typeface="Calibri"/>
                <a:sym typeface="Calibri"/>
              </a:rPr>
              <a:t>ce</a:t>
            </a:r>
            <a:r>
              <a:rPr lang="en-US" sz="3600" dirty="0">
                <a:solidFill>
                  <a:schemeClr val="lt1"/>
                </a:solidFill>
                <a:latin typeface="Calibri"/>
                <a:ea typeface="Calibri"/>
                <a:cs typeface="Calibri"/>
                <a:sym typeface="Calibri"/>
              </a:rPr>
              <a:t> </a:t>
            </a:r>
            <a:r>
              <a:rPr lang="en-US" sz="3600" dirty="0" err="1">
                <a:solidFill>
                  <a:schemeClr val="lt1"/>
                </a:solidFill>
                <a:latin typeface="Calibri"/>
                <a:ea typeface="Calibri"/>
                <a:cs typeface="Calibri"/>
                <a:sym typeface="Calibri"/>
              </a:rPr>
              <a:t>n'est</a:t>
            </a:r>
            <a:r>
              <a:rPr lang="en-US" sz="3600" dirty="0">
                <a:solidFill>
                  <a:schemeClr val="lt1"/>
                </a:solidFill>
                <a:latin typeface="Calibri"/>
                <a:ea typeface="Calibri"/>
                <a:cs typeface="Calibri"/>
                <a:sym typeface="Calibri"/>
              </a:rPr>
              <a:t> que le début de </a:t>
            </a:r>
            <a:r>
              <a:rPr lang="en-US" sz="3600" dirty="0" err="1">
                <a:solidFill>
                  <a:schemeClr val="lt1"/>
                </a:solidFill>
                <a:latin typeface="Calibri"/>
                <a:ea typeface="Calibri"/>
                <a:cs typeface="Calibri"/>
                <a:sym typeface="Calibri"/>
              </a:rPr>
              <a:t>l'utilisation</a:t>
            </a:r>
            <a:r>
              <a:rPr lang="en-US" sz="3600" dirty="0">
                <a:solidFill>
                  <a:schemeClr val="lt1"/>
                </a:solidFill>
                <a:latin typeface="Calibri"/>
                <a:ea typeface="Calibri"/>
                <a:cs typeface="Calibri"/>
                <a:sym typeface="Calibri"/>
              </a:rPr>
              <a:t> de la </a:t>
            </a:r>
            <a:r>
              <a:rPr lang="en-US" sz="3600" dirty="0" err="1">
                <a:solidFill>
                  <a:schemeClr val="lt1"/>
                </a:solidFill>
                <a:latin typeface="Calibri"/>
                <a:ea typeface="Calibri"/>
                <a:cs typeface="Calibri"/>
                <a:sym typeface="Calibri"/>
              </a:rPr>
              <a:t>vérité</a:t>
            </a:r>
            <a:r>
              <a:rPr lang="en-US" sz="3600" dirty="0">
                <a:solidFill>
                  <a:schemeClr val="lt1"/>
                </a:solidFill>
                <a:latin typeface="Calibri"/>
                <a:ea typeface="Calibri"/>
                <a:cs typeface="Calibri"/>
                <a:sym typeface="Calibri"/>
              </a:rPr>
              <a:t> de Dieu dans </a:t>
            </a:r>
            <a:r>
              <a:rPr lang="en-US" sz="3600" dirty="0" err="1">
                <a:solidFill>
                  <a:schemeClr val="lt1"/>
                </a:solidFill>
                <a:latin typeface="Calibri"/>
                <a:ea typeface="Calibri"/>
                <a:cs typeface="Calibri"/>
                <a:sym typeface="Calibri"/>
              </a:rPr>
              <a:t>ces</a:t>
            </a:r>
            <a:r>
              <a:rPr lang="en-US" sz="3600" dirty="0">
                <a:solidFill>
                  <a:schemeClr val="lt1"/>
                </a:solidFill>
                <a:latin typeface="Calibri"/>
                <a:ea typeface="Calibri"/>
                <a:cs typeface="Calibri"/>
                <a:sym typeface="Calibri"/>
              </a:rPr>
              <a:t> PPT pour se </a:t>
            </a:r>
            <a:r>
              <a:rPr lang="en-US" sz="3600" dirty="0" err="1">
                <a:solidFill>
                  <a:schemeClr val="lt1"/>
                </a:solidFill>
                <a:latin typeface="Calibri"/>
                <a:ea typeface="Calibri"/>
                <a:cs typeface="Calibri"/>
                <a:sym typeface="Calibri"/>
              </a:rPr>
              <a:t>réjouir</a:t>
            </a:r>
            <a:r>
              <a:rPr lang="en-US" sz="3600" dirty="0">
                <a:solidFill>
                  <a:schemeClr val="lt1"/>
                </a:solidFill>
                <a:latin typeface="Calibri"/>
                <a:ea typeface="Calibri"/>
                <a:cs typeface="Calibri"/>
                <a:sym typeface="Calibri"/>
              </a:rPr>
              <a:t> du plus grand don de Dieu, le Seigneur </a:t>
            </a:r>
            <a:r>
              <a:rPr lang="en-US" sz="3600" dirty="0" err="1">
                <a:solidFill>
                  <a:schemeClr val="lt1"/>
                </a:solidFill>
                <a:latin typeface="Calibri"/>
                <a:ea typeface="Calibri"/>
                <a:cs typeface="Calibri"/>
                <a:sym typeface="Calibri"/>
              </a:rPr>
              <a:t>Jésus</a:t>
            </a:r>
            <a:r>
              <a:rPr lang="en-US" sz="3600" dirty="0">
                <a:solidFill>
                  <a:schemeClr val="lt1"/>
                </a:solidFill>
                <a:latin typeface="Calibri"/>
                <a:ea typeface="Calibri"/>
                <a:cs typeface="Calibri"/>
                <a:sym typeface="Calibri"/>
              </a:rPr>
              <a:t>-Christ </a:t>
            </a:r>
            <a:r>
              <a:rPr lang="en-US" sz="3600" dirty="0" err="1">
                <a:solidFill>
                  <a:schemeClr val="lt1"/>
                </a:solidFill>
                <a:latin typeface="Calibri"/>
                <a:ea typeface="Calibri"/>
                <a:cs typeface="Calibri"/>
                <a:sym typeface="Calibri"/>
              </a:rPr>
              <a:t>en</a:t>
            </a:r>
            <a:r>
              <a:rPr lang="en-US" sz="3600" dirty="0">
                <a:solidFill>
                  <a:schemeClr val="lt1"/>
                </a:solidFill>
                <a:latin typeface="Calibri"/>
                <a:ea typeface="Calibri"/>
                <a:cs typeface="Calibri"/>
                <a:sym typeface="Calibri"/>
              </a:rPr>
              <a:t> qui se </a:t>
            </a:r>
            <a:r>
              <a:rPr lang="en-US" sz="3600" dirty="0" err="1">
                <a:solidFill>
                  <a:schemeClr val="lt1"/>
                </a:solidFill>
                <a:latin typeface="Calibri"/>
                <a:ea typeface="Calibri"/>
                <a:cs typeface="Calibri"/>
                <a:sym typeface="Calibri"/>
              </a:rPr>
              <a:t>trouvent</a:t>
            </a:r>
            <a:r>
              <a:rPr lang="en-US" sz="3600" dirty="0">
                <a:solidFill>
                  <a:schemeClr val="lt1"/>
                </a:solidFill>
                <a:latin typeface="Calibri"/>
                <a:ea typeface="Calibri"/>
                <a:cs typeface="Calibri"/>
                <a:sym typeface="Calibri"/>
              </a:rPr>
              <a:t> de très </a:t>
            </a:r>
            <a:r>
              <a:rPr lang="en-US" sz="3600" dirty="0" err="1">
                <a:solidFill>
                  <a:schemeClr val="lt1"/>
                </a:solidFill>
                <a:latin typeface="Calibri"/>
                <a:ea typeface="Calibri"/>
                <a:cs typeface="Calibri"/>
                <a:sym typeface="Calibri"/>
              </a:rPr>
              <a:t>nombreux</a:t>
            </a:r>
            <a:r>
              <a:rPr lang="en-US" sz="3600" dirty="0">
                <a:solidFill>
                  <a:schemeClr val="lt1"/>
                </a:solidFill>
                <a:latin typeface="Calibri"/>
                <a:ea typeface="Calibri"/>
                <a:cs typeface="Calibri"/>
                <a:sym typeface="Calibri"/>
              </a:rPr>
              <a:t> dons, </a:t>
            </a:r>
            <a:r>
              <a:rPr lang="en-US" sz="3600" dirty="0" err="1">
                <a:solidFill>
                  <a:schemeClr val="lt1"/>
                </a:solidFill>
                <a:latin typeface="Calibri"/>
                <a:ea typeface="Calibri"/>
                <a:cs typeface="Calibri"/>
                <a:sym typeface="Calibri"/>
              </a:rPr>
              <a:t>tous</a:t>
            </a:r>
            <a:r>
              <a:rPr lang="en-US" sz="3600" dirty="0">
                <a:solidFill>
                  <a:schemeClr val="lt1"/>
                </a:solidFill>
                <a:latin typeface="Calibri"/>
                <a:ea typeface="Calibri"/>
                <a:cs typeface="Calibri"/>
                <a:sym typeface="Calibri"/>
              </a:rPr>
              <a:t> les dons </a:t>
            </a:r>
            <a:r>
              <a:rPr lang="en-US" sz="3600" dirty="0" err="1">
                <a:solidFill>
                  <a:schemeClr val="lt1"/>
                </a:solidFill>
                <a:latin typeface="Calibri"/>
                <a:ea typeface="Calibri"/>
                <a:cs typeface="Calibri"/>
                <a:sym typeface="Calibri"/>
              </a:rPr>
              <a:t>dont</a:t>
            </a:r>
            <a:r>
              <a:rPr lang="en-US" sz="3600" dirty="0">
                <a:solidFill>
                  <a:schemeClr val="lt1"/>
                </a:solidFill>
                <a:latin typeface="Calibri"/>
                <a:ea typeface="Calibri"/>
                <a:cs typeface="Calibri"/>
                <a:sym typeface="Calibri"/>
              </a:rPr>
              <a:t> nous </a:t>
            </a:r>
            <a:r>
              <a:rPr lang="en-US" sz="3600" dirty="0" err="1">
                <a:solidFill>
                  <a:schemeClr val="lt1"/>
                </a:solidFill>
                <a:latin typeface="Calibri"/>
                <a:ea typeface="Calibri"/>
                <a:cs typeface="Calibri"/>
                <a:sym typeface="Calibri"/>
              </a:rPr>
              <a:t>avons</a:t>
            </a:r>
            <a:r>
              <a:rPr lang="en-US" sz="3600" dirty="0">
                <a:solidFill>
                  <a:schemeClr val="lt1"/>
                </a:solidFill>
                <a:latin typeface="Calibri"/>
                <a:ea typeface="Calibri"/>
                <a:cs typeface="Calibri"/>
                <a:sym typeface="Calibri"/>
              </a:rPr>
              <a:t> </a:t>
            </a:r>
            <a:r>
              <a:rPr lang="en-US" sz="3600" dirty="0" err="1">
                <a:solidFill>
                  <a:schemeClr val="lt1"/>
                </a:solidFill>
                <a:latin typeface="Calibri"/>
                <a:ea typeface="Calibri"/>
                <a:cs typeface="Calibri"/>
                <a:sym typeface="Calibri"/>
              </a:rPr>
              <a:t>besoin</a:t>
            </a:r>
            <a:r>
              <a:rPr lang="en-US" sz="3600" dirty="0">
                <a:solidFill>
                  <a:schemeClr val="lt1"/>
                </a:solidFill>
                <a:latin typeface="Calibri"/>
                <a:ea typeface="Calibri"/>
                <a:cs typeface="Calibri"/>
                <a:sym typeface="Calibri"/>
              </a:rPr>
              <a:t> </a:t>
            </a:r>
            <a:r>
              <a:rPr lang="en-US" sz="3600" dirty="0" err="1">
                <a:solidFill>
                  <a:schemeClr val="lt1"/>
                </a:solidFill>
                <a:latin typeface="Calibri"/>
                <a:ea typeface="Calibri"/>
                <a:cs typeface="Calibri"/>
                <a:sym typeface="Calibri"/>
              </a:rPr>
              <a:t>en</a:t>
            </a:r>
            <a:r>
              <a:rPr lang="en-US" sz="3600" dirty="0">
                <a:solidFill>
                  <a:schemeClr val="lt1"/>
                </a:solidFill>
                <a:latin typeface="Calibri"/>
                <a:ea typeface="Calibri"/>
                <a:cs typeface="Calibri"/>
                <a:sym typeface="Calibri"/>
              </a:rPr>
              <a:t> Dieu ! </a:t>
            </a:r>
            <a:br>
              <a:rPr lang="en-US" sz="3600" dirty="0">
                <a:solidFill>
                  <a:schemeClr val="lt1"/>
                </a:solidFill>
                <a:latin typeface="Calibri"/>
                <a:ea typeface="Calibri"/>
                <a:cs typeface="Calibri"/>
                <a:sym typeface="Calibri"/>
              </a:rPr>
            </a:br>
            <a:r>
              <a:rPr lang="en-US" sz="1800" dirty="0">
                <a:solidFill>
                  <a:schemeClr val="lt1"/>
                </a:solidFill>
                <a:latin typeface="Calibri"/>
                <a:ea typeface="Calibri"/>
                <a:cs typeface="Calibri"/>
                <a:sym typeface="Calibri"/>
              </a:rPr>
              <a:t/>
            </a:r>
            <a:br>
              <a:rPr lang="en-US" sz="1800" dirty="0">
                <a:solidFill>
                  <a:schemeClr val="lt1"/>
                </a:solidFill>
                <a:latin typeface="Calibri"/>
                <a:ea typeface="Calibri"/>
                <a:cs typeface="Calibri"/>
                <a:sym typeface="Calibri"/>
              </a:rPr>
            </a:br>
            <a:r>
              <a:rPr lang="en-US" sz="3600" dirty="0" err="1">
                <a:solidFill>
                  <a:srgbClr val="00FF00"/>
                </a:solidFill>
                <a:latin typeface="Calibri"/>
                <a:ea typeface="Calibri"/>
                <a:cs typeface="Calibri"/>
                <a:sym typeface="Calibri"/>
              </a:rPr>
              <a:t>Obtenez</a:t>
            </a:r>
            <a:r>
              <a:rPr lang="en-US" sz="3600" dirty="0">
                <a:solidFill>
                  <a:srgbClr val="00FF00"/>
                </a:solidFill>
                <a:latin typeface="Calibri"/>
                <a:ea typeface="Calibri"/>
                <a:cs typeface="Calibri"/>
                <a:sym typeface="Calibri"/>
              </a:rPr>
              <a:t> </a:t>
            </a:r>
            <a:r>
              <a:rPr lang="en-US" sz="3600" dirty="0" err="1">
                <a:solidFill>
                  <a:srgbClr val="00FF00"/>
                </a:solidFill>
                <a:latin typeface="Calibri"/>
                <a:ea typeface="Calibri"/>
                <a:cs typeface="Calibri"/>
                <a:sym typeface="Calibri"/>
              </a:rPr>
              <a:t>ceci</a:t>
            </a:r>
            <a:r>
              <a:rPr lang="en-US" sz="3600" dirty="0">
                <a:solidFill>
                  <a:srgbClr val="00FF00"/>
                </a:solidFill>
                <a:latin typeface="Calibri"/>
                <a:ea typeface="Calibri"/>
                <a:cs typeface="Calibri"/>
                <a:sym typeface="Calibri"/>
              </a:rPr>
              <a:t> sur </a:t>
            </a:r>
            <a:r>
              <a:rPr lang="en-US" sz="3600" dirty="0" err="1">
                <a:solidFill>
                  <a:srgbClr val="00FF00"/>
                </a:solidFill>
                <a:latin typeface="Calibri"/>
                <a:ea typeface="Calibri"/>
                <a:cs typeface="Calibri"/>
                <a:sym typeface="Calibri"/>
              </a:rPr>
              <a:t>votre</a:t>
            </a:r>
            <a:r>
              <a:rPr lang="en-US" sz="3600" dirty="0">
                <a:solidFill>
                  <a:srgbClr val="00FF00"/>
                </a:solidFill>
                <a:latin typeface="Calibri"/>
                <a:ea typeface="Calibri"/>
                <a:cs typeface="Calibri"/>
                <a:sym typeface="Calibri"/>
              </a:rPr>
              <a:t> Smartphone à </a:t>
            </a:r>
            <a:r>
              <a:rPr lang="en-US" sz="3600" dirty="0" err="1">
                <a:solidFill>
                  <a:srgbClr val="00FF00"/>
                </a:solidFill>
                <a:latin typeface="Calibri"/>
                <a:ea typeface="Calibri"/>
                <a:cs typeface="Calibri"/>
                <a:sym typeface="Calibri"/>
              </a:rPr>
              <a:t>partir</a:t>
            </a:r>
            <a:r>
              <a:rPr lang="en-US" sz="3600" dirty="0">
                <a:solidFill>
                  <a:srgbClr val="00FF00"/>
                </a:solidFill>
                <a:latin typeface="Calibri"/>
                <a:ea typeface="Calibri"/>
                <a:cs typeface="Calibri"/>
                <a:sym typeface="Calibri"/>
              </a:rPr>
              <a:t> de www.GraceGodChrist.com</a:t>
            </a:r>
            <a:endParaRPr sz="3600" dirty="0">
              <a:solidFill>
                <a:srgbClr val="00FF00"/>
              </a:solidFill>
              <a:latin typeface="Calibri"/>
              <a:ea typeface="Calibri"/>
              <a:cs typeface="Calibri"/>
              <a:sym typeface="Calibri"/>
            </a:endParaRPr>
          </a:p>
        </p:txBody>
      </p:sp>
    </p:spTree>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4893"/>
        <p:cNvGrpSpPr/>
        <p:nvPr/>
      </p:nvGrpSpPr>
      <p:grpSpPr>
        <a:xfrm>
          <a:off x="0" y="0"/>
          <a:ext cx="0" cy="0"/>
          <a:chOff x="0" y="0"/>
          <a:chExt cx="0" cy="0"/>
        </a:xfrm>
      </p:grpSpPr>
      <p:sp>
        <p:nvSpPr>
          <p:cNvPr id="4894" name="Google Shape;4894;p285"/>
          <p:cNvSpPr txBox="1">
            <a:spLocks noGrp="1"/>
          </p:cNvSpPr>
          <p:nvPr>
            <p:ph type="title"/>
          </p:nvPr>
        </p:nvSpPr>
        <p:spPr>
          <a:xfrm>
            <a:off x="288032" y="2780928"/>
            <a:ext cx="853244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sz="2400" b="1" dirty="0">
                <a:solidFill>
                  <a:schemeClr val="lt1"/>
                </a:solidFill>
                <a:latin typeface="Calibri"/>
                <a:ea typeface="Calibri"/>
                <a:cs typeface="Calibri"/>
                <a:sym typeface="Calibri"/>
              </a:rPr>
              <a:t>Endnote 1 from slide </a:t>
            </a:r>
            <a:r>
              <a:rPr lang="en-US" sz="2400" b="1" dirty="0" smtClean="0">
                <a:solidFill>
                  <a:schemeClr val="lt1"/>
                </a:solidFill>
                <a:latin typeface="Calibri"/>
                <a:ea typeface="Calibri"/>
                <a:cs typeface="Calibri"/>
                <a:sym typeface="Calibri"/>
              </a:rPr>
              <a:t>48 and 268. </a:t>
            </a:r>
            <a:r>
              <a:rPr lang="en-US" sz="2400" b="1" dirty="0">
                <a:solidFill>
                  <a:schemeClr val="lt1"/>
                </a:solidFill>
                <a:latin typeface="Calibri"/>
                <a:ea typeface="Calibri"/>
                <a:cs typeface="Calibri"/>
                <a:sym typeface="Calibri"/>
              </a:rPr>
              <a:t/>
            </a:r>
            <a:br>
              <a:rPr lang="en-US" sz="2400" b="1" dirty="0">
                <a:solidFill>
                  <a:schemeClr val="lt1"/>
                </a:solidFill>
                <a:latin typeface="Calibri"/>
                <a:ea typeface="Calibri"/>
                <a:cs typeface="Calibri"/>
                <a:sym typeface="Calibri"/>
              </a:rPr>
            </a:br>
            <a:r>
              <a:rPr lang="en-US" sz="2400" b="1" dirty="0">
                <a:solidFill>
                  <a:schemeClr val="lt1"/>
                </a:solidFill>
                <a:latin typeface="Calibri"/>
                <a:ea typeface="Calibri"/>
                <a:cs typeface="Calibri"/>
                <a:sym typeface="Calibri"/>
              </a:rPr>
              <a:t>Praise completes our joy in God.</a:t>
            </a:r>
            <a:r>
              <a:rPr lang="en-US" sz="2400" b="1" baseline="30000" dirty="0">
                <a:solidFill>
                  <a:schemeClr val="lt1"/>
                </a:solidFill>
                <a:latin typeface="Calibri"/>
                <a:ea typeface="Calibri"/>
                <a:cs typeface="Calibri"/>
                <a:sym typeface="Calibri"/>
              </a:rPr>
              <a:t>1</a:t>
            </a:r>
            <a:r>
              <a:rPr lang="en-US" sz="2400" b="1" dirty="0">
                <a:solidFill>
                  <a:schemeClr val="lt1"/>
                </a:solidFill>
                <a:latin typeface="Calibri"/>
                <a:ea typeface="Calibri"/>
                <a:cs typeface="Calibri"/>
                <a:sym typeface="Calibri"/>
              </a:rPr>
              <a:t>  To be thankful and say so completes our joy, vs. being thankful but not saying so!</a:t>
            </a:r>
            <a:r>
              <a:rPr lang="en-US" sz="2400" b="1" baseline="30000" dirty="0">
                <a:solidFill>
                  <a:schemeClr val="lt1"/>
                </a:solidFill>
                <a:latin typeface="Calibri"/>
                <a:ea typeface="Calibri"/>
                <a:cs typeface="Calibri"/>
                <a:sym typeface="Calibri"/>
              </a:rPr>
              <a:t/>
            </a:r>
            <a:br>
              <a:rPr lang="en-US" sz="2400" b="1" baseline="30000" dirty="0">
                <a:solidFill>
                  <a:schemeClr val="lt1"/>
                </a:solidFill>
                <a:latin typeface="Calibri"/>
                <a:ea typeface="Calibri"/>
                <a:cs typeface="Calibri"/>
                <a:sym typeface="Calibri"/>
              </a:rPr>
            </a:br>
            <a:r>
              <a:rPr lang="en-US" sz="1200" dirty="0">
                <a:solidFill>
                  <a:schemeClr val="lt1"/>
                </a:solidFill>
                <a:latin typeface="Calibri"/>
                <a:ea typeface="Calibri"/>
                <a:cs typeface="Calibri"/>
                <a:sym typeface="Calibri"/>
              </a:rPr>
              <a:t/>
            </a:r>
            <a:br>
              <a:rPr lang="en-US" sz="1200" dirty="0">
                <a:solidFill>
                  <a:schemeClr val="lt1"/>
                </a:solidFill>
                <a:latin typeface="Calibri"/>
                <a:ea typeface="Calibri"/>
                <a:cs typeface="Calibri"/>
                <a:sym typeface="Calibri"/>
              </a:rPr>
            </a:br>
            <a:r>
              <a:rPr lang="en-US" sz="2400" dirty="0">
                <a:solidFill>
                  <a:schemeClr val="lt1"/>
                </a:solidFill>
                <a:latin typeface="Calibri"/>
                <a:ea typeface="Calibri"/>
                <a:cs typeface="Calibri"/>
                <a:sym typeface="Calibri"/>
              </a:rPr>
              <a:t>C.S. Lewis said, “I think we delight to praise what we enjoy because the praise not merely expresses but completes the enjoyment;</a:t>
            </a:r>
            <a:br>
              <a:rPr lang="en-US" sz="2400" dirty="0">
                <a:solidFill>
                  <a:schemeClr val="lt1"/>
                </a:solidFill>
                <a:latin typeface="Calibri"/>
                <a:ea typeface="Calibri"/>
                <a:cs typeface="Calibri"/>
                <a:sym typeface="Calibri"/>
              </a:rPr>
            </a:br>
            <a:r>
              <a:rPr lang="en-US" sz="2400" dirty="0">
                <a:solidFill>
                  <a:schemeClr val="lt1"/>
                </a:solidFill>
                <a:latin typeface="Calibri"/>
                <a:ea typeface="Calibri"/>
                <a:cs typeface="Calibri"/>
                <a:sym typeface="Calibri"/>
              </a:rPr>
              <a:t>it is its appointed consummation. It is not out of compliment that lovers keep on telling one another how beautiful they are; </a:t>
            </a:r>
            <a:br>
              <a:rPr lang="en-US" sz="2400" dirty="0">
                <a:solidFill>
                  <a:schemeClr val="lt1"/>
                </a:solidFill>
                <a:latin typeface="Calibri"/>
                <a:ea typeface="Calibri"/>
                <a:cs typeface="Calibri"/>
                <a:sym typeface="Calibri"/>
              </a:rPr>
            </a:br>
            <a:r>
              <a:rPr lang="en-US" sz="2400" dirty="0">
                <a:solidFill>
                  <a:schemeClr val="lt1"/>
                </a:solidFill>
                <a:latin typeface="Calibri"/>
                <a:ea typeface="Calibri"/>
                <a:cs typeface="Calibri"/>
                <a:sym typeface="Calibri"/>
              </a:rPr>
              <a:t>the delight is incomplete till it is expressed.”</a:t>
            </a:r>
            <a:br>
              <a:rPr lang="en-US" sz="2400" dirty="0">
                <a:solidFill>
                  <a:schemeClr val="lt1"/>
                </a:solidFill>
                <a:latin typeface="Calibri"/>
                <a:ea typeface="Calibri"/>
                <a:cs typeface="Calibri"/>
                <a:sym typeface="Calibri"/>
              </a:rPr>
            </a:br>
            <a:r>
              <a:rPr lang="en-US" sz="2400" dirty="0">
                <a:solidFill>
                  <a:schemeClr val="lt1"/>
                </a:solidFill>
                <a:latin typeface="Calibri"/>
                <a:ea typeface="Calibri"/>
                <a:cs typeface="Calibri"/>
                <a:sym typeface="Calibri"/>
              </a:rPr>
              <a:t>C. S. Lewis, Reflections on the Psalms (New York: Harcourt, Brace and World, 1958), 95.</a:t>
            </a:r>
            <a:br>
              <a:rPr lang="en-US" sz="2400" dirty="0">
                <a:solidFill>
                  <a:schemeClr val="lt1"/>
                </a:solidFill>
                <a:latin typeface="Calibri"/>
                <a:ea typeface="Calibri"/>
                <a:cs typeface="Calibri"/>
                <a:sym typeface="Calibri"/>
              </a:rPr>
            </a:br>
            <a:r>
              <a:rPr lang="en-US" sz="1200" dirty="0">
                <a:solidFill>
                  <a:schemeClr val="lt1"/>
                </a:solidFill>
                <a:latin typeface="Calibri"/>
                <a:ea typeface="Calibri"/>
                <a:cs typeface="Calibri"/>
                <a:sym typeface="Calibri"/>
              </a:rPr>
              <a:t/>
            </a:r>
            <a:br>
              <a:rPr lang="en-US" sz="1200" dirty="0">
                <a:solidFill>
                  <a:schemeClr val="lt1"/>
                </a:solidFill>
                <a:latin typeface="Calibri"/>
                <a:ea typeface="Calibri"/>
                <a:cs typeface="Calibri"/>
                <a:sym typeface="Calibri"/>
              </a:rPr>
            </a:br>
            <a:r>
              <a:rPr lang="en-US" sz="2400" dirty="0">
                <a:solidFill>
                  <a:schemeClr val="lt1"/>
                </a:solidFill>
                <a:latin typeface="Calibri"/>
                <a:ea typeface="Calibri"/>
                <a:cs typeface="Calibri"/>
                <a:sym typeface="Calibri"/>
              </a:rPr>
              <a:t>For more discussion, see</a:t>
            </a:r>
            <a:br>
              <a:rPr lang="en-US" sz="2400" dirty="0">
                <a:solidFill>
                  <a:schemeClr val="lt1"/>
                </a:solidFill>
                <a:latin typeface="Calibri"/>
                <a:ea typeface="Calibri"/>
                <a:cs typeface="Calibri"/>
                <a:sym typeface="Calibri"/>
              </a:rPr>
            </a:br>
            <a:r>
              <a:rPr lang="en-US" sz="2400" dirty="0">
                <a:solidFill>
                  <a:schemeClr val="lt1"/>
                </a:solidFill>
                <a:latin typeface="Calibri"/>
                <a:ea typeface="Calibri"/>
                <a:cs typeface="Calibri"/>
                <a:sym typeface="Calibri"/>
              </a:rPr>
              <a:t>John Piper “God Is Most Glorified in Us When We Are Most Satisfied in Him” October 13, 2012 at DesiringGod.org</a:t>
            </a:r>
            <a:br>
              <a:rPr lang="en-US" sz="2400" dirty="0">
                <a:solidFill>
                  <a:schemeClr val="lt1"/>
                </a:solidFill>
                <a:latin typeface="Calibri"/>
                <a:ea typeface="Calibri"/>
                <a:cs typeface="Calibri"/>
                <a:sym typeface="Calibri"/>
              </a:rPr>
            </a:br>
            <a:r>
              <a:rPr lang="en-US" sz="2400" dirty="0">
                <a:solidFill>
                  <a:schemeClr val="lt1"/>
                </a:solidFill>
                <a:latin typeface="Calibri"/>
                <a:ea typeface="Calibri"/>
                <a:cs typeface="Calibri"/>
                <a:sym typeface="Calibri"/>
              </a:rPr>
              <a:t>and </a:t>
            </a:r>
            <a:br>
              <a:rPr lang="en-US" sz="2400" dirty="0">
                <a:solidFill>
                  <a:schemeClr val="lt1"/>
                </a:solidFill>
                <a:latin typeface="Calibri"/>
                <a:ea typeface="Calibri"/>
                <a:cs typeface="Calibri"/>
                <a:sym typeface="Calibri"/>
              </a:rPr>
            </a:br>
            <a:r>
              <a:rPr lang="en-US" sz="2400" dirty="0">
                <a:solidFill>
                  <a:schemeClr val="lt1"/>
                </a:solidFill>
                <a:latin typeface="Calibri"/>
                <a:ea typeface="Calibri"/>
                <a:cs typeface="Calibri"/>
                <a:sym typeface="Calibri"/>
              </a:rPr>
              <a:t>Sam Storms, “Praise: The Consummation of Joy” November 17, 2013  at DesiringGod.org</a:t>
            </a:r>
            <a:endParaRPr sz="2800" dirty="0">
              <a:solidFill>
                <a:schemeClr val="lt1"/>
              </a:solidFill>
              <a:latin typeface="Calibri"/>
              <a:ea typeface="Calibri"/>
              <a:cs typeface="Calibri"/>
              <a:sym typeface="Calibri"/>
            </a:endParaRPr>
          </a:p>
        </p:txBody>
      </p:sp>
    </p:spTree>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Shape 4898"/>
        <p:cNvGrpSpPr/>
        <p:nvPr/>
      </p:nvGrpSpPr>
      <p:grpSpPr>
        <a:xfrm>
          <a:off x="0" y="0"/>
          <a:ext cx="0" cy="0"/>
          <a:chOff x="0" y="0"/>
          <a:chExt cx="0" cy="0"/>
        </a:xfrm>
      </p:grpSpPr>
      <p:sp>
        <p:nvSpPr>
          <p:cNvPr id="4899" name="Google Shape;4899;p286"/>
          <p:cNvSpPr txBox="1">
            <a:spLocks noGrp="1"/>
          </p:cNvSpPr>
          <p:nvPr>
            <p:ph type="title"/>
          </p:nvPr>
        </p:nvSpPr>
        <p:spPr>
          <a:xfrm>
            <a:off x="457200" y="845840"/>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2800" b="1">
                <a:solidFill>
                  <a:schemeClr val="lt1"/>
                </a:solidFill>
              </a:rPr>
              <a:t>Annexes 1</a:t>
            </a:r>
            <a:r>
              <a:rPr lang="en-US" sz="4000" b="1">
                <a:solidFill>
                  <a:schemeClr val="lt1"/>
                </a:solidFill>
              </a:rPr>
              <a:t/>
            </a:r>
            <a:br>
              <a:rPr lang="en-US" sz="4000" b="1">
                <a:solidFill>
                  <a:schemeClr val="lt1"/>
                </a:solidFill>
              </a:rPr>
            </a:br>
            <a:r>
              <a:rPr lang="en-US" sz="4000" b="1">
                <a:solidFill>
                  <a:schemeClr val="lt1"/>
                </a:solidFill>
              </a:rPr>
              <a:t/>
            </a:r>
            <a:br>
              <a:rPr lang="en-US" sz="4000" b="1">
                <a:solidFill>
                  <a:schemeClr val="lt1"/>
                </a:solidFill>
              </a:rPr>
            </a:br>
            <a:r>
              <a:rPr lang="en-US" sz="4000" b="1">
                <a:solidFill>
                  <a:schemeClr val="lt1"/>
                </a:solidFill>
              </a:rPr>
              <a:t> En savoir plus sur la justification en Christ, don #1</a:t>
            </a:r>
            <a:endParaRPr sz="4000" b="1">
              <a:solidFill>
                <a:schemeClr val="lt1"/>
              </a:solidFill>
            </a:endParaRPr>
          </a:p>
        </p:txBody>
      </p:sp>
    </p:spTree>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4904"/>
        <p:cNvGrpSpPr/>
        <p:nvPr/>
      </p:nvGrpSpPr>
      <p:grpSpPr>
        <a:xfrm>
          <a:off x="0" y="0"/>
          <a:ext cx="0" cy="0"/>
          <a:chOff x="0" y="0"/>
          <a:chExt cx="0" cy="0"/>
        </a:xfrm>
      </p:grpSpPr>
      <p:pic>
        <p:nvPicPr>
          <p:cNvPr id="4905" name="Google Shape;4905;p287" descr="www.clipartbest.com dc6XLjAMi.gif"/>
          <p:cNvPicPr preferRelativeResize="0"/>
          <p:nvPr/>
        </p:nvPicPr>
        <p:blipFill rotWithShape="1">
          <a:blip r:embed="rId3">
            <a:alphaModFix/>
          </a:blip>
          <a:srcRect/>
          <a:stretch/>
        </p:blipFill>
        <p:spPr>
          <a:xfrm>
            <a:off x="6470456" y="1340769"/>
            <a:ext cx="2926080" cy="2056727"/>
          </a:xfrm>
          <a:prstGeom prst="rect">
            <a:avLst/>
          </a:prstGeom>
          <a:noFill/>
          <a:ln>
            <a:noFill/>
          </a:ln>
        </p:spPr>
      </p:pic>
      <p:pic>
        <p:nvPicPr>
          <p:cNvPr id="4906" name="Google Shape;4906;p287" descr="lord-jesus-christ-coming-293608.gif"/>
          <p:cNvPicPr preferRelativeResize="0"/>
          <p:nvPr/>
        </p:nvPicPr>
        <p:blipFill rotWithShape="1">
          <a:blip r:embed="rId4">
            <a:alphaModFix/>
          </a:blip>
          <a:srcRect b="36140"/>
          <a:stretch/>
        </p:blipFill>
        <p:spPr>
          <a:xfrm>
            <a:off x="1403648" y="1052733"/>
            <a:ext cx="3108960" cy="2891327"/>
          </a:xfrm>
          <a:prstGeom prst="star32">
            <a:avLst>
              <a:gd name="adj" fmla="val 37500"/>
            </a:avLst>
          </a:prstGeom>
          <a:noFill/>
          <a:ln>
            <a:noFill/>
          </a:ln>
        </p:spPr>
      </p:pic>
      <p:sp>
        <p:nvSpPr>
          <p:cNvPr id="4907" name="Google Shape;4907;p287"/>
          <p:cNvSpPr/>
          <p:nvPr/>
        </p:nvSpPr>
        <p:spPr>
          <a:xfrm>
            <a:off x="7623760" y="2283728"/>
            <a:ext cx="548640" cy="13716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08" name="Google Shape;4908;p287"/>
          <p:cNvSpPr/>
          <p:nvPr/>
        </p:nvSpPr>
        <p:spPr>
          <a:xfrm>
            <a:off x="7812360" y="2132856"/>
            <a:ext cx="137160" cy="6400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09" name="Google Shape;4909;p287"/>
          <p:cNvSpPr/>
          <p:nvPr/>
        </p:nvSpPr>
        <p:spPr>
          <a:xfrm>
            <a:off x="2843808" y="2115696"/>
            <a:ext cx="274320" cy="10972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10" name="Google Shape;4910;p287"/>
          <p:cNvSpPr/>
          <p:nvPr/>
        </p:nvSpPr>
        <p:spPr>
          <a:xfrm>
            <a:off x="2486040" y="2290584"/>
            <a:ext cx="1005840" cy="27432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11" name="Google Shape;4911;p287"/>
          <p:cNvSpPr/>
          <p:nvPr/>
        </p:nvSpPr>
        <p:spPr>
          <a:xfrm>
            <a:off x="546408" y="2520320"/>
            <a:ext cx="137160" cy="54864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12" name="Google Shape;4912;p287"/>
          <p:cNvSpPr/>
          <p:nvPr/>
        </p:nvSpPr>
        <p:spPr>
          <a:xfrm>
            <a:off x="442392" y="1479064"/>
            <a:ext cx="457200" cy="365760"/>
          </a:xfrm>
          <a:prstGeom prst="ellipse">
            <a:avLst/>
          </a:prstGeom>
          <a:solidFill>
            <a:schemeClr val="dk2"/>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13" name="Google Shape;4913;p287"/>
          <p:cNvSpPr/>
          <p:nvPr/>
        </p:nvSpPr>
        <p:spPr>
          <a:xfrm>
            <a:off x="396672" y="1833384"/>
            <a:ext cx="548640" cy="731520"/>
          </a:xfrm>
          <a:prstGeom prst="roundRect">
            <a:avLst>
              <a:gd name="adj" fmla="val 16667"/>
            </a:avLst>
          </a:prstGeom>
          <a:solidFill>
            <a:schemeClr val="dk2"/>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14" name="Google Shape;4914;p287"/>
          <p:cNvSpPr/>
          <p:nvPr/>
        </p:nvSpPr>
        <p:spPr>
          <a:xfrm>
            <a:off x="683568" y="2520320"/>
            <a:ext cx="137160" cy="54864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15" name="Google Shape;4915;p287"/>
          <p:cNvSpPr/>
          <p:nvPr/>
        </p:nvSpPr>
        <p:spPr>
          <a:xfrm>
            <a:off x="5364088" y="1479064"/>
            <a:ext cx="457200" cy="365760"/>
          </a:xfrm>
          <a:prstGeom prst="ellipse">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16" name="Google Shape;4916;p287"/>
          <p:cNvSpPr/>
          <p:nvPr/>
        </p:nvSpPr>
        <p:spPr>
          <a:xfrm>
            <a:off x="5319504" y="1844824"/>
            <a:ext cx="548640" cy="731520"/>
          </a:xfrm>
          <a:prstGeom prst="roundRect">
            <a:avLst>
              <a:gd name="adj" fmla="val 16667"/>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17" name="Google Shape;4917;p287"/>
          <p:cNvSpPr/>
          <p:nvPr/>
        </p:nvSpPr>
        <p:spPr>
          <a:xfrm>
            <a:off x="5586968" y="2520320"/>
            <a:ext cx="137160" cy="5486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18" name="Google Shape;4918;p287"/>
          <p:cNvSpPr/>
          <p:nvPr/>
        </p:nvSpPr>
        <p:spPr>
          <a:xfrm>
            <a:off x="5442952" y="2520320"/>
            <a:ext cx="137160" cy="5486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4920" name="Google Shape;4920;p287" descr="egyptian.gif"/>
          <p:cNvPicPr preferRelativeResize="0"/>
          <p:nvPr/>
        </p:nvPicPr>
        <p:blipFill rotWithShape="1">
          <a:blip r:embed="rId5">
            <a:alphaModFix/>
          </a:blip>
          <a:srcRect/>
          <a:stretch/>
        </p:blipFill>
        <p:spPr>
          <a:xfrm>
            <a:off x="7069798" y="1340768"/>
            <a:ext cx="1689817" cy="1005840"/>
          </a:xfrm>
          <a:prstGeom prst="rect">
            <a:avLst/>
          </a:prstGeom>
          <a:noFill/>
          <a:ln>
            <a:noFill/>
          </a:ln>
        </p:spPr>
      </p:pic>
      <p:pic>
        <p:nvPicPr>
          <p:cNvPr id="4921" name="Google Shape;4921;p287" descr="egyptian.gif"/>
          <p:cNvPicPr preferRelativeResize="0"/>
          <p:nvPr/>
        </p:nvPicPr>
        <p:blipFill rotWithShape="1">
          <a:blip r:embed="rId5">
            <a:alphaModFix/>
          </a:blip>
          <a:srcRect/>
          <a:stretch/>
        </p:blipFill>
        <p:spPr>
          <a:xfrm rot="7200000">
            <a:off x="7549616" y="2302948"/>
            <a:ext cx="1689816" cy="1005840"/>
          </a:xfrm>
          <a:prstGeom prst="rect">
            <a:avLst/>
          </a:prstGeom>
          <a:noFill/>
          <a:ln>
            <a:noFill/>
          </a:ln>
        </p:spPr>
      </p:pic>
      <p:pic>
        <p:nvPicPr>
          <p:cNvPr id="4922" name="Google Shape;4922;p287" descr="egyptian.gif"/>
          <p:cNvPicPr preferRelativeResize="0"/>
          <p:nvPr/>
        </p:nvPicPr>
        <p:blipFill rotWithShape="1">
          <a:blip r:embed="rId5">
            <a:alphaModFix/>
          </a:blip>
          <a:srcRect/>
          <a:stretch/>
        </p:blipFill>
        <p:spPr>
          <a:xfrm rot="-7200000" flipH="1">
            <a:off x="6541507" y="2253067"/>
            <a:ext cx="1689812" cy="1005840"/>
          </a:xfrm>
          <a:prstGeom prst="rect">
            <a:avLst/>
          </a:prstGeom>
          <a:noFill/>
          <a:ln>
            <a:noFill/>
          </a:ln>
        </p:spPr>
      </p:pic>
      <p:pic>
        <p:nvPicPr>
          <p:cNvPr id="4923" name="Google Shape;4923;p287" descr="www.fg-a.com valentine 2-jumping-heart.gif"/>
          <p:cNvPicPr preferRelativeResize="0"/>
          <p:nvPr/>
        </p:nvPicPr>
        <p:blipFill rotWithShape="1">
          <a:blip r:embed="rId6">
            <a:alphaModFix/>
          </a:blip>
          <a:srcRect/>
          <a:stretch/>
        </p:blipFill>
        <p:spPr>
          <a:xfrm>
            <a:off x="7317432" y="1591444"/>
            <a:ext cx="1143000" cy="1333500"/>
          </a:xfrm>
          <a:prstGeom prst="rect">
            <a:avLst/>
          </a:prstGeom>
          <a:noFill/>
          <a:ln>
            <a:noFill/>
          </a:ln>
        </p:spPr>
      </p:pic>
      <p:sp>
        <p:nvSpPr>
          <p:cNvPr id="4924" name="Google Shape;4924;p287"/>
          <p:cNvSpPr/>
          <p:nvPr/>
        </p:nvSpPr>
        <p:spPr>
          <a:xfrm>
            <a:off x="4585712" y="1916832"/>
            <a:ext cx="274320" cy="182880"/>
          </a:xfrm>
          <a:prstGeom prst="rightArrow">
            <a:avLst>
              <a:gd name="adj1" fmla="val 50000"/>
              <a:gd name="adj2"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25" name="Google Shape;4925;p287"/>
          <p:cNvSpPr/>
          <p:nvPr/>
        </p:nvSpPr>
        <p:spPr>
          <a:xfrm>
            <a:off x="1109896" y="1877968"/>
            <a:ext cx="274320" cy="182880"/>
          </a:xfrm>
          <a:prstGeom prst="rightArrow">
            <a:avLst>
              <a:gd name="adj1" fmla="val 50000"/>
              <a:gd name="adj2" fmla="val 50000"/>
            </a:avLst>
          </a:prstGeom>
          <a:solidFill>
            <a:schemeClr val="dk2"/>
          </a:solidFill>
          <a:ln w="25400" cap="flat" cmpd="sng">
            <a:solidFill>
              <a:srgbClr val="00256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26" name="Google Shape;4926;p287"/>
          <p:cNvSpPr txBox="1"/>
          <p:nvPr/>
        </p:nvSpPr>
        <p:spPr>
          <a:xfrm>
            <a:off x="-297160" y="3189076"/>
            <a:ext cx="1844824" cy="1104020"/>
          </a:xfrm>
          <a:prstGeom prst="rect">
            <a:avLst/>
          </a:prstGeom>
          <a:noFill/>
          <a:ln>
            <a:noFill/>
          </a:ln>
        </p:spPr>
        <p:txBody>
          <a:bodyPr spcFirstLastPara="1" wrap="square" lIns="91425" tIns="45700" rIns="91425" bIns="45700" anchor="t" anchorCtr="0">
            <a:spAutoFit/>
          </a:bodyPr>
          <a:lstStyle/>
          <a:p>
            <a:pPr marL="0" marR="0" lvl="0" indent="0" algn="ctr" rtl="0">
              <a:lnSpc>
                <a:spcPct val="92857"/>
              </a:lnSpc>
              <a:spcBef>
                <a:spcPts val="0"/>
              </a:spcBef>
              <a:spcAft>
                <a:spcPts val="0"/>
              </a:spcAft>
              <a:buNone/>
            </a:pPr>
            <a:r>
              <a:rPr lang="en-US" sz="2800" b="1">
                <a:solidFill>
                  <a:schemeClr val="dk2"/>
                </a:solidFill>
                <a:latin typeface="Calibri"/>
                <a:ea typeface="Calibri"/>
                <a:cs typeface="Calibri"/>
                <a:sym typeface="Calibri"/>
              </a:rPr>
              <a:t>noir</a:t>
            </a:r>
            <a:endParaRPr/>
          </a:p>
          <a:p>
            <a:pPr marL="0" marR="0" lvl="0" indent="0" algn="ctr" rtl="0">
              <a:lnSpc>
                <a:spcPct val="92857"/>
              </a:lnSpc>
              <a:spcBef>
                <a:spcPts val="0"/>
              </a:spcBef>
              <a:spcAft>
                <a:spcPts val="0"/>
              </a:spcAft>
              <a:buNone/>
            </a:pPr>
            <a:r>
              <a:rPr lang="en-US" sz="2800" b="1">
                <a:solidFill>
                  <a:schemeClr val="dk2"/>
                </a:solidFill>
                <a:latin typeface="Calibri"/>
                <a:ea typeface="Calibri"/>
                <a:cs typeface="Calibri"/>
                <a:sym typeface="Calibri"/>
              </a:rPr>
              <a:t>noir</a:t>
            </a:r>
            <a:endParaRPr/>
          </a:p>
          <a:p>
            <a:pPr marL="0" marR="0" lvl="0" indent="0" algn="ctr" rtl="0">
              <a:lnSpc>
                <a:spcPct val="92857"/>
              </a:lnSpc>
              <a:spcBef>
                <a:spcPts val="0"/>
              </a:spcBef>
              <a:spcAft>
                <a:spcPts val="0"/>
              </a:spcAft>
              <a:buNone/>
            </a:pPr>
            <a:r>
              <a:rPr lang="en-US" sz="2800" b="1">
                <a:solidFill>
                  <a:schemeClr val="dk2"/>
                </a:solidFill>
                <a:latin typeface="Calibri"/>
                <a:ea typeface="Calibri"/>
                <a:cs typeface="Calibri"/>
                <a:sym typeface="Calibri"/>
              </a:rPr>
              <a:t>noir</a:t>
            </a:r>
            <a:endParaRPr/>
          </a:p>
        </p:txBody>
      </p:sp>
      <p:sp>
        <p:nvSpPr>
          <p:cNvPr id="4927" name="Google Shape;4927;p287"/>
          <p:cNvSpPr txBox="1"/>
          <p:nvPr/>
        </p:nvSpPr>
        <p:spPr>
          <a:xfrm>
            <a:off x="4499992" y="3189076"/>
            <a:ext cx="2160240" cy="1294545"/>
          </a:xfrm>
          <a:prstGeom prst="rect">
            <a:avLst/>
          </a:prstGeom>
          <a:noFill/>
          <a:ln>
            <a:noFill/>
          </a:ln>
        </p:spPr>
        <p:txBody>
          <a:bodyPr spcFirstLastPara="1" wrap="square" lIns="91425" tIns="45700" rIns="91425" bIns="45700" anchor="t" anchorCtr="0">
            <a:spAutoFit/>
          </a:bodyPr>
          <a:lstStyle/>
          <a:p>
            <a:pPr marL="0" marR="0" lvl="0" indent="0" algn="ctr" rtl="0">
              <a:lnSpc>
                <a:spcPct val="92857"/>
              </a:lnSpc>
              <a:spcBef>
                <a:spcPts val="0"/>
              </a:spcBef>
              <a:spcAft>
                <a:spcPts val="0"/>
              </a:spcAft>
              <a:buNone/>
            </a:pPr>
            <a:r>
              <a:rPr lang="en-US" sz="2800" b="1" dirty="0" err="1">
                <a:solidFill>
                  <a:schemeClr val="dk2"/>
                </a:solidFill>
                <a:latin typeface="Calibri"/>
                <a:ea typeface="Calibri"/>
                <a:cs typeface="Calibri"/>
                <a:sym typeface="Calibri"/>
              </a:rPr>
              <a:t>blanc</a:t>
            </a:r>
            <a:endParaRPr dirty="0"/>
          </a:p>
          <a:p>
            <a:pPr marL="0" marR="0" lvl="0" indent="0" algn="ctr" rtl="0">
              <a:lnSpc>
                <a:spcPct val="92857"/>
              </a:lnSpc>
              <a:spcBef>
                <a:spcPts val="0"/>
              </a:spcBef>
              <a:spcAft>
                <a:spcPts val="0"/>
              </a:spcAft>
              <a:buNone/>
            </a:pPr>
            <a:r>
              <a:rPr lang="en-US" sz="2800" b="1" dirty="0" err="1">
                <a:solidFill>
                  <a:schemeClr val="dk2"/>
                </a:solidFill>
                <a:latin typeface="Calibri"/>
                <a:ea typeface="Calibri"/>
                <a:cs typeface="Calibri"/>
                <a:sym typeface="Calibri"/>
              </a:rPr>
              <a:t>blanc</a:t>
            </a:r>
            <a:endParaRPr dirty="0"/>
          </a:p>
          <a:p>
            <a:pPr marL="0" marR="0" lvl="0" indent="0" algn="ctr" rtl="0">
              <a:lnSpc>
                <a:spcPct val="92857"/>
              </a:lnSpc>
              <a:spcBef>
                <a:spcPts val="0"/>
              </a:spcBef>
              <a:spcAft>
                <a:spcPts val="0"/>
              </a:spcAft>
              <a:buNone/>
            </a:pPr>
            <a:r>
              <a:rPr lang="en-US" sz="2800" b="1" dirty="0" err="1">
                <a:solidFill>
                  <a:schemeClr val="dk2"/>
                </a:solidFill>
                <a:latin typeface="Calibri"/>
                <a:ea typeface="Calibri"/>
                <a:cs typeface="Calibri"/>
                <a:sym typeface="Calibri"/>
              </a:rPr>
              <a:t>blanc</a:t>
            </a:r>
            <a:endParaRPr sz="2800" b="1" dirty="0">
              <a:solidFill>
                <a:schemeClr val="dk2"/>
              </a:solidFill>
              <a:latin typeface="Calibri"/>
              <a:ea typeface="Calibri"/>
              <a:cs typeface="Calibri"/>
              <a:sym typeface="Calibri"/>
            </a:endParaRPr>
          </a:p>
        </p:txBody>
      </p:sp>
      <p:sp>
        <p:nvSpPr>
          <p:cNvPr id="4928" name="Google Shape;4928;p287"/>
          <p:cNvSpPr txBox="1"/>
          <p:nvPr/>
        </p:nvSpPr>
        <p:spPr>
          <a:xfrm>
            <a:off x="6804248" y="3189076"/>
            <a:ext cx="2160240" cy="1092607"/>
          </a:xfrm>
          <a:prstGeom prst="rect">
            <a:avLst/>
          </a:prstGeom>
          <a:noFill/>
          <a:ln>
            <a:noFill/>
          </a:ln>
        </p:spPr>
        <p:txBody>
          <a:bodyPr spcFirstLastPara="1" wrap="square" lIns="91425" tIns="45700" rIns="91425" bIns="45700" anchor="t" anchorCtr="0">
            <a:spAutoFit/>
          </a:bodyPr>
          <a:lstStyle/>
          <a:p>
            <a:pPr marL="0" marR="0" lvl="0" indent="0" algn="ctr" rtl="0">
              <a:lnSpc>
                <a:spcPct val="92857"/>
              </a:lnSpc>
              <a:spcBef>
                <a:spcPts val="0"/>
              </a:spcBef>
              <a:spcAft>
                <a:spcPts val="0"/>
              </a:spcAft>
              <a:buNone/>
            </a:pPr>
            <a:r>
              <a:rPr lang="en-US" sz="2800" b="1">
                <a:solidFill>
                  <a:schemeClr val="dk2"/>
                </a:solidFill>
                <a:latin typeface="Calibri"/>
                <a:ea typeface="Calibri"/>
                <a:cs typeface="Calibri"/>
                <a:sym typeface="Calibri"/>
              </a:rPr>
              <a:t>un</a:t>
            </a:r>
            <a:endParaRPr/>
          </a:p>
          <a:p>
            <a:pPr marL="0" marR="0" lvl="0" indent="0" algn="ctr" rtl="0">
              <a:lnSpc>
                <a:spcPct val="92857"/>
              </a:lnSpc>
              <a:spcBef>
                <a:spcPts val="0"/>
              </a:spcBef>
              <a:spcAft>
                <a:spcPts val="0"/>
              </a:spcAft>
              <a:buNone/>
            </a:pPr>
            <a:r>
              <a:rPr lang="en-US" sz="2800" b="1">
                <a:solidFill>
                  <a:schemeClr val="dk2"/>
                </a:solidFill>
                <a:latin typeface="Calibri"/>
                <a:ea typeface="Calibri"/>
                <a:cs typeface="Calibri"/>
                <a:sym typeface="Calibri"/>
              </a:rPr>
              <a:t>un</a:t>
            </a:r>
            <a:endParaRPr/>
          </a:p>
          <a:p>
            <a:pPr marL="0" marR="0" lvl="0" indent="0" algn="ctr" rtl="0">
              <a:lnSpc>
                <a:spcPct val="92857"/>
              </a:lnSpc>
              <a:spcBef>
                <a:spcPts val="0"/>
              </a:spcBef>
              <a:spcAft>
                <a:spcPts val="0"/>
              </a:spcAft>
              <a:buNone/>
            </a:pPr>
            <a:r>
              <a:rPr lang="en-US" sz="2800" b="1">
                <a:solidFill>
                  <a:schemeClr val="dk2"/>
                </a:solidFill>
                <a:latin typeface="Calibri"/>
                <a:ea typeface="Calibri"/>
                <a:cs typeface="Calibri"/>
                <a:sym typeface="Calibri"/>
              </a:rPr>
              <a:t>un</a:t>
            </a:r>
            <a:endParaRPr sz="2800" b="1">
              <a:solidFill>
                <a:schemeClr val="dk2"/>
              </a:solidFill>
              <a:latin typeface="Calibri"/>
              <a:ea typeface="Calibri"/>
              <a:cs typeface="Calibri"/>
              <a:sym typeface="Calibri"/>
            </a:endParaRPr>
          </a:p>
        </p:txBody>
      </p:sp>
      <p:sp>
        <p:nvSpPr>
          <p:cNvPr id="4929" name="Google Shape;4929;p287"/>
          <p:cNvSpPr txBox="1"/>
          <p:nvPr/>
        </p:nvSpPr>
        <p:spPr>
          <a:xfrm>
            <a:off x="251520" y="4500570"/>
            <a:ext cx="8568952" cy="22467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chemeClr val="dk2"/>
                </a:solidFill>
                <a:latin typeface="Calibri"/>
                <a:ea typeface="Calibri"/>
                <a:cs typeface="Calibri"/>
                <a:sym typeface="Calibri"/>
              </a:rPr>
              <a:t>« Mais maintenant, sans la loi est manifestée </a:t>
            </a:r>
            <a:r>
              <a:rPr lang="en-US" sz="2800" b="1">
                <a:solidFill>
                  <a:srgbClr val="FF0000"/>
                </a:solidFill>
                <a:latin typeface="Calibri"/>
                <a:ea typeface="Calibri"/>
                <a:cs typeface="Calibri"/>
                <a:sym typeface="Calibri"/>
              </a:rPr>
              <a:t>la justice de Dieu</a:t>
            </a:r>
            <a:r>
              <a:rPr lang="en-US" sz="2800" b="1">
                <a:solidFill>
                  <a:schemeClr val="dk2"/>
                </a:solidFill>
                <a:latin typeface="Calibri"/>
                <a:ea typeface="Calibri"/>
                <a:cs typeface="Calibri"/>
                <a:sym typeface="Calibri"/>
              </a:rPr>
              <a:t> . . . </a:t>
            </a:r>
            <a:r>
              <a:rPr lang="en-US" sz="2800" b="1">
                <a:solidFill>
                  <a:srgbClr val="FF0000"/>
                </a:solidFill>
                <a:latin typeface="Calibri"/>
                <a:ea typeface="Calibri"/>
                <a:cs typeface="Calibri"/>
                <a:sym typeface="Calibri"/>
              </a:rPr>
              <a:t>justice de Dieu</a:t>
            </a:r>
            <a:r>
              <a:rPr lang="en-US" sz="2800" b="1">
                <a:solidFill>
                  <a:schemeClr val="dk2"/>
                </a:solidFill>
                <a:latin typeface="Calibri"/>
                <a:ea typeface="Calibri"/>
                <a:cs typeface="Calibri"/>
                <a:sym typeface="Calibri"/>
              </a:rPr>
              <a:t> par la </a:t>
            </a:r>
            <a:r>
              <a:rPr lang="en-US" sz="2800" b="1">
                <a:solidFill>
                  <a:srgbClr val="FF0000"/>
                </a:solidFill>
                <a:latin typeface="Calibri"/>
                <a:ea typeface="Calibri"/>
                <a:cs typeface="Calibri"/>
                <a:sym typeface="Calibri"/>
              </a:rPr>
              <a:t>foi</a:t>
            </a:r>
            <a:r>
              <a:rPr lang="en-US" sz="2800" b="1">
                <a:solidFill>
                  <a:schemeClr val="dk2"/>
                </a:solidFill>
                <a:latin typeface="Calibri"/>
                <a:ea typeface="Calibri"/>
                <a:cs typeface="Calibri"/>
                <a:sym typeface="Calibri"/>
              </a:rPr>
              <a:t> en Jésus Christ pour tous ceux qui </a:t>
            </a:r>
            <a:r>
              <a:rPr lang="en-US" sz="2800" b="1">
                <a:solidFill>
                  <a:srgbClr val="FF0000"/>
                </a:solidFill>
                <a:latin typeface="Calibri"/>
                <a:ea typeface="Calibri"/>
                <a:cs typeface="Calibri"/>
                <a:sym typeface="Calibri"/>
              </a:rPr>
              <a:t>croient</a:t>
            </a:r>
            <a:r>
              <a:rPr lang="en-US" sz="2800" b="1">
                <a:solidFill>
                  <a:schemeClr val="dk2"/>
                </a:solidFill>
                <a:latin typeface="Calibri"/>
                <a:ea typeface="Calibri"/>
                <a:cs typeface="Calibri"/>
                <a:sym typeface="Calibri"/>
              </a:rPr>
              <a:t>. . . . Car tous ont péché . . . et ils sont gratuitement </a:t>
            </a:r>
            <a:r>
              <a:rPr lang="en-US" sz="2800" b="1">
                <a:solidFill>
                  <a:srgbClr val="FF0000"/>
                </a:solidFill>
                <a:latin typeface="Calibri"/>
                <a:ea typeface="Calibri"/>
                <a:cs typeface="Calibri"/>
                <a:sym typeface="Calibri"/>
              </a:rPr>
              <a:t>justifiés</a:t>
            </a:r>
            <a:r>
              <a:rPr lang="en-US" sz="2800" b="1">
                <a:solidFill>
                  <a:schemeClr val="dk2"/>
                </a:solidFill>
                <a:latin typeface="Calibri"/>
                <a:ea typeface="Calibri"/>
                <a:cs typeface="Calibri"/>
                <a:sym typeface="Calibri"/>
              </a:rPr>
              <a:t> par sa grâce, par le moyen de la rédemption qui est </a:t>
            </a:r>
            <a:r>
              <a:rPr lang="en-US" sz="2800" b="1" u="sng">
                <a:solidFill>
                  <a:schemeClr val="dk2"/>
                </a:solidFill>
                <a:latin typeface="Calibri"/>
                <a:ea typeface="Calibri"/>
                <a:cs typeface="Calibri"/>
                <a:sym typeface="Calibri"/>
              </a:rPr>
              <a:t>en Jésus Christ</a:t>
            </a:r>
            <a:r>
              <a:rPr lang="en-US" sz="2800" b="1">
                <a:solidFill>
                  <a:schemeClr val="dk2"/>
                </a:solidFill>
                <a:latin typeface="Calibri"/>
                <a:ea typeface="Calibri"/>
                <a:cs typeface="Calibri"/>
                <a:sym typeface="Calibri"/>
              </a:rPr>
              <a:t> »  Rom 3:21-24</a:t>
            </a:r>
            <a:endParaRPr sz="2800" b="1">
              <a:solidFill>
                <a:schemeClr val="dk2"/>
              </a:solidFill>
              <a:latin typeface="Calibri"/>
              <a:ea typeface="Calibri"/>
              <a:cs typeface="Calibri"/>
              <a:sym typeface="Calibri"/>
            </a:endParaRPr>
          </a:p>
        </p:txBody>
      </p:sp>
      <p:sp>
        <p:nvSpPr>
          <p:cNvPr id="4930" name="Google Shape;4930;p287"/>
          <p:cNvSpPr/>
          <p:nvPr/>
        </p:nvSpPr>
        <p:spPr>
          <a:xfrm>
            <a:off x="6313904" y="1916832"/>
            <a:ext cx="274320" cy="182880"/>
          </a:xfrm>
          <a:prstGeom prst="rightArrow">
            <a:avLst>
              <a:gd name="adj1" fmla="val 50000"/>
              <a:gd name="adj2"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31" name="Google Shape;4931;p287"/>
          <p:cNvSpPr/>
          <p:nvPr/>
        </p:nvSpPr>
        <p:spPr>
          <a:xfrm>
            <a:off x="5524104" y="1916832"/>
            <a:ext cx="128016" cy="6400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32" name="Google Shape;4932;p287"/>
          <p:cNvSpPr/>
          <p:nvPr/>
        </p:nvSpPr>
        <p:spPr>
          <a:xfrm>
            <a:off x="5338936" y="2067704"/>
            <a:ext cx="502920" cy="13716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33" name="Google Shape;4933;p287"/>
          <p:cNvSpPr txBox="1"/>
          <p:nvPr/>
        </p:nvSpPr>
        <p:spPr>
          <a:xfrm>
            <a:off x="909776" y="0"/>
            <a:ext cx="7406640" cy="954107"/>
          </a:xfrm>
          <a:prstGeom prst="rect">
            <a:avLst/>
          </a:prstGeom>
          <a:solidFill>
            <a:schemeClr val="lt1"/>
          </a:solidFill>
          <a:ln>
            <a:noFill/>
          </a:ln>
        </p:spPr>
        <p:txBody>
          <a:bodyPr spcFirstLastPara="1" wrap="square" lIns="91425" tIns="45700" rIns="91425" bIns="45700" anchor="t" anchorCtr="0">
            <a:spAutoFit/>
          </a:bodyPr>
          <a:lstStyle/>
          <a:p>
            <a:pPr marL="514350" marR="0" lvl="0" indent="-514350" algn="ctr" rtl="0">
              <a:spcBef>
                <a:spcPts val="0"/>
              </a:spcBef>
              <a:spcAft>
                <a:spcPts val="0"/>
              </a:spcAft>
              <a:buClr>
                <a:srgbClr val="FF0000"/>
              </a:buClr>
              <a:buSzPts val="2800"/>
              <a:buFont typeface="Calibri"/>
              <a:buAutoNum type="arabicPeriod"/>
            </a:pPr>
            <a:r>
              <a:rPr lang="en-US" sz="2800" b="1" dirty="0" err="1">
                <a:solidFill>
                  <a:srgbClr val="FF0000"/>
                </a:solidFill>
                <a:latin typeface="Calibri"/>
                <a:ea typeface="Calibri"/>
                <a:cs typeface="Calibri"/>
                <a:sym typeface="Calibri"/>
              </a:rPr>
              <a:t>justifié</a:t>
            </a:r>
            <a:r>
              <a:rPr lang="en-US" sz="2800" b="1" dirty="0">
                <a:solidFill>
                  <a:srgbClr val="FF0000"/>
                </a:solidFill>
                <a:latin typeface="Calibri"/>
                <a:ea typeface="Calibri"/>
                <a:cs typeface="Calibri"/>
                <a:sym typeface="Calibri"/>
              </a:rPr>
              <a:t> </a:t>
            </a:r>
            <a:r>
              <a:rPr lang="en-US" sz="2800" b="1" dirty="0" err="1">
                <a:solidFill>
                  <a:srgbClr val="FF0000"/>
                </a:solidFill>
                <a:latin typeface="Calibri"/>
                <a:ea typeface="Calibri"/>
                <a:cs typeface="Calibri"/>
                <a:sym typeface="Calibri"/>
              </a:rPr>
              <a:t>en</a:t>
            </a:r>
            <a:r>
              <a:rPr lang="en-US" sz="2800" b="1" dirty="0">
                <a:solidFill>
                  <a:srgbClr val="FF0000"/>
                </a:solidFill>
                <a:latin typeface="Calibri"/>
                <a:ea typeface="Calibri"/>
                <a:cs typeface="Calibri"/>
                <a:sym typeface="Calibri"/>
              </a:rPr>
              <a:t> Christ, la justice de Dieu.</a:t>
            </a:r>
            <a:endParaRPr dirty="0"/>
          </a:p>
          <a:p>
            <a:pPr marL="514350" marR="0" lvl="0" indent="-514350" algn="ctr" rtl="0">
              <a:spcBef>
                <a:spcPts val="0"/>
              </a:spcBef>
              <a:spcAft>
                <a:spcPts val="0"/>
              </a:spcAft>
              <a:buNone/>
            </a:pPr>
            <a:r>
              <a:rPr lang="en-US" sz="2800" b="1" dirty="0">
                <a:solidFill>
                  <a:srgbClr val="FF0000"/>
                </a:solidFill>
                <a:latin typeface="Calibri"/>
                <a:ea typeface="Calibri"/>
                <a:cs typeface="Calibri"/>
                <a:sym typeface="Calibri"/>
              </a:rPr>
              <a:t>Merci, Seigneur!</a:t>
            </a:r>
            <a:endParaRPr sz="2800" dirty="0">
              <a:solidFill>
                <a:srgbClr val="FF0000"/>
              </a:solidFill>
              <a:latin typeface="Calibri"/>
              <a:ea typeface="Calibri"/>
              <a:cs typeface="Calibri"/>
              <a:sym typeface="Calibri"/>
            </a:endParaRPr>
          </a:p>
        </p:txBody>
      </p:sp>
      <p:sp>
        <p:nvSpPr>
          <p:cNvPr id="4934" name="Google Shape;4934;p287"/>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sp>
        <p:nvSpPr>
          <p:cNvPr id="4935" name="Google Shape;4935;p287"/>
          <p:cNvSpPr txBox="1"/>
          <p:nvPr/>
        </p:nvSpPr>
        <p:spPr>
          <a:xfrm>
            <a:off x="2225432" y="3212976"/>
            <a:ext cx="1554480" cy="2743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 GospelGifs.com </a:t>
            </a:r>
            <a:endParaRPr/>
          </a:p>
          <a:p>
            <a:pPr marL="0" marR="0" lvl="0" indent="0" algn="l" rtl="0">
              <a:spcBef>
                <a:spcPts val="0"/>
              </a:spcBef>
              <a:spcAft>
                <a:spcPts val="0"/>
              </a:spcAft>
              <a:buNone/>
            </a:pPr>
            <a:endParaRPr sz="1200">
              <a:solidFill>
                <a:schemeClr val="lt1"/>
              </a:solidFill>
              <a:latin typeface="Arial"/>
              <a:ea typeface="Arial"/>
              <a:cs typeface="Arial"/>
              <a:sym typeface="Arial"/>
            </a:endParaRPr>
          </a:p>
        </p:txBody>
      </p:sp>
      <p:sp>
        <p:nvSpPr>
          <p:cNvPr id="4936" name="Google Shape;4936;p287"/>
          <p:cNvSpPr txBox="1"/>
          <p:nvPr/>
        </p:nvSpPr>
        <p:spPr>
          <a:xfrm rot="5400000">
            <a:off x="7713641" y="3404029"/>
            <a:ext cx="2232247" cy="55399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F2F2F2"/>
                </a:solidFill>
                <a:latin typeface="Arial"/>
                <a:ea typeface="Arial"/>
                <a:cs typeface="Arial"/>
                <a:sym typeface="Arial"/>
              </a:rPr>
              <a:t>pulsing heart © clipartbest.com</a:t>
            </a:r>
            <a:endParaRPr/>
          </a:p>
          <a:p>
            <a:pPr marL="0" marR="0" lvl="0" indent="0" algn="ctr" rtl="0">
              <a:spcBef>
                <a:spcPts val="0"/>
              </a:spcBef>
              <a:spcAft>
                <a:spcPts val="0"/>
              </a:spcAft>
              <a:buNone/>
            </a:pPr>
            <a:r>
              <a:rPr lang="en-US" sz="1000">
                <a:solidFill>
                  <a:srgbClr val="F2F2F2"/>
                </a:solidFill>
                <a:latin typeface="Arial"/>
                <a:ea typeface="Arial"/>
                <a:cs typeface="Arial"/>
                <a:sym typeface="Arial"/>
              </a:rPr>
              <a:t>Jumping heart © www.fg-a.com</a:t>
            </a:r>
            <a:endParaRPr/>
          </a:p>
          <a:p>
            <a:pPr marL="0" marR="0" lvl="0" indent="0" algn="ctr" rtl="0">
              <a:spcBef>
                <a:spcPts val="0"/>
              </a:spcBef>
              <a:spcAft>
                <a:spcPts val="0"/>
              </a:spcAft>
              <a:buNone/>
            </a:pPr>
            <a:r>
              <a:rPr lang="en-US" sz="1000">
                <a:solidFill>
                  <a:srgbClr val="F2F2F2"/>
                </a:solidFill>
                <a:latin typeface="Arial"/>
                <a:ea typeface="Arial"/>
                <a:cs typeface="Arial"/>
                <a:sym typeface="Arial"/>
              </a:rPr>
              <a:t>smiley © sherv.net</a:t>
            </a:r>
            <a:endParaRPr/>
          </a:p>
        </p:txBody>
      </p:sp>
      <p:sp>
        <p:nvSpPr>
          <p:cNvPr id="35" name="WordArt 2"/>
          <p:cNvSpPr>
            <a:spLocks noChangeArrowheads="1" noChangeShapeType="1" noTextEdit="1"/>
          </p:cNvSpPr>
          <p:nvPr/>
        </p:nvSpPr>
        <p:spPr bwMode="auto">
          <a:xfrm>
            <a:off x="6826976" y="1213585"/>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Le Seigneur</a:t>
            </a:r>
            <a:endParaRPr lang="en-CA" sz="1200" kern="10" spc="0" dirty="0">
              <a:ln w="9525">
                <a:solidFill>
                  <a:srgbClr val="000000"/>
                </a:solidFill>
                <a:round/>
                <a:headEnd/>
                <a:tailEnd/>
              </a:ln>
              <a:solidFill>
                <a:srgbClr val="FFC000"/>
              </a:solidFill>
              <a:effectLst/>
            </a:endParaRPr>
          </a:p>
        </p:txBody>
      </p:sp>
    </p:spTree>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4940"/>
        <p:cNvGrpSpPr/>
        <p:nvPr/>
      </p:nvGrpSpPr>
      <p:grpSpPr>
        <a:xfrm>
          <a:off x="0" y="0"/>
          <a:ext cx="0" cy="0"/>
          <a:chOff x="0" y="0"/>
          <a:chExt cx="0" cy="0"/>
        </a:xfrm>
      </p:grpSpPr>
      <p:sp>
        <p:nvSpPr>
          <p:cNvPr id="4941" name="Google Shape;4941;p288"/>
          <p:cNvSpPr/>
          <p:nvPr/>
        </p:nvSpPr>
        <p:spPr>
          <a:xfrm>
            <a:off x="7740352" y="5445224"/>
            <a:ext cx="182880" cy="10058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42" name="Google Shape;4942;p288"/>
          <p:cNvSpPr/>
          <p:nvPr/>
        </p:nvSpPr>
        <p:spPr>
          <a:xfrm>
            <a:off x="7956376" y="5445224"/>
            <a:ext cx="182880" cy="10058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43" name="Google Shape;4943;p288"/>
          <p:cNvSpPr/>
          <p:nvPr/>
        </p:nvSpPr>
        <p:spPr>
          <a:xfrm>
            <a:off x="5257800" y="4648200"/>
            <a:ext cx="784672" cy="926976"/>
          </a:xfrm>
          <a:prstGeom prst="roundRect">
            <a:avLst>
              <a:gd name="adj" fmla="val 16667"/>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44" name="Google Shape;4944;p288"/>
          <p:cNvSpPr/>
          <p:nvPr/>
        </p:nvSpPr>
        <p:spPr>
          <a:xfrm>
            <a:off x="5436096" y="5471160"/>
            <a:ext cx="182880" cy="100584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45" name="Google Shape;4945;p288"/>
          <p:cNvSpPr/>
          <p:nvPr/>
        </p:nvSpPr>
        <p:spPr>
          <a:xfrm>
            <a:off x="5685264" y="5471160"/>
            <a:ext cx="182880" cy="100584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46" name="Google Shape;4946;p288"/>
          <p:cNvSpPr/>
          <p:nvPr/>
        </p:nvSpPr>
        <p:spPr>
          <a:xfrm>
            <a:off x="5410200" y="4149279"/>
            <a:ext cx="499492" cy="498921"/>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4947" name="Google Shape;4947;p288"/>
          <p:cNvCxnSpPr/>
          <p:nvPr/>
        </p:nvCxnSpPr>
        <p:spPr>
          <a:xfrm rot="10800000">
            <a:off x="7010400" y="4059560"/>
            <a:ext cx="360000" cy="360040"/>
          </a:xfrm>
          <a:prstGeom prst="straightConnector1">
            <a:avLst/>
          </a:prstGeom>
          <a:noFill/>
          <a:ln w="76200" cap="flat" cmpd="sng">
            <a:solidFill>
              <a:schemeClr val="lt1"/>
            </a:solidFill>
            <a:prstDash val="solid"/>
            <a:round/>
            <a:headEnd type="none" w="sm" len="sm"/>
            <a:tailEnd type="none" w="sm" len="sm"/>
          </a:ln>
        </p:spPr>
      </p:cxnSp>
      <p:cxnSp>
        <p:nvCxnSpPr>
          <p:cNvPr id="4948" name="Google Shape;4948;p288"/>
          <p:cNvCxnSpPr/>
          <p:nvPr/>
        </p:nvCxnSpPr>
        <p:spPr>
          <a:xfrm flipH="1">
            <a:off x="6934200" y="5257800"/>
            <a:ext cx="512420" cy="20"/>
          </a:xfrm>
          <a:prstGeom prst="straightConnector1">
            <a:avLst/>
          </a:prstGeom>
          <a:noFill/>
          <a:ln w="76200" cap="flat" cmpd="sng">
            <a:solidFill>
              <a:schemeClr val="lt1"/>
            </a:solidFill>
            <a:prstDash val="solid"/>
            <a:round/>
            <a:headEnd type="none" w="sm" len="sm"/>
            <a:tailEnd type="none" w="sm" len="sm"/>
          </a:ln>
        </p:spPr>
      </p:cxnSp>
      <p:cxnSp>
        <p:nvCxnSpPr>
          <p:cNvPr id="4949" name="Google Shape;4949;p288"/>
          <p:cNvCxnSpPr/>
          <p:nvPr/>
        </p:nvCxnSpPr>
        <p:spPr>
          <a:xfrm flipH="1">
            <a:off x="7086600" y="6269360"/>
            <a:ext cx="360000" cy="360040"/>
          </a:xfrm>
          <a:prstGeom prst="straightConnector1">
            <a:avLst/>
          </a:prstGeom>
          <a:noFill/>
          <a:ln w="76200" cap="flat" cmpd="sng">
            <a:solidFill>
              <a:schemeClr val="lt1"/>
            </a:solidFill>
            <a:prstDash val="solid"/>
            <a:round/>
            <a:headEnd type="none" w="sm" len="sm"/>
            <a:tailEnd type="none" w="sm" len="sm"/>
          </a:ln>
        </p:spPr>
      </p:cxnSp>
      <p:cxnSp>
        <p:nvCxnSpPr>
          <p:cNvPr id="4950" name="Google Shape;4950;p288"/>
          <p:cNvCxnSpPr/>
          <p:nvPr/>
        </p:nvCxnSpPr>
        <p:spPr>
          <a:xfrm flipH="1">
            <a:off x="8458200" y="4059560"/>
            <a:ext cx="360000" cy="360040"/>
          </a:xfrm>
          <a:prstGeom prst="straightConnector1">
            <a:avLst/>
          </a:prstGeom>
          <a:noFill/>
          <a:ln w="76200" cap="flat" cmpd="sng">
            <a:solidFill>
              <a:schemeClr val="lt1"/>
            </a:solidFill>
            <a:prstDash val="solid"/>
            <a:round/>
            <a:headEnd type="none" w="sm" len="sm"/>
            <a:tailEnd type="none" w="sm" len="sm"/>
          </a:ln>
        </p:spPr>
      </p:cxnSp>
      <p:cxnSp>
        <p:nvCxnSpPr>
          <p:cNvPr id="4951" name="Google Shape;4951;p288"/>
          <p:cNvCxnSpPr/>
          <p:nvPr/>
        </p:nvCxnSpPr>
        <p:spPr>
          <a:xfrm rot="10800000">
            <a:off x="8458200" y="6269360"/>
            <a:ext cx="360000" cy="360040"/>
          </a:xfrm>
          <a:prstGeom prst="straightConnector1">
            <a:avLst/>
          </a:prstGeom>
          <a:noFill/>
          <a:ln w="76200" cap="flat" cmpd="sng">
            <a:solidFill>
              <a:schemeClr val="lt1"/>
            </a:solidFill>
            <a:prstDash val="solid"/>
            <a:round/>
            <a:headEnd type="none" w="sm" len="sm"/>
            <a:tailEnd type="none" w="sm" len="sm"/>
          </a:ln>
        </p:spPr>
      </p:cxnSp>
      <p:cxnSp>
        <p:nvCxnSpPr>
          <p:cNvPr id="4952" name="Google Shape;4952;p288"/>
          <p:cNvCxnSpPr/>
          <p:nvPr/>
        </p:nvCxnSpPr>
        <p:spPr>
          <a:xfrm flipH="1">
            <a:off x="8458200" y="5257780"/>
            <a:ext cx="512420" cy="20"/>
          </a:xfrm>
          <a:prstGeom prst="straightConnector1">
            <a:avLst/>
          </a:prstGeom>
          <a:noFill/>
          <a:ln w="76200" cap="flat" cmpd="sng">
            <a:solidFill>
              <a:schemeClr val="lt1"/>
            </a:solidFill>
            <a:prstDash val="solid"/>
            <a:round/>
            <a:headEnd type="none" w="sm" len="sm"/>
            <a:tailEnd type="none" w="sm" len="sm"/>
          </a:ln>
        </p:spPr>
      </p:cxnSp>
      <p:sp>
        <p:nvSpPr>
          <p:cNvPr id="4953" name="Google Shape;4953;p288"/>
          <p:cNvSpPr/>
          <p:nvPr/>
        </p:nvSpPr>
        <p:spPr>
          <a:xfrm>
            <a:off x="7653908" y="4149279"/>
            <a:ext cx="499492" cy="498921"/>
          </a:xfrm>
          <a:prstGeom prst="ellipse">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54" name="Google Shape;4954;p288"/>
          <p:cNvSpPr txBox="1"/>
          <p:nvPr/>
        </p:nvSpPr>
        <p:spPr>
          <a:xfrm>
            <a:off x="323528" y="116632"/>
            <a:ext cx="3854192"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Notre plus grand besoin</a:t>
            </a:r>
            <a:endParaRPr sz="2800" b="1">
              <a:solidFill>
                <a:schemeClr val="dk2"/>
              </a:solidFill>
              <a:latin typeface="Calibri"/>
              <a:ea typeface="Calibri"/>
              <a:cs typeface="Calibri"/>
              <a:sym typeface="Calibri"/>
            </a:endParaRPr>
          </a:p>
        </p:txBody>
      </p:sp>
      <p:sp>
        <p:nvSpPr>
          <p:cNvPr id="4955" name="Google Shape;4955;p288"/>
          <p:cNvSpPr txBox="1"/>
          <p:nvPr/>
        </p:nvSpPr>
        <p:spPr>
          <a:xfrm>
            <a:off x="6804248" y="2590800"/>
            <a:ext cx="2209800" cy="156966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dk2"/>
                </a:solidFill>
                <a:latin typeface="Calibri"/>
                <a:ea typeface="Calibri"/>
                <a:cs typeface="Calibri"/>
                <a:sym typeface="Calibri"/>
              </a:rPr>
              <a:t>Accepté par Dieu parce que juste </a:t>
            </a:r>
            <a:endParaRPr/>
          </a:p>
          <a:p>
            <a:pPr marL="0" marR="0" lvl="0" indent="0" algn="ctr" rtl="0">
              <a:spcBef>
                <a:spcPts val="0"/>
              </a:spcBef>
              <a:spcAft>
                <a:spcPts val="0"/>
              </a:spcAft>
              <a:buNone/>
            </a:pPr>
            <a:r>
              <a:rPr lang="en-US" sz="2400" b="1">
                <a:solidFill>
                  <a:schemeClr val="dk2"/>
                </a:solidFill>
                <a:latin typeface="Calibri"/>
                <a:ea typeface="Calibri"/>
                <a:cs typeface="Calibri"/>
                <a:sym typeface="Calibri"/>
              </a:rPr>
              <a:t>en Christ</a:t>
            </a:r>
            <a:endParaRPr sz="2400" b="1">
              <a:solidFill>
                <a:schemeClr val="dk2"/>
              </a:solidFill>
              <a:latin typeface="Calibri"/>
              <a:ea typeface="Calibri"/>
              <a:cs typeface="Calibri"/>
              <a:sym typeface="Calibri"/>
            </a:endParaRPr>
          </a:p>
        </p:txBody>
      </p:sp>
      <p:sp>
        <p:nvSpPr>
          <p:cNvPr id="4956" name="Google Shape;4956;p288"/>
          <p:cNvSpPr txBox="1"/>
          <p:nvPr/>
        </p:nvSpPr>
        <p:spPr>
          <a:xfrm>
            <a:off x="4572000" y="2590800"/>
            <a:ext cx="2151856" cy="156966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err="1">
                <a:solidFill>
                  <a:schemeClr val="dk2"/>
                </a:solidFill>
                <a:latin typeface="Calibri"/>
                <a:ea typeface="Calibri"/>
                <a:cs typeface="Calibri"/>
                <a:sym typeface="Calibri"/>
              </a:rPr>
              <a:t>Opposé</a:t>
            </a:r>
            <a:r>
              <a:rPr lang="en-US" sz="2400" b="1" dirty="0">
                <a:solidFill>
                  <a:schemeClr val="dk2"/>
                </a:solidFill>
                <a:latin typeface="Calibri"/>
                <a:ea typeface="Calibri"/>
                <a:cs typeface="Calibri"/>
                <a:sym typeface="Calibri"/>
              </a:rPr>
              <a:t> par Dieu </a:t>
            </a:r>
            <a:r>
              <a:rPr lang="en-US" sz="2400" b="1" dirty="0" err="1">
                <a:solidFill>
                  <a:schemeClr val="dk2"/>
                </a:solidFill>
                <a:latin typeface="Calibri"/>
                <a:ea typeface="Calibri"/>
                <a:cs typeface="Calibri"/>
                <a:sym typeface="Calibri"/>
              </a:rPr>
              <a:t>parce</a:t>
            </a:r>
            <a:r>
              <a:rPr lang="en-US" sz="2400" b="1" dirty="0">
                <a:solidFill>
                  <a:schemeClr val="dk2"/>
                </a:solidFill>
                <a:latin typeface="Calibri"/>
                <a:ea typeface="Calibri"/>
                <a:cs typeface="Calibri"/>
                <a:sym typeface="Calibri"/>
              </a:rPr>
              <a:t> </a:t>
            </a:r>
          </a:p>
          <a:p>
            <a:pPr marL="0" marR="0" lvl="0" indent="0" algn="ctr" rtl="0">
              <a:spcBef>
                <a:spcPts val="0"/>
              </a:spcBef>
              <a:spcAft>
                <a:spcPts val="0"/>
              </a:spcAft>
              <a:buNone/>
            </a:pPr>
            <a:r>
              <a:rPr lang="en-US" sz="2400" b="1" dirty="0" err="1">
                <a:solidFill>
                  <a:schemeClr val="dk2"/>
                </a:solidFill>
                <a:latin typeface="Calibri"/>
                <a:ea typeface="Calibri"/>
                <a:cs typeface="Calibri"/>
                <a:sym typeface="Calibri"/>
              </a:rPr>
              <a:t>qu’injuste</a:t>
            </a:r>
            <a:r>
              <a:rPr lang="en-US" sz="2400" b="1" dirty="0">
                <a:solidFill>
                  <a:schemeClr val="dk2"/>
                </a:solidFill>
                <a:latin typeface="Calibri"/>
                <a:ea typeface="Calibri"/>
                <a:cs typeface="Calibri"/>
                <a:sym typeface="Calibri"/>
              </a:rPr>
              <a:t>,</a:t>
            </a:r>
            <a:endParaRPr dirty="0"/>
          </a:p>
          <a:p>
            <a:pPr marL="0" marR="0" lvl="0" indent="0" algn="ctr" rtl="0">
              <a:spcBef>
                <a:spcPts val="0"/>
              </a:spcBef>
              <a:spcAft>
                <a:spcPts val="0"/>
              </a:spcAft>
              <a:buNone/>
            </a:pPr>
            <a:r>
              <a:rPr lang="en-US" sz="2400" b="1" dirty="0">
                <a:solidFill>
                  <a:schemeClr val="dk2"/>
                </a:solidFill>
                <a:latin typeface="Calibri"/>
                <a:ea typeface="Calibri"/>
                <a:cs typeface="Calibri"/>
                <a:sym typeface="Calibri"/>
              </a:rPr>
              <a:t>noir de </a:t>
            </a:r>
            <a:r>
              <a:rPr lang="en-US" sz="2400" b="1" dirty="0" err="1">
                <a:solidFill>
                  <a:schemeClr val="dk2"/>
                </a:solidFill>
                <a:latin typeface="Calibri"/>
                <a:ea typeface="Calibri"/>
                <a:cs typeface="Calibri"/>
                <a:sym typeface="Calibri"/>
              </a:rPr>
              <a:t>péché</a:t>
            </a:r>
            <a:endParaRPr sz="2400" b="1" dirty="0">
              <a:solidFill>
                <a:schemeClr val="dk2"/>
              </a:solidFill>
              <a:latin typeface="Calibri"/>
              <a:ea typeface="Calibri"/>
              <a:cs typeface="Calibri"/>
              <a:sym typeface="Calibri"/>
            </a:endParaRPr>
          </a:p>
        </p:txBody>
      </p:sp>
      <p:sp>
        <p:nvSpPr>
          <p:cNvPr id="4957" name="Google Shape;4957;p288"/>
          <p:cNvSpPr/>
          <p:nvPr/>
        </p:nvSpPr>
        <p:spPr>
          <a:xfrm>
            <a:off x="7543800" y="4648200"/>
            <a:ext cx="784672" cy="926976"/>
          </a:xfrm>
          <a:prstGeom prst="roundRect">
            <a:avLst>
              <a:gd name="adj" fmla="val 16667"/>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58" name="Google Shape;4958;p288"/>
          <p:cNvSpPr/>
          <p:nvPr/>
        </p:nvSpPr>
        <p:spPr>
          <a:xfrm>
            <a:off x="7848600" y="4754880"/>
            <a:ext cx="182880" cy="73152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59" name="Google Shape;4959;p288"/>
          <p:cNvSpPr/>
          <p:nvPr/>
        </p:nvSpPr>
        <p:spPr>
          <a:xfrm>
            <a:off x="7668344" y="4907280"/>
            <a:ext cx="548640" cy="1828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60" name="Google Shape;4960;p288"/>
          <p:cNvSpPr txBox="1"/>
          <p:nvPr/>
        </p:nvSpPr>
        <p:spPr>
          <a:xfrm>
            <a:off x="144016" y="692696"/>
            <a:ext cx="4211960" cy="612471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chemeClr val="lt1"/>
                </a:solidFill>
                <a:latin typeface="Calibri"/>
                <a:ea typeface="Calibri"/>
                <a:cs typeface="Calibri"/>
                <a:sym typeface="Calibri"/>
              </a:rPr>
              <a:t>Le saint Seigneur ne se </a:t>
            </a:r>
            <a:r>
              <a:rPr lang="en-US" sz="2800" b="1" dirty="0" err="1">
                <a:solidFill>
                  <a:schemeClr val="lt1"/>
                </a:solidFill>
                <a:latin typeface="Calibri"/>
                <a:ea typeface="Calibri"/>
                <a:cs typeface="Calibri"/>
                <a:sym typeface="Calibri"/>
              </a:rPr>
              <a:t>joindra</a:t>
            </a:r>
            <a:r>
              <a:rPr lang="en-US" sz="2800" b="1" dirty="0">
                <a:solidFill>
                  <a:schemeClr val="lt1"/>
                </a:solidFill>
                <a:latin typeface="Calibri"/>
                <a:ea typeface="Calibri"/>
                <a:cs typeface="Calibri"/>
                <a:sym typeface="Calibri"/>
              </a:rPr>
              <a:t> pas à </a:t>
            </a:r>
            <a:r>
              <a:rPr lang="en-US" sz="2800" b="1" dirty="0" err="1">
                <a:solidFill>
                  <a:schemeClr val="lt1"/>
                </a:solidFill>
                <a:latin typeface="Calibri"/>
                <a:ea typeface="Calibri"/>
                <a:cs typeface="Calibri"/>
                <a:sym typeface="Calibri"/>
              </a:rPr>
              <a:t>lui-même</a:t>
            </a:r>
            <a:r>
              <a:rPr lang="en-US" sz="2800" b="1" dirty="0">
                <a:solidFill>
                  <a:schemeClr val="lt1"/>
                </a:solidFill>
                <a:latin typeface="Calibri"/>
                <a:ea typeface="Calibri"/>
                <a:cs typeface="Calibri"/>
                <a:sym typeface="Calibri"/>
              </a:rPr>
              <a:t> à </a:t>
            </a:r>
            <a:r>
              <a:rPr lang="en-US" sz="2800" b="1" dirty="0" err="1">
                <a:solidFill>
                  <a:schemeClr val="lt1"/>
                </a:solidFill>
                <a:latin typeface="Calibri"/>
                <a:ea typeface="Calibri"/>
                <a:cs typeface="Calibri"/>
                <a:sym typeface="Calibri"/>
              </a:rPr>
              <a:t>toute</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personne</a:t>
            </a:r>
            <a:r>
              <a:rPr lang="en-US" sz="2800" b="1" dirty="0">
                <a:solidFill>
                  <a:schemeClr val="lt1"/>
                </a:solidFill>
                <a:latin typeface="Calibri"/>
                <a:ea typeface="Calibri"/>
                <a:cs typeface="Calibri"/>
                <a:sym typeface="Calibri"/>
              </a:rPr>
              <a:t> avec un grain </a:t>
            </a:r>
            <a:r>
              <a:rPr lang="en-US" sz="2800" b="1" dirty="0" err="1">
                <a:solidFill>
                  <a:schemeClr val="lt1"/>
                </a:solidFill>
                <a:latin typeface="Calibri"/>
                <a:ea typeface="Calibri"/>
                <a:cs typeface="Calibri"/>
                <a:sym typeface="Calibri"/>
              </a:rPr>
              <a:t>d'injustice</a:t>
            </a:r>
            <a:r>
              <a:rPr lang="en-US" sz="2800" b="1" dirty="0">
                <a:solidFill>
                  <a:schemeClr val="lt1"/>
                </a:solidFill>
                <a:latin typeface="Calibri"/>
                <a:ea typeface="Calibri"/>
                <a:cs typeface="Calibri"/>
                <a:sym typeface="Calibri"/>
              </a:rPr>
              <a:t>.</a:t>
            </a:r>
            <a:endParaRPr dirty="0"/>
          </a:p>
          <a:p>
            <a:pPr marL="0" marR="0" lvl="0" indent="0" algn="ctr" rtl="0">
              <a:spcBef>
                <a:spcPts val="0"/>
              </a:spcBef>
              <a:spcAft>
                <a:spcPts val="0"/>
              </a:spcAft>
              <a:buNone/>
            </a:pPr>
            <a:r>
              <a:rPr lang="en-US" sz="2800" b="1" dirty="0">
                <a:solidFill>
                  <a:schemeClr val="lt1"/>
                </a:solidFill>
                <a:latin typeface="Calibri"/>
                <a:ea typeface="Calibri"/>
                <a:cs typeface="Calibri"/>
                <a:sym typeface="Calibri"/>
              </a:rPr>
              <a:t>Si nous </a:t>
            </a:r>
            <a:r>
              <a:rPr lang="en-US" sz="2800" b="1" dirty="0" err="1">
                <a:solidFill>
                  <a:schemeClr val="lt1"/>
                </a:solidFill>
                <a:latin typeface="Calibri"/>
                <a:ea typeface="Calibri"/>
                <a:cs typeface="Calibri"/>
                <a:sym typeface="Calibri"/>
              </a:rPr>
              <a:t>voulons</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être</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acceptés</a:t>
            </a:r>
            <a:r>
              <a:rPr lang="en-US" sz="2800" b="1" dirty="0">
                <a:solidFill>
                  <a:schemeClr val="lt1"/>
                </a:solidFill>
                <a:latin typeface="Calibri"/>
                <a:ea typeface="Calibri"/>
                <a:cs typeface="Calibri"/>
                <a:sym typeface="Calibri"/>
              </a:rPr>
              <a:t> dans les </a:t>
            </a:r>
            <a:r>
              <a:rPr lang="en-US" sz="2800" b="1" dirty="0" err="1">
                <a:solidFill>
                  <a:schemeClr val="lt1"/>
                </a:solidFill>
                <a:latin typeface="Calibri"/>
                <a:ea typeface="Calibri"/>
                <a:cs typeface="Calibri"/>
                <a:sym typeface="Calibri"/>
              </a:rPr>
              <a:t>saintes</a:t>
            </a:r>
            <a:r>
              <a:rPr lang="en-US" sz="2800" b="1" dirty="0">
                <a:solidFill>
                  <a:schemeClr val="lt1"/>
                </a:solidFill>
                <a:latin typeface="Calibri"/>
                <a:ea typeface="Calibri"/>
                <a:cs typeface="Calibri"/>
                <a:sym typeface="Calibri"/>
              </a:rPr>
              <a:t> relations d'amour que Dieu le Père, le </a:t>
            </a:r>
            <a:r>
              <a:rPr lang="en-US" sz="2800" b="1" dirty="0" err="1">
                <a:solidFill>
                  <a:schemeClr val="lt1"/>
                </a:solidFill>
                <a:latin typeface="Calibri"/>
                <a:ea typeface="Calibri"/>
                <a:cs typeface="Calibri"/>
                <a:sym typeface="Calibri"/>
              </a:rPr>
              <a:t>Fils</a:t>
            </a:r>
            <a:r>
              <a:rPr lang="en-US" sz="2800" b="1" dirty="0">
                <a:solidFill>
                  <a:schemeClr val="lt1"/>
                </a:solidFill>
                <a:latin typeface="Calibri"/>
                <a:ea typeface="Calibri"/>
                <a:cs typeface="Calibri"/>
                <a:sym typeface="Calibri"/>
              </a:rPr>
              <a:t> et </a:t>
            </a:r>
            <a:r>
              <a:rPr lang="en-US" sz="2800" b="1" dirty="0" err="1">
                <a:solidFill>
                  <a:schemeClr val="lt1"/>
                </a:solidFill>
                <a:latin typeface="Calibri"/>
                <a:ea typeface="Calibri"/>
                <a:cs typeface="Calibri"/>
                <a:sym typeface="Calibri"/>
              </a:rPr>
              <a:t>l'Esprit</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apprécient</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en</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eux-mêmes</a:t>
            </a:r>
            <a:r>
              <a:rPr lang="en-US" sz="2800" b="1" dirty="0">
                <a:solidFill>
                  <a:schemeClr val="lt1"/>
                </a:solidFill>
                <a:latin typeface="Calibri"/>
                <a:ea typeface="Calibri"/>
                <a:cs typeface="Calibri"/>
                <a:sym typeface="Calibri"/>
              </a:rPr>
              <a:t> et </a:t>
            </a:r>
            <a:r>
              <a:rPr lang="en-US" sz="2800" b="1" dirty="0" err="1">
                <a:solidFill>
                  <a:schemeClr val="lt1"/>
                </a:solidFill>
                <a:latin typeface="Calibri"/>
                <a:ea typeface="Calibri"/>
                <a:cs typeface="Calibri"/>
                <a:sym typeface="Calibri"/>
              </a:rPr>
              <a:t>veulent</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partager</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alors</a:t>
            </a:r>
            <a:r>
              <a:rPr lang="en-US" sz="2800" b="1" dirty="0">
                <a:solidFill>
                  <a:schemeClr val="lt1"/>
                </a:solidFill>
                <a:latin typeface="Calibri"/>
                <a:ea typeface="Calibri"/>
                <a:cs typeface="Calibri"/>
                <a:sym typeface="Calibri"/>
              </a:rPr>
              <a:t> nous </a:t>
            </a:r>
            <a:r>
              <a:rPr lang="en-US" sz="2800" b="1" dirty="0" err="1">
                <a:solidFill>
                  <a:schemeClr val="lt1"/>
                </a:solidFill>
                <a:latin typeface="Calibri"/>
                <a:ea typeface="Calibri"/>
                <a:cs typeface="Calibri"/>
                <a:sym typeface="Calibri"/>
              </a:rPr>
              <a:t>avons</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besoin</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d’une</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façon</a:t>
            </a:r>
            <a:r>
              <a:rPr lang="en-US" sz="2800" b="1" dirty="0">
                <a:solidFill>
                  <a:schemeClr val="lt1"/>
                </a:solidFill>
                <a:latin typeface="Calibri"/>
                <a:ea typeface="Calibri"/>
                <a:cs typeface="Calibri"/>
                <a:sym typeface="Calibri"/>
              </a:rPr>
              <a:t> d'être </a:t>
            </a:r>
            <a:r>
              <a:rPr lang="en-US" sz="2800" b="1" dirty="0" err="1">
                <a:solidFill>
                  <a:schemeClr val="lt1"/>
                </a:solidFill>
                <a:latin typeface="Calibri"/>
                <a:ea typeface="Calibri"/>
                <a:cs typeface="Calibri"/>
                <a:sym typeface="Calibri"/>
              </a:rPr>
              <a:t>aussi</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justes</a:t>
            </a:r>
            <a:r>
              <a:rPr lang="en-US" sz="2800" b="1" dirty="0">
                <a:solidFill>
                  <a:schemeClr val="lt1"/>
                </a:solidFill>
                <a:latin typeface="Calibri"/>
                <a:ea typeface="Calibri"/>
                <a:cs typeface="Calibri"/>
                <a:sym typeface="Calibri"/>
              </a:rPr>
              <a:t> que Dieu à </a:t>
            </a:r>
            <a:r>
              <a:rPr lang="en-US" sz="2800" b="1" dirty="0" err="1">
                <a:solidFill>
                  <a:schemeClr val="lt1"/>
                </a:solidFill>
                <a:latin typeface="Calibri"/>
                <a:ea typeface="Calibri"/>
                <a:cs typeface="Calibri"/>
                <a:sym typeface="Calibri"/>
              </a:rPr>
              <a:t>ses</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yeux</a:t>
            </a:r>
            <a:r>
              <a:rPr lang="en-US" sz="2800" b="1" dirty="0">
                <a:solidFill>
                  <a:schemeClr val="lt1"/>
                </a:solidFill>
                <a:latin typeface="Calibri"/>
                <a:ea typeface="Calibri"/>
                <a:cs typeface="Calibri"/>
                <a:sym typeface="Calibri"/>
              </a:rPr>
              <a:t>.</a:t>
            </a:r>
            <a:endParaRPr sz="2800" b="1" dirty="0">
              <a:solidFill>
                <a:schemeClr val="lt1"/>
              </a:solidFill>
              <a:latin typeface="Calibri"/>
              <a:ea typeface="Calibri"/>
              <a:cs typeface="Calibri"/>
              <a:sym typeface="Calibri"/>
            </a:endParaRPr>
          </a:p>
        </p:txBody>
      </p:sp>
      <p:sp>
        <p:nvSpPr>
          <p:cNvPr id="4961" name="Google Shape;4961;p288"/>
          <p:cNvSpPr/>
          <p:nvPr/>
        </p:nvSpPr>
        <p:spPr>
          <a:xfrm>
            <a:off x="6372200" y="1373912"/>
            <a:ext cx="640080" cy="1828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63" name="Google Shape;4963;p288"/>
          <p:cNvSpPr/>
          <p:nvPr/>
        </p:nvSpPr>
        <p:spPr>
          <a:xfrm>
            <a:off x="6588224" y="1257320"/>
            <a:ext cx="182880" cy="73152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4964" name="Google Shape;4964;p288" descr="egyptian.gif"/>
          <p:cNvPicPr preferRelativeResize="0"/>
          <p:nvPr/>
        </p:nvPicPr>
        <p:blipFill rotWithShape="1">
          <a:blip r:embed="rId3">
            <a:alphaModFix/>
          </a:blip>
          <a:srcRect/>
          <a:stretch/>
        </p:blipFill>
        <p:spPr>
          <a:xfrm rot="-7200000" flipH="1">
            <a:off x="5234351" y="1288614"/>
            <a:ext cx="1843431" cy="1097280"/>
          </a:xfrm>
          <a:prstGeom prst="rect">
            <a:avLst/>
          </a:prstGeom>
          <a:noFill/>
          <a:ln>
            <a:noFill/>
          </a:ln>
        </p:spPr>
      </p:pic>
      <p:pic>
        <p:nvPicPr>
          <p:cNvPr id="4965" name="Google Shape;4965;p288" descr="egyptian.gif"/>
          <p:cNvPicPr preferRelativeResize="0"/>
          <p:nvPr/>
        </p:nvPicPr>
        <p:blipFill rotWithShape="1">
          <a:blip r:embed="rId3">
            <a:alphaModFix/>
          </a:blip>
          <a:srcRect/>
          <a:stretch/>
        </p:blipFill>
        <p:spPr>
          <a:xfrm>
            <a:off x="5796136" y="387504"/>
            <a:ext cx="1843437" cy="1097280"/>
          </a:xfrm>
          <a:prstGeom prst="rect">
            <a:avLst/>
          </a:prstGeom>
          <a:noFill/>
          <a:ln>
            <a:noFill/>
          </a:ln>
        </p:spPr>
      </p:pic>
      <p:pic>
        <p:nvPicPr>
          <p:cNvPr id="4966" name="Google Shape;4966;p288" descr="egyptian.gif"/>
          <p:cNvPicPr preferRelativeResize="0"/>
          <p:nvPr/>
        </p:nvPicPr>
        <p:blipFill rotWithShape="1">
          <a:blip r:embed="rId3">
            <a:alphaModFix/>
          </a:blip>
          <a:srcRect/>
          <a:stretch/>
        </p:blipFill>
        <p:spPr>
          <a:xfrm rot="7200000">
            <a:off x="6314470" y="1288616"/>
            <a:ext cx="1843436" cy="1097280"/>
          </a:xfrm>
          <a:prstGeom prst="rect">
            <a:avLst/>
          </a:prstGeom>
          <a:noFill/>
          <a:ln>
            <a:noFill/>
          </a:ln>
        </p:spPr>
      </p:pic>
      <p:sp>
        <p:nvSpPr>
          <p:cNvPr id="28" name="WordArt 2"/>
          <p:cNvSpPr>
            <a:spLocks noChangeArrowheads="1" noChangeShapeType="1" noTextEdit="1"/>
          </p:cNvSpPr>
          <p:nvPr/>
        </p:nvSpPr>
        <p:spPr bwMode="auto">
          <a:xfrm>
            <a:off x="5589215" y="310354"/>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Le Seigneur</a:t>
            </a:r>
            <a:endParaRPr lang="en-CA" sz="1200" kern="10" spc="0" dirty="0">
              <a:ln w="9525">
                <a:solidFill>
                  <a:srgbClr val="000000"/>
                </a:solidFill>
                <a:round/>
                <a:headEnd/>
                <a:tailEnd/>
              </a:ln>
              <a:solidFill>
                <a:srgbClr val="FFC000"/>
              </a:solidFill>
              <a:effectLst/>
            </a:endParaRPr>
          </a:p>
        </p:txBody>
      </p:sp>
    </p:spTree>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4971"/>
        <p:cNvGrpSpPr/>
        <p:nvPr/>
      </p:nvGrpSpPr>
      <p:grpSpPr>
        <a:xfrm>
          <a:off x="0" y="0"/>
          <a:ext cx="0" cy="0"/>
          <a:chOff x="0" y="0"/>
          <a:chExt cx="0" cy="0"/>
        </a:xfrm>
      </p:grpSpPr>
      <p:pic>
        <p:nvPicPr>
          <p:cNvPr id="4972" name="Google Shape;4972;p289" descr="www.clipartbest.com dc6XLjAMi.gif"/>
          <p:cNvPicPr preferRelativeResize="0"/>
          <p:nvPr/>
        </p:nvPicPr>
        <p:blipFill rotWithShape="1">
          <a:blip r:embed="rId3">
            <a:alphaModFix/>
          </a:blip>
          <a:srcRect/>
          <a:stretch/>
        </p:blipFill>
        <p:spPr>
          <a:xfrm>
            <a:off x="6470456" y="1340769"/>
            <a:ext cx="2926080" cy="2056727"/>
          </a:xfrm>
          <a:prstGeom prst="rect">
            <a:avLst/>
          </a:prstGeom>
          <a:noFill/>
          <a:ln>
            <a:noFill/>
          </a:ln>
        </p:spPr>
      </p:pic>
      <p:pic>
        <p:nvPicPr>
          <p:cNvPr id="4973" name="Google Shape;4973;p289" descr="lord-jesus-christ-coming-293608.gif"/>
          <p:cNvPicPr preferRelativeResize="0"/>
          <p:nvPr/>
        </p:nvPicPr>
        <p:blipFill rotWithShape="1">
          <a:blip r:embed="rId4">
            <a:alphaModFix/>
          </a:blip>
          <a:srcRect b="36140"/>
          <a:stretch/>
        </p:blipFill>
        <p:spPr>
          <a:xfrm>
            <a:off x="1403648" y="1052733"/>
            <a:ext cx="3108960" cy="2891327"/>
          </a:xfrm>
          <a:prstGeom prst="star32">
            <a:avLst>
              <a:gd name="adj" fmla="val 37500"/>
            </a:avLst>
          </a:prstGeom>
          <a:noFill/>
          <a:ln>
            <a:noFill/>
          </a:ln>
        </p:spPr>
      </p:pic>
      <p:sp>
        <p:nvSpPr>
          <p:cNvPr id="4974" name="Google Shape;4974;p289"/>
          <p:cNvSpPr/>
          <p:nvPr/>
        </p:nvSpPr>
        <p:spPr>
          <a:xfrm>
            <a:off x="7623760" y="2283728"/>
            <a:ext cx="548640" cy="13716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75" name="Google Shape;4975;p289"/>
          <p:cNvSpPr/>
          <p:nvPr/>
        </p:nvSpPr>
        <p:spPr>
          <a:xfrm>
            <a:off x="7812360" y="2132856"/>
            <a:ext cx="137160" cy="6400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76" name="Google Shape;4976;p289"/>
          <p:cNvSpPr/>
          <p:nvPr/>
        </p:nvSpPr>
        <p:spPr>
          <a:xfrm>
            <a:off x="2843808" y="2115696"/>
            <a:ext cx="274320" cy="10972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77" name="Google Shape;4977;p289"/>
          <p:cNvSpPr/>
          <p:nvPr/>
        </p:nvSpPr>
        <p:spPr>
          <a:xfrm>
            <a:off x="2486040" y="2290584"/>
            <a:ext cx="1005840" cy="27432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78" name="Google Shape;4978;p289"/>
          <p:cNvSpPr/>
          <p:nvPr/>
        </p:nvSpPr>
        <p:spPr>
          <a:xfrm>
            <a:off x="546408" y="2520320"/>
            <a:ext cx="137160" cy="54864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79" name="Google Shape;4979;p289"/>
          <p:cNvSpPr/>
          <p:nvPr/>
        </p:nvSpPr>
        <p:spPr>
          <a:xfrm>
            <a:off x="442392" y="1479064"/>
            <a:ext cx="457200" cy="365760"/>
          </a:xfrm>
          <a:prstGeom prst="ellipse">
            <a:avLst/>
          </a:prstGeom>
          <a:solidFill>
            <a:schemeClr val="dk2"/>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80" name="Google Shape;4980;p289"/>
          <p:cNvSpPr/>
          <p:nvPr/>
        </p:nvSpPr>
        <p:spPr>
          <a:xfrm>
            <a:off x="396672" y="1833384"/>
            <a:ext cx="548640" cy="731520"/>
          </a:xfrm>
          <a:prstGeom prst="roundRect">
            <a:avLst>
              <a:gd name="adj" fmla="val 16667"/>
            </a:avLst>
          </a:prstGeom>
          <a:solidFill>
            <a:schemeClr val="dk2"/>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81" name="Google Shape;4981;p289"/>
          <p:cNvSpPr/>
          <p:nvPr/>
        </p:nvSpPr>
        <p:spPr>
          <a:xfrm>
            <a:off x="683568" y="2520320"/>
            <a:ext cx="137160" cy="54864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82" name="Google Shape;4982;p289"/>
          <p:cNvSpPr/>
          <p:nvPr/>
        </p:nvSpPr>
        <p:spPr>
          <a:xfrm>
            <a:off x="5364088" y="1479064"/>
            <a:ext cx="457200" cy="365760"/>
          </a:xfrm>
          <a:prstGeom prst="ellipse">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83" name="Google Shape;4983;p289"/>
          <p:cNvSpPr/>
          <p:nvPr/>
        </p:nvSpPr>
        <p:spPr>
          <a:xfrm>
            <a:off x="5319504" y="1844824"/>
            <a:ext cx="548640" cy="731520"/>
          </a:xfrm>
          <a:prstGeom prst="roundRect">
            <a:avLst>
              <a:gd name="adj" fmla="val 16667"/>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84" name="Google Shape;4984;p289"/>
          <p:cNvSpPr/>
          <p:nvPr/>
        </p:nvSpPr>
        <p:spPr>
          <a:xfrm>
            <a:off x="5586968" y="2520320"/>
            <a:ext cx="137160" cy="5486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85" name="Google Shape;4985;p289"/>
          <p:cNvSpPr/>
          <p:nvPr/>
        </p:nvSpPr>
        <p:spPr>
          <a:xfrm>
            <a:off x="5442952" y="2520320"/>
            <a:ext cx="137160" cy="5486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4987" name="Google Shape;4987;p289" descr="egyptian.gif"/>
          <p:cNvPicPr preferRelativeResize="0"/>
          <p:nvPr/>
        </p:nvPicPr>
        <p:blipFill rotWithShape="1">
          <a:blip r:embed="rId5">
            <a:alphaModFix/>
          </a:blip>
          <a:srcRect/>
          <a:stretch/>
        </p:blipFill>
        <p:spPr>
          <a:xfrm>
            <a:off x="7058647" y="1340768"/>
            <a:ext cx="1689817" cy="1005840"/>
          </a:xfrm>
          <a:prstGeom prst="rect">
            <a:avLst/>
          </a:prstGeom>
          <a:noFill/>
          <a:ln>
            <a:noFill/>
          </a:ln>
        </p:spPr>
      </p:pic>
      <p:pic>
        <p:nvPicPr>
          <p:cNvPr id="4988" name="Google Shape;4988;p289" descr="egyptian.gif"/>
          <p:cNvPicPr preferRelativeResize="0"/>
          <p:nvPr/>
        </p:nvPicPr>
        <p:blipFill rotWithShape="1">
          <a:blip r:embed="rId5">
            <a:alphaModFix/>
          </a:blip>
          <a:srcRect/>
          <a:stretch/>
        </p:blipFill>
        <p:spPr>
          <a:xfrm rot="7200000">
            <a:off x="7549616" y="2302948"/>
            <a:ext cx="1689816" cy="1005840"/>
          </a:xfrm>
          <a:prstGeom prst="rect">
            <a:avLst/>
          </a:prstGeom>
          <a:noFill/>
          <a:ln>
            <a:noFill/>
          </a:ln>
        </p:spPr>
      </p:pic>
      <p:pic>
        <p:nvPicPr>
          <p:cNvPr id="4989" name="Google Shape;4989;p289" descr="egyptian.gif"/>
          <p:cNvPicPr preferRelativeResize="0"/>
          <p:nvPr/>
        </p:nvPicPr>
        <p:blipFill rotWithShape="1">
          <a:blip r:embed="rId5">
            <a:alphaModFix/>
          </a:blip>
          <a:srcRect/>
          <a:stretch/>
        </p:blipFill>
        <p:spPr>
          <a:xfrm rot="-7200000" flipH="1">
            <a:off x="6541507" y="2253067"/>
            <a:ext cx="1689812" cy="1005840"/>
          </a:xfrm>
          <a:prstGeom prst="rect">
            <a:avLst/>
          </a:prstGeom>
          <a:noFill/>
          <a:ln>
            <a:noFill/>
          </a:ln>
        </p:spPr>
      </p:pic>
      <p:pic>
        <p:nvPicPr>
          <p:cNvPr id="4990" name="Google Shape;4990;p289" descr="www.fg-a.com valentine 2-jumping-heart.gif"/>
          <p:cNvPicPr preferRelativeResize="0"/>
          <p:nvPr/>
        </p:nvPicPr>
        <p:blipFill rotWithShape="1">
          <a:blip r:embed="rId6">
            <a:alphaModFix/>
          </a:blip>
          <a:srcRect/>
          <a:stretch/>
        </p:blipFill>
        <p:spPr>
          <a:xfrm>
            <a:off x="7317432" y="1591444"/>
            <a:ext cx="1143000" cy="1333500"/>
          </a:xfrm>
          <a:prstGeom prst="rect">
            <a:avLst/>
          </a:prstGeom>
          <a:noFill/>
          <a:ln>
            <a:noFill/>
          </a:ln>
        </p:spPr>
      </p:pic>
      <p:sp>
        <p:nvSpPr>
          <p:cNvPr id="4991" name="Google Shape;4991;p289"/>
          <p:cNvSpPr/>
          <p:nvPr/>
        </p:nvSpPr>
        <p:spPr>
          <a:xfrm>
            <a:off x="4585712" y="1916832"/>
            <a:ext cx="274320" cy="182880"/>
          </a:xfrm>
          <a:prstGeom prst="rightArrow">
            <a:avLst>
              <a:gd name="adj1" fmla="val 50000"/>
              <a:gd name="adj2"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92" name="Google Shape;4992;p289"/>
          <p:cNvSpPr/>
          <p:nvPr/>
        </p:nvSpPr>
        <p:spPr>
          <a:xfrm>
            <a:off x="1109896" y="1877968"/>
            <a:ext cx="274320" cy="182880"/>
          </a:xfrm>
          <a:prstGeom prst="rightArrow">
            <a:avLst>
              <a:gd name="adj1" fmla="val 50000"/>
              <a:gd name="adj2" fmla="val 50000"/>
            </a:avLst>
          </a:prstGeom>
          <a:solidFill>
            <a:schemeClr val="dk2"/>
          </a:solidFill>
          <a:ln w="25400" cap="flat" cmpd="sng">
            <a:solidFill>
              <a:srgbClr val="00256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93" name="Google Shape;4993;p289"/>
          <p:cNvSpPr txBox="1"/>
          <p:nvPr/>
        </p:nvSpPr>
        <p:spPr>
          <a:xfrm>
            <a:off x="251520" y="4887878"/>
            <a:ext cx="8568952" cy="181588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Celui</a:t>
            </a:r>
            <a:r>
              <a:rPr lang="en-US" sz="2800" b="1" dirty="0">
                <a:solidFill>
                  <a:schemeClr val="dk2"/>
                </a:solidFill>
                <a:latin typeface="Calibri"/>
                <a:ea typeface="Calibri"/>
                <a:cs typeface="Calibri"/>
                <a:sym typeface="Calibri"/>
              </a:rPr>
              <a:t> qui </a:t>
            </a:r>
            <a:r>
              <a:rPr lang="en-US" sz="2800" b="1" dirty="0" err="1">
                <a:solidFill>
                  <a:schemeClr val="dk2"/>
                </a:solidFill>
                <a:latin typeface="Calibri"/>
                <a:ea typeface="Calibri"/>
                <a:cs typeface="Calibri"/>
                <a:sym typeface="Calibri"/>
              </a:rPr>
              <a:t>n'a</a:t>
            </a:r>
            <a:r>
              <a:rPr lang="en-US" sz="2800" b="1" dirty="0">
                <a:solidFill>
                  <a:schemeClr val="dk2"/>
                </a:solidFill>
                <a:latin typeface="Calibri"/>
                <a:ea typeface="Calibri"/>
                <a:cs typeface="Calibri"/>
                <a:sym typeface="Calibri"/>
              </a:rPr>
              <a:t> point </a:t>
            </a:r>
            <a:r>
              <a:rPr lang="en-US" sz="2800" b="1" dirty="0" err="1">
                <a:solidFill>
                  <a:schemeClr val="dk2"/>
                </a:solidFill>
                <a:latin typeface="Calibri"/>
                <a:ea typeface="Calibri"/>
                <a:cs typeface="Calibri"/>
                <a:sym typeface="Calibri"/>
              </a:rPr>
              <a:t>connu</a:t>
            </a:r>
            <a:r>
              <a:rPr lang="en-US" sz="2800" b="1" dirty="0">
                <a:solidFill>
                  <a:schemeClr val="dk2"/>
                </a:solidFill>
                <a:latin typeface="Calibri"/>
                <a:ea typeface="Calibri"/>
                <a:cs typeface="Calibri"/>
                <a:sym typeface="Calibri"/>
              </a:rPr>
              <a:t> le </a:t>
            </a:r>
            <a:r>
              <a:rPr lang="en-US" sz="2800" b="1" dirty="0" err="1">
                <a:solidFill>
                  <a:schemeClr val="dk2"/>
                </a:solidFill>
                <a:latin typeface="Calibri"/>
                <a:ea typeface="Calibri"/>
                <a:cs typeface="Calibri"/>
                <a:sym typeface="Calibri"/>
              </a:rPr>
              <a:t>péché</a:t>
            </a:r>
            <a:r>
              <a:rPr lang="en-US" sz="2800" b="1" dirty="0">
                <a:solidFill>
                  <a:schemeClr val="dk2"/>
                </a:solidFill>
                <a:latin typeface="Calibri"/>
                <a:ea typeface="Calibri"/>
                <a:cs typeface="Calibri"/>
                <a:sym typeface="Calibri"/>
              </a:rPr>
              <a:t>, </a:t>
            </a:r>
            <a:endParaRPr dirty="0"/>
          </a:p>
          <a:p>
            <a:pPr marL="0" marR="0" lvl="0" indent="0" algn="ctr" rtl="0">
              <a:spcBef>
                <a:spcPts val="0"/>
              </a:spcBef>
              <a:spcAft>
                <a:spcPts val="0"/>
              </a:spcAft>
              <a:buNone/>
            </a:pPr>
            <a:r>
              <a:rPr lang="en-US" sz="2800" b="1" dirty="0" err="1">
                <a:solidFill>
                  <a:schemeClr val="dk2"/>
                </a:solidFill>
                <a:latin typeface="Calibri"/>
                <a:ea typeface="Calibri"/>
                <a:cs typeface="Calibri"/>
                <a:sym typeface="Calibri"/>
              </a:rPr>
              <a:t>il</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l'a</a:t>
            </a:r>
            <a:r>
              <a:rPr lang="en-US" sz="2800" b="1" dirty="0">
                <a:solidFill>
                  <a:schemeClr val="dk2"/>
                </a:solidFill>
                <a:latin typeface="Calibri"/>
                <a:ea typeface="Calibri"/>
                <a:cs typeface="Calibri"/>
                <a:sym typeface="Calibri"/>
              </a:rPr>
              <a:t> fait </a:t>
            </a:r>
            <a:r>
              <a:rPr lang="en-US" sz="2800" b="1" dirty="0" err="1">
                <a:solidFill>
                  <a:schemeClr val="dk2"/>
                </a:solidFill>
                <a:latin typeface="Calibri"/>
                <a:ea typeface="Calibri"/>
                <a:cs typeface="Calibri"/>
                <a:sym typeface="Calibri"/>
              </a:rPr>
              <a:t>devenir</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péché</a:t>
            </a:r>
            <a:r>
              <a:rPr lang="en-US" sz="2800" b="1" dirty="0">
                <a:solidFill>
                  <a:schemeClr val="dk2"/>
                </a:solidFill>
                <a:latin typeface="Calibri"/>
                <a:ea typeface="Calibri"/>
                <a:cs typeface="Calibri"/>
                <a:sym typeface="Calibri"/>
              </a:rPr>
              <a:t> pour nous, </a:t>
            </a:r>
            <a:endParaRPr dirty="0"/>
          </a:p>
          <a:p>
            <a:pPr marL="0" marR="0" lvl="0" indent="0" algn="ctr" rtl="0">
              <a:spcBef>
                <a:spcPts val="0"/>
              </a:spcBef>
              <a:spcAft>
                <a:spcPts val="0"/>
              </a:spcAft>
              <a:buNone/>
            </a:pPr>
            <a:r>
              <a:rPr lang="en-US" sz="2800" b="1" dirty="0" err="1">
                <a:solidFill>
                  <a:schemeClr val="dk2"/>
                </a:solidFill>
                <a:latin typeface="Calibri"/>
                <a:ea typeface="Calibri"/>
                <a:cs typeface="Calibri"/>
                <a:sym typeface="Calibri"/>
              </a:rPr>
              <a:t>afin</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que</a:t>
            </a:r>
            <a:r>
              <a:rPr lang="en-US" sz="2800" b="1" dirty="0">
                <a:solidFill>
                  <a:schemeClr val="dk2"/>
                </a:solidFill>
                <a:latin typeface="Calibri"/>
                <a:ea typeface="Calibri"/>
                <a:cs typeface="Calibri"/>
                <a:sym typeface="Calibri"/>
              </a:rPr>
              <a:t> nous </a:t>
            </a:r>
            <a:r>
              <a:rPr lang="en-US" sz="2800" b="1" dirty="0" err="1">
                <a:solidFill>
                  <a:schemeClr val="dk2"/>
                </a:solidFill>
                <a:latin typeface="Calibri"/>
                <a:ea typeface="Calibri"/>
                <a:cs typeface="Calibri"/>
                <a:sym typeface="Calibri"/>
              </a:rPr>
              <a:t>devenions</a:t>
            </a:r>
            <a:r>
              <a:rPr lang="en-US" sz="2800" b="1" dirty="0">
                <a:solidFill>
                  <a:schemeClr val="dk2"/>
                </a:solidFill>
                <a:latin typeface="Calibri"/>
                <a:ea typeface="Calibri"/>
                <a:cs typeface="Calibri"/>
                <a:sym typeface="Calibri"/>
              </a:rPr>
              <a:t> </a:t>
            </a:r>
            <a:r>
              <a:rPr lang="en-US" sz="2800" b="1" dirty="0">
                <a:solidFill>
                  <a:srgbClr val="FF0000"/>
                </a:solidFill>
                <a:latin typeface="Calibri"/>
                <a:ea typeface="Calibri"/>
                <a:cs typeface="Calibri"/>
                <a:sym typeface="Calibri"/>
              </a:rPr>
              <a:t>en </a:t>
            </a:r>
            <a:r>
              <a:rPr lang="en-US" sz="2800" b="1" dirty="0" err="1">
                <a:solidFill>
                  <a:srgbClr val="FF0000"/>
                </a:solidFill>
                <a:latin typeface="Calibri"/>
                <a:ea typeface="Calibri"/>
                <a:cs typeface="Calibri"/>
                <a:sym typeface="Calibri"/>
              </a:rPr>
              <a:t>lui</a:t>
            </a:r>
            <a:r>
              <a:rPr lang="en-US" sz="2800" b="1" dirty="0">
                <a:solidFill>
                  <a:srgbClr val="FF0000"/>
                </a:solidFill>
                <a:latin typeface="Calibri"/>
                <a:ea typeface="Calibri"/>
                <a:cs typeface="Calibri"/>
                <a:sym typeface="Calibri"/>
              </a:rPr>
              <a:t> justice de </a:t>
            </a:r>
            <a:r>
              <a:rPr lang="en-US" sz="2800" b="1" dirty="0" err="1">
                <a:solidFill>
                  <a:srgbClr val="FF0000"/>
                </a:solidFill>
                <a:latin typeface="Calibri"/>
                <a:ea typeface="Calibri"/>
                <a:cs typeface="Calibri"/>
                <a:sym typeface="Calibri"/>
              </a:rPr>
              <a:t>Dieu</a:t>
            </a:r>
            <a:r>
              <a:rPr lang="en-US" sz="2800" b="1" dirty="0">
                <a:solidFill>
                  <a:schemeClr val="dk2"/>
                </a:solidFill>
                <a:latin typeface="Calibri"/>
                <a:ea typeface="Calibri"/>
                <a:cs typeface="Calibri"/>
                <a:sym typeface="Calibri"/>
              </a:rPr>
              <a:t>» </a:t>
            </a:r>
            <a:endParaRPr dirty="0"/>
          </a:p>
          <a:p>
            <a:pPr marL="0" marR="0" lvl="0" indent="0" algn="ctr" rtl="0">
              <a:spcBef>
                <a:spcPts val="0"/>
              </a:spcBef>
              <a:spcAft>
                <a:spcPts val="0"/>
              </a:spcAft>
              <a:buNone/>
            </a:pPr>
            <a:r>
              <a:rPr lang="en-US" sz="2800" b="1" dirty="0">
                <a:solidFill>
                  <a:schemeClr val="dk2"/>
                </a:solidFill>
                <a:latin typeface="Calibri"/>
                <a:ea typeface="Calibri"/>
                <a:cs typeface="Calibri"/>
                <a:sym typeface="Calibri"/>
              </a:rPr>
              <a:t>2 </a:t>
            </a:r>
            <a:r>
              <a:rPr lang="en-US" sz="2800" b="1" dirty="0" err="1">
                <a:solidFill>
                  <a:schemeClr val="dk2"/>
                </a:solidFill>
                <a:latin typeface="Calibri"/>
                <a:ea typeface="Calibri"/>
                <a:cs typeface="Calibri"/>
                <a:sym typeface="Calibri"/>
              </a:rPr>
              <a:t>Cor</a:t>
            </a:r>
            <a:r>
              <a:rPr lang="en-US" sz="2800" b="1" dirty="0">
                <a:solidFill>
                  <a:schemeClr val="dk2"/>
                </a:solidFill>
                <a:latin typeface="Calibri"/>
                <a:ea typeface="Calibri"/>
                <a:cs typeface="Calibri"/>
                <a:sym typeface="Calibri"/>
              </a:rPr>
              <a:t> 5:21</a:t>
            </a:r>
            <a:endParaRPr sz="2800" b="1" dirty="0">
              <a:solidFill>
                <a:schemeClr val="dk2"/>
              </a:solidFill>
              <a:latin typeface="Calibri"/>
              <a:ea typeface="Calibri"/>
              <a:cs typeface="Calibri"/>
              <a:sym typeface="Calibri"/>
            </a:endParaRPr>
          </a:p>
        </p:txBody>
      </p:sp>
      <p:sp>
        <p:nvSpPr>
          <p:cNvPr id="4994" name="Google Shape;4994;p289"/>
          <p:cNvSpPr/>
          <p:nvPr/>
        </p:nvSpPr>
        <p:spPr>
          <a:xfrm>
            <a:off x="6313904" y="1916832"/>
            <a:ext cx="274320" cy="182880"/>
          </a:xfrm>
          <a:prstGeom prst="rightArrow">
            <a:avLst>
              <a:gd name="adj1" fmla="val 50000"/>
              <a:gd name="adj2"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95" name="Google Shape;4995;p289"/>
          <p:cNvSpPr/>
          <p:nvPr/>
        </p:nvSpPr>
        <p:spPr>
          <a:xfrm>
            <a:off x="5524104" y="1916832"/>
            <a:ext cx="128016" cy="6400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96" name="Google Shape;4996;p289"/>
          <p:cNvSpPr/>
          <p:nvPr/>
        </p:nvSpPr>
        <p:spPr>
          <a:xfrm>
            <a:off x="5338936" y="2067704"/>
            <a:ext cx="502920" cy="13716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97" name="Google Shape;4997;p289"/>
          <p:cNvSpPr txBox="1"/>
          <p:nvPr/>
        </p:nvSpPr>
        <p:spPr>
          <a:xfrm>
            <a:off x="909776" y="0"/>
            <a:ext cx="7406640" cy="954107"/>
          </a:xfrm>
          <a:prstGeom prst="rect">
            <a:avLst/>
          </a:prstGeom>
          <a:solidFill>
            <a:schemeClr val="lt1"/>
          </a:solidFill>
          <a:ln>
            <a:noFill/>
          </a:ln>
        </p:spPr>
        <p:txBody>
          <a:bodyPr spcFirstLastPara="1" wrap="square" lIns="91425" tIns="45700" rIns="91425" bIns="45700" anchor="t" anchorCtr="0">
            <a:spAutoFit/>
          </a:bodyPr>
          <a:lstStyle/>
          <a:p>
            <a:pPr marL="514350" marR="0" lvl="0" indent="-514350" algn="ctr" rtl="0">
              <a:spcBef>
                <a:spcPts val="0"/>
              </a:spcBef>
              <a:spcAft>
                <a:spcPts val="0"/>
              </a:spcAft>
              <a:buClr>
                <a:srgbClr val="FF0000"/>
              </a:buClr>
              <a:buSzPts val="2800"/>
              <a:buFont typeface="Calibri"/>
              <a:buAutoNum type="arabicPeriod"/>
            </a:pPr>
            <a:r>
              <a:rPr lang="en-US" sz="2800" b="1">
                <a:solidFill>
                  <a:srgbClr val="FF0000"/>
                </a:solidFill>
                <a:latin typeface="Calibri"/>
                <a:ea typeface="Calibri"/>
                <a:cs typeface="Calibri"/>
                <a:sym typeface="Calibri"/>
              </a:rPr>
              <a:t>justifié en Christ la justice de Dieu.</a:t>
            </a:r>
            <a:endParaRPr/>
          </a:p>
          <a:p>
            <a:pPr marL="514350" marR="0" lvl="0" indent="-514350" algn="ctr" rtl="0">
              <a:spcBef>
                <a:spcPts val="0"/>
              </a:spcBef>
              <a:spcAft>
                <a:spcPts val="0"/>
              </a:spcAft>
              <a:buNone/>
            </a:pPr>
            <a:r>
              <a:rPr lang="en-US" sz="2800" b="1">
                <a:solidFill>
                  <a:srgbClr val="FF0000"/>
                </a:solidFill>
                <a:latin typeface="Calibri"/>
                <a:ea typeface="Calibri"/>
                <a:cs typeface="Calibri"/>
                <a:sym typeface="Calibri"/>
              </a:rPr>
              <a:t>Merci, Seigneur!</a:t>
            </a:r>
            <a:endParaRPr sz="2800">
              <a:solidFill>
                <a:srgbClr val="FF0000"/>
              </a:solidFill>
              <a:latin typeface="Calibri"/>
              <a:ea typeface="Calibri"/>
              <a:cs typeface="Calibri"/>
              <a:sym typeface="Calibri"/>
            </a:endParaRPr>
          </a:p>
        </p:txBody>
      </p:sp>
      <p:sp>
        <p:nvSpPr>
          <p:cNvPr id="4998" name="Google Shape;4998;p289"/>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sp>
        <p:nvSpPr>
          <p:cNvPr id="4999" name="Google Shape;4999;p289"/>
          <p:cNvSpPr txBox="1"/>
          <p:nvPr/>
        </p:nvSpPr>
        <p:spPr>
          <a:xfrm>
            <a:off x="2225432" y="3212976"/>
            <a:ext cx="1554480" cy="2743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 GospelGifs.com </a:t>
            </a:r>
            <a:endParaRPr/>
          </a:p>
          <a:p>
            <a:pPr marL="0" marR="0" lvl="0" indent="0" algn="l" rtl="0">
              <a:spcBef>
                <a:spcPts val="0"/>
              </a:spcBef>
              <a:spcAft>
                <a:spcPts val="0"/>
              </a:spcAft>
              <a:buNone/>
            </a:pPr>
            <a:endParaRPr sz="1200">
              <a:solidFill>
                <a:schemeClr val="lt1"/>
              </a:solidFill>
              <a:latin typeface="Arial"/>
              <a:ea typeface="Arial"/>
              <a:cs typeface="Arial"/>
              <a:sym typeface="Arial"/>
            </a:endParaRPr>
          </a:p>
        </p:txBody>
      </p:sp>
      <p:sp>
        <p:nvSpPr>
          <p:cNvPr id="5000" name="Google Shape;5000;p289"/>
          <p:cNvSpPr txBox="1"/>
          <p:nvPr/>
        </p:nvSpPr>
        <p:spPr>
          <a:xfrm rot="5400000">
            <a:off x="7713641" y="5492261"/>
            <a:ext cx="2232247" cy="55399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F2F2F2"/>
                </a:solidFill>
                <a:latin typeface="Arial"/>
                <a:ea typeface="Arial"/>
                <a:cs typeface="Arial"/>
                <a:sym typeface="Arial"/>
              </a:rPr>
              <a:t>pulsing heart © clipartbest.com</a:t>
            </a:r>
            <a:endParaRPr/>
          </a:p>
          <a:p>
            <a:pPr marL="0" marR="0" lvl="0" indent="0" algn="ctr" rtl="0">
              <a:spcBef>
                <a:spcPts val="0"/>
              </a:spcBef>
              <a:spcAft>
                <a:spcPts val="0"/>
              </a:spcAft>
              <a:buNone/>
            </a:pPr>
            <a:r>
              <a:rPr lang="en-US" sz="1000">
                <a:solidFill>
                  <a:srgbClr val="F2F2F2"/>
                </a:solidFill>
                <a:latin typeface="Arial"/>
                <a:ea typeface="Arial"/>
                <a:cs typeface="Arial"/>
                <a:sym typeface="Arial"/>
              </a:rPr>
              <a:t>Jumping heart © www.fg-a.com</a:t>
            </a:r>
            <a:endParaRPr/>
          </a:p>
          <a:p>
            <a:pPr marL="0" marR="0" lvl="0" indent="0" algn="ctr" rtl="0">
              <a:spcBef>
                <a:spcPts val="0"/>
              </a:spcBef>
              <a:spcAft>
                <a:spcPts val="0"/>
              </a:spcAft>
              <a:buNone/>
            </a:pPr>
            <a:r>
              <a:rPr lang="en-US" sz="1000">
                <a:solidFill>
                  <a:srgbClr val="F2F2F2"/>
                </a:solidFill>
                <a:latin typeface="Arial"/>
                <a:ea typeface="Arial"/>
                <a:cs typeface="Arial"/>
                <a:sym typeface="Arial"/>
              </a:rPr>
              <a:t>smiley © sherv.net</a:t>
            </a:r>
            <a:endParaRPr/>
          </a:p>
        </p:txBody>
      </p:sp>
      <p:sp>
        <p:nvSpPr>
          <p:cNvPr id="5001" name="Google Shape;5001;p289"/>
          <p:cNvSpPr txBox="1"/>
          <p:nvPr/>
        </p:nvSpPr>
        <p:spPr>
          <a:xfrm>
            <a:off x="-9128" y="3411577"/>
            <a:ext cx="1844824" cy="1169551"/>
          </a:xfrm>
          <a:prstGeom prst="rect">
            <a:avLst/>
          </a:prstGeom>
          <a:noFill/>
          <a:ln>
            <a:noFill/>
          </a:ln>
        </p:spPr>
        <p:txBody>
          <a:bodyPr spcFirstLastPara="1" wrap="square" lIns="91425" tIns="45700" rIns="91425" bIns="45700" anchor="t" anchorCtr="0">
            <a:spAutoFit/>
          </a:bodyPr>
          <a:lstStyle/>
          <a:p>
            <a:pPr marL="0" marR="0" lvl="0" indent="0" algn="ctr" rtl="0">
              <a:lnSpc>
                <a:spcPct val="116666"/>
              </a:lnSpc>
              <a:spcBef>
                <a:spcPts val="0"/>
              </a:spcBef>
              <a:spcAft>
                <a:spcPts val="0"/>
              </a:spcAft>
              <a:buNone/>
            </a:pPr>
            <a:r>
              <a:rPr lang="en-US" sz="2400" b="1">
                <a:solidFill>
                  <a:schemeClr val="dk2"/>
                </a:solidFill>
                <a:latin typeface="Calibri"/>
                <a:ea typeface="Calibri"/>
                <a:cs typeface="Calibri"/>
                <a:sym typeface="Calibri"/>
              </a:rPr>
              <a:t>nos péchés et châtiment  au Christ</a:t>
            </a:r>
            <a:endParaRPr sz="2400" b="1">
              <a:solidFill>
                <a:schemeClr val="dk2"/>
              </a:solidFill>
              <a:latin typeface="Calibri"/>
              <a:ea typeface="Calibri"/>
              <a:cs typeface="Calibri"/>
              <a:sym typeface="Calibri"/>
            </a:endParaRPr>
          </a:p>
        </p:txBody>
      </p:sp>
      <p:sp>
        <p:nvSpPr>
          <p:cNvPr id="5002" name="Google Shape;5002;p289"/>
          <p:cNvSpPr txBox="1"/>
          <p:nvPr/>
        </p:nvSpPr>
        <p:spPr>
          <a:xfrm>
            <a:off x="3851920" y="3416513"/>
            <a:ext cx="2232248" cy="1092607"/>
          </a:xfrm>
          <a:prstGeom prst="rect">
            <a:avLst/>
          </a:prstGeom>
          <a:noFill/>
          <a:ln>
            <a:noFill/>
          </a:ln>
        </p:spPr>
        <p:txBody>
          <a:bodyPr spcFirstLastPara="1" wrap="square" lIns="91425" tIns="45700" rIns="91425" bIns="45700" anchor="t" anchorCtr="0">
            <a:spAutoFit/>
          </a:bodyPr>
          <a:lstStyle/>
          <a:p>
            <a:pPr marL="0" marR="0" lvl="0" indent="0" algn="ctr" rtl="0">
              <a:lnSpc>
                <a:spcPct val="108333"/>
              </a:lnSpc>
              <a:spcBef>
                <a:spcPts val="0"/>
              </a:spcBef>
              <a:spcAft>
                <a:spcPts val="0"/>
              </a:spcAft>
              <a:buNone/>
            </a:pPr>
            <a:r>
              <a:rPr lang="en-US" sz="2400" b="1" dirty="0">
                <a:solidFill>
                  <a:schemeClr val="dk2"/>
                </a:solidFill>
                <a:latin typeface="Calibri"/>
                <a:ea typeface="Calibri"/>
                <a:cs typeface="Calibri"/>
                <a:sym typeface="Calibri"/>
              </a:rPr>
              <a:t>Christ la </a:t>
            </a:r>
            <a:endParaRPr dirty="0"/>
          </a:p>
          <a:p>
            <a:pPr marL="0" marR="0" lvl="0" indent="0" algn="ctr" rtl="0">
              <a:lnSpc>
                <a:spcPct val="108333"/>
              </a:lnSpc>
              <a:spcBef>
                <a:spcPts val="0"/>
              </a:spcBef>
              <a:spcAft>
                <a:spcPts val="0"/>
              </a:spcAft>
              <a:buNone/>
            </a:pPr>
            <a:r>
              <a:rPr lang="en-US" sz="2400" b="1" dirty="0">
                <a:solidFill>
                  <a:schemeClr val="dk2"/>
                </a:solidFill>
                <a:latin typeface="Calibri"/>
                <a:ea typeface="Calibri"/>
                <a:cs typeface="Calibri"/>
                <a:sym typeface="Calibri"/>
              </a:rPr>
              <a:t>justice de Dieu pour nous</a:t>
            </a:r>
            <a:endParaRPr sz="2400" b="1" dirty="0">
              <a:solidFill>
                <a:schemeClr val="dk2"/>
              </a:solidFill>
              <a:latin typeface="Calibri"/>
              <a:ea typeface="Calibri"/>
              <a:cs typeface="Calibri"/>
              <a:sym typeface="Calibri"/>
            </a:endParaRPr>
          </a:p>
        </p:txBody>
      </p:sp>
      <p:sp>
        <p:nvSpPr>
          <p:cNvPr id="5003" name="Google Shape;5003;p289"/>
          <p:cNvSpPr txBox="1"/>
          <p:nvPr/>
        </p:nvSpPr>
        <p:spPr>
          <a:xfrm>
            <a:off x="6144321" y="3421774"/>
            <a:ext cx="3031089" cy="1288967"/>
          </a:xfrm>
          <a:prstGeom prst="rect">
            <a:avLst/>
          </a:prstGeom>
          <a:noFill/>
          <a:ln>
            <a:noFill/>
          </a:ln>
        </p:spPr>
        <p:txBody>
          <a:bodyPr spcFirstLastPara="1" wrap="square" lIns="91425" tIns="45700" rIns="91425" bIns="45700" anchor="t" anchorCtr="0">
            <a:spAutoFit/>
          </a:bodyPr>
          <a:lstStyle/>
          <a:p>
            <a:pPr marL="0" marR="0" lvl="0" indent="0" algn="ctr" rtl="0">
              <a:lnSpc>
                <a:spcPct val="108333"/>
              </a:lnSpc>
              <a:spcBef>
                <a:spcPts val="0"/>
              </a:spcBef>
              <a:spcAft>
                <a:spcPts val="0"/>
              </a:spcAft>
              <a:buNone/>
            </a:pPr>
            <a:r>
              <a:rPr lang="en-US" sz="2400" b="1" dirty="0" err="1">
                <a:solidFill>
                  <a:schemeClr val="dk2"/>
                </a:solidFill>
                <a:latin typeface="Calibri" pitchFamily="34" charset="0"/>
                <a:ea typeface="Calibri"/>
                <a:cs typeface="Calibri" pitchFamily="34" charset="0"/>
                <a:sym typeface="Calibri"/>
              </a:rPr>
              <a:t>uni</a:t>
            </a:r>
            <a:r>
              <a:rPr lang="en-US" sz="2400" b="1" dirty="0">
                <a:solidFill>
                  <a:schemeClr val="dk2"/>
                </a:solidFill>
                <a:latin typeface="Calibri" pitchFamily="34" charset="0"/>
                <a:ea typeface="Calibri"/>
                <a:cs typeface="Calibri" pitchFamily="34" charset="0"/>
                <a:sym typeface="Calibri"/>
              </a:rPr>
              <a:t> avec le Seigneur</a:t>
            </a:r>
            <a:endParaRPr dirty="0">
              <a:latin typeface="Calibri" pitchFamily="34" charset="0"/>
              <a:cs typeface="Calibri" pitchFamily="34" charset="0"/>
            </a:endParaRPr>
          </a:p>
          <a:p>
            <a:pPr marL="0" marR="0" lvl="0" indent="0" algn="ctr" rtl="0">
              <a:lnSpc>
                <a:spcPct val="108333"/>
              </a:lnSpc>
              <a:spcBef>
                <a:spcPts val="0"/>
              </a:spcBef>
              <a:spcAft>
                <a:spcPts val="0"/>
              </a:spcAft>
              <a:buNone/>
            </a:pPr>
            <a:r>
              <a:rPr lang="en-US" sz="2400" b="1" dirty="0" err="1">
                <a:solidFill>
                  <a:schemeClr val="dk2"/>
                </a:solidFill>
                <a:latin typeface="Calibri" pitchFamily="34" charset="0"/>
                <a:ea typeface="Calibri"/>
                <a:cs typeface="Calibri" pitchFamily="34" charset="0"/>
                <a:sym typeface="Calibri"/>
              </a:rPr>
              <a:t>a</a:t>
            </a:r>
            <a:r>
              <a:rPr lang="en-US" sz="2400" b="1" dirty="0" err="1" smtClean="0">
                <a:solidFill>
                  <a:schemeClr val="dk2"/>
                </a:solidFill>
                <a:latin typeface="Calibri" pitchFamily="34" charset="0"/>
                <a:ea typeface="Calibri"/>
                <a:cs typeface="Calibri" pitchFamily="34" charset="0"/>
                <a:sym typeface="Calibri"/>
              </a:rPr>
              <a:t>pprécié</a:t>
            </a:r>
            <a:r>
              <a:rPr lang="en-US" sz="2400" b="1" dirty="0" smtClean="0">
                <a:solidFill>
                  <a:schemeClr val="dk2"/>
                </a:solidFill>
                <a:latin typeface="Calibri" pitchFamily="34" charset="0"/>
                <a:ea typeface="Calibri"/>
                <a:cs typeface="Calibri" pitchFamily="34" charset="0"/>
                <a:sym typeface="Calibri"/>
              </a:rPr>
              <a:t> </a:t>
            </a:r>
            <a:r>
              <a:rPr lang="en-US" sz="2400" b="1" dirty="0">
                <a:solidFill>
                  <a:schemeClr val="dk2"/>
                </a:solidFill>
                <a:latin typeface="Calibri" pitchFamily="34" charset="0"/>
                <a:ea typeface="Calibri"/>
                <a:cs typeface="Calibri" pitchFamily="34" charset="0"/>
                <a:sym typeface="Calibri"/>
              </a:rPr>
              <a:t>de Dieu le Père, le </a:t>
            </a:r>
            <a:r>
              <a:rPr lang="en-US" sz="2400" b="1" dirty="0" err="1">
                <a:solidFill>
                  <a:schemeClr val="dk2"/>
                </a:solidFill>
                <a:latin typeface="Calibri" pitchFamily="34" charset="0"/>
                <a:ea typeface="Calibri"/>
                <a:cs typeface="Calibri" pitchFamily="34" charset="0"/>
                <a:sym typeface="Calibri"/>
              </a:rPr>
              <a:t>Fils</a:t>
            </a:r>
            <a:r>
              <a:rPr lang="en-US" sz="2400" b="1" dirty="0">
                <a:solidFill>
                  <a:schemeClr val="dk2"/>
                </a:solidFill>
                <a:latin typeface="Calibri" pitchFamily="34" charset="0"/>
                <a:ea typeface="Calibri"/>
                <a:cs typeface="Calibri" pitchFamily="34" charset="0"/>
                <a:sym typeface="Calibri"/>
              </a:rPr>
              <a:t> et </a:t>
            </a:r>
            <a:r>
              <a:rPr lang="en-US" sz="2400" b="1" dirty="0" err="1">
                <a:solidFill>
                  <a:schemeClr val="dk2"/>
                </a:solidFill>
                <a:latin typeface="Calibri" pitchFamily="34" charset="0"/>
                <a:ea typeface="Calibri"/>
                <a:cs typeface="Calibri" pitchFamily="34" charset="0"/>
                <a:sym typeface="Calibri"/>
              </a:rPr>
              <a:t>l'Esprit</a:t>
            </a:r>
            <a:endParaRPr sz="2400" b="1" dirty="0">
              <a:solidFill>
                <a:schemeClr val="dk2"/>
              </a:solidFill>
              <a:latin typeface="Calibri" pitchFamily="34" charset="0"/>
              <a:ea typeface="Calibri"/>
              <a:cs typeface="Calibri" pitchFamily="34" charset="0"/>
              <a:sym typeface="Calibri"/>
            </a:endParaRPr>
          </a:p>
        </p:txBody>
      </p:sp>
      <p:sp>
        <p:nvSpPr>
          <p:cNvPr id="34" name="WordArt 2"/>
          <p:cNvSpPr>
            <a:spLocks noChangeArrowheads="1" noChangeShapeType="1" noTextEdit="1"/>
          </p:cNvSpPr>
          <p:nvPr/>
        </p:nvSpPr>
        <p:spPr bwMode="auto">
          <a:xfrm>
            <a:off x="6826976" y="1180132"/>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Le Seigneur</a:t>
            </a:r>
            <a:endParaRPr lang="en-CA" sz="1200" kern="10" spc="0" dirty="0">
              <a:ln w="9525">
                <a:solidFill>
                  <a:srgbClr val="000000"/>
                </a:solidFill>
                <a:round/>
                <a:headEnd/>
                <a:tailEnd/>
              </a:ln>
              <a:solidFill>
                <a:srgbClr val="FFC000"/>
              </a:solidFill>
              <a:effectLst/>
            </a:endParaRPr>
          </a:p>
        </p:txBody>
      </p:sp>
    </p:spTree>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5007"/>
        <p:cNvGrpSpPr/>
        <p:nvPr/>
      </p:nvGrpSpPr>
      <p:grpSpPr>
        <a:xfrm>
          <a:off x="0" y="0"/>
          <a:ext cx="0" cy="0"/>
          <a:chOff x="0" y="0"/>
          <a:chExt cx="0" cy="0"/>
        </a:xfrm>
      </p:grpSpPr>
      <p:sp>
        <p:nvSpPr>
          <p:cNvPr id="5008" name="Google Shape;5008;p290"/>
          <p:cNvSpPr/>
          <p:nvPr/>
        </p:nvSpPr>
        <p:spPr>
          <a:xfrm>
            <a:off x="7767776" y="2492896"/>
            <a:ext cx="548640" cy="13716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09" name="Google Shape;5009;p290"/>
          <p:cNvSpPr/>
          <p:nvPr/>
        </p:nvSpPr>
        <p:spPr>
          <a:xfrm>
            <a:off x="7963232" y="2420888"/>
            <a:ext cx="137160" cy="6400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10" name="Google Shape;5010;p290"/>
          <p:cNvSpPr/>
          <p:nvPr/>
        </p:nvSpPr>
        <p:spPr>
          <a:xfrm>
            <a:off x="2483768" y="1417320"/>
            <a:ext cx="365760" cy="20116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11" name="Google Shape;5011;p290"/>
          <p:cNvSpPr/>
          <p:nvPr/>
        </p:nvSpPr>
        <p:spPr>
          <a:xfrm>
            <a:off x="1907704" y="1839104"/>
            <a:ext cx="1554480" cy="4572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12" name="Google Shape;5012;p290"/>
          <p:cNvSpPr/>
          <p:nvPr/>
        </p:nvSpPr>
        <p:spPr>
          <a:xfrm>
            <a:off x="251520" y="2780928"/>
            <a:ext cx="137160" cy="54864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13" name="Google Shape;5013;p290"/>
          <p:cNvSpPr/>
          <p:nvPr/>
        </p:nvSpPr>
        <p:spPr>
          <a:xfrm>
            <a:off x="251520" y="1628800"/>
            <a:ext cx="365760" cy="365760"/>
          </a:xfrm>
          <a:prstGeom prst="ellipse">
            <a:avLst/>
          </a:prstGeom>
          <a:solidFill>
            <a:schemeClr val="dk2"/>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14" name="Google Shape;5014;p290"/>
          <p:cNvSpPr/>
          <p:nvPr/>
        </p:nvSpPr>
        <p:spPr>
          <a:xfrm>
            <a:off x="179512" y="2049408"/>
            <a:ext cx="502920" cy="731520"/>
          </a:xfrm>
          <a:prstGeom prst="roundRect">
            <a:avLst>
              <a:gd name="adj" fmla="val 16667"/>
            </a:avLst>
          </a:prstGeom>
          <a:solidFill>
            <a:schemeClr val="dk2"/>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15" name="Google Shape;5015;p290"/>
          <p:cNvSpPr txBox="1"/>
          <p:nvPr/>
        </p:nvSpPr>
        <p:spPr>
          <a:xfrm>
            <a:off x="1907704" y="1764105"/>
            <a:ext cx="1512168"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a:solidFill>
                  <a:schemeClr val="lt1"/>
                </a:solidFill>
                <a:latin typeface="Arial"/>
                <a:ea typeface="Arial"/>
                <a:cs typeface="Arial"/>
                <a:sym typeface="Arial"/>
              </a:rPr>
              <a:t>Christ</a:t>
            </a:r>
            <a:endParaRPr sz="3200" b="1">
              <a:solidFill>
                <a:schemeClr val="lt1"/>
              </a:solidFill>
              <a:latin typeface="Arial"/>
              <a:ea typeface="Arial"/>
              <a:cs typeface="Arial"/>
              <a:sym typeface="Arial"/>
            </a:endParaRPr>
          </a:p>
        </p:txBody>
      </p:sp>
      <p:sp>
        <p:nvSpPr>
          <p:cNvPr id="5016" name="Google Shape;5016;p290"/>
          <p:cNvSpPr/>
          <p:nvPr/>
        </p:nvSpPr>
        <p:spPr>
          <a:xfrm>
            <a:off x="467544" y="2780928"/>
            <a:ext cx="137160" cy="54864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17" name="Google Shape;5017;p290"/>
          <p:cNvSpPr/>
          <p:nvPr/>
        </p:nvSpPr>
        <p:spPr>
          <a:xfrm>
            <a:off x="4788024" y="1700808"/>
            <a:ext cx="365760" cy="365760"/>
          </a:xfrm>
          <a:prstGeom prst="ellipse">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18" name="Google Shape;5018;p290"/>
          <p:cNvSpPr/>
          <p:nvPr/>
        </p:nvSpPr>
        <p:spPr>
          <a:xfrm>
            <a:off x="4716016" y="2132856"/>
            <a:ext cx="502920" cy="731520"/>
          </a:xfrm>
          <a:prstGeom prst="roundRect">
            <a:avLst>
              <a:gd name="adj" fmla="val 16667"/>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19" name="Google Shape;5019;p290"/>
          <p:cNvSpPr/>
          <p:nvPr/>
        </p:nvSpPr>
        <p:spPr>
          <a:xfrm>
            <a:off x="5004048" y="2852936"/>
            <a:ext cx="137160" cy="5486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20" name="Google Shape;5020;p290"/>
          <p:cNvSpPr/>
          <p:nvPr/>
        </p:nvSpPr>
        <p:spPr>
          <a:xfrm>
            <a:off x="4788024" y="2852936"/>
            <a:ext cx="137160" cy="5486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21" name="Google Shape;5021;p290"/>
          <p:cNvSpPr/>
          <p:nvPr/>
        </p:nvSpPr>
        <p:spPr>
          <a:xfrm>
            <a:off x="4932040" y="2204864"/>
            <a:ext cx="91440" cy="54864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22" name="Google Shape;5022;p290"/>
          <p:cNvSpPr/>
          <p:nvPr/>
        </p:nvSpPr>
        <p:spPr>
          <a:xfrm>
            <a:off x="4788024" y="2348880"/>
            <a:ext cx="365760" cy="9144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5023" name="Google Shape;5023;p290" descr="egyptian.gif"/>
          <p:cNvPicPr preferRelativeResize="0"/>
          <p:nvPr/>
        </p:nvPicPr>
        <p:blipFill rotWithShape="1">
          <a:blip r:embed="rId3">
            <a:alphaModFix/>
          </a:blip>
          <a:srcRect/>
          <a:stretch/>
        </p:blipFill>
        <p:spPr>
          <a:xfrm>
            <a:off x="7164288" y="1556792"/>
            <a:ext cx="1689817" cy="1005840"/>
          </a:xfrm>
          <a:prstGeom prst="rect">
            <a:avLst/>
          </a:prstGeom>
          <a:noFill/>
          <a:ln>
            <a:noFill/>
          </a:ln>
        </p:spPr>
      </p:pic>
      <p:pic>
        <p:nvPicPr>
          <p:cNvPr id="5024" name="Google Shape;5024;p290" descr="egyptian.gif"/>
          <p:cNvPicPr preferRelativeResize="0"/>
          <p:nvPr/>
        </p:nvPicPr>
        <p:blipFill rotWithShape="1">
          <a:blip r:embed="rId3">
            <a:alphaModFix/>
          </a:blip>
          <a:srcRect/>
          <a:stretch/>
        </p:blipFill>
        <p:spPr>
          <a:xfrm rot="7200000">
            <a:off x="7727762" y="2469092"/>
            <a:ext cx="1689816" cy="1005840"/>
          </a:xfrm>
          <a:prstGeom prst="rect">
            <a:avLst/>
          </a:prstGeom>
          <a:noFill/>
          <a:ln>
            <a:noFill/>
          </a:ln>
        </p:spPr>
      </p:pic>
      <p:pic>
        <p:nvPicPr>
          <p:cNvPr id="5025" name="Google Shape;5025;p290" descr="egyptian.gif"/>
          <p:cNvPicPr preferRelativeResize="0"/>
          <p:nvPr/>
        </p:nvPicPr>
        <p:blipFill rotWithShape="1">
          <a:blip r:embed="rId3">
            <a:alphaModFix/>
          </a:blip>
          <a:srcRect/>
          <a:stretch/>
        </p:blipFill>
        <p:spPr>
          <a:xfrm rot="-7200000" flipH="1">
            <a:off x="6708632" y="2469091"/>
            <a:ext cx="1689812" cy="1005840"/>
          </a:xfrm>
          <a:prstGeom prst="rect">
            <a:avLst/>
          </a:prstGeom>
          <a:noFill/>
          <a:ln>
            <a:noFill/>
          </a:ln>
        </p:spPr>
      </p:pic>
      <p:pic>
        <p:nvPicPr>
          <p:cNvPr id="5026" name="Google Shape;5026;p290" descr="www.fg-a.com valentine 2-jumping-heart.gif"/>
          <p:cNvPicPr preferRelativeResize="0"/>
          <p:nvPr/>
        </p:nvPicPr>
        <p:blipFill rotWithShape="1">
          <a:blip r:embed="rId4">
            <a:alphaModFix/>
          </a:blip>
          <a:srcRect/>
          <a:stretch/>
        </p:blipFill>
        <p:spPr>
          <a:xfrm>
            <a:off x="7452320" y="2095500"/>
            <a:ext cx="1143000" cy="1333500"/>
          </a:xfrm>
          <a:prstGeom prst="rect">
            <a:avLst/>
          </a:prstGeom>
          <a:noFill/>
          <a:ln>
            <a:noFill/>
          </a:ln>
        </p:spPr>
      </p:pic>
      <p:sp>
        <p:nvSpPr>
          <p:cNvPr id="5027" name="Google Shape;5027;p290"/>
          <p:cNvSpPr txBox="1"/>
          <p:nvPr/>
        </p:nvSpPr>
        <p:spPr>
          <a:xfrm>
            <a:off x="7020272" y="3501008"/>
            <a:ext cx="2088232"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smiley © sherv.net</a:t>
            </a:r>
            <a:endParaRPr/>
          </a:p>
          <a:p>
            <a:pPr marL="0" marR="0" lvl="0" indent="0" algn="l" rtl="0">
              <a:spcBef>
                <a:spcPts val="0"/>
              </a:spcBef>
              <a:spcAft>
                <a:spcPts val="0"/>
              </a:spcAft>
              <a:buNone/>
            </a:pPr>
            <a:r>
              <a:rPr lang="en-US" sz="1000">
                <a:solidFill>
                  <a:srgbClr val="D8D8D8"/>
                </a:solidFill>
                <a:latin typeface="Arial"/>
                <a:ea typeface="Arial"/>
                <a:cs typeface="Arial"/>
                <a:sym typeface="Arial"/>
              </a:rPr>
              <a:t>Jumping heart © www.fg-a.com</a:t>
            </a:r>
            <a:endParaRPr sz="1800">
              <a:solidFill>
                <a:srgbClr val="D8D8D8"/>
              </a:solidFill>
              <a:latin typeface="Arial"/>
              <a:ea typeface="Arial"/>
              <a:cs typeface="Arial"/>
              <a:sym typeface="Arial"/>
            </a:endParaRPr>
          </a:p>
        </p:txBody>
      </p:sp>
      <p:sp>
        <p:nvSpPr>
          <p:cNvPr id="5028" name="Google Shape;5028;p290"/>
          <p:cNvSpPr txBox="1"/>
          <p:nvPr/>
        </p:nvSpPr>
        <p:spPr>
          <a:xfrm>
            <a:off x="683568" y="2348880"/>
            <a:ext cx="1844824" cy="1169551"/>
          </a:xfrm>
          <a:prstGeom prst="rect">
            <a:avLst/>
          </a:prstGeom>
          <a:noFill/>
          <a:ln>
            <a:noFill/>
          </a:ln>
        </p:spPr>
        <p:txBody>
          <a:bodyPr spcFirstLastPara="1" wrap="square" lIns="91425" tIns="45700" rIns="91425" bIns="45700" anchor="t" anchorCtr="0">
            <a:spAutoFit/>
          </a:bodyPr>
          <a:lstStyle/>
          <a:p>
            <a:pPr marL="0" marR="0" lvl="0" indent="0" algn="ctr" rtl="0">
              <a:lnSpc>
                <a:spcPct val="116666"/>
              </a:lnSpc>
              <a:spcBef>
                <a:spcPts val="0"/>
              </a:spcBef>
              <a:spcAft>
                <a:spcPts val="0"/>
              </a:spcAft>
              <a:buNone/>
            </a:pPr>
            <a:r>
              <a:rPr lang="en-US" sz="2400" b="1">
                <a:solidFill>
                  <a:schemeClr val="dk2"/>
                </a:solidFill>
                <a:latin typeface="Calibri"/>
                <a:ea typeface="Calibri"/>
                <a:cs typeface="Calibri"/>
                <a:sym typeface="Calibri"/>
              </a:rPr>
              <a:t>nos péchés et châtiment  au Christ</a:t>
            </a:r>
            <a:endParaRPr sz="2400" b="1">
              <a:solidFill>
                <a:schemeClr val="dk2"/>
              </a:solidFill>
              <a:latin typeface="Calibri"/>
              <a:ea typeface="Calibri"/>
              <a:cs typeface="Calibri"/>
              <a:sym typeface="Calibri"/>
            </a:endParaRPr>
          </a:p>
        </p:txBody>
      </p:sp>
      <p:sp>
        <p:nvSpPr>
          <p:cNvPr id="5029" name="Google Shape;5029;p290"/>
          <p:cNvSpPr txBox="1"/>
          <p:nvPr/>
        </p:nvSpPr>
        <p:spPr>
          <a:xfrm>
            <a:off x="2699792" y="2408401"/>
            <a:ext cx="2232248" cy="1092607"/>
          </a:xfrm>
          <a:prstGeom prst="rect">
            <a:avLst/>
          </a:prstGeom>
          <a:noFill/>
          <a:ln>
            <a:noFill/>
          </a:ln>
        </p:spPr>
        <p:txBody>
          <a:bodyPr spcFirstLastPara="1" wrap="square" lIns="91425" tIns="45700" rIns="91425" bIns="45700" anchor="t" anchorCtr="0">
            <a:spAutoFit/>
          </a:bodyPr>
          <a:lstStyle/>
          <a:p>
            <a:pPr marL="0" marR="0" lvl="0" indent="0" algn="ctr" rtl="0">
              <a:lnSpc>
                <a:spcPct val="108333"/>
              </a:lnSpc>
              <a:spcBef>
                <a:spcPts val="0"/>
              </a:spcBef>
              <a:spcAft>
                <a:spcPts val="0"/>
              </a:spcAft>
              <a:buNone/>
            </a:pPr>
            <a:r>
              <a:rPr lang="en-US" sz="2400" b="1">
                <a:solidFill>
                  <a:schemeClr val="dk2"/>
                </a:solidFill>
                <a:latin typeface="Calibri"/>
                <a:ea typeface="Calibri"/>
                <a:cs typeface="Calibri"/>
                <a:sym typeface="Calibri"/>
              </a:rPr>
              <a:t>Christ la </a:t>
            </a:r>
            <a:endParaRPr/>
          </a:p>
          <a:p>
            <a:pPr marL="0" marR="0" lvl="0" indent="0" algn="ctr" rtl="0">
              <a:lnSpc>
                <a:spcPct val="108333"/>
              </a:lnSpc>
              <a:spcBef>
                <a:spcPts val="0"/>
              </a:spcBef>
              <a:spcAft>
                <a:spcPts val="0"/>
              </a:spcAft>
              <a:buNone/>
            </a:pPr>
            <a:r>
              <a:rPr lang="en-US" sz="2400" b="1">
                <a:solidFill>
                  <a:schemeClr val="dk2"/>
                </a:solidFill>
                <a:latin typeface="Calibri"/>
                <a:ea typeface="Calibri"/>
                <a:cs typeface="Calibri"/>
                <a:sym typeface="Calibri"/>
              </a:rPr>
              <a:t>justice de Dieu pour nous</a:t>
            </a:r>
            <a:endParaRPr sz="2400" b="1">
              <a:solidFill>
                <a:schemeClr val="dk2"/>
              </a:solidFill>
              <a:latin typeface="Calibri"/>
              <a:ea typeface="Calibri"/>
              <a:cs typeface="Calibri"/>
              <a:sym typeface="Calibri"/>
            </a:endParaRPr>
          </a:p>
        </p:txBody>
      </p:sp>
      <p:sp>
        <p:nvSpPr>
          <p:cNvPr id="5030" name="Google Shape;5030;p290"/>
          <p:cNvSpPr txBox="1"/>
          <p:nvPr/>
        </p:nvSpPr>
        <p:spPr>
          <a:xfrm>
            <a:off x="5076056" y="1844824"/>
            <a:ext cx="2160240" cy="1759456"/>
          </a:xfrm>
          <a:prstGeom prst="rect">
            <a:avLst/>
          </a:prstGeom>
          <a:noFill/>
          <a:ln>
            <a:noFill/>
          </a:ln>
        </p:spPr>
        <p:txBody>
          <a:bodyPr spcFirstLastPara="1" wrap="square" lIns="91425" tIns="45700" rIns="91425" bIns="45700" anchor="t" anchorCtr="0">
            <a:spAutoFit/>
          </a:bodyPr>
          <a:lstStyle/>
          <a:p>
            <a:pPr marL="0" marR="0" lvl="0" indent="0" algn="ctr" rtl="0">
              <a:lnSpc>
                <a:spcPct val="108333"/>
              </a:lnSpc>
              <a:spcBef>
                <a:spcPts val="0"/>
              </a:spcBef>
              <a:spcAft>
                <a:spcPts val="0"/>
              </a:spcAft>
              <a:buNone/>
            </a:pPr>
            <a:r>
              <a:rPr lang="en-US" sz="2400" b="1">
                <a:solidFill>
                  <a:schemeClr val="dk2"/>
                </a:solidFill>
                <a:latin typeface="Calibri"/>
                <a:ea typeface="Calibri"/>
                <a:cs typeface="Calibri"/>
                <a:sym typeface="Calibri"/>
              </a:rPr>
              <a:t>uni avec</a:t>
            </a:r>
            <a:endParaRPr/>
          </a:p>
          <a:p>
            <a:pPr marL="0" marR="0" lvl="0" indent="0" algn="ctr" rtl="0">
              <a:lnSpc>
                <a:spcPct val="108333"/>
              </a:lnSpc>
              <a:spcBef>
                <a:spcPts val="0"/>
              </a:spcBef>
              <a:spcAft>
                <a:spcPts val="0"/>
              </a:spcAft>
              <a:buNone/>
            </a:pPr>
            <a:r>
              <a:rPr lang="en-US" sz="2400" b="1">
                <a:solidFill>
                  <a:schemeClr val="dk2"/>
                </a:solidFill>
                <a:latin typeface="Calibri"/>
                <a:ea typeface="Calibri"/>
                <a:cs typeface="Calibri"/>
                <a:sym typeface="Calibri"/>
              </a:rPr>
              <a:t>le Seigneur</a:t>
            </a:r>
            <a:endParaRPr/>
          </a:p>
          <a:p>
            <a:pPr marL="0" marR="0" lvl="0" indent="0" algn="ctr" rtl="0">
              <a:lnSpc>
                <a:spcPct val="108333"/>
              </a:lnSpc>
              <a:spcBef>
                <a:spcPts val="0"/>
              </a:spcBef>
              <a:spcAft>
                <a:spcPts val="0"/>
              </a:spcAft>
              <a:buNone/>
            </a:pPr>
            <a:r>
              <a:rPr lang="en-US" sz="2400" b="1">
                <a:solidFill>
                  <a:schemeClr val="dk2"/>
                </a:solidFill>
                <a:latin typeface="Calibri"/>
                <a:ea typeface="Calibri"/>
                <a:cs typeface="Calibri"/>
                <a:sym typeface="Calibri"/>
              </a:rPr>
              <a:t>apprécier</a:t>
            </a:r>
            <a:endParaRPr/>
          </a:p>
          <a:p>
            <a:pPr marL="0" marR="0" lvl="0" indent="0" algn="ctr" rtl="0">
              <a:lnSpc>
                <a:spcPct val="108333"/>
              </a:lnSpc>
              <a:spcBef>
                <a:spcPts val="0"/>
              </a:spcBef>
              <a:spcAft>
                <a:spcPts val="0"/>
              </a:spcAft>
              <a:buNone/>
            </a:pPr>
            <a:r>
              <a:rPr lang="en-US" sz="2400" b="1">
                <a:solidFill>
                  <a:schemeClr val="dk2"/>
                </a:solidFill>
                <a:latin typeface="Calibri"/>
                <a:ea typeface="Calibri"/>
                <a:cs typeface="Calibri"/>
                <a:sym typeface="Calibri"/>
              </a:rPr>
              <a:t>Dieu le Père, </a:t>
            </a:r>
            <a:endParaRPr/>
          </a:p>
          <a:p>
            <a:pPr marL="0" marR="0" lvl="0" indent="0" algn="ctr" rtl="0">
              <a:lnSpc>
                <a:spcPct val="108333"/>
              </a:lnSpc>
              <a:spcBef>
                <a:spcPts val="0"/>
              </a:spcBef>
              <a:spcAft>
                <a:spcPts val="0"/>
              </a:spcAft>
              <a:buNone/>
            </a:pPr>
            <a:r>
              <a:rPr lang="en-US" sz="2400" b="1">
                <a:solidFill>
                  <a:schemeClr val="dk2"/>
                </a:solidFill>
                <a:latin typeface="Calibri"/>
                <a:ea typeface="Calibri"/>
                <a:cs typeface="Calibri"/>
                <a:sym typeface="Calibri"/>
              </a:rPr>
              <a:t>le Fils et l'Esprit</a:t>
            </a:r>
            <a:endParaRPr sz="2400" b="1">
              <a:solidFill>
                <a:schemeClr val="dk2"/>
              </a:solidFill>
              <a:latin typeface="Calibri"/>
              <a:ea typeface="Calibri"/>
              <a:cs typeface="Calibri"/>
              <a:sym typeface="Calibri"/>
            </a:endParaRPr>
          </a:p>
        </p:txBody>
      </p:sp>
      <p:sp>
        <p:nvSpPr>
          <p:cNvPr id="5031" name="Google Shape;5031;p290"/>
          <p:cNvSpPr/>
          <p:nvPr/>
        </p:nvSpPr>
        <p:spPr>
          <a:xfrm>
            <a:off x="3275856" y="1556792"/>
            <a:ext cx="1097280" cy="182880"/>
          </a:xfrm>
          <a:prstGeom prst="rightArrow">
            <a:avLst>
              <a:gd name="adj1" fmla="val 50000"/>
              <a:gd name="adj2"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32" name="Google Shape;5032;p290"/>
          <p:cNvSpPr/>
          <p:nvPr/>
        </p:nvSpPr>
        <p:spPr>
          <a:xfrm>
            <a:off x="1026448" y="1484784"/>
            <a:ext cx="1097280" cy="182880"/>
          </a:xfrm>
          <a:prstGeom prst="rightArrow">
            <a:avLst>
              <a:gd name="adj1" fmla="val 50000"/>
              <a:gd name="adj2" fmla="val 50000"/>
            </a:avLst>
          </a:prstGeom>
          <a:solidFill>
            <a:schemeClr val="dk2"/>
          </a:solidFill>
          <a:ln w="25400" cap="flat" cmpd="sng">
            <a:solidFill>
              <a:srgbClr val="00256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33" name="Google Shape;5033;p290"/>
          <p:cNvSpPr/>
          <p:nvPr/>
        </p:nvSpPr>
        <p:spPr>
          <a:xfrm>
            <a:off x="5580112" y="1556792"/>
            <a:ext cx="1097280" cy="182880"/>
          </a:xfrm>
          <a:prstGeom prst="rightArrow">
            <a:avLst>
              <a:gd name="adj1" fmla="val 50000"/>
              <a:gd name="adj2"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34" name="Google Shape;5034;p290"/>
          <p:cNvSpPr txBox="1"/>
          <p:nvPr/>
        </p:nvSpPr>
        <p:spPr>
          <a:xfrm>
            <a:off x="323528" y="4221088"/>
            <a:ext cx="8568952" cy="22467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 je regarde toutes choses comme une perte . . . comme de la boue, afin de gagner Christ, et d'être </a:t>
            </a:r>
            <a:r>
              <a:rPr lang="en-US" sz="2800" b="1">
                <a:solidFill>
                  <a:srgbClr val="FF0000"/>
                </a:solidFill>
                <a:latin typeface="Calibri"/>
                <a:ea typeface="Calibri"/>
                <a:cs typeface="Calibri"/>
                <a:sym typeface="Calibri"/>
              </a:rPr>
              <a:t>trouvé en lui</a:t>
            </a:r>
            <a:r>
              <a:rPr lang="en-US" sz="2800" b="1">
                <a:solidFill>
                  <a:schemeClr val="dk2"/>
                </a:solidFill>
                <a:latin typeface="Calibri"/>
                <a:ea typeface="Calibri"/>
                <a:cs typeface="Calibri"/>
                <a:sym typeface="Calibri"/>
              </a:rPr>
              <a:t>, non avec ma justice, celle qui vient de la loi,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mais </a:t>
            </a:r>
            <a:r>
              <a:rPr lang="en-US" sz="2800" b="1">
                <a:solidFill>
                  <a:srgbClr val="FF0000"/>
                </a:solidFill>
                <a:latin typeface="Calibri"/>
                <a:ea typeface="Calibri"/>
                <a:cs typeface="Calibri"/>
                <a:sym typeface="Calibri"/>
              </a:rPr>
              <a:t>avec celle qui s'obtient par la foi en Christ,</a:t>
            </a:r>
            <a:r>
              <a:rPr lang="en-US" sz="2800" b="1">
                <a:solidFill>
                  <a:schemeClr val="dk2"/>
                </a:solidFill>
                <a:latin typeface="Calibri"/>
                <a:ea typeface="Calibri"/>
                <a:cs typeface="Calibri"/>
                <a:sym typeface="Calibri"/>
              </a:rPr>
              <a:t> </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la justice qui vient de Dieu par la foi</a:t>
            </a:r>
            <a:r>
              <a:rPr lang="en-US" sz="2800" b="1">
                <a:solidFill>
                  <a:schemeClr val="dk2"/>
                </a:solidFill>
                <a:latin typeface="Calibri"/>
                <a:ea typeface="Calibri"/>
                <a:cs typeface="Calibri"/>
                <a:sym typeface="Calibri"/>
              </a:rPr>
              <a:t> » </a:t>
            </a:r>
            <a:r>
              <a:rPr lang="en-US" sz="2800" b="1">
                <a:solidFill>
                  <a:srgbClr val="000000"/>
                </a:solidFill>
                <a:latin typeface="Calibri"/>
                <a:ea typeface="Calibri"/>
                <a:cs typeface="Calibri"/>
                <a:sym typeface="Calibri"/>
              </a:rPr>
              <a:t>Php 3:8-9</a:t>
            </a:r>
            <a:endParaRPr sz="2800">
              <a:solidFill>
                <a:schemeClr val="lt1"/>
              </a:solidFill>
              <a:latin typeface="Arial"/>
              <a:ea typeface="Arial"/>
              <a:cs typeface="Arial"/>
              <a:sym typeface="Arial"/>
            </a:endParaRPr>
          </a:p>
        </p:txBody>
      </p:sp>
      <p:sp>
        <p:nvSpPr>
          <p:cNvPr id="5036" name="Google Shape;5036;p290"/>
          <p:cNvSpPr txBox="1"/>
          <p:nvPr/>
        </p:nvSpPr>
        <p:spPr>
          <a:xfrm>
            <a:off x="909776" y="0"/>
            <a:ext cx="7406640" cy="954107"/>
          </a:xfrm>
          <a:prstGeom prst="rect">
            <a:avLst/>
          </a:prstGeom>
          <a:solidFill>
            <a:schemeClr val="lt1"/>
          </a:solidFill>
          <a:ln>
            <a:noFill/>
          </a:ln>
        </p:spPr>
        <p:txBody>
          <a:bodyPr spcFirstLastPara="1" wrap="square" lIns="91425" tIns="45700" rIns="91425" bIns="45700" anchor="t" anchorCtr="0">
            <a:spAutoFit/>
          </a:bodyPr>
          <a:lstStyle/>
          <a:p>
            <a:pPr marL="514350" marR="0" lvl="0" indent="-514350" algn="ctr" rtl="0">
              <a:spcBef>
                <a:spcPts val="0"/>
              </a:spcBef>
              <a:spcAft>
                <a:spcPts val="0"/>
              </a:spcAft>
              <a:buClr>
                <a:srgbClr val="FF0000"/>
              </a:buClr>
              <a:buSzPts val="2800"/>
              <a:buFont typeface="Calibri"/>
              <a:buAutoNum type="arabicPeriod"/>
            </a:pPr>
            <a:r>
              <a:rPr lang="en-US" sz="2800" b="1" dirty="0" err="1">
                <a:solidFill>
                  <a:srgbClr val="FF0000"/>
                </a:solidFill>
                <a:latin typeface="Calibri"/>
                <a:ea typeface="Calibri"/>
                <a:cs typeface="Calibri"/>
                <a:sym typeface="Calibri"/>
              </a:rPr>
              <a:t>justifié</a:t>
            </a:r>
            <a:r>
              <a:rPr lang="en-US" sz="2800" b="1" dirty="0">
                <a:solidFill>
                  <a:srgbClr val="FF0000"/>
                </a:solidFill>
                <a:latin typeface="Calibri"/>
                <a:ea typeface="Calibri"/>
                <a:cs typeface="Calibri"/>
                <a:sym typeface="Calibri"/>
              </a:rPr>
              <a:t> </a:t>
            </a:r>
            <a:r>
              <a:rPr lang="en-US" sz="2800" b="1" dirty="0" err="1">
                <a:solidFill>
                  <a:srgbClr val="FF0000"/>
                </a:solidFill>
                <a:latin typeface="Calibri"/>
                <a:ea typeface="Calibri"/>
                <a:cs typeface="Calibri"/>
                <a:sym typeface="Calibri"/>
              </a:rPr>
              <a:t>en</a:t>
            </a:r>
            <a:r>
              <a:rPr lang="en-US" sz="2800" b="1" dirty="0">
                <a:solidFill>
                  <a:srgbClr val="FF0000"/>
                </a:solidFill>
                <a:latin typeface="Calibri"/>
                <a:ea typeface="Calibri"/>
                <a:cs typeface="Calibri"/>
                <a:sym typeface="Calibri"/>
              </a:rPr>
              <a:t> Christ, la justice de Dieu.</a:t>
            </a:r>
            <a:endParaRPr dirty="0"/>
          </a:p>
          <a:p>
            <a:pPr marL="514350" marR="0" lvl="0" indent="-514350" algn="ctr" rtl="0">
              <a:spcBef>
                <a:spcPts val="0"/>
              </a:spcBef>
              <a:spcAft>
                <a:spcPts val="0"/>
              </a:spcAft>
              <a:buNone/>
            </a:pPr>
            <a:r>
              <a:rPr lang="en-US" sz="2800" b="1" dirty="0" err="1">
                <a:solidFill>
                  <a:srgbClr val="FF0000"/>
                </a:solidFill>
                <a:latin typeface="Calibri"/>
                <a:ea typeface="Calibri"/>
                <a:cs typeface="Calibri"/>
                <a:sym typeface="Calibri"/>
              </a:rPr>
              <a:t>Toute</a:t>
            </a:r>
            <a:r>
              <a:rPr lang="en-US" sz="2800" b="1" dirty="0">
                <a:solidFill>
                  <a:srgbClr val="FF0000"/>
                </a:solidFill>
                <a:latin typeface="Calibri"/>
                <a:ea typeface="Calibri"/>
                <a:cs typeface="Calibri"/>
                <a:sym typeface="Calibri"/>
              </a:rPr>
              <a:t> </a:t>
            </a:r>
            <a:r>
              <a:rPr lang="en-US" sz="2800" b="1" dirty="0" err="1">
                <a:solidFill>
                  <a:srgbClr val="FF0000"/>
                </a:solidFill>
                <a:latin typeface="Calibri"/>
                <a:ea typeface="Calibri"/>
                <a:cs typeface="Calibri"/>
                <a:sym typeface="Calibri"/>
              </a:rPr>
              <a:t>louange</a:t>
            </a:r>
            <a:r>
              <a:rPr lang="en-US" sz="2800" b="1" dirty="0">
                <a:solidFill>
                  <a:srgbClr val="FF0000"/>
                </a:solidFill>
                <a:latin typeface="Calibri"/>
                <a:ea typeface="Calibri"/>
                <a:cs typeface="Calibri"/>
                <a:sym typeface="Calibri"/>
              </a:rPr>
              <a:t> à Toi, Seigneur!</a:t>
            </a:r>
            <a:endParaRPr sz="2800" dirty="0">
              <a:solidFill>
                <a:srgbClr val="FF0000"/>
              </a:solidFill>
              <a:latin typeface="Calibri"/>
              <a:ea typeface="Calibri"/>
              <a:cs typeface="Calibri"/>
              <a:sym typeface="Calibri"/>
            </a:endParaRPr>
          </a:p>
        </p:txBody>
      </p:sp>
      <p:sp>
        <p:nvSpPr>
          <p:cNvPr id="31" name="WordArt 2"/>
          <p:cNvSpPr>
            <a:spLocks noChangeArrowheads="1" noChangeShapeType="1" noTextEdit="1"/>
          </p:cNvSpPr>
          <p:nvPr/>
        </p:nvSpPr>
        <p:spPr bwMode="auto">
          <a:xfrm>
            <a:off x="6983090" y="1358548"/>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Le Seigneur</a:t>
            </a:r>
            <a:endParaRPr lang="en-CA" sz="1200" kern="10" spc="0" dirty="0">
              <a:ln w="9525">
                <a:solidFill>
                  <a:srgbClr val="000000"/>
                </a:solidFill>
                <a:round/>
                <a:headEnd/>
                <a:tailEnd/>
              </a:ln>
              <a:solidFill>
                <a:srgbClr val="FFC000"/>
              </a:solidFill>
              <a:effectLst/>
            </a:endParaRPr>
          </a:p>
        </p:txBody>
      </p:sp>
    </p:spTree>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5040"/>
        <p:cNvGrpSpPr/>
        <p:nvPr/>
      </p:nvGrpSpPr>
      <p:grpSpPr>
        <a:xfrm>
          <a:off x="0" y="0"/>
          <a:ext cx="0" cy="0"/>
          <a:chOff x="0" y="0"/>
          <a:chExt cx="0" cy="0"/>
        </a:xfrm>
      </p:grpSpPr>
      <p:sp>
        <p:nvSpPr>
          <p:cNvPr id="5041" name="Google Shape;5041;p291"/>
          <p:cNvSpPr txBox="1"/>
          <p:nvPr/>
        </p:nvSpPr>
        <p:spPr>
          <a:xfrm>
            <a:off x="2478584" y="620688"/>
            <a:ext cx="4613696" cy="836613"/>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Mon iniquité</a:t>
            </a:r>
            <a:endParaRPr sz="2800" b="1">
              <a:solidFill>
                <a:schemeClr val="dk2"/>
              </a:solidFill>
              <a:latin typeface="Calibri"/>
              <a:ea typeface="Calibri"/>
              <a:cs typeface="Calibri"/>
              <a:sym typeface="Calibri"/>
            </a:endParaRPr>
          </a:p>
        </p:txBody>
      </p:sp>
      <p:sp>
        <p:nvSpPr>
          <p:cNvPr id="5042" name="Google Shape;5042;p291"/>
          <p:cNvSpPr txBox="1"/>
          <p:nvPr/>
        </p:nvSpPr>
        <p:spPr>
          <a:xfrm>
            <a:off x="1403648" y="3313335"/>
            <a:ext cx="6669360" cy="8001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b="1" dirty="0">
                <a:solidFill>
                  <a:schemeClr val="bg1"/>
                </a:solidFill>
                <a:latin typeface="Calibri"/>
                <a:ea typeface="Calibri"/>
                <a:cs typeface="Calibri"/>
                <a:sym typeface="Calibri"/>
              </a:rPr>
              <a:t>Christ la justice de </a:t>
            </a:r>
            <a:r>
              <a:rPr lang="en-US" sz="2800" b="1" dirty="0" err="1">
                <a:solidFill>
                  <a:schemeClr val="bg1"/>
                </a:solidFill>
                <a:latin typeface="Calibri"/>
                <a:ea typeface="Calibri"/>
                <a:cs typeface="Calibri"/>
                <a:sym typeface="Calibri"/>
              </a:rPr>
              <a:t>Dieu</a:t>
            </a:r>
            <a:endParaRPr sz="2800" b="1" dirty="0">
              <a:solidFill>
                <a:schemeClr val="bg1"/>
              </a:solidFill>
              <a:latin typeface="Calibri"/>
              <a:ea typeface="Calibri"/>
              <a:cs typeface="Calibri"/>
              <a:sym typeface="Calibri"/>
            </a:endParaRPr>
          </a:p>
        </p:txBody>
      </p:sp>
      <p:sp>
        <p:nvSpPr>
          <p:cNvPr id="5043" name="Google Shape;5043;p291"/>
          <p:cNvSpPr/>
          <p:nvPr/>
        </p:nvSpPr>
        <p:spPr>
          <a:xfrm>
            <a:off x="755576" y="1268760"/>
            <a:ext cx="500063" cy="24688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44" name="Google Shape;5044;p291"/>
          <p:cNvSpPr/>
          <p:nvPr/>
        </p:nvSpPr>
        <p:spPr>
          <a:xfrm>
            <a:off x="179512" y="1772816"/>
            <a:ext cx="1655763" cy="57150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45" name="Google Shape;5045;p291"/>
          <p:cNvSpPr/>
          <p:nvPr/>
        </p:nvSpPr>
        <p:spPr>
          <a:xfrm>
            <a:off x="8032948" y="1124744"/>
            <a:ext cx="571500" cy="642937"/>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46" name="Google Shape;5046;p291"/>
          <p:cNvSpPr/>
          <p:nvPr/>
        </p:nvSpPr>
        <p:spPr>
          <a:xfrm>
            <a:off x="7891784" y="1772816"/>
            <a:ext cx="928688" cy="1143000"/>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47" name="Google Shape;5047;p291"/>
          <p:cNvSpPr/>
          <p:nvPr/>
        </p:nvSpPr>
        <p:spPr>
          <a:xfrm>
            <a:off x="8102104" y="2636912"/>
            <a:ext cx="214312" cy="109728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48" name="Google Shape;5048;p291"/>
          <p:cNvSpPr/>
          <p:nvPr/>
        </p:nvSpPr>
        <p:spPr>
          <a:xfrm>
            <a:off x="8390136" y="2636912"/>
            <a:ext cx="214312" cy="109728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49" name="Google Shape;5049;p291"/>
          <p:cNvSpPr txBox="1"/>
          <p:nvPr/>
        </p:nvSpPr>
        <p:spPr>
          <a:xfrm>
            <a:off x="179512" y="1774775"/>
            <a:ext cx="1571625" cy="64611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b="1">
                <a:solidFill>
                  <a:schemeClr val="lt1"/>
                </a:solidFill>
                <a:latin typeface="Arial"/>
                <a:ea typeface="Arial"/>
                <a:cs typeface="Arial"/>
                <a:sym typeface="Arial"/>
              </a:rPr>
              <a:t>Christ</a:t>
            </a:r>
            <a:endParaRPr/>
          </a:p>
        </p:txBody>
      </p:sp>
      <p:sp>
        <p:nvSpPr>
          <p:cNvPr id="5050" name="Google Shape;5050;p291"/>
          <p:cNvSpPr txBox="1"/>
          <p:nvPr/>
        </p:nvSpPr>
        <p:spPr>
          <a:xfrm>
            <a:off x="7884368" y="1918791"/>
            <a:ext cx="108012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a:solidFill>
                  <a:srgbClr val="0000FF"/>
                </a:solidFill>
                <a:latin typeface="Arial"/>
                <a:ea typeface="Arial"/>
                <a:cs typeface="Arial"/>
                <a:sym typeface="Arial"/>
              </a:rPr>
              <a:t>Moi</a:t>
            </a:r>
            <a:endParaRPr sz="3600" b="1">
              <a:solidFill>
                <a:srgbClr val="0000FF"/>
              </a:solidFill>
              <a:latin typeface="Arial"/>
              <a:ea typeface="Arial"/>
              <a:cs typeface="Arial"/>
              <a:sym typeface="Arial"/>
            </a:endParaRPr>
          </a:p>
        </p:txBody>
      </p:sp>
      <p:sp>
        <p:nvSpPr>
          <p:cNvPr id="5051" name="Google Shape;5051;p291"/>
          <p:cNvSpPr/>
          <p:nvPr/>
        </p:nvSpPr>
        <p:spPr>
          <a:xfrm rot="10800000">
            <a:off x="827584" y="1124745"/>
            <a:ext cx="7632848" cy="792088"/>
          </a:xfrm>
          <a:prstGeom prst="curvedUpArrow">
            <a:avLst>
              <a:gd name="adj1" fmla="val 25000"/>
              <a:gd name="adj2" fmla="val 50000"/>
              <a:gd name="adj3" fmla="val 25000"/>
            </a:avLst>
          </a:prstGeom>
          <a:solidFill>
            <a:schemeClr val="dk2"/>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52" name="Google Shape;5052;p291"/>
          <p:cNvSpPr/>
          <p:nvPr/>
        </p:nvSpPr>
        <p:spPr>
          <a:xfrm>
            <a:off x="971600" y="2532398"/>
            <a:ext cx="7632848" cy="792088"/>
          </a:xfrm>
          <a:prstGeom prst="curvedUpArrow">
            <a:avLst>
              <a:gd name="adj1" fmla="val 25000"/>
              <a:gd name="adj2" fmla="val 50000"/>
              <a:gd name="adj3" fmla="val 25000"/>
            </a:avLst>
          </a:prstGeom>
          <a:solidFill>
            <a:schemeClr val="lt1"/>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53" name="Google Shape;5053;p291"/>
          <p:cNvSpPr txBox="1"/>
          <p:nvPr/>
        </p:nvSpPr>
        <p:spPr>
          <a:xfrm>
            <a:off x="-22305" y="4114365"/>
            <a:ext cx="9203764" cy="267761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err="1">
                <a:solidFill>
                  <a:srgbClr val="0000FF"/>
                </a:solidFill>
                <a:latin typeface="Calibri" pitchFamily="34" charset="0"/>
                <a:ea typeface="Calibri"/>
                <a:cs typeface="Calibri" pitchFamily="34" charset="0"/>
                <a:sym typeface="Calibri"/>
              </a:rPr>
              <a:t>Jésus</a:t>
            </a:r>
            <a:r>
              <a:rPr lang="en-US" sz="2400" b="1" dirty="0">
                <a:solidFill>
                  <a:srgbClr val="0000FF"/>
                </a:solidFill>
                <a:latin typeface="Calibri" pitchFamily="34" charset="0"/>
                <a:ea typeface="Calibri"/>
                <a:cs typeface="Calibri" pitchFamily="34" charset="0"/>
                <a:sym typeface="Calibri"/>
              </a:rPr>
              <a:t> </a:t>
            </a:r>
            <a:r>
              <a:rPr lang="en-US" sz="2400" b="1" dirty="0" err="1">
                <a:solidFill>
                  <a:srgbClr val="0000FF"/>
                </a:solidFill>
                <a:latin typeface="Calibri" pitchFamily="34" charset="0"/>
                <a:ea typeface="Calibri"/>
                <a:cs typeface="Calibri" pitchFamily="34" charset="0"/>
                <a:sym typeface="Calibri"/>
              </a:rPr>
              <a:t>était</a:t>
            </a:r>
            <a:r>
              <a:rPr lang="en-US" sz="2400" b="1" dirty="0">
                <a:solidFill>
                  <a:srgbClr val="0000FF"/>
                </a:solidFill>
                <a:latin typeface="Calibri" pitchFamily="34" charset="0"/>
                <a:ea typeface="Calibri"/>
                <a:cs typeface="Calibri" pitchFamily="34" charset="0"/>
                <a:sym typeface="Calibri"/>
              </a:rPr>
              <a:t> </a:t>
            </a:r>
            <a:r>
              <a:rPr lang="en-US" sz="2400" b="1" dirty="0" err="1">
                <a:solidFill>
                  <a:srgbClr val="0000FF"/>
                </a:solidFill>
                <a:latin typeface="Calibri" pitchFamily="34" charset="0"/>
                <a:ea typeface="Calibri"/>
                <a:cs typeface="Calibri" pitchFamily="34" charset="0"/>
                <a:sym typeface="Calibri"/>
              </a:rPr>
              <a:t>parfaitement</a:t>
            </a:r>
            <a:r>
              <a:rPr lang="en-US" sz="2400" b="1" dirty="0">
                <a:solidFill>
                  <a:srgbClr val="0000FF"/>
                </a:solidFill>
                <a:latin typeface="Calibri" pitchFamily="34" charset="0"/>
                <a:ea typeface="Calibri"/>
                <a:cs typeface="Calibri" pitchFamily="34" charset="0"/>
                <a:sym typeface="Calibri"/>
              </a:rPr>
              <a:t> </a:t>
            </a:r>
            <a:r>
              <a:rPr lang="en-US" sz="2400" b="1" dirty="0" err="1">
                <a:solidFill>
                  <a:srgbClr val="0000FF"/>
                </a:solidFill>
                <a:latin typeface="Calibri" pitchFamily="34" charset="0"/>
                <a:ea typeface="Calibri"/>
                <a:cs typeface="Calibri" pitchFamily="34" charset="0"/>
                <a:sym typeface="Calibri"/>
              </a:rPr>
              <a:t>obéissant</a:t>
            </a:r>
            <a:r>
              <a:rPr lang="en-US" sz="2400" b="1" dirty="0">
                <a:solidFill>
                  <a:srgbClr val="0000FF"/>
                </a:solidFill>
                <a:latin typeface="Calibri" pitchFamily="34" charset="0"/>
                <a:ea typeface="Calibri"/>
                <a:cs typeface="Calibri" pitchFamily="34" charset="0"/>
                <a:sym typeface="Calibri"/>
              </a:rPr>
              <a:t> à </a:t>
            </a:r>
            <a:r>
              <a:rPr lang="en-US" sz="2400" b="1" dirty="0" err="1">
                <a:solidFill>
                  <a:srgbClr val="0000FF"/>
                </a:solidFill>
                <a:latin typeface="Calibri" pitchFamily="34" charset="0"/>
                <a:ea typeface="Calibri"/>
                <a:cs typeface="Calibri" pitchFamily="34" charset="0"/>
                <a:sym typeface="Calibri"/>
              </a:rPr>
              <a:t>toutes</a:t>
            </a:r>
            <a:r>
              <a:rPr lang="en-US" sz="2400" b="1" dirty="0">
                <a:solidFill>
                  <a:srgbClr val="0000FF"/>
                </a:solidFill>
                <a:latin typeface="Calibri" pitchFamily="34" charset="0"/>
                <a:ea typeface="Calibri"/>
                <a:cs typeface="Calibri" pitchFamily="34" charset="0"/>
                <a:sym typeface="Calibri"/>
              </a:rPr>
              <a:t> les </a:t>
            </a:r>
            <a:r>
              <a:rPr lang="en-US" sz="2400" b="1" dirty="0" err="1">
                <a:solidFill>
                  <a:srgbClr val="0000FF"/>
                </a:solidFill>
                <a:latin typeface="Calibri" pitchFamily="34" charset="0"/>
                <a:ea typeface="Calibri"/>
                <a:cs typeface="Calibri" pitchFamily="34" charset="0"/>
                <a:sym typeface="Calibri"/>
              </a:rPr>
              <a:t>voies</a:t>
            </a:r>
            <a:r>
              <a:rPr lang="en-US" sz="2400" b="1" dirty="0">
                <a:solidFill>
                  <a:srgbClr val="0000FF"/>
                </a:solidFill>
                <a:latin typeface="Calibri" pitchFamily="34" charset="0"/>
                <a:ea typeface="Calibri"/>
                <a:cs typeface="Calibri" pitchFamily="34" charset="0"/>
                <a:sym typeface="Calibri"/>
              </a:rPr>
              <a:t> </a:t>
            </a:r>
            <a:r>
              <a:rPr lang="en-US" sz="2400" b="1" dirty="0" err="1">
                <a:solidFill>
                  <a:srgbClr val="0000FF"/>
                </a:solidFill>
                <a:latin typeface="Calibri" pitchFamily="34" charset="0"/>
                <a:ea typeface="Calibri"/>
                <a:cs typeface="Calibri" pitchFamily="34" charset="0"/>
                <a:sym typeface="Calibri"/>
              </a:rPr>
              <a:t>justes</a:t>
            </a:r>
            <a:r>
              <a:rPr lang="en-US" sz="2400" b="1" dirty="0">
                <a:solidFill>
                  <a:srgbClr val="0000FF"/>
                </a:solidFill>
                <a:latin typeface="Calibri" pitchFamily="34" charset="0"/>
                <a:ea typeface="Calibri"/>
                <a:cs typeface="Calibri" pitchFamily="34" charset="0"/>
                <a:sym typeface="Calibri"/>
              </a:rPr>
              <a:t> de </a:t>
            </a:r>
            <a:r>
              <a:rPr lang="en-US" sz="2400" b="1" dirty="0" err="1">
                <a:solidFill>
                  <a:srgbClr val="0000FF"/>
                </a:solidFill>
                <a:latin typeface="Calibri" pitchFamily="34" charset="0"/>
                <a:ea typeface="Calibri"/>
                <a:cs typeface="Calibri" pitchFamily="34" charset="0"/>
                <a:sym typeface="Calibri"/>
              </a:rPr>
              <a:t>Dieu</a:t>
            </a:r>
            <a:r>
              <a:rPr lang="en-US" sz="2400" b="1" dirty="0">
                <a:solidFill>
                  <a:srgbClr val="0000FF"/>
                </a:solidFill>
                <a:latin typeface="Calibri" pitchFamily="34" charset="0"/>
                <a:ea typeface="Calibri"/>
                <a:cs typeface="Calibri" pitchFamily="34" charset="0"/>
                <a:sym typeface="Calibri"/>
              </a:rPr>
              <a:t>. </a:t>
            </a:r>
            <a:r>
              <a:rPr lang="en-US" sz="2400" b="1" dirty="0" err="1">
                <a:solidFill>
                  <a:srgbClr val="0000FF"/>
                </a:solidFill>
                <a:latin typeface="Calibri" pitchFamily="34" charset="0"/>
                <a:ea typeface="Calibri"/>
                <a:cs typeface="Calibri" pitchFamily="34" charset="0"/>
                <a:sym typeface="Calibri"/>
              </a:rPr>
              <a:t>Jésus</a:t>
            </a:r>
            <a:r>
              <a:rPr lang="en-US" sz="2400" b="1" dirty="0">
                <a:solidFill>
                  <a:srgbClr val="0000FF"/>
                </a:solidFill>
                <a:latin typeface="Calibri" pitchFamily="34" charset="0"/>
                <a:ea typeface="Calibri"/>
                <a:cs typeface="Calibri" pitchFamily="34" charset="0"/>
                <a:sym typeface="Calibri"/>
              </a:rPr>
              <a:t> </a:t>
            </a:r>
            <a:r>
              <a:rPr lang="en-US" sz="2400" b="1" dirty="0" err="1">
                <a:solidFill>
                  <a:srgbClr val="0000FF"/>
                </a:solidFill>
                <a:latin typeface="Calibri" pitchFamily="34" charset="0"/>
                <a:ea typeface="Calibri"/>
                <a:cs typeface="Calibri" pitchFamily="34" charset="0"/>
                <a:sym typeface="Calibri"/>
              </a:rPr>
              <a:t>est</a:t>
            </a:r>
            <a:r>
              <a:rPr lang="en-US" sz="2400" b="1" dirty="0">
                <a:solidFill>
                  <a:srgbClr val="0000FF"/>
                </a:solidFill>
                <a:latin typeface="Calibri" pitchFamily="34" charset="0"/>
                <a:ea typeface="Calibri"/>
                <a:cs typeface="Calibri" pitchFamily="34" charset="0"/>
                <a:sym typeface="Calibri"/>
              </a:rPr>
              <a:t> mort en punition pour </a:t>
            </a:r>
            <a:r>
              <a:rPr lang="en-US" sz="2400" b="1" dirty="0" err="1">
                <a:solidFill>
                  <a:srgbClr val="0000FF"/>
                </a:solidFill>
                <a:latin typeface="Calibri" pitchFamily="34" charset="0"/>
                <a:ea typeface="Calibri"/>
                <a:cs typeface="Calibri" pitchFamily="34" charset="0"/>
                <a:sym typeface="Calibri"/>
              </a:rPr>
              <a:t>toutes</a:t>
            </a:r>
            <a:r>
              <a:rPr lang="en-US" sz="2400" b="1" dirty="0">
                <a:solidFill>
                  <a:srgbClr val="0000FF"/>
                </a:solidFill>
                <a:latin typeface="Calibri" pitchFamily="34" charset="0"/>
                <a:ea typeface="Calibri"/>
                <a:cs typeface="Calibri" pitchFamily="34" charset="0"/>
                <a:sym typeface="Calibri"/>
              </a:rPr>
              <a:t> </a:t>
            </a:r>
            <a:r>
              <a:rPr lang="en-US" sz="2400" b="1" dirty="0" err="1">
                <a:solidFill>
                  <a:srgbClr val="0000FF"/>
                </a:solidFill>
                <a:latin typeface="Calibri" pitchFamily="34" charset="0"/>
                <a:ea typeface="Calibri"/>
                <a:cs typeface="Calibri" pitchFamily="34" charset="0"/>
                <a:sym typeface="Calibri"/>
              </a:rPr>
              <a:t>nos</a:t>
            </a:r>
            <a:r>
              <a:rPr lang="en-US" sz="2400" b="1" dirty="0">
                <a:solidFill>
                  <a:srgbClr val="0000FF"/>
                </a:solidFill>
                <a:latin typeface="Calibri" pitchFamily="34" charset="0"/>
                <a:ea typeface="Calibri"/>
                <a:cs typeface="Calibri" pitchFamily="34" charset="0"/>
                <a:sym typeface="Calibri"/>
              </a:rPr>
              <a:t> injustices.  En justification, le SEIGNEUR </a:t>
            </a:r>
            <a:r>
              <a:rPr lang="en-US" sz="2400" b="1" u="sng" dirty="0" err="1">
                <a:solidFill>
                  <a:srgbClr val="0000FF"/>
                </a:solidFill>
                <a:latin typeface="Calibri" pitchFamily="34" charset="0"/>
                <a:ea typeface="Calibri"/>
                <a:cs typeface="Calibri" pitchFamily="34" charset="0"/>
                <a:sym typeface="Calibri"/>
              </a:rPr>
              <a:t>compte</a:t>
            </a:r>
            <a:r>
              <a:rPr lang="en-US" sz="2400" b="1" dirty="0">
                <a:solidFill>
                  <a:srgbClr val="0000FF"/>
                </a:solidFill>
                <a:latin typeface="Calibri" pitchFamily="34" charset="0"/>
                <a:ea typeface="Calibri"/>
                <a:cs typeface="Calibri" pitchFamily="34" charset="0"/>
                <a:sym typeface="Calibri"/>
              </a:rPr>
              <a:t> / nous </a:t>
            </a:r>
            <a:r>
              <a:rPr lang="en-US" sz="2400" b="1" u="sng" dirty="0" err="1">
                <a:solidFill>
                  <a:srgbClr val="0000FF"/>
                </a:solidFill>
                <a:latin typeface="Calibri" pitchFamily="34" charset="0"/>
                <a:ea typeface="Calibri"/>
                <a:cs typeface="Calibri" pitchFamily="34" charset="0"/>
                <a:sym typeface="Calibri"/>
              </a:rPr>
              <a:t>crédite</a:t>
            </a:r>
            <a:r>
              <a:rPr lang="en-US" sz="2400" b="1" dirty="0">
                <a:solidFill>
                  <a:srgbClr val="0000FF"/>
                </a:solidFill>
                <a:latin typeface="Calibri" pitchFamily="34" charset="0"/>
                <a:ea typeface="Calibri"/>
                <a:cs typeface="Calibri" pitchFamily="34" charset="0"/>
                <a:sym typeface="Calibri"/>
              </a:rPr>
              <a:t> / </a:t>
            </a:r>
            <a:r>
              <a:rPr lang="en-US" sz="2400" b="1" u="sng" dirty="0">
                <a:solidFill>
                  <a:srgbClr val="0000FF"/>
                </a:solidFill>
                <a:latin typeface="Calibri" pitchFamily="34" charset="0"/>
                <a:ea typeface="Calibri"/>
                <a:cs typeface="Calibri" pitchFamily="34" charset="0"/>
                <a:sym typeface="Calibri"/>
              </a:rPr>
              <a:t>impute</a:t>
            </a:r>
            <a:r>
              <a:rPr lang="en-US" sz="2400" b="1" dirty="0">
                <a:solidFill>
                  <a:srgbClr val="0000FF"/>
                </a:solidFill>
                <a:latin typeface="Calibri" pitchFamily="34" charset="0"/>
                <a:ea typeface="Calibri"/>
                <a:cs typeface="Calibri" pitchFamily="34" charset="0"/>
                <a:sym typeface="Calibri"/>
              </a:rPr>
              <a:t> </a:t>
            </a:r>
            <a:r>
              <a:rPr lang="en-US" sz="2400" b="1" dirty="0" err="1">
                <a:solidFill>
                  <a:srgbClr val="0000FF"/>
                </a:solidFill>
                <a:latin typeface="Calibri" pitchFamily="34" charset="0"/>
                <a:ea typeface="Calibri"/>
                <a:cs typeface="Calibri" pitchFamily="34" charset="0"/>
                <a:sym typeface="Calibri"/>
              </a:rPr>
              <a:t>l'obéissance</a:t>
            </a:r>
            <a:r>
              <a:rPr lang="en-US" sz="2400" b="1" dirty="0">
                <a:solidFill>
                  <a:srgbClr val="0000FF"/>
                </a:solidFill>
                <a:latin typeface="Calibri" pitchFamily="34" charset="0"/>
                <a:ea typeface="Calibri"/>
                <a:cs typeface="Calibri" pitchFamily="34" charset="0"/>
                <a:sym typeface="Calibri"/>
              </a:rPr>
              <a:t> de Christ </a:t>
            </a:r>
            <a:r>
              <a:rPr lang="en-US" sz="2400" b="1" dirty="0" err="1">
                <a:solidFill>
                  <a:srgbClr val="0000FF"/>
                </a:solidFill>
                <a:latin typeface="Calibri" pitchFamily="34" charset="0"/>
                <a:ea typeface="Calibri"/>
                <a:cs typeface="Calibri" pitchFamily="34" charset="0"/>
                <a:sym typeface="Calibri"/>
              </a:rPr>
              <a:t>comme</a:t>
            </a:r>
            <a:r>
              <a:rPr lang="en-US" sz="2400" b="1" dirty="0">
                <a:solidFill>
                  <a:srgbClr val="0000FF"/>
                </a:solidFill>
                <a:latin typeface="Calibri" pitchFamily="34" charset="0"/>
                <a:ea typeface="Calibri"/>
                <a:cs typeface="Calibri" pitchFamily="34" charset="0"/>
                <a:sym typeface="Calibri"/>
              </a:rPr>
              <a:t> </a:t>
            </a:r>
            <a:r>
              <a:rPr lang="en-US" sz="2400" b="1" dirty="0" err="1">
                <a:solidFill>
                  <a:srgbClr val="0000FF"/>
                </a:solidFill>
                <a:latin typeface="Calibri" pitchFamily="34" charset="0"/>
                <a:ea typeface="Calibri"/>
                <a:cs typeface="Calibri" pitchFamily="34" charset="0"/>
                <a:sym typeface="Calibri"/>
              </a:rPr>
              <a:t>notre</a:t>
            </a:r>
            <a:r>
              <a:rPr lang="en-US" sz="2400" b="1" dirty="0">
                <a:solidFill>
                  <a:srgbClr val="0000FF"/>
                </a:solidFill>
                <a:latin typeface="Calibri" pitchFamily="34" charset="0"/>
                <a:ea typeface="Calibri"/>
                <a:cs typeface="Calibri" pitchFamily="34" charset="0"/>
                <a:sym typeface="Calibri"/>
              </a:rPr>
              <a:t> justice, par la </a:t>
            </a:r>
            <a:r>
              <a:rPr lang="en-US" sz="2400" b="1" dirty="0" err="1">
                <a:solidFill>
                  <a:srgbClr val="0000FF"/>
                </a:solidFill>
                <a:latin typeface="Calibri" pitchFamily="34" charset="0"/>
                <a:ea typeface="Calibri"/>
                <a:cs typeface="Calibri" pitchFamily="34" charset="0"/>
                <a:sym typeface="Calibri"/>
              </a:rPr>
              <a:t>foi</a:t>
            </a:r>
            <a:r>
              <a:rPr lang="en-US" sz="2400" b="1" dirty="0">
                <a:solidFill>
                  <a:srgbClr val="0000FF"/>
                </a:solidFill>
                <a:latin typeface="Calibri" pitchFamily="34" charset="0"/>
                <a:ea typeface="Calibri"/>
                <a:cs typeface="Calibri" pitchFamily="34" charset="0"/>
                <a:sym typeface="Calibri"/>
              </a:rPr>
              <a:t> en </a:t>
            </a:r>
            <a:r>
              <a:rPr lang="en-US" sz="2400" b="1" dirty="0" err="1">
                <a:solidFill>
                  <a:srgbClr val="0000FF"/>
                </a:solidFill>
                <a:latin typeface="Calibri" pitchFamily="34" charset="0"/>
                <a:ea typeface="Calibri"/>
                <a:cs typeface="Calibri" pitchFamily="34" charset="0"/>
                <a:sym typeface="Calibri"/>
              </a:rPr>
              <a:t>dehors</a:t>
            </a:r>
            <a:r>
              <a:rPr lang="en-US" sz="2400" b="1" dirty="0">
                <a:solidFill>
                  <a:srgbClr val="0000FF"/>
                </a:solidFill>
                <a:latin typeface="Calibri" pitchFamily="34" charset="0"/>
                <a:ea typeface="Calibri"/>
                <a:cs typeface="Calibri" pitchFamily="34" charset="0"/>
                <a:sym typeface="Calibri"/>
              </a:rPr>
              <a:t> des </a:t>
            </a:r>
            <a:r>
              <a:rPr lang="en-US" sz="2400" b="1" dirty="0" err="1">
                <a:solidFill>
                  <a:srgbClr val="0000FF"/>
                </a:solidFill>
                <a:latin typeface="Calibri" pitchFamily="34" charset="0"/>
                <a:ea typeface="Calibri"/>
                <a:cs typeface="Calibri" pitchFamily="34" charset="0"/>
                <a:sym typeface="Calibri"/>
              </a:rPr>
              <a:t>œuvres</a:t>
            </a:r>
            <a:r>
              <a:rPr lang="en-US" sz="2400" b="1" dirty="0">
                <a:solidFill>
                  <a:srgbClr val="0000FF"/>
                </a:solidFill>
                <a:latin typeface="Calibri" pitchFamily="34" charset="0"/>
                <a:ea typeface="Calibri"/>
                <a:cs typeface="Calibri" pitchFamily="34" charset="0"/>
                <a:sym typeface="Calibri"/>
              </a:rPr>
              <a:t>, et ne </a:t>
            </a:r>
            <a:r>
              <a:rPr lang="en-US" sz="2400" b="1" u="sng" dirty="0" err="1">
                <a:solidFill>
                  <a:srgbClr val="0000FF"/>
                </a:solidFill>
                <a:latin typeface="Calibri" pitchFamily="34" charset="0"/>
                <a:ea typeface="Calibri"/>
                <a:cs typeface="Calibri" pitchFamily="34" charset="0"/>
                <a:sym typeface="Calibri"/>
              </a:rPr>
              <a:t>compte</a:t>
            </a:r>
            <a:r>
              <a:rPr lang="en-US" sz="2400" b="1" dirty="0">
                <a:solidFill>
                  <a:srgbClr val="0000FF"/>
                </a:solidFill>
                <a:latin typeface="Calibri" pitchFamily="34" charset="0"/>
                <a:ea typeface="Calibri"/>
                <a:cs typeface="Calibri" pitchFamily="34" charset="0"/>
                <a:sym typeface="Calibri"/>
              </a:rPr>
              <a:t> pas </a:t>
            </a:r>
            <a:r>
              <a:rPr lang="en-US" sz="2400" b="1" dirty="0" err="1">
                <a:solidFill>
                  <a:srgbClr val="0000FF"/>
                </a:solidFill>
                <a:latin typeface="Calibri" pitchFamily="34" charset="0"/>
                <a:ea typeface="Calibri"/>
                <a:cs typeface="Calibri" pitchFamily="34" charset="0"/>
                <a:sym typeface="Calibri"/>
              </a:rPr>
              <a:t>nos</a:t>
            </a:r>
            <a:r>
              <a:rPr lang="en-US" sz="2400" b="1" dirty="0">
                <a:solidFill>
                  <a:srgbClr val="0000FF"/>
                </a:solidFill>
                <a:latin typeface="Calibri" pitchFamily="34" charset="0"/>
                <a:ea typeface="Calibri"/>
                <a:cs typeface="Calibri" pitchFamily="34" charset="0"/>
                <a:sym typeface="Calibri"/>
              </a:rPr>
              <a:t> </a:t>
            </a:r>
            <a:r>
              <a:rPr lang="en-US" sz="2400" b="1" dirty="0" err="1">
                <a:solidFill>
                  <a:srgbClr val="0000FF"/>
                </a:solidFill>
                <a:latin typeface="Calibri" pitchFamily="34" charset="0"/>
                <a:ea typeface="Calibri"/>
                <a:cs typeface="Calibri" pitchFamily="34" charset="0"/>
                <a:sym typeface="Calibri"/>
              </a:rPr>
              <a:t>péchés</a:t>
            </a:r>
            <a:r>
              <a:rPr lang="en-US" sz="2400" b="1" dirty="0">
                <a:solidFill>
                  <a:srgbClr val="0000FF"/>
                </a:solidFill>
                <a:latin typeface="Calibri" pitchFamily="34" charset="0"/>
                <a:ea typeface="Calibri"/>
                <a:cs typeface="Calibri" pitchFamily="34" charset="0"/>
                <a:sym typeface="Calibri"/>
              </a:rPr>
              <a:t> </a:t>
            </a:r>
            <a:r>
              <a:rPr lang="en-US" sz="2400" b="1" dirty="0" err="1">
                <a:solidFill>
                  <a:srgbClr val="0000FF"/>
                </a:solidFill>
                <a:latin typeface="Calibri" pitchFamily="34" charset="0"/>
                <a:ea typeface="Calibri"/>
                <a:cs typeface="Calibri" pitchFamily="34" charset="0"/>
                <a:sym typeface="Calibri"/>
              </a:rPr>
              <a:t>contre</a:t>
            </a:r>
            <a:r>
              <a:rPr lang="en-US" sz="2400" b="1" dirty="0">
                <a:solidFill>
                  <a:srgbClr val="0000FF"/>
                </a:solidFill>
                <a:latin typeface="Calibri" pitchFamily="34" charset="0"/>
                <a:ea typeface="Calibri"/>
                <a:cs typeface="Calibri" pitchFamily="34" charset="0"/>
                <a:sym typeface="Calibri"/>
              </a:rPr>
              <a:t> nous, car </a:t>
            </a:r>
            <a:r>
              <a:rPr lang="en-US" sz="2400" b="1" dirty="0" err="1">
                <a:solidFill>
                  <a:srgbClr val="0000FF"/>
                </a:solidFill>
                <a:latin typeface="Calibri" pitchFamily="34" charset="0"/>
                <a:ea typeface="Calibri"/>
                <a:cs typeface="Calibri" pitchFamily="34" charset="0"/>
                <a:sym typeface="Calibri"/>
              </a:rPr>
              <a:t>il</a:t>
            </a:r>
            <a:r>
              <a:rPr lang="en-US" sz="2400" b="1" dirty="0">
                <a:solidFill>
                  <a:srgbClr val="0000FF"/>
                </a:solidFill>
                <a:latin typeface="Calibri" pitchFamily="34" charset="0"/>
                <a:ea typeface="Calibri"/>
                <a:cs typeface="Calibri" pitchFamily="34" charset="0"/>
                <a:sym typeface="Calibri"/>
              </a:rPr>
              <a:t> </a:t>
            </a:r>
            <a:r>
              <a:rPr lang="en-US" sz="2400" b="1" u="sng" dirty="0" err="1">
                <a:solidFill>
                  <a:srgbClr val="0000FF"/>
                </a:solidFill>
                <a:latin typeface="Calibri" pitchFamily="34" charset="0"/>
                <a:ea typeface="Calibri"/>
                <a:cs typeface="Calibri" pitchFamily="34" charset="0"/>
                <a:sym typeface="Calibri"/>
              </a:rPr>
              <a:t>compte</a:t>
            </a:r>
            <a:r>
              <a:rPr lang="en-US" sz="2400" b="1" dirty="0">
                <a:solidFill>
                  <a:srgbClr val="0000FF"/>
                </a:solidFill>
                <a:latin typeface="Calibri" pitchFamily="34" charset="0"/>
                <a:ea typeface="Calibri"/>
                <a:cs typeface="Calibri" pitchFamily="34" charset="0"/>
                <a:sym typeface="Calibri"/>
              </a:rPr>
              <a:t> </a:t>
            </a:r>
            <a:r>
              <a:rPr lang="en-US" sz="2400" b="1" dirty="0" err="1">
                <a:solidFill>
                  <a:srgbClr val="0000FF"/>
                </a:solidFill>
                <a:latin typeface="Calibri" pitchFamily="34" charset="0"/>
                <a:ea typeface="Calibri"/>
                <a:cs typeface="Calibri" pitchFamily="34" charset="0"/>
                <a:sym typeface="Calibri"/>
              </a:rPr>
              <a:t>notre</a:t>
            </a:r>
            <a:r>
              <a:rPr lang="en-US" sz="2400" b="1" dirty="0">
                <a:solidFill>
                  <a:srgbClr val="0000FF"/>
                </a:solidFill>
                <a:latin typeface="Calibri" pitchFamily="34" charset="0"/>
                <a:ea typeface="Calibri"/>
                <a:cs typeface="Calibri" pitchFamily="34" charset="0"/>
                <a:sym typeface="Calibri"/>
              </a:rPr>
              <a:t> punition </a:t>
            </a:r>
            <a:r>
              <a:rPr lang="en-US" sz="2400" b="1" dirty="0" err="1">
                <a:solidFill>
                  <a:srgbClr val="0000FF"/>
                </a:solidFill>
                <a:latin typeface="Calibri" pitchFamily="34" charset="0"/>
                <a:ea typeface="Calibri"/>
                <a:cs typeface="Calibri" pitchFamily="34" charset="0"/>
                <a:sym typeface="Calibri"/>
              </a:rPr>
              <a:t>comme</a:t>
            </a:r>
            <a:r>
              <a:rPr lang="en-US" sz="2400" b="1" dirty="0">
                <a:solidFill>
                  <a:srgbClr val="0000FF"/>
                </a:solidFill>
                <a:latin typeface="Calibri" pitchFamily="34" charset="0"/>
                <a:ea typeface="Calibri"/>
                <a:cs typeface="Calibri" pitchFamily="34" charset="0"/>
                <a:sym typeface="Calibri"/>
              </a:rPr>
              <a:t> </a:t>
            </a:r>
            <a:r>
              <a:rPr lang="en-US" sz="2400" b="1" dirty="0" err="1">
                <a:solidFill>
                  <a:srgbClr val="0000FF"/>
                </a:solidFill>
                <a:latin typeface="Calibri" pitchFamily="34" charset="0"/>
                <a:ea typeface="Calibri"/>
                <a:cs typeface="Calibri" pitchFamily="34" charset="0"/>
                <a:sym typeface="Calibri"/>
              </a:rPr>
              <a:t>entièrement</a:t>
            </a:r>
            <a:r>
              <a:rPr lang="en-US" sz="2400" b="1" dirty="0">
                <a:solidFill>
                  <a:srgbClr val="0000FF"/>
                </a:solidFill>
                <a:latin typeface="Calibri" pitchFamily="34" charset="0"/>
                <a:ea typeface="Calibri"/>
                <a:cs typeface="Calibri" pitchFamily="34" charset="0"/>
                <a:sym typeface="Calibri"/>
              </a:rPr>
              <a:t> </a:t>
            </a:r>
            <a:r>
              <a:rPr lang="en-US" sz="2400" b="1" dirty="0" err="1">
                <a:solidFill>
                  <a:srgbClr val="0000FF"/>
                </a:solidFill>
                <a:latin typeface="Calibri" pitchFamily="34" charset="0"/>
                <a:ea typeface="Calibri"/>
                <a:cs typeface="Calibri" pitchFamily="34" charset="0"/>
                <a:sym typeface="Calibri"/>
              </a:rPr>
              <a:t>payée</a:t>
            </a:r>
            <a:r>
              <a:rPr lang="en-US" sz="2400" b="1" dirty="0">
                <a:solidFill>
                  <a:srgbClr val="0000FF"/>
                </a:solidFill>
                <a:latin typeface="Calibri" pitchFamily="34" charset="0"/>
                <a:ea typeface="Calibri"/>
                <a:cs typeface="Calibri" pitchFamily="34" charset="0"/>
                <a:sym typeface="Calibri"/>
              </a:rPr>
              <a:t> par </a:t>
            </a:r>
            <a:r>
              <a:rPr lang="en-US" sz="2400" b="1" dirty="0" err="1">
                <a:solidFill>
                  <a:srgbClr val="0000FF"/>
                </a:solidFill>
                <a:latin typeface="Calibri" pitchFamily="34" charset="0"/>
                <a:ea typeface="Calibri"/>
                <a:cs typeface="Calibri" pitchFamily="34" charset="0"/>
                <a:sym typeface="Calibri"/>
              </a:rPr>
              <a:t>notre</a:t>
            </a:r>
            <a:r>
              <a:rPr lang="en-US" sz="2400" b="1" dirty="0">
                <a:solidFill>
                  <a:srgbClr val="0000FF"/>
                </a:solidFill>
                <a:latin typeface="Calibri" pitchFamily="34" charset="0"/>
                <a:ea typeface="Calibri"/>
                <a:cs typeface="Calibri" pitchFamily="34" charset="0"/>
                <a:sym typeface="Calibri"/>
              </a:rPr>
              <a:t> </a:t>
            </a:r>
            <a:r>
              <a:rPr lang="en-US" sz="2400" b="1" dirty="0" err="1">
                <a:solidFill>
                  <a:srgbClr val="0000FF"/>
                </a:solidFill>
                <a:latin typeface="Calibri" pitchFamily="34" charset="0"/>
                <a:ea typeface="Calibri"/>
                <a:cs typeface="Calibri" pitchFamily="34" charset="0"/>
                <a:sym typeface="Calibri"/>
              </a:rPr>
              <a:t>substitut</a:t>
            </a:r>
            <a:r>
              <a:rPr lang="en-US" sz="2400" b="1" dirty="0">
                <a:solidFill>
                  <a:srgbClr val="0000FF"/>
                </a:solidFill>
                <a:latin typeface="Calibri" pitchFamily="34" charset="0"/>
                <a:ea typeface="Calibri"/>
                <a:cs typeface="Calibri" pitchFamily="34" charset="0"/>
                <a:sym typeface="Calibri"/>
              </a:rPr>
              <a:t>, </a:t>
            </a:r>
            <a:r>
              <a:rPr lang="en-US" sz="2400" b="1" dirty="0" err="1">
                <a:solidFill>
                  <a:srgbClr val="0000FF"/>
                </a:solidFill>
                <a:latin typeface="Calibri" pitchFamily="34" charset="0"/>
                <a:ea typeface="Calibri"/>
                <a:cs typeface="Calibri" pitchFamily="34" charset="0"/>
                <a:sym typeface="Calibri"/>
              </a:rPr>
              <a:t>l'Agneau</a:t>
            </a:r>
            <a:r>
              <a:rPr lang="en-US" sz="2400" b="1" dirty="0">
                <a:solidFill>
                  <a:srgbClr val="0000FF"/>
                </a:solidFill>
                <a:latin typeface="Calibri" pitchFamily="34" charset="0"/>
                <a:ea typeface="Calibri"/>
                <a:cs typeface="Calibri" pitchFamily="34" charset="0"/>
                <a:sym typeface="Calibri"/>
              </a:rPr>
              <a:t> de </a:t>
            </a:r>
            <a:r>
              <a:rPr lang="en-US" sz="2400" b="1" dirty="0" err="1">
                <a:solidFill>
                  <a:srgbClr val="0000FF"/>
                </a:solidFill>
                <a:latin typeface="Calibri" pitchFamily="34" charset="0"/>
                <a:ea typeface="Calibri"/>
                <a:cs typeface="Calibri" pitchFamily="34" charset="0"/>
                <a:sym typeface="Calibri"/>
              </a:rPr>
              <a:t>Dieu</a:t>
            </a:r>
            <a:r>
              <a:rPr lang="en-US" sz="2400" b="1" dirty="0">
                <a:solidFill>
                  <a:srgbClr val="0000FF"/>
                </a:solidFill>
                <a:latin typeface="Calibri" pitchFamily="34" charset="0"/>
                <a:ea typeface="Calibri"/>
                <a:cs typeface="Calibri" pitchFamily="34" charset="0"/>
                <a:sym typeface="Calibri"/>
              </a:rPr>
              <a:t>. </a:t>
            </a:r>
            <a:endParaRPr dirty="0">
              <a:latin typeface="Calibri" pitchFamily="34" charset="0"/>
              <a:cs typeface="Calibri" pitchFamily="34" charset="0"/>
            </a:endParaRPr>
          </a:p>
          <a:p>
            <a:pPr marL="0" marR="0" lvl="0" indent="0" algn="ctr" rtl="0">
              <a:spcBef>
                <a:spcPts val="0"/>
              </a:spcBef>
              <a:spcAft>
                <a:spcPts val="0"/>
              </a:spcAft>
              <a:buNone/>
            </a:pPr>
            <a:r>
              <a:rPr lang="en-US" sz="2400" b="1" dirty="0">
                <a:solidFill>
                  <a:srgbClr val="0000FF"/>
                </a:solidFill>
                <a:latin typeface="Calibri"/>
                <a:ea typeface="Calibri"/>
                <a:cs typeface="Calibri"/>
                <a:sym typeface="Calibri"/>
              </a:rPr>
              <a:t>(</a:t>
            </a:r>
            <a:r>
              <a:rPr lang="en-US" sz="2400" b="1" dirty="0" err="1">
                <a:solidFill>
                  <a:srgbClr val="0000FF"/>
                </a:solidFill>
                <a:latin typeface="Calibri"/>
                <a:ea typeface="Calibri"/>
                <a:cs typeface="Calibri"/>
                <a:sym typeface="Calibri"/>
              </a:rPr>
              <a:t>Grec</a:t>
            </a:r>
            <a:r>
              <a:rPr lang="en-US" sz="2400" b="1" dirty="0">
                <a:solidFill>
                  <a:srgbClr val="0000FF"/>
                </a:solidFill>
                <a:latin typeface="Calibri"/>
                <a:ea typeface="Calibri"/>
                <a:cs typeface="Calibri"/>
                <a:sym typeface="Calibri"/>
              </a:rPr>
              <a:t> </a:t>
            </a:r>
            <a:r>
              <a:rPr lang="en-US" sz="2400" b="1" i="1" u="sng" dirty="0" err="1">
                <a:solidFill>
                  <a:srgbClr val="0000FF"/>
                </a:solidFill>
                <a:latin typeface="Calibri"/>
                <a:ea typeface="Calibri"/>
                <a:cs typeface="Calibri"/>
                <a:sym typeface="Calibri"/>
              </a:rPr>
              <a:t>logizomai</a:t>
            </a:r>
            <a:r>
              <a:rPr lang="en-US" sz="2400" b="1" i="1" u="sng" dirty="0">
                <a:solidFill>
                  <a:srgbClr val="0000FF"/>
                </a:solidFill>
                <a:latin typeface="Calibri"/>
                <a:ea typeface="Calibri"/>
                <a:cs typeface="Calibri"/>
                <a:sym typeface="Calibri"/>
              </a:rPr>
              <a:t>,</a:t>
            </a:r>
            <a:r>
              <a:rPr lang="en-US" sz="2400" b="1" u="sng" dirty="0">
                <a:solidFill>
                  <a:srgbClr val="0000FF"/>
                </a:solidFill>
                <a:latin typeface="Calibri"/>
                <a:ea typeface="Calibri"/>
                <a:cs typeface="Calibri"/>
                <a:sym typeface="Calibri"/>
              </a:rPr>
              <a:t> </a:t>
            </a:r>
            <a:r>
              <a:rPr lang="en-US" sz="2400" b="1" dirty="0">
                <a:solidFill>
                  <a:srgbClr val="0000FF"/>
                </a:solidFill>
                <a:latin typeface="Calibri"/>
                <a:ea typeface="Calibri"/>
                <a:cs typeface="Calibri"/>
                <a:sym typeface="Calibri"/>
              </a:rPr>
              <a:t>Latin </a:t>
            </a:r>
            <a:r>
              <a:rPr lang="en-US" sz="2400" b="1" i="1" dirty="0" err="1">
                <a:solidFill>
                  <a:srgbClr val="0000FF"/>
                </a:solidFill>
                <a:latin typeface="Calibri"/>
                <a:ea typeface="Calibri"/>
                <a:cs typeface="Calibri"/>
                <a:sym typeface="Calibri"/>
              </a:rPr>
              <a:t>imputata</a:t>
            </a:r>
            <a:r>
              <a:rPr lang="en-US" sz="2400" b="1" i="1" dirty="0">
                <a:solidFill>
                  <a:srgbClr val="0000FF"/>
                </a:solidFill>
                <a:latin typeface="Calibri"/>
                <a:ea typeface="Calibri"/>
                <a:cs typeface="Calibri"/>
                <a:sym typeface="Calibri"/>
              </a:rPr>
              <a:t> </a:t>
            </a:r>
            <a:r>
              <a:rPr lang="en-US" sz="2400" b="1" dirty="0">
                <a:solidFill>
                  <a:srgbClr val="0000FF"/>
                </a:solidFill>
                <a:latin typeface="Calibri"/>
                <a:ea typeface="Calibri"/>
                <a:cs typeface="Calibri"/>
                <a:sym typeface="Calibri"/>
              </a:rPr>
              <a:t>Rom 4:3,4,5,6,8,9,10,11,22,23,24).</a:t>
            </a:r>
            <a:endParaRPr sz="2400" b="1" dirty="0">
              <a:solidFill>
                <a:srgbClr val="0000FF"/>
              </a:solidFill>
              <a:latin typeface="Calibri"/>
              <a:ea typeface="Calibri"/>
              <a:cs typeface="Calibri"/>
              <a:sym typeface="Calibri"/>
            </a:endParaRPr>
          </a:p>
        </p:txBody>
      </p:sp>
      <p:sp>
        <p:nvSpPr>
          <p:cNvPr id="5054" name="Google Shape;5054;p291"/>
          <p:cNvSpPr txBox="1"/>
          <p:nvPr/>
        </p:nvSpPr>
        <p:spPr>
          <a:xfrm>
            <a:off x="909776" y="0"/>
            <a:ext cx="7406640" cy="523220"/>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1. Justified in Christ the righteousness of God</a:t>
            </a:r>
            <a:endParaRPr sz="2800">
              <a:solidFill>
                <a:srgbClr val="FF0000"/>
              </a:solidFill>
              <a:latin typeface="Calibri"/>
              <a:ea typeface="Calibri"/>
              <a:cs typeface="Calibri"/>
              <a:sym typeface="Calibri"/>
            </a:endParaRPr>
          </a:p>
        </p:txBody>
      </p:sp>
      <p:sp>
        <p:nvSpPr>
          <p:cNvPr id="5055" name="Google Shape;5055;p291"/>
          <p:cNvSpPr txBox="1"/>
          <p:nvPr/>
        </p:nvSpPr>
        <p:spPr>
          <a:xfrm>
            <a:off x="1763688" y="1124744"/>
            <a:ext cx="6175598" cy="1143000"/>
          </a:xfrm>
          <a:prstGeom prst="rect">
            <a:avLst/>
          </a:prstGeom>
          <a:noFill/>
          <a:ln>
            <a:noFill/>
          </a:ln>
        </p:spPr>
        <p:txBody>
          <a:bodyPr spcFirstLastPara="1" wrap="square" lIns="91425" tIns="45700" rIns="91425" bIns="45700" anchor="t" anchorCtr="0">
            <a:noAutofit/>
          </a:bodyPr>
          <a:lstStyle/>
          <a:p>
            <a:pPr marL="0" marR="0" lvl="0" indent="0" algn="ctr" rtl="0">
              <a:lnSpc>
                <a:spcPts val="3200"/>
              </a:lnSpc>
              <a:spcBef>
                <a:spcPts val="0"/>
              </a:spcBef>
              <a:spcAft>
                <a:spcPts val="0"/>
              </a:spcAft>
              <a:buNone/>
            </a:pPr>
            <a:r>
              <a:rPr lang="en-US" sz="2800" b="1" dirty="0" err="1">
                <a:solidFill>
                  <a:srgbClr val="FF0000"/>
                </a:solidFill>
                <a:latin typeface="Calibri"/>
                <a:ea typeface="Calibri"/>
                <a:cs typeface="Calibri"/>
                <a:sym typeface="Calibri"/>
              </a:rPr>
              <a:t>Justifié</a:t>
            </a:r>
            <a:r>
              <a:rPr lang="en-US" sz="2800" b="1" dirty="0">
                <a:solidFill>
                  <a:srgbClr val="FF0000"/>
                </a:solidFill>
                <a:latin typeface="Calibri"/>
                <a:ea typeface="Calibri"/>
                <a:cs typeface="Calibri"/>
                <a:sym typeface="Calibri"/>
              </a:rPr>
              <a:t> en Christ</a:t>
            </a:r>
            <a:endParaRPr dirty="0">
              <a:solidFill>
                <a:srgbClr val="FF0000"/>
              </a:solidFill>
            </a:endParaRPr>
          </a:p>
          <a:p>
            <a:pPr marL="0" marR="0" lvl="0" indent="0" algn="ctr" rtl="0">
              <a:lnSpc>
                <a:spcPts val="3200"/>
              </a:lnSpc>
              <a:spcBef>
                <a:spcPts val="0"/>
              </a:spcBef>
              <a:spcAft>
                <a:spcPts val="0"/>
              </a:spcAft>
              <a:buNone/>
            </a:pPr>
            <a:r>
              <a:rPr lang="en-US" sz="2800" b="1" dirty="0" err="1">
                <a:solidFill>
                  <a:srgbClr val="FF0000"/>
                </a:solidFill>
                <a:latin typeface="Calibri"/>
                <a:ea typeface="Calibri"/>
                <a:cs typeface="Calibri"/>
                <a:sym typeface="Calibri"/>
              </a:rPr>
              <a:t>Compté</a:t>
            </a:r>
            <a:r>
              <a:rPr lang="en-US" sz="2800" b="1" dirty="0">
                <a:solidFill>
                  <a:srgbClr val="FF0000"/>
                </a:solidFill>
                <a:latin typeface="Calibri"/>
                <a:ea typeface="Calibri"/>
                <a:cs typeface="Calibri"/>
                <a:sym typeface="Calibri"/>
              </a:rPr>
              <a:t> </a:t>
            </a:r>
            <a:r>
              <a:rPr lang="en-US" sz="2800" b="1" dirty="0" err="1">
                <a:solidFill>
                  <a:srgbClr val="FF0000"/>
                </a:solidFill>
                <a:latin typeface="Calibri"/>
                <a:ea typeface="Calibri"/>
                <a:cs typeface="Calibri"/>
                <a:sym typeface="Calibri"/>
              </a:rPr>
              <a:t>juste</a:t>
            </a:r>
            <a:r>
              <a:rPr lang="en-US" sz="2800" b="1" dirty="0">
                <a:solidFill>
                  <a:srgbClr val="FF0000"/>
                </a:solidFill>
                <a:latin typeface="Calibri"/>
                <a:ea typeface="Calibri"/>
                <a:cs typeface="Calibri"/>
                <a:sym typeface="Calibri"/>
              </a:rPr>
              <a:t> aux </a:t>
            </a:r>
            <a:r>
              <a:rPr lang="en-US" sz="2800" b="1" dirty="0" err="1">
                <a:solidFill>
                  <a:srgbClr val="FF0000"/>
                </a:solidFill>
                <a:latin typeface="Calibri"/>
                <a:ea typeface="Calibri"/>
                <a:cs typeface="Calibri"/>
                <a:sym typeface="Calibri"/>
              </a:rPr>
              <a:t>yeux</a:t>
            </a:r>
            <a:r>
              <a:rPr lang="en-US" sz="2800" b="1" dirty="0">
                <a:solidFill>
                  <a:srgbClr val="FF0000"/>
                </a:solidFill>
                <a:latin typeface="Calibri"/>
                <a:ea typeface="Calibri"/>
                <a:cs typeface="Calibri"/>
                <a:sym typeface="Calibri"/>
              </a:rPr>
              <a:t> de </a:t>
            </a:r>
            <a:r>
              <a:rPr lang="en-US" sz="2800" b="1" dirty="0" err="1">
                <a:solidFill>
                  <a:srgbClr val="FF0000"/>
                </a:solidFill>
                <a:latin typeface="Calibri"/>
                <a:ea typeface="Calibri"/>
                <a:cs typeface="Calibri"/>
                <a:sym typeface="Calibri"/>
              </a:rPr>
              <a:t>Dieu</a:t>
            </a:r>
            <a:endParaRPr dirty="0">
              <a:solidFill>
                <a:srgbClr val="FF0000"/>
              </a:solidFill>
            </a:endParaRPr>
          </a:p>
          <a:p>
            <a:pPr marL="0" marR="0" lvl="0" indent="0" algn="ctr" rtl="0">
              <a:lnSpc>
                <a:spcPts val="3200"/>
              </a:lnSpc>
              <a:spcBef>
                <a:spcPts val="0"/>
              </a:spcBef>
              <a:spcAft>
                <a:spcPts val="0"/>
              </a:spcAft>
              <a:buNone/>
            </a:pPr>
            <a:r>
              <a:rPr lang="en-US" sz="2800" b="1" dirty="0">
                <a:solidFill>
                  <a:srgbClr val="FF0000"/>
                </a:solidFill>
                <a:latin typeface="Calibri"/>
                <a:ea typeface="Calibri"/>
                <a:cs typeface="Calibri"/>
                <a:sym typeface="Calibri"/>
              </a:rPr>
              <a:t>en Christ </a:t>
            </a:r>
            <a:r>
              <a:rPr lang="en-US" sz="2800" b="1" dirty="0" err="1">
                <a:solidFill>
                  <a:srgbClr val="FF0000"/>
                </a:solidFill>
                <a:latin typeface="Calibri"/>
                <a:ea typeface="Calibri"/>
                <a:cs typeface="Calibri"/>
                <a:sym typeface="Calibri"/>
              </a:rPr>
              <a:t>seul</a:t>
            </a:r>
            <a:endParaRPr dirty="0">
              <a:solidFill>
                <a:srgbClr val="FF0000"/>
              </a:solidFill>
            </a:endParaRPr>
          </a:p>
          <a:p>
            <a:pPr marL="0" marR="0" lvl="0" indent="0" algn="ctr" rtl="0">
              <a:lnSpc>
                <a:spcPts val="3200"/>
              </a:lnSpc>
              <a:spcBef>
                <a:spcPts val="0"/>
              </a:spcBef>
              <a:spcAft>
                <a:spcPts val="0"/>
              </a:spcAft>
              <a:buNone/>
            </a:pPr>
            <a:r>
              <a:rPr lang="en-US" sz="2800" b="1" dirty="0">
                <a:solidFill>
                  <a:srgbClr val="FF0000"/>
                </a:solidFill>
                <a:latin typeface="Calibri"/>
                <a:ea typeface="Calibri"/>
                <a:cs typeface="Calibri"/>
                <a:sym typeface="Calibri"/>
              </a:rPr>
              <a:t>par la </a:t>
            </a:r>
            <a:r>
              <a:rPr lang="en-US" sz="2800" b="1" dirty="0" err="1">
                <a:solidFill>
                  <a:srgbClr val="FF0000"/>
                </a:solidFill>
                <a:latin typeface="Calibri"/>
                <a:ea typeface="Calibri"/>
                <a:cs typeface="Calibri"/>
                <a:sym typeface="Calibri"/>
              </a:rPr>
              <a:t>foi</a:t>
            </a:r>
            <a:r>
              <a:rPr lang="en-US" sz="2800" b="1" dirty="0">
                <a:solidFill>
                  <a:srgbClr val="FF0000"/>
                </a:solidFill>
                <a:latin typeface="Calibri"/>
                <a:ea typeface="Calibri"/>
                <a:cs typeface="Calibri"/>
                <a:sym typeface="Calibri"/>
              </a:rPr>
              <a:t> </a:t>
            </a:r>
            <a:r>
              <a:rPr lang="en-US" sz="2800" b="1" dirty="0" err="1">
                <a:solidFill>
                  <a:srgbClr val="FF0000"/>
                </a:solidFill>
                <a:latin typeface="Calibri"/>
                <a:ea typeface="Calibri"/>
                <a:cs typeface="Calibri"/>
                <a:sym typeface="Calibri"/>
              </a:rPr>
              <a:t>seule</a:t>
            </a:r>
            <a:endParaRPr dirty="0">
              <a:solidFill>
                <a:srgbClr val="FF0000"/>
              </a:solidFill>
            </a:endParaRPr>
          </a:p>
          <a:p>
            <a:pPr marL="0" marR="0" lvl="0" indent="0" algn="ctr" rtl="0">
              <a:lnSpc>
                <a:spcPts val="3200"/>
              </a:lnSpc>
              <a:spcBef>
                <a:spcPts val="0"/>
              </a:spcBef>
              <a:spcAft>
                <a:spcPts val="0"/>
              </a:spcAft>
              <a:buNone/>
            </a:pPr>
            <a:r>
              <a:rPr lang="en-US" sz="2800" b="1" dirty="0">
                <a:solidFill>
                  <a:srgbClr val="FF0000"/>
                </a:solidFill>
                <a:latin typeface="Calibri"/>
                <a:ea typeface="Calibri"/>
                <a:cs typeface="Calibri"/>
                <a:sym typeface="Calibri"/>
              </a:rPr>
              <a:t>par la </a:t>
            </a:r>
            <a:r>
              <a:rPr lang="en-US" sz="2800" b="1" dirty="0" err="1">
                <a:solidFill>
                  <a:srgbClr val="FF0000"/>
                </a:solidFill>
                <a:latin typeface="Calibri"/>
                <a:ea typeface="Calibri"/>
                <a:cs typeface="Calibri"/>
                <a:sym typeface="Calibri"/>
              </a:rPr>
              <a:t>seule</a:t>
            </a:r>
            <a:r>
              <a:rPr lang="en-US" sz="2800" b="1" dirty="0">
                <a:solidFill>
                  <a:srgbClr val="FF0000"/>
                </a:solidFill>
                <a:latin typeface="Calibri"/>
                <a:ea typeface="Calibri"/>
                <a:cs typeface="Calibri"/>
                <a:sym typeface="Calibri"/>
              </a:rPr>
              <a:t> </a:t>
            </a:r>
            <a:r>
              <a:rPr lang="en-US" sz="2800" b="1" dirty="0" err="1">
                <a:solidFill>
                  <a:srgbClr val="FF0000"/>
                </a:solidFill>
                <a:latin typeface="Calibri"/>
                <a:ea typeface="Calibri"/>
                <a:cs typeface="Calibri"/>
                <a:sym typeface="Calibri"/>
              </a:rPr>
              <a:t>grâce</a:t>
            </a:r>
            <a:r>
              <a:rPr lang="en-US" sz="2800" b="1" dirty="0">
                <a:solidFill>
                  <a:srgbClr val="FF0000"/>
                </a:solidFill>
                <a:latin typeface="Calibri"/>
                <a:ea typeface="Calibri"/>
                <a:cs typeface="Calibri"/>
                <a:sym typeface="Calibri"/>
              </a:rPr>
              <a:t> de </a:t>
            </a:r>
            <a:r>
              <a:rPr lang="en-US" sz="2800" b="1" dirty="0" err="1">
                <a:solidFill>
                  <a:srgbClr val="FF0000"/>
                </a:solidFill>
                <a:latin typeface="Calibri"/>
                <a:ea typeface="Calibri"/>
                <a:cs typeface="Calibri"/>
                <a:sym typeface="Calibri"/>
              </a:rPr>
              <a:t>Dieu</a:t>
            </a:r>
            <a:endParaRPr sz="2800" b="1" i="0" u="none" strike="noStrike" cap="none" dirty="0">
              <a:solidFill>
                <a:srgbClr val="FF0000"/>
              </a:solidFill>
              <a:latin typeface="Calibri"/>
              <a:ea typeface="Calibri"/>
              <a:cs typeface="Calibri"/>
              <a:sym typeface="Calibri"/>
            </a:endParaRPr>
          </a:p>
        </p:txBody>
      </p:sp>
      <p:sp>
        <p:nvSpPr>
          <p:cNvPr id="5056" name="Google Shape;5056;p291"/>
          <p:cNvSpPr txBox="1"/>
          <p:nvPr/>
        </p:nvSpPr>
        <p:spPr>
          <a:xfrm>
            <a:off x="909776" y="0"/>
            <a:ext cx="7406640" cy="523220"/>
          </a:xfrm>
          <a:prstGeom prst="rect">
            <a:avLst/>
          </a:prstGeom>
          <a:solidFill>
            <a:schemeClr val="lt1"/>
          </a:solidFill>
          <a:ln>
            <a:noFill/>
          </a:ln>
        </p:spPr>
        <p:txBody>
          <a:bodyPr spcFirstLastPara="1" wrap="square" lIns="91425" tIns="45700" rIns="91425" bIns="45700" anchor="t" anchorCtr="0">
            <a:spAutoFit/>
          </a:bodyPr>
          <a:lstStyle/>
          <a:p>
            <a:pPr marL="514350" marR="0" lvl="0" indent="-514350" algn="ctr" rtl="0">
              <a:spcBef>
                <a:spcPts val="0"/>
              </a:spcBef>
              <a:spcAft>
                <a:spcPts val="0"/>
              </a:spcAft>
              <a:buClr>
                <a:srgbClr val="FF0000"/>
              </a:buClr>
              <a:buSzPts val="2800"/>
              <a:buFont typeface="Calibri"/>
              <a:buAutoNum type="arabicPeriod"/>
            </a:pPr>
            <a:r>
              <a:rPr lang="en-US" sz="2800" b="1">
                <a:solidFill>
                  <a:srgbClr val="FF0000"/>
                </a:solidFill>
                <a:latin typeface="Calibri"/>
                <a:ea typeface="Calibri"/>
                <a:cs typeface="Calibri"/>
                <a:sym typeface="Calibri"/>
              </a:rPr>
              <a:t>justifié en Christ la justice de Dieu</a:t>
            </a:r>
            <a:endParaRPr/>
          </a:p>
        </p:txBody>
      </p:sp>
    </p:spTree>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5061"/>
        <p:cNvGrpSpPr/>
        <p:nvPr/>
      </p:nvGrpSpPr>
      <p:grpSpPr>
        <a:xfrm>
          <a:off x="0" y="0"/>
          <a:ext cx="0" cy="0"/>
          <a:chOff x="0" y="0"/>
          <a:chExt cx="0" cy="0"/>
        </a:xfrm>
      </p:grpSpPr>
      <p:pic>
        <p:nvPicPr>
          <p:cNvPr id="5062" name="Google Shape;5062;p292" descr="www.clipartbest.com dc6XLjAMi.gif"/>
          <p:cNvPicPr preferRelativeResize="0"/>
          <p:nvPr/>
        </p:nvPicPr>
        <p:blipFill rotWithShape="1">
          <a:blip r:embed="rId3">
            <a:alphaModFix/>
          </a:blip>
          <a:srcRect/>
          <a:stretch/>
        </p:blipFill>
        <p:spPr>
          <a:xfrm>
            <a:off x="6470456" y="1340769"/>
            <a:ext cx="2926080" cy="2056727"/>
          </a:xfrm>
          <a:prstGeom prst="rect">
            <a:avLst/>
          </a:prstGeom>
          <a:noFill/>
          <a:ln>
            <a:noFill/>
          </a:ln>
        </p:spPr>
      </p:pic>
      <p:pic>
        <p:nvPicPr>
          <p:cNvPr id="5063" name="Google Shape;5063;p292" descr="lord-jesus-christ-coming-293608.gif"/>
          <p:cNvPicPr preferRelativeResize="0"/>
          <p:nvPr/>
        </p:nvPicPr>
        <p:blipFill rotWithShape="1">
          <a:blip r:embed="rId4">
            <a:alphaModFix/>
          </a:blip>
          <a:srcRect b="36140"/>
          <a:stretch/>
        </p:blipFill>
        <p:spPr>
          <a:xfrm>
            <a:off x="1403648" y="1052733"/>
            <a:ext cx="3108960" cy="2891327"/>
          </a:xfrm>
          <a:prstGeom prst="star32">
            <a:avLst>
              <a:gd name="adj" fmla="val 37500"/>
            </a:avLst>
          </a:prstGeom>
          <a:noFill/>
          <a:ln>
            <a:noFill/>
          </a:ln>
        </p:spPr>
      </p:pic>
      <p:sp>
        <p:nvSpPr>
          <p:cNvPr id="5064" name="Google Shape;5064;p292"/>
          <p:cNvSpPr/>
          <p:nvPr/>
        </p:nvSpPr>
        <p:spPr>
          <a:xfrm>
            <a:off x="7623760" y="2283728"/>
            <a:ext cx="548640" cy="13716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65" name="Google Shape;5065;p292"/>
          <p:cNvSpPr/>
          <p:nvPr/>
        </p:nvSpPr>
        <p:spPr>
          <a:xfrm>
            <a:off x="7812360" y="2132856"/>
            <a:ext cx="137160" cy="6400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66" name="Google Shape;5066;p292"/>
          <p:cNvSpPr/>
          <p:nvPr/>
        </p:nvSpPr>
        <p:spPr>
          <a:xfrm>
            <a:off x="2843808" y="2115696"/>
            <a:ext cx="274320" cy="10972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67" name="Google Shape;5067;p292"/>
          <p:cNvSpPr/>
          <p:nvPr/>
        </p:nvSpPr>
        <p:spPr>
          <a:xfrm>
            <a:off x="2486040" y="2290584"/>
            <a:ext cx="1005840" cy="27432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68" name="Google Shape;5068;p292"/>
          <p:cNvSpPr/>
          <p:nvPr/>
        </p:nvSpPr>
        <p:spPr>
          <a:xfrm>
            <a:off x="546408" y="2520320"/>
            <a:ext cx="137160" cy="54864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69" name="Google Shape;5069;p292"/>
          <p:cNvSpPr/>
          <p:nvPr/>
        </p:nvSpPr>
        <p:spPr>
          <a:xfrm>
            <a:off x="442392" y="1479064"/>
            <a:ext cx="457200" cy="365760"/>
          </a:xfrm>
          <a:prstGeom prst="ellipse">
            <a:avLst/>
          </a:prstGeom>
          <a:solidFill>
            <a:schemeClr val="dk2"/>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70" name="Google Shape;5070;p292"/>
          <p:cNvSpPr/>
          <p:nvPr/>
        </p:nvSpPr>
        <p:spPr>
          <a:xfrm>
            <a:off x="396672" y="1833384"/>
            <a:ext cx="548640" cy="731520"/>
          </a:xfrm>
          <a:prstGeom prst="roundRect">
            <a:avLst>
              <a:gd name="adj" fmla="val 16667"/>
            </a:avLst>
          </a:prstGeom>
          <a:solidFill>
            <a:schemeClr val="dk2"/>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71" name="Google Shape;5071;p292"/>
          <p:cNvSpPr/>
          <p:nvPr/>
        </p:nvSpPr>
        <p:spPr>
          <a:xfrm>
            <a:off x="683568" y="2520320"/>
            <a:ext cx="137160" cy="54864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72" name="Google Shape;5072;p292"/>
          <p:cNvSpPr/>
          <p:nvPr/>
        </p:nvSpPr>
        <p:spPr>
          <a:xfrm>
            <a:off x="5364088" y="1479064"/>
            <a:ext cx="457200" cy="365760"/>
          </a:xfrm>
          <a:prstGeom prst="ellipse">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73" name="Google Shape;5073;p292"/>
          <p:cNvSpPr/>
          <p:nvPr/>
        </p:nvSpPr>
        <p:spPr>
          <a:xfrm>
            <a:off x="5319504" y="1844824"/>
            <a:ext cx="548640" cy="731520"/>
          </a:xfrm>
          <a:prstGeom prst="roundRect">
            <a:avLst>
              <a:gd name="adj" fmla="val 16667"/>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74" name="Google Shape;5074;p292"/>
          <p:cNvSpPr/>
          <p:nvPr/>
        </p:nvSpPr>
        <p:spPr>
          <a:xfrm>
            <a:off x="5586968" y="2520320"/>
            <a:ext cx="137160" cy="5486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75" name="Google Shape;5075;p292"/>
          <p:cNvSpPr/>
          <p:nvPr/>
        </p:nvSpPr>
        <p:spPr>
          <a:xfrm>
            <a:off x="5442952" y="2520320"/>
            <a:ext cx="137160" cy="5486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5077" name="Google Shape;5077;p292" descr="egyptian.gif"/>
          <p:cNvPicPr preferRelativeResize="0"/>
          <p:nvPr/>
        </p:nvPicPr>
        <p:blipFill rotWithShape="1">
          <a:blip r:embed="rId5">
            <a:alphaModFix/>
          </a:blip>
          <a:srcRect/>
          <a:stretch/>
        </p:blipFill>
        <p:spPr>
          <a:xfrm>
            <a:off x="7058647" y="1340768"/>
            <a:ext cx="1689817" cy="1005840"/>
          </a:xfrm>
          <a:prstGeom prst="rect">
            <a:avLst/>
          </a:prstGeom>
          <a:noFill/>
          <a:ln>
            <a:noFill/>
          </a:ln>
        </p:spPr>
      </p:pic>
      <p:pic>
        <p:nvPicPr>
          <p:cNvPr id="5078" name="Google Shape;5078;p292" descr="egyptian.gif"/>
          <p:cNvPicPr preferRelativeResize="0"/>
          <p:nvPr/>
        </p:nvPicPr>
        <p:blipFill rotWithShape="1">
          <a:blip r:embed="rId5">
            <a:alphaModFix/>
          </a:blip>
          <a:srcRect/>
          <a:stretch/>
        </p:blipFill>
        <p:spPr>
          <a:xfrm rot="7200000">
            <a:off x="7549616" y="2302948"/>
            <a:ext cx="1689816" cy="1005840"/>
          </a:xfrm>
          <a:prstGeom prst="rect">
            <a:avLst/>
          </a:prstGeom>
          <a:noFill/>
          <a:ln>
            <a:noFill/>
          </a:ln>
        </p:spPr>
      </p:pic>
      <p:pic>
        <p:nvPicPr>
          <p:cNvPr id="5079" name="Google Shape;5079;p292" descr="egyptian.gif"/>
          <p:cNvPicPr preferRelativeResize="0"/>
          <p:nvPr/>
        </p:nvPicPr>
        <p:blipFill rotWithShape="1">
          <a:blip r:embed="rId5">
            <a:alphaModFix/>
          </a:blip>
          <a:srcRect/>
          <a:stretch/>
        </p:blipFill>
        <p:spPr>
          <a:xfrm rot="-7200000" flipH="1">
            <a:off x="6541507" y="2253067"/>
            <a:ext cx="1689812" cy="1005840"/>
          </a:xfrm>
          <a:prstGeom prst="rect">
            <a:avLst/>
          </a:prstGeom>
          <a:noFill/>
          <a:ln>
            <a:noFill/>
          </a:ln>
        </p:spPr>
      </p:pic>
      <p:pic>
        <p:nvPicPr>
          <p:cNvPr id="5080" name="Google Shape;5080;p292" descr="www.fg-a.com valentine 2-jumping-heart.gif"/>
          <p:cNvPicPr preferRelativeResize="0"/>
          <p:nvPr/>
        </p:nvPicPr>
        <p:blipFill rotWithShape="1">
          <a:blip r:embed="rId6">
            <a:alphaModFix/>
          </a:blip>
          <a:srcRect/>
          <a:stretch/>
        </p:blipFill>
        <p:spPr>
          <a:xfrm>
            <a:off x="7317432" y="1591444"/>
            <a:ext cx="1143000" cy="1333500"/>
          </a:xfrm>
          <a:prstGeom prst="rect">
            <a:avLst/>
          </a:prstGeom>
          <a:noFill/>
          <a:ln>
            <a:noFill/>
          </a:ln>
        </p:spPr>
      </p:pic>
      <p:sp>
        <p:nvSpPr>
          <p:cNvPr id="5081" name="Google Shape;5081;p292"/>
          <p:cNvSpPr/>
          <p:nvPr/>
        </p:nvSpPr>
        <p:spPr>
          <a:xfrm>
            <a:off x="4585712" y="1916832"/>
            <a:ext cx="274320" cy="182880"/>
          </a:xfrm>
          <a:prstGeom prst="rightArrow">
            <a:avLst>
              <a:gd name="adj1" fmla="val 50000"/>
              <a:gd name="adj2"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82" name="Google Shape;5082;p292"/>
          <p:cNvSpPr/>
          <p:nvPr/>
        </p:nvSpPr>
        <p:spPr>
          <a:xfrm>
            <a:off x="1109896" y="1877968"/>
            <a:ext cx="274320" cy="182880"/>
          </a:xfrm>
          <a:prstGeom prst="rightArrow">
            <a:avLst>
              <a:gd name="adj1" fmla="val 50000"/>
              <a:gd name="adj2" fmla="val 50000"/>
            </a:avLst>
          </a:prstGeom>
          <a:solidFill>
            <a:schemeClr val="dk2"/>
          </a:solidFill>
          <a:ln w="25400" cap="flat" cmpd="sng">
            <a:solidFill>
              <a:srgbClr val="00256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83" name="Google Shape;5083;p292"/>
          <p:cNvSpPr txBox="1"/>
          <p:nvPr/>
        </p:nvSpPr>
        <p:spPr>
          <a:xfrm>
            <a:off x="-297160" y="3189076"/>
            <a:ext cx="1844824" cy="1104020"/>
          </a:xfrm>
          <a:prstGeom prst="rect">
            <a:avLst/>
          </a:prstGeom>
          <a:noFill/>
          <a:ln>
            <a:noFill/>
          </a:ln>
        </p:spPr>
        <p:txBody>
          <a:bodyPr spcFirstLastPara="1" wrap="square" lIns="91425" tIns="45700" rIns="91425" bIns="45700" anchor="t" anchorCtr="0">
            <a:spAutoFit/>
          </a:bodyPr>
          <a:lstStyle/>
          <a:p>
            <a:pPr marL="0" marR="0" lvl="0" indent="0" algn="ctr" rtl="0">
              <a:lnSpc>
                <a:spcPct val="92857"/>
              </a:lnSpc>
              <a:spcBef>
                <a:spcPts val="0"/>
              </a:spcBef>
              <a:spcAft>
                <a:spcPts val="0"/>
              </a:spcAft>
              <a:buNone/>
            </a:pPr>
            <a:r>
              <a:rPr lang="en-US" sz="2800" b="1">
                <a:solidFill>
                  <a:schemeClr val="dk2"/>
                </a:solidFill>
                <a:latin typeface="Calibri"/>
                <a:ea typeface="Calibri"/>
                <a:cs typeface="Calibri"/>
                <a:sym typeface="Calibri"/>
              </a:rPr>
              <a:t>noir</a:t>
            </a:r>
            <a:endParaRPr/>
          </a:p>
          <a:p>
            <a:pPr marL="0" marR="0" lvl="0" indent="0" algn="ctr" rtl="0">
              <a:lnSpc>
                <a:spcPct val="92857"/>
              </a:lnSpc>
              <a:spcBef>
                <a:spcPts val="0"/>
              </a:spcBef>
              <a:spcAft>
                <a:spcPts val="0"/>
              </a:spcAft>
              <a:buNone/>
            </a:pPr>
            <a:r>
              <a:rPr lang="en-US" sz="2800" b="1">
                <a:solidFill>
                  <a:schemeClr val="dk2"/>
                </a:solidFill>
                <a:latin typeface="Calibri"/>
                <a:ea typeface="Calibri"/>
                <a:cs typeface="Calibri"/>
                <a:sym typeface="Calibri"/>
              </a:rPr>
              <a:t>noir</a:t>
            </a:r>
            <a:endParaRPr/>
          </a:p>
          <a:p>
            <a:pPr marL="0" marR="0" lvl="0" indent="0" algn="ctr" rtl="0">
              <a:lnSpc>
                <a:spcPct val="92857"/>
              </a:lnSpc>
              <a:spcBef>
                <a:spcPts val="0"/>
              </a:spcBef>
              <a:spcAft>
                <a:spcPts val="0"/>
              </a:spcAft>
              <a:buNone/>
            </a:pPr>
            <a:r>
              <a:rPr lang="en-US" sz="2800" b="1">
                <a:solidFill>
                  <a:schemeClr val="dk2"/>
                </a:solidFill>
                <a:latin typeface="Calibri"/>
                <a:ea typeface="Calibri"/>
                <a:cs typeface="Calibri"/>
                <a:sym typeface="Calibri"/>
              </a:rPr>
              <a:t>noir</a:t>
            </a:r>
            <a:endParaRPr/>
          </a:p>
        </p:txBody>
      </p:sp>
      <p:sp>
        <p:nvSpPr>
          <p:cNvPr id="5084" name="Google Shape;5084;p292"/>
          <p:cNvSpPr txBox="1"/>
          <p:nvPr/>
        </p:nvSpPr>
        <p:spPr>
          <a:xfrm>
            <a:off x="4499992" y="3189076"/>
            <a:ext cx="2160240" cy="1294545"/>
          </a:xfrm>
          <a:prstGeom prst="rect">
            <a:avLst/>
          </a:prstGeom>
          <a:noFill/>
          <a:ln>
            <a:noFill/>
          </a:ln>
        </p:spPr>
        <p:txBody>
          <a:bodyPr spcFirstLastPara="1" wrap="square" lIns="91425" tIns="45700" rIns="91425" bIns="45700" anchor="t" anchorCtr="0">
            <a:spAutoFit/>
          </a:bodyPr>
          <a:lstStyle/>
          <a:p>
            <a:pPr marL="0" marR="0" lvl="0" indent="0" algn="ctr" rtl="0">
              <a:lnSpc>
                <a:spcPct val="92857"/>
              </a:lnSpc>
              <a:spcBef>
                <a:spcPts val="0"/>
              </a:spcBef>
              <a:spcAft>
                <a:spcPts val="0"/>
              </a:spcAft>
              <a:buNone/>
            </a:pPr>
            <a:r>
              <a:rPr lang="en-US" sz="2800" b="1" dirty="0" err="1">
                <a:solidFill>
                  <a:schemeClr val="dk2"/>
                </a:solidFill>
                <a:latin typeface="Calibri"/>
                <a:ea typeface="Calibri"/>
                <a:cs typeface="Calibri"/>
                <a:sym typeface="Calibri"/>
              </a:rPr>
              <a:t>blanc</a:t>
            </a:r>
            <a:endParaRPr dirty="0"/>
          </a:p>
          <a:p>
            <a:pPr marL="0" marR="0" lvl="0" indent="0" algn="ctr" rtl="0">
              <a:lnSpc>
                <a:spcPct val="92857"/>
              </a:lnSpc>
              <a:spcBef>
                <a:spcPts val="0"/>
              </a:spcBef>
              <a:spcAft>
                <a:spcPts val="0"/>
              </a:spcAft>
              <a:buNone/>
            </a:pPr>
            <a:r>
              <a:rPr lang="en-US" sz="2800" b="1" dirty="0" err="1">
                <a:solidFill>
                  <a:schemeClr val="dk2"/>
                </a:solidFill>
                <a:latin typeface="Calibri"/>
                <a:ea typeface="Calibri"/>
                <a:cs typeface="Calibri"/>
                <a:sym typeface="Calibri"/>
              </a:rPr>
              <a:t>blanc</a:t>
            </a:r>
            <a:endParaRPr dirty="0"/>
          </a:p>
          <a:p>
            <a:pPr marL="0" marR="0" lvl="0" indent="0" algn="ctr" rtl="0">
              <a:lnSpc>
                <a:spcPct val="92857"/>
              </a:lnSpc>
              <a:spcBef>
                <a:spcPts val="0"/>
              </a:spcBef>
              <a:spcAft>
                <a:spcPts val="0"/>
              </a:spcAft>
              <a:buNone/>
            </a:pPr>
            <a:r>
              <a:rPr lang="en-US" sz="2800" b="1" dirty="0" err="1">
                <a:solidFill>
                  <a:schemeClr val="dk2"/>
                </a:solidFill>
                <a:latin typeface="Calibri"/>
                <a:ea typeface="Calibri"/>
                <a:cs typeface="Calibri"/>
                <a:sym typeface="Calibri"/>
              </a:rPr>
              <a:t>blanc</a:t>
            </a:r>
            <a:endParaRPr sz="2800" b="1" dirty="0">
              <a:solidFill>
                <a:schemeClr val="dk2"/>
              </a:solidFill>
              <a:latin typeface="Calibri"/>
              <a:ea typeface="Calibri"/>
              <a:cs typeface="Calibri"/>
              <a:sym typeface="Calibri"/>
            </a:endParaRPr>
          </a:p>
        </p:txBody>
      </p:sp>
      <p:sp>
        <p:nvSpPr>
          <p:cNvPr id="5085" name="Google Shape;5085;p292"/>
          <p:cNvSpPr txBox="1"/>
          <p:nvPr/>
        </p:nvSpPr>
        <p:spPr>
          <a:xfrm>
            <a:off x="6804248" y="3189076"/>
            <a:ext cx="2160240" cy="1092607"/>
          </a:xfrm>
          <a:prstGeom prst="rect">
            <a:avLst/>
          </a:prstGeom>
          <a:noFill/>
          <a:ln>
            <a:noFill/>
          </a:ln>
        </p:spPr>
        <p:txBody>
          <a:bodyPr spcFirstLastPara="1" wrap="square" lIns="91425" tIns="45700" rIns="91425" bIns="45700" anchor="t" anchorCtr="0">
            <a:spAutoFit/>
          </a:bodyPr>
          <a:lstStyle/>
          <a:p>
            <a:pPr marL="0" marR="0" lvl="0" indent="0" algn="ctr" rtl="0">
              <a:lnSpc>
                <a:spcPct val="92857"/>
              </a:lnSpc>
              <a:spcBef>
                <a:spcPts val="0"/>
              </a:spcBef>
              <a:spcAft>
                <a:spcPts val="0"/>
              </a:spcAft>
              <a:buNone/>
            </a:pPr>
            <a:r>
              <a:rPr lang="en-US" sz="2800" b="1">
                <a:solidFill>
                  <a:schemeClr val="dk2"/>
                </a:solidFill>
                <a:latin typeface="Calibri"/>
                <a:ea typeface="Calibri"/>
                <a:cs typeface="Calibri"/>
                <a:sym typeface="Calibri"/>
              </a:rPr>
              <a:t>un</a:t>
            </a:r>
            <a:endParaRPr/>
          </a:p>
          <a:p>
            <a:pPr marL="0" marR="0" lvl="0" indent="0" algn="ctr" rtl="0">
              <a:lnSpc>
                <a:spcPct val="92857"/>
              </a:lnSpc>
              <a:spcBef>
                <a:spcPts val="0"/>
              </a:spcBef>
              <a:spcAft>
                <a:spcPts val="0"/>
              </a:spcAft>
              <a:buNone/>
            </a:pPr>
            <a:r>
              <a:rPr lang="en-US" sz="2800" b="1">
                <a:solidFill>
                  <a:schemeClr val="dk2"/>
                </a:solidFill>
                <a:latin typeface="Calibri"/>
                <a:ea typeface="Calibri"/>
                <a:cs typeface="Calibri"/>
                <a:sym typeface="Calibri"/>
              </a:rPr>
              <a:t>un</a:t>
            </a:r>
            <a:endParaRPr/>
          </a:p>
          <a:p>
            <a:pPr marL="0" marR="0" lvl="0" indent="0" algn="ctr" rtl="0">
              <a:lnSpc>
                <a:spcPct val="92857"/>
              </a:lnSpc>
              <a:spcBef>
                <a:spcPts val="0"/>
              </a:spcBef>
              <a:spcAft>
                <a:spcPts val="0"/>
              </a:spcAft>
              <a:buNone/>
            </a:pPr>
            <a:r>
              <a:rPr lang="en-US" sz="2800" b="1">
                <a:solidFill>
                  <a:schemeClr val="dk2"/>
                </a:solidFill>
                <a:latin typeface="Calibri"/>
                <a:ea typeface="Calibri"/>
                <a:cs typeface="Calibri"/>
                <a:sym typeface="Calibri"/>
              </a:rPr>
              <a:t>un</a:t>
            </a:r>
            <a:endParaRPr sz="2800" b="1">
              <a:solidFill>
                <a:schemeClr val="dk2"/>
              </a:solidFill>
              <a:latin typeface="Calibri"/>
              <a:ea typeface="Calibri"/>
              <a:cs typeface="Calibri"/>
              <a:sym typeface="Calibri"/>
            </a:endParaRPr>
          </a:p>
        </p:txBody>
      </p:sp>
      <p:sp>
        <p:nvSpPr>
          <p:cNvPr id="5086" name="Google Shape;5086;p292"/>
          <p:cNvSpPr/>
          <p:nvPr/>
        </p:nvSpPr>
        <p:spPr>
          <a:xfrm>
            <a:off x="6313904" y="1916832"/>
            <a:ext cx="274320" cy="182880"/>
          </a:xfrm>
          <a:prstGeom prst="rightArrow">
            <a:avLst>
              <a:gd name="adj1" fmla="val 50000"/>
              <a:gd name="adj2"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87" name="Google Shape;5087;p292"/>
          <p:cNvSpPr/>
          <p:nvPr/>
        </p:nvSpPr>
        <p:spPr>
          <a:xfrm>
            <a:off x="5524104" y="1916832"/>
            <a:ext cx="128016" cy="6400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88" name="Google Shape;5088;p292"/>
          <p:cNvSpPr/>
          <p:nvPr/>
        </p:nvSpPr>
        <p:spPr>
          <a:xfrm>
            <a:off x="5338936" y="2067704"/>
            <a:ext cx="502920" cy="13716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89" name="Google Shape;5089;p292"/>
          <p:cNvSpPr txBox="1"/>
          <p:nvPr/>
        </p:nvSpPr>
        <p:spPr>
          <a:xfrm>
            <a:off x="909776" y="0"/>
            <a:ext cx="7406640" cy="954107"/>
          </a:xfrm>
          <a:prstGeom prst="rect">
            <a:avLst/>
          </a:prstGeom>
          <a:solidFill>
            <a:schemeClr val="lt1"/>
          </a:solidFill>
          <a:ln>
            <a:noFill/>
          </a:ln>
        </p:spPr>
        <p:txBody>
          <a:bodyPr spcFirstLastPara="1" wrap="square" lIns="91425" tIns="45700" rIns="91425" bIns="45700" anchor="t" anchorCtr="0">
            <a:spAutoFit/>
          </a:bodyPr>
          <a:lstStyle/>
          <a:p>
            <a:pPr marL="514350" marR="0" lvl="0" indent="-514350" algn="ctr" rtl="0">
              <a:spcBef>
                <a:spcPts val="0"/>
              </a:spcBef>
              <a:spcAft>
                <a:spcPts val="0"/>
              </a:spcAft>
              <a:buClr>
                <a:srgbClr val="FF0000"/>
              </a:buClr>
              <a:buSzPts val="2800"/>
              <a:buFont typeface="Calibri"/>
              <a:buAutoNum type="arabicPeriod"/>
            </a:pPr>
            <a:r>
              <a:rPr lang="en-US" sz="2800" b="1">
                <a:solidFill>
                  <a:srgbClr val="FF0000"/>
                </a:solidFill>
                <a:latin typeface="Calibri"/>
                <a:ea typeface="Calibri"/>
                <a:cs typeface="Calibri"/>
                <a:sym typeface="Calibri"/>
              </a:rPr>
              <a:t>justifié en Christ la justice de Dieu.</a:t>
            </a:r>
            <a:endParaRPr/>
          </a:p>
          <a:p>
            <a:pPr marL="514350" marR="0" lvl="0" indent="-514350" algn="ctr" rtl="0">
              <a:spcBef>
                <a:spcPts val="0"/>
              </a:spcBef>
              <a:spcAft>
                <a:spcPts val="0"/>
              </a:spcAft>
              <a:buNone/>
            </a:pPr>
            <a:r>
              <a:rPr lang="en-US" sz="2800" b="1">
                <a:solidFill>
                  <a:srgbClr val="FF0000"/>
                </a:solidFill>
                <a:latin typeface="Calibri"/>
                <a:ea typeface="Calibri"/>
                <a:cs typeface="Calibri"/>
                <a:sym typeface="Calibri"/>
              </a:rPr>
              <a:t>Merci, Seigneur!</a:t>
            </a:r>
            <a:endParaRPr sz="2800">
              <a:solidFill>
                <a:srgbClr val="FF0000"/>
              </a:solidFill>
              <a:latin typeface="Calibri"/>
              <a:ea typeface="Calibri"/>
              <a:cs typeface="Calibri"/>
              <a:sym typeface="Calibri"/>
            </a:endParaRPr>
          </a:p>
        </p:txBody>
      </p:sp>
      <p:sp>
        <p:nvSpPr>
          <p:cNvPr id="5090" name="Google Shape;5090;p292"/>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sp>
        <p:nvSpPr>
          <p:cNvPr id="5091" name="Google Shape;5091;p292"/>
          <p:cNvSpPr txBox="1"/>
          <p:nvPr/>
        </p:nvSpPr>
        <p:spPr>
          <a:xfrm>
            <a:off x="2225432" y="3212976"/>
            <a:ext cx="1554480" cy="2743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 GospelGifs.com </a:t>
            </a:r>
            <a:endParaRPr/>
          </a:p>
          <a:p>
            <a:pPr marL="0" marR="0" lvl="0" indent="0" algn="l" rtl="0">
              <a:spcBef>
                <a:spcPts val="0"/>
              </a:spcBef>
              <a:spcAft>
                <a:spcPts val="0"/>
              </a:spcAft>
              <a:buNone/>
            </a:pPr>
            <a:endParaRPr sz="1200">
              <a:solidFill>
                <a:schemeClr val="lt1"/>
              </a:solidFill>
              <a:latin typeface="Arial"/>
              <a:ea typeface="Arial"/>
              <a:cs typeface="Arial"/>
              <a:sym typeface="Arial"/>
            </a:endParaRPr>
          </a:p>
        </p:txBody>
      </p:sp>
      <p:sp>
        <p:nvSpPr>
          <p:cNvPr id="5092" name="Google Shape;5092;p292"/>
          <p:cNvSpPr txBox="1"/>
          <p:nvPr/>
        </p:nvSpPr>
        <p:spPr>
          <a:xfrm rot="5400000">
            <a:off x="7713641" y="3404029"/>
            <a:ext cx="2232247" cy="55399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F2F2F2"/>
                </a:solidFill>
                <a:latin typeface="Arial"/>
                <a:ea typeface="Arial"/>
                <a:cs typeface="Arial"/>
                <a:sym typeface="Arial"/>
              </a:rPr>
              <a:t>pulsing heart © clipartbest.com</a:t>
            </a:r>
            <a:endParaRPr/>
          </a:p>
          <a:p>
            <a:pPr marL="0" marR="0" lvl="0" indent="0" algn="ctr" rtl="0">
              <a:spcBef>
                <a:spcPts val="0"/>
              </a:spcBef>
              <a:spcAft>
                <a:spcPts val="0"/>
              </a:spcAft>
              <a:buNone/>
            </a:pPr>
            <a:r>
              <a:rPr lang="en-US" sz="1000">
                <a:solidFill>
                  <a:srgbClr val="F2F2F2"/>
                </a:solidFill>
                <a:latin typeface="Arial"/>
                <a:ea typeface="Arial"/>
                <a:cs typeface="Arial"/>
                <a:sym typeface="Arial"/>
              </a:rPr>
              <a:t>Jumping heart © www.fg-a.com</a:t>
            </a:r>
            <a:endParaRPr/>
          </a:p>
          <a:p>
            <a:pPr marL="0" marR="0" lvl="0" indent="0" algn="ctr" rtl="0">
              <a:spcBef>
                <a:spcPts val="0"/>
              </a:spcBef>
              <a:spcAft>
                <a:spcPts val="0"/>
              </a:spcAft>
              <a:buNone/>
            </a:pPr>
            <a:r>
              <a:rPr lang="en-US" sz="1000">
                <a:solidFill>
                  <a:srgbClr val="F2F2F2"/>
                </a:solidFill>
                <a:latin typeface="Arial"/>
                <a:ea typeface="Arial"/>
                <a:cs typeface="Arial"/>
                <a:sym typeface="Arial"/>
              </a:rPr>
              <a:t>smiley © sherv.net</a:t>
            </a:r>
            <a:endParaRPr/>
          </a:p>
        </p:txBody>
      </p:sp>
      <p:sp>
        <p:nvSpPr>
          <p:cNvPr id="5093" name="Google Shape;5093;p292"/>
          <p:cNvSpPr txBox="1"/>
          <p:nvPr/>
        </p:nvSpPr>
        <p:spPr>
          <a:xfrm>
            <a:off x="0" y="4611231"/>
            <a:ext cx="9144000" cy="181588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 Car, comme par la désobéissance d'un seul homme (Adam) beaucoup ont été rendus pécheurs,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de même </a:t>
            </a:r>
            <a:r>
              <a:rPr lang="en-US" sz="2800" b="1" u="sng">
                <a:solidFill>
                  <a:schemeClr val="dk2"/>
                </a:solidFill>
                <a:latin typeface="Calibri"/>
                <a:ea typeface="Calibri"/>
                <a:cs typeface="Calibri"/>
                <a:sym typeface="Calibri"/>
              </a:rPr>
              <a:t>par l'obéissance d'un seul</a:t>
            </a:r>
            <a:r>
              <a:rPr lang="en-US" sz="2800" b="1">
                <a:solidFill>
                  <a:schemeClr val="dk2"/>
                </a:solidFill>
                <a:latin typeface="Calibri"/>
                <a:ea typeface="Calibri"/>
                <a:cs typeface="Calibri"/>
                <a:sym typeface="Calibri"/>
              </a:rPr>
              <a:t> (Christ) </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beaucoup seront </a:t>
            </a:r>
            <a:r>
              <a:rPr lang="en-US" sz="2800" b="1">
                <a:solidFill>
                  <a:srgbClr val="FF0000"/>
                </a:solidFill>
                <a:latin typeface="Calibri"/>
                <a:ea typeface="Calibri"/>
                <a:cs typeface="Calibri"/>
                <a:sym typeface="Calibri"/>
              </a:rPr>
              <a:t>rendus justes</a:t>
            </a:r>
            <a:r>
              <a:rPr lang="en-US" sz="2800" b="1">
                <a:solidFill>
                  <a:schemeClr val="dk2"/>
                </a:solidFill>
                <a:latin typeface="Calibri"/>
                <a:ea typeface="Calibri"/>
                <a:cs typeface="Calibri"/>
                <a:sym typeface="Calibri"/>
              </a:rPr>
              <a:t> »  Rom 5:19</a:t>
            </a:r>
            <a:endParaRPr/>
          </a:p>
        </p:txBody>
      </p:sp>
      <p:sp>
        <p:nvSpPr>
          <p:cNvPr id="34" name="WordArt 2"/>
          <p:cNvSpPr>
            <a:spLocks noChangeArrowheads="1" noChangeShapeType="1" noTextEdit="1"/>
          </p:cNvSpPr>
          <p:nvPr/>
        </p:nvSpPr>
        <p:spPr bwMode="auto">
          <a:xfrm>
            <a:off x="6826976" y="1180132"/>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Le Seigneur</a:t>
            </a:r>
            <a:endParaRPr lang="en-CA" sz="1200" kern="10" spc="0" dirty="0">
              <a:ln w="9525">
                <a:solidFill>
                  <a:srgbClr val="000000"/>
                </a:solidFill>
                <a:round/>
                <a:headEnd/>
                <a:tailEnd/>
              </a:ln>
              <a:solidFill>
                <a:srgbClr val="FFC000"/>
              </a:solidFill>
              <a:effectLst/>
            </a:endParaRPr>
          </a:p>
        </p:txBody>
      </p:sp>
    </p:spTree>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Shape 5097"/>
        <p:cNvGrpSpPr/>
        <p:nvPr/>
      </p:nvGrpSpPr>
      <p:grpSpPr>
        <a:xfrm>
          <a:off x="0" y="0"/>
          <a:ext cx="0" cy="0"/>
          <a:chOff x="0" y="0"/>
          <a:chExt cx="0" cy="0"/>
        </a:xfrm>
      </p:grpSpPr>
      <p:sp>
        <p:nvSpPr>
          <p:cNvPr id="5098" name="Google Shape;5098;p293"/>
          <p:cNvSpPr txBox="1">
            <a:spLocks noGrp="1"/>
          </p:cNvSpPr>
          <p:nvPr>
            <p:ph type="title"/>
          </p:nvPr>
        </p:nvSpPr>
        <p:spPr>
          <a:xfrm>
            <a:off x="0" y="2845811"/>
            <a:ext cx="9144000" cy="1143000"/>
          </a:xfrm>
          <a:prstGeom prst="rect">
            <a:avLst/>
          </a:prstGeom>
          <a:noFill/>
          <a:ln>
            <a:noFill/>
          </a:ln>
        </p:spPr>
        <p:txBody>
          <a:bodyPr spcFirstLastPara="1" wrap="square" lIns="91425" tIns="45700" rIns="91425" bIns="45700" anchor="ctr" anchorCtr="0">
            <a:noAutofit/>
          </a:bodyPr>
          <a:lstStyle/>
          <a:p>
            <a:pPr marL="0" lvl="0" indent="0" algn="ctr" rtl="0">
              <a:lnSpc>
                <a:spcPts val="3000"/>
              </a:lnSpc>
              <a:spcBef>
                <a:spcPts val="0"/>
              </a:spcBef>
              <a:spcAft>
                <a:spcPts val="0"/>
              </a:spcAft>
              <a:buNone/>
            </a:pPr>
            <a:r>
              <a:rPr lang="en-US" sz="2800" b="1" dirty="0">
                <a:solidFill>
                  <a:schemeClr val="lt1"/>
                </a:solidFill>
                <a:latin typeface="Calibri"/>
                <a:ea typeface="Calibri"/>
                <a:cs typeface="Calibri"/>
                <a:sym typeface="Calibri"/>
              </a:rPr>
              <a:t>Merci, Seigneur, pour deux </a:t>
            </a:r>
            <a:r>
              <a:rPr lang="en-US" sz="2800" b="1" dirty="0" err="1">
                <a:solidFill>
                  <a:schemeClr val="lt1"/>
                </a:solidFill>
                <a:latin typeface="Calibri"/>
                <a:ea typeface="Calibri"/>
                <a:cs typeface="Calibri"/>
                <a:sym typeface="Calibri"/>
              </a:rPr>
              <a:t>façons</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dont</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tu</a:t>
            </a:r>
            <a:r>
              <a:rPr lang="en-US" sz="2800" b="1" dirty="0">
                <a:solidFill>
                  <a:schemeClr val="lt1"/>
                </a:solidFill>
                <a:latin typeface="Calibri"/>
                <a:ea typeface="Calibri"/>
                <a:cs typeface="Calibri"/>
                <a:sym typeface="Calibri"/>
              </a:rPr>
              <a:t> es </a:t>
            </a:r>
            <a:r>
              <a:rPr lang="en-US" sz="2800" b="1" dirty="0" err="1">
                <a:solidFill>
                  <a:schemeClr val="lt1"/>
                </a:solidFill>
                <a:latin typeface="Calibri"/>
                <a:ea typeface="Calibri"/>
                <a:cs typeface="Calibri"/>
                <a:sym typeface="Calibri"/>
              </a:rPr>
              <a:t>juste</a:t>
            </a:r>
            <a:r>
              <a:rPr lang="en-US" sz="2800" b="1" dirty="0">
                <a:solidFill>
                  <a:schemeClr val="lt1"/>
                </a:solidFill>
                <a:latin typeface="Calibri"/>
                <a:ea typeface="Calibri"/>
                <a:cs typeface="Calibri"/>
                <a:sym typeface="Calibri"/>
              </a:rPr>
              <a:t>  </a:t>
            </a:r>
            <a:r>
              <a:rPr lang="en-US" sz="2800" b="1" dirty="0" smtClean="0">
                <a:solidFill>
                  <a:schemeClr val="lt1"/>
                </a:solidFill>
                <a:latin typeface="Calibri"/>
                <a:ea typeface="Calibri"/>
                <a:cs typeface="Calibri"/>
                <a:sym typeface="Calibri"/>
              </a:rPr>
              <a:t/>
            </a:r>
            <a:br>
              <a:rPr lang="en-US" sz="2800" b="1" dirty="0" smtClean="0">
                <a:solidFill>
                  <a:schemeClr val="lt1"/>
                </a:solidFill>
                <a:latin typeface="Calibri"/>
                <a:ea typeface="Calibri"/>
                <a:cs typeface="Calibri"/>
                <a:sym typeface="Calibri"/>
              </a:rPr>
            </a:br>
            <a:r>
              <a:rPr lang="en-US" sz="2800" b="1" dirty="0" smtClean="0">
                <a:solidFill>
                  <a:schemeClr val="lt1"/>
                </a:solidFill>
                <a:latin typeface="Calibri"/>
                <a:ea typeface="Calibri"/>
                <a:cs typeface="Calibri"/>
                <a:sym typeface="Calibri"/>
              </a:rPr>
              <a:t>et </a:t>
            </a:r>
            <a:r>
              <a:rPr lang="en-US" sz="2800" b="1" dirty="0" err="1">
                <a:solidFill>
                  <a:schemeClr val="lt1"/>
                </a:solidFill>
                <a:latin typeface="Calibri"/>
                <a:ea typeface="Calibri"/>
                <a:cs typeface="Calibri"/>
                <a:sym typeface="Calibri"/>
              </a:rPr>
              <a:t>justifie</a:t>
            </a:r>
            <a:r>
              <a:rPr lang="en-US" sz="2800" b="1" dirty="0">
                <a:solidFill>
                  <a:schemeClr val="lt1"/>
                </a:solidFill>
                <a:latin typeface="Calibri"/>
                <a:ea typeface="Calibri"/>
                <a:cs typeface="Calibri"/>
                <a:sym typeface="Calibri"/>
              </a:rPr>
              <a:t> </a:t>
            </a:r>
            <a:r>
              <a:rPr lang="en-US" sz="2800" b="1" dirty="0" smtClean="0">
                <a:solidFill>
                  <a:schemeClr val="lt1"/>
                </a:solidFill>
                <a:latin typeface="Calibri"/>
                <a:ea typeface="Calibri"/>
                <a:cs typeface="Calibri"/>
                <a:sym typeface="Calibri"/>
              </a:rPr>
              <a:t>les </a:t>
            </a:r>
            <a:r>
              <a:rPr lang="en-US" sz="2800" b="1" dirty="0" err="1">
                <a:solidFill>
                  <a:schemeClr val="lt1"/>
                </a:solidFill>
                <a:latin typeface="Calibri"/>
                <a:ea typeface="Calibri"/>
                <a:cs typeface="Calibri"/>
                <a:sym typeface="Calibri"/>
              </a:rPr>
              <a:t>pécheurs</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coupables</a:t>
            </a:r>
            <a:r>
              <a:rPr lang="en-US" sz="2800" b="1" dirty="0">
                <a:solidFill>
                  <a:schemeClr val="lt1"/>
                </a:solidFill>
                <a:latin typeface="Calibri"/>
                <a:ea typeface="Calibri"/>
                <a:cs typeface="Calibri"/>
                <a:sym typeface="Calibri"/>
              </a:rPr>
              <a:t> qui </a:t>
            </a:r>
            <a:r>
              <a:rPr lang="en-US" sz="2800" b="1" dirty="0" err="1">
                <a:solidFill>
                  <a:schemeClr val="lt1"/>
                </a:solidFill>
                <a:latin typeface="Calibri"/>
                <a:ea typeface="Calibri"/>
                <a:cs typeface="Calibri"/>
                <a:sym typeface="Calibri"/>
              </a:rPr>
              <a:t>méritent</a:t>
            </a:r>
            <a:r>
              <a:rPr lang="en-US" sz="2800" b="1" dirty="0">
                <a:solidFill>
                  <a:schemeClr val="lt1"/>
                </a:solidFill>
                <a:latin typeface="Calibri"/>
                <a:ea typeface="Calibri"/>
                <a:cs typeface="Calibri"/>
                <a:sym typeface="Calibri"/>
              </a:rPr>
              <a:t> </a:t>
            </a:r>
            <a:r>
              <a:rPr lang="en-US" sz="2800" b="1" dirty="0" smtClean="0">
                <a:solidFill>
                  <a:schemeClr val="lt1"/>
                </a:solidFill>
                <a:latin typeface="Calibri"/>
                <a:ea typeface="Calibri"/>
                <a:cs typeface="Calibri"/>
                <a:sym typeface="Calibri"/>
              </a:rPr>
              <a:t/>
            </a:r>
            <a:br>
              <a:rPr lang="en-US" sz="2800" b="1" dirty="0" smtClean="0">
                <a:solidFill>
                  <a:schemeClr val="lt1"/>
                </a:solidFill>
                <a:latin typeface="Calibri"/>
                <a:ea typeface="Calibri"/>
                <a:cs typeface="Calibri"/>
                <a:sym typeface="Calibri"/>
              </a:rPr>
            </a:br>
            <a:r>
              <a:rPr lang="en-US" sz="2800" b="1" dirty="0" smtClean="0">
                <a:solidFill>
                  <a:schemeClr val="lt1"/>
                </a:solidFill>
                <a:latin typeface="Calibri"/>
                <a:ea typeface="Calibri"/>
                <a:cs typeface="Calibri"/>
                <a:sym typeface="Calibri"/>
              </a:rPr>
              <a:t>ton </a:t>
            </a:r>
            <a:r>
              <a:rPr lang="en-US" sz="2800" b="1" dirty="0" err="1">
                <a:solidFill>
                  <a:schemeClr val="lt1"/>
                </a:solidFill>
                <a:latin typeface="Calibri"/>
                <a:ea typeface="Calibri"/>
                <a:cs typeface="Calibri"/>
                <a:sym typeface="Calibri"/>
              </a:rPr>
              <a:t>juste</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jugement</a:t>
            </a:r>
            <a:r>
              <a:rPr lang="en-US" sz="2800" b="1" dirty="0">
                <a:solidFill>
                  <a:schemeClr val="lt1"/>
                </a:solidFill>
                <a:latin typeface="Calibri"/>
                <a:ea typeface="Calibri"/>
                <a:cs typeface="Calibri"/>
                <a:sym typeface="Calibri"/>
              </a:rPr>
              <a:t>. </a:t>
            </a:r>
            <a:r>
              <a:rPr lang="en-US" sz="2400" b="1" dirty="0">
                <a:solidFill>
                  <a:schemeClr val="lt1"/>
                </a:solidFill>
                <a:latin typeface="Calibri"/>
                <a:ea typeface="Calibri"/>
                <a:cs typeface="Calibri"/>
                <a:sym typeface="Calibri"/>
              </a:rPr>
              <a:t/>
            </a:r>
            <a:br>
              <a:rPr lang="en-US" sz="2400" b="1" dirty="0">
                <a:solidFill>
                  <a:schemeClr val="lt1"/>
                </a:solidFill>
                <a:latin typeface="Calibri"/>
                <a:ea typeface="Calibri"/>
                <a:cs typeface="Calibri"/>
                <a:sym typeface="Calibri"/>
              </a:rPr>
            </a:br>
            <a:r>
              <a:rPr lang="en-US" sz="1600" b="1" dirty="0">
                <a:solidFill>
                  <a:schemeClr val="dk2"/>
                </a:solidFill>
                <a:latin typeface="Calibri"/>
                <a:ea typeface="Calibri"/>
                <a:cs typeface="Calibri"/>
                <a:sym typeface="Calibri"/>
              </a:rPr>
              <a:t/>
            </a:r>
            <a:br>
              <a:rPr lang="en-US" sz="1600" b="1" dirty="0">
                <a:solidFill>
                  <a:schemeClr val="dk2"/>
                </a:solidFill>
                <a:latin typeface="Calibri"/>
                <a:ea typeface="Calibri"/>
                <a:cs typeface="Calibri"/>
                <a:sym typeface="Calibri"/>
              </a:rPr>
            </a:br>
            <a:r>
              <a:rPr lang="en-US" sz="2800" b="1" dirty="0">
                <a:solidFill>
                  <a:srgbClr val="FFC000"/>
                </a:solidFill>
                <a:latin typeface="Calibri"/>
                <a:ea typeface="Calibri"/>
                <a:cs typeface="Calibri"/>
                <a:sym typeface="Calibri"/>
              </a:rPr>
              <a:t>1. Merci pour </a:t>
            </a:r>
            <a:r>
              <a:rPr lang="en-US" sz="2800" b="1" dirty="0" err="1">
                <a:solidFill>
                  <a:srgbClr val="FFC000"/>
                </a:solidFill>
                <a:latin typeface="Calibri"/>
                <a:ea typeface="Calibri"/>
                <a:cs typeface="Calibri"/>
                <a:sym typeface="Calibri"/>
              </a:rPr>
              <a:t>votre</a:t>
            </a:r>
            <a:r>
              <a:rPr lang="en-US" sz="2800" b="1" dirty="0">
                <a:solidFill>
                  <a:srgbClr val="FFC000"/>
                </a:solidFill>
                <a:latin typeface="Calibri"/>
                <a:ea typeface="Calibri"/>
                <a:cs typeface="Calibri"/>
                <a:sym typeface="Calibri"/>
              </a:rPr>
              <a:t> </a:t>
            </a:r>
            <a:r>
              <a:rPr lang="en-US" sz="2800" b="1" dirty="0" err="1">
                <a:solidFill>
                  <a:srgbClr val="FFC000"/>
                </a:solidFill>
                <a:latin typeface="Calibri"/>
                <a:ea typeface="Calibri"/>
                <a:cs typeface="Calibri"/>
                <a:sym typeface="Calibri"/>
              </a:rPr>
              <a:t>Fils</a:t>
            </a:r>
            <a:r>
              <a:rPr lang="en-US" sz="2800" b="1" dirty="0">
                <a:solidFill>
                  <a:srgbClr val="FFC000"/>
                </a:solidFill>
                <a:latin typeface="Calibri"/>
                <a:ea typeface="Calibri"/>
                <a:cs typeface="Calibri"/>
                <a:sym typeface="Calibri"/>
              </a:rPr>
              <a:t> </a:t>
            </a:r>
            <a:r>
              <a:rPr lang="en-US" sz="2800" b="1" dirty="0" err="1">
                <a:solidFill>
                  <a:srgbClr val="FFC000"/>
                </a:solidFill>
                <a:latin typeface="Calibri"/>
                <a:ea typeface="Calibri"/>
                <a:cs typeface="Calibri"/>
                <a:sym typeface="Calibri"/>
              </a:rPr>
              <a:t>infiniment</a:t>
            </a:r>
            <a:r>
              <a:rPr lang="en-US" sz="2800" b="1" dirty="0">
                <a:solidFill>
                  <a:srgbClr val="FFC000"/>
                </a:solidFill>
                <a:latin typeface="Calibri"/>
                <a:ea typeface="Calibri"/>
                <a:cs typeface="Calibri"/>
                <a:sym typeface="Calibri"/>
              </a:rPr>
              <a:t> </a:t>
            </a:r>
            <a:r>
              <a:rPr lang="en-US" sz="2800" b="1" dirty="0" err="1">
                <a:solidFill>
                  <a:srgbClr val="FFC000"/>
                </a:solidFill>
                <a:latin typeface="Calibri"/>
                <a:ea typeface="Calibri"/>
                <a:cs typeface="Calibri"/>
                <a:sym typeface="Calibri"/>
              </a:rPr>
              <a:t>juste</a:t>
            </a:r>
            <a:r>
              <a:rPr lang="en-US" sz="2800" b="1" dirty="0">
                <a:solidFill>
                  <a:srgbClr val="FFC000"/>
                </a:solidFill>
                <a:latin typeface="Calibri"/>
                <a:ea typeface="Calibri"/>
                <a:cs typeface="Calibri"/>
                <a:sym typeface="Calibri"/>
              </a:rPr>
              <a:t> qui </a:t>
            </a:r>
            <a:r>
              <a:rPr lang="en-US" sz="2800" b="1" dirty="0" err="1">
                <a:solidFill>
                  <a:srgbClr val="FFC000"/>
                </a:solidFill>
                <a:latin typeface="Calibri"/>
                <a:ea typeface="Calibri"/>
                <a:cs typeface="Calibri"/>
                <a:sym typeface="Calibri"/>
              </a:rPr>
              <a:t>est</a:t>
            </a:r>
            <a:r>
              <a:rPr lang="en-US" sz="2800" b="1" dirty="0">
                <a:solidFill>
                  <a:srgbClr val="FFC000"/>
                </a:solidFill>
                <a:latin typeface="Calibri"/>
                <a:ea typeface="Calibri"/>
                <a:cs typeface="Calibri"/>
                <a:sym typeface="Calibri"/>
              </a:rPr>
              <a:t> </a:t>
            </a:r>
            <a:r>
              <a:rPr lang="en-US" sz="2800" b="1" dirty="0" err="1">
                <a:solidFill>
                  <a:srgbClr val="FFC000"/>
                </a:solidFill>
                <a:latin typeface="Calibri"/>
                <a:ea typeface="Calibri"/>
                <a:cs typeface="Calibri"/>
                <a:sym typeface="Calibri"/>
              </a:rPr>
              <a:t>votre</a:t>
            </a:r>
            <a:r>
              <a:rPr lang="en-US" sz="2800" b="1" dirty="0">
                <a:solidFill>
                  <a:srgbClr val="FFC000"/>
                </a:solidFill>
                <a:latin typeface="Calibri"/>
                <a:ea typeface="Calibri"/>
                <a:cs typeface="Calibri"/>
                <a:sym typeface="Calibri"/>
              </a:rPr>
              <a:t> sacrifice </a:t>
            </a:r>
            <a:r>
              <a:rPr lang="en-US" sz="2800" b="1" dirty="0" err="1">
                <a:solidFill>
                  <a:srgbClr val="FFC000"/>
                </a:solidFill>
                <a:latin typeface="Calibri"/>
                <a:ea typeface="Calibri"/>
                <a:cs typeface="Calibri"/>
                <a:sym typeface="Calibri"/>
              </a:rPr>
              <a:t>vraiment</a:t>
            </a:r>
            <a:r>
              <a:rPr lang="en-US" sz="2800" b="1" dirty="0">
                <a:solidFill>
                  <a:srgbClr val="FFC000"/>
                </a:solidFill>
                <a:latin typeface="Calibri"/>
                <a:ea typeface="Calibri"/>
                <a:cs typeface="Calibri"/>
                <a:sym typeface="Calibri"/>
              </a:rPr>
              <a:t> </a:t>
            </a:r>
            <a:r>
              <a:rPr lang="en-US" sz="2800" b="1" dirty="0" err="1">
                <a:solidFill>
                  <a:srgbClr val="FFC000"/>
                </a:solidFill>
                <a:latin typeface="Calibri"/>
                <a:ea typeface="Calibri"/>
                <a:cs typeface="Calibri"/>
                <a:sym typeface="Calibri"/>
              </a:rPr>
              <a:t>juste</a:t>
            </a:r>
            <a:r>
              <a:rPr lang="en-US" sz="2800" b="1" dirty="0">
                <a:solidFill>
                  <a:srgbClr val="FFC000"/>
                </a:solidFill>
                <a:latin typeface="Calibri"/>
                <a:ea typeface="Calibri"/>
                <a:cs typeface="Calibri"/>
                <a:sym typeface="Calibri"/>
              </a:rPr>
              <a:t> </a:t>
            </a:r>
            <a:r>
              <a:rPr lang="en-US" sz="2800" b="1" dirty="0" err="1">
                <a:solidFill>
                  <a:srgbClr val="FFC000"/>
                </a:solidFill>
                <a:latin typeface="Calibri"/>
                <a:ea typeface="Calibri"/>
                <a:cs typeface="Calibri"/>
                <a:sym typeface="Calibri"/>
              </a:rPr>
              <a:t>d'expiation</a:t>
            </a:r>
            <a:r>
              <a:rPr lang="en-US" sz="2800" b="1" dirty="0">
                <a:solidFill>
                  <a:srgbClr val="FFC000"/>
                </a:solidFill>
                <a:latin typeface="Calibri"/>
                <a:ea typeface="Calibri"/>
                <a:cs typeface="Calibri"/>
                <a:sym typeface="Calibri"/>
              </a:rPr>
              <a:t> </a:t>
            </a:r>
            <a:r>
              <a:rPr lang="en-US" sz="2800" b="1" dirty="0" err="1">
                <a:solidFill>
                  <a:srgbClr val="FFC000"/>
                </a:solidFill>
                <a:latin typeface="Calibri"/>
                <a:ea typeface="Calibri"/>
                <a:cs typeface="Calibri"/>
                <a:sym typeface="Calibri"/>
              </a:rPr>
              <a:t>afin</a:t>
            </a:r>
            <a:r>
              <a:rPr lang="en-US" sz="2800" b="1" dirty="0">
                <a:solidFill>
                  <a:srgbClr val="FFC000"/>
                </a:solidFill>
                <a:latin typeface="Calibri"/>
                <a:ea typeface="Calibri"/>
                <a:cs typeface="Calibri"/>
                <a:sym typeface="Calibri"/>
              </a:rPr>
              <a:t> que </a:t>
            </a:r>
            <a:r>
              <a:rPr lang="en-US" sz="2800" b="1" dirty="0" err="1">
                <a:solidFill>
                  <a:srgbClr val="FFC000"/>
                </a:solidFill>
                <a:latin typeface="Calibri"/>
                <a:ea typeface="Calibri"/>
                <a:cs typeface="Calibri"/>
                <a:sym typeface="Calibri"/>
              </a:rPr>
              <a:t>vous</a:t>
            </a:r>
            <a:r>
              <a:rPr lang="en-US" sz="2800" b="1" dirty="0">
                <a:solidFill>
                  <a:srgbClr val="FFC000"/>
                </a:solidFill>
                <a:latin typeface="Calibri"/>
                <a:ea typeface="Calibri"/>
                <a:cs typeface="Calibri"/>
                <a:sym typeface="Calibri"/>
              </a:rPr>
              <a:t> </a:t>
            </a:r>
            <a:r>
              <a:rPr lang="en-US" sz="2800" b="1" dirty="0" err="1">
                <a:solidFill>
                  <a:srgbClr val="FFC000"/>
                </a:solidFill>
                <a:latin typeface="Calibri"/>
                <a:ea typeface="Calibri"/>
                <a:cs typeface="Calibri"/>
                <a:sym typeface="Calibri"/>
              </a:rPr>
              <a:t>considériez</a:t>
            </a:r>
            <a:r>
              <a:rPr lang="en-US" sz="2800" b="1" dirty="0">
                <a:solidFill>
                  <a:srgbClr val="FFC000"/>
                </a:solidFill>
                <a:latin typeface="Calibri"/>
                <a:ea typeface="Calibri"/>
                <a:cs typeface="Calibri"/>
                <a:sym typeface="Calibri"/>
              </a:rPr>
              <a:t> à </a:t>
            </a:r>
            <a:r>
              <a:rPr lang="en-US" sz="2800" b="1" dirty="0" err="1">
                <a:solidFill>
                  <a:srgbClr val="FFC000"/>
                </a:solidFill>
                <a:latin typeface="Calibri"/>
                <a:ea typeface="Calibri"/>
                <a:cs typeface="Calibri"/>
                <a:sym typeface="Calibri"/>
              </a:rPr>
              <a:t>juste</a:t>
            </a:r>
            <a:r>
              <a:rPr lang="en-US" sz="2800" b="1" dirty="0">
                <a:solidFill>
                  <a:srgbClr val="FFC000"/>
                </a:solidFill>
                <a:latin typeface="Calibri"/>
                <a:ea typeface="Calibri"/>
                <a:cs typeface="Calibri"/>
                <a:sym typeface="Calibri"/>
              </a:rPr>
              <a:t> </a:t>
            </a:r>
            <a:r>
              <a:rPr lang="en-US" sz="2800" b="1" dirty="0" err="1">
                <a:solidFill>
                  <a:srgbClr val="FFC000"/>
                </a:solidFill>
                <a:latin typeface="Calibri"/>
                <a:ea typeface="Calibri"/>
                <a:cs typeface="Calibri"/>
                <a:sym typeface="Calibri"/>
              </a:rPr>
              <a:t>titre</a:t>
            </a:r>
            <a:r>
              <a:rPr lang="en-US" sz="2800" b="1" dirty="0">
                <a:solidFill>
                  <a:srgbClr val="FFC000"/>
                </a:solidFill>
                <a:latin typeface="Calibri"/>
                <a:ea typeface="Calibri"/>
                <a:cs typeface="Calibri"/>
                <a:sym typeface="Calibri"/>
              </a:rPr>
              <a:t> </a:t>
            </a:r>
            <a:r>
              <a:rPr lang="en-US" sz="2800" b="1" dirty="0" err="1">
                <a:solidFill>
                  <a:srgbClr val="FFC000"/>
                </a:solidFill>
                <a:latin typeface="Calibri"/>
                <a:ea typeface="Calibri"/>
                <a:cs typeface="Calibri"/>
                <a:sym typeface="Calibri"/>
              </a:rPr>
              <a:t>nos</a:t>
            </a:r>
            <a:r>
              <a:rPr lang="en-US" sz="2800" b="1" dirty="0">
                <a:solidFill>
                  <a:srgbClr val="FFC000"/>
                </a:solidFill>
                <a:latin typeface="Calibri"/>
                <a:ea typeface="Calibri"/>
                <a:cs typeface="Calibri"/>
                <a:sym typeface="Calibri"/>
              </a:rPr>
              <a:t> </a:t>
            </a:r>
            <a:r>
              <a:rPr lang="en-US" sz="2800" b="1" dirty="0" err="1">
                <a:solidFill>
                  <a:srgbClr val="FFC000"/>
                </a:solidFill>
                <a:latin typeface="Calibri"/>
                <a:ea typeface="Calibri"/>
                <a:cs typeface="Calibri"/>
                <a:sym typeface="Calibri"/>
              </a:rPr>
              <a:t>péchés</a:t>
            </a:r>
            <a:r>
              <a:rPr lang="en-US" sz="2800" b="1" dirty="0">
                <a:solidFill>
                  <a:srgbClr val="FFC000"/>
                </a:solidFill>
                <a:latin typeface="Calibri"/>
                <a:ea typeface="Calibri"/>
                <a:cs typeface="Calibri"/>
                <a:sym typeface="Calibri"/>
              </a:rPr>
              <a:t> </a:t>
            </a:r>
            <a:r>
              <a:rPr lang="en-US" sz="2800" b="1" dirty="0" err="1">
                <a:solidFill>
                  <a:srgbClr val="FFC000"/>
                </a:solidFill>
                <a:latin typeface="Calibri"/>
                <a:ea typeface="Calibri"/>
                <a:cs typeface="Calibri"/>
                <a:sym typeface="Calibri"/>
              </a:rPr>
              <a:t>comme</a:t>
            </a:r>
            <a:r>
              <a:rPr lang="en-US" sz="2800" b="1" dirty="0">
                <a:solidFill>
                  <a:srgbClr val="FFC000"/>
                </a:solidFill>
                <a:latin typeface="Calibri"/>
                <a:ea typeface="Calibri"/>
                <a:cs typeface="Calibri"/>
                <a:sym typeface="Calibri"/>
              </a:rPr>
              <a:t> </a:t>
            </a:r>
            <a:r>
              <a:rPr lang="en-US" sz="2800" b="1" dirty="0" err="1">
                <a:solidFill>
                  <a:srgbClr val="FFC000"/>
                </a:solidFill>
                <a:latin typeface="Calibri"/>
                <a:ea typeface="Calibri"/>
                <a:cs typeface="Calibri"/>
                <a:sym typeface="Calibri"/>
              </a:rPr>
              <a:t>pleinement</a:t>
            </a:r>
            <a:r>
              <a:rPr lang="en-US" sz="2800" b="1" dirty="0">
                <a:solidFill>
                  <a:srgbClr val="FFC000"/>
                </a:solidFill>
                <a:latin typeface="Calibri"/>
                <a:ea typeface="Calibri"/>
                <a:cs typeface="Calibri"/>
                <a:sym typeface="Calibri"/>
              </a:rPr>
              <a:t> </a:t>
            </a:r>
            <a:r>
              <a:rPr lang="en-US" sz="2800" b="1" dirty="0" err="1">
                <a:solidFill>
                  <a:srgbClr val="FFC000"/>
                </a:solidFill>
                <a:latin typeface="Calibri"/>
                <a:ea typeface="Calibri"/>
                <a:cs typeface="Calibri"/>
                <a:sym typeface="Calibri"/>
              </a:rPr>
              <a:t>punis</a:t>
            </a:r>
            <a:r>
              <a:rPr lang="en-US" sz="2800" b="1" dirty="0">
                <a:solidFill>
                  <a:srgbClr val="FFC000"/>
                </a:solidFill>
                <a:latin typeface="Calibri"/>
                <a:ea typeface="Calibri"/>
                <a:cs typeface="Calibri"/>
                <a:sym typeface="Calibri"/>
              </a:rPr>
              <a:t> </a:t>
            </a:r>
            <a:r>
              <a:rPr lang="en-US" sz="2800" b="1" dirty="0" err="1">
                <a:solidFill>
                  <a:srgbClr val="FFC000"/>
                </a:solidFill>
                <a:latin typeface="Calibri"/>
                <a:ea typeface="Calibri"/>
                <a:cs typeface="Calibri"/>
                <a:sym typeface="Calibri"/>
              </a:rPr>
              <a:t>en</a:t>
            </a:r>
            <a:r>
              <a:rPr lang="en-US" sz="2800" b="1" dirty="0">
                <a:solidFill>
                  <a:srgbClr val="FFC000"/>
                </a:solidFill>
                <a:latin typeface="Calibri"/>
                <a:ea typeface="Calibri"/>
                <a:cs typeface="Calibri"/>
                <a:sym typeface="Calibri"/>
              </a:rPr>
              <a:t> Christ </a:t>
            </a:r>
            <a:r>
              <a:rPr lang="en-US" sz="2800" b="1" dirty="0" err="1">
                <a:solidFill>
                  <a:srgbClr val="FFC000"/>
                </a:solidFill>
                <a:latin typeface="Calibri"/>
                <a:ea typeface="Calibri"/>
                <a:cs typeface="Calibri"/>
                <a:sym typeface="Calibri"/>
              </a:rPr>
              <a:t>notre</a:t>
            </a:r>
            <a:r>
              <a:rPr lang="en-US" sz="2800" b="1" dirty="0">
                <a:solidFill>
                  <a:srgbClr val="FFC000"/>
                </a:solidFill>
                <a:latin typeface="Calibri"/>
                <a:ea typeface="Calibri"/>
                <a:cs typeface="Calibri"/>
                <a:sym typeface="Calibri"/>
              </a:rPr>
              <a:t> punition de substitution.</a:t>
            </a:r>
            <a:r>
              <a:rPr lang="en-US" sz="2800" b="1" baseline="30000" dirty="0">
                <a:solidFill>
                  <a:srgbClr val="FFC000"/>
                </a:solidFill>
                <a:latin typeface="Calibri"/>
                <a:ea typeface="Calibri"/>
                <a:cs typeface="Calibri"/>
                <a:sym typeface="Calibri"/>
              </a:rPr>
              <a:t> 2</a:t>
            </a:r>
            <a:r>
              <a:rPr lang="en-US" sz="2800" b="1" baseline="30000" dirty="0">
                <a:solidFill>
                  <a:schemeClr val="lt1"/>
                </a:solidFill>
                <a:latin typeface="Calibri"/>
                <a:ea typeface="Calibri"/>
                <a:cs typeface="Calibri"/>
                <a:sym typeface="Calibri"/>
              </a:rPr>
              <a:t/>
            </a:r>
            <a:br>
              <a:rPr lang="en-US" sz="2800" b="1" baseline="30000" dirty="0">
                <a:solidFill>
                  <a:schemeClr val="lt1"/>
                </a:solidFill>
                <a:latin typeface="Calibri"/>
                <a:ea typeface="Calibri"/>
                <a:cs typeface="Calibri"/>
                <a:sym typeface="Calibri"/>
              </a:rPr>
            </a:br>
            <a:r>
              <a:rPr lang="en-US" sz="1600" b="1" dirty="0">
                <a:solidFill>
                  <a:schemeClr val="lt1"/>
                </a:solidFill>
                <a:latin typeface="Calibri"/>
                <a:ea typeface="Calibri"/>
                <a:cs typeface="Calibri"/>
                <a:sym typeface="Calibri"/>
              </a:rPr>
              <a:t/>
            </a:r>
            <a:br>
              <a:rPr lang="en-US" sz="1600" b="1" dirty="0">
                <a:solidFill>
                  <a:schemeClr val="lt1"/>
                </a:solidFill>
                <a:latin typeface="Calibri"/>
                <a:ea typeface="Calibri"/>
                <a:cs typeface="Calibri"/>
                <a:sym typeface="Calibri"/>
              </a:rPr>
            </a:br>
            <a:r>
              <a:rPr lang="en-US" sz="2800" b="1" dirty="0">
                <a:solidFill>
                  <a:srgbClr val="00FF00"/>
                </a:solidFill>
                <a:latin typeface="Calibri"/>
                <a:ea typeface="Calibri"/>
                <a:cs typeface="Calibri"/>
                <a:sym typeface="Calibri"/>
              </a:rPr>
              <a:t>2. Merci pour </a:t>
            </a:r>
            <a:r>
              <a:rPr lang="en-US" sz="2800" b="1" dirty="0" err="1">
                <a:solidFill>
                  <a:srgbClr val="00FF00"/>
                </a:solidFill>
                <a:latin typeface="Calibri"/>
                <a:ea typeface="Calibri"/>
                <a:cs typeface="Calibri"/>
                <a:sym typeface="Calibri"/>
              </a:rPr>
              <a:t>votre</a:t>
            </a:r>
            <a:r>
              <a:rPr lang="en-US" sz="2800" b="1" dirty="0">
                <a:solidFill>
                  <a:srgbClr val="00FF00"/>
                </a:solidFill>
                <a:latin typeface="Calibri"/>
                <a:ea typeface="Calibri"/>
                <a:cs typeface="Calibri"/>
                <a:sym typeface="Calibri"/>
              </a:rPr>
              <a:t> </a:t>
            </a:r>
            <a:r>
              <a:rPr lang="en-US" sz="2800" b="1" dirty="0" err="1">
                <a:solidFill>
                  <a:srgbClr val="00FF00"/>
                </a:solidFill>
                <a:latin typeface="Calibri"/>
                <a:ea typeface="Calibri"/>
                <a:cs typeface="Calibri"/>
                <a:sym typeface="Calibri"/>
              </a:rPr>
              <a:t>Fils</a:t>
            </a:r>
            <a:r>
              <a:rPr lang="en-US" sz="2800" b="1" dirty="0">
                <a:solidFill>
                  <a:srgbClr val="00FF00"/>
                </a:solidFill>
                <a:latin typeface="Calibri"/>
                <a:ea typeface="Calibri"/>
                <a:cs typeface="Calibri"/>
                <a:sym typeface="Calibri"/>
              </a:rPr>
              <a:t> </a:t>
            </a:r>
            <a:r>
              <a:rPr lang="en-US" sz="2800" b="1" dirty="0" err="1">
                <a:solidFill>
                  <a:srgbClr val="00FF00"/>
                </a:solidFill>
                <a:latin typeface="Calibri"/>
                <a:ea typeface="Calibri"/>
                <a:cs typeface="Calibri"/>
                <a:sym typeface="Calibri"/>
              </a:rPr>
              <a:t>infiniment</a:t>
            </a:r>
            <a:r>
              <a:rPr lang="en-US" sz="2800" b="1" dirty="0">
                <a:solidFill>
                  <a:srgbClr val="00FF00"/>
                </a:solidFill>
                <a:latin typeface="Calibri"/>
                <a:ea typeface="Calibri"/>
                <a:cs typeface="Calibri"/>
                <a:sym typeface="Calibri"/>
              </a:rPr>
              <a:t> </a:t>
            </a:r>
            <a:r>
              <a:rPr lang="en-US" sz="2800" b="1" dirty="0" err="1">
                <a:solidFill>
                  <a:srgbClr val="00FF00"/>
                </a:solidFill>
                <a:latin typeface="Calibri"/>
                <a:ea typeface="Calibri"/>
                <a:cs typeface="Calibri"/>
                <a:sym typeface="Calibri"/>
              </a:rPr>
              <a:t>juste</a:t>
            </a:r>
            <a:r>
              <a:rPr lang="en-US" sz="2800" b="1" dirty="0">
                <a:solidFill>
                  <a:srgbClr val="00FF00"/>
                </a:solidFill>
                <a:latin typeface="Calibri"/>
                <a:ea typeface="Calibri"/>
                <a:cs typeface="Calibri"/>
                <a:sym typeface="Calibri"/>
              </a:rPr>
              <a:t> qui </a:t>
            </a:r>
            <a:r>
              <a:rPr lang="en-US" sz="2800" b="1" dirty="0" err="1">
                <a:solidFill>
                  <a:srgbClr val="00FF00"/>
                </a:solidFill>
                <a:latin typeface="Calibri"/>
                <a:ea typeface="Calibri"/>
                <a:cs typeface="Calibri"/>
                <a:sym typeface="Calibri"/>
              </a:rPr>
              <a:t>obéit</a:t>
            </a:r>
            <a:r>
              <a:rPr lang="en-US" sz="2800" b="1" dirty="0">
                <a:solidFill>
                  <a:srgbClr val="00FF00"/>
                </a:solidFill>
                <a:latin typeface="Calibri"/>
                <a:ea typeface="Calibri"/>
                <a:cs typeface="Calibri"/>
                <a:sym typeface="Calibri"/>
              </a:rPr>
              <a:t> à </a:t>
            </a:r>
            <a:r>
              <a:rPr lang="en-US" sz="2800" b="1" dirty="0" err="1">
                <a:solidFill>
                  <a:srgbClr val="00FF00"/>
                </a:solidFill>
                <a:latin typeface="Calibri"/>
                <a:ea typeface="Calibri"/>
                <a:cs typeface="Calibri"/>
                <a:sym typeface="Calibri"/>
              </a:rPr>
              <a:t>tous</a:t>
            </a:r>
            <a:r>
              <a:rPr lang="en-US" sz="2800" b="1" dirty="0">
                <a:solidFill>
                  <a:srgbClr val="00FF00"/>
                </a:solidFill>
                <a:latin typeface="Calibri"/>
                <a:ea typeface="Calibri"/>
                <a:cs typeface="Calibri"/>
                <a:sym typeface="Calibri"/>
              </a:rPr>
              <a:t> </a:t>
            </a:r>
            <a:r>
              <a:rPr lang="en-US" sz="2800" b="1" dirty="0" err="1">
                <a:solidFill>
                  <a:srgbClr val="00FF00"/>
                </a:solidFill>
                <a:latin typeface="Calibri"/>
                <a:ea typeface="Calibri"/>
                <a:cs typeface="Calibri"/>
                <a:sym typeface="Calibri"/>
              </a:rPr>
              <a:t>vos</a:t>
            </a:r>
            <a:r>
              <a:rPr lang="en-US" sz="2800" b="1" dirty="0">
                <a:solidFill>
                  <a:srgbClr val="00FF00"/>
                </a:solidFill>
                <a:latin typeface="Calibri"/>
                <a:ea typeface="Calibri"/>
                <a:cs typeface="Calibri"/>
                <a:sym typeface="Calibri"/>
              </a:rPr>
              <a:t> </a:t>
            </a:r>
            <a:r>
              <a:rPr lang="en-US" sz="2800" b="1" dirty="0" err="1">
                <a:solidFill>
                  <a:srgbClr val="00FF00"/>
                </a:solidFill>
                <a:latin typeface="Calibri"/>
                <a:ea typeface="Calibri"/>
                <a:cs typeface="Calibri"/>
                <a:sym typeface="Calibri"/>
              </a:rPr>
              <a:t>commandements</a:t>
            </a:r>
            <a:r>
              <a:rPr lang="en-US" sz="2800" b="1" dirty="0">
                <a:solidFill>
                  <a:srgbClr val="00FF00"/>
                </a:solidFill>
                <a:latin typeface="Calibri"/>
                <a:ea typeface="Calibri"/>
                <a:cs typeface="Calibri"/>
                <a:sym typeface="Calibri"/>
              </a:rPr>
              <a:t> dans la </a:t>
            </a:r>
            <a:r>
              <a:rPr lang="en-US" sz="2800" b="1" dirty="0" err="1">
                <a:solidFill>
                  <a:srgbClr val="00FF00"/>
                </a:solidFill>
                <a:latin typeface="Calibri"/>
                <a:ea typeface="Calibri"/>
                <a:cs typeface="Calibri"/>
                <a:sym typeface="Calibri"/>
              </a:rPr>
              <a:t>loi</a:t>
            </a:r>
            <a:r>
              <a:rPr lang="en-US" sz="2800" b="1" dirty="0">
                <a:solidFill>
                  <a:srgbClr val="00FF00"/>
                </a:solidFill>
                <a:latin typeface="Calibri"/>
                <a:ea typeface="Calibri"/>
                <a:cs typeface="Calibri"/>
                <a:sym typeface="Calibri"/>
              </a:rPr>
              <a:t> </a:t>
            </a:r>
            <a:r>
              <a:rPr lang="en-US" sz="2800" b="1" dirty="0" err="1">
                <a:solidFill>
                  <a:srgbClr val="00FF00"/>
                </a:solidFill>
                <a:latin typeface="Calibri"/>
                <a:ea typeface="Calibri"/>
                <a:cs typeface="Calibri"/>
                <a:sym typeface="Calibri"/>
              </a:rPr>
              <a:t>en</a:t>
            </a:r>
            <a:r>
              <a:rPr lang="en-US" sz="2800" b="1" dirty="0">
                <a:solidFill>
                  <a:srgbClr val="00FF00"/>
                </a:solidFill>
                <a:latin typeface="Calibri"/>
                <a:ea typeface="Calibri"/>
                <a:cs typeface="Calibri"/>
                <a:sym typeface="Calibri"/>
              </a:rPr>
              <a:t> </a:t>
            </a:r>
            <a:r>
              <a:rPr lang="en-US" sz="2800" b="1" dirty="0" err="1">
                <a:solidFill>
                  <a:srgbClr val="00FF00"/>
                </a:solidFill>
                <a:latin typeface="Calibri"/>
                <a:ea typeface="Calibri"/>
                <a:cs typeface="Calibri"/>
                <a:sym typeface="Calibri"/>
              </a:rPr>
              <a:t>notre</a:t>
            </a:r>
            <a:r>
              <a:rPr lang="en-US" sz="2800" b="1" dirty="0">
                <a:solidFill>
                  <a:srgbClr val="00FF00"/>
                </a:solidFill>
                <a:latin typeface="Calibri"/>
                <a:ea typeface="Calibri"/>
                <a:cs typeface="Calibri"/>
                <a:sym typeface="Calibri"/>
              </a:rPr>
              <a:t> nom </a:t>
            </a:r>
            <a:r>
              <a:rPr lang="en-US" sz="2800" b="1" dirty="0" err="1">
                <a:solidFill>
                  <a:srgbClr val="00FF00"/>
                </a:solidFill>
                <a:latin typeface="Calibri"/>
                <a:ea typeface="Calibri"/>
                <a:cs typeface="Calibri"/>
                <a:sym typeface="Calibri"/>
              </a:rPr>
              <a:t>afin</a:t>
            </a:r>
            <a:r>
              <a:rPr lang="en-US" sz="2800" b="1" dirty="0">
                <a:solidFill>
                  <a:srgbClr val="00FF00"/>
                </a:solidFill>
                <a:latin typeface="Calibri"/>
                <a:ea typeface="Calibri"/>
                <a:cs typeface="Calibri"/>
                <a:sym typeface="Calibri"/>
              </a:rPr>
              <a:t> que </a:t>
            </a:r>
            <a:r>
              <a:rPr lang="en-US" sz="2800" b="1" dirty="0" err="1">
                <a:solidFill>
                  <a:srgbClr val="00FF00"/>
                </a:solidFill>
                <a:latin typeface="Calibri"/>
                <a:ea typeface="Calibri"/>
                <a:cs typeface="Calibri"/>
                <a:sym typeface="Calibri"/>
              </a:rPr>
              <a:t>vous</a:t>
            </a:r>
            <a:r>
              <a:rPr lang="en-US" sz="2800" b="1" dirty="0">
                <a:solidFill>
                  <a:srgbClr val="00FF00"/>
                </a:solidFill>
                <a:latin typeface="Calibri"/>
                <a:ea typeface="Calibri"/>
                <a:cs typeface="Calibri"/>
                <a:sym typeface="Calibri"/>
              </a:rPr>
              <a:t> nous </a:t>
            </a:r>
            <a:r>
              <a:rPr lang="en-US" sz="2800" b="1" dirty="0" err="1">
                <a:solidFill>
                  <a:srgbClr val="00FF00"/>
                </a:solidFill>
                <a:latin typeface="Calibri"/>
                <a:ea typeface="Calibri"/>
                <a:cs typeface="Calibri"/>
                <a:sym typeface="Calibri"/>
              </a:rPr>
              <a:t>comptiez</a:t>
            </a:r>
            <a:r>
              <a:rPr lang="en-US" sz="2800" b="1" dirty="0">
                <a:solidFill>
                  <a:srgbClr val="00FF00"/>
                </a:solidFill>
                <a:latin typeface="Calibri"/>
                <a:ea typeface="Calibri"/>
                <a:cs typeface="Calibri"/>
                <a:sym typeface="Calibri"/>
              </a:rPr>
              <a:t> à </a:t>
            </a:r>
            <a:r>
              <a:rPr lang="en-US" sz="2800" b="1" dirty="0" err="1">
                <a:solidFill>
                  <a:srgbClr val="00FF00"/>
                </a:solidFill>
                <a:latin typeface="Calibri"/>
                <a:ea typeface="Calibri"/>
                <a:cs typeface="Calibri"/>
                <a:sym typeface="Calibri"/>
              </a:rPr>
              <a:t>juste</a:t>
            </a:r>
            <a:r>
              <a:rPr lang="en-US" sz="2800" b="1" dirty="0">
                <a:solidFill>
                  <a:srgbClr val="00FF00"/>
                </a:solidFill>
                <a:latin typeface="Calibri"/>
                <a:ea typeface="Calibri"/>
                <a:cs typeface="Calibri"/>
                <a:sym typeface="Calibri"/>
              </a:rPr>
              <a:t> </a:t>
            </a:r>
            <a:r>
              <a:rPr lang="en-US" sz="2800" b="1" dirty="0" err="1">
                <a:solidFill>
                  <a:srgbClr val="00FF00"/>
                </a:solidFill>
                <a:latin typeface="Calibri"/>
                <a:ea typeface="Calibri"/>
                <a:cs typeface="Calibri"/>
                <a:sym typeface="Calibri"/>
              </a:rPr>
              <a:t>titre</a:t>
            </a:r>
            <a:r>
              <a:rPr lang="en-US" sz="2800" b="1" dirty="0">
                <a:solidFill>
                  <a:srgbClr val="00FF00"/>
                </a:solidFill>
                <a:latin typeface="Calibri"/>
                <a:ea typeface="Calibri"/>
                <a:cs typeface="Calibri"/>
                <a:sym typeface="Calibri"/>
              </a:rPr>
              <a:t> </a:t>
            </a:r>
            <a:r>
              <a:rPr lang="en-US" sz="2800" b="1" dirty="0" err="1">
                <a:solidFill>
                  <a:srgbClr val="00FF00"/>
                </a:solidFill>
                <a:latin typeface="Calibri"/>
                <a:ea typeface="Calibri"/>
                <a:cs typeface="Calibri"/>
                <a:sym typeface="Calibri"/>
              </a:rPr>
              <a:t>comme</a:t>
            </a:r>
            <a:r>
              <a:rPr lang="en-US" sz="2800" b="1" dirty="0">
                <a:solidFill>
                  <a:srgbClr val="00FF00"/>
                </a:solidFill>
                <a:latin typeface="Calibri"/>
                <a:ea typeface="Calibri"/>
                <a:cs typeface="Calibri"/>
                <a:sym typeface="Calibri"/>
              </a:rPr>
              <a:t> </a:t>
            </a:r>
            <a:r>
              <a:rPr lang="en-US" sz="2800" b="1" dirty="0" err="1">
                <a:solidFill>
                  <a:srgbClr val="00FF00"/>
                </a:solidFill>
                <a:latin typeface="Calibri"/>
                <a:ea typeface="Calibri"/>
                <a:cs typeface="Calibri"/>
                <a:sym typeface="Calibri"/>
              </a:rPr>
              <a:t>pleinement</a:t>
            </a:r>
            <a:r>
              <a:rPr lang="en-US" sz="2800" b="1" dirty="0">
                <a:solidFill>
                  <a:srgbClr val="00FF00"/>
                </a:solidFill>
                <a:latin typeface="Calibri"/>
                <a:ea typeface="Calibri"/>
                <a:cs typeface="Calibri"/>
                <a:sym typeface="Calibri"/>
              </a:rPr>
              <a:t> </a:t>
            </a:r>
            <a:r>
              <a:rPr lang="en-US" sz="2800" b="1" dirty="0" err="1">
                <a:solidFill>
                  <a:srgbClr val="00FF00"/>
                </a:solidFill>
                <a:latin typeface="Calibri"/>
                <a:ea typeface="Calibri"/>
                <a:cs typeface="Calibri"/>
                <a:sym typeface="Calibri"/>
              </a:rPr>
              <a:t>justes</a:t>
            </a:r>
            <a:r>
              <a:rPr lang="en-US" sz="2800" b="1" dirty="0">
                <a:solidFill>
                  <a:srgbClr val="00FF00"/>
                </a:solidFill>
                <a:latin typeface="Calibri"/>
                <a:ea typeface="Calibri"/>
                <a:cs typeface="Calibri"/>
                <a:sym typeface="Calibri"/>
              </a:rPr>
              <a:t> </a:t>
            </a:r>
            <a:r>
              <a:rPr lang="en-US" sz="2800" b="1" dirty="0" err="1">
                <a:solidFill>
                  <a:srgbClr val="00FF00"/>
                </a:solidFill>
                <a:latin typeface="Calibri"/>
                <a:ea typeface="Calibri"/>
                <a:cs typeface="Calibri"/>
                <a:sym typeface="Calibri"/>
              </a:rPr>
              <a:t>en</a:t>
            </a:r>
            <a:r>
              <a:rPr lang="en-US" sz="2800" b="1" dirty="0">
                <a:solidFill>
                  <a:srgbClr val="00FF00"/>
                </a:solidFill>
                <a:latin typeface="Calibri"/>
                <a:ea typeface="Calibri"/>
                <a:cs typeface="Calibri"/>
                <a:sym typeface="Calibri"/>
              </a:rPr>
              <a:t> Christ, </a:t>
            </a:r>
            <a:r>
              <a:rPr lang="en-US" sz="2800" b="1" dirty="0" err="1">
                <a:solidFill>
                  <a:srgbClr val="00FF00"/>
                </a:solidFill>
                <a:latin typeface="Calibri"/>
                <a:ea typeface="Calibri"/>
                <a:cs typeface="Calibri"/>
                <a:sym typeface="Calibri"/>
              </a:rPr>
              <a:t>notre</a:t>
            </a:r>
            <a:r>
              <a:rPr lang="en-US" sz="2800" b="1" dirty="0">
                <a:solidFill>
                  <a:srgbClr val="00FF00"/>
                </a:solidFill>
                <a:latin typeface="Calibri"/>
                <a:ea typeface="Calibri"/>
                <a:cs typeface="Calibri"/>
                <a:sym typeface="Calibri"/>
              </a:rPr>
              <a:t> justice de substitution. </a:t>
            </a:r>
            <a:r>
              <a:rPr lang="en-US" sz="2800" b="1" baseline="30000" dirty="0">
                <a:solidFill>
                  <a:srgbClr val="00FF00"/>
                </a:solidFill>
                <a:latin typeface="Calibri"/>
                <a:ea typeface="Calibri"/>
                <a:cs typeface="Calibri"/>
                <a:sym typeface="Calibri"/>
              </a:rPr>
              <a:t>2</a:t>
            </a:r>
            <a:r>
              <a:rPr lang="en-US" sz="2800" b="1" dirty="0">
                <a:solidFill>
                  <a:srgbClr val="00FF00"/>
                </a:solidFill>
                <a:latin typeface="Calibri"/>
                <a:ea typeface="Calibri"/>
                <a:cs typeface="Calibri"/>
                <a:sym typeface="Calibri"/>
              </a:rPr>
              <a:t> </a:t>
            </a:r>
            <a:br>
              <a:rPr lang="en-US" sz="2800" b="1" dirty="0">
                <a:solidFill>
                  <a:srgbClr val="00FF00"/>
                </a:solidFill>
                <a:latin typeface="Calibri"/>
                <a:ea typeface="Calibri"/>
                <a:cs typeface="Calibri"/>
                <a:sym typeface="Calibri"/>
              </a:rPr>
            </a:br>
            <a:r>
              <a:rPr lang="en-US" sz="1600" b="1" dirty="0">
                <a:solidFill>
                  <a:schemeClr val="lt1"/>
                </a:solidFill>
                <a:latin typeface="Calibri"/>
                <a:ea typeface="Calibri"/>
                <a:cs typeface="Calibri"/>
                <a:sym typeface="Calibri"/>
              </a:rPr>
              <a:t/>
            </a:r>
            <a:br>
              <a:rPr lang="en-US" sz="1600" b="1" dirty="0">
                <a:solidFill>
                  <a:schemeClr val="lt1"/>
                </a:solidFill>
                <a:latin typeface="Calibri"/>
                <a:ea typeface="Calibri"/>
                <a:cs typeface="Calibri"/>
                <a:sym typeface="Calibri"/>
              </a:rPr>
            </a:br>
            <a:r>
              <a:rPr lang="en-US" sz="2800" b="1" dirty="0">
                <a:solidFill>
                  <a:schemeClr val="lt1"/>
                </a:solidFill>
                <a:latin typeface="Calibri"/>
                <a:ea typeface="Calibri"/>
                <a:cs typeface="Calibri"/>
                <a:sym typeface="Calibri"/>
              </a:rPr>
              <a:t>Tu es </a:t>
            </a:r>
            <a:r>
              <a:rPr lang="en-US" sz="2800" b="1" dirty="0" err="1">
                <a:solidFill>
                  <a:schemeClr val="lt1"/>
                </a:solidFill>
                <a:latin typeface="Calibri"/>
                <a:ea typeface="Calibri"/>
                <a:cs typeface="Calibri"/>
                <a:sym typeface="Calibri"/>
              </a:rPr>
              <a:t>juste</a:t>
            </a:r>
            <a:r>
              <a:rPr lang="en-US" sz="2800" b="1" dirty="0">
                <a:solidFill>
                  <a:schemeClr val="lt1"/>
                </a:solidFill>
                <a:latin typeface="Calibri"/>
                <a:ea typeface="Calibri"/>
                <a:cs typeface="Calibri"/>
                <a:sym typeface="Calibri"/>
              </a:rPr>
              <a:t> et le </a:t>
            </a:r>
            <a:r>
              <a:rPr lang="en-US" sz="2800" b="1" dirty="0" err="1">
                <a:solidFill>
                  <a:schemeClr val="lt1"/>
                </a:solidFill>
                <a:latin typeface="Calibri"/>
                <a:ea typeface="Calibri"/>
                <a:cs typeface="Calibri"/>
                <a:sym typeface="Calibri"/>
              </a:rPr>
              <a:t>justificateur</a:t>
            </a:r>
            <a:r>
              <a:rPr lang="en-US" sz="2800" b="1" dirty="0">
                <a:solidFill>
                  <a:schemeClr val="lt1"/>
                </a:solidFill>
                <a:latin typeface="Calibri"/>
                <a:ea typeface="Calibri"/>
                <a:cs typeface="Calibri"/>
                <a:sym typeface="Calibri"/>
              </a:rPr>
              <a:t> de </a:t>
            </a:r>
            <a:r>
              <a:rPr lang="en-US" sz="2800" b="1" dirty="0" err="1">
                <a:solidFill>
                  <a:schemeClr val="lt1"/>
                </a:solidFill>
                <a:latin typeface="Calibri"/>
                <a:ea typeface="Calibri"/>
                <a:cs typeface="Calibri"/>
                <a:sym typeface="Calibri"/>
              </a:rPr>
              <a:t>ceux</a:t>
            </a:r>
            <a:r>
              <a:rPr lang="en-US" sz="2800" b="1" dirty="0">
                <a:solidFill>
                  <a:schemeClr val="lt1"/>
                </a:solidFill>
                <a:latin typeface="Calibri"/>
                <a:ea typeface="Calibri"/>
                <a:cs typeface="Calibri"/>
                <a:sym typeface="Calibri"/>
              </a:rPr>
              <a:t> qui </a:t>
            </a:r>
            <a:r>
              <a:rPr lang="en-US" sz="2800" b="1" dirty="0" err="1">
                <a:solidFill>
                  <a:schemeClr val="lt1"/>
                </a:solidFill>
                <a:latin typeface="Calibri"/>
                <a:ea typeface="Calibri"/>
                <a:cs typeface="Calibri"/>
                <a:sym typeface="Calibri"/>
              </a:rPr>
              <a:t>croient</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en</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Jésus</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comme</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leur</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porteur</a:t>
            </a:r>
            <a:r>
              <a:rPr lang="en-US" sz="2800" b="1" dirty="0">
                <a:solidFill>
                  <a:schemeClr val="lt1"/>
                </a:solidFill>
                <a:latin typeface="Calibri"/>
                <a:ea typeface="Calibri"/>
                <a:cs typeface="Calibri"/>
                <a:sym typeface="Calibri"/>
              </a:rPr>
              <a:t> de </a:t>
            </a:r>
            <a:r>
              <a:rPr lang="en-US" sz="2800" b="1" dirty="0" err="1">
                <a:solidFill>
                  <a:schemeClr val="lt1"/>
                </a:solidFill>
                <a:latin typeface="Calibri"/>
                <a:ea typeface="Calibri"/>
                <a:cs typeface="Calibri"/>
                <a:sym typeface="Calibri"/>
              </a:rPr>
              <a:t>colère</a:t>
            </a:r>
            <a:r>
              <a:rPr lang="en-US" sz="2800" b="1" dirty="0">
                <a:solidFill>
                  <a:schemeClr val="lt1"/>
                </a:solidFill>
                <a:latin typeface="Calibri"/>
                <a:ea typeface="Calibri"/>
                <a:cs typeface="Calibri"/>
                <a:sym typeface="Calibri"/>
              </a:rPr>
              <a:t> et </a:t>
            </a:r>
            <a:r>
              <a:rPr lang="en-US" sz="2800" b="1" dirty="0" err="1">
                <a:solidFill>
                  <a:schemeClr val="lt1"/>
                </a:solidFill>
                <a:latin typeface="Calibri"/>
                <a:ea typeface="Calibri"/>
                <a:cs typeface="Calibri"/>
                <a:sym typeface="Calibri"/>
              </a:rPr>
              <a:t>leur</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pourvoyeur</a:t>
            </a:r>
            <a:r>
              <a:rPr lang="en-US" sz="2800" b="1" dirty="0">
                <a:solidFill>
                  <a:schemeClr val="lt1"/>
                </a:solidFill>
                <a:latin typeface="Calibri"/>
                <a:ea typeface="Calibri"/>
                <a:cs typeface="Calibri"/>
                <a:sym typeface="Calibri"/>
              </a:rPr>
              <a:t> </a:t>
            </a:r>
            <a:br>
              <a:rPr lang="en-US" sz="2800" b="1" dirty="0">
                <a:solidFill>
                  <a:schemeClr val="lt1"/>
                </a:solidFill>
                <a:latin typeface="Calibri"/>
                <a:ea typeface="Calibri"/>
                <a:cs typeface="Calibri"/>
                <a:sym typeface="Calibri"/>
              </a:rPr>
            </a:br>
            <a:r>
              <a:rPr lang="en-US" sz="2800" b="1" dirty="0">
                <a:solidFill>
                  <a:schemeClr val="lt1"/>
                </a:solidFill>
                <a:latin typeface="Calibri"/>
                <a:ea typeface="Calibri"/>
                <a:cs typeface="Calibri"/>
                <a:sym typeface="Calibri"/>
              </a:rPr>
              <a:t>de justice! </a:t>
            </a:r>
            <a:r>
              <a:rPr lang="en-US" sz="2800" b="1" baseline="30000" dirty="0">
                <a:solidFill>
                  <a:schemeClr val="lt1"/>
                </a:solidFill>
                <a:latin typeface="Calibri"/>
                <a:ea typeface="Calibri"/>
                <a:cs typeface="Calibri"/>
                <a:sym typeface="Calibri"/>
              </a:rPr>
              <a:t>2</a:t>
            </a:r>
            <a:endParaRPr sz="2800" b="1" baseline="30000" dirty="0">
              <a:solidFill>
                <a:srgbClr val="00FF00"/>
              </a:solidFill>
              <a:latin typeface="Calibri"/>
              <a:ea typeface="Calibri"/>
              <a:cs typeface="Calibri"/>
              <a:sym typeface="Calibri"/>
            </a:endParaRPr>
          </a:p>
        </p:txBody>
      </p:sp>
    </p:spTree>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5102"/>
        <p:cNvGrpSpPr/>
        <p:nvPr/>
      </p:nvGrpSpPr>
      <p:grpSpPr>
        <a:xfrm>
          <a:off x="0" y="0"/>
          <a:ext cx="0" cy="0"/>
          <a:chOff x="0" y="0"/>
          <a:chExt cx="0" cy="0"/>
        </a:xfrm>
      </p:grpSpPr>
      <p:pic>
        <p:nvPicPr>
          <p:cNvPr id="5103" name="Google Shape;5103;p294" descr="www.clipartbest.com dc6XLjAMi.gif"/>
          <p:cNvPicPr preferRelativeResize="0"/>
          <p:nvPr/>
        </p:nvPicPr>
        <p:blipFill rotWithShape="1">
          <a:blip r:embed="rId3">
            <a:alphaModFix/>
          </a:blip>
          <a:srcRect/>
          <a:stretch/>
        </p:blipFill>
        <p:spPr>
          <a:xfrm>
            <a:off x="4139952" y="3110593"/>
            <a:ext cx="2194560" cy="1542543"/>
          </a:xfrm>
          <a:prstGeom prst="rect">
            <a:avLst/>
          </a:prstGeom>
          <a:noFill/>
          <a:ln>
            <a:noFill/>
          </a:ln>
        </p:spPr>
      </p:pic>
      <p:pic>
        <p:nvPicPr>
          <p:cNvPr id="5104" name="Google Shape;5104;p294" descr="www.clipartbest.com dc6XLjAMi.gif"/>
          <p:cNvPicPr preferRelativeResize="0"/>
          <p:nvPr/>
        </p:nvPicPr>
        <p:blipFill rotWithShape="1">
          <a:blip r:embed="rId3">
            <a:alphaModFix/>
          </a:blip>
          <a:srcRect/>
          <a:stretch/>
        </p:blipFill>
        <p:spPr>
          <a:xfrm>
            <a:off x="2987824" y="3110594"/>
            <a:ext cx="2194560" cy="1542542"/>
          </a:xfrm>
          <a:prstGeom prst="rect">
            <a:avLst/>
          </a:prstGeom>
          <a:noFill/>
          <a:ln>
            <a:noFill/>
          </a:ln>
        </p:spPr>
      </p:pic>
      <p:sp>
        <p:nvSpPr>
          <p:cNvPr id="5105" name="Google Shape;5105;p294"/>
          <p:cNvSpPr txBox="1"/>
          <p:nvPr/>
        </p:nvSpPr>
        <p:spPr>
          <a:xfrm>
            <a:off x="6588224" y="3569241"/>
            <a:ext cx="2088232" cy="5078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D8D8D8"/>
                </a:solidFill>
                <a:latin typeface="Arial"/>
                <a:ea typeface="Arial"/>
                <a:cs typeface="Arial"/>
                <a:sym typeface="Arial"/>
              </a:rPr>
              <a:t>smiley © sherv.net</a:t>
            </a:r>
            <a:endParaRPr/>
          </a:p>
          <a:p>
            <a:pPr marL="0" marR="0" lvl="0" indent="0" algn="ctr" rtl="0">
              <a:spcBef>
                <a:spcPts val="0"/>
              </a:spcBef>
              <a:spcAft>
                <a:spcPts val="0"/>
              </a:spcAft>
              <a:buNone/>
            </a:pPr>
            <a:r>
              <a:rPr lang="en-US" sz="900">
                <a:solidFill>
                  <a:srgbClr val="D8D8D8"/>
                </a:solidFill>
                <a:latin typeface="Arial"/>
                <a:ea typeface="Arial"/>
                <a:cs typeface="Arial"/>
                <a:sym typeface="Arial"/>
              </a:rPr>
              <a:t>Jumping heart © www.fg-a.com</a:t>
            </a:r>
            <a:endParaRPr/>
          </a:p>
          <a:p>
            <a:pPr marL="0" marR="0" lvl="0" indent="0" algn="ctr" rtl="0">
              <a:spcBef>
                <a:spcPts val="0"/>
              </a:spcBef>
              <a:spcAft>
                <a:spcPts val="0"/>
              </a:spcAft>
              <a:buNone/>
            </a:pPr>
            <a:r>
              <a:rPr lang="en-US" sz="900">
                <a:solidFill>
                  <a:srgbClr val="D8D8D8"/>
                </a:solidFill>
                <a:latin typeface="Arial"/>
                <a:ea typeface="Arial"/>
                <a:cs typeface="Arial"/>
                <a:sym typeface="Arial"/>
              </a:rPr>
              <a:t>heart © clipartbest.com</a:t>
            </a:r>
            <a:endParaRPr sz="900">
              <a:solidFill>
                <a:srgbClr val="D8D8D8"/>
              </a:solidFill>
              <a:latin typeface="Arial"/>
              <a:ea typeface="Arial"/>
              <a:cs typeface="Arial"/>
              <a:sym typeface="Arial"/>
            </a:endParaRPr>
          </a:p>
        </p:txBody>
      </p:sp>
      <p:pic>
        <p:nvPicPr>
          <p:cNvPr id="5106" name="Google Shape;5106;p294" descr="www.clipartbest.com dc6XLjAMi.gif"/>
          <p:cNvPicPr preferRelativeResize="0"/>
          <p:nvPr/>
        </p:nvPicPr>
        <p:blipFill rotWithShape="1">
          <a:blip r:embed="rId3">
            <a:alphaModFix/>
          </a:blip>
          <a:srcRect/>
          <a:stretch/>
        </p:blipFill>
        <p:spPr>
          <a:xfrm>
            <a:off x="3563888" y="2318506"/>
            <a:ext cx="2194560" cy="1542542"/>
          </a:xfrm>
          <a:prstGeom prst="rect">
            <a:avLst/>
          </a:prstGeom>
          <a:noFill/>
          <a:ln>
            <a:noFill/>
          </a:ln>
        </p:spPr>
      </p:pic>
      <p:pic>
        <p:nvPicPr>
          <p:cNvPr id="5107" name="Google Shape;5107;p294" descr="egyptian.gif"/>
          <p:cNvPicPr preferRelativeResize="0"/>
          <p:nvPr/>
        </p:nvPicPr>
        <p:blipFill rotWithShape="1">
          <a:blip r:embed="rId4">
            <a:alphaModFix/>
          </a:blip>
          <a:srcRect/>
          <a:stretch/>
        </p:blipFill>
        <p:spPr>
          <a:xfrm>
            <a:off x="3419872" y="2276872"/>
            <a:ext cx="2468880" cy="1469572"/>
          </a:xfrm>
          <a:prstGeom prst="rect">
            <a:avLst/>
          </a:prstGeom>
          <a:noFill/>
          <a:ln>
            <a:noFill/>
          </a:ln>
        </p:spPr>
      </p:pic>
      <p:pic>
        <p:nvPicPr>
          <p:cNvPr id="5109" name="Google Shape;5109;p294" descr="egyptian.gif"/>
          <p:cNvPicPr preferRelativeResize="0"/>
          <p:nvPr/>
        </p:nvPicPr>
        <p:blipFill rotWithShape="1">
          <a:blip r:embed="rId4">
            <a:alphaModFix/>
          </a:blip>
          <a:srcRect/>
          <a:stretch/>
        </p:blipFill>
        <p:spPr>
          <a:xfrm rot="7200000">
            <a:off x="4159076" y="3201980"/>
            <a:ext cx="2468880" cy="1469572"/>
          </a:xfrm>
          <a:prstGeom prst="rect">
            <a:avLst/>
          </a:prstGeom>
          <a:noFill/>
          <a:ln>
            <a:noFill/>
          </a:ln>
        </p:spPr>
      </p:pic>
      <p:pic>
        <p:nvPicPr>
          <p:cNvPr id="5110" name="Google Shape;5110;p294" descr="egyptian.gif"/>
          <p:cNvPicPr preferRelativeResize="0"/>
          <p:nvPr/>
        </p:nvPicPr>
        <p:blipFill rotWithShape="1">
          <a:blip r:embed="rId4">
            <a:alphaModFix/>
          </a:blip>
          <a:srcRect/>
          <a:stretch/>
        </p:blipFill>
        <p:spPr>
          <a:xfrm rot="-7200000" flipH="1">
            <a:off x="2660060" y="3129972"/>
            <a:ext cx="2468880" cy="1469572"/>
          </a:xfrm>
          <a:prstGeom prst="rect">
            <a:avLst/>
          </a:prstGeom>
          <a:noFill/>
          <a:ln>
            <a:noFill/>
          </a:ln>
        </p:spPr>
      </p:pic>
      <p:pic>
        <p:nvPicPr>
          <p:cNvPr id="5111" name="Google Shape;5111;p294" descr="www.fg-a.com valentine 2-jumping-heart.gif"/>
          <p:cNvPicPr preferRelativeResize="0"/>
          <p:nvPr/>
        </p:nvPicPr>
        <p:blipFill rotWithShape="1">
          <a:blip r:embed="rId5">
            <a:alphaModFix/>
          </a:blip>
          <a:srcRect/>
          <a:stretch/>
        </p:blipFill>
        <p:spPr>
          <a:xfrm>
            <a:off x="4067944" y="2887588"/>
            <a:ext cx="1143000" cy="1333500"/>
          </a:xfrm>
          <a:prstGeom prst="rect">
            <a:avLst/>
          </a:prstGeom>
          <a:noFill/>
          <a:ln>
            <a:noFill/>
          </a:ln>
        </p:spPr>
      </p:pic>
      <p:sp>
        <p:nvSpPr>
          <p:cNvPr id="5112" name="Google Shape;5112;p294"/>
          <p:cNvSpPr txBox="1"/>
          <p:nvPr/>
        </p:nvSpPr>
        <p:spPr>
          <a:xfrm>
            <a:off x="107504" y="260648"/>
            <a:ext cx="8964488" cy="138499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Si nous recevons Christ la justice de Dieu, le Seigneur nous compte comme justes en Christ et s'unit à nous dans une relation d'amour en Christ, dans l'Esprit, en Dieu le Père.</a:t>
            </a:r>
            <a:endParaRPr sz="2800" b="1">
              <a:solidFill>
                <a:schemeClr val="dk2"/>
              </a:solidFill>
              <a:latin typeface="Calibri"/>
              <a:ea typeface="Calibri"/>
              <a:cs typeface="Calibri"/>
              <a:sym typeface="Calibri"/>
            </a:endParaRPr>
          </a:p>
        </p:txBody>
      </p:sp>
      <p:sp>
        <p:nvSpPr>
          <p:cNvPr id="5113" name="Google Shape;5113;p294"/>
          <p:cNvSpPr txBox="1"/>
          <p:nvPr/>
        </p:nvSpPr>
        <p:spPr>
          <a:xfrm>
            <a:off x="72008" y="5355213"/>
            <a:ext cx="8964488" cy="95410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L'amour du Seigneur veut que nos cœurs sautent de joie</a:t>
            </a:r>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en Dieu le Père, le Fils et l'Esprit.</a:t>
            </a:r>
            <a:endParaRPr sz="2800" b="1">
              <a:solidFill>
                <a:schemeClr val="dk2"/>
              </a:solidFill>
              <a:latin typeface="Calibri"/>
              <a:ea typeface="Calibri"/>
              <a:cs typeface="Calibri"/>
              <a:sym typeface="Calibri"/>
            </a:endParaRPr>
          </a:p>
        </p:txBody>
      </p:sp>
      <p:sp>
        <p:nvSpPr>
          <p:cNvPr id="13" name="WordArt 2"/>
          <p:cNvSpPr>
            <a:spLocks noChangeArrowheads="1" noChangeShapeType="1" noTextEdit="1"/>
          </p:cNvSpPr>
          <p:nvPr/>
        </p:nvSpPr>
        <p:spPr bwMode="auto">
          <a:xfrm>
            <a:off x="3022023" y="2172577"/>
            <a:ext cx="3344708" cy="1897623"/>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Le Seigneur</a:t>
            </a:r>
            <a:endParaRPr lang="en-CA" sz="1200" kern="10" spc="0" dirty="0">
              <a:ln w="9525">
                <a:solidFill>
                  <a:srgbClr val="000000"/>
                </a:solidFill>
                <a:round/>
                <a:headEnd/>
                <a:tailEnd/>
              </a:ln>
              <a:solidFill>
                <a:srgbClr val="FFC000"/>
              </a:solidFill>
              <a:effectLst/>
            </a:endParaRPr>
          </a:p>
        </p:txBody>
      </p:sp>
    </p:spTree>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5117"/>
        <p:cNvGrpSpPr/>
        <p:nvPr/>
      </p:nvGrpSpPr>
      <p:grpSpPr>
        <a:xfrm>
          <a:off x="0" y="0"/>
          <a:ext cx="0" cy="0"/>
          <a:chOff x="0" y="0"/>
          <a:chExt cx="0" cy="0"/>
        </a:xfrm>
      </p:grpSpPr>
      <p:pic>
        <p:nvPicPr>
          <p:cNvPr id="5118" name="Google Shape;5118;p295" descr="www.clipartbest.com dc6XLjAMi.gif"/>
          <p:cNvPicPr preferRelativeResize="0"/>
          <p:nvPr/>
        </p:nvPicPr>
        <p:blipFill rotWithShape="1">
          <a:blip r:embed="rId3">
            <a:alphaModFix/>
          </a:blip>
          <a:srcRect/>
          <a:stretch/>
        </p:blipFill>
        <p:spPr>
          <a:xfrm>
            <a:off x="4139952" y="1268760"/>
            <a:ext cx="2194560" cy="1542543"/>
          </a:xfrm>
          <a:prstGeom prst="rect">
            <a:avLst/>
          </a:prstGeom>
          <a:noFill/>
          <a:ln>
            <a:noFill/>
          </a:ln>
        </p:spPr>
      </p:pic>
      <p:pic>
        <p:nvPicPr>
          <p:cNvPr id="5119" name="Google Shape;5119;p295" descr="www.clipartbest.com dc6XLjAMi.gif"/>
          <p:cNvPicPr preferRelativeResize="0"/>
          <p:nvPr/>
        </p:nvPicPr>
        <p:blipFill rotWithShape="1">
          <a:blip r:embed="rId3">
            <a:alphaModFix/>
          </a:blip>
          <a:srcRect/>
          <a:stretch/>
        </p:blipFill>
        <p:spPr>
          <a:xfrm>
            <a:off x="2987824" y="1238386"/>
            <a:ext cx="2194560" cy="1542542"/>
          </a:xfrm>
          <a:prstGeom prst="rect">
            <a:avLst/>
          </a:prstGeom>
          <a:noFill/>
          <a:ln>
            <a:noFill/>
          </a:ln>
        </p:spPr>
      </p:pic>
      <p:sp>
        <p:nvSpPr>
          <p:cNvPr id="5120" name="Google Shape;5120;p295"/>
          <p:cNvSpPr txBox="1"/>
          <p:nvPr/>
        </p:nvSpPr>
        <p:spPr>
          <a:xfrm>
            <a:off x="6444208" y="1916832"/>
            <a:ext cx="2088232" cy="5078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D8D8D8"/>
                </a:solidFill>
                <a:latin typeface="Arial"/>
                <a:ea typeface="Arial"/>
                <a:cs typeface="Arial"/>
                <a:sym typeface="Arial"/>
              </a:rPr>
              <a:t>smiley © sherv.net</a:t>
            </a:r>
            <a:endParaRPr/>
          </a:p>
          <a:p>
            <a:pPr marL="0" marR="0" lvl="0" indent="0" algn="ctr" rtl="0">
              <a:spcBef>
                <a:spcPts val="0"/>
              </a:spcBef>
              <a:spcAft>
                <a:spcPts val="0"/>
              </a:spcAft>
              <a:buNone/>
            </a:pPr>
            <a:r>
              <a:rPr lang="en-US" sz="900">
                <a:solidFill>
                  <a:srgbClr val="D8D8D8"/>
                </a:solidFill>
                <a:latin typeface="Arial"/>
                <a:ea typeface="Arial"/>
                <a:cs typeface="Arial"/>
                <a:sym typeface="Arial"/>
              </a:rPr>
              <a:t>Jumping heart © www.fg-a.com</a:t>
            </a:r>
            <a:endParaRPr/>
          </a:p>
          <a:p>
            <a:pPr marL="0" marR="0" lvl="0" indent="0" algn="ctr" rtl="0">
              <a:spcBef>
                <a:spcPts val="0"/>
              </a:spcBef>
              <a:spcAft>
                <a:spcPts val="0"/>
              </a:spcAft>
              <a:buNone/>
            </a:pPr>
            <a:r>
              <a:rPr lang="en-US" sz="900">
                <a:solidFill>
                  <a:srgbClr val="D8D8D8"/>
                </a:solidFill>
                <a:latin typeface="Arial"/>
                <a:ea typeface="Arial"/>
                <a:cs typeface="Arial"/>
                <a:sym typeface="Arial"/>
              </a:rPr>
              <a:t>heart © clipartbest.com</a:t>
            </a:r>
            <a:endParaRPr sz="900">
              <a:solidFill>
                <a:srgbClr val="D8D8D8"/>
              </a:solidFill>
              <a:latin typeface="Arial"/>
              <a:ea typeface="Arial"/>
              <a:cs typeface="Arial"/>
              <a:sym typeface="Arial"/>
            </a:endParaRPr>
          </a:p>
        </p:txBody>
      </p:sp>
      <p:pic>
        <p:nvPicPr>
          <p:cNvPr id="5121" name="Google Shape;5121;p295" descr="www.clipartbest.com dc6XLjAMi.gif"/>
          <p:cNvPicPr preferRelativeResize="0"/>
          <p:nvPr/>
        </p:nvPicPr>
        <p:blipFill rotWithShape="1">
          <a:blip r:embed="rId3">
            <a:alphaModFix/>
          </a:blip>
          <a:srcRect/>
          <a:stretch/>
        </p:blipFill>
        <p:spPr>
          <a:xfrm>
            <a:off x="3563888" y="476672"/>
            <a:ext cx="2194560" cy="1542542"/>
          </a:xfrm>
          <a:prstGeom prst="rect">
            <a:avLst/>
          </a:prstGeom>
          <a:noFill/>
          <a:ln>
            <a:noFill/>
          </a:ln>
        </p:spPr>
      </p:pic>
      <p:pic>
        <p:nvPicPr>
          <p:cNvPr id="5122" name="Google Shape;5122;p295" descr="egyptian.gif"/>
          <p:cNvPicPr preferRelativeResize="0"/>
          <p:nvPr/>
        </p:nvPicPr>
        <p:blipFill rotWithShape="1">
          <a:blip r:embed="rId4">
            <a:alphaModFix/>
          </a:blip>
          <a:srcRect/>
          <a:stretch/>
        </p:blipFill>
        <p:spPr>
          <a:xfrm>
            <a:off x="3471272" y="303244"/>
            <a:ext cx="2468880" cy="1469572"/>
          </a:xfrm>
          <a:prstGeom prst="rect">
            <a:avLst/>
          </a:prstGeom>
          <a:noFill/>
          <a:ln>
            <a:noFill/>
          </a:ln>
        </p:spPr>
      </p:pic>
      <p:pic>
        <p:nvPicPr>
          <p:cNvPr id="5123" name="Google Shape;5123;p295" descr="egyptian.gif"/>
          <p:cNvPicPr preferRelativeResize="0"/>
          <p:nvPr/>
        </p:nvPicPr>
        <p:blipFill rotWithShape="1">
          <a:blip r:embed="rId4">
            <a:alphaModFix/>
          </a:blip>
          <a:srcRect/>
          <a:stretch/>
        </p:blipFill>
        <p:spPr>
          <a:xfrm rot="7200000">
            <a:off x="4159076" y="1401780"/>
            <a:ext cx="2468880" cy="1469572"/>
          </a:xfrm>
          <a:prstGeom prst="rect">
            <a:avLst/>
          </a:prstGeom>
          <a:noFill/>
          <a:ln>
            <a:noFill/>
          </a:ln>
        </p:spPr>
      </p:pic>
      <p:pic>
        <p:nvPicPr>
          <p:cNvPr id="5124" name="Google Shape;5124;p295" descr="egyptian.gif"/>
          <p:cNvPicPr preferRelativeResize="0"/>
          <p:nvPr/>
        </p:nvPicPr>
        <p:blipFill rotWithShape="1">
          <a:blip r:embed="rId4">
            <a:alphaModFix/>
          </a:blip>
          <a:srcRect/>
          <a:stretch/>
        </p:blipFill>
        <p:spPr>
          <a:xfrm rot="-7200000" flipH="1">
            <a:off x="2660060" y="1394360"/>
            <a:ext cx="2468880" cy="1469572"/>
          </a:xfrm>
          <a:prstGeom prst="rect">
            <a:avLst/>
          </a:prstGeom>
          <a:noFill/>
          <a:ln>
            <a:noFill/>
          </a:ln>
        </p:spPr>
      </p:pic>
      <p:pic>
        <p:nvPicPr>
          <p:cNvPr id="5125" name="Google Shape;5125;p295" descr="www.fg-a.com valentine 2-jumping-heart.gif"/>
          <p:cNvPicPr preferRelativeResize="0"/>
          <p:nvPr/>
        </p:nvPicPr>
        <p:blipFill rotWithShape="1">
          <a:blip r:embed="rId5">
            <a:alphaModFix/>
          </a:blip>
          <a:srcRect/>
          <a:stretch/>
        </p:blipFill>
        <p:spPr>
          <a:xfrm>
            <a:off x="4067944" y="1052736"/>
            <a:ext cx="1143000" cy="1333500"/>
          </a:xfrm>
          <a:prstGeom prst="rect">
            <a:avLst/>
          </a:prstGeom>
          <a:noFill/>
          <a:ln>
            <a:noFill/>
          </a:ln>
        </p:spPr>
      </p:pic>
      <p:sp>
        <p:nvSpPr>
          <p:cNvPr id="5126" name="Google Shape;5126;p295"/>
          <p:cNvSpPr txBox="1"/>
          <p:nvPr/>
        </p:nvSpPr>
        <p:spPr>
          <a:xfrm>
            <a:off x="5101" y="2852936"/>
            <a:ext cx="9228109" cy="3739445"/>
          </a:xfrm>
          <a:prstGeom prst="rect">
            <a:avLst/>
          </a:prstGeom>
          <a:noFill/>
          <a:ln>
            <a:noFill/>
          </a:ln>
        </p:spPr>
        <p:txBody>
          <a:bodyPr spcFirstLastPara="1" wrap="square" lIns="91425" tIns="45700" rIns="91425" bIns="45700" anchor="t" anchorCtr="0">
            <a:spAutoFit/>
          </a:bodyPr>
          <a:lstStyle/>
          <a:p>
            <a:pPr marL="0" marR="0" lvl="0" indent="0" algn="ctr" rtl="0">
              <a:lnSpc>
                <a:spcPts val="3000"/>
              </a:lnSpc>
              <a:spcBef>
                <a:spcPts val="0"/>
              </a:spcBef>
              <a:spcAft>
                <a:spcPts val="0"/>
              </a:spcAft>
              <a:buNone/>
            </a:pPr>
            <a:r>
              <a:rPr lang="en-US" sz="2800" b="1" spc="-20" dirty="0">
                <a:solidFill>
                  <a:schemeClr val="dk2"/>
                </a:solidFill>
                <a:latin typeface="Calibri" pitchFamily="34" charset="0"/>
                <a:ea typeface="Calibri"/>
                <a:cs typeface="Calibri" pitchFamily="34" charset="0"/>
                <a:sym typeface="Calibri"/>
              </a:rPr>
              <a:t>Il </a:t>
            </a:r>
            <a:r>
              <a:rPr lang="en-US" sz="2800" b="1" spc="-20" dirty="0" err="1">
                <a:solidFill>
                  <a:schemeClr val="dk2"/>
                </a:solidFill>
                <a:latin typeface="Calibri" pitchFamily="34" charset="0"/>
                <a:ea typeface="Calibri"/>
                <a:cs typeface="Calibri" pitchFamily="34" charset="0"/>
                <a:sym typeface="Calibri"/>
              </a:rPr>
              <a:t>n'y</a:t>
            </a:r>
            <a:r>
              <a:rPr lang="en-US" sz="2800" b="1" spc="-20" dirty="0">
                <a:solidFill>
                  <a:schemeClr val="dk2"/>
                </a:solidFill>
                <a:latin typeface="Calibri" pitchFamily="34" charset="0"/>
                <a:ea typeface="Calibri"/>
                <a:cs typeface="Calibri" pitchFamily="34" charset="0"/>
                <a:sym typeface="Calibri"/>
              </a:rPr>
              <a:t> a </a:t>
            </a:r>
            <a:r>
              <a:rPr lang="en-US" sz="2800" b="1" spc="-20" dirty="0" err="1">
                <a:solidFill>
                  <a:schemeClr val="dk2"/>
                </a:solidFill>
                <a:latin typeface="Calibri" pitchFamily="34" charset="0"/>
                <a:ea typeface="Calibri"/>
                <a:cs typeface="Calibri" pitchFamily="34" charset="0"/>
                <a:sym typeface="Calibri"/>
              </a:rPr>
              <a:t>rien</a:t>
            </a:r>
            <a:r>
              <a:rPr lang="en-US" sz="2800" b="1" spc="-20" dirty="0">
                <a:solidFill>
                  <a:schemeClr val="dk2"/>
                </a:solidFill>
                <a:latin typeface="Calibri" pitchFamily="34" charset="0"/>
                <a:ea typeface="Calibri"/>
                <a:cs typeface="Calibri" pitchFamily="34" charset="0"/>
                <a:sym typeface="Calibri"/>
              </a:rPr>
              <a:t> de plus </a:t>
            </a:r>
            <a:r>
              <a:rPr lang="en-US" sz="2800" b="1" spc="-20" dirty="0" err="1">
                <a:solidFill>
                  <a:schemeClr val="dk2"/>
                </a:solidFill>
                <a:latin typeface="Calibri" pitchFamily="34" charset="0"/>
                <a:ea typeface="Calibri"/>
                <a:cs typeface="Calibri" pitchFamily="34" charset="0"/>
                <a:sym typeface="Calibri"/>
              </a:rPr>
              <a:t>époustouflant</a:t>
            </a:r>
            <a:r>
              <a:rPr lang="en-US" sz="2800" b="1" spc="-20" dirty="0">
                <a:solidFill>
                  <a:schemeClr val="dk2"/>
                </a:solidFill>
                <a:latin typeface="Calibri" pitchFamily="34" charset="0"/>
                <a:ea typeface="Calibri"/>
                <a:cs typeface="Calibri" pitchFamily="34" charset="0"/>
                <a:sym typeface="Calibri"/>
              </a:rPr>
              <a:t>, </a:t>
            </a:r>
            <a:r>
              <a:rPr lang="en-US" sz="2800" b="1" spc="-20" dirty="0" err="1">
                <a:solidFill>
                  <a:schemeClr val="dk2"/>
                </a:solidFill>
                <a:latin typeface="Calibri" pitchFamily="34" charset="0"/>
                <a:ea typeface="Calibri"/>
                <a:cs typeface="Calibri" pitchFamily="34" charset="0"/>
                <a:sym typeface="Calibri"/>
              </a:rPr>
              <a:t>délicieux</a:t>
            </a:r>
            <a:r>
              <a:rPr lang="en-US" sz="2800" b="1" spc="-20" dirty="0">
                <a:solidFill>
                  <a:schemeClr val="dk2"/>
                </a:solidFill>
                <a:latin typeface="Calibri" pitchFamily="34" charset="0"/>
                <a:ea typeface="Calibri"/>
                <a:cs typeface="Calibri" pitchFamily="34" charset="0"/>
                <a:sym typeface="Calibri"/>
              </a:rPr>
              <a:t>, excitant et </a:t>
            </a:r>
            <a:r>
              <a:rPr lang="en-US" sz="2800" b="1" spc="-20" dirty="0" err="1">
                <a:solidFill>
                  <a:schemeClr val="dk2"/>
                </a:solidFill>
                <a:latin typeface="Calibri" pitchFamily="34" charset="0"/>
                <a:ea typeface="Calibri"/>
                <a:cs typeface="Calibri" pitchFamily="34" charset="0"/>
                <a:sym typeface="Calibri"/>
              </a:rPr>
              <a:t>satisfaisant</a:t>
            </a:r>
            <a:r>
              <a:rPr lang="en-US" sz="2800" b="1" spc="-20" dirty="0">
                <a:solidFill>
                  <a:schemeClr val="dk2"/>
                </a:solidFill>
                <a:latin typeface="Calibri" pitchFamily="34" charset="0"/>
                <a:ea typeface="Calibri"/>
                <a:cs typeface="Calibri" pitchFamily="34" charset="0"/>
                <a:sym typeface="Calibri"/>
              </a:rPr>
              <a:t> </a:t>
            </a:r>
            <a:r>
              <a:rPr lang="en-US" sz="2800" b="1" spc="-20" dirty="0" err="1">
                <a:solidFill>
                  <a:schemeClr val="dk2"/>
                </a:solidFill>
                <a:latin typeface="Calibri" pitchFamily="34" charset="0"/>
                <a:ea typeface="Calibri"/>
                <a:cs typeface="Calibri" pitchFamily="34" charset="0"/>
                <a:sym typeface="Calibri"/>
              </a:rPr>
              <a:t>qu'une</a:t>
            </a:r>
            <a:r>
              <a:rPr lang="en-US" sz="2800" b="1" spc="-20" dirty="0">
                <a:solidFill>
                  <a:schemeClr val="dk2"/>
                </a:solidFill>
                <a:latin typeface="Calibri" pitchFamily="34" charset="0"/>
                <a:ea typeface="Calibri"/>
                <a:cs typeface="Calibri" pitchFamily="34" charset="0"/>
                <a:sym typeface="Calibri"/>
              </a:rPr>
              <a:t> relation </a:t>
            </a:r>
            <a:r>
              <a:rPr lang="en-US" sz="2800" b="1" spc="-20" dirty="0" err="1">
                <a:solidFill>
                  <a:schemeClr val="dk2"/>
                </a:solidFill>
                <a:latin typeface="Calibri" pitchFamily="34" charset="0"/>
                <a:ea typeface="Calibri"/>
                <a:cs typeface="Calibri" pitchFamily="34" charset="0"/>
                <a:sym typeface="Calibri"/>
              </a:rPr>
              <a:t>personnelle</a:t>
            </a:r>
            <a:r>
              <a:rPr lang="en-US" sz="2800" b="1" spc="-20" dirty="0">
                <a:solidFill>
                  <a:schemeClr val="dk2"/>
                </a:solidFill>
                <a:latin typeface="Calibri" pitchFamily="34" charset="0"/>
                <a:ea typeface="Calibri"/>
                <a:cs typeface="Calibri" pitchFamily="34" charset="0"/>
                <a:sym typeface="Calibri"/>
              </a:rPr>
              <a:t> avec Dieu le Père, le </a:t>
            </a:r>
            <a:r>
              <a:rPr lang="en-US" sz="2800" b="1" spc="-20" dirty="0" err="1">
                <a:solidFill>
                  <a:schemeClr val="dk2"/>
                </a:solidFill>
                <a:latin typeface="Calibri" pitchFamily="34" charset="0"/>
                <a:ea typeface="Calibri"/>
                <a:cs typeface="Calibri" pitchFamily="34" charset="0"/>
                <a:sym typeface="Calibri"/>
              </a:rPr>
              <a:t>Fils</a:t>
            </a:r>
            <a:r>
              <a:rPr lang="en-US" sz="2800" b="1" spc="-20" dirty="0">
                <a:solidFill>
                  <a:schemeClr val="dk2"/>
                </a:solidFill>
                <a:latin typeface="Calibri" pitchFamily="34" charset="0"/>
                <a:ea typeface="Calibri"/>
                <a:cs typeface="Calibri" pitchFamily="34" charset="0"/>
                <a:sym typeface="Calibri"/>
              </a:rPr>
              <a:t> et </a:t>
            </a:r>
            <a:r>
              <a:rPr lang="en-US" sz="2800" b="1" spc="-20" dirty="0" err="1">
                <a:solidFill>
                  <a:schemeClr val="dk2"/>
                </a:solidFill>
                <a:latin typeface="Calibri" pitchFamily="34" charset="0"/>
                <a:ea typeface="Calibri"/>
                <a:cs typeface="Calibri" pitchFamily="34" charset="0"/>
                <a:sym typeface="Calibri"/>
              </a:rPr>
              <a:t>l'Esprit</a:t>
            </a:r>
            <a:r>
              <a:rPr lang="en-US" sz="2800" b="1" spc="-20" dirty="0">
                <a:solidFill>
                  <a:schemeClr val="dk2"/>
                </a:solidFill>
                <a:latin typeface="Calibri" pitchFamily="34" charset="0"/>
                <a:ea typeface="Calibri"/>
                <a:cs typeface="Calibri" pitchFamily="34" charset="0"/>
                <a:sym typeface="Calibri"/>
              </a:rPr>
              <a:t> pour </a:t>
            </a:r>
            <a:r>
              <a:rPr lang="en-US" sz="2800" b="1" spc="-20" dirty="0" err="1">
                <a:solidFill>
                  <a:schemeClr val="dk2"/>
                </a:solidFill>
                <a:latin typeface="Calibri" pitchFamily="34" charset="0"/>
                <a:ea typeface="Calibri"/>
                <a:cs typeface="Calibri" pitchFamily="34" charset="0"/>
                <a:sym typeface="Calibri"/>
              </a:rPr>
              <a:t>jouir</a:t>
            </a:r>
            <a:r>
              <a:rPr lang="en-US" sz="2800" b="1" spc="-20" dirty="0">
                <a:solidFill>
                  <a:schemeClr val="dk2"/>
                </a:solidFill>
                <a:latin typeface="Calibri" pitchFamily="34" charset="0"/>
                <a:ea typeface="Calibri"/>
                <a:cs typeface="Calibri" pitchFamily="34" charset="0"/>
                <a:sym typeface="Calibri"/>
              </a:rPr>
              <a:t> de </a:t>
            </a:r>
            <a:r>
              <a:rPr lang="en-US" sz="2800" b="1" spc="-20" dirty="0" err="1">
                <a:solidFill>
                  <a:schemeClr val="dk2"/>
                </a:solidFill>
                <a:latin typeface="Calibri" pitchFamily="34" charset="0"/>
                <a:ea typeface="Calibri"/>
                <a:cs typeface="Calibri" pitchFamily="34" charset="0"/>
                <a:sym typeface="Calibri"/>
              </a:rPr>
              <a:t>l'unité</a:t>
            </a:r>
            <a:r>
              <a:rPr lang="en-US" sz="2800" b="1" spc="-20" dirty="0">
                <a:solidFill>
                  <a:schemeClr val="dk2"/>
                </a:solidFill>
                <a:latin typeface="Calibri" pitchFamily="34" charset="0"/>
                <a:ea typeface="Calibri"/>
                <a:cs typeface="Calibri" pitchFamily="34" charset="0"/>
                <a:sym typeface="Calibri"/>
              </a:rPr>
              <a:t> </a:t>
            </a:r>
            <a:r>
              <a:rPr lang="en-US" sz="2800" b="1" spc="-20" dirty="0" err="1">
                <a:solidFill>
                  <a:schemeClr val="dk2"/>
                </a:solidFill>
                <a:latin typeface="Calibri" pitchFamily="34" charset="0"/>
                <a:ea typeface="Calibri"/>
                <a:cs typeface="Calibri" pitchFamily="34" charset="0"/>
                <a:sym typeface="Calibri"/>
              </a:rPr>
              <a:t>suprême</a:t>
            </a:r>
            <a:r>
              <a:rPr lang="en-US" sz="2800" b="1" spc="-20" dirty="0">
                <a:solidFill>
                  <a:schemeClr val="dk2"/>
                </a:solidFill>
                <a:latin typeface="Calibri" pitchFamily="34" charset="0"/>
                <a:ea typeface="Calibri"/>
                <a:cs typeface="Calibri" pitchFamily="34" charset="0"/>
                <a:sym typeface="Calibri"/>
              </a:rPr>
              <a:t>, de </a:t>
            </a:r>
            <a:r>
              <a:rPr lang="en-US" sz="2800" b="1" spc="-20" dirty="0" err="1">
                <a:solidFill>
                  <a:schemeClr val="dk2"/>
                </a:solidFill>
                <a:latin typeface="Calibri" pitchFamily="34" charset="0"/>
                <a:ea typeface="Calibri"/>
                <a:cs typeface="Calibri" pitchFamily="34" charset="0"/>
                <a:sym typeface="Calibri"/>
              </a:rPr>
              <a:t>l'amour</a:t>
            </a:r>
            <a:r>
              <a:rPr lang="en-US" sz="2800" b="1" spc="-20" dirty="0">
                <a:solidFill>
                  <a:schemeClr val="dk2"/>
                </a:solidFill>
                <a:latin typeface="Calibri" pitchFamily="34" charset="0"/>
                <a:ea typeface="Calibri"/>
                <a:cs typeface="Calibri" pitchFamily="34" charset="0"/>
                <a:sym typeface="Calibri"/>
              </a:rPr>
              <a:t>, de la communion et de la cooperation. </a:t>
            </a:r>
            <a:r>
              <a:rPr lang="en-US" sz="2800" b="1" spc="-20" dirty="0" smtClean="0">
                <a:solidFill>
                  <a:schemeClr val="dk2"/>
                </a:solidFill>
                <a:latin typeface="Calibri" pitchFamily="34" charset="0"/>
                <a:ea typeface="Calibri"/>
                <a:cs typeface="Calibri" pitchFamily="34" charset="0"/>
                <a:sym typeface="Calibri"/>
              </a:rPr>
              <a:t>Le </a:t>
            </a:r>
            <a:r>
              <a:rPr lang="en-US" sz="2800" b="1" spc="-20" dirty="0" err="1">
                <a:solidFill>
                  <a:schemeClr val="dk2"/>
                </a:solidFill>
                <a:latin typeface="Calibri" pitchFamily="34" charset="0"/>
                <a:ea typeface="Calibri"/>
                <a:cs typeface="Calibri" pitchFamily="34" charset="0"/>
                <a:sym typeface="Calibri"/>
              </a:rPr>
              <a:t>seul</a:t>
            </a:r>
            <a:r>
              <a:rPr lang="en-US" sz="2800" b="1" spc="-20" dirty="0">
                <a:solidFill>
                  <a:schemeClr val="dk2"/>
                </a:solidFill>
                <a:latin typeface="Calibri" pitchFamily="34" charset="0"/>
                <a:ea typeface="Calibri"/>
                <a:cs typeface="Calibri" pitchFamily="34" charset="0"/>
                <a:sym typeface="Calibri"/>
              </a:rPr>
              <a:t> saint Seigneur Dieu Tout-Puissant </a:t>
            </a:r>
            <a:r>
              <a:rPr lang="en-US" sz="2800" b="1" spc="-20" dirty="0" err="1">
                <a:solidFill>
                  <a:schemeClr val="dk2"/>
                </a:solidFill>
                <a:latin typeface="Calibri" pitchFamily="34" charset="0"/>
                <a:ea typeface="Calibri"/>
                <a:cs typeface="Calibri" pitchFamily="34" charset="0"/>
                <a:sym typeface="Calibri"/>
              </a:rPr>
              <a:t>jouit</a:t>
            </a:r>
            <a:r>
              <a:rPr lang="en-US" sz="2800" b="1" spc="-20" dirty="0">
                <a:solidFill>
                  <a:schemeClr val="dk2"/>
                </a:solidFill>
                <a:latin typeface="Calibri" pitchFamily="34" charset="0"/>
                <a:ea typeface="Calibri"/>
                <a:cs typeface="Calibri" pitchFamily="34" charset="0"/>
                <a:sym typeface="Calibri"/>
              </a:rPr>
              <a:t> en </a:t>
            </a:r>
            <a:r>
              <a:rPr lang="en-US" sz="2800" b="1" spc="-20" dirty="0" err="1">
                <a:solidFill>
                  <a:schemeClr val="dk2"/>
                </a:solidFill>
                <a:latin typeface="Calibri" pitchFamily="34" charset="0"/>
                <a:ea typeface="Calibri"/>
                <a:cs typeface="Calibri" pitchFamily="34" charset="0"/>
                <a:sym typeface="Calibri"/>
              </a:rPr>
              <a:t>lui-même</a:t>
            </a:r>
            <a:r>
              <a:rPr lang="en-US" sz="2800" b="1" spc="-20" dirty="0">
                <a:solidFill>
                  <a:schemeClr val="dk2"/>
                </a:solidFill>
                <a:latin typeface="Calibri" pitchFamily="34" charset="0"/>
                <a:ea typeface="Calibri"/>
                <a:cs typeface="Calibri" pitchFamily="34" charset="0"/>
                <a:sym typeface="Calibri"/>
              </a:rPr>
              <a:t> et partage avec nous. </a:t>
            </a:r>
            <a:endParaRPr lang="en-US" sz="2800" b="1" spc="-20" dirty="0" smtClean="0">
              <a:solidFill>
                <a:schemeClr val="dk2"/>
              </a:solidFill>
              <a:latin typeface="Calibri" pitchFamily="34" charset="0"/>
              <a:ea typeface="Calibri"/>
              <a:cs typeface="Calibri" pitchFamily="34" charset="0"/>
              <a:sym typeface="Calibri"/>
            </a:endParaRPr>
          </a:p>
          <a:p>
            <a:pPr marL="0" marR="0" lvl="0" indent="0" algn="ctr" rtl="0">
              <a:lnSpc>
                <a:spcPts val="3000"/>
              </a:lnSpc>
              <a:spcBef>
                <a:spcPts val="0"/>
              </a:spcBef>
              <a:spcAft>
                <a:spcPts val="0"/>
              </a:spcAft>
              <a:buNone/>
            </a:pPr>
            <a:r>
              <a:rPr lang="en-US" sz="2800" b="1" spc="-20" dirty="0" err="1" smtClean="0">
                <a:solidFill>
                  <a:schemeClr val="dk2"/>
                </a:solidFill>
                <a:latin typeface="Calibri" pitchFamily="34" charset="0"/>
                <a:ea typeface="Calibri"/>
                <a:cs typeface="Calibri" pitchFamily="34" charset="0"/>
                <a:sym typeface="Calibri"/>
              </a:rPr>
              <a:t>Jouir</a:t>
            </a:r>
            <a:r>
              <a:rPr lang="en-US" sz="2800" b="1" spc="-20" dirty="0" smtClean="0">
                <a:solidFill>
                  <a:schemeClr val="dk2"/>
                </a:solidFill>
                <a:latin typeface="Calibri" pitchFamily="34" charset="0"/>
                <a:ea typeface="Calibri"/>
                <a:cs typeface="Calibri" pitchFamily="34" charset="0"/>
                <a:sym typeface="Calibri"/>
              </a:rPr>
              <a:t> </a:t>
            </a:r>
            <a:r>
              <a:rPr lang="en-US" sz="2800" b="1" spc="-20" dirty="0">
                <a:solidFill>
                  <a:schemeClr val="dk2"/>
                </a:solidFill>
                <a:latin typeface="Calibri" pitchFamily="34" charset="0"/>
                <a:ea typeface="Calibri"/>
                <a:cs typeface="Calibri" pitchFamily="34" charset="0"/>
                <a:sym typeface="Calibri"/>
              </a:rPr>
              <a:t>de Dieu </a:t>
            </a:r>
            <a:r>
              <a:rPr lang="en-US" sz="2800" b="1" spc="-20" dirty="0" err="1">
                <a:solidFill>
                  <a:schemeClr val="dk2"/>
                </a:solidFill>
                <a:latin typeface="Calibri" pitchFamily="34" charset="0"/>
                <a:ea typeface="Calibri"/>
                <a:cs typeface="Calibri" pitchFamily="34" charset="0"/>
                <a:sym typeface="Calibri"/>
              </a:rPr>
              <a:t>comme</a:t>
            </a:r>
            <a:r>
              <a:rPr lang="en-US" sz="2800" b="1" spc="-20" dirty="0">
                <a:solidFill>
                  <a:schemeClr val="dk2"/>
                </a:solidFill>
                <a:latin typeface="Calibri" pitchFamily="34" charset="0"/>
                <a:ea typeface="Calibri"/>
                <a:cs typeface="Calibri" pitchFamily="34" charset="0"/>
                <a:sym typeface="Calibri"/>
              </a:rPr>
              <a:t> Dieu </a:t>
            </a:r>
            <a:r>
              <a:rPr lang="en-US" sz="2800" b="1" spc="-20" dirty="0" err="1">
                <a:solidFill>
                  <a:schemeClr val="dk2"/>
                </a:solidFill>
                <a:latin typeface="Calibri" pitchFamily="34" charset="0"/>
                <a:ea typeface="Calibri"/>
                <a:cs typeface="Calibri" pitchFamily="34" charset="0"/>
                <a:sym typeface="Calibri"/>
              </a:rPr>
              <a:t>jouit</a:t>
            </a:r>
            <a:r>
              <a:rPr lang="en-US" sz="2800" b="1" spc="-20" dirty="0">
                <a:solidFill>
                  <a:schemeClr val="dk2"/>
                </a:solidFill>
                <a:latin typeface="Calibri" pitchFamily="34" charset="0"/>
                <a:ea typeface="Calibri"/>
                <a:cs typeface="Calibri" pitchFamily="34" charset="0"/>
                <a:sym typeface="Calibri"/>
              </a:rPr>
              <a:t> de Dieu – quelle </a:t>
            </a:r>
            <a:r>
              <a:rPr lang="en-US" sz="2800" b="1" spc="-20" dirty="0" err="1">
                <a:solidFill>
                  <a:schemeClr val="dk2"/>
                </a:solidFill>
                <a:latin typeface="Calibri" pitchFamily="34" charset="0"/>
                <a:ea typeface="Calibri"/>
                <a:cs typeface="Calibri" pitchFamily="34" charset="0"/>
                <a:sym typeface="Calibri"/>
              </a:rPr>
              <a:t>gloire</a:t>
            </a:r>
            <a:r>
              <a:rPr lang="en-US" sz="2800" b="1" spc="-20" dirty="0">
                <a:solidFill>
                  <a:schemeClr val="dk2"/>
                </a:solidFill>
                <a:latin typeface="Calibri" pitchFamily="34" charset="0"/>
                <a:ea typeface="Calibri"/>
                <a:cs typeface="Calibri" pitchFamily="34" charset="0"/>
                <a:sym typeface="Calibri"/>
              </a:rPr>
              <a:t> </a:t>
            </a:r>
            <a:r>
              <a:rPr lang="en-US" sz="2800" b="1" spc="-20" dirty="0" smtClean="0">
                <a:solidFill>
                  <a:schemeClr val="dk2"/>
                </a:solidFill>
                <a:latin typeface="Calibri" pitchFamily="34" charset="0"/>
                <a:ea typeface="Calibri"/>
                <a:cs typeface="Calibri" pitchFamily="34" charset="0"/>
                <a:sym typeface="Calibri"/>
              </a:rPr>
              <a:t>!</a:t>
            </a:r>
          </a:p>
          <a:p>
            <a:pPr marL="0" marR="0" lvl="0" indent="0" algn="ctr" rtl="0">
              <a:spcBef>
                <a:spcPts val="0"/>
              </a:spcBef>
              <a:spcAft>
                <a:spcPts val="0"/>
              </a:spcAft>
              <a:buNone/>
            </a:pPr>
            <a:endParaRPr sz="1200" spc="-20" dirty="0">
              <a:latin typeface="Calibri" pitchFamily="34" charset="0"/>
              <a:cs typeface="Calibri" pitchFamily="34" charset="0"/>
            </a:endParaRPr>
          </a:p>
          <a:p>
            <a:pPr marL="0" marR="0" lvl="0" indent="0" algn="ctr" rtl="0">
              <a:lnSpc>
                <a:spcPts val="3000"/>
              </a:lnSpc>
              <a:spcBef>
                <a:spcPts val="0"/>
              </a:spcBef>
              <a:spcAft>
                <a:spcPts val="0"/>
              </a:spcAft>
              <a:buNone/>
            </a:pPr>
            <a:r>
              <a:rPr lang="en-US" sz="2800" b="1" spc="-20" dirty="0">
                <a:solidFill>
                  <a:schemeClr val="lt1"/>
                </a:solidFill>
                <a:latin typeface="Calibri" pitchFamily="34" charset="0"/>
                <a:ea typeface="Calibri"/>
                <a:cs typeface="Calibri" pitchFamily="34" charset="0"/>
                <a:sym typeface="Calibri"/>
              </a:rPr>
              <a:t>Le </a:t>
            </a:r>
            <a:r>
              <a:rPr lang="en-US" sz="2800" b="1" spc="-20" dirty="0" err="1">
                <a:solidFill>
                  <a:schemeClr val="lt1"/>
                </a:solidFill>
                <a:latin typeface="Calibri" pitchFamily="34" charset="0"/>
                <a:ea typeface="Calibri"/>
                <a:cs typeface="Calibri" pitchFamily="34" charset="0"/>
                <a:sym typeface="Calibri"/>
              </a:rPr>
              <a:t>ciel</a:t>
            </a:r>
            <a:r>
              <a:rPr lang="en-US" sz="2800" b="1" spc="-20" dirty="0">
                <a:solidFill>
                  <a:schemeClr val="lt1"/>
                </a:solidFill>
                <a:latin typeface="Calibri" pitchFamily="34" charset="0"/>
                <a:ea typeface="Calibri"/>
                <a:cs typeface="Calibri" pitchFamily="34" charset="0"/>
                <a:sym typeface="Calibri"/>
              </a:rPr>
              <a:t> </a:t>
            </a:r>
            <a:r>
              <a:rPr lang="en-US" sz="2800" b="1" spc="-20" dirty="0" err="1">
                <a:solidFill>
                  <a:schemeClr val="lt1"/>
                </a:solidFill>
                <a:latin typeface="Calibri" pitchFamily="34" charset="0"/>
                <a:ea typeface="Calibri"/>
                <a:cs typeface="Calibri" pitchFamily="34" charset="0"/>
                <a:sym typeface="Calibri"/>
              </a:rPr>
              <a:t>est</a:t>
            </a:r>
            <a:r>
              <a:rPr lang="en-US" sz="2800" b="1" spc="-20" dirty="0">
                <a:solidFill>
                  <a:schemeClr val="lt1"/>
                </a:solidFill>
                <a:latin typeface="Calibri" pitchFamily="34" charset="0"/>
                <a:ea typeface="Calibri"/>
                <a:cs typeface="Calibri" pitchFamily="34" charset="0"/>
                <a:sym typeface="Calibri"/>
              </a:rPr>
              <a:t> </a:t>
            </a:r>
            <a:r>
              <a:rPr lang="en-US" sz="2800" b="1" spc="-20" dirty="0" err="1">
                <a:solidFill>
                  <a:schemeClr val="lt1"/>
                </a:solidFill>
                <a:latin typeface="Calibri" pitchFamily="34" charset="0"/>
                <a:ea typeface="Calibri"/>
                <a:cs typeface="Calibri" pitchFamily="34" charset="0"/>
                <a:sym typeface="Calibri"/>
              </a:rPr>
              <a:t>une</a:t>
            </a:r>
            <a:r>
              <a:rPr lang="en-US" sz="2800" b="1" spc="-20" dirty="0">
                <a:solidFill>
                  <a:schemeClr val="lt1"/>
                </a:solidFill>
                <a:latin typeface="Calibri" pitchFamily="34" charset="0"/>
                <a:ea typeface="Calibri"/>
                <a:cs typeface="Calibri" pitchFamily="34" charset="0"/>
                <a:sym typeface="Calibri"/>
              </a:rPr>
              <a:t> </a:t>
            </a:r>
            <a:r>
              <a:rPr lang="en-US" sz="2800" b="1" spc="-20" dirty="0" err="1">
                <a:solidFill>
                  <a:schemeClr val="lt1"/>
                </a:solidFill>
                <a:latin typeface="Calibri" pitchFamily="34" charset="0"/>
                <a:ea typeface="Calibri"/>
                <a:cs typeface="Calibri" pitchFamily="34" charset="0"/>
                <a:sym typeface="Calibri"/>
              </a:rPr>
              <a:t>célébration</a:t>
            </a:r>
            <a:r>
              <a:rPr lang="en-US" sz="2800" b="1" spc="-20" dirty="0">
                <a:solidFill>
                  <a:schemeClr val="lt1"/>
                </a:solidFill>
                <a:latin typeface="Calibri" pitchFamily="34" charset="0"/>
                <a:ea typeface="Calibri"/>
                <a:cs typeface="Calibri" pitchFamily="34" charset="0"/>
                <a:sym typeface="Calibri"/>
              </a:rPr>
              <a:t> de Dieu, et la vie sur </a:t>
            </a:r>
            <a:r>
              <a:rPr lang="en-US" sz="2800" b="1" spc="-20" dirty="0" err="1">
                <a:solidFill>
                  <a:schemeClr val="lt1"/>
                </a:solidFill>
                <a:latin typeface="Calibri" pitchFamily="34" charset="0"/>
                <a:ea typeface="Calibri"/>
                <a:cs typeface="Calibri" pitchFamily="34" charset="0"/>
                <a:sym typeface="Calibri"/>
              </a:rPr>
              <a:t>terre</a:t>
            </a:r>
            <a:r>
              <a:rPr lang="en-US" sz="2800" b="1" spc="-20" dirty="0">
                <a:solidFill>
                  <a:schemeClr val="lt1"/>
                </a:solidFill>
                <a:latin typeface="Calibri" pitchFamily="34" charset="0"/>
                <a:ea typeface="Calibri"/>
                <a:cs typeface="Calibri" pitchFamily="34" charset="0"/>
                <a:sym typeface="Calibri"/>
              </a:rPr>
              <a:t> </a:t>
            </a:r>
            <a:endParaRPr sz="2800" spc="-20" dirty="0">
              <a:latin typeface="Calibri" pitchFamily="34" charset="0"/>
              <a:cs typeface="Calibri" pitchFamily="34" charset="0"/>
            </a:endParaRPr>
          </a:p>
          <a:p>
            <a:pPr marL="0" marR="0" lvl="0" indent="0" algn="ctr" rtl="0">
              <a:lnSpc>
                <a:spcPts val="3000"/>
              </a:lnSpc>
              <a:spcBef>
                <a:spcPts val="0"/>
              </a:spcBef>
              <a:spcAft>
                <a:spcPts val="0"/>
              </a:spcAft>
              <a:buNone/>
            </a:pPr>
            <a:r>
              <a:rPr lang="en-US" sz="2800" b="1" spc="-20" dirty="0" err="1">
                <a:solidFill>
                  <a:schemeClr val="lt1"/>
                </a:solidFill>
                <a:latin typeface="Calibri" pitchFamily="34" charset="0"/>
                <a:ea typeface="Calibri"/>
                <a:cs typeface="Calibri" pitchFamily="34" charset="0"/>
                <a:sym typeface="Calibri"/>
              </a:rPr>
              <a:t>est</a:t>
            </a:r>
            <a:r>
              <a:rPr lang="en-US" sz="2800" b="1" spc="-20" dirty="0">
                <a:solidFill>
                  <a:schemeClr val="lt1"/>
                </a:solidFill>
                <a:latin typeface="Calibri" pitchFamily="34" charset="0"/>
                <a:ea typeface="Calibri"/>
                <a:cs typeface="Calibri" pitchFamily="34" charset="0"/>
                <a:sym typeface="Calibri"/>
              </a:rPr>
              <a:t> un </a:t>
            </a:r>
            <a:r>
              <a:rPr lang="en-US" sz="2800" b="1" spc="-20" dirty="0" err="1">
                <a:solidFill>
                  <a:schemeClr val="lt1"/>
                </a:solidFill>
                <a:latin typeface="Calibri" pitchFamily="34" charset="0"/>
                <a:ea typeface="Calibri"/>
                <a:cs typeface="Calibri" pitchFamily="34" charset="0"/>
                <a:sym typeface="Calibri"/>
              </a:rPr>
              <a:t>avant</a:t>
            </a:r>
            <a:r>
              <a:rPr lang="en-US" sz="2800" b="1" spc="-20" dirty="0">
                <a:solidFill>
                  <a:schemeClr val="lt1"/>
                </a:solidFill>
                <a:latin typeface="Calibri" pitchFamily="34" charset="0"/>
                <a:ea typeface="Calibri"/>
                <a:cs typeface="Calibri" pitchFamily="34" charset="0"/>
                <a:sym typeface="Calibri"/>
              </a:rPr>
              <a:t>-gout du </a:t>
            </a:r>
            <a:r>
              <a:rPr lang="en-US" sz="2800" b="1" spc="-20" dirty="0" err="1">
                <a:solidFill>
                  <a:schemeClr val="lt1"/>
                </a:solidFill>
                <a:latin typeface="Calibri" pitchFamily="34" charset="0"/>
                <a:ea typeface="Calibri"/>
                <a:cs typeface="Calibri" pitchFamily="34" charset="0"/>
                <a:sym typeface="Calibri"/>
              </a:rPr>
              <a:t>ciel</a:t>
            </a:r>
            <a:r>
              <a:rPr lang="en-US" sz="2800" b="1" spc="-20" dirty="0">
                <a:solidFill>
                  <a:schemeClr val="lt1"/>
                </a:solidFill>
                <a:latin typeface="Calibri" pitchFamily="34" charset="0"/>
                <a:ea typeface="Calibri"/>
                <a:cs typeface="Calibri" pitchFamily="34" charset="0"/>
                <a:sym typeface="Calibri"/>
              </a:rPr>
              <a:t> </a:t>
            </a:r>
            <a:r>
              <a:rPr lang="en-US" sz="2800" b="1" spc="-20" dirty="0" err="1">
                <a:solidFill>
                  <a:schemeClr val="lt1"/>
                </a:solidFill>
                <a:latin typeface="Calibri" pitchFamily="34" charset="0"/>
                <a:ea typeface="Calibri"/>
                <a:cs typeface="Calibri" pitchFamily="34" charset="0"/>
                <a:sym typeface="Calibri"/>
              </a:rPr>
              <a:t>quand</a:t>
            </a:r>
            <a:r>
              <a:rPr lang="en-US" sz="2800" b="1" spc="-20" dirty="0">
                <a:solidFill>
                  <a:schemeClr val="lt1"/>
                </a:solidFill>
                <a:latin typeface="Calibri" pitchFamily="34" charset="0"/>
                <a:ea typeface="Calibri"/>
                <a:cs typeface="Calibri" pitchFamily="34" charset="0"/>
                <a:sym typeface="Calibri"/>
              </a:rPr>
              <a:t> nous </a:t>
            </a:r>
            <a:r>
              <a:rPr lang="en-US" sz="2800" b="1" spc="-20" dirty="0" err="1">
                <a:solidFill>
                  <a:schemeClr val="lt1"/>
                </a:solidFill>
                <a:latin typeface="Calibri" pitchFamily="34" charset="0"/>
                <a:ea typeface="Calibri"/>
                <a:cs typeface="Calibri" pitchFamily="34" charset="0"/>
                <a:sym typeface="Calibri"/>
              </a:rPr>
              <a:t>nous</a:t>
            </a:r>
            <a:r>
              <a:rPr lang="en-US" sz="2800" b="1" spc="-20" dirty="0">
                <a:solidFill>
                  <a:schemeClr val="lt1"/>
                </a:solidFill>
                <a:latin typeface="Calibri" pitchFamily="34" charset="0"/>
                <a:ea typeface="Calibri"/>
                <a:cs typeface="Calibri" pitchFamily="34" charset="0"/>
                <a:sym typeface="Calibri"/>
              </a:rPr>
              <a:t> </a:t>
            </a:r>
            <a:r>
              <a:rPr lang="en-US" sz="2800" b="1" spc="-20" dirty="0" err="1">
                <a:solidFill>
                  <a:schemeClr val="lt1"/>
                </a:solidFill>
                <a:latin typeface="Calibri" pitchFamily="34" charset="0"/>
                <a:ea typeface="Calibri"/>
                <a:cs typeface="Calibri" pitchFamily="34" charset="0"/>
                <a:sym typeface="Calibri"/>
              </a:rPr>
              <a:t>réjouissons</a:t>
            </a:r>
            <a:r>
              <a:rPr lang="en-US" sz="2800" b="1" spc="-20" dirty="0">
                <a:solidFill>
                  <a:schemeClr val="lt1"/>
                </a:solidFill>
                <a:latin typeface="Calibri" pitchFamily="34" charset="0"/>
                <a:ea typeface="Calibri"/>
                <a:cs typeface="Calibri" pitchFamily="34" charset="0"/>
                <a:sym typeface="Calibri"/>
              </a:rPr>
              <a:t> en </a:t>
            </a:r>
            <a:r>
              <a:rPr lang="en-US" sz="2800" b="1" spc="-20" dirty="0" err="1">
                <a:solidFill>
                  <a:schemeClr val="lt1"/>
                </a:solidFill>
                <a:latin typeface="Calibri" pitchFamily="34" charset="0"/>
                <a:ea typeface="Calibri"/>
                <a:cs typeface="Calibri" pitchFamily="34" charset="0"/>
                <a:sym typeface="Calibri"/>
              </a:rPr>
              <a:t>Dieu</a:t>
            </a:r>
            <a:r>
              <a:rPr lang="en-US" sz="2800" b="1" spc="-20" dirty="0">
                <a:solidFill>
                  <a:schemeClr val="lt1"/>
                </a:solidFill>
                <a:latin typeface="Calibri" pitchFamily="34" charset="0"/>
                <a:ea typeface="Calibri"/>
                <a:cs typeface="Calibri" pitchFamily="34" charset="0"/>
                <a:sym typeface="Calibri"/>
              </a:rPr>
              <a:t> </a:t>
            </a:r>
            <a:r>
              <a:rPr lang="en-US" sz="2800" b="1" spc="-20" dirty="0" err="1" smtClean="0">
                <a:solidFill>
                  <a:schemeClr val="lt1"/>
                </a:solidFill>
                <a:latin typeface="Calibri" pitchFamily="34" charset="0"/>
                <a:ea typeface="Calibri"/>
                <a:cs typeface="Calibri" pitchFamily="34" charset="0"/>
                <a:sym typeface="Calibri"/>
              </a:rPr>
              <a:t>comme</a:t>
            </a:r>
            <a:r>
              <a:rPr lang="en-US" sz="2800" b="1" spc="-20" dirty="0" smtClean="0">
                <a:solidFill>
                  <a:schemeClr val="lt1"/>
                </a:solidFill>
                <a:latin typeface="Calibri" pitchFamily="34" charset="0"/>
                <a:ea typeface="Calibri"/>
                <a:cs typeface="Calibri" pitchFamily="34" charset="0"/>
                <a:sym typeface="Calibri"/>
              </a:rPr>
              <a:t> </a:t>
            </a:r>
            <a:r>
              <a:rPr lang="en-US" sz="2800" b="1" spc="-20" dirty="0">
                <a:solidFill>
                  <a:schemeClr val="lt1"/>
                </a:solidFill>
                <a:latin typeface="Calibri" pitchFamily="34" charset="0"/>
                <a:ea typeface="Calibri"/>
                <a:cs typeface="Calibri" pitchFamily="34" charset="0"/>
                <a:sym typeface="Calibri"/>
              </a:rPr>
              <a:t>Dieu se </a:t>
            </a:r>
            <a:r>
              <a:rPr lang="en-US" sz="2800" b="1" spc="-20" dirty="0" err="1">
                <a:solidFill>
                  <a:schemeClr val="lt1"/>
                </a:solidFill>
                <a:latin typeface="Calibri" pitchFamily="34" charset="0"/>
                <a:ea typeface="Calibri"/>
                <a:cs typeface="Calibri" pitchFamily="34" charset="0"/>
                <a:sym typeface="Calibri"/>
              </a:rPr>
              <a:t>réjouit</a:t>
            </a:r>
            <a:r>
              <a:rPr lang="en-US" sz="2800" b="1" spc="-20" dirty="0">
                <a:solidFill>
                  <a:schemeClr val="lt1"/>
                </a:solidFill>
                <a:latin typeface="Calibri" pitchFamily="34" charset="0"/>
                <a:ea typeface="Calibri"/>
                <a:cs typeface="Calibri" pitchFamily="34" charset="0"/>
                <a:sym typeface="Calibri"/>
              </a:rPr>
              <a:t> en Dieu !</a:t>
            </a:r>
            <a:endParaRPr sz="2800" b="1" spc="-20" dirty="0">
              <a:solidFill>
                <a:schemeClr val="lt1"/>
              </a:solidFill>
              <a:latin typeface="Calibri" pitchFamily="34" charset="0"/>
              <a:ea typeface="Calibri"/>
              <a:cs typeface="Calibri" pitchFamily="34" charset="0"/>
              <a:sym typeface="Calibri"/>
            </a:endParaRPr>
          </a:p>
        </p:txBody>
      </p:sp>
      <p:sp>
        <p:nvSpPr>
          <p:cNvPr id="5127" name="Google Shape;5127;p295"/>
          <p:cNvSpPr txBox="1"/>
          <p:nvPr/>
        </p:nvSpPr>
        <p:spPr>
          <a:xfrm>
            <a:off x="35496" y="387821"/>
            <a:ext cx="3339480" cy="138499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lt1"/>
                </a:solidFill>
                <a:latin typeface="Calibri"/>
                <a:ea typeface="Calibri"/>
                <a:cs typeface="Calibri"/>
                <a:sym typeface="Calibri"/>
              </a:rPr>
              <a:t>« Il y a d'abondantes joies devant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ta face,</a:t>
            </a:r>
            <a:endParaRPr/>
          </a:p>
        </p:txBody>
      </p:sp>
      <p:sp>
        <p:nvSpPr>
          <p:cNvPr id="5128" name="Google Shape;5128;p295"/>
          <p:cNvSpPr txBox="1"/>
          <p:nvPr/>
        </p:nvSpPr>
        <p:spPr>
          <a:xfrm>
            <a:off x="5508104" y="392465"/>
            <a:ext cx="3600400" cy="138499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lt1"/>
                </a:solidFill>
                <a:latin typeface="Calibri"/>
                <a:ea typeface="Calibri"/>
                <a:cs typeface="Calibri"/>
                <a:sym typeface="Calibri"/>
              </a:rPr>
              <a:t> Des délices éternelles à ta droite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Psa 16:11</a:t>
            </a:r>
            <a:endParaRPr sz="2800" b="1">
              <a:solidFill>
                <a:schemeClr val="dk2"/>
              </a:solidFill>
              <a:latin typeface="Calibri"/>
              <a:ea typeface="Calibri"/>
              <a:cs typeface="Calibri"/>
              <a:sym typeface="Calibri"/>
            </a:endParaRPr>
          </a:p>
        </p:txBody>
      </p:sp>
      <p:sp>
        <p:nvSpPr>
          <p:cNvPr id="14" name="WordArt 2"/>
          <p:cNvSpPr>
            <a:spLocks noChangeArrowheads="1" noChangeShapeType="1" noTextEdit="1"/>
          </p:cNvSpPr>
          <p:nvPr/>
        </p:nvSpPr>
        <p:spPr bwMode="auto">
          <a:xfrm>
            <a:off x="3548582" y="243448"/>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Le Seigneur</a:t>
            </a:r>
            <a:endParaRPr lang="en-CA" sz="1200" kern="10" spc="0" dirty="0">
              <a:ln w="9525">
                <a:solidFill>
                  <a:srgbClr val="000000"/>
                </a:solidFill>
                <a:round/>
                <a:headEnd/>
                <a:tailEnd/>
              </a:ln>
              <a:solidFill>
                <a:srgbClr val="FFC000"/>
              </a:solidFill>
              <a:effectLst/>
            </a:endParaRPr>
          </a:p>
        </p:txBody>
      </p:sp>
    </p:spTree>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5134"/>
        <p:cNvGrpSpPr/>
        <p:nvPr/>
      </p:nvGrpSpPr>
      <p:grpSpPr>
        <a:xfrm>
          <a:off x="0" y="0"/>
          <a:ext cx="0" cy="0"/>
          <a:chOff x="0" y="0"/>
          <a:chExt cx="0" cy="0"/>
        </a:xfrm>
      </p:grpSpPr>
      <p:pic>
        <p:nvPicPr>
          <p:cNvPr id="5135" name="Google Shape;5135;p296" descr="www.clipartfest.com aaf199e4e5444100a944d574457b2f7a_animated-powerpoint-templates-free-animated-clipart-for-ppt_1024-768.gif"/>
          <p:cNvPicPr preferRelativeResize="0"/>
          <p:nvPr/>
        </p:nvPicPr>
        <p:blipFill rotWithShape="1">
          <a:blip r:embed="rId3">
            <a:alphaModFix/>
          </a:blip>
          <a:srcRect/>
          <a:stretch/>
        </p:blipFill>
        <p:spPr>
          <a:xfrm>
            <a:off x="0" y="428620"/>
            <a:ext cx="4480560" cy="3360420"/>
          </a:xfrm>
          <a:prstGeom prst="rect">
            <a:avLst/>
          </a:prstGeom>
          <a:noFill/>
          <a:ln>
            <a:noFill/>
          </a:ln>
        </p:spPr>
      </p:pic>
      <p:sp>
        <p:nvSpPr>
          <p:cNvPr id="5136" name="Google Shape;5136;p296"/>
          <p:cNvSpPr/>
          <p:nvPr/>
        </p:nvSpPr>
        <p:spPr>
          <a:xfrm>
            <a:off x="2195736" y="1844824"/>
            <a:ext cx="182880" cy="9144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137" name="Google Shape;5137;p296"/>
          <p:cNvSpPr/>
          <p:nvPr/>
        </p:nvSpPr>
        <p:spPr>
          <a:xfrm>
            <a:off x="1835696" y="2021984"/>
            <a:ext cx="914400" cy="1828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5138" name="Google Shape;5138;p296" descr="DSCN9624e.JPG"/>
          <p:cNvPicPr preferRelativeResize="0"/>
          <p:nvPr/>
        </p:nvPicPr>
        <p:blipFill rotWithShape="1">
          <a:blip r:embed="rId4">
            <a:alphaModFix/>
          </a:blip>
          <a:srcRect/>
          <a:stretch/>
        </p:blipFill>
        <p:spPr>
          <a:xfrm>
            <a:off x="8174672" y="-99392"/>
            <a:ext cx="1005840" cy="1865905"/>
          </a:xfrm>
          <a:prstGeom prst="rect">
            <a:avLst/>
          </a:prstGeom>
          <a:noFill/>
          <a:ln>
            <a:noFill/>
          </a:ln>
        </p:spPr>
      </p:pic>
      <p:pic>
        <p:nvPicPr>
          <p:cNvPr id="5139" name="Google Shape;5139;p296" descr="https://encrypted-tbn2.google.com/images?q=tbn:ANd9GcSDMCJexFU6n6yHn1MnQUaifzXjbrz6B6D0RDJvSqC3oRqNUmHbKw"/>
          <p:cNvPicPr preferRelativeResize="0"/>
          <p:nvPr/>
        </p:nvPicPr>
        <p:blipFill rotWithShape="1">
          <a:blip r:embed="rId5">
            <a:alphaModFix/>
          </a:blip>
          <a:srcRect t="21085" b="19015"/>
          <a:stretch/>
        </p:blipFill>
        <p:spPr>
          <a:xfrm>
            <a:off x="7452320" y="4149080"/>
            <a:ext cx="2112263" cy="1224136"/>
          </a:xfrm>
          <a:prstGeom prst="rect">
            <a:avLst/>
          </a:prstGeom>
          <a:noFill/>
          <a:ln>
            <a:noFill/>
          </a:ln>
        </p:spPr>
      </p:pic>
      <p:pic>
        <p:nvPicPr>
          <p:cNvPr id="5140" name="Google Shape;5140;p296" descr="couple Korean TV.png"/>
          <p:cNvPicPr preferRelativeResize="0"/>
          <p:nvPr/>
        </p:nvPicPr>
        <p:blipFill rotWithShape="1">
          <a:blip r:embed="rId6">
            <a:alphaModFix/>
          </a:blip>
          <a:srcRect l="136" t="10083" r="7133" b="22118"/>
          <a:stretch/>
        </p:blipFill>
        <p:spPr>
          <a:xfrm>
            <a:off x="6156176" y="3140968"/>
            <a:ext cx="1447140" cy="1368152"/>
          </a:xfrm>
          <a:prstGeom prst="rect">
            <a:avLst/>
          </a:prstGeom>
          <a:noFill/>
          <a:ln>
            <a:noFill/>
          </a:ln>
        </p:spPr>
      </p:pic>
      <p:pic>
        <p:nvPicPr>
          <p:cNvPr id="5141" name="Google Shape;5141;p296" descr="Girls' Generation's Jessica Jung Soo Yeon wallpapers 1024x1024 (04).jpg"/>
          <p:cNvPicPr preferRelativeResize="0"/>
          <p:nvPr/>
        </p:nvPicPr>
        <p:blipFill rotWithShape="1">
          <a:blip r:embed="rId7">
            <a:alphaModFix/>
          </a:blip>
          <a:srcRect l="11230" r="4546"/>
          <a:stretch/>
        </p:blipFill>
        <p:spPr>
          <a:xfrm>
            <a:off x="4499992" y="-27384"/>
            <a:ext cx="1371600" cy="1664490"/>
          </a:xfrm>
          <a:prstGeom prst="rect">
            <a:avLst/>
          </a:prstGeom>
          <a:noFill/>
          <a:ln>
            <a:noFill/>
          </a:ln>
        </p:spPr>
      </p:pic>
      <p:pic>
        <p:nvPicPr>
          <p:cNvPr id="5142" name="Google Shape;5142;p296" descr="hyundai-yf1.jpg"/>
          <p:cNvPicPr preferRelativeResize="0"/>
          <p:nvPr/>
        </p:nvPicPr>
        <p:blipFill rotWithShape="1">
          <a:blip r:embed="rId8">
            <a:alphaModFix/>
          </a:blip>
          <a:srcRect l="12199" t="34460" r="-2203" b="12688"/>
          <a:stretch/>
        </p:blipFill>
        <p:spPr>
          <a:xfrm>
            <a:off x="6660232" y="1628799"/>
            <a:ext cx="2570702" cy="1005840"/>
          </a:xfrm>
          <a:prstGeom prst="rect">
            <a:avLst/>
          </a:prstGeom>
          <a:noFill/>
          <a:ln>
            <a:noFill/>
          </a:ln>
        </p:spPr>
      </p:pic>
      <p:pic>
        <p:nvPicPr>
          <p:cNvPr id="5143" name="Google Shape;5143;p296" descr="http://www.google.com/url?source=imglanding&amp;ct=img&amp;q=http://cache2.allpostersimages.com/p/LRG/16/1654/TCJGD00Z/posters/beer-bottles-decisions.jpg&amp;sa=X&amp;ei=xujJT9z8GaHNmAWMsPXuDg&amp;ved=0CAkQ8wc&amp;usg=AFQjCNGDhNEbmBD9d4OHc8y-kcZnSmI-NA"/>
          <p:cNvPicPr preferRelativeResize="0"/>
          <p:nvPr/>
        </p:nvPicPr>
        <p:blipFill rotWithShape="1">
          <a:blip r:embed="rId9">
            <a:alphaModFix/>
          </a:blip>
          <a:srcRect t="29936" r="31382" b="44067"/>
          <a:stretch/>
        </p:blipFill>
        <p:spPr>
          <a:xfrm>
            <a:off x="4499992" y="4509120"/>
            <a:ext cx="3108960" cy="1080120"/>
          </a:xfrm>
          <a:prstGeom prst="rect">
            <a:avLst/>
          </a:prstGeom>
          <a:noFill/>
          <a:ln>
            <a:noFill/>
          </a:ln>
        </p:spPr>
      </p:pic>
      <p:pic>
        <p:nvPicPr>
          <p:cNvPr id="5144" name="Google Shape;5144;p296" descr="riches stacked US dollars.jpg"/>
          <p:cNvPicPr preferRelativeResize="0"/>
          <p:nvPr/>
        </p:nvPicPr>
        <p:blipFill rotWithShape="1">
          <a:blip r:embed="rId10">
            <a:alphaModFix/>
          </a:blip>
          <a:srcRect l="12704" t="16368" r="17870" b="52792"/>
          <a:stretch/>
        </p:blipFill>
        <p:spPr>
          <a:xfrm>
            <a:off x="6660232" y="2420887"/>
            <a:ext cx="2483768" cy="792089"/>
          </a:xfrm>
          <a:prstGeom prst="rect">
            <a:avLst/>
          </a:prstGeom>
          <a:noFill/>
          <a:ln>
            <a:noFill/>
          </a:ln>
        </p:spPr>
      </p:pic>
      <p:pic>
        <p:nvPicPr>
          <p:cNvPr id="5145" name="Google Shape;5145;p296" descr="http://cache4.asset-cache.net/gc/452113368-philipp-lahm-of-germany-holds-the-world-cup-gettyimages.jpg?v=1&amp;c=IWSAsset&amp;k=2&amp;d=GkZZ8bf5zL1ZiijUmxa7QZhQ0rQ%2fYe7v%2bPK7US7rq7vinQsGaUwE3vvTp7oTPLLi2Eo6ymE4YM%2bveykwdW7r2XnVy9kQB7Ub22PJf2bGfBA%3d"/>
          <p:cNvPicPr preferRelativeResize="0"/>
          <p:nvPr/>
        </p:nvPicPr>
        <p:blipFill rotWithShape="1">
          <a:blip r:embed="rId11">
            <a:alphaModFix/>
          </a:blip>
          <a:srcRect l="20591" t="5066" r="19933" b="32217"/>
          <a:stretch/>
        </p:blipFill>
        <p:spPr>
          <a:xfrm>
            <a:off x="4479385" y="1628800"/>
            <a:ext cx="2226329" cy="1554480"/>
          </a:xfrm>
          <a:prstGeom prst="rect">
            <a:avLst/>
          </a:prstGeom>
          <a:noFill/>
          <a:ln>
            <a:noFill/>
          </a:ln>
        </p:spPr>
      </p:pic>
      <p:pic>
        <p:nvPicPr>
          <p:cNvPr id="5146" name="Google Shape;5146;p296" descr="www.clipartkid.com free-music-clip-art-081510-vector-clip-art-free-clipart-images-qxAPdD-clipart.jpg"/>
          <p:cNvPicPr preferRelativeResize="0"/>
          <p:nvPr/>
        </p:nvPicPr>
        <p:blipFill rotWithShape="1">
          <a:blip r:embed="rId12">
            <a:alphaModFix/>
          </a:blip>
          <a:srcRect/>
          <a:stretch/>
        </p:blipFill>
        <p:spPr>
          <a:xfrm>
            <a:off x="5868144" y="-27384"/>
            <a:ext cx="2338576" cy="1673604"/>
          </a:xfrm>
          <a:prstGeom prst="rect">
            <a:avLst/>
          </a:prstGeom>
          <a:noFill/>
          <a:ln>
            <a:noFill/>
          </a:ln>
        </p:spPr>
      </p:pic>
      <p:pic>
        <p:nvPicPr>
          <p:cNvPr id="5147" name="Google Shape;5147;p296" descr="happy children www.gospelgifs.com.gif"/>
          <p:cNvPicPr preferRelativeResize="0"/>
          <p:nvPr/>
        </p:nvPicPr>
        <p:blipFill rotWithShape="1">
          <a:blip r:embed="rId13">
            <a:alphaModFix/>
          </a:blip>
          <a:srcRect l="6251" t="6486" r="7500" b="4922"/>
          <a:stretch/>
        </p:blipFill>
        <p:spPr>
          <a:xfrm>
            <a:off x="4489581" y="3212976"/>
            <a:ext cx="1666595" cy="1296144"/>
          </a:xfrm>
          <a:prstGeom prst="rect">
            <a:avLst/>
          </a:prstGeom>
          <a:noFill/>
          <a:ln>
            <a:noFill/>
          </a:ln>
        </p:spPr>
      </p:pic>
      <p:pic>
        <p:nvPicPr>
          <p:cNvPr id="5148" name="Google Shape;5148;p296" descr="101 email.jpg"/>
          <p:cNvPicPr preferRelativeResize="0"/>
          <p:nvPr/>
        </p:nvPicPr>
        <p:blipFill rotWithShape="1">
          <a:blip r:embed="rId14">
            <a:alphaModFix/>
          </a:blip>
          <a:srcRect l="45386" t="62018" r="30208" b="15947"/>
          <a:stretch/>
        </p:blipFill>
        <p:spPr>
          <a:xfrm>
            <a:off x="7596336" y="3212976"/>
            <a:ext cx="1554480" cy="936104"/>
          </a:xfrm>
          <a:prstGeom prst="rect">
            <a:avLst/>
          </a:prstGeom>
          <a:noFill/>
          <a:ln>
            <a:noFill/>
          </a:ln>
        </p:spPr>
      </p:pic>
      <p:pic>
        <p:nvPicPr>
          <p:cNvPr id="5150" name="Google Shape;5150;p296" descr="egyptian.gif"/>
          <p:cNvPicPr preferRelativeResize="0"/>
          <p:nvPr/>
        </p:nvPicPr>
        <p:blipFill rotWithShape="1">
          <a:blip r:embed="rId15">
            <a:alphaModFix/>
          </a:blip>
          <a:srcRect/>
          <a:stretch/>
        </p:blipFill>
        <p:spPr>
          <a:xfrm>
            <a:off x="1178476" y="844151"/>
            <a:ext cx="2286000" cy="1360713"/>
          </a:xfrm>
          <a:prstGeom prst="rect">
            <a:avLst/>
          </a:prstGeom>
          <a:noFill/>
          <a:ln>
            <a:noFill/>
          </a:ln>
        </p:spPr>
      </p:pic>
      <p:pic>
        <p:nvPicPr>
          <p:cNvPr id="5151" name="Google Shape;5151;p296" descr="egyptian.gif"/>
          <p:cNvPicPr preferRelativeResize="0"/>
          <p:nvPr/>
        </p:nvPicPr>
        <p:blipFill rotWithShape="1">
          <a:blip r:embed="rId15">
            <a:alphaModFix/>
          </a:blip>
          <a:srcRect/>
          <a:stretch/>
        </p:blipFill>
        <p:spPr>
          <a:xfrm rot="7200000">
            <a:off x="1781395" y="1918449"/>
            <a:ext cx="2286000" cy="1360713"/>
          </a:xfrm>
          <a:prstGeom prst="rect">
            <a:avLst/>
          </a:prstGeom>
          <a:noFill/>
          <a:ln>
            <a:noFill/>
          </a:ln>
        </p:spPr>
      </p:pic>
      <p:pic>
        <p:nvPicPr>
          <p:cNvPr id="5152" name="Google Shape;5152;p296" descr="egyptian.gif"/>
          <p:cNvPicPr preferRelativeResize="0"/>
          <p:nvPr/>
        </p:nvPicPr>
        <p:blipFill rotWithShape="1">
          <a:blip r:embed="rId15">
            <a:alphaModFix/>
          </a:blip>
          <a:srcRect/>
          <a:stretch/>
        </p:blipFill>
        <p:spPr>
          <a:xfrm rot="-7200000" flipH="1">
            <a:off x="540101" y="1918449"/>
            <a:ext cx="2286000" cy="1360713"/>
          </a:xfrm>
          <a:prstGeom prst="rect">
            <a:avLst/>
          </a:prstGeom>
          <a:noFill/>
          <a:ln>
            <a:noFill/>
          </a:ln>
        </p:spPr>
      </p:pic>
      <p:pic>
        <p:nvPicPr>
          <p:cNvPr id="5153" name="Google Shape;5153;p296" descr="www.fg-a.com valentine 2-jumping-heart.gif"/>
          <p:cNvPicPr preferRelativeResize="0"/>
          <p:nvPr/>
        </p:nvPicPr>
        <p:blipFill rotWithShape="1">
          <a:blip r:embed="rId16">
            <a:alphaModFix/>
          </a:blip>
          <a:srcRect/>
          <a:stretch/>
        </p:blipFill>
        <p:spPr>
          <a:xfrm>
            <a:off x="1700808" y="1412776"/>
            <a:ext cx="1143000" cy="1333500"/>
          </a:xfrm>
          <a:prstGeom prst="rect">
            <a:avLst/>
          </a:prstGeom>
          <a:noFill/>
          <a:ln>
            <a:noFill/>
          </a:ln>
        </p:spPr>
      </p:pic>
      <p:sp>
        <p:nvSpPr>
          <p:cNvPr id="5154" name="Google Shape;5154;p296"/>
          <p:cNvSpPr txBox="1"/>
          <p:nvPr/>
        </p:nvSpPr>
        <p:spPr>
          <a:xfrm>
            <a:off x="0" y="5239464"/>
            <a:ext cx="9144000" cy="1645920"/>
          </a:xfrm>
          <a:prstGeom prst="rect">
            <a:avLst/>
          </a:prstGeom>
          <a:solidFill>
            <a:srgbClr val="002060"/>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600" b="1">
                <a:solidFill>
                  <a:schemeClr val="lt1"/>
                </a:solidFill>
                <a:latin typeface="Calibri"/>
                <a:ea typeface="Calibri"/>
                <a:cs typeface="Calibri"/>
                <a:sym typeface="Calibri"/>
              </a:rPr>
              <a:t>La joie et la satisfaction sont en Christ, pas la beauté, la musique, </a:t>
            </a:r>
            <a:endParaRPr/>
          </a:p>
          <a:p>
            <a:pPr marL="0" marR="0" lvl="0" indent="0" algn="ctr" rtl="0">
              <a:spcBef>
                <a:spcPts val="0"/>
              </a:spcBef>
              <a:spcAft>
                <a:spcPts val="0"/>
              </a:spcAft>
              <a:buNone/>
            </a:pPr>
            <a:r>
              <a:rPr lang="en-US" sz="2600" b="1">
                <a:solidFill>
                  <a:schemeClr val="lt1"/>
                </a:solidFill>
                <a:latin typeface="Calibri"/>
                <a:ea typeface="Calibri"/>
                <a:cs typeface="Calibri"/>
                <a:sym typeface="Calibri"/>
              </a:rPr>
              <a:t>les smartphones, les sports, les voitures, l'argent, les amis, </a:t>
            </a:r>
            <a:endParaRPr/>
          </a:p>
          <a:p>
            <a:pPr marL="0" marR="0" lvl="0" indent="0" algn="ctr" rtl="0">
              <a:spcBef>
                <a:spcPts val="0"/>
              </a:spcBef>
              <a:spcAft>
                <a:spcPts val="0"/>
              </a:spcAft>
              <a:buNone/>
            </a:pPr>
            <a:r>
              <a:rPr lang="en-US" sz="2600" b="1">
                <a:solidFill>
                  <a:schemeClr val="lt1"/>
                </a:solidFill>
                <a:latin typeface="Calibri"/>
                <a:ea typeface="Calibri"/>
                <a:cs typeface="Calibri"/>
                <a:sym typeface="Calibri"/>
              </a:rPr>
              <a:t>la romance, le sexe, la nourriture, les beuveries, les maisons ou </a:t>
            </a:r>
            <a:endParaRPr/>
          </a:p>
          <a:p>
            <a:pPr marL="0" marR="0" lvl="0" indent="0" algn="ctr" rtl="0">
              <a:spcBef>
                <a:spcPts val="0"/>
              </a:spcBef>
              <a:spcAft>
                <a:spcPts val="0"/>
              </a:spcAft>
              <a:buNone/>
            </a:pPr>
            <a:r>
              <a:rPr lang="en-US" sz="2600" b="1">
                <a:solidFill>
                  <a:schemeClr val="lt1"/>
                </a:solidFill>
                <a:latin typeface="Calibri"/>
                <a:ea typeface="Calibri"/>
                <a:cs typeface="Calibri"/>
                <a:sym typeface="Calibri"/>
              </a:rPr>
              <a:t>les emplois !   Jésus avait la joie suprême sans sexe ni argent !</a:t>
            </a:r>
            <a:endParaRPr sz="2600" b="1" i="0" u="none" strike="noStrike" cap="none">
              <a:solidFill>
                <a:schemeClr val="lt1"/>
              </a:solidFill>
              <a:latin typeface="Calibri"/>
              <a:ea typeface="Calibri"/>
              <a:cs typeface="Calibri"/>
              <a:sym typeface="Calibri"/>
            </a:endParaRPr>
          </a:p>
        </p:txBody>
      </p:sp>
      <p:sp>
        <p:nvSpPr>
          <p:cNvPr id="5155" name="Google Shape;5155;p296"/>
          <p:cNvSpPr txBox="1"/>
          <p:nvPr/>
        </p:nvSpPr>
        <p:spPr>
          <a:xfrm>
            <a:off x="0" y="3789040"/>
            <a:ext cx="4499992" cy="1288967"/>
          </a:xfrm>
          <a:prstGeom prst="rect">
            <a:avLst/>
          </a:prstGeom>
          <a:noFill/>
          <a:ln>
            <a:noFill/>
          </a:ln>
        </p:spPr>
        <p:txBody>
          <a:bodyPr spcFirstLastPara="1" wrap="square" lIns="91425" tIns="45700" rIns="91425" bIns="45700" anchor="t" anchorCtr="0">
            <a:spAutoFit/>
          </a:bodyPr>
          <a:lstStyle/>
          <a:p>
            <a:pPr marL="0" marR="0" lvl="0" indent="0" algn="ctr" rtl="0">
              <a:lnSpc>
                <a:spcPct val="108333"/>
              </a:lnSpc>
              <a:spcBef>
                <a:spcPts val="0"/>
              </a:spcBef>
              <a:spcAft>
                <a:spcPts val="0"/>
              </a:spcAft>
              <a:buNone/>
            </a:pPr>
            <a:r>
              <a:rPr lang="en-US" sz="2400" b="1" dirty="0">
                <a:solidFill>
                  <a:schemeClr val="lt1"/>
                </a:solidFill>
                <a:latin typeface="Calibri" pitchFamily="34" charset="0"/>
                <a:ea typeface="Calibri"/>
                <a:cs typeface="Calibri" pitchFamily="34" charset="0"/>
                <a:sym typeface="Calibri"/>
              </a:rPr>
              <a:t>Le </a:t>
            </a:r>
            <a:r>
              <a:rPr lang="en-US" sz="2400" b="1" dirty="0" err="1">
                <a:solidFill>
                  <a:schemeClr val="lt1"/>
                </a:solidFill>
                <a:latin typeface="Calibri" pitchFamily="34" charset="0"/>
                <a:ea typeface="Calibri"/>
                <a:cs typeface="Calibri" pitchFamily="34" charset="0"/>
                <a:sym typeface="Calibri"/>
              </a:rPr>
              <a:t>chemin</a:t>
            </a:r>
            <a:r>
              <a:rPr lang="en-US" sz="2400" b="1" dirty="0">
                <a:solidFill>
                  <a:schemeClr val="lt1"/>
                </a:solidFill>
                <a:latin typeface="Calibri" pitchFamily="34" charset="0"/>
                <a:ea typeface="Calibri"/>
                <a:cs typeface="Calibri" pitchFamily="34" charset="0"/>
                <a:sym typeface="Calibri"/>
              </a:rPr>
              <a:t> </a:t>
            </a:r>
            <a:r>
              <a:rPr lang="en-US" sz="2400" b="1" dirty="0" err="1">
                <a:solidFill>
                  <a:schemeClr val="lt1"/>
                </a:solidFill>
                <a:latin typeface="Calibri" pitchFamily="34" charset="0"/>
                <a:ea typeface="Calibri"/>
                <a:cs typeface="Calibri" pitchFamily="34" charset="0"/>
                <a:sym typeface="Calibri"/>
              </a:rPr>
              <a:t>complètement</a:t>
            </a:r>
            <a:r>
              <a:rPr lang="en-US" sz="2400" b="1" dirty="0">
                <a:solidFill>
                  <a:schemeClr val="lt1"/>
                </a:solidFill>
                <a:latin typeface="Calibri" pitchFamily="34" charset="0"/>
                <a:ea typeface="Calibri"/>
                <a:cs typeface="Calibri" pitchFamily="34" charset="0"/>
                <a:sym typeface="Calibri"/>
              </a:rPr>
              <a:t> </a:t>
            </a:r>
            <a:r>
              <a:rPr lang="en-US" sz="2400" b="1" dirty="0" err="1">
                <a:solidFill>
                  <a:schemeClr val="lt1"/>
                </a:solidFill>
                <a:latin typeface="Calibri" pitchFamily="34" charset="0"/>
                <a:ea typeface="Calibri"/>
                <a:cs typeface="Calibri" pitchFamily="34" charset="0"/>
                <a:sym typeface="Calibri"/>
              </a:rPr>
              <a:t>différent</a:t>
            </a:r>
            <a:r>
              <a:rPr lang="en-US" sz="2400" b="1" dirty="0">
                <a:solidFill>
                  <a:schemeClr val="lt1"/>
                </a:solidFill>
                <a:latin typeface="Calibri" pitchFamily="34" charset="0"/>
                <a:ea typeface="Calibri"/>
                <a:cs typeface="Calibri" pitchFamily="34" charset="0"/>
                <a:sym typeface="Calibri"/>
              </a:rPr>
              <a:t> de </a:t>
            </a:r>
            <a:r>
              <a:rPr lang="en-US" sz="2400" b="1" dirty="0" err="1">
                <a:solidFill>
                  <a:schemeClr val="lt1"/>
                </a:solidFill>
                <a:latin typeface="Calibri" pitchFamily="34" charset="0"/>
                <a:ea typeface="Calibri"/>
                <a:cs typeface="Calibri" pitchFamily="34" charset="0"/>
                <a:sym typeface="Calibri"/>
              </a:rPr>
              <a:t>Dieu</a:t>
            </a:r>
            <a:r>
              <a:rPr lang="en-US" sz="2400" b="1" dirty="0">
                <a:solidFill>
                  <a:schemeClr val="lt1"/>
                </a:solidFill>
                <a:latin typeface="Calibri" pitchFamily="34" charset="0"/>
                <a:ea typeface="Calibri"/>
                <a:cs typeface="Calibri" pitchFamily="34" charset="0"/>
                <a:sym typeface="Calibri"/>
              </a:rPr>
              <a:t> </a:t>
            </a:r>
            <a:endParaRPr sz="2400" b="1" dirty="0">
              <a:latin typeface="Calibri" pitchFamily="34" charset="0"/>
              <a:cs typeface="Calibri" pitchFamily="34" charset="0"/>
            </a:endParaRPr>
          </a:p>
          <a:p>
            <a:pPr marL="0" marR="0" lvl="0" indent="0" algn="ctr" rtl="0">
              <a:lnSpc>
                <a:spcPct val="108333"/>
              </a:lnSpc>
              <a:spcBef>
                <a:spcPts val="0"/>
              </a:spcBef>
              <a:spcAft>
                <a:spcPts val="0"/>
              </a:spcAft>
              <a:buNone/>
            </a:pPr>
            <a:r>
              <a:rPr lang="en-US" sz="2400" b="1" dirty="0" err="1">
                <a:solidFill>
                  <a:schemeClr val="lt1"/>
                </a:solidFill>
                <a:latin typeface="Calibri" pitchFamily="34" charset="0"/>
                <a:ea typeface="Calibri"/>
                <a:cs typeface="Calibri" pitchFamily="34" charset="0"/>
                <a:sym typeface="Calibri"/>
              </a:rPr>
              <a:t>vers</a:t>
            </a:r>
            <a:r>
              <a:rPr lang="en-US" sz="2400" b="1" dirty="0">
                <a:solidFill>
                  <a:schemeClr val="lt1"/>
                </a:solidFill>
                <a:latin typeface="Calibri" pitchFamily="34" charset="0"/>
                <a:ea typeface="Calibri"/>
                <a:cs typeface="Calibri" pitchFamily="34" charset="0"/>
                <a:sym typeface="Calibri"/>
              </a:rPr>
              <a:t> la joie et la </a:t>
            </a:r>
            <a:r>
              <a:rPr lang="en-US" sz="2400" b="1" dirty="0" smtClean="0">
                <a:solidFill>
                  <a:schemeClr val="lt1"/>
                </a:solidFill>
                <a:latin typeface="Calibri" pitchFamily="34" charset="0"/>
                <a:ea typeface="Calibri"/>
                <a:cs typeface="Calibri" pitchFamily="34" charset="0"/>
                <a:sym typeface="Calibri"/>
              </a:rPr>
              <a:t>satisfaction</a:t>
            </a:r>
            <a:endParaRPr sz="2400" b="1" dirty="0">
              <a:solidFill>
                <a:schemeClr val="lt1"/>
              </a:solidFill>
              <a:latin typeface="Calibri" pitchFamily="34" charset="0"/>
              <a:ea typeface="Calibri"/>
              <a:cs typeface="Calibri" pitchFamily="34" charset="0"/>
              <a:sym typeface="Calibri"/>
            </a:endParaRPr>
          </a:p>
        </p:txBody>
      </p:sp>
      <p:sp>
        <p:nvSpPr>
          <p:cNvPr id="5156" name="Google Shape;5156;p296"/>
          <p:cNvSpPr txBox="1"/>
          <p:nvPr/>
        </p:nvSpPr>
        <p:spPr>
          <a:xfrm>
            <a:off x="0" y="-27384"/>
            <a:ext cx="442798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smiley © sherv.net                Jumping heart © www.fg-a.com </a:t>
            </a:r>
            <a:endParaRPr/>
          </a:p>
          <a:p>
            <a:pPr marL="0" marR="0" lvl="0" indent="0" algn="ctr" rtl="0">
              <a:spcBef>
                <a:spcPts val="0"/>
              </a:spcBef>
              <a:spcAft>
                <a:spcPts val="0"/>
              </a:spcAft>
              <a:buNone/>
            </a:pPr>
            <a:r>
              <a:rPr lang="en-US" sz="1000">
                <a:solidFill>
                  <a:srgbClr val="D8D8D8"/>
                </a:solidFill>
                <a:latin typeface="Arial"/>
                <a:ea typeface="Arial"/>
                <a:cs typeface="Arial"/>
                <a:sym typeface="Arial"/>
              </a:rPr>
              <a:t>People circle © clipartfest.com</a:t>
            </a:r>
            <a:endParaRPr sz="1800">
              <a:solidFill>
                <a:srgbClr val="D8D8D8"/>
              </a:solidFill>
              <a:latin typeface="Arial"/>
              <a:ea typeface="Arial"/>
              <a:cs typeface="Arial"/>
              <a:sym typeface="Arial"/>
            </a:endParaRPr>
          </a:p>
        </p:txBody>
      </p:sp>
      <p:sp>
        <p:nvSpPr>
          <p:cNvPr id="24" name="WordArt 2"/>
          <p:cNvSpPr>
            <a:spLocks noChangeArrowheads="1" noChangeShapeType="1" noTextEdit="1"/>
          </p:cNvSpPr>
          <p:nvPr/>
        </p:nvSpPr>
        <p:spPr bwMode="auto">
          <a:xfrm>
            <a:off x="1206872" y="789847"/>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Le Seigneur</a:t>
            </a:r>
            <a:endParaRPr lang="en-CA" sz="1200" kern="10" spc="0" dirty="0">
              <a:ln w="9525">
                <a:solidFill>
                  <a:srgbClr val="000000"/>
                </a:solidFill>
                <a:round/>
                <a:headEnd/>
                <a:tailEnd/>
              </a:ln>
              <a:solidFill>
                <a:srgbClr val="FFC000"/>
              </a:solidFill>
              <a:effectLst/>
            </a:endParaRPr>
          </a:p>
        </p:txBody>
      </p:sp>
    </p:spTree>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161"/>
        <p:cNvGrpSpPr/>
        <p:nvPr/>
      </p:nvGrpSpPr>
      <p:grpSpPr>
        <a:xfrm>
          <a:off x="0" y="0"/>
          <a:ext cx="0" cy="0"/>
          <a:chOff x="0" y="0"/>
          <a:chExt cx="0" cy="0"/>
        </a:xfrm>
      </p:grpSpPr>
      <p:pic>
        <p:nvPicPr>
          <p:cNvPr id="5162" name="Google Shape;5162;p297" descr="www.clipartfest.com aaf199e4e5444100a944d574457b2f7a_animated-powerpoint-templates-free-animated-clipart-for-ppt_1024-768.gif"/>
          <p:cNvPicPr preferRelativeResize="0"/>
          <p:nvPr/>
        </p:nvPicPr>
        <p:blipFill rotWithShape="1">
          <a:blip r:embed="rId3">
            <a:alphaModFix/>
          </a:blip>
          <a:srcRect/>
          <a:stretch/>
        </p:blipFill>
        <p:spPr>
          <a:xfrm>
            <a:off x="0" y="99392"/>
            <a:ext cx="9144000" cy="6858000"/>
          </a:xfrm>
          <a:prstGeom prst="rect">
            <a:avLst/>
          </a:prstGeom>
          <a:noFill/>
          <a:ln>
            <a:noFill/>
          </a:ln>
        </p:spPr>
      </p:pic>
      <p:sp>
        <p:nvSpPr>
          <p:cNvPr id="5163" name="Google Shape;5163;p297"/>
          <p:cNvSpPr/>
          <p:nvPr/>
        </p:nvSpPr>
        <p:spPr>
          <a:xfrm>
            <a:off x="4572000" y="3573016"/>
            <a:ext cx="137160" cy="6400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164" name="Google Shape;5164;p297"/>
          <p:cNvSpPr/>
          <p:nvPr/>
        </p:nvSpPr>
        <p:spPr>
          <a:xfrm>
            <a:off x="4383400" y="3717032"/>
            <a:ext cx="548640" cy="13716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5165" name="Google Shape;5165;p297" descr="egyptian.gif"/>
          <p:cNvPicPr preferRelativeResize="0"/>
          <p:nvPr/>
        </p:nvPicPr>
        <p:blipFill rotWithShape="1">
          <a:blip r:embed="rId4">
            <a:alphaModFix/>
          </a:blip>
          <a:srcRect/>
          <a:stretch/>
        </p:blipFill>
        <p:spPr>
          <a:xfrm rot="7200000">
            <a:off x="4015767" y="3559997"/>
            <a:ext cx="2560320" cy="1523998"/>
          </a:xfrm>
          <a:prstGeom prst="rect">
            <a:avLst/>
          </a:prstGeom>
          <a:noFill/>
          <a:ln>
            <a:noFill/>
          </a:ln>
        </p:spPr>
      </p:pic>
      <p:pic>
        <p:nvPicPr>
          <p:cNvPr id="5166" name="Google Shape;5166;p297" descr="egyptian.gif"/>
          <p:cNvPicPr preferRelativeResize="0"/>
          <p:nvPr/>
        </p:nvPicPr>
        <p:blipFill rotWithShape="1">
          <a:blip r:embed="rId4">
            <a:alphaModFix/>
          </a:blip>
          <a:srcRect/>
          <a:stretch/>
        </p:blipFill>
        <p:spPr>
          <a:xfrm>
            <a:off x="3307824" y="2409058"/>
            <a:ext cx="2560320" cy="1523998"/>
          </a:xfrm>
          <a:prstGeom prst="rect">
            <a:avLst/>
          </a:prstGeom>
          <a:noFill/>
          <a:ln>
            <a:noFill/>
          </a:ln>
        </p:spPr>
      </p:pic>
      <p:pic>
        <p:nvPicPr>
          <p:cNvPr id="5167" name="Google Shape;5167;p297" descr="egyptian.gif"/>
          <p:cNvPicPr preferRelativeResize="0"/>
          <p:nvPr/>
        </p:nvPicPr>
        <p:blipFill rotWithShape="1">
          <a:blip r:embed="rId4">
            <a:alphaModFix/>
          </a:blip>
          <a:srcRect/>
          <a:stretch/>
        </p:blipFill>
        <p:spPr>
          <a:xfrm rot="-7200000" flipH="1">
            <a:off x="2711929" y="3580588"/>
            <a:ext cx="2560320" cy="1523998"/>
          </a:xfrm>
          <a:prstGeom prst="rect">
            <a:avLst/>
          </a:prstGeom>
          <a:noFill/>
          <a:ln>
            <a:noFill/>
          </a:ln>
        </p:spPr>
      </p:pic>
      <p:pic>
        <p:nvPicPr>
          <p:cNvPr id="5168" name="Google Shape;5168;p297" descr="www.fg-a.com valentine 2-jumping-heart.gif"/>
          <p:cNvPicPr preferRelativeResize="0"/>
          <p:nvPr/>
        </p:nvPicPr>
        <p:blipFill rotWithShape="1">
          <a:blip r:embed="rId5">
            <a:alphaModFix/>
          </a:blip>
          <a:srcRect/>
          <a:stretch/>
        </p:blipFill>
        <p:spPr>
          <a:xfrm>
            <a:off x="4077072" y="3247628"/>
            <a:ext cx="1143000" cy="1333500"/>
          </a:xfrm>
          <a:prstGeom prst="rect">
            <a:avLst/>
          </a:prstGeom>
          <a:noFill/>
          <a:ln>
            <a:noFill/>
          </a:ln>
        </p:spPr>
      </p:pic>
      <p:sp>
        <p:nvSpPr>
          <p:cNvPr id="5169" name="Google Shape;5169;p297"/>
          <p:cNvSpPr txBox="1"/>
          <p:nvPr/>
        </p:nvSpPr>
        <p:spPr>
          <a:xfrm>
            <a:off x="107504" y="44624"/>
            <a:ext cx="8964488" cy="138499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Impossible!  Rien d'autre ne satisfera jamais les aspirations profondes de nos âmes sauf Dieu le Père, le Fils et l'Esprit dans toutes ses perfections infinies.</a:t>
            </a:r>
            <a:endParaRPr sz="2800" b="1">
              <a:solidFill>
                <a:schemeClr val="dk2"/>
              </a:solidFill>
              <a:latin typeface="Calibri"/>
              <a:ea typeface="Calibri"/>
              <a:cs typeface="Calibri"/>
              <a:sym typeface="Calibri"/>
            </a:endParaRPr>
          </a:p>
        </p:txBody>
      </p:sp>
      <p:sp>
        <p:nvSpPr>
          <p:cNvPr id="5170" name="Google Shape;5170;p297"/>
          <p:cNvSpPr txBox="1"/>
          <p:nvPr/>
        </p:nvSpPr>
        <p:spPr>
          <a:xfrm>
            <a:off x="1115616" y="6187370"/>
            <a:ext cx="2088232" cy="55399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BFBFBF"/>
                </a:solidFill>
                <a:latin typeface="Arial"/>
                <a:ea typeface="Arial"/>
                <a:cs typeface="Arial"/>
                <a:sym typeface="Arial"/>
              </a:rPr>
              <a:t>smiley © sherv.net</a:t>
            </a:r>
            <a:endParaRPr/>
          </a:p>
          <a:p>
            <a:pPr marL="0" marR="0" lvl="0" indent="0" algn="ctr" rtl="0">
              <a:spcBef>
                <a:spcPts val="0"/>
              </a:spcBef>
              <a:spcAft>
                <a:spcPts val="0"/>
              </a:spcAft>
              <a:buNone/>
            </a:pPr>
            <a:r>
              <a:rPr lang="en-US" sz="1000">
                <a:solidFill>
                  <a:srgbClr val="BFBFBF"/>
                </a:solidFill>
                <a:latin typeface="Arial"/>
                <a:ea typeface="Arial"/>
                <a:cs typeface="Arial"/>
                <a:sym typeface="Arial"/>
              </a:rPr>
              <a:t>Jumping heart © www.fg-a.com</a:t>
            </a:r>
            <a:endParaRPr/>
          </a:p>
          <a:p>
            <a:pPr marL="0" marR="0" lvl="0" indent="0" algn="ctr" rtl="0">
              <a:spcBef>
                <a:spcPts val="0"/>
              </a:spcBef>
              <a:spcAft>
                <a:spcPts val="0"/>
              </a:spcAft>
              <a:buNone/>
            </a:pPr>
            <a:r>
              <a:rPr lang="en-US" sz="1000">
                <a:solidFill>
                  <a:srgbClr val="BFBFBF"/>
                </a:solidFill>
                <a:latin typeface="Arial"/>
                <a:ea typeface="Arial"/>
                <a:cs typeface="Arial"/>
                <a:sym typeface="Arial"/>
              </a:rPr>
              <a:t>People circle © clipartfest.com</a:t>
            </a:r>
            <a:endParaRPr sz="1800">
              <a:solidFill>
                <a:srgbClr val="BFBFBF"/>
              </a:solidFill>
              <a:latin typeface="Arial"/>
              <a:ea typeface="Arial"/>
              <a:cs typeface="Arial"/>
              <a:sym typeface="Arial"/>
            </a:endParaRPr>
          </a:p>
        </p:txBody>
      </p:sp>
      <p:sp>
        <p:nvSpPr>
          <p:cNvPr id="5171" name="Google Shape;5171;p297"/>
          <p:cNvSpPr/>
          <p:nvPr/>
        </p:nvSpPr>
        <p:spPr>
          <a:xfrm>
            <a:off x="0" y="1528331"/>
            <a:ext cx="9144000" cy="5324494"/>
          </a:xfrm>
          <a:prstGeom prst="rect">
            <a:avLst/>
          </a:prstGeom>
          <a:noFill/>
          <a:ln>
            <a:noFill/>
          </a:ln>
        </p:spPr>
        <p:txBody>
          <a:bodyPr spcFirstLastPara="1" wrap="square" lIns="91425" tIns="45700" rIns="91425" bIns="45700" anchor="t" anchorCtr="0">
            <a:spAutoFit/>
          </a:bodyPr>
          <a:lstStyle/>
          <a:p>
            <a:pPr marL="0" marR="0" lvl="0" indent="0" algn="ctr" rtl="0">
              <a:lnSpc>
                <a:spcPts val="2400"/>
              </a:lnSpc>
              <a:spcBef>
                <a:spcPts val="0"/>
              </a:spcBef>
              <a:spcAft>
                <a:spcPts val="0"/>
              </a:spcAft>
              <a:buNone/>
            </a:pPr>
            <a:r>
              <a:rPr lang="en-US" sz="2400" b="1" dirty="0">
                <a:solidFill>
                  <a:srgbClr val="FF0000"/>
                </a:solidFill>
                <a:latin typeface="Calibri"/>
                <a:ea typeface="Calibri"/>
                <a:cs typeface="Calibri"/>
                <a:sym typeface="Calibri"/>
              </a:rPr>
              <a:t>Vivant     Auto-</a:t>
            </a:r>
            <a:r>
              <a:rPr lang="en-US" sz="2400" b="1" dirty="0" err="1">
                <a:solidFill>
                  <a:srgbClr val="FF0000"/>
                </a:solidFill>
                <a:latin typeface="Calibri"/>
                <a:ea typeface="Calibri"/>
                <a:cs typeface="Calibri"/>
                <a:sym typeface="Calibri"/>
              </a:rPr>
              <a:t>existant</a:t>
            </a:r>
            <a:r>
              <a:rPr lang="en-US" sz="2400" b="1" dirty="0">
                <a:solidFill>
                  <a:srgbClr val="FF0000"/>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Actif</a:t>
            </a:r>
            <a:r>
              <a:rPr lang="en-US" sz="2400" b="1" dirty="0">
                <a:solidFill>
                  <a:srgbClr val="FF0000"/>
                </a:solidFill>
                <a:latin typeface="Calibri"/>
                <a:ea typeface="Calibri"/>
                <a:cs typeface="Calibri"/>
                <a:sym typeface="Calibri"/>
              </a:rPr>
              <a:t>     </a:t>
            </a:r>
            <a:endParaRPr dirty="0"/>
          </a:p>
          <a:p>
            <a:pPr marL="0" marR="0" lvl="0" indent="0" algn="ctr" rtl="0">
              <a:lnSpc>
                <a:spcPts val="2400"/>
              </a:lnSpc>
              <a:spcBef>
                <a:spcPts val="0"/>
              </a:spcBef>
              <a:spcAft>
                <a:spcPts val="0"/>
              </a:spcAft>
              <a:buNone/>
            </a:pPr>
            <a:r>
              <a:rPr lang="en-US" sz="2400" b="1" dirty="0">
                <a:solidFill>
                  <a:srgbClr val="FF0000"/>
                </a:solidFill>
                <a:latin typeface="Calibri"/>
                <a:ea typeface="Calibri"/>
                <a:cs typeface="Calibri"/>
                <a:sym typeface="Calibri"/>
              </a:rPr>
              <a:t>Spirituel        Personnel     Conscient de soi     </a:t>
            </a:r>
            <a:endParaRPr dirty="0"/>
          </a:p>
          <a:p>
            <a:pPr marL="0" marR="0" lvl="0" indent="0" algn="ctr" rtl="0">
              <a:lnSpc>
                <a:spcPts val="2400"/>
              </a:lnSpc>
              <a:spcBef>
                <a:spcPts val="0"/>
              </a:spcBef>
              <a:spcAft>
                <a:spcPts val="0"/>
              </a:spcAft>
              <a:buNone/>
            </a:pPr>
            <a:r>
              <a:rPr lang="en-US" sz="2400" b="1" dirty="0">
                <a:solidFill>
                  <a:srgbClr val="FF0000"/>
                </a:solidFill>
                <a:latin typeface="Calibri"/>
                <a:ea typeface="Calibri"/>
                <a:cs typeface="Calibri"/>
                <a:sym typeface="Calibri"/>
              </a:rPr>
              <a:t>Libre              Auto-</a:t>
            </a:r>
            <a:r>
              <a:rPr lang="en-US" sz="2400" b="1" dirty="0" err="1">
                <a:solidFill>
                  <a:srgbClr val="FF0000"/>
                </a:solidFill>
                <a:latin typeface="Calibri"/>
                <a:ea typeface="Calibri"/>
                <a:cs typeface="Calibri"/>
                <a:sym typeface="Calibri"/>
              </a:rPr>
              <a:t>déterminé</a:t>
            </a:r>
            <a:r>
              <a:rPr lang="en-US" sz="2400" b="1" dirty="0">
                <a:solidFill>
                  <a:srgbClr val="FF0000"/>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Indépendant</a:t>
            </a:r>
            <a:r>
              <a:rPr lang="en-US" sz="2400" b="1" dirty="0">
                <a:solidFill>
                  <a:srgbClr val="FF0000"/>
                </a:solidFill>
                <a:latin typeface="Calibri"/>
                <a:ea typeface="Calibri"/>
                <a:cs typeface="Calibri"/>
                <a:sym typeface="Calibri"/>
              </a:rPr>
              <a:t>          </a:t>
            </a:r>
            <a:endParaRPr dirty="0"/>
          </a:p>
          <a:p>
            <a:pPr marL="0" marR="0" lvl="0" indent="0" algn="ctr" rtl="0">
              <a:lnSpc>
                <a:spcPts val="2400"/>
              </a:lnSpc>
              <a:spcBef>
                <a:spcPts val="0"/>
              </a:spcBef>
              <a:spcAft>
                <a:spcPts val="0"/>
              </a:spcAft>
              <a:buNone/>
            </a:pPr>
            <a:r>
              <a:rPr lang="en-US" sz="2400" b="1" dirty="0">
                <a:solidFill>
                  <a:srgbClr val="FF0000"/>
                </a:solidFill>
                <a:latin typeface="Calibri"/>
                <a:ea typeface="Calibri"/>
                <a:cs typeface="Calibri"/>
                <a:sym typeface="Calibri"/>
              </a:rPr>
              <a:t>Sage                  Intelligent                                Infini     </a:t>
            </a:r>
            <a:r>
              <a:rPr lang="en-US" sz="2400" b="1" dirty="0" err="1">
                <a:solidFill>
                  <a:srgbClr val="FF0000"/>
                </a:solidFill>
                <a:latin typeface="Calibri"/>
                <a:ea typeface="Calibri"/>
                <a:cs typeface="Calibri"/>
                <a:sym typeface="Calibri"/>
              </a:rPr>
              <a:t>Éternel</a:t>
            </a:r>
            <a:r>
              <a:rPr lang="en-US" sz="2400" b="1" dirty="0">
                <a:solidFill>
                  <a:srgbClr val="FF0000"/>
                </a:solidFill>
                <a:latin typeface="Calibri"/>
                <a:ea typeface="Calibri"/>
                <a:cs typeface="Calibri"/>
                <a:sym typeface="Calibri"/>
              </a:rPr>
              <a:t>             </a:t>
            </a:r>
            <a:endParaRPr dirty="0"/>
          </a:p>
          <a:p>
            <a:pPr marL="0" marR="0" lvl="0" indent="0" algn="ctr" rtl="0">
              <a:lnSpc>
                <a:spcPts val="2400"/>
              </a:lnSpc>
              <a:spcBef>
                <a:spcPts val="0"/>
              </a:spcBef>
              <a:spcAft>
                <a:spcPts val="0"/>
              </a:spcAft>
              <a:buNone/>
            </a:pPr>
            <a:r>
              <a:rPr lang="en-US" sz="2400" b="1" dirty="0" err="1">
                <a:solidFill>
                  <a:srgbClr val="FF0000"/>
                </a:solidFill>
                <a:latin typeface="Calibri"/>
                <a:ea typeface="Calibri"/>
                <a:cs typeface="Calibri"/>
                <a:sym typeface="Calibri"/>
              </a:rPr>
              <a:t>Incompréhensible</a:t>
            </a:r>
            <a:r>
              <a:rPr lang="en-US" sz="2400" b="1" dirty="0">
                <a:solidFill>
                  <a:srgbClr val="FF0000"/>
                </a:solidFill>
                <a:latin typeface="Calibri"/>
                <a:ea typeface="Calibri"/>
                <a:cs typeface="Calibri"/>
                <a:sym typeface="Calibri"/>
              </a:rPr>
              <a:t>                                                          Omniscient</a:t>
            </a:r>
            <a:endParaRPr dirty="0"/>
          </a:p>
          <a:p>
            <a:pPr marL="0" marR="0" lvl="0" indent="0" algn="ctr" rtl="0">
              <a:lnSpc>
                <a:spcPts val="2400"/>
              </a:lnSpc>
              <a:spcBef>
                <a:spcPts val="0"/>
              </a:spcBef>
              <a:spcAft>
                <a:spcPts val="0"/>
              </a:spcAft>
              <a:buNone/>
            </a:pPr>
            <a:r>
              <a:rPr lang="en-US" sz="2400" b="1" dirty="0">
                <a:solidFill>
                  <a:srgbClr val="FF0000"/>
                </a:solidFill>
                <a:latin typeface="Calibri"/>
                <a:ea typeface="Calibri"/>
                <a:cs typeface="Calibri"/>
                <a:sym typeface="Calibri"/>
              </a:rPr>
              <a:t>Omnipotent                                                                             Souverain                     </a:t>
            </a:r>
            <a:r>
              <a:rPr lang="en-US" sz="2400" b="1" dirty="0" err="1">
                <a:solidFill>
                  <a:srgbClr val="FF0000"/>
                </a:solidFill>
                <a:latin typeface="Calibri"/>
                <a:ea typeface="Calibri"/>
                <a:cs typeface="Calibri"/>
                <a:sym typeface="Calibri"/>
              </a:rPr>
              <a:t>Omniprésent</a:t>
            </a:r>
            <a:r>
              <a:rPr lang="en-US" sz="2400" b="1" dirty="0">
                <a:solidFill>
                  <a:srgbClr val="FF0000"/>
                </a:solidFill>
                <a:latin typeface="Calibri"/>
                <a:ea typeface="Calibri"/>
                <a:cs typeface="Calibri"/>
                <a:sym typeface="Calibri"/>
              </a:rPr>
              <a:t>                                                                                 Immanent</a:t>
            </a:r>
            <a:endParaRPr dirty="0"/>
          </a:p>
          <a:p>
            <a:pPr marL="0" marR="0" lvl="0" indent="0" algn="ctr" rtl="0">
              <a:lnSpc>
                <a:spcPts val="2400"/>
              </a:lnSpc>
              <a:spcBef>
                <a:spcPts val="0"/>
              </a:spcBef>
              <a:spcAft>
                <a:spcPts val="0"/>
              </a:spcAft>
              <a:buNone/>
            </a:pPr>
            <a:r>
              <a:rPr lang="en-US" sz="2400" b="1" dirty="0" err="1">
                <a:solidFill>
                  <a:srgbClr val="FF0000"/>
                </a:solidFill>
                <a:latin typeface="Calibri"/>
                <a:ea typeface="Calibri"/>
                <a:cs typeface="Calibri"/>
                <a:sym typeface="Calibri"/>
              </a:rPr>
              <a:t>Transcendant</a:t>
            </a:r>
            <a:r>
              <a:rPr lang="en-US" sz="2400" b="1" dirty="0">
                <a:solidFill>
                  <a:srgbClr val="FF0000"/>
                </a:solidFill>
                <a:latin typeface="Calibri"/>
                <a:ea typeface="Calibri"/>
                <a:cs typeface="Calibri"/>
                <a:sym typeface="Calibri"/>
              </a:rPr>
              <a:t>                                                                                    Immense                                                   </a:t>
            </a:r>
            <a:r>
              <a:rPr lang="en-US" sz="2400" b="1" dirty="0" err="1">
                <a:solidFill>
                  <a:srgbClr val="FF0000"/>
                </a:solidFill>
                <a:latin typeface="Calibri"/>
                <a:ea typeface="Calibri"/>
                <a:cs typeface="Calibri"/>
                <a:sym typeface="Calibri"/>
              </a:rPr>
              <a:t>Fidèle</a:t>
            </a:r>
            <a:r>
              <a:rPr lang="en-US" sz="2400" b="1" dirty="0">
                <a:solidFill>
                  <a:srgbClr val="FF0000"/>
                </a:solidFill>
                <a:latin typeface="Calibri"/>
                <a:ea typeface="Calibri"/>
                <a:cs typeface="Calibri"/>
                <a:sym typeface="Calibri"/>
              </a:rPr>
              <a:t>                                                                                              Saint   </a:t>
            </a:r>
            <a:r>
              <a:rPr lang="en-US" sz="2400" b="1" dirty="0" err="1">
                <a:solidFill>
                  <a:srgbClr val="FF0000"/>
                </a:solidFill>
                <a:latin typeface="Calibri"/>
                <a:ea typeface="Calibri"/>
                <a:cs typeface="Calibri"/>
                <a:sym typeface="Calibri"/>
              </a:rPr>
              <a:t>Juste</a:t>
            </a:r>
            <a:r>
              <a:rPr lang="en-US" sz="2400" b="1" dirty="0">
                <a:solidFill>
                  <a:srgbClr val="FF0000"/>
                </a:solidFill>
                <a:latin typeface="Calibri"/>
                <a:ea typeface="Calibri"/>
                <a:cs typeface="Calibri"/>
                <a:sym typeface="Calibri"/>
              </a:rPr>
              <a:t> </a:t>
            </a:r>
            <a:endParaRPr dirty="0"/>
          </a:p>
          <a:p>
            <a:pPr marL="0" marR="0" lvl="0" indent="0" algn="ctr" rtl="0">
              <a:lnSpc>
                <a:spcPts val="2400"/>
              </a:lnSpc>
              <a:spcBef>
                <a:spcPts val="0"/>
              </a:spcBef>
              <a:spcAft>
                <a:spcPts val="0"/>
              </a:spcAft>
              <a:buNone/>
            </a:pPr>
            <a:r>
              <a:rPr lang="en-US" sz="2400" b="1" dirty="0">
                <a:solidFill>
                  <a:srgbClr val="FF0000"/>
                </a:solidFill>
                <a:latin typeface="Calibri"/>
                <a:ea typeface="Calibri"/>
                <a:cs typeface="Calibri"/>
                <a:sym typeface="Calibri"/>
              </a:rPr>
              <a:t>Parfait    Amour                                                                          </a:t>
            </a:r>
            <a:r>
              <a:rPr lang="en-US" sz="2400" b="1" dirty="0" err="1">
                <a:solidFill>
                  <a:srgbClr val="FF0000"/>
                </a:solidFill>
                <a:latin typeface="Calibri"/>
                <a:ea typeface="Calibri"/>
                <a:cs typeface="Calibri"/>
                <a:sym typeface="Calibri"/>
              </a:rPr>
              <a:t>Équité</a:t>
            </a:r>
            <a:r>
              <a:rPr lang="en-US" sz="2400" b="1" dirty="0">
                <a:solidFill>
                  <a:srgbClr val="FF0000"/>
                </a:solidFill>
                <a:latin typeface="Calibri"/>
                <a:ea typeface="Calibri"/>
                <a:cs typeface="Calibri"/>
                <a:sym typeface="Calibri"/>
              </a:rPr>
              <a:t> Droit</a:t>
            </a:r>
            <a:endParaRPr dirty="0"/>
          </a:p>
          <a:p>
            <a:pPr marL="0" marR="0" lvl="0" indent="0" algn="ctr" rtl="0">
              <a:lnSpc>
                <a:spcPts val="2400"/>
              </a:lnSpc>
              <a:spcBef>
                <a:spcPts val="0"/>
              </a:spcBef>
              <a:spcAft>
                <a:spcPts val="0"/>
              </a:spcAft>
              <a:buNone/>
            </a:pPr>
            <a:r>
              <a:rPr lang="en-US" sz="2400" b="1" dirty="0">
                <a:solidFill>
                  <a:srgbClr val="FF0000"/>
                </a:solidFill>
                <a:latin typeface="Calibri"/>
                <a:ea typeface="Calibri"/>
                <a:cs typeface="Calibri"/>
                <a:sym typeface="Calibri"/>
              </a:rPr>
              <a:t>Patience      </a:t>
            </a:r>
            <a:r>
              <a:rPr lang="en-US" sz="2400" b="1" dirty="0" err="1">
                <a:solidFill>
                  <a:srgbClr val="FF0000"/>
                </a:solidFill>
                <a:latin typeface="Calibri"/>
                <a:ea typeface="Calibri"/>
                <a:cs typeface="Calibri"/>
                <a:sym typeface="Calibri"/>
              </a:rPr>
              <a:t>Vrai</a:t>
            </a:r>
            <a:r>
              <a:rPr lang="en-US" sz="2400" b="1" dirty="0">
                <a:solidFill>
                  <a:srgbClr val="FF0000"/>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Gracieux</a:t>
            </a:r>
            <a:r>
              <a:rPr lang="en-US" sz="2400" b="1" dirty="0">
                <a:solidFill>
                  <a:srgbClr val="FF0000"/>
                </a:solidFill>
                <a:latin typeface="Calibri"/>
                <a:ea typeface="Calibri"/>
                <a:cs typeface="Calibri"/>
                <a:sym typeface="Calibri"/>
              </a:rPr>
              <a:t>    </a:t>
            </a:r>
            <a:endParaRPr dirty="0"/>
          </a:p>
          <a:p>
            <a:pPr marL="0" marR="0" lvl="0" indent="0" algn="ctr" rtl="0">
              <a:lnSpc>
                <a:spcPts val="2400"/>
              </a:lnSpc>
              <a:spcBef>
                <a:spcPts val="0"/>
              </a:spcBef>
              <a:spcAft>
                <a:spcPts val="0"/>
              </a:spcAft>
              <a:buNone/>
            </a:pPr>
            <a:r>
              <a:rPr lang="en-US" sz="2400" b="1" dirty="0" err="1">
                <a:solidFill>
                  <a:srgbClr val="FF0000"/>
                </a:solidFill>
                <a:latin typeface="Calibri"/>
                <a:ea typeface="Calibri"/>
                <a:cs typeface="Calibri"/>
                <a:sym typeface="Calibri"/>
              </a:rPr>
              <a:t>Miséricordieux</a:t>
            </a:r>
            <a:r>
              <a:rPr lang="en-US" sz="2400" b="1" dirty="0">
                <a:solidFill>
                  <a:srgbClr val="FF0000"/>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Immuable</a:t>
            </a:r>
            <a:r>
              <a:rPr lang="en-US" sz="2400" b="1" dirty="0">
                <a:solidFill>
                  <a:srgbClr val="FF0000"/>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Jaloux</a:t>
            </a:r>
            <a:r>
              <a:rPr lang="en-US" sz="2400" b="1" dirty="0">
                <a:solidFill>
                  <a:srgbClr val="FF0000"/>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Zélé</a:t>
            </a:r>
            <a:r>
              <a:rPr lang="en-US" sz="2400" b="1" dirty="0">
                <a:solidFill>
                  <a:srgbClr val="FF0000"/>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Colère</a:t>
            </a:r>
            <a:r>
              <a:rPr lang="en-US" sz="2400" b="1" dirty="0">
                <a:solidFill>
                  <a:srgbClr val="FF0000"/>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Courroucé</a:t>
            </a:r>
            <a:r>
              <a:rPr lang="en-US" sz="2400" b="1" dirty="0">
                <a:solidFill>
                  <a:srgbClr val="FF0000"/>
                </a:solidFill>
                <a:latin typeface="Calibri"/>
                <a:ea typeface="Calibri"/>
                <a:cs typeface="Calibri"/>
                <a:sym typeface="Calibri"/>
              </a:rPr>
              <a:t>         Bon     Humble</a:t>
            </a:r>
            <a:endParaRPr dirty="0"/>
          </a:p>
          <a:p>
            <a:pPr marL="0" marR="0" lvl="0" indent="0" algn="ctr" rtl="0">
              <a:lnSpc>
                <a:spcPts val="2400"/>
              </a:lnSpc>
              <a:spcBef>
                <a:spcPts val="0"/>
              </a:spcBef>
              <a:spcAft>
                <a:spcPts val="0"/>
              </a:spcAft>
              <a:buNone/>
            </a:pPr>
            <a:r>
              <a:rPr lang="en-US" sz="2400" b="1" dirty="0" err="1">
                <a:solidFill>
                  <a:srgbClr val="FF0000"/>
                </a:solidFill>
                <a:latin typeface="Calibri"/>
                <a:ea typeface="Calibri"/>
                <a:cs typeface="Calibri"/>
                <a:sym typeface="Calibri"/>
              </a:rPr>
              <a:t>Unité</a:t>
            </a:r>
            <a:r>
              <a:rPr lang="en-US" sz="2400" b="1" dirty="0">
                <a:solidFill>
                  <a:srgbClr val="FF0000"/>
                </a:solidFill>
                <a:latin typeface="Calibri"/>
                <a:ea typeface="Calibri"/>
                <a:cs typeface="Calibri"/>
                <a:sym typeface="Calibri"/>
              </a:rPr>
              <a:t>  et  </a:t>
            </a:r>
            <a:r>
              <a:rPr lang="en-US" sz="2400" b="1" dirty="0" err="1">
                <a:solidFill>
                  <a:srgbClr val="FF0000"/>
                </a:solidFill>
                <a:latin typeface="Calibri"/>
                <a:ea typeface="Calibri"/>
                <a:cs typeface="Calibri"/>
                <a:sym typeface="Calibri"/>
              </a:rPr>
              <a:t>Trinité</a:t>
            </a:r>
            <a:r>
              <a:rPr lang="en-US" sz="2400" b="1" dirty="0">
                <a:solidFill>
                  <a:srgbClr val="FF0000"/>
                </a:solidFill>
                <a:latin typeface="Calibri"/>
                <a:ea typeface="Calibri"/>
                <a:cs typeface="Calibri"/>
                <a:sym typeface="Calibri"/>
              </a:rPr>
              <a:t>  du  Père,  du  </a:t>
            </a:r>
            <a:r>
              <a:rPr lang="en-US" sz="2400" b="1" dirty="0" err="1">
                <a:solidFill>
                  <a:srgbClr val="FF0000"/>
                </a:solidFill>
                <a:latin typeface="Calibri"/>
                <a:ea typeface="Calibri"/>
                <a:cs typeface="Calibri"/>
                <a:sym typeface="Calibri"/>
              </a:rPr>
              <a:t>Fils</a:t>
            </a:r>
            <a:r>
              <a:rPr lang="en-US" sz="2400" b="1" dirty="0">
                <a:solidFill>
                  <a:srgbClr val="FF0000"/>
                </a:solidFill>
                <a:latin typeface="Calibri"/>
                <a:ea typeface="Calibri"/>
                <a:cs typeface="Calibri"/>
                <a:sym typeface="Calibri"/>
              </a:rPr>
              <a:t>,  de </a:t>
            </a:r>
            <a:r>
              <a:rPr lang="en-US" sz="2400" b="1" dirty="0" err="1">
                <a:solidFill>
                  <a:srgbClr val="FF0000"/>
                </a:solidFill>
                <a:latin typeface="Calibri"/>
                <a:ea typeface="Calibri"/>
                <a:cs typeface="Calibri"/>
                <a:sym typeface="Calibri"/>
              </a:rPr>
              <a:t>l'Esprit</a:t>
            </a:r>
            <a:endParaRPr dirty="0"/>
          </a:p>
          <a:p>
            <a:pPr marL="0" marR="0" lvl="0" indent="0" algn="ctr" rtl="0">
              <a:lnSpc>
                <a:spcPts val="2400"/>
              </a:lnSpc>
              <a:spcBef>
                <a:spcPts val="0"/>
              </a:spcBef>
              <a:spcAft>
                <a:spcPts val="0"/>
              </a:spcAft>
              <a:buNone/>
            </a:pPr>
            <a:r>
              <a:rPr lang="en-US" sz="2400" b="1" dirty="0" err="1">
                <a:solidFill>
                  <a:srgbClr val="FF0000"/>
                </a:solidFill>
                <a:latin typeface="Calibri"/>
                <a:ea typeface="Calibri"/>
                <a:cs typeface="Calibri"/>
                <a:sym typeface="Calibri"/>
              </a:rPr>
              <a:t>Créateur</a:t>
            </a:r>
            <a:r>
              <a:rPr lang="en-US" sz="2400" b="1" dirty="0">
                <a:solidFill>
                  <a:srgbClr val="FF0000"/>
                </a:solidFill>
                <a:latin typeface="Calibri"/>
                <a:ea typeface="Calibri"/>
                <a:cs typeface="Calibri"/>
                <a:sym typeface="Calibri"/>
              </a:rPr>
              <a:t>          Support           </a:t>
            </a:r>
            <a:r>
              <a:rPr lang="en-US" sz="2400" b="1" dirty="0" err="1">
                <a:solidFill>
                  <a:srgbClr val="FF0000"/>
                </a:solidFill>
                <a:latin typeface="Calibri"/>
                <a:ea typeface="Calibri"/>
                <a:cs typeface="Calibri"/>
                <a:sym typeface="Calibri"/>
              </a:rPr>
              <a:t>Sauveur</a:t>
            </a:r>
            <a:endParaRPr dirty="0"/>
          </a:p>
          <a:p>
            <a:pPr marL="0" marR="0" lvl="0" indent="0" algn="ctr" rtl="0">
              <a:lnSpc>
                <a:spcPts val="2400"/>
              </a:lnSpc>
              <a:spcBef>
                <a:spcPts val="0"/>
              </a:spcBef>
              <a:spcAft>
                <a:spcPts val="0"/>
              </a:spcAft>
              <a:buNone/>
            </a:pPr>
            <a:r>
              <a:rPr lang="en-US" sz="2400" b="1" dirty="0">
                <a:solidFill>
                  <a:srgbClr val="FF0000"/>
                </a:solidFill>
                <a:latin typeface="Calibri"/>
                <a:ea typeface="Calibri"/>
                <a:cs typeface="Calibri"/>
                <a:sym typeface="Calibri"/>
              </a:rPr>
              <a:t>Berger              </a:t>
            </a:r>
            <a:r>
              <a:rPr lang="en-US" sz="2400" b="1" dirty="0" err="1">
                <a:solidFill>
                  <a:srgbClr val="FF0000"/>
                </a:solidFill>
                <a:latin typeface="Calibri"/>
                <a:ea typeface="Calibri"/>
                <a:cs typeface="Calibri"/>
                <a:sym typeface="Calibri"/>
              </a:rPr>
              <a:t>Juge</a:t>
            </a:r>
            <a:r>
              <a:rPr lang="en-US" sz="2400" b="1" dirty="0">
                <a:solidFill>
                  <a:srgbClr val="FF0000"/>
                </a:solidFill>
                <a:latin typeface="Calibri"/>
                <a:ea typeface="Calibri"/>
                <a:cs typeface="Calibri"/>
                <a:sym typeface="Calibri"/>
              </a:rPr>
              <a:t>              Roi</a:t>
            </a:r>
            <a:endParaRPr dirty="0"/>
          </a:p>
          <a:p>
            <a:pPr marL="0" marR="0" lvl="0" indent="0" algn="ctr" rtl="0">
              <a:lnSpc>
                <a:spcPts val="2400"/>
              </a:lnSpc>
              <a:spcBef>
                <a:spcPts val="0"/>
              </a:spcBef>
              <a:spcAft>
                <a:spcPts val="0"/>
              </a:spcAft>
              <a:buNone/>
            </a:pPr>
            <a:r>
              <a:rPr lang="en-US" sz="2400" b="1" dirty="0">
                <a:solidFill>
                  <a:srgbClr val="FF0000"/>
                </a:solidFill>
                <a:latin typeface="Calibri"/>
                <a:ea typeface="Calibri"/>
                <a:cs typeface="Calibri"/>
                <a:sym typeface="Calibri"/>
              </a:rPr>
              <a:t>Joie </a:t>
            </a:r>
            <a:r>
              <a:rPr lang="en-US" sz="2400" b="1" dirty="0" err="1">
                <a:solidFill>
                  <a:srgbClr val="FF0000"/>
                </a:solidFill>
                <a:latin typeface="Calibri"/>
                <a:ea typeface="Calibri"/>
                <a:cs typeface="Calibri"/>
                <a:sym typeface="Calibri"/>
              </a:rPr>
              <a:t>en</a:t>
            </a:r>
            <a:r>
              <a:rPr lang="en-US" sz="2400" b="1" dirty="0">
                <a:solidFill>
                  <a:srgbClr val="FF0000"/>
                </a:solidFill>
                <a:latin typeface="Calibri"/>
                <a:ea typeface="Calibri"/>
                <a:cs typeface="Calibri"/>
                <a:sym typeface="Calibri"/>
              </a:rPr>
              <a:t> Dieu</a:t>
            </a:r>
            <a:endParaRPr sz="2400" dirty="0">
              <a:solidFill>
                <a:srgbClr val="FF0000"/>
              </a:solidFill>
              <a:latin typeface="Calibri"/>
              <a:ea typeface="Calibri"/>
              <a:cs typeface="Calibri"/>
              <a:sym typeface="Calibri"/>
            </a:endParaRPr>
          </a:p>
        </p:txBody>
      </p:sp>
    </p:spTree>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Shape 5175"/>
        <p:cNvGrpSpPr/>
        <p:nvPr/>
      </p:nvGrpSpPr>
      <p:grpSpPr>
        <a:xfrm>
          <a:off x="0" y="0"/>
          <a:ext cx="0" cy="0"/>
          <a:chOff x="0" y="0"/>
          <a:chExt cx="0" cy="0"/>
        </a:xfrm>
      </p:grpSpPr>
      <p:sp>
        <p:nvSpPr>
          <p:cNvPr id="5176" name="Google Shape;5176;p298"/>
          <p:cNvSpPr/>
          <p:nvPr/>
        </p:nvSpPr>
        <p:spPr>
          <a:xfrm>
            <a:off x="35496" y="304800"/>
            <a:ext cx="7132320" cy="6492240"/>
          </a:xfrm>
          <a:prstGeom prst="ellipse">
            <a:avLst/>
          </a:prstGeom>
          <a:solidFill>
            <a:srgbClr val="CCFFFF"/>
          </a:solid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5178" name="Google Shape;5178;p298"/>
          <p:cNvSpPr txBox="1"/>
          <p:nvPr/>
        </p:nvSpPr>
        <p:spPr>
          <a:xfrm>
            <a:off x="396552" y="44624"/>
            <a:ext cx="6766248" cy="423863"/>
          </a:xfrm>
          <a:prstGeom prst="rect">
            <a:avLst/>
          </a:prstGeom>
          <a:noFill/>
          <a:ln>
            <a:noFill/>
          </a:ln>
        </p:spPr>
        <p:txBody>
          <a:bodyPr spcFirstLastPara="1" wrap="square" lIns="91425" tIns="45700" rIns="91425" bIns="45700" anchor="t" anchorCtr="0">
            <a:noAutofit/>
          </a:bodyPr>
          <a:lstStyle/>
          <a:p>
            <a:pPr marL="457200" marR="0" lvl="1" indent="0" algn="l" rtl="0">
              <a:spcBef>
                <a:spcPts val="0"/>
              </a:spcBef>
              <a:spcAft>
                <a:spcPts val="0"/>
              </a:spcAft>
              <a:buNone/>
            </a:pPr>
            <a:r>
              <a:rPr lang="en-US" sz="1400" b="1" i="0" u="none" strike="noStrike" cap="none">
                <a:solidFill>
                  <a:schemeClr val="dk2"/>
                </a:solidFill>
                <a:latin typeface="Arial"/>
                <a:ea typeface="Arial"/>
                <a:cs typeface="Arial"/>
                <a:sym typeface="Arial"/>
              </a:rPr>
              <a:t>la repentance envers Dieu et          la foi en notre Seigneur Jésus Christ</a:t>
            </a:r>
            <a:endParaRPr sz="1800" b="0" i="0" u="none" strike="noStrike" cap="none">
              <a:solidFill>
                <a:schemeClr val="dk2"/>
              </a:solidFill>
              <a:latin typeface="Arial"/>
              <a:ea typeface="Arial"/>
              <a:cs typeface="Arial"/>
              <a:sym typeface="Arial"/>
            </a:endParaRPr>
          </a:p>
        </p:txBody>
      </p:sp>
      <p:sp>
        <p:nvSpPr>
          <p:cNvPr id="5179" name="Google Shape;5179;p298"/>
          <p:cNvSpPr/>
          <p:nvPr/>
        </p:nvSpPr>
        <p:spPr>
          <a:xfrm>
            <a:off x="3459480" y="30480"/>
            <a:ext cx="274320" cy="274320"/>
          </a:xfrm>
          <a:prstGeom prst="downArrow">
            <a:avLst>
              <a:gd name="adj1" fmla="val 50000"/>
              <a:gd name="adj2" fmla="val 50000"/>
            </a:avLst>
          </a:prstGeom>
          <a:no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180" name="Google Shape;5180;p298"/>
          <p:cNvSpPr/>
          <p:nvPr/>
        </p:nvSpPr>
        <p:spPr>
          <a:xfrm>
            <a:off x="3525024" y="3048000"/>
            <a:ext cx="182880" cy="128016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181" name="Google Shape;5181;p298"/>
          <p:cNvSpPr/>
          <p:nvPr/>
        </p:nvSpPr>
        <p:spPr>
          <a:xfrm>
            <a:off x="3153544" y="3352800"/>
            <a:ext cx="914400" cy="1828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5182" name="Google Shape;5182;p298"/>
          <p:cNvCxnSpPr/>
          <p:nvPr/>
        </p:nvCxnSpPr>
        <p:spPr>
          <a:xfrm rot="10800000">
            <a:off x="2926080" y="3002280"/>
            <a:ext cx="274320" cy="274320"/>
          </a:xfrm>
          <a:prstGeom prst="straightConnector1">
            <a:avLst/>
          </a:prstGeom>
          <a:noFill/>
          <a:ln w="28575" cap="flat" cmpd="sng">
            <a:solidFill>
              <a:srgbClr val="FF0000"/>
            </a:solidFill>
            <a:prstDash val="solid"/>
            <a:round/>
            <a:headEnd type="none" w="sm" len="sm"/>
            <a:tailEnd type="stealth" w="med" len="med"/>
          </a:ln>
        </p:spPr>
      </p:cxnSp>
      <p:cxnSp>
        <p:nvCxnSpPr>
          <p:cNvPr id="5183" name="Google Shape;5183;p298"/>
          <p:cNvCxnSpPr/>
          <p:nvPr/>
        </p:nvCxnSpPr>
        <p:spPr>
          <a:xfrm rot="10800000" flipH="1">
            <a:off x="4038600" y="3002280"/>
            <a:ext cx="274320" cy="274320"/>
          </a:xfrm>
          <a:prstGeom prst="straightConnector1">
            <a:avLst/>
          </a:prstGeom>
          <a:noFill/>
          <a:ln w="28575" cap="flat" cmpd="sng">
            <a:solidFill>
              <a:srgbClr val="FF0000"/>
            </a:solidFill>
            <a:prstDash val="solid"/>
            <a:round/>
            <a:headEnd type="none" w="sm" len="sm"/>
            <a:tailEnd type="stealth" w="med" len="med"/>
          </a:ln>
        </p:spPr>
      </p:cxnSp>
      <p:cxnSp>
        <p:nvCxnSpPr>
          <p:cNvPr id="5184" name="Google Shape;5184;p298"/>
          <p:cNvCxnSpPr/>
          <p:nvPr/>
        </p:nvCxnSpPr>
        <p:spPr>
          <a:xfrm flipH="1">
            <a:off x="2926080" y="4069080"/>
            <a:ext cx="274320" cy="274320"/>
          </a:xfrm>
          <a:prstGeom prst="straightConnector1">
            <a:avLst/>
          </a:prstGeom>
          <a:noFill/>
          <a:ln w="28575" cap="flat" cmpd="sng">
            <a:solidFill>
              <a:srgbClr val="FF0000"/>
            </a:solidFill>
            <a:prstDash val="solid"/>
            <a:round/>
            <a:headEnd type="none" w="sm" len="sm"/>
            <a:tailEnd type="stealth" w="med" len="med"/>
          </a:ln>
        </p:spPr>
      </p:cxnSp>
      <p:cxnSp>
        <p:nvCxnSpPr>
          <p:cNvPr id="5185" name="Google Shape;5185;p298"/>
          <p:cNvCxnSpPr/>
          <p:nvPr/>
        </p:nvCxnSpPr>
        <p:spPr>
          <a:xfrm>
            <a:off x="4038600" y="4069080"/>
            <a:ext cx="274320" cy="274320"/>
          </a:xfrm>
          <a:prstGeom prst="straightConnector1">
            <a:avLst/>
          </a:prstGeom>
          <a:noFill/>
          <a:ln w="28575" cap="flat" cmpd="sng">
            <a:solidFill>
              <a:srgbClr val="FF0000"/>
            </a:solidFill>
            <a:prstDash val="solid"/>
            <a:round/>
            <a:headEnd type="none" w="sm" len="sm"/>
            <a:tailEnd type="stealth" w="med" len="med"/>
          </a:ln>
        </p:spPr>
      </p:cxnSp>
      <p:sp>
        <p:nvSpPr>
          <p:cNvPr id="5186" name="Google Shape;5186;p298"/>
          <p:cNvSpPr txBox="1"/>
          <p:nvPr/>
        </p:nvSpPr>
        <p:spPr>
          <a:xfrm>
            <a:off x="4800600" y="6477000"/>
            <a:ext cx="2448272"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F2F2F2"/>
                </a:solidFill>
                <a:latin typeface="Arial Narrow"/>
                <a:ea typeface="Arial Narrow"/>
                <a:cs typeface="Arial Narrow"/>
                <a:sym typeface="Arial Narrow"/>
              </a:rPr>
              <a:t>johncrozieris@gmail.com  ©  2022</a:t>
            </a:r>
            <a:endParaRPr sz="1200">
              <a:solidFill>
                <a:srgbClr val="F2F2F2"/>
              </a:solidFill>
              <a:latin typeface="Arial Narrow"/>
              <a:ea typeface="Arial Narrow"/>
              <a:cs typeface="Arial Narrow"/>
              <a:sym typeface="Arial Narrow"/>
            </a:endParaRPr>
          </a:p>
        </p:txBody>
      </p:sp>
      <p:sp>
        <p:nvSpPr>
          <p:cNvPr id="5187" name="Google Shape;5187;p298"/>
          <p:cNvSpPr txBox="1"/>
          <p:nvPr/>
        </p:nvSpPr>
        <p:spPr>
          <a:xfrm>
            <a:off x="2590800" y="254913"/>
            <a:ext cx="1944216" cy="43088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200">
                <a:solidFill>
                  <a:schemeClr val="dk2"/>
                </a:solidFill>
                <a:latin typeface="Arial Black"/>
                <a:ea typeface="Arial Black"/>
                <a:cs typeface="Arial Black"/>
                <a:sym typeface="Arial Black"/>
              </a:rPr>
              <a:t>en Christ</a:t>
            </a:r>
            <a:endParaRPr sz="2200">
              <a:solidFill>
                <a:schemeClr val="dk2"/>
              </a:solidFill>
              <a:latin typeface="Arial Black"/>
              <a:ea typeface="Arial Black"/>
              <a:cs typeface="Arial Black"/>
              <a:sym typeface="Arial Black"/>
            </a:endParaRPr>
          </a:p>
        </p:txBody>
      </p:sp>
      <p:sp>
        <p:nvSpPr>
          <p:cNvPr id="5188" name="Google Shape;5188;p298"/>
          <p:cNvSpPr txBox="1"/>
          <p:nvPr/>
        </p:nvSpPr>
        <p:spPr>
          <a:xfrm>
            <a:off x="214282" y="6429396"/>
            <a:ext cx="2088232"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F2F2F2"/>
                </a:solidFill>
                <a:latin typeface="Arial Narrow"/>
                <a:ea typeface="Arial Narrow"/>
                <a:cs typeface="Arial Narrow"/>
                <a:sym typeface="Arial Narrow"/>
              </a:rPr>
              <a:t>jumping heart © www.fg-a.com</a:t>
            </a:r>
            <a:endParaRPr/>
          </a:p>
        </p:txBody>
      </p:sp>
      <p:pic>
        <p:nvPicPr>
          <p:cNvPr id="5189" name="Google Shape;5189;p298" descr="www.fg-a.com valentine 2-jumping-heart.gif"/>
          <p:cNvPicPr preferRelativeResize="0"/>
          <p:nvPr/>
        </p:nvPicPr>
        <p:blipFill rotWithShape="1">
          <a:blip r:embed="rId3">
            <a:alphaModFix/>
          </a:blip>
          <a:srcRect/>
          <a:stretch/>
        </p:blipFill>
        <p:spPr>
          <a:xfrm>
            <a:off x="3059832" y="2996952"/>
            <a:ext cx="1049259" cy="1224136"/>
          </a:xfrm>
          <a:prstGeom prst="rect">
            <a:avLst/>
          </a:prstGeom>
          <a:noFill/>
          <a:ln>
            <a:noFill/>
          </a:ln>
        </p:spPr>
      </p:pic>
      <p:sp>
        <p:nvSpPr>
          <p:cNvPr id="5190" name="Google Shape;5190;p298"/>
          <p:cNvSpPr txBox="1"/>
          <p:nvPr/>
        </p:nvSpPr>
        <p:spPr>
          <a:xfrm>
            <a:off x="6981717" y="0"/>
            <a:ext cx="2208272" cy="6858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800"/>
              <a:buFont typeface="Arial"/>
              <a:buNone/>
            </a:pPr>
            <a:endParaRPr sz="800" b="1" i="0" u="none" strike="noStrike" cap="none" dirty="0">
              <a:solidFill>
                <a:srgbClr val="FFFF00"/>
              </a:solidFill>
              <a:latin typeface="Calibri"/>
              <a:ea typeface="Calibri"/>
              <a:cs typeface="Calibri"/>
              <a:sym typeface="Calibri"/>
            </a:endParaRPr>
          </a:p>
          <a:p>
            <a:pPr marL="0" marR="0" lvl="0" indent="0" algn="ctr" rtl="0">
              <a:spcBef>
                <a:spcPts val="0"/>
              </a:spcBef>
              <a:spcAft>
                <a:spcPts val="0"/>
              </a:spcAft>
              <a:buNone/>
            </a:pPr>
            <a:r>
              <a:rPr lang="en-US" sz="2800" b="1" dirty="0" err="1">
                <a:solidFill>
                  <a:schemeClr val="dk2"/>
                </a:solidFill>
                <a:latin typeface="Calibri"/>
                <a:ea typeface="Calibri"/>
                <a:cs typeface="Calibri"/>
                <a:sym typeface="Calibri"/>
              </a:rPr>
              <a:t>Recevez</a:t>
            </a:r>
            <a:r>
              <a:rPr lang="en-US" sz="2800" b="1" dirty="0">
                <a:solidFill>
                  <a:schemeClr val="dk2"/>
                </a:solidFill>
                <a:latin typeface="Calibri"/>
                <a:ea typeface="Calibri"/>
                <a:cs typeface="Calibri"/>
                <a:sym typeface="Calibri"/>
              </a:rPr>
              <a:t> Christ et </a:t>
            </a:r>
            <a:r>
              <a:rPr lang="en-US" sz="2800" b="1" dirty="0" err="1">
                <a:solidFill>
                  <a:schemeClr val="dk2"/>
                </a:solidFill>
                <a:latin typeface="Calibri"/>
                <a:ea typeface="Calibri"/>
                <a:cs typeface="Calibri"/>
                <a:sym typeface="Calibri"/>
              </a:rPr>
              <a:t>sa</a:t>
            </a:r>
            <a:r>
              <a:rPr lang="en-US" sz="2800" b="1" dirty="0">
                <a:solidFill>
                  <a:schemeClr val="dk2"/>
                </a:solidFill>
                <a:latin typeface="Calibri"/>
                <a:ea typeface="Calibri"/>
                <a:cs typeface="Calibri"/>
                <a:sym typeface="Calibri"/>
              </a:rPr>
              <a:t> justice – </a:t>
            </a:r>
            <a:r>
              <a:rPr lang="en-US" sz="2800" b="1" dirty="0" err="1">
                <a:solidFill>
                  <a:schemeClr val="dk2"/>
                </a:solidFill>
                <a:latin typeface="Calibri"/>
                <a:ea typeface="Calibri"/>
                <a:cs typeface="Calibri"/>
                <a:sym typeface="Calibri"/>
              </a:rPr>
              <a:t>recevez</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toutes</a:t>
            </a:r>
            <a:r>
              <a:rPr lang="en-US" sz="2800" b="1" dirty="0">
                <a:solidFill>
                  <a:schemeClr val="dk2"/>
                </a:solidFill>
                <a:latin typeface="Calibri"/>
                <a:ea typeface="Calibri"/>
                <a:cs typeface="Calibri"/>
                <a:sym typeface="Calibri"/>
              </a:rPr>
              <a:t> les </a:t>
            </a:r>
            <a:r>
              <a:rPr lang="en-US" sz="2800" b="1" dirty="0" err="1">
                <a:solidFill>
                  <a:schemeClr val="dk2"/>
                </a:solidFill>
                <a:latin typeface="Calibri"/>
                <a:ea typeface="Calibri"/>
                <a:cs typeface="Calibri"/>
                <a:sym typeface="Calibri"/>
              </a:rPr>
              <a:t>richesses</a:t>
            </a:r>
            <a:r>
              <a:rPr lang="en-US" sz="2800" b="1" dirty="0">
                <a:solidFill>
                  <a:schemeClr val="dk2"/>
                </a:solidFill>
                <a:latin typeface="Calibri"/>
                <a:ea typeface="Calibri"/>
                <a:cs typeface="Calibri"/>
                <a:sym typeface="Calibri"/>
              </a:rPr>
              <a:t> </a:t>
            </a:r>
            <a:endParaRPr dirty="0"/>
          </a:p>
          <a:p>
            <a:pPr marL="0" marR="0" lvl="0" indent="0" algn="ctr" rtl="0">
              <a:spcBef>
                <a:spcPts val="0"/>
              </a:spcBef>
              <a:spcAft>
                <a:spcPts val="0"/>
              </a:spcAft>
              <a:buNone/>
            </a:pPr>
            <a:r>
              <a:rPr lang="en-US" sz="2800" b="1" dirty="0">
                <a:solidFill>
                  <a:schemeClr val="dk2"/>
                </a:solidFill>
                <a:latin typeface="Calibri"/>
                <a:ea typeface="Calibri"/>
                <a:cs typeface="Calibri"/>
                <a:sym typeface="Calibri"/>
              </a:rPr>
              <a:t>de la </a:t>
            </a:r>
            <a:r>
              <a:rPr lang="en-US" sz="2800" b="1" dirty="0" err="1">
                <a:solidFill>
                  <a:schemeClr val="dk2"/>
                </a:solidFill>
                <a:latin typeface="Calibri"/>
                <a:ea typeface="Calibri"/>
                <a:cs typeface="Calibri"/>
                <a:sym typeface="Calibri"/>
              </a:rPr>
              <a:t>grâce</a:t>
            </a:r>
            <a:r>
              <a:rPr lang="en-US" sz="2800" b="1" dirty="0">
                <a:solidFill>
                  <a:schemeClr val="dk2"/>
                </a:solidFill>
                <a:latin typeface="Calibri"/>
                <a:ea typeface="Calibri"/>
                <a:cs typeface="Calibri"/>
                <a:sym typeface="Calibri"/>
              </a:rPr>
              <a:t> de </a:t>
            </a:r>
            <a:r>
              <a:rPr lang="en-US" sz="2800" b="1" dirty="0" err="1">
                <a:solidFill>
                  <a:schemeClr val="dk2"/>
                </a:solidFill>
                <a:latin typeface="Calibri"/>
                <a:ea typeface="Calibri"/>
                <a:cs typeface="Calibri"/>
                <a:sym typeface="Calibri"/>
              </a:rPr>
              <a:t>Dieu</a:t>
            </a:r>
            <a:r>
              <a:rPr lang="en-US" sz="2800" b="1" dirty="0">
                <a:solidFill>
                  <a:schemeClr val="dk2"/>
                </a:solidFill>
                <a:latin typeface="Calibri"/>
                <a:ea typeface="Calibri"/>
                <a:cs typeface="Calibri"/>
                <a:sym typeface="Calibri"/>
              </a:rPr>
              <a:t> </a:t>
            </a:r>
            <a:endParaRPr dirty="0"/>
          </a:p>
          <a:p>
            <a:pPr marL="0" marR="0" lvl="0" indent="0" algn="ctr" rtl="0">
              <a:spcBef>
                <a:spcPts val="0"/>
              </a:spcBef>
              <a:spcAft>
                <a:spcPts val="0"/>
              </a:spcAft>
              <a:buNone/>
            </a:pPr>
            <a:r>
              <a:rPr lang="en-US" sz="2800" b="1" dirty="0">
                <a:solidFill>
                  <a:schemeClr val="dk2"/>
                </a:solidFill>
                <a:latin typeface="Calibri"/>
                <a:ea typeface="Calibri"/>
                <a:cs typeface="Calibri"/>
                <a:sym typeface="Calibri"/>
              </a:rPr>
              <a:t>en Christ.</a:t>
            </a:r>
            <a:endParaRPr dirty="0"/>
          </a:p>
          <a:p>
            <a:pPr marL="0" marR="0" lvl="0" indent="0" algn="ctr" rtl="0">
              <a:spcBef>
                <a:spcPts val="0"/>
              </a:spcBef>
              <a:spcAft>
                <a:spcPts val="0"/>
              </a:spcAft>
              <a:buNone/>
            </a:pPr>
            <a:endParaRPr sz="1200" b="1" dirty="0">
              <a:solidFill>
                <a:schemeClr val="dk2"/>
              </a:solidFill>
              <a:latin typeface="Calibri"/>
              <a:ea typeface="Calibri"/>
              <a:cs typeface="Calibri"/>
              <a:sym typeface="Calibri"/>
            </a:endParaRPr>
          </a:p>
          <a:p>
            <a:pPr marL="0" marR="0" lvl="0" indent="0" algn="ctr" rtl="0">
              <a:spcBef>
                <a:spcPts val="0"/>
              </a:spcBef>
              <a:spcAft>
                <a:spcPts val="0"/>
              </a:spcAft>
              <a:buNone/>
            </a:pPr>
            <a:r>
              <a:rPr lang="en-US" sz="2800" b="1" dirty="0" err="1">
                <a:solidFill>
                  <a:schemeClr val="dk2"/>
                </a:solidFill>
                <a:latin typeface="Calibri"/>
                <a:ea typeface="Calibri"/>
                <a:cs typeface="Calibri"/>
                <a:sym typeface="Calibri"/>
              </a:rPr>
              <a:t>Rejetez</a:t>
            </a:r>
            <a:r>
              <a:rPr lang="en-US" sz="2800" b="1" dirty="0">
                <a:solidFill>
                  <a:schemeClr val="dk2"/>
                </a:solidFill>
                <a:latin typeface="Calibri"/>
                <a:ea typeface="Calibri"/>
                <a:cs typeface="Calibri"/>
                <a:sym typeface="Calibri"/>
              </a:rPr>
              <a:t> Christ – </a:t>
            </a:r>
            <a:r>
              <a:rPr lang="en-US" sz="2800" b="1" dirty="0" err="1">
                <a:solidFill>
                  <a:schemeClr val="dk2"/>
                </a:solidFill>
                <a:latin typeface="Calibri"/>
                <a:ea typeface="Calibri"/>
                <a:cs typeface="Calibri"/>
                <a:sym typeface="Calibri"/>
              </a:rPr>
              <a:t>rejetez</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toutes</a:t>
            </a:r>
            <a:r>
              <a:rPr lang="en-US" sz="2800" b="1" dirty="0">
                <a:solidFill>
                  <a:schemeClr val="dk2"/>
                </a:solidFill>
                <a:latin typeface="Calibri"/>
                <a:ea typeface="Calibri"/>
                <a:cs typeface="Calibri"/>
                <a:sym typeface="Calibri"/>
              </a:rPr>
              <a:t> les </a:t>
            </a:r>
            <a:r>
              <a:rPr lang="en-US" sz="2800" b="1" dirty="0" err="1">
                <a:solidFill>
                  <a:schemeClr val="dk2"/>
                </a:solidFill>
                <a:latin typeface="Calibri"/>
                <a:ea typeface="Calibri"/>
                <a:cs typeface="Calibri"/>
                <a:sym typeface="Calibri"/>
              </a:rPr>
              <a:t>richesses</a:t>
            </a:r>
            <a:r>
              <a:rPr lang="en-US" sz="2800" b="1" dirty="0">
                <a:solidFill>
                  <a:schemeClr val="dk2"/>
                </a:solidFill>
                <a:latin typeface="Calibri"/>
                <a:ea typeface="Calibri"/>
                <a:cs typeface="Calibri"/>
                <a:sym typeface="Calibri"/>
              </a:rPr>
              <a:t> </a:t>
            </a:r>
            <a:endParaRPr dirty="0"/>
          </a:p>
          <a:p>
            <a:pPr marL="0" marR="0" lvl="0" indent="0" algn="ctr" rtl="0">
              <a:spcBef>
                <a:spcPts val="0"/>
              </a:spcBef>
              <a:spcAft>
                <a:spcPts val="0"/>
              </a:spcAft>
              <a:buNone/>
            </a:pPr>
            <a:r>
              <a:rPr lang="en-US" sz="2800" b="1" dirty="0">
                <a:solidFill>
                  <a:schemeClr val="dk2"/>
                </a:solidFill>
                <a:latin typeface="Calibri"/>
                <a:ea typeface="Calibri"/>
                <a:cs typeface="Calibri"/>
                <a:sym typeface="Calibri"/>
              </a:rPr>
              <a:t>de </a:t>
            </a:r>
            <a:r>
              <a:rPr lang="en-US" sz="2800" b="1" dirty="0" err="1">
                <a:solidFill>
                  <a:schemeClr val="dk2"/>
                </a:solidFill>
                <a:latin typeface="Calibri"/>
                <a:ea typeface="Calibri"/>
                <a:cs typeface="Calibri"/>
                <a:sym typeface="Calibri"/>
              </a:rPr>
              <a:t>Dieu</a:t>
            </a:r>
            <a:r>
              <a:rPr lang="en-US" sz="2800" b="1" dirty="0">
                <a:solidFill>
                  <a:schemeClr val="dk2"/>
                </a:solidFill>
                <a:latin typeface="Calibri"/>
                <a:ea typeface="Calibri"/>
                <a:cs typeface="Calibri"/>
                <a:sym typeface="Calibri"/>
              </a:rPr>
              <a:t>.</a:t>
            </a:r>
            <a:endParaRPr sz="2800" b="1" i="0" u="none" strike="noStrike" cap="none" dirty="0">
              <a:solidFill>
                <a:schemeClr val="dk2"/>
              </a:solidFill>
              <a:latin typeface="Calibri"/>
              <a:ea typeface="Calibri"/>
              <a:cs typeface="Calibri"/>
              <a:sym typeface="Calibri"/>
            </a:endParaRPr>
          </a:p>
        </p:txBody>
      </p:sp>
      <p:sp>
        <p:nvSpPr>
          <p:cNvPr id="17" name="Text Box 5"/>
          <p:cNvSpPr txBox="1">
            <a:spLocks noChangeArrowheads="1"/>
          </p:cNvSpPr>
          <p:nvPr/>
        </p:nvSpPr>
        <p:spPr bwMode="auto">
          <a:xfrm>
            <a:off x="-36512" y="6016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fontAlgn="base">
              <a:lnSpc>
                <a:spcPts val="1300"/>
              </a:lnSpc>
            </a:pPr>
            <a:r>
              <a:rPr lang="fr-CA" sz="1200" b="1" dirty="0" smtClean="0">
                <a:solidFill>
                  <a:schemeClr val="bg2"/>
                </a:solidFill>
                <a:latin typeface="Calibri" pitchFamily="34" charset="0"/>
                <a:cs typeface="Calibri" pitchFamily="34" charset="0"/>
              </a:rPr>
              <a:t>déclaré juste  en Christ la justice de Dieu</a:t>
            </a:r>
            <a:endParaRPr lang="en-US" sz="1200" b="1"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rançon</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racheté</a:t>
            </a:r>
            <a:r>
              <a:rPr lang="en-US" sz="1200" dirty="0" smtClean="0">
                <a:solidFill>
                  <a:schemeClr val="bg2"/>
                </a:solidFill>
                <a:latin typeface="Calibri" pitchFamily="34" charset="0"/>
                <a:cs typeface="Calibri" pitchFamily="34" charset="0"/>
              </a:rPr>
              <a:t>         P</a:t>
            </a:r>
            <a:r>
              <a:rPr lang="fr-FR" sz="1200" dirty="0" err="1" smtClean="0">
                <a:solidFill>
                  <a:schemeClr val="bg2"/>
                </a:solidFill>
                <a:latin typeface="Calibri" pitchFamily="34" charset="0"/>
                <a:cs typeface="Calibri" pitchFamily="34" charset="0"/>
              </a:rPr>
              <a:t>âques</a:t>
            </a:r>
            <a:r>
              <a:rPr lang="fr-FR"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péché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expié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colère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détournée</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pardonné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paix</a:t>
            </a:r>
            <a:r>
              <a:rPr lang="en-US" sz="1200" dirty="0" smtClean="0">
                <a:solidFill>
                  <a:schemeClr val="bg2"/>
                </a:solidFill>
                <a:latin typeface="Calibri" pitchFamily="34" charset="0"/>
                <a:cs typeface="Calibri" pitchFamily="34" charset="0"/>
              </a:rPr>
              <a:t> avec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réconcilié</a:t>
            </a:r>
            <a:r>
              <a:rPr lang="en-US" sz="1200" dirty="0" smtClean="0">
                <a:solidFill>
                  <a:schemeClr val="bg2"/>
                </a:solidFill>
                <a:latin typeface="Calibri" pitchFamily="34" charset="0"/>
                <a:cs typeface="Calibri" pitchFamily="34" charset="0"/>
              </a:rPr>
              <a:t>   vie </a:t>
            </a:r>
            <a:r>
              <a:rPr lang="en-US" sz="1200" dirty="0" err="1" smtClean="0">
                <a:solidFill>
                  <a:schemeClr val="bg2"/>
                </a:solidFill>
                <a:latin typeface="Calibri" pitchFamily="34" charset="0"/>
                <a:cs typeface="Calibri" pitchFamily="34" charset="0"/>
              </a:rPr>
              <a:t>éternelle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adopté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accueilli</a:t>
            </a:r>
            <a:endParaRPr lang="en-US" sz="1200" dirty="0" smtClean="0">
              <a:solidFill>
                <a:schemeClr val="bg2"/>
              </a:solidFill>
              <a:latin typeface="Calibri" pitchFamily="34" charset="0"/>
              <a:cs typeface="Calibri" pitchFamily="34" charset="0"/>
            </a:endParaRPr>
          </a:p>
          <a:p>
            <a:pPr algn="ctr">
              <a:lnSpc>
                <a:spcPts val="1300"/>
              </a:lnSpc>
            </a:pPr>
            <a:r>
              <a:rPr kumimoji="0" lang="en-CA" altLang="ko-KR" sz="1200" b="0" i="0" u="none" strike="noStrike" cap="none" normalizeH="0" baseline="0" dirty="0" smtClean="0">
                <a:ln>
                  <a:noFill/>
                </a:ln>
                <a:solidFill>
                  <a:schemeClr val="bg2"/>
                </a:solidFill>
                <a:effectLst/>
                <a:latin typeface="Calibri" pitchFamily="34" charset="0"/>
                <a:ea typeface="Malgun Gothic" pitchFamily="34" charset="-127"/>
                <a:cs typeface="Calibri" pitchFamily="34" charset="0"/>
              </a:rPr>
              <a:t> </a:t>
            </a:r>
            <a:r>
              <a:rPr lang="fr-FR" sz="1200" dirty="0" smtClean="0">
                <a:solidFill>
                  <a:schemeClr val="bg2"/>
                </a:solidFill>
                <a:latin typeface="Calibri" pitchFamily="34" charset="0"/>
                <a:cs typeface="Calibri" pitchFamily="34" charset="0"/>
              </a:rPr>
              <a:t>rempli et complet en Christ la plénitude de Dieu     </a:t>
            </a:r>
            <a:r>
              <a:rPr lang="fr-CA" sz="1200" dirty="0" smtClean="0">
                <a:solidFill>
                  <a:schemeClr val="bg2"/>
                </a:solidFill>
                <a:latin typeface="Calibri" pitchFamily="34" charset="0"/>
                <a:cs typeface="Calibri" pitchFamily="34" charset="0"/>
              </a:rPr>
              <a:t>béni de toute bénédiction</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Christ ma </a:t>
            </a:r>
            <a:r>
              <a:rPr lang="en-US" sz="1200" dirty="0" err="1" smtClean="0">
                <a:solidFill>
                  <a:schemeClr val="bg2"/>
                </a:solidFill>
                <a:latin typeface="Calibri" pitchFamily="34" charset="0"/>
                <a:cs typeface="Calibri" pitchFamily="34" charset="0"/>
              </a:rPr>
              <a:t>sagesse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justice et sanctification et </a:t>
            </a:r>
            <a:r>
              <a:rPr lang="en-US" sz="1200" dirty="0" err="1" smtClean="0">
                <a:solidFill>
                  <a:schemeClr val="bg2"/>
                </a:solidFill>
                <a:latin typeface="Calibri" pitchFamily="34" charset="0"/>
                <a:cs typeface="Calibri" pitchFamily="34" charset="0"/>
              </a:rPr>
              <a:t>rédemption</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délivré</a:t>
            </a:r>
            <a:r>
              <a:rPr lang="en-US" sz="1200" dirty="0" smtClean="0">
                <a:solidFill>
                  <a:schemeClr val="bg2"/>
                </a:solidFill>
                <a:latin typeface="Calibri" pitchFamily="34" charset="0"/>
                <a:cs typeface="Calibri" pitchFamily="34" charset="0"/>
              </a:rPr>
              <a:t> des </a:t>
            </a:r>
            <a:r>
              <a:rPr lang="en-US" sz="1200" dirty="0" err="1" smtClean="0">
                <a:solidFill>
                  <a:schemeClr val="bg2"/>
                </a:solidFill>
                <a:latin typeface="Calibri" pitchFamily="34" charset="0"/>
                <a:cs typeface="Calibri" pitchFamily="34" charset="0"/>
              </a:rPr>
              <a:t>ténèbres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fr-FR" sz="1200" dirty="0" smtClean="0">
                <a:solidFill>
                  <a:schemeClr val="bg2"/>
                </a:solidFill>
                <a:latin typeface="Calibri" pitchFamily="34" charset="0"/>
                <a:cs typeface="Calibri" pitchFamily="34" charset="0"/>
              </a:rPr>
              <a:t> la lumière du royaume du Fils           </a:t>
            </a:r>
            <a:r>
              <a:rPr lang="en-US" sz="1200" dirty="0" smtClean="0">
                <a:solidFill>
                  <a:schemeClr val="bg2"/>
                </a:solidFill>
                <a:latin typeface="Calibri" pitchFamily="34" charset="0"/>
                <a:cs typeface="Calibri" pitchFamily="34" charset="0"/>
              </a:rPr>
              <a:t>en Christ et Christ en nous</a:t>
            </a:r>
          </a:p>
          <a:p>
            <a:pPr algn="ctr">
              <a:lnSpc>
                <a:spcPts val="1300"/>
              </a:lnSpc>
            </a:pPr>
            <a:r>
              <a:rPr lang="en-US" sz="1200" dirty="0" smtClean="0">
                <a:solidFill>
                  <a:schemeClr val="bg2"/>
                </a:solidFill>
                <a:latin typeface="Calibri" pitchFamily="34" charset="0"/>
                <a:cs typeface="Calibri" pitchFamily="34" charset="0"/>
              </a:rPr>
              <a:t>en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Saint et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en nous, le temple de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en le </a:t>
            </a:r>
            <a:r>
              <a:rPr lang="en-US" sz="1200" dirty="0" err="1" smtClean="0">
                <a:solidFill>
                  <a:schemeClr val="bg2"/>
                </a:solidFill>
                <a:latin typeface="Calibri" pitchFamily="34" charset="0"/>
                <a:cs typeface="Calibri" pitchFamily="34" charset="0"/>
              </a:rPr>
              <a:t>Père</a:t>
            </a:r>
            <a:r>
              <a:rPr lang="en-US" sz="1200" dirty="0" smtClean="0">
                <a:solidFill>
                  <a:schemeClr val="bg2"/>
                </a:solidFill>
                <a:latin typeface="Calibri" pitchFamily="34" charset="0"/>
                <a:cs typeface="Calibri" pitchFamily="34" charset="0"/>
              </a:rPr>
              <a:t> et le </a:t>
            </a:r>
            <a:r>
              <a:rPr lang="en-US" sz="1200" dirty="0" err="1" smtClean="0">
                <a:solidFill>
                  <a:schemeClr val="bg2"/>
                </a:solidFill>
                <a:latin typeface="Calibri" pitchFamily="34" charset="0"/>
                <a:cs typeface="Calibri" pitchFamily="34" charset="0"/>
              </a:rPr>
              <a:t>Père</a:t>
            </a:r>
            <a:r>
              <a:rPr lang="en-US" sz="1200" dirty="0" smtClean="0">
                <a:solidFill>
                  <a:schemeClr val="bg2"/>
                </a:solidFill>
                <a:latin typeface="Calibri" pitchFamily="34" charset="0"/>
                <a:cs typeface="Calibri" pitchFamily="34" charset="0"/>
              </a:rPr>
              <a:t> en nous</a:t>
            </a:r>
          </a:p>
          <a:p>
            <a:pPr algn="ctr">
              <a:lnSpc>
                <a:spcPts val="1300"/>
              </a:lnSpc>
            </a:pPr>
            <a:r>
              <a:rPr lang="en-US" sz="1200" dirty="0" err="1" smtClean="0">
                <a:solidFill>
                  <a:schemeClr val="bg2"/>
                </a:solidFill>
                <a:latin typeface="Calibri" pitchFamily="34" charset="0"/>
                <a:cs typeface="Calibri" pitchFamily="34" charset="0"/>
              </a:rPr>
              <a:t>immergé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Père</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Fils</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communion avec le </a:t>
            </a:r>
            <a:r>
              <a:rPr lang="en-US" sz="1200" dirty="0" err="1" smtClean="0">
                <a:solidFill>
                  <a:schemeClr val="bg2"/>
                </a:solidFill>
                <a:latin typeface="Calibri" pitchFamily="34" charset="0"/>
                <a:cs typeface="Calibri" pitchFamily="34" charset="0"/>
              </a:rPr>
              <a:t>Père</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Fils</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ils</a:t>
            </a:r>
            <a:r>
              <a:rPr lang="en-US" sz="1200" dirty="0" smtClean="0">
                <a:solidFill>
                  <a:schemeClr val="bg2"/>
                </a:solidFill>
                <a:latin typeface="Calibri" pitchFamily="34" charset="0"/>
                <a:cs typeface="Calibri" pitchFamily="34" charset="0"/>
              </a:rPr>
              <a:t> avec nous   </a:t>
            </a:r>
          </a:p>
          <a:p>
            <a:pPr algn="ctr">
              <a:lnSpc>
                <a:spcPts val="1300"/>
              </a:lnSpc>
            </a:pPr>
            <a:r>
              <a:rPr lang="en-US" sz="1200" dirty="0" err="1" smtClean="0">
                <a:solidFill>
                  <a:schemeClr val="bg2"/>
                </a:solidFill>
                <a:latin typeface="Calibri" pitchFamily="34" charset="0"/>
                <a:cs typeface="Calibri" pitchFamily="34" charset="0"/>
              </a:rPr>
              <a:t>accès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prières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exaucées</a:t>
            </a:r>
            <a:r>
              <a:rPr lang="en-US" sz="1200" dirty="0" smtClean="0">
                <a:solidFill>
                  <a:schemeClr val="bg2"/>
                </a:solidFill>
                <a:latin typeface="Calibri" pitchFamily="34" charset="0"/>
                <a:cs typeface="Calibri" pitchFamily="34" charset="0"/>
              </a:rPr>
              <a:t> au nom de </a:t>
            </a:r>
            <a:r>
              <a:rPr lang="en-US" sz="1200" dirty="0" err="1" smtClean="0">
                <a:solidFill>
                  <a:schemeClr val="bg2"/>
                </a:solidFill>
                <a:latin typeface="Calibri" pitchFamily="34" charset="0"/>
                <a:cs typeface="Calibri" pitchFamily="34" charset="0"/>
              </a:rPr>
              <a:t>Jésus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miséricorde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grâce</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secours</a:t>
            </a:r>
            <a:r>
              <a:rPr lang="en-US" sz="1200" dirty="0" smtClean="0">
                <a:solidFill>
                  <a:schemeClr val="bg2"/>
                </a:solidFill>
                <a:latin typeface="Calibri" pitchFamily="34" charset="0"/>
                <a:cs typeface="Calibri" pitchFamily="34" charset="0"/>
              </a:rPr>
              <a:t> au </a:t>
            </a:r>
            <a:r>
              <a:rPr lang="en-US" sz="1200" dirty="0" err="1" smtClean="0">
                <a:solidFill>
                  <a:schemeClr val="bg2"/>
                </a:solidFill>
                <a:latin typeface="Calibri" pitchFamily="34" charset="0"/>
                <a:cs typeface="Calibri" pitchFamily="34" charset="0"/>
              </a:rPr>
              <a:t>trône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grâce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tout </a:t>
            </a:r>
            <a:r>
              <a:rPr lang="en-US" sz="1200" dirty="0" err="1" smtClean="0">
                <a:solidFill>
                  <a:schemeClr val="bg2"/>
                </a:solidFill>
                <a:latin typeface="Calibri" pitchFamily="34" charset="0"/>
                <a:cs typeface="Calibri" pitchFamily="34" charset="0"/>
              </a:rPr>
              <a:t>besoin</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comblé</a:t>
            </a:r>
            <a:r>
              <a:rPr lang="en-US" sz="1200" dirty="0" smtClean="0">
                <a:solidFill>
                  <a:schemeClr val="bg2"/>
                </a:solidFill>
                <a:latin typeface="Calibri" pitchFamily="34" charset="0"/>
                <a:cs typeface="Calibri" pitchFamily="34" charset="0"/>
              </a:rPr>
              <a:t>            </a:t>
            </a:r>
            <a:r>
              <a:rPr lang="fr-CA" sz="1200" dirty="0" smtClean="0">
                <a:solidFill>
                  <a:schemeClr val="bg2"/>
                </a:solidFill>
                <a:latin typeface="Calibri" pitchFamily="34" charset="0"/>
                <a:cs typeface="Calibri" pitchFamily="34" charset="0"/>
              </a:rPr>
              <a:t>l’Esprit prie pour nous et nous aide à prier par l’Esprit avec la parole de Dieu </a:t>
            </a:r>
            <a:endParaRPr lang="en-US" sz="1200" dirty="0" smtClean="0">
              <a:solidFill>
                <a:schemeClr val="bg2"/>
              </a:solidFill>
              <a:latin typeface="Calibri" pitchFamily="34" charset="0"/>
              <a:cs typeface="Calibri" pitchFamily="34" charset="0"/>
            </a:endParaRPr>
          </a:p>
          <a:p>
            <a:pPr algn="ctr">
              <a:lnSpc>
                <a:spcPts val="1300"/>
              </a:lnSpc>
            </a:pPr>
            <a:r>
              <a:rPr lang="fr-FR" sz="1200" dirty="0" smtClean="0">
                <a:solidFill>
                  <a:schemeClr val="bg2"/>
                </a:solidFill>
                <a:latin typeface="Calibri" pitchFamily="34" charset="0"/>
                <a:cs typeface="Calibri" pitchFamily="34" charset="0"/>
              </a:rPr>
              <a:t>notre Souverain Sacrificateur intercède pour nous en tant que notre seul médiateur et rançon pour tous</a:t>
            </a:r>
          </a:p>
          <a:p>
            <a:pPr algn="ctr">
              <a:lnSpc>
                <a:spcPts val="1300"/>
              </a:lnSpc>
            </a:pPr>
            <a:r>
              <a:rPr lang="fr-FR" sz="1200" dirty="0" smtClean="0">
                <a:solidFill>
                  <a:schemeClr val="bg2"/>
                </a:solidFill>
                <a:latin typeface="Calibri" pitchFamily="34" charset="0"/>
                <a:cs typeface="Calibri" pitchFamily="34" charset="0"/>
              </a:rPr>
              <a:t>notre Souverain Sacrificateur est notre avocat avec sa seul propitiation pour nos péchés dans notre défense</a:t>
            </a:r>
            <a:endParaRPr lang="fr-CA" sz="1200" dirty="0" smtClean="0">
              <a:solidFill>
                <a:schemeClr val="bg2"/>
              </a:solidFill>
              <a:latin typeface="Calibri" pitchFamily="34" charset="0"/>
              <a:cs typeface="Calibri" pitchFamily="34" charset="0"/>
            </a:endParaRPr>
          </a:p>
          <a:p>
            <a:pPr algn="ctr">
              <a:lnSpc>
                <a:spcPts val="1300"/>
              </a:lnSpc>
            </a:pPr>
            <a:r>
              <a:rPr lang="en-US" sz="1200" dirty="0" err="1" smtClean="0">
                <a:latin typeface="Calibri" pitchFamily="34" charset="0"/>
                <a:cs typeface="Calibri" pitchFamily="34" charset="0"/>
              </a:rPr>
              <a:t>immergé</a:t>
            </a:r>
            <a:r>
              <a:rPr lang="en-US" sz="1200" dirty="0" smtClean="0">
                <a:latin typeface="Calibri" pitchFamily="34" charset="0"/>
                <a:cs typeface="Calibri" pitchFamily="34" charset="0"/>
              </a:rPr>
              <a:t>      et       </a:t>
            </a:r>
            <a:r>
              <a:rPr lang="en-US" sz="1200" dirty="0" err="1" smtClean="0">
                <a:latin typeface="Calibri" pitchFamily="34" charset="0"/>
                <a:cs typeface="Calibri" pitchFamily="34" charset="0"/>
              </a:rPr>
              <a:t>une</a:t>
            </a:r>
            <a:r>
              <a:rPr lang="en-US" sz="1200" dirty="0" smtClean="0">
                <a:latin typeface="Calibri" pitchFamily="34" charset="0"/>
                <a:cs typeface="Calibri" pitchFamily="34" charset="0"/>
              </a:rPr>
              <a:t>      </a:t>
            </a:r>
            <a:r>
              <a:rPr lang="fr-FR" sz="1200" dirty="0" smtClean="0">
                <a:latin typeface="Calibri" pitchFamily="34" charset="0"/>
                <a:cs typeface="Calibri" pitchFamily="34" charset="0"/>
              </a:rPr>
              <a:t>même      plante      </a:t>
            </a:r>
            <a:r>
              <a:rPr lang="en-US" sz="1200" dirty="0" smtClean="0">
                <a:latin typeface="Calibri" pitchFamily="34" charset="0"/>
                <a:cs typeface="Calibri" pitchFamily="34" charset="0"/>
              </a:rPr>
              <a:t>avec      Christ       </a:t>
            </a:r>
            <a:r>
              <a:rPr lang="en-US" sz="1200" dirty="0" err="1" smtClean="0">
                <a:latin typeface="Calibri" pitchFamily="34" charset="0"/>
                <a:cs typeface="Calibri" pitchFamily="34" charset="0"/>
              </a:rPr>
              <a:t>dans</a:t>
            </a:r>
            <a:r>
              <a:rPr lang="en-US" sz="1200" dirty="0" smtClean="0">
                <a:latin typeface="Calibri" pitchFamily="34" charset="0"/>
                <a:cs typeface="Calibri" pitchFamily="34" charset="0"/>
              </a:rPr>
              <a:t>      </a:t>
            </a:r>
            <a:r>
              <a:rPr lang="en-US" sz="1200" dirty="0" err="1" smtClean="0">
                <a:latin typeface="Calibri" pitchFamily="34" charset="0"/>
                <a:cs typeface="Calibri" pitchFamily="34" charset="0"/>
              </a:rPr>
              <a:t>sa</a:t>
            </a:r>
            <a:r>
              <a:rPr lang="en-US" sz="1200" dirty="0" smtClean="0">
                <a:latin typeface="Calibri" pitchFamily="34" charset="0"/>
                <a:cs typeface="Calibri" pitchFamily="34" charset="0"/>
              </a:rPr>
              <a:t>      mort      et      </a:t>
            </a:r>
            <a:r>
              <a:rPr lang="en-US" sz="1200" dirty="0" err="1" smtClean="0">
                <a:latin typeface="Calibri" pitchFamily="34" charset="0"/>
                <a:cs typeface="Calibri" pitchFamily="34" charset="0"/>
              </a:rPr>
              <a:t>sa</a:t>
            </a:r>
            <a:r>
              <a:rPr lang="en-US" sz="1200" dirty="0" smtClean="0">
                <a:latin typeface="Calibri" pitchFamily="34" charset="0"/>
                <a:cs typeface="Calibri" pitchFamily="34" charset="0"/>
              </a:rPr>
              <a:t>       </a:t>
            </a:r>
            <a:r>
              <a:rPr lang="en-US" sz="1200" dirty="0" err="1" smtClean="0">
                <a:latin typeface="Calibri" pitchFamily="34" charset="0"/>
                <a:cs typeface="Calibri" pitchFamily="34" charset="0"/>
              </a:rPr>
              <a:t>résurrection</a:t>
            </a:r>
            <a:endParaRPr lang="en-US" sz="1200" dirty="0" smtClean="0">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vieil</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homme</a:t>
            </a:r>
            <a:r>
              <a:rPr lang="en-US" sz="1200" dirty="0" smtClean="0">
                <a:solidFill>
                  <a:schemeClr val="bg2"/>
                </a:solidFill>
                <a:latin typeface="Calibri" pitchFamily="34" charset="0"/>
                <a:cs typeface="Calibri" pitchFamily="34" charset="0"/>
              </a:rPr>
              <a:t> en Adam </a:t>
            </a:r>
            <a:r>
              <a:rPr lang="fr-CA" sz="1200" dirty="0" smtClean="0">
                <a:solidFill>
                  <a:schemeClr val="bg2"/>
                </a:solidFill>
                <a:latin typeface="Calibri" pitchFamily="34" charset="0"/>
                <a:cs typeface="Calibri" pitchFamily="34" charset="0"/>
              </a:rPr>
              <a:t>crucifié et enseveli avec Christ    nouvel homme en Christ ressuscité et vivant avec Christ</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mort au </a:t>
            </a:r>
            <a:r>
              <a:rPr lang="en-US" sz="1200" dirty="0" err="1" smtClean="0">
                <a:solidFill>
                  <a:schemeClr val="bg2"/>
                </a:solidFill>
                <a:latin typeface="Calibri" pitchFamily="34" charset="0"/>
                <a:cs typeface="Calibri" pitchFamily="34" charset="0"/>
              </a:rPr>
              <a:t>péché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libéré</a:t>
            </a:r>
            <a:r>
              <a:rPr lang="en-US" sz="1200" dirty="0" smtClean="0">
                <a:solidFill>
                  <a:schemeClr val="bg2"/>
                </a:solidFill>
                <a:latin typeface="Calibri" pitchFamily="34" charset="0"/>
                <a:cs typeface="Calibri" pitchFamily="34" charset="0"/>
              </a:rPr>
              <a:t> du </a:t>
            </a:r>
            <a:r>
              <a:rPr lang="en-US" sz="1200" dirty="0" err="1" smtClean="0">
                <a:solidFill>
                  <a:schemeClr val="bg2"/>
                </a:solidFill>
                <a:latin typeface="Calibri" pitchFamily="34" charset="0"/>
                <a:cs typeface="Calibri" pitchFamily="34" charset="0"/>
              </a:rPr>
              <a:t>péché</a:t>
            </a:r>
            <a:r>
              <a:rPr lang="en-US" sz="1200" dirty="0" smtClean="0">
                <a:solidFill>
                  <a:schemeClr val="bg2"/>
                </a:solidFill>
                <a:latin typeface="Calibri" pitchFamily="34" charset="0"/>
                <a:cs typeface="Calibri" pitchFamily="34" charset="0"/>
              </a:rPr>
              <a:t>                                                                                                         instrument de justice </a:t>
            </a:r>
          </a:p>
          <a:p>
            <a:pPr algn="ctr">
              <a:lnSpc>
                <a:spcPts val="1300"/>
              </a:lnSpc>
            </a:pPr>
            <a:r>
              <a:rPr lang="en-US" sz="1200" dirty="0" err="1" smtClean="0">
                <a:solidFill>
                  <a:schemeClr val="bg2"/>
                </a:solidFill>
                <a:latin typeface="Calibri" pitchFamily="34" charset="0"/>
                <a:cs typeface="Calibri" pitchFamily="34" charset="0"/>
              </a:rPr>
              <a:t>sous</a:t>
            </a:r>
            <a:r>
              <a:rPr lang="en-US" sz="1200" dirty="0" smtClean="0">
                <a:solidFill>
                  <a:schemeClr val="bg2"/>
                </a:solidFill>
                <a:latin typeface="Calibri" pitchFamily="34" charset="0"/>
                <a:cs typeface="Calibri" pitchFamily="34" charset="0"/>
              </a:rPr>
              <a:t> Christ et </a:t>
            </a:r>
            <a:r>
              <a:rPr lang="en-US" sz="1200" dirty="0" err="1" smtClean="0">
                <a:solidFill>
                  <a:schemeClr val="bg2"/>
                </a:solidFill>
                <a:latin typeface="Calibri" pitchFamily="34" charset="0"/>
                <a:cs typeface="Calibri" pitchFamily="34" charset="0"/>
              </a:rPr>
              <a:t>sa</a:t>
            </a:r>
            <a:r>
              <a:rPr lang="en-US" sz="1200" dirty="0" smtClean="0">
                <a:solidFill>
                  <a:schemeClr val="bg2"/>
                </a:solidFill>
                <a:latin typeface="Calibri" pitchFamily="34" charset="0"/>
                <a:cs typeface="Calibri" pitchFamily="34" charset="0"/>
              </a:rPr>
              <a:t> grace </a:t>
            </a:r>
            <a:r>
              <a:rPr lang="en-US" sz="1200" dirty="0" err="1" smtClean="0">
                <a:solidFill>
                  <a:schemeClr val="bg2"/>
                </a:solidFill>
                <a:latin typeface="Calibri" pitchFamily="34" charset="0"/>
                <a:cs typeface="Calibri" pitchFamily="34" charset="0"/>
              </a:rPr>
              <a:t>abondante</a:t>
            </a:r>
            <a:r>
              <a:rPr lang="en-US" sz="1200" dirty="0" smtClean="0">
                <a:solidFill>
                  <a:schemeClr val="bg2"/>
                </a:solidFill>
                <a:latin typeface="Calibri" pitchFamily="34" charset="0"/>
                <a:cs typeface="Calibri" pitchFamily="34" charset="0"/>
              </a:rPr>
              <a:t>                                                                                      </a:t>
            </a:r>
            <a:r>
              <a:rPr lang="fr-FR" sz="1200" dirty="0" smtClean="0">
                <a:solidFill>
                  <a:schemeClr val="bg2"/>
                </a:solidFill>
                <a:latin typeface="Calibri" pitchFamily="34" charset="0"/>
                <a:cs typeface="Calibri" pitchFamily="34" charset="0"/>
              </a:rPr>
              <a:t>esclaves du Christ pas le péché</a:t>
            </a:r>
            <a:endParaRPr lang="en-US" sz="1200" dirty="0" smtClean="0">
              <a:solidFill>
                <a:schemeClr val="bg2"/>
              </a:solidFill>
              <a:latin typeface="Calibri" pitchFamily="34" charset="0"/>
              <a:cs typeface="Calibri" pitchFamily="34" charset="0"/>
            </a:endParaRPr>
          </a:p>
          <a:p>
            <a:pPr algn="ctr">
              <a:lnSpc>
                <a:spcPts val="1300"/>
              </a:lnSpc>
            </a:pPr>
            <a:r>
              <a:rPr lang="fr-FR" sz="1200" dirty="0" smtClean="0">
                <a:solidFill>
                  <a:schemeClr val="bg2"/>
                </a:solidFill>
                <a:latin typeface="Calibri" pitchFamily="34" charset="0"/>
                <a:cs typeface="Calibri" pitchFamily="34" charset="0"/>
              </a:rPr>
              <a:t>attaché au Christ                                                                                                                                                  </a:t>
            </a:r>
            <a:r>
              <a:rPr lang="fr-CA" sz="1200" dirty="0" smtClean="0">
                <a:solidFill>
                  <a:schemeClr val="bg2"/>
                </a:solidFill>
                <a:latin typeface="Calibri" pitchFamily="34" charset="0"/>
                <a:cs typeface="Calibri" pitchFamily="34" charset="0"/>
              </a:rPr>
              <a:t>un avec Christ </a:t>
            </a:r>
          </a:p>
          <a:p>
            <a:pPr algn="ctr">
              <a:lnSpc>
                <a:spcPts val="1300"/>
              </a:lnSpc>
            </a:pPr>
            <a:r>
              <a:rPr lang="fr-CA" sz="1200" dirty="0" smtClean="0">
                <a:solidFill>
                  <a:schemeClr val="bg2"/>
                </a:solidFill>
                <a:latin typeface="Calibri" pitchFamily="34" charset="0"/>
                <a:cs typeface="Calibri" pitchFamily="34" charset="0"/>
              </a:rPr>
              <a:t>assis avec Christ                                                                                                                               caché avec Christ en Dieu                                                                                                                 </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dégagés</a:t>
            </a:r>
            <a:r>
              <a:rPr lang="en-US" sz="1200" dirty="0" smtClean="0">
                <a:solidFill>
                  <a:schemeClr val="bg2"/>
                </a:solidFill>
                <a:latin typeface="Calibri" pitchFamily="34" charset="0"/>
                <a:cs typeface="Calibri" pitchFamily="34" charset="0"/>
              </a:rPr>
              <a:t> de la </a:t>
            </a:r>
            <a:r>
              <a:rPr lang="en-US" sz="1200" dirty="0" err="1" smtClean="0">
                <a:solidFill>
                  <a:schemeClr val="bg2"/>
                </a:solidFill>
                <a:latin typeface="Calibri" pitchFamily="34" charset="0"/>
                <a:cs typeface="Calibri" pitchFamily="34" charset="0"/>
              </a:rPr>
              <a:t>loi</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marié</a:t>
            </a:r>
            <a:r>
              <a:rPr lang="en-US" sz="1200" dirty="0" smtClean="0">
                <a:solidFill>
                  <a:schemeClr val="bg2"/>
                </a:solidFill>
                <a:latin typeface="Calibri" pitchFamily="34" charset="0"/>
                <a:cs typeface="Calibri" pitchFamily="34" charset="0"/>
              </a:rPr>
              <a:t> à Christ                                                                                                            </a:t>
            </a:r>
            <a:r>
              <a:rPr lang="en-US" sz="1200" dirty="0" err="1" smtClean="0">
                <a:solidFill>
                  <a:schemeClr val="bg2"/>
                </a:solidFill>
                <a:latin typeface="Calibri" pitchFamily="34" charset="0"/>
                <a:cs typeface="Calibri" pitchFamily="34" charset="0"/>
              </a:rPr>
              <a:t>sous</a:t>
            </a:r>
            <a:r>
              <a:rPr lang="en-US" sz="1200" dirty="0" smtClean="0">
                <a:solidFill>
                  <a:schemeClr val="bg2"/>
                </a:solidFill>
                <a:latin typeface="Calibri" pitchFamily="34" charset="0"/>
                <a:cs typeface="Calibri" pitchFamily="34" charset="0"/>
              </a:rPr>
              <a:t> la </a:t>
            </a:r>
            <a:r>
              <a:rPr lang="en-US" sz="1200" dirty="0" err="1" smtClean="0">
                <a:solidFill>
                  <a:schemeClr val="bg2"/>
                </a:solidFill>
                <a:latin typeface="Calibri" pitchFamily="34" charset="0"/>
                <a:cs typeface="Calibri" pitchFamily="34" charset="0"/>
              </a:rPr>
              <a:t>loi</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p>
          <a:p>
            <a:pPr algn="ctr">
              <a:lnSpc>
                <a:spcPts val="1300"/>
              </a:lnSpc>
            </a:pP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l’amour</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répandu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né</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fr-FR" sz="1200" dirty="0" smtClean="0">
                <a:solidFill>
                  <a:schemeClr val="bg2"/>
                </a:solidFill>
                <a:latin typeface="Calibri" pitchFamily="34" charset="0"/>
                <a:cs typeface="Calibri" pitchFamily="34" charset="0"/>
              </a:rPr>
              <a:t>né de Dieu</a:t>
            </a:r>
            <a:endParaRPr lang="en-US" sz="1200" dirty="0" smtClean="0">
              <a:solidFill>
                <a:schemeClr val="bg2"/>
              </a:solidFill>
              <a:latin typeface="Calibri" pitchFamily="34" charset="0"/>
              <a:cs typeface="Calibri" pitchFamily="34" charset="0"/>
            </a:endParaRPr>
          </a:p>
          <a:p>
            <a:pPr algn="ctr">
              <a:lnSpc>
                <a:spcPts val="1300"/>
              </a:lnSpc>
            </a:pPr>
            <a:r>
              <a:rPr lang="fr-CA" sz="1200" dirty="0" smtClean="0">
                <a:solidFill>
                  <a:schemeClr val="bg2"/>
                </a:solidFill>
                <a:latin typeface="Calibri" pitchFamily="34" charset="0"/>
                <a:cs typeface="Calibri" pitchFamily="34" charset="0"/>
              </a:rPr>
              <a:t>donné, recevoir, avoir le don de l'Esprit                                                                          </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fleuves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d'eau</a:t>
            </a:r>
            <a:r>
              <a:rPr lang="en-US" sz="1200" dirty="0" smtClean="0">
                <a:solidFill>
                  <a:schemeClr val="bg2"/>
                </a:solidFill>
                <a:latin typeface="Calibri" pitchFamily="34" charset="0"/>
                <a:cs typeface="Calibri" pitchFamily="34" charset="0"/>
              </a:rPr>
              <a:t> vive de </a:t>
            </a:r>
            <a:r>
              <a:rPr lang="en-US" sz="1200" dirty="0" err="1" smtClean="0">
                <a:solidFill>
                  <a:schemeClr val="bg2"/>
                </a:solidFill>
                <a:latin typeface="Calibri" pitchFamily="34" charset="0"/>
                <a:cs typeface="Calibri" pitchFamily="34" charset="0"/>
              </a:rPr>
              <a:t>l'Esprit</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immergé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fr-CA" sz="1200" dirty="0" smtClean="0">
                <a:solidFill>
                  <a:schemeClr val="bg2"/>
                </a:solidFill>
                <a:latin typeface="Calibri" pitchFamily="34" charset="0"/>
                <a:cs typeface="Calibri" pitchFamily="34" charset="0"/>
              </a:rPr>
              <a:t>l'Esprit vient et descend sur nous</a:t>
            </a:r>
          </a:p>
          <a:p>
            <a:pPr algn="ctr">
              <a:lnSpc>
                <a:spcPts val="1300"/>
              </a:lnSpc>
            </a:pPr>
            <a:r>
              <a:rPr lang="fr-FR" sz="1200" dirty="0" smtClean="0">
                <a:solidFill>
                  <a:schemeClr val="bg2"/>
                </a:solidFill>
                <a:latin typeface="Calibri" pitchFamily="34" charset="0"/>
                <a:cs typeface="Calibri" pitchFamily="34" charset="0"/>
              </a:rPr>
              <a:t>puissance de l'Esprit être ambassadeurs                                                               </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oint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scellé</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garantie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l’Esprit</a:t>
            </a:r>
            <a:endParaRPr lang="en-US" sz="1200" dirty="0" smtClean="0">
              <a:solidFill>
                <a:schemeClr val="bg2"/>
              </a:solidFill>
              <a:latin typeface="Calibri" pitchFamily="34" charset="0"/>
              <a:cs typeface="Calibri" pitchFamily="34" charset="0"/>
            </a:endParaRPr>
          </a:p>
          <a:p>
            <a:pPr algn="ctr">
              <a:lnSpc>
                <a:spcPts val="1300"/>
              </a:lnSpc>
            </a:pPr>
            <a:r>
              <a:rPr lang="fr-FR" sz="1200" dirty="0" smtClean="0">
                <a:solidFill>
                  <a:schemeClr val="bg2"/>
                </a:solidFill>
                <a:latin typeface="Calibri" pitchFamily="34" charset="0"/>
                <a:cs typeface="Calibri" pitchFamily="34" charset="0"/>
              </a:rPr>
              <a:t>c</a:t>
            </a:r>
            <a:r>
              <a:rPr lang="en-US" sz="1200" dirty="0" err="1" smtClean="0">
                <a:solidFill>
                  <a:schemeClr val="bg2"/>
                </a:solidFill>
                <a:latin typeface="Calibri" pitchFamily="34" charset="0"/>
                <a:cs typeface="Calibri" pitchFamily="34" charset="0"/>
              </a:rPr>
              <a:t>onsolé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enseigné</a:t>
            </a:r>
            <a:r>
              <a:rPr lang="en-US" sz="1200" dirty="0" smtClean="0">
                <a:solidFill>
                  <a:schemeClr val="bg2"/>
                </a:solidFill>
                <a:latin typeface="Calibri" pitchFamily="34" charset="0"/>
                <a:cs typeface="Calibri" pitchFamily="34" charset="0"/>
              </a:rPr>
              <a:t>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conduit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sanctifié</a:t>
            </a:r>
            <a:r>
              <a:rPr lang="en-US" sz="1200" dirty="0" smtClean="0">
                <a:solidFill>
                  <a:schemeClr val="bg2"/>
                </a:solidFill>
                <a:latin typeface="Calibri" pitchFamily="34" charset="0"/>
                <a:cs typeface="Calibri" pitchFamily="34" charset="0"/>
              </a:rPr>
              <a:t>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p>
          <a:p>
            <a:pPr algn="ctr">
              <a:lnSpc>
                <a:spcPts val="1300"/>
              </a:lnSpc>
            </a:pPr>
            <a:r>
              <a:rPr lang="en-US" sz="1200" dirty="0" smtClean="0">
                <a:solidFill>
                  <a:schemeClr val="bg2"/>
                </a:solidFill>
                <a:latin typeface="Calibri" pitchFamily="34" charset="0"/>
                <a:cs typeface="Calibri" pitchFamily="34" charset="0"/>
              </a:rPr>
              <a:t>dons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rempli</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circoncis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l'Esprit</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grande</a:t>
            </a:r>
            <a:r>
              <a:rPr lang="en-US" sz="1200" dirty="0" smtClean="0">
                <a:solidFill>
                  <a:schemeClr val="bg2"/>
                </a:solidFill>
                <a:latin typeface="Calibri" pitchFamily="34" charset="0"/>
                <a:cs typeface="Calibri" pitchFamily="34" charset="0"/>
              </a:rPr>
              <a:t> puissance de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l’ouvrage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conduit en </a:t>
            </a:r>
            <a:r>
              <a:rPr lang="en-US" sz="1200" dirty="0" err="1" smtClean="0">
                <a:solidFill>
                  <a:schemeClr val="bg2"/>
                </a:solidFill>
                <a:latin typeface="Calibri" pitchFamily="34" charset="0"/>
                <a:cs typeface="Calibri" pitchFamily="34" charset="0"/>
              </a:rPr>
              <a:t>triomphe</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victoire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nike</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membres</a:t>
            </a:r>
            <a:r>
              <a:rPr lang="en-US" sz="1200" dirty="0" smtClean="0">
                <a:solidFill>
                  <a:schemeClr val="bg2"/>
                </a:solidFill>
                <a:latin typeface="Calibri" pitchFamily="34" charset="0"/>
                <a:cs typeface="Calibri" pitchFamily="34" charset="0"/>
              </a:rPr>
              <a:t> du corps de Christ                   </a:t>
            </a:r>
            <a:r>
              <a:rPr lang="fr-FR" sz="1200" dirty="0" smtClean="0">
                <a:solidFill>
                  <a:schemeClr val="bg2"/>
                </a:solidFill>
                <a:latin typeface="Calibri" pitchFamily="34" charset="0"/>
                <a:cs typeface="Calibri" pitchFamily="34" charset="0"/>
              </a:rPr>
              <a:t>frères et </a:t>
            </a:r>
            <a:r>
              <a:rPr lang="fr-FR" sz="1200" dirty="0" err="1" smtClean="0">
                <a:solidFill>
                  <a:schemeClr val="bg2"/>
                </a:solidFill>
                <a:latin typeface="Calibri" pitchFamily="34" charset="0"/>
                <a:cs typeface="Calibri" pitchFamily="34" charset="0"/>
              </a:rPr>
              <a:t>soeurs</a:t>
            </a:r>
            <a:r>
              <a:rPr lang="fr-FR" sz="1200" dirty="0" smtClean="0">
                <a:solidFill>
                  <a:schemeClr val="bg2"/>
                </a:solidFill>
                <a:latin typeface="Calibri" pitchFamily="34" charset="0"/>
                <a:cs typeface="Calibri" pitchFamily="34" charset="0"/>
              </a:rPr>
              <a:t> en Christ</a:t>
            </a:r>
            <a:r>
              <a:rPr lang="en-US" sz="1200" dirty="0" smtClean="0">
                <a:solidFill>
                  <a:schemeClr val="bg2"/>
                </a:solidFill>
                <a:latin typeface="Calibri" pitchFamily="34" charset="0"/>
                <a:cs typeface="Calibri" pitchFamily="34" charset="0"/>
              </a:rPr>
              <a:t>                               branches de Christ </a:t>
            </a:r>
          </a:p>
          <a:p>
            <a:pPr algn="ctr">
              <a:lnSpc>
                <a:spcPts val="1300"/>
              </a:lnSpc>
            </a:pPr>
            <a:r>
              <a:rPr lang="en-US" sz="1200" dirty="0" err="1" smtClean="0">
                <a:solidFill>
                  <a:schemeClr val="bg2"/>
                </a:solidFill>
                <a:latin typeface="Calibri" pitchFamily="34" charset="0"/>
                <a:cs typeface="Calibri" pitchFamily="34" charset="0"/>
              </a:rPr>
              <a:t>une</a:t>
            </a:r>
            <a:r>
              <a:rPr lang="en-US" sz="1200" dirty="0" smtClean="0">
                <a:solidFill>
                  <a:schemeClr val="bg2"/>
                </a:solidFill>
                <a:latin typeface="Calibri" pitchFamily="34" charset="0"/>
                <a:cs typeface="Calibri" pitchFamily="34" charset="0"/>
              </a:rPr>
              <a:t> race </a:t>
            </a:r>
            <a:r>
              <a:rPr lang="en-US" sz="1200" dirty="0" err="1" smtClean="0">
                <a:solidFill>
                  <a:schemeClr val="bg2"/>
                </a:solidFill>
                <a:latin typeface="Calibri" pitchFamily="34" charset="0"/>
                <a:cs typeface="Calibri" pitchFamily="34" charset="0"/>
              </a:rPr>
              <a:t>élue</a:t>
            </a:r>
            <a:r>
              <a:rPr lang="en-US" sz="1200" dirty="0" smtClean="0">
                <a:solidFill>
                  <a:schemeClr val="bg2"/>
                </a:solidFill>
                <a:latin typeface="Calibri" pitchFamily="34" charset="0"/>
                <a:cs typeface="Calibri" pitchFamily="34" charset="0"/>
              </a:rPr>
              <a:t>, un </a:t>
            </a:r>
            <a:r>
              <a:rPr lang="en-US" sz="1200" dirty="0" err="1" smtClean="0">
                <a:solidFill>
                  <a:schemeClr val="bg2"/>
                </a:solidFill>
                <a:latin typeface="Calibri" pitchFamily="34" charset="0"/>
                <a:cs typeface="Calibri" pitchFamily="34" charset="0"/>
              </a:rPr>
              <a:t>sacerdoce</a:t>
            </a:r>
            <a:r>
              <a:rPr lang="en-US" sz="1200" dirty="0" smtClean="0">
                <a:solidFill>
                  <a:schemeClr val="bg2"/>
                </a:solidFill>
                <a:latin typeface="Calibri" pitchFamily="34" charset="0"/>
                <a:cs typeface="Calibri" pitchFamily="34" charset="0"/>
              </a:rPr>
              <a:t> royal, </a:t>
            </a:r>
            <a:r>
              <a:rPr lang="en-US" sz="1200" dirty="0" err="1" smtClean="0">
                <a:solidFill>
                  <a:schemeClr val="bg2"/>
                </a:solidFill>
                <a:latin typeface="Calibri" pitchFamily="34" charset="0"/>
                <a:cs typeface="Calibri" pitchFamily="34" charset="0"/>
              </a:rPr>
              <a:t>une</a:t>
            </a:r>
            <a:r>
              <a:rPr lang="en-US" sz="1200" dirty="0" smtClean="0">
                <a:solidFill>
                  <a:schemeClr val="bg2"/>
                </a:solidFill>
                <a:latin typeface="Calibri" pitchFamily="34" charset="0"/>
                <a:cs typeface="Calibri" pitchFamily="34" charset="0"/>
              </a:rPr>
              <a:t> nation </a:t>
            </a:r>
            <a:r>
              <a:rPr lang="en-US" sz="1200" dirty="0" err="1" smtClean="0">
                <a:solidFill>
                  <a:schemeClr val="bg2"/>
                </a:solidFill>
                <a:latin typeface="Calibri" pitchFamily="34" charset="0"/>
                <a:cs typeface="Calibri" pitchFamily="34" charset="0"/>
              </a:rPr>
              <a:t>sainte</a:t>
            </a:r>
            <a:r>
              <a:rPr lang="en-US" sz="1200" dirty="0" smtClean="0">
                <a:solidFill>
                  <a:schemeClr val="bg2"/>
                </a:solidFill>
                <a:latin typeface="Calibri" pitchFamily="34" charset="0"/>
                <a:cs typeface="Calibri" pitchFamily="34" charset="0"/>
              </a:rPr>
              <a:t>, un </a:t>
            </a:r>
            <a:r>
              <a:rPr lang="en-US" sz="1200" dirty="0" err="1" smtClean="0">
                <a:solidFill>
                  <a:schemeClr val="bg2"/>
                </a:solidFill>
                <a:latin typeface="Calibri" pitchFamily="34" charset="0"/>
                <a:cs typeface="Calibri" pitchFamily="34" charset="0"/>
              </a:rPr>
              <a:t>peuple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acquis</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peuple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concitoyens</a:t>
            </a:r>
            <a:r>
              <a:rPr lang="en-US" sz="1200" dirty="0" smtClean="0">
                <a:solidFill>
                  <a:schemeClr val="bg2"/>
                </a:solidFill>
                <a:latin typeface="Calibri" pitchFamily="34" charset="0"/>
                <a:cs typeface="Calibri" pitchFamily="34" charset="0"/>
              </a:rPr>
              <a:t> des saints, gens de la </a:t>
            </a:r>
            <a:r>
              <a:rPr lang="en-US" sz="1200" dirty="0" err="1" smtClean="0">
                <a:solidFill>
                  <a:schemeClr val="bg2"/>
                </a:solidFill>
                <a:latin typeface="Calibri" pitchFamily="34" charset="0"/>
                <a:cs typeface="Calibri" pitchFamily="34" charset="0"/>
              </a:rPr>
              <a:t>maison</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citoyenneté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les </a:t>
            </a:r>
            <a:r>
              <a:rPr lang="en-US" sz="1200" dirty="0" err="1" smtClean="0">
                <a:solidFill>
                  <a:schemeClr val="bg2"/>
                </a:solidFill>
                <a:latin typeface="Calibri" pitchFamily="34" charset="0"/>
                <a:cs typeface="Calibri" pitchFamily="34" charset="0"/>
              </a:rPr>
              <a:t>cieux</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l'espérance</a:t>
            </a:r>
            <a:r>
              <a:rPr lang="en-US" sz="1200" dirty="0" smtClean="0">
                <a:solidFill>
                  <a:schemeClr val="bg2"/>
                </a:solidFill>
                <a:latin typeface="Calibri" pitchFamily="34" charset="0"/>
                <a:cs typeface="Calibri" pitchFamily="34" charset="0"/>
              </a:rPr>
              <a:t> de la </a:t>
            </a:r>
            <a:r>
              <a:rPr lang="en-US" sz="1200" dirty="0" err="1" smtClean="0">
                <a:solidFill>
                  <a:schemeClr val="bg2"/>
                </a:solidFill>
                <a:latin typeface="Calibri" pitchFamily="34" charset="0"/>
                <a:cs typeface="Calibri" pitchFamily="34" charset="0"/>
              </a:rPr>
              <a:t>gloire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héritage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héritier</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cohéritier</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avec Christ à  mort     la perfection en </a:t>
            </a:r>
            <a:r>
              <a:rPr lang="en-US" sz="1200" dirty="0" err="1" smtClean="0">
                <a:solidFill>
                  <a:schemeClr val="bg2"/>
                </a:solidFill>
                <a:latin typeface="Calibri" pitchFamily="34" charset="0"/>
                <a:cs typeface="Calibri" pitchFamily="34" charset="0"/>
              </a:rPr>
              <a:t>sa</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présence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glorifié</a:t>
            </a:r>
            <a:r>
              <a:rPr lang="en-US" sz="1200" dirty="0" smtClean="0">
                <a:solidFill>
                  <a:schemeClr val="bg2"/>
                </a:solidFill>
                <a:latin typeface="Calibri" pitchFamily="34" charset="0"/>
                <a:cs typeface="Calibri" pitchFamily="34" charset="0"/>
              </a:rPr>
              <a:t> pour </a:t>
            </a:r>
            <a:r>
              <a:rPr lang="en-US" sz="1200" dirty="0" err="1" smtClean="0">
                <a:solidFill>
                  <a:schemeClr val="bg2"/>
                </a:solidFill>
                <a:latin typeface="Calibri" pitchFamily="34" charset="0"/>
                <a:cs typeface="Calibri" pitchFamily="34" charset="0"/>
              </a:rPr>
              <a:t>ressembler</a:t>
            </a:r>
            <a:r>
              <a:rPr lang="en-US" sz="1200" dirty="0" smtClean="0">
                <a:solidFill>
                  <a:schemeClr val="bg2"/>
                </a:solidFill>
                <a:latin typeface="Calibri" pitchFamily="34" charset="0"/>
                <a:cs typeface="Calibri" pitchFamily="34" charset="0"/>
              </a:rPr>
              <a:t> à </a:t>
            </a:r>
            <a:r>
              <a:rPr lang="en-US" sz="1200" dirty="0" err="1" smtClean="0">
                <a:solidFill>
                  <a:schemeClr val="bg2"/>
                </a:solidFill>
                <a:latin typeface="Calibri" pitchFamily="34" charset="0"/>
                <a:cs typeface="Calibri" pitchFamily="34" charset="0"/>
              </a:rPr>
              <a:t>Jésus</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royaume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céleste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entrer</a:t>
            </a:r>
            <a:r>
              <a:rPr lang="en-US" sz="1200" dirty="0" smtClean="0">
                <a:solidFill>
                  <a:schemeClr val="bg2"/>
                </a:solidFill>
                <a:latin typeface="Calibri" pitchFamily="34" charset="0"/>
                <a:cs typeface="Calibri" pitchFamily="34" charset="0"/>
              </a:rPr>
              <a:t> joie du Seigneur   </a:t>
            </a:r>
            <a:r>
              <a:rPr lang="en-US" sz="1200" dirty="0" err="1" smtClean="0">
                <a:solidFill>
                  <a:schemeClr val="bg2"/>
                </a:solidFill>
                <a:latin typeface="Calibri" pitchFamily="34" charset="0"/>
                <a:cs typeface="Calibri" pitchFamily="34" charset="0"/>
              </a:rPr>
              <a:t>délivré</a:t>
            </a:r>
            <a:r>
              <a:rPr lang="en-US" sz="1200" dirty="0" smtClean="0">
                <a:solidFill>
                  <a:schemeClr val="bg2"/>
                </a:solidFill>
                <a:latin typeface="Calibri" pitchFamily="34" charset="0"/>
                <a:cs typeface="Calibri" pitchFamily="34" charset="0"/>
              </a:rPr>
              <a:t> de la </a:t>
            </a:r>
            <a:r>
              <a:rPr lang="en-US" sz="1200" dirty="0" err="1" smtClean="0">
                <a:solidFill>
                  <a:schemeClr val="bg2"/>
                </a:solidFill>
                <a:latin typeface="Calibri" pitchFamily="34" charset="0"/>
                <a:cs typeface="Calibri" pitchFamily="34" charset="0"/>
              </a:rPr>
              <a:t>colère</a:t>
            </a:r>
            <a:r>
              <a:rPr lang="en-US" sz="1200" dirty="0" smtClean="0">
                <a:solidFill>
                  <a:schemeClr val="bg2"/>
                </a:solidFill>
                <a:latin typeface="Calibri" pitchFamily="34" charset="0"/>
                <a:cs typeface="Calibri" pitchFamily="34" charset="0"/>
              </a:rPr>
              <a:t> à </a:t>
            </a:r>
            <a:r>
              <a:rPr lang="en-US" sz="1200" dirty="0" err="1" smtClean="0">
                <a:solidFill>
                  <a:schemeClr val="bg2"/>
                </a:solidFill>
                <a:latin typeface="Calibri" pitchFamily="34" charset="0"/>
                <a:cs typeface="Calibri" pitchFamily="34" charset="0"/>
              </a:rPr>
              <a:t>venir</a:t>
            </a:r>
            <a:r>
              <a:rPr lang="en-US" sz="1200" dirty="0" smtClean="0">
                <a:solidFill>
                  <a:schemeClr val="bg2"/>
                </a:solidFill>
                <a:latin typeface="Calibri" pitchFamily="34" charset="0"/>
                <a:cs typeface="Calibri" pitchFamily="34" charset="0"/>
              </a:rPr>
              <a:t>      </a:t>
            </a:r>
          </a:p>
          <a:p>
            <a:pPr algn="ctr">
              <a:lnSpc>
                <a:spcPts val="1300"/>
              </a:lnSpc>
            </a:pPr>
            <a:r>
              <a:rPr lang="en-US" sz="1200" dirty="0" err="1" smtClean="0">
                <a:solidFill>
                  <a:schemeClr val="bg2"/>
                </a:solidFill>
                <a:latin typeface="Calibri" pitchFamily="34" charset="0"/>
                <a:cs typeface="Calibri" pitchFamily="34" charset="0"/>
              </a:rPr>
              <a:t>sa</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bonne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œuvre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rendu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parfaite</a:t>
            </a:r>
            <a:r>
              <a:rPr lang="en-US" sz="1200" dirty="0" smtClean="0">
                <a:solidFill>
                  <a:schemeClr val="bg2"/>
                </a:solidFill>
                <a:latin typeface="Calibri" pitchFamily="34" charset="0"/>
                <a:cs typeface="Calibri" pitchFamily="34" charset="0"/>
              </a:rPr>
              <a:t>      </a:t>
            </a:r>
            <a:r>
              <a:rPr lang="fr-FR" sz="1200" dirty="0" smtClean="0">
                <a:solidFill>
                  <a:schemeClr val="bg2"/>
                </a:solidFill>
                <a:latin typeface="Calibri" pitchFamily="34" charset="0"/>
                <a:cs typeface="Calibri" pitchFamily="34" charset="0"/>
              </a:rPr>
              <a:t>  </a:t>
            </a:r>
            <a:r>
              <a:rPr lang="en-US" sz="1200" dirty="0" smtClean="0">
                <a:solidFill>
                  <a:schemeClr val="bg2"/>
                </a:solidFill>
                <a:latin typeface="Calibri" pitchFamily="34" charset="0"/>
                <a:cs typeface="Calibri" pitchFamily="34" charset="0"/>
              </a:rPr>
              <a:t>corps de </a:t>
            </a:r>
            <a:r>
              <a:rPr lang="en-US" sz="1200" dirty="0" err="1" smtClean="0">
                <a:solidFill>
                  <a:schemeClr val="bg2"/>
                </a:solidFill>
                <a:latin typeface="Calibri" pitchFamily="34" charset="0"/>
                <a:cs typeface="Calibri" pitchFamily="34" charset="0"/>
              </a:rPr>
              <a:t>résurrection</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comme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Jésus</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marriage de </a:t>
            </a:r>
            <a:r>
              <a:rPr lang="en-US" sz="1200" dirty="0" err="1" smtClean="0">
                <a:solidFill>
                  <a:schemeClr val="bg2"/>
                </a:solidFill>
                <a:latin typeface="Calibri" pitchFamily="34" charset="0"/>
                <a:cs typeface="Calibri" pitchFamily="34" charset="0"/>
              </a:rPr>
              <a:t>l'Agneau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toute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larme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nos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yeux</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essuyée</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voir</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sa</a:t>
            </a:r>
            <a:r>
              <a:rPr lang="en-US" sz="1200" dirty="0" smtClean="0">
                <a:solidFill>
                  <a:schemeClr val="bg2"/>
                </a:solidFill>
                <a:latin typeface="Calibri" pitchFamily="34" charset="0"/>
                <a:cs typeface="Calibri" pitchFamily="34" charset="0"/>
              </a:rPr>
              <a:t> face                                    </a:t>
            </a:r>
            <a:r>
              <a:rPr lang="en-US" sz="1200" dirty="0" err="1" smtClean="0">
                <a:solidFill>
                  <a:schemeClr val="bg2"/>
                </a:solidFill>
                <a:latin typeface="Calibri" pitchFamily="34" charset="0"/>
                <a:cs typeface="Calibri" pitchFamily="34" charset="0"/>
              </a:rPr>
              <a:t>règne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éternellement</a:t>
            </a:r>
            <a:r>
              <a:rPr lang="en-US" sz="1200" dirty="0" smtClean="0">
                <a:solidFill>
                  <a:schemeClr val="bg2"/>
                </a:solidFill>
                <a:latin typeface="Calibri" pitchFamily="34" charset="0"/>
                <a:cs typeface="Calibri" pitchFamily="34" charset="0"/>
              </a:rPr>
              <a:t>    </a:t>
            </a:r>
          </a:p>
          <a:p>
            <a:pPr algn="ctr">
              <a:lnSpc>
                <a:spcPts val="1300"/>
              </a:lnSpc>
            </a:pPr>
            <a:r>
              <a:rPr lang="fr-CA" sz="1200" b="1" dirty="0" smtClean="0">
                <a:solidFill>
                  <a:schemeClr val="bg2"/>
                </a:solidFill>
                <a:latin typeface="Calibri" pitchFamily="34" charset="0"/>
                <a:cs typeface="Calibri" pitchFamily="34" charset="0"/>
              </a:rPr>
              <a:t>aimé et sauvé</a:t>
            </a:r>
            <a:r>
              <a:rPr lang="fr-CA" sz="1200" dirty="0" smtClean="0">
                <a:solidFill>
                  <a:schemeClr val="bg2"/>
                </a:solidFill>
                <a:latin typeface="Calibri" pitchFamily="34" charset="0"/>
                <a:cs typeface="Calibri" pitchFamily="34" charset="0"/>
              </a:rPr>
              <a:t> </a:t>
            </a:r>
          </a:p>
          <a:p>
            <a:pPr algn="ctr">
              <a:lnSpc>
                <a:spcPts val="1300"/>
              </a:lnSpc>
            </a:pPr>
            <a:r>
              <a:rPr lang="fr-CA" sz="1200" b="1" dirty="0" smtClean="0">
                <a:solidFill>
                  <a:schemeClr val="bg2"/>
                </a:solidFill>
                <a:latin typeface="Calibri" pitchFamily="34" charset="0"/>
                <a:cs typeface="Calibri" pitchFamily="34" charset="0"/>
              </a:rPr>
              <a:t>dans</a:t>
            </a:r>
            <a:r>
              <a:rPr lang="en-US" sz="1200" b="1" dirty="0" smtClean="0">
                <a:solidFill>
                  <a:schemeClr val="bg2"/>
                </a:solidFill>
                <a:latin typeface="Calibri" pitchFamily="34" charset="0"/>
                <a:cs typeface="Calibri" pitchFamily="34" charset="0"/>
              </a:rPr>
              <a:t> la nouvelle alliance</a:t>
            </a:r>
          </a:p>
          <a:p>
            <a:pPr algn="ctr">
              <a:lnSpc>
                <a:spcPts val="1320"/>
              </a:lnSpc>
            </a:pPr>
            <a:r>
              <a:rPr lang="en-US" sz="1200" dirty="0" smtClean="0">
                <a:solidFill>
                  <a:schemeClr val="bg2"/>
                </a:solidFill>
                <a:latin typeface="Calibri" pitchFamily="34" charset="0"/>
                <a:cs typeface="Calibri" pitchFamily="34" charset="0"/>
              </a:rPr>
              <a:t> </a:t>
            </a:r>
          </a:p>
        </p:txBody>
      </p:sp>
    </p:spTree>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Shape 5194"/>
        <p:cNvGrpSpPr/>
        <p:nvPr/>
      </p:nvGrpSpPr>
      <p:grpSpPr>
        <a:xfrm>
          <a:off x="0" y="0"/>
          <a:ext cx="0" cy="0"/>
          <a:chOff x="0" y="0"/>
          <a:chExt cx="0" cy="0"/>
        </a:xfrm>
      </p:grpSpPr>
      <p:sp>
        <p:nvSpPr>
          <p:cNvPr id="5195" name="Google Shape;5195;p299"/>
          <p:cNvSpPr txBox="1">
            <a:spLocks noGrp="1"/>
          </p:cNvSpPr>
          <p:nvPr>
            <p:ph type="title"/>
          </p:nvPr>
        </p:nvSpPr>
        <p:spPr>
          <a:xfrm>
            <a:off x="107504" y="2852936"/>
            <a:ext cx="889248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sz="2400" b="1" dirty="0">
                <a:solidFill>
                  <a:schemeClr val="lt1"/>
                </a:solidFill>
                <a:latin typeface="Calibri"/>
                <a:ea typeface="Calibri"/>
                <a:cs typeface="Calibri"/>
                <a:sym typeface="Calibri"/>
              </a:rPr>
              <a:t>Endnote 2 from slide </a:t>
            </a:r>
            <a:r>
              <a:rPr lang="en-US" sz="2400" b="1" dirty="0" smtClean="0">
                <a:solidFill>
                  <a:schemeClr val="lt1"/>
                </a:solidFill>
                <a:latin typeface="Calibri"/>
                <a:ea typeface="Calibri"/>
                <a:cs typeface="Calibri"/>
                <a:sym typeface="Calibri"/>
              </a:rPr>
              <a:t>305 </a:t>
            </a:r>
            <a:r>
              <a:rPr lang="en-US" sz="2400" b="1" dirty="0">
                <a:solidFill>
                  <a:schemeClr val="lt1"/>
                </a:solidFill>
                <a:latin typeface="Calibri"/>
                <a:ea typeface="Calibri"/>
                <a:cs typeface="Calibri"/>
                <a:sym typeface="Calibri"/>
              </a:rPr>
              <a:t>regarding Christ our substitute punishment and Christ our substitute righteousness</a:t>
            </a:r>
            <a:br>
              <a:rPr lang="en-US" sz="2400" b="1" dirty="0">
                <a:solidFill>
                  <a:schemeClr val="lt1"/>
                </a:solidFill>
                <a:latin typeface="Calibri"/>
                <a:ea typeface="Calibri"/>
                <a:cs typeface="Calibri"/>
                <a:sym typeface="Calibri"/>
              </a:rPr>
            </a:br>
            <a:r>
              <a:rPr lang="en-US" sz="1200" b="1" dirty="0">
                <a:solidFill>
                  <a:schemeClr val="lt1"/>
                </a:solidFill>
                <a:latin typeface="Calibri"/>
                <a:ea typeface="Calibri"/>
                <a:cs typeface="Calibri"/>
                <a:sym typeface="Calibri"/>
              </a:rPr>
              <a:t/>
            </a:r>
            <a:br>
              <a:rPr lang="en-US" sz="1200" b="1" dirty="0">
                <a:solidFill>
                  <a:schemeClr val="lt1"/>
                </a:solidFill>
                <a:latin typeface="Calibri"/>
                <a:ea typeface="Calibri"/>
                <a:cs typeface="Calibri"/>
                <a:sym typeface="Calibri"/>
              </a:rPr>
            </a:br>
            <a:r>
              <a:rPr lang="en-US" sz="2400" dirty="0">
                <a:solidFill>
                  <a:schemeClr val="lt1"/>
                </a:solidFill>
                <a:latin typeface="Calibri"/>
                <a:ea typeface="Calibri"/>
                <a:cs typeface="Calibri"/>
                <a:sym typeface="Calibri"/>
              </a:rPr>
              <a:t>John Piper uses the terms “righteousness-provider” and “sin-bearer” in a sermon on Romans 13:8-10.  “Love</a:t>
            </a:r>
            <a:r>
              <a:rPr lang="en-US" sz="1600" dirty="0">
                <a:solidFill>
                  <a:schemeClr val="lt1"/>
                </a:solidFill>
                <a:latin typeface="Calibri"/>
                <a:ea typeface="Calibri"/>
                <a:cs typeface="Calibri"/>
                <a:sym typeface="Calibri"/>
              </a:rPr>
              <a:t> </a:t>
            </a:r>
            <a:r>
              <a:rPr lang="en-US" sz="2400" dirty="0">
                <a:solidFill>
                  <a:schemeClr val="lt1"/>
                </a:solidFill>
                <a:latin typeface="Calibri"/>
                <a:ea typeface="Calibri"/>
                <a:cs typeface="Calibri"/>
                <a:sym typeface="Calibri"/>
              </a:rPr>
              <a:t>Is</a:t>
            </a:r>
            <a:r>
              <a:rPr lang="en-US" sz="1600" dirty="0">
                <a:solidFill>
                  <a:schemeClr val="lt1"/>
                </a:solidFill>
                <a:latin typeface="Calibri"/>
                <a:ea typeface="Calibri"/>
                <a:cs typeface="Calibri"/>
                <a:sym typeface="Calibri"/>
              </a:rPr>
              <a:t> </a:t>
            </a:r>
            <a:r>
              <a:rPr lang="en-US" sz="2400" dirty="0">
                <a:solidFill>
                  <a:schemeClr val="lt1"/>
                </a:solidFill>
                <a:latin typeface="Calibri"/>
                <a:ea typeface="Calibri"/>
                <a:cs typeface="Calibri"/>
                <a:sym typeface="Calibri"/>
              </a:rPr>
              <a:t>a</a:t>
            </a:r>
            <a:r>
              <a:rPr lang="en-US" sz="1800" dirty="0">
                <a:solidFill>
                  <a:schemeClr val="lt1"/>
                </a:solidFill>
                <a:latin typeface="Calibri"/>
                <a:ea typeface="Calibri"/>
                <a:cs typeface="Calibri"/>
                <a:sym typeface="Calibri"/>
              </a:rPr>
              <a:t> </a:t>
            </a:r>
            <a:r>
              <a:rPr lang="en-US" sz="2400" dirty="0">
                <a:solidFill>
                  <a:schemeClr val="lt1"/>
                </a:solidFill>
                <a:latin typeface="Calibri"/>
                <a:ea typeface="Calibri"/>
                <a:cs typeface="Calibri"/>
                <a:sym typeface="Calibri"/>
              </a:rPr>
              <a:t>Fulfilling</a:t>
            </a:r>
            <a:r>
              <a:rPr lang="en-US" sz="1600" dirty="0">
                <a:solidFill>
                  <a:schemeClr val="lt1"/>
                </a:solidFill>
                <a:latin typeface="Calibri"/>
                <a:ea typeface="Calibri"/>
                <a:cs typeface="Calibri"/>
                <a:sym typeface="Calibri"/>
              </a:rPr>
              <a:t> </a:t>
            </a:r>
            <a:r>
              <a:rPr lang="en-US" sz="2400" dirty="0">
                <a:solidFill>
                  <a:schemeClr val="lt1"/>
                </a:solidFill>
                <a:latin typeface="Calibri"/>
                <a:ea typeface="Calibri"/>
                <a:cs typeface="Calibri"/>
                <a:sym typeface="Calibri"/>
              </a:rPr>
              <a:t>of</a:t>
            </a:r>
            <a:r>
              <a:rPr lang="en-US" sz="1600" dirty="0">
                <a:solidFill>
                  <a:schemeClr val="lt1"/>
                </a:solidFill>
                <a:latin typeface="Calibri"/>
                <a:ea typeface="Calibri"/>
                <a:cs typeface="Calibri"/>
                <a:sym typeface="Calibri"/>
              </a:rPr>
              <a:t> </a:t>
            </a:r>
            <a:r>
              <a:rPr lang="en-US" sz="2400" dirty="0">
                <a:solidFill>
                  <a:schemeClr val="lt1"/>
                </a:solidFill>
                <a:latin typeface="Calibri"/>
                <a:ea typeface="Calibri"/>
                <a:cs typeface="Calibri"/>
                <a:sym typeface="Calibri"/>
              </a:rPr>
              <a:t>the</a:t>
            </a:r>
            <a:r>
              <a:rPr lang="en-US" sz="1800" dirty="0">
                <a:solidFill>
                  <a:schemeClr val="lt1"/>
                </a:solidFill>
                <a:latin typeface="Calibri"/>
                <a:ea typeface="Calibri"/>
                <a:cs typeface="Calibri"/>
                <a:sym typeface="Calibri"/>
              </a:rPr>
              <a:t> </a:t>
            </a:r>
            <a:r>
              <a:rPr lang="en-US" sz="2400" dirty="0">
                <a:solidFill>
                  <a:schemeClr val="lt1"/>
                </a:solidFill>
                <a:latin typeface="Calibri"/>
                <a:ea typeface="Calibri"/>
                <a:cs typeface="Calibri"/>
                <a:sym typeface="Calibri"/>
              </a:rPr>
              <a:t>Law,</a:t>
            </a:r>
            <a:r>
              <a:rPr lang="en-US" sz="1800" dirty="0">
                <a:solidFill>
                  <a:schemeClr val="lt1"/>
                </a:solidFill>
                <a:latin typeface="Calibri"/>
                <a:ea typeface="Calibri"/>
                <a:cs typeface="Calibri"/>
                <a:sym typeface="Calibri"/>
              </a:rPr>
              <a:t> </a:t>
            </a:r>
            <a:r>
              <a:rPr lang="en-US" sz="2400" dirty="0">
                <a:solidFill>
                  <a:schemeClr val="lt1"/>
                </a:solidFill>
                <a:latin typeface="Calibri"/>
                <a:ea typeface="Calibri"/>
                <a:cs typeface="Calibri"/>
                <a:sym typeface="Calibri"/>
              </a:rPr>
              <a:t>Part</a:t>
            </a:r>
            <a:r>
              <a:rPr lang="en-US" sz="1600" dirty="0">
                <a:solidFill>
                  <a:schemeClr val="lt1"/>
                </a:solidFill>
                <a:latin typeface="Calibri"/>
                <a:ea typeface="Calibri"/>
                <a:cs typeface="Calibri"/>
                <a:sym typeface="Calibri"/>
              </a:rPr>
              <a:t> </a:t>
            </a:r>
            <a:r>
              <a:rPr lang="en-US" sz="2400" dirty="0">
                <a:solidFill>
                  <a:schemeClr val="lt1"/>
                </a:solidFill>
                <a:latin typeface="Calibri"/>
                <a:ea typeface="Calibri"/>
                <a:cs typeface="Calibri"/>
                <a:sym typeface="Calibri"/>
              </a:rPr>
              <a:t>3”  August 7, 2005 at DesiringGod.org</a:t>
            </a:r>
            <a:br>
              <a:rPr lang="en-US" sz="2400" dirty="0">
                <a:solidFill>
                  <a:schemeClr val="lt1"/>
                </a:solidFill>
                <a:latin typeface="Calibri"/>
                <a:ea typeface="Calibri"/>
                <a:cs typeface="Calibri"/>
                <a:sym typeface="Calibri"/>
              </a:rPr>
            </a:br>
            <a:r>
              <a:rPr lang="en-US" sz="1200" dirty="0">
                <a:solidFill>
                  <a:schemeClr val="lt1"/>
                </a:solidFill>
                <a:latin typeface="Calibri"/>
                <a:ea typeface="Calibri"/>
                <a:cs typeface="Calibri"/>
                <a:sym typeface="Calibri"/>
              </a:rPr>
              <a:t/>
            </a:r>
            <a:br>
              <a:rPr lang="en-US" sz="1200" dirty="0">
                <a:solidFill>
                  <a:schemeClr val="lt1"/>
                </a:solidFill>
                <a:latin typeface="Calibri"/>
                <a:ea typeface="Calibri"/>
                <a:cs typeface="Calibri"/>
                <a:sym typeface="Calibri"/>
              </a:rPr>
            </a:br>
            <a:r>
              <a:rPr lang="en-US" sz="2400" dirty="0">
                <a:solidFill>
                  <a:schemeClr val="lt1"/>
                </a:solidFill>
                <a:latin typeface="Calibri"/>
                <a:ea typeface="Calibri"/>
                <a:cs typeface="Calibri"/>
                <a:sym typeface="Calibri"/>
              </a:rPr>
              <a:t>John Piper uses the helpful terms Christ our “substitute perfection” and our “substitute pardon” in: John Piper and Justin Taylor, “What God Requires, Christ Provides” January 1, 2004 at DesiringGod.org.</a:t>
            </a:r>
            <a:br>
              <a:rPr lang="en-US" sz="2400" dirty="0">
                <a:solidFill>
                  <a:schemeClr val="lt1"/>
                </a:solidFill>
                <a:latin typeface="Calibri"/>
                <a:ea typeface="Calibri"/>
                <a:cs typeface="Calibri"/>
                <a:sym typeface="Calibri"/>
              </a:rPr>
            </a:br>
            <a:r>
              <a:rPr lang="en-US" sz="2400" dirty="0">
                <a:solidFill>
                  <a:schemeClr val="lt1"/>
                </a:solidFill>
                <a:latin typeface="Calibri"/>
                <a:ea typeface="Calibri"/>
                <a:cs typeface="Calibri"/>
                <a:sym typeface="Calibri"/>
              </a:rPr>
              <a:t>Of his daughter he says, “Jesus' punishment and Jesus' righteousness </a:t>
            </a:r>
            <a:br>
              <a:rPr lang="en-US" sz="2400" dirty="0">
                <a:solidFill>
                  <a:schemeClr val="lt1"/>
                </a:solidFill>
                <a:latin typeface="Calibri"/>
                <a:ea typeface="Calibri"/>
                <a:cs typeface="Calibri"/>
                <a:sym typeface="Calibri"/>
              </a:rPr>
            </a:br>
            <a:r>
              <a:rPr lang="en-US" sz="2400" dirty="0">
                <a:solidFill>
                  <a:schemeClr val="lt1"/>
                </a:solidFill>
                <a:latin typeface="Calibri"/>
                <a:ea typeface="Calibri"/>
                <a:cs typeface="Calibri"/>
                <a:sym typeface="Calibri"/>
              </a:rPr>
              <a:t>. . . Jesus is her righteousness and Jesus is her punishment.” </a:t>
            </a:r>
            <a:br>
              <a:rPr lang="en-US" sz="2400" dirty="0">
                <a:solidFill>
                  <a:schemeClr val="lt1"/>
                </a:solidFill>
                <a:latin typeface="Calibri"/>
                <a:ea typeface="Calibri"/>
                <a:cs typeface="Calibri"/>
                <a:sym typeface="Calibri"/>
              </a:rPr>
            </a:br>
            <a:r>
              <a:rPr lang="en-US" sz="1200" dirty="0">
                <a:solidFill>
                  <a:schemeClr val="lt1"/>
                </a:solidFill>
                <a:latin typeface="Calibri"/>
                <a:ea typeface="Calibri"/>
                <a:cs typeface="Calibri"/>
                <a:sym typeface="Calibri"/>
              </a:rPr>
              <a:t/>
            </a:r>
            <a:br>
              <a:rPr lang="en-US" sz="1200" dirty="0">
                <a:solidFill>
                  <a:schemeClr val="lt1"/>
                </a:solidFill>
                <a:latin typeface="Calibri"/>
                <a:ea typeface="Calibri"/>
                <a:cs typeface="Calibri"/>
                <a:sym typeface="Calibri"/>
              </a:rPr>
            </a:br>
            <a:r>
              <a:rPr lang="en-US" sz="2400" dirty="0">
                <a:solidFill>
                  <a:schemeClr val="lt1"/>
                </a:solidFill>
                <a:latin typeface="Calibri"/>
                <a:ea typeface="Calibri"/>
                <a:cs typeface="Calibri"/>
                <a:sym typeface="Calibri"/>
              </a:rPr>
              <a:t>Piper also uses “substitute punishment” and “substitute perfection” and “substitute sacrifice and substitute righteousness” in:</a:t>
            </a:r>
            <a:br>
              <a:rPr lang="en-US" sz="2400" dirty="0">
                <a:solidFill>
                  <a:schemeClr val="lt1"/>
                </a:solidFill>
                <a:latin typeface="Calibri"/>
                <a:ea typeface="Calibri"/>
                <a:cs typeface="Calibri"/>
                <a:sym typeface="Calibri"/>
              </a:rPr>
            </a:br>
            <a:r>
              <a:rPr lang="en-US" sz="2400" dirty="0">
                <a:solidFill>
                  <a:schemeClr val="lt1"/>
                </a:solidFill>
                <a:latin typeface="Calibri"/>
                <a:ea typeface="Calibri"/>
                <a:cs typeface="Calibri"/>
                <a:sym typeface="Calibri"/>
              </a:rPr>
              <a:t>John Piper, “When Does God Become 100% For Us?</a:t>
            </a:r>
            <a:br>
              <a:rPr lang="en-US" sz="2400" dirty="0">
                <a:solidFill>
                  <a:schemeClr val="lt1"/>
                </a:solidFill>
                <a:latin typeface="Calibri"/>
                <a:ea typeface="Calibri"/>
                <a:cs typeface="Calibri"/>
                <a:sym typeface="Calibri"/>
              </a:rPr>
            </a:br>
            <a:r>
              <a:rPr lang="en-US" sz="2400" dirty="0">
                <a:solidFill>
                  <a:schemeClr val="lt1"/>
                </a:solidFill>
                <a:latin typeface="Calibri"/>
                <a:ea typeface="Calibri"/>
                <a:cs typeface="Calibri"/>
                <a:sym typeface="Calibri"/>
              </a:rPr>
              <a:t>Answering a Good Question” October 3, 2007 at DesiringGod.org</a:t>
            </a:r>
            <a:r>
              <a:rPr lang="en-US" sz="1200" dirty="0">
                <a:solidFill>
                  <a:schemeClr val="lt1"/>
                </a:solidFill>
                <a:latin typeface="Calibri"/>
                <a:ea typeface="Calibri"/>
                <a:cs typeface="Calibri"/>
                <a:sym typeface="Calibri"/>
              </a:rPr>
              <a:t/>
            </a:r>
            <a:br>
              <a:rPr lang="en-US" sz="1200" dirty="0">
                <a:solidFill>
                  <a:schemeClr val="lt1"/>
                </a:solidFill>
                <a:latin typeface="Calibri"/>
                <a:ea typeface="Calibri"/>
                <a:cs typeface="Calibri"/>
                <a:sym typeface="Calibri"/>
              </a:rPr>
            </a:br>
            <a:r>
              <a:rPr lang="en-US" sz="1200" dirty="0">
                <a:solidFill>
                  <a:schemeClr val="lt1"/>
                </a:solidFill>
                <a:latin typeface="Calibri"/>
                <a:ea typeface="Calibri"/>
                <a:cs typeface="Calibri"/>
                <a:sym typeface="Calibri"/>
              </a:rPr>
              <a:t/>
            </a:r>
            <a:br>
              <a:rPr lang="en-US" sz="1200" dirty="0">
                <a:solidFill>
                  <a:schemeClr val="lt1"/>
                </a:solidFill>
                <a:latin typeface="Calibri"/>
                <a:ea typeface="Calibri"/>
                <a:cs typeface="Calibri"/>
                <a:sym typeface="Calibri"/>
              </a:rPr>
            </a:br>
            <a:r>
              <a:rPr lang="en-US" sz="2400" dirty="0">
                <a:solidFill>
                  <a:schemeClr val="lt1"/>
                </a:solidFill>
                <a:latin typeface="Calibri"/>
                <a:ea typeface="Calibri"/>
                <a:cs typeface="Calibri"/>
                <a:sym typeface="Calibri"/>
              </a:rPr>
              <a:t>Also see John Piper’s book, </a:t>
            </a:r>
            <a:r>
              <a:rPr lang="en-US" sz="2400" i="1" dirty="0">
                <a:solidFill>
                  <a:schemeClr val="lt1"/>
                </a:solidFill>
                <a:latin typeface="Calibri"/>
                <a:ea typeface="Calibri"/>
                <a:cs typeface="Calibri"/>
                <a:sym typeface="Calibri"/>
              </a:rPr>
              <a:t>Counted Righteous in Christ: Should We Abandon the Imputation of Christ's Righteousness? </a:t>
            </a:r>
            <a:r>
              <a:rPr lang="en-US" sz="2400" dirty="0">
                <a:solidFill>
                  <a:schemeClr val="lt1"/>
                </a:solidFill>
                <a:latin typeface="Calibri"/>
                <a:ea typeface="Calibri"/>
                <a:cs typeface="Calibri"/>
                <a:sym typeface="Calibri"/>
              </a:rPr>
              <a:t>at DesiringGod.org</a:t>
            </a:r>
            <a:endParaRPr sz="2400" dirty="0">
              <a:solidFill>
                <a:schemeClr val="lt1"/>
              </a:solidFill>
              <a:latin typeface="Calibri"/>
              <a:ea typeface="Calibri"/>
              <a:cs typeface="Calibri"/>
              <a:sym typeface="Calibri"/>
            </a:endParaRPr>
          </a:p>
        </p:txBody>
      </p:sp>
    </p:spTree>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Shape 5199"/>
        <p:cNvGrpSpPr/>
        <p:nvPr/>
      </p:nvGrpSpPr>
      <p:grpSpPr>
        <a:xfrm>
          <a:off x="0" y="0"/>
          <a:ext cx="0" cy="0"/>
          <a:chOff x="0" y="0"/>
          <a:chExt cx="0" cy="0"/>
        </a:xfrm>
      </p:grpSpPr>
      <p:sp>
        <p:nvSpPr>
          <p:cNvPr id="5200" name="Google Shape;5200;p300"/>
          <p:cNvSpPr txBox="1">
            <a:spLocks noGrp="1"/>
          </p:cNvSpPr>
          <p:nvPr>
            <p:ph type="title"/>
          </p:nvPr>
        </p:nvSpPr>
        <p:spPr>
          <a:xfrm>
            <a:off x="457200" y="845840"/>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2800" b="1">
                <a:solidFill>
                  <a:schemeClr val="lt1"/>
                </a:solidFill>
              </a:rPr>
              <a:t>Annexes 2</a:t>
            </a:r>
            <a:r>
              <a:rPr lang="en-US" sz="4000" b="1">
                <a:solidFill>
                  <a:schemeClr val="lt1"/>
                </a:solidFill>
              </a:rPr>
              <a:t/>
            </a:r>
            <a:br>
              <a:rPr lang="en-US" sz="4000" b="1">
                <a:solidFill>
                  <a:schemeClr val="lt1"/>
                </a:solidFill>
              </a:rPr>
            </a:br>
            <a:r>
              <a:rPr lang="en-US" sz="4000" b="1">
                <a:solidFill>
                  <a:schemeClr val="lt1"/>
                </a:solidFill>
              </a:rPr>
              <a:t/>
            </a:r>
            <a:br>
              <a:rPr lang="en-US" sz="4000" b="1">
                <a:solidFill>
                  <a:schemeClr val="lt1"/>
                </a:solidFill>
              </a:rPr>
            </a:br>
            <a:r>
              <a:rPr lang="en-US" sz="4000" b="1">
                <a:solidFill>
                  <a:schemeClr val="lt1"/>
                </a:solidFill>
              </a:rPr>
              <a:t>En savoir plus sur la plénitude, don #10</a:t>
            </a:r>
            <a:endParaRPr sz="4000" b="1">
              <a:solidFill>
                <a:schemeClr val="lt1"/>
              </a:solidFill>
            </a:endParaRPr>
          </a:p>
        </p:txBody>
      </p:sp>
    </p:spTree>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Shape 5204"/>
        <p:cNvGrpSpPr/>
        <p:nvPr/>
      </p:nvGrpSpPr>
      <p:grpSpPr>
        <a:xfrm>
          <a:off x="0" y="0"/>
          <a:ext cx="0" cy="0"/>
          <a:chOff x="0" y="0"/>
          <a:chExt cx="0" cy="0"/>
        </a:xfrm>
      </p:grpSpPr>
      <p:pic>
        <p:nvPicPr>
          <p:cNvPr id="5205" name="Google Shape;5205;p301" descr="lord-jesus-christ-coming-293608.gif"/>
          <p:cNvPicPr preferRelativeResize="0"/>
          <p:nvPr/>
        </p:nvPicPr>
        <p:blipFill rotWithShape="1">
          <a:blip r:embed="rId3">
            <a:alphaModFix/>
          </a:blip>
          <a:srcRect b="36140"/>
          <a:stretch/>
        </p:blipFill>
        <p:spPr>
          <a:xfrm>
            <a:off x="2123728" y="1340768"/>
            <a:ext cx="4413406" cy="4104456"/>
          </a:xfrm>
          <a:prstGeom prst="star32">
            <a:avLst>
              <a:gd name="adj" fmla="val 37500"/>
            </a:avLst>
          </a:prstGeom>
          <a:noFill/>
          <a:ln>
            <a:noFill/>
          </a:ln>
        </p:spPr>
      </p:pic>
      <p:sp>
        <p:nvSpPr>
          <p:cNvPr id="5206" name="Google Shape;5206;p301"/>
          <p:cNvSpPr txBox="1"/>
          <p:nvPr/>
        </p:nvSpPr>
        <p:spPr>
          <a:xfrm>
            <a:off x="107504" y="341784"/>
            <a:ext cx="889248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 Car en lui habite corporellement toute la plénitude de la divinité.  Vous avez tout pleinement en lui, qui est le chef de toute domination et de toute autorité »  Col 2:9-10</a:t>
            </a:r>
            <a:endParaRPr sz="2800">
              <a:solidFill>
                <a:schemeClr val="dk2"/>
              </a:solidFill>
              <a:latin typeface="Calibri"/>
              <a:ea typeface="Calibri"/>
              <a:cs typeface="Calibri"/>
              <a:sym typeface="Calibri"/>
            </a:endParaRPr>
          </a:p>
          <a:p>
            <a:pPr marL="0" marR="0" lvl="0" indent="0" algn="ctr" rtl="0">
              <a:lnSpc>
                <a:spcPct val="110714"/>
              </a:lnSpc>
              <a:spcBef>
                <a:spcPts val="0"/>
              </a:spcBef>
              <a:spcAft>
                <a:spcPts val="0"/>
              </a:spcAft>
              <a:buClr>
                <a:schemeClr val="dk2"/>
              </a:buClr>
              <a:buSzPts val="2800"/>
              <a:buFont typeface="Calibri"/>
              <a:buNone/>
            </a:pPr>
            <a:r>
              <a:rPr lang="en-US" sz="2800" b="1" i="0" u="none" strike="noStrike" cap="none">
                <a:solidFill>
                  <a:schemeClr val="dk2"/>
                </a:solidFill>
                <a:latin typeface="Calibri"/>
                <a:ea typeface="Calibri"/>
                <a:cs typeface="Calibri"/>
                <a:sym typeface="Calibri"/>
              </a:rPr>
              <a:t> </a:t>
            </a:r>
            <a:endParaRPr sz="2800" b="0" i="0" u="none" strike="noStrike" cap="none">
              <a:solidFill>
                <a:schemeClr val="dk2"/>
              </a:solidFill>
              <a:latin typeface="Calibri"/>
              <a:ea typeface="Calibri"/>
              <a:cs typeface="Calibri"/>
              <a:sym typeface="Calibri"/>
            </a:endParaRPr>
          </a:p>
        </p:txBody>
      </p:sp>
      <p:sp>
        <p:nvSpPr>
          <p:cNvPr id="5207" name="Google Shape;5207;p301"/>
          <p:cNvSpPr txBox="1"/>
          <p:nvPr/>
        </p:nvSpPr>
        <p:spPr>
          <a:xfrm>
            <a:off x="3347864" y="4294837"/>
            <a:ext cx="1944216"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D8D8D8"/>
                </a:solidFill>
                <a:latin typeface="Arial"/>
                <a:ea typeface="Arial"/>
                <a:cs typeface="Arial"/>
                <a:sym typeface="Arial"/>
              </a:rPr>
              <a:t>Jesus © GospelGifs.com </a:t>
            </a:r>
            <a:endParaRPr/>
          </a:p>
          <a:p>
            <a:pPr marL="0" marR="0" lvl="0" indent="0" algn="ctr" rtl="0">
              <a:spcBef>
                <a:spcPts val="0"/>
              </a:spcBef>
              <a:spcAft>
                <a:spcPts val="0"/>
              </a:spcAft>
              <a:buNone/>
            </a:pPr>
            <a:r>
              <a:rPr lang="en-US" sz="900">
                <a:solidFill>
                  <a:srgbClr val="D8D8D8"/>
                </a:solidFill>
                <a:latin typeface="Arial"/>
                <a:ea typeface="Arial"/>
                <a:cs typeface="Arial"/>
                <a:sym typeface="Arial"/>
              </a:rPr>
              <a:t>with permission</a:t>
            </a:r>
            <a:endParaRPr/>
          </a:p>
          <a:p>
            <a:pPr marL="0" marR="0" lvl="0" indent="0" algn="ctr" rtl="0">
              <a:spcBef>
                <a:spcPts val="0"/>
              </a:spcBef>
              <a:spcAft>
                <a:spcPts val="0"/>
              </a:spcAft>
              <a:buNone/>
            </a:pPr>
            <a:r>
              <a:rPr lang="en-US" sz="900">
                <a:solidFill>
                  <a:srgbClr val="BFBFBF"/>
                </a:solidFill>
                <a:latin typeface="Arial"/>
                <a:ea typeface="Arial"/>
                <a:cs typeface="Arial"/>
                <a:sym typeface="Arial"/>
              </a:rPr>
              <a:t>jumping </a:t>
            </a:r>
            <a:r>
              <a:rPr lang="en-US" sz="900">
                <a:solidFill>
                  <a:srgbClr val="D8D8D8"/>
                </a:solidFill>
                <a:latin typeface="Arial"/>
                <a:ea typeface="Arial"/>
                <a:cs typeface="Arial"/>
                <a:sym typeface="Arial"/>
              </a:rPr>
              <a:t>heart</a:t>
            </a:r>
            <a:r>
              <a:rPr lang="en-US" sz="900">
                <a:solidFill>
                  <a:srgbClr val="BFBFBF"/>
                </a:solidFill>
                <a:latin typeface="Arial"/>
                <a:ea typeface="Arial"/>
                <a:cs typeface="Arial"/>
                <a:sym typeface="Arial"/>
              </a:rPr>
              <a:t> © www.fg-a.com</a:t>
            </a:r>
            <a:endParaRPr/>
          </a:p>
          <a:p>
            <a:pPr marL="0" marR="0" lvl="0" indent="0" algn="ctr" rtl="0">
              <a:spcBef>
                <a:spcPts val="0"/>
              </a:spcBef>
              <a:spcAft>
                <a:spcPts val="0"/>
              </a:spcAft>
              <a:buNone/>
            </a:pPr>
            <a:endParaRPr sz="900">
              <a:solidFill>
                <a:srgbClr val="D8D8D8"/>
              </a:solidFill>
              <a:latin typeface="Arial"/>
              <a:ea typeface="Arial"/>
              <a:cs typeface="Arial"/>
              <a:sym typeface="Arial"/>
            </a:endParaRPr>
          </a:p>
        </p:txBody>
      </p:sp>
      <p:sp>
        <p:nvSpPr>
          <p:cNvPr id="5208" name="Google Shape;5208;p301"/>
          <p:cNvSpPr txBox="1"/>
          <p:nvPr/>
        </p:nvSpPr>
        <p:spPr>
          <a:xfrm>
            <a:off x="5148064" y="188640"/>
            <a:ext cx="4032448"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10714"/>
              </a:lnSpc>
              <a:spcBef>
                <a:spcPts val="0"/>
              </a:spcBef>
              <a:spcAft>
                <a:spcPts val="0"/>
              </a:spcAft>
              <a:buClr>
                <a:schemeClr val="dk2"/>
              </a:buClr>
              <a:buSzPts val="2800"/>
              <a:buFont typeface="Calibri"/>
              <a:buNone/>
            </a:pPr>
            <a:r>
              <a:rPr lang="en-US" sz="2800" b="1" i="0" u="none" strike="noStrike" cap="none">
                <a:solidFill>
                  <a:schemeClr val="dk2"/>
                </a:solidFill>
                <a:latin typeface="Calibri"/>
                <a:ea typeface="Calibri"/>
                <a:cs typeface="Calibri"/>
                <a:sym typeface="Calibri"/>
              </a:rPr>
              <a:t/>
            </a:r>
            <a:br>
              <a:rPr lang="en-US" sz="2800" b="1" i="0" u="none" strike="noStrike" cap="none">
                <a:solidFill>
                  <a:schemeClr val="dk2"/>
                </a:solidFill>
                <a:latin typeface="Calibri"/>
                <a:ea typeface="Calibri"/>
                <a:cs typeface="Calibri"/>
                <a:sym typeface="Calibri"/>
              </a:rPr>
            </a:br>
            <a:endParaRPr sz="2800" b="0" i="0" u="none" strike="noStrike" cap="none">
              <a:solidFill>
                <a:schemeClr val="dk2"/>
              </a:solidFill>
              <a:latin typeface="Calibri"/>
              <a:ea typeface="Calibri"/>
              <a:cs typeface="Calibri"/>
              <a:sym typeface="Calibri"/>
            </a:endParaRPr>
          </a:p>
        </p:txBody>
      </p:sp>
      <p:sp>
        <p:nvSpPr>
          <p:cNvPr id="5209" name="Google Shape;5209;p301"/>
          <p:cNvSpPr txBox="1"/>
          <p:nvPr/>
        </p:nvSpPr>
        <p:spPr>
          <a:xfrm>
            <a:off x="35496" y="5301208"/>
            <a:ext cx="8999984"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rgbClr val="002060"/>
                </a:solidFill>
                <a:latin typeface="Arial Narrow"/>
                <a:ea typeface="Arial Narrow"/>
                <a:cs typeface="Arial Narrow"/>
                <a:sym typeface="Arial Narrow"/>
              </a:rPr>
              <a:t>Si nous sommes en Christ en qui habite la plénitude de Dieu,</a:t>
            </a:r>
            <a:endParaRPr/>
          </a:p>
          <a:p>
            <a:pPr marL="0" marR="0" lvl="0" indent="0" algn="ctr" rtl="0">
              <a:spcBef>
                <a:spcPts val="0"/>
              </a:spcBef>
              <a:spcAft>
                <a:spcPts val="0"/>
              </a:spcAft>
              <a:buNone/>
            </a:pPr>
            <a:r>
              <a:rPr lang="en-US" sz="2400" b="1">
                <a:solidFill>
                  <a:srgbClr val="002060"/>
                </a:solidFill>
                <a:latin typeface="Arial Narrow"/>
                <a:ea typeface="Arial Narrow"/>
                <a:cs typeface="Arial Narrow"/>
                <a:sym typeface="Arial Narrow"/>
              </a:rPr>
              <a:t>nous sommes spirituellement remplis et complets en Dieu par la foi.</a:t>
            </a:r>
            <a:endParaRPr/>
          </a:p>
          <a:p>
            <a:pPr marL="0" marR="0" lvl="0" indent="0" algn="ctr" rtl="0">
              <a:spcBef>
                <a:spcPts val="0"/>
              </a:spcBef>
              <a:spcAft>
                <a:spcPts val="0"/>
              </a:spcAft>
              <a:buNone/>
            </a:pPr>
            <a:r>
              <a:rPr lang="en-US" sz="2400" b="1">
                <a:solidFill>
                  <a:srgbClr val="002060"/>
                </a:solidFill>
                <a:latin typeface="Arial Narrow"/>
                <a:ea typeface="Arial Narrow"/>
                <a:cs typeface="Arial Narrow"/>
                <a:sym typeface="Arial Narrow"/>
              </a:rPr>
              <a:t>Rien d'autre ne nous rend plus «spirituels» ou plus «pleins» en Dieu.</a:t>
            </a:r>
            <a:endParaRPr sz="2000" b="1">
              <a:solidFill>
                <a:srgbClr val="FFFF00"/>
              </a:solidFill>
              <a:latin typeface="Arial Narrow"/>
              <a:ea typeface="Arial Narrow"/>
              <a:cs typeface="Arial Narrow"/>
              <a:sym typeface="Arial Narrow"/>
            </a:endParaRPr>
          </a:p>
        </p:txBody>
      </p:sp>
      <p:sp>
        <p:nvSpPr>
          <p:cNvPr id="5210" name="Google Shape;5210;p301"/>
          <p:cNvSpPr txBox="1"/>
          <p:nvPr/>
        </p:nvSpPr>
        <p:spPr>
          <a:xfrm>
            <a:off x="83096" y="3749938"/>
            <a:ext cx="1752600" cy="759182"/>
          </a:xfrm>
          <a:prstGeom prst="rect">
            <a:avLst/>
          </a:prstGeom>
          <a:noFill/>
          <a:ln>
            <a:noFill/>
          </a:ln>
        </p:spPr>
        <p:txBody>
          <a:bodyPr spcFirstLastPara="1" wrap="square" lIns="91425" tIns="45700" rIns="91425" bIns="45700" anchor="t" anchorCtr="0">
            <a:spAutoFit/>
          </a:bodyPr>
          <a:lstStyle/>
          <a:p>
            <a:pPr marL="0" marR="0" lvl="0" indent="0" algn="ctr" rtl="0">
              <a:lnSpc>
                <a:spcPct val="108333"/>
              </a:lnSpc>
              <a:spcBef>
                <a:spcPts val="0"/>
              </a:spcBef>
              <a:spcAft>
                <a:spcPts val="0"/>
              </a:spcAft>
              <a:buNone/>
            </a:pPr>
            <a:r>
              <a:rPr lang="en-US" sz="2400" b="1">
                <a:solidFill>
                  <a:schemeClr val="dk2"/>
                </a:solidFill>
                <a:latin typeface="Arial"/>
                <a:ea typeface="Arial"/>
                <a:cs typeface="Arial"/>
                <a:sym typeface="Arial"/>
              </a:rPr>
              <a:t>Vide </a:t>
            </a:r>
            <a:endParaRPr/>
          </a:p>
          <a:p>
            <a:pPr marL="0" marR="0" lvl="0" indent="0" algn="ctr" rtl="0">
              <a:lnSpc>
                <a:spcPct val="108333"/>
              </a:lnSpc>
              <a:spcBef>
                <a:spcPts val="0"/>
              </a:spcBef>
              <a:spcAft>
                <a:spcPts val="0"/>
              </a:spcAft>
              <a:buNone/>
            </a:pPr>
            <a:r>
              <a:rPr lang="en-US" sz="2400" b="1">
                <a:solidFill>
                  <a:schemeClr val="dk2"/>
                </a:solidFill>
                <a:latin typeface="Arial"/>
                <a:ea typeface="Arial"/>
                <a:cs typeface="Arial"/>
                <a:sym typeface="Arial"/>
              </a:rPr>
              <a:t>en moi</a:t>
            </a:r>
            <a:endParaRPr sz="2400" b="1">
              <a:solidFill>
                <a:schemeClr val="dk2"/>
              </a:solidFill>
              <a:latin typeface="Arial"/>
              <a:ea typeface="Arial"/>
              <a:cs typeface="Arial"/>
              <a:sym typeface="Arial"/>
            </a:endParaRPr>
          </a:p>
        </p:txBody>
      </p:sp>
      <p:sp>
        <p:nvSpPr>
          <p:cNvPr id="5211" name="Google Shape;5211;p301"/>
          <p:cNvSpPr/>
          <p:nvPr/>
        </p:nvSpPr>
        <p:spPr>
          <a:xfrm>
            <a:off x="489248" y="2802632"/>
            <a:ext cx="914400" cy="914400"/>
          </a:xfrm>
          <a:prstGeom prst="smileyFace">
            <a:avLst>
              <a:gd name="adj" fmla="val -4653"/>
            </a:avLst>
          </a:prstGeom>
          <a:solidFill>
            <a:schemeClr val="dk2"/>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5212" name="Google Shape;5212;p301" descr="www.fg-a.com valentine 2-jumping-heart.gif"/>
          <p:cNvPicPr preferRelativeResize="0"/>
          <p:nvPr/>
        </p:nvPicPr>
        <p:blipFill rotWithShape="1">
          <a:blip r:embed="rId4">
            <a:alphaModFix/>
          </a:blip>
          <a:srcRect/>
          <a:stretch/>
        </p:blipFill>
        <p:spPr>
          <a:xfrm>
            <a:off x="3707904" y="2924944"/>
            <a:ext cx="1143000" cy="1333500"/>
          </a:xfrm>
          <a:prstGeom prst="rect">
            <a:avLst/>
          </a:prstGeom>
          <a:noFill/>
          <a:ln>
            <a:noFill/>
          </a:ln>
        </p:spPr>
      </p:pic>
      <p:sp>
        <p:nvSpPr>
          <p:cNvPr id="5213" name="Google Shape;5213;p301"/>
          <p:cNvSpPr/>
          <p:nvPr/>
        </p:nvSpPr>
        <p:spPr>
          <a:xfrm>
            <a:off x="2699792" y="1700808"/>
            <a:ext cx="3383280" cy="320040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plénitude des pouvoirs de Dieu</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plénitude du salut de Dieu</a:t>
            </a:r>
          </a:p>
        </p:txBody>
      </p:sp>
      <p:sp>
        <p:nvSpPr>
          <p:cNvPr id="5214" name="Google Shape;5214;p301"/>
          <p:cNvSpPr txBox="1"/>
          <p:nvPr/>
        </p:nvSpPr>
        <p:spPr>
          <a:xfrm>
            <a:off x="6372200" y="1772816"/>
            <a:ext cx="2664296" cy="310854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10. Tout pleinement </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en Christ </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en qui habite </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la plénitude </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de Dieu. </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Merci, Seigneur! </a:t>
            </a:r>
            <a:endParaRPr sz="2800">
              <a:solidFill>
                <a:schemeClr val="lt1"/>
              </a:solidFill>
              <a:latin typeface="Arial"/>
              <a:ea typeface="Arial"/>
              <a:cs typeface="Arial"/>
              <a:sym typeface="Arial"/>
            </a:endParaRPr>
          </a:p>
        </p:txBody>
      </p:sp>
    </p:spTree>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Shape 743"/>
        <p:cNvGrpSpPr/>
        <p:nvPr/>
      </p:nvGrpSpPr>
      <p:grpSpPr>
        <a:xfrm>
          <a:off x="0" y="0"/>
          <a:ext cx="0" cy="0"/>
          <a:chOff x="0" y="0"/>
          <a:chExt cx="0" cy="0"/>
        </a:xfrm>
      </p:grpSpPr>
      <p:sp>
        <p:nvSpPr>
          <p:cNvPr id="745" name="Google Shape;745;p43"/>
          <p:cNvSpPr txBox="1"/>
          <p:nvPr/>
        </p:nvSpPr>
        <p:spPr>
          <a:xfrm>
            <a:off x="205680" y="-6029"/>
            <a:ext cx="8686800" cy="6829393"/>
          </a:xfrm>
          <a:prstGeom prst="rect">
            <a:avLst/>
          </a:prstGeom>
          <a:noFill/>
          <a:ln>
            <a:noFill/>
          </a:ln>
        </p:spPr>
        <p:txBody>
          <a:bodyPr spcFirstLastPara="1" wrap="square" lIns="91425" tIns="45700" rIns="91425" bIns="45700" anchor="t" anchorCtr="0">
            <a:spAutoFit/>
          </a:bodyPr>
          <a:lstStyle/>
          <a:p>
            <a:pPr marL="0" marR="0" lvl="0" indent="0" algn="ctr" rtl="0">
              <a:lnSpc>
                <a:spcPct val="96428"/>
              </a:lnSpc>
              <a:spcBef>
                <a:spcPts val="0"/>
              </a:spcBef>
              <a:spcAft>
                <a:spcPts val="0"/>
              </a:spcAft>
              <a:buNone/>
            </a:pPr>
            <a:r>
              <a:rPr lang="en-US" sz="2400" b="1" dirty="0">
                <a:solidFill>
                  <a:schemeClr val="dk2"/>
                </a:solidFill>
                <a:latin typeface="Calibri"/>
                <a:ea typeface="Calibri"/>
                <a:cs typeface="Calibri"/>
                <a:sym typeface="Calibri"/>
              </a:rPr>
              <a:t>Vivant    Auto-</a:t>
            </a:r>
            <a:r>
              <a:rPr lang="en-US" sz="2400" b="1" dirty="0" err="1">
                <a:solidFill>
                  <a:schemeClr val="dk2"/>
                </a:solidFill>
                <a:latin typeface="Calibri"/>
                <a:ea typeface="Calibri"/>
                <a:cs typeface="Calibri"/>
                <a:sym typeface="Calibri"/>
              </a:rPr>
              <a:t>existant</a:t>
            </a:r>
            <a:endParaRPr sz="2400" dirty="0"/>
          </a:p>
          <a:p>
            <a:pPr marL="0" marR="0" lvl="0" indent="0" algn="ctr" rtl="0">
              <a:lnSpc>
                <a:spcPct val="96428"/>
              </a:lnSpc>
              <a:spcBef>
                <a:spcPts val="0"/>
              </a:spcBef>
              <a:spcAft>
                <a:spcPts val="0"/>
              </a:spcAft>
              <a:buNone/>
            </a:pPr>
            <a:r>
              <a:rPr lang="en-US" sz="2400" b="1" dirty="0" err="1">
                <a:solidFill>
                  <a:schemeClr val="dk2"/>
                </a:solidFill>
                <a:latin typeface="Calibri"/>
                <a:ea typeface="Calibri"/>
                <a:cs typeface="Calibri"/>
                <a:sym typeface="Calibri"/>
              </a:rPr>
              <a:t>Actif</a:t>
            </a:r>
            <a:r>
              <a:rPr lang="en-US" sz="2400" b="1" dirty="0">
                <a:solidFill>
                  <a:schemeClr val="dk2"/>
                </a:solidFill>
                <a:latin typeface="Calibri"/>
                <a:ea typeface="Calibri"/>
                <a:cs typeface="Calibri"/>
                <a:sym typeface="Calibri"/>
              </a:rPr>
              <a:t>         Spirituel        Personnel</a:t>
            </a:r>
            <a:endParaRPr sz="2400" dirty="0"/>
          </a:p>
          <a:p>
            <a:pPr marL="0" marR="0" lvl="0" indent="0" algn="ctr" rtl="0">
              <a:lnSpc>
                <a:spcPct val="96428"/>
              </a:lnSpc>
              <a:spcBef>
                <a:spcPts val="0"/>
              </a:spcBef>
              <a:spcAft>
                <a:spcPts val="0"/>
              </a:spcAft>
              <a:buNone/>
            </a:pPr>
            <a:r>
              <a:rPr lang="en-US" sz="2400" b="1" dirty="0">
                <a:solidFill>
                  <a:schemeClr val="dk2"/>
                </a:solidFill>
                <a:latin typeface="Calibri"/>
                <a:ea typeface="Calibri"/>
                <a:cs typeface="Calibri"/>
                <a:sym typeface="Calibri"/>
              </a:rPr>
              <a:t>Conscient de soi     Libre     Auto-</a:t>
            </a:r>
            <a:r>
              <a:rPr lang="en-US" sz="2400" b="1" dirty="0" err="1">
                <a:solidFill>
                  <a:schemeClr val="dk2"/>
                </a:solidFill>
                <a:latin typeface="Calibri"/>
                <a:ea typeface="Calibri"/>
                <a:cs typeface="Calibri"/>
                <a:sym typeface="Calibri"/>
              </a:rPr>
              <a:t>déterminé</a:t>
            </a:r>
            <a:r>
              <a:rPr lang="en-US" sz="2400" b="1" dirty="0">
                <a:solidFill>
                  <a:schemeClr val="dk2"/>
                </a:solidFill>
                <a:latin typeface="Calibri"/>
                <a:ea typeface="Calibri"/>
                <a:cs typeface="Calibri"/>
                <a:sym typeface="Calibri"/>
              </a:rPr>
              <a:t>      </a:t>
            </a:r>
            <a:endParaRPr lang="en-US" sz="2400" b="1" dirty="0" smtClean="0">
              <a:solidFill>
                <a:schemeClr val="dk2"/>
              </a:solidFill>
              <a:latin typeface="Calibri"/>
              <a:ea typeface="Calibri"/>
              <a:cs typeface="Calibri"/>
              <a:sym typeface="Calibri"/>
            </a:endParaRPr>
          </a:p>
          <a:p>
            <a:pPr marL="0" marR="0" lvl="0" indent="0" algn="ctr" rtl="0">
              <a:lnSpc>
                <a:spcPct val="96428"/>
              </a:lnSpc>
              <a:spcBef>
                <a:spcPts val="0"/>
              </a:spcBef>
              <a:spcAft>
                <a:spcPts val="0"/>
              </a:spcAft>
              <a:buNone/>
            </a:pPr>
            <a:r>
              <a:rPr lang="en-US" sz="2400" b="1" dirty="0" err="1" smtClean="0">
                <a:solidFill>
                  <a:schemeClr val="dk2"/>
                </a:solidFill>
                <a:latin typeface="Calibri"/>
                <a:ea typeface="Calibri"/>
                <a:cs typeface="Calibri"/>
                <a:sym typeface="Calibri"/>
              </a:rPr>
              <a:t>Indépendant</a:t>
            </a:r>
            <a:r>
              <a:rPr lang="en-US" sz="2400" b="1" dirty="0" smtClean="0">
                <a:solidFill>
                  <a:schemeClr val="dk2"/>
                </a:solidFill>
                <a:latin typeface="Calibri"/>
                <a:ea typeface="Calibri"/>
                <a:cs typeface="Calibri"/>
                <a:sym typeface="Calibri"/>
              </a:rPr>
              <a:t>          </a:t>
            </a:r>
            <a:r>
              <a:rPr lang="en-US" sz="2400" b="1" dirty="0">
                <a:solidFill>
                  <a:schemeClr val="dk2"/>
                </a:solidFill>
                <a:latin typeface="Calibri"/>
                <a:ea typeface="Calibri"/>
                <a:cs typeface="Calibri"/>
                <a:sym typeface="Calibri"/>
              </a:rPr>
              <a:t>Sage         Intelligent        Infini</a:t>
            </a:r>
            <a:endParaRPr sz="2400" dirty="0"/>
          </a:p>
          <a:p>
            <a:pPr marL="0" marR="0" lvl="0" indent="0" algn="ctr" rtl="0">
              <a:lnSpc>
                <a:spcPct val="96428"/>
              </a:lnSpc>
              <a:spcBef>
                <a:spcPts val="0"/>
              </a:spcBef>
              <a:spcAft>
                <a:spcPts val="0"/>
              </a:spcAft>
              <a:buNone/>
            </a:pPr>
            <a:r>
              <a:rPr lang="en-US" sz="2400" b="1" dirty="0" err="1">
                <a:solidFill>
                  <a:schemeClr val="dk2"/>
                </a:solidFill>
                <a:latin typeface="Calibri"/>
                <a:ea typeface="Calibri"/>
                <a:cs typeface="Calibri"/>
                <a:sym typeface="Calibri"/>
              </a:rPr>
              <a:t>Éternel</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Incompréhensible</a:t>
            </a:r>
            <a:r>
              <a:rPr lang="en-US" sz="2400" b="1" dirty="0">
                <a:solidFill>
                  <a:schemeClr val="dk2"/>
                </a:solidFill>
                <a:latin typeface="Calibri"/>
                <a:ea typeface="Calibri"/>
                <a:cs typeface="Calibri"/>
                <a:sym typeface="Calibri"/>
              </a:rPr>
              <a:t>             Omniscient</a:t>
            </a:r>
            <a:endParaRPr sz="2400" dirty="0"/>
          </a:p>
          <a:p>
            <a:pPr marL="0" marR="0" lvl="0" indent="0" algn="ctr" rtl="0">
              <a:lnSpc>
                <a:spcPct val="96428"/>
              </a:lnSpc>
              <a:spcBef>
                <a:spcPts val="0"/>
              </a:spcBef>
              <a:spcAft>
                <a:spcPts val="0"/>
              </a:spcAft>
              <a:buNone/>
            </a:pPr>
            <a:r>
              <a:rPr lang="en-US" sz="2400" b="1" dirty="0">
                <a:solidFill>
                  <a:schemeClr val="dk2"/>
                </a:solidFill>
                <a:latin typeface="Calibri"/>
                <a:ea typeface="Calibri"/>
                <a:cs typeface="Calibri"/>
                <a:sym typeface="Calibri"/>
              </a:rPr>
              <a:t>Omnipotent                                                         Souverain</a:t>
            </a:r>
            <a:endParaRPr sz="2400" dirty="0"/>
          </a:p>
          <a:p>
            <a:pPr marL="0" marR="0" lvl="0" indent="0" algn="ctr" rtl="0">
              <a:lnSpc>
                <a:spcPct val="96428"/>
              </a:lnSpc>
              <a:spcBef>
                <a:spcPts val="0"/>
              </a:spcBef>
              <a:spcAft>
                <a:spcPts val="0"/>
              </a:spcAft>
              <a:buNone/>
            </a:pPr>
            <a:r>
              <a:rPr lang="en-US" sz="2400" b="1" dirty="0" err="1">
                <a:solidFill>
                  <a:schemeClr val="dk2"/>
                </a:solidFill>
                <a:latin typeface="Calibri"/>
                <a:ea typeface="Calibri"/>
                <a:cs typeface="Calibri"/>
                <a:sym typeface="Calibri"/>
              </a:rPr>
              <a:t>Omniprésent</a:t>
            </a:r>
            <a:r>
              <a:rPr lang="en-US" sz="2400" b="1" dirty="0">
                <a:solidFill>
                  <a:schemeClr val="dk2"/>
                </a:solidFill>
                <a:latin typeface="Calibri"/>
                <a:ea typeface="Calibri"/>
                <a:cs typeface="Calibri"/>
                <a:sym typeface="Calibri"/>
              </a:rPr>
              <a:t>                                                          Immanent</a:t>
            </a:r>
            <a:endParaRPr sz="2400" dirty="0"/>
          </a:p>
          <a:p>
            <a:pPr marL="0" marR="0" lvl="0" indent="0" algn="ctr" rtl="0">
              <a:lnSpc>
                <a:spcPct val="96428"/>
              </a:lnSpc>
              <a:spcBef>
                <a:spcPts val="0"/>
              </a:spcBef>
              <a:spcAft>
                <a:spcPts val="0"/>
              </a:spcAft>
              <a:buNone/>
            </a:pPr>
            <a:r>
              <a:rPr lang="en-US" sz="2400" b="1" dirty="0" err="1">
                <a:solidFill>
                  <a:schemeClr val="dk2"/>
                </a:solidFill>
                <a:latin typeface="Calibri"/>
                <a:ea typeface="Calibri"/>
                <a:cs typeface="Calibri"/>
                <a:sym typeface="Calibri"/>
              </a:rPr>
              <a:t>Transcendant</a:t>
            </a:r>
            <a:r>
              <a:rPr lang="en-US" sz="2400" b="1" dirty="0">
                <a:solidFill>
                  <a:schemeClr val="dk2"/>
                </a:solidFill>
                <a:latin typeface="Calibri"/>
                <a:ea typeface="Calibri"/>
                <a:cs typeface="Calibri"/>
                <a:sym typeface="Calibri"/>
              </a:rPr>
              <a:t>                                                             Immense </a:t>
            </a:r>
            <a:endParaRPr sz="2400" dirty="0"/>
          </a:p>
          <a:p>
            <a:pPr marL="0" marR="0" lvl="0" indent="0" algn="ctr" rtl="0">
              <a:lnSpc>
                <a:spcPct val="96428"/>
              </a:lnSpc>
              <a:spcBef>
                <a:spcPts val="0"/>
              </a:spcBef>
              <a:spcAft>
                <a:spcPts val="0"/>
              </a:spcAft>
              <a:buNone/>
            </a:pPr>
            <a:r>
              <a:rPr lang="en-US" sz="2400" b="1" dirty="0" err="1">
                <a:solidFill>
                  <a:schemeClr val="dk2"/>
                </a:solidFill>
                <a:latin typeface="Calibri"/>
                <a:ea typeface="Calibri"/>
                <a:cs typeface="Calibri"/>
                <a:sym typeface="Calibri"/>
              </a:rPr>
              <a:t>Fidèle</a:t>
            </a:r>
            <a:r>
              <a:rPr lang="en-US" sz="2400" b="1" dirty="0">
                <a:solidFill>
                  <a:schemeClr val="dk2"/>
                </a:solidFill>
                <a:latin typeface="Calibri"/>
                <a:ea typeface="Calibri"/>
                <a:cs typeface="Calibri"/>
                <a:sym typeface="Calibri"/>
              </a:rPr>
              <a:t>                                                                                    Saint</a:t>
            </a:r>
            <a:endParaRPr sz="2400" dirty="0"/>
          </a:p>
          <a:p>
            <a:pPr marL="0" marR="0" lvl="0" indent="0" algn="ctr" rtl="0">
              <a:lnSpc>
                <a:spcPct val="96428"/>
              </a:lnSpc>
              <a:spcBef>
                <a:spcPts val="0"/>
              </a:spcBef>
              <a:spcAft>
                <a:spcPts val="0"/>
              </a:spcAft>
              <a:buNone/>
            </a:pPr>
            <a:r>
              <a:rPr lang="en-US" sz="2400" b="1" dirty="0" err="1">
                <a:solidFill>
                  <a:schemeClr val="dk2"/>
                </a:solidFill>
                <a:latin typeface="Calibri"/>
                <a:ea typeface="Calibri"/>
                <a:cs typeface="Calibri"/>
                <a:sym typeface="Calibri"/>
              </a:rPr>
              <a:t>Juste</a:t>
            </a:r>
            <a:r>
              <a:rPr lang="en-US" sz="2400" b="1" dirty="0">
                <a:solidFill>
                  <a:schemeClr val="dk2"/>
                </a:solidFill>
                <a:latin typeface="Calibri"/>
                <a:ea typeface="Calibri"/>
                <a:cs typeface="Calibri"/>
                <a:sym typeface="Calibri"/>
              </a:rPr>
              <a:t>                                                                                   Parfait</a:t>
            </a:r>
            <a:endParaRPr sz="2400" dirty="0"/>
          </a:p>
          <a:p>
            <a:pPr marL="0" marR="0" lvl="0" indent="0" algn="ctr" rtl="0">
              <a:lnSpc>
                <a:spcPct val="96428"/>
              </a:lnSpc>
              <a:spcBef>
                <a:spcPts val="0"/>
              </a:spcBef>
              <a:spcAft>
                <a:spcPts val="0"/>
              </a:spcAft>
              <a:buNone/>
            </a:pPr>
            <a:r>
              <a:rPr lang="en-US" sz="2400" b="1" dirty="0">
                <a:solidFill>
                  <a:schemeClr val="dk2"/>
                </a:solidFill>
                <a:latin typeface="Calibri"/>
                <a:ea typeface="Calibri"/>
                <a:cs typeface="Calibri"/>
                <a:sym typeface="Calibri"/>
              </a:rPr>
              <a:t>Amour                                                                     </a:t>
            </a:r>
            <a:r>
              <a:rPr lang="en-US" sz="2400" b="1" dirty="0" err="1">
                <a:solidFill>
                  <a:schemeClr val="dk2"/>
                </a:solidFill>
                <a:latin typeface="Calibri"/>
                <a:ea typeface="Calibri"/>
                <a:cs typeface="Calibri"/>
                <a:sym typeface="Calibri"/>
              </a:rPr>
              <a:t>Équité</a:t>
            </a:r>
            <a:r>
              <a:rPr lang="en-US" sz="2400" b="1" dirty="0">
                <a:solidFill>
                  <a:schemeClr val="dk2"/>
                </a:solidFill>
                <a:latin typeface="Calibri"/>
                <a:ea typeface="Calibri"/>
                <a:cs typeface="Calibri"/>
                <a:sym typeface="Calibri"/>
              </a:rPr>
              <a:t> Droit</a:t>
            </a:r>
            <a:endParaRPr sz="2400" dirty="0"/>
          </a:p>
          <a:p>
            <a:pPr marL="0" marR="0" lvl="0" indent="0" algn="ctr" rtl="0">
              <a:lnSpc>
                <a:spcPct val="96428"/>
              </a:lnSpc>
              <a:spcBef>
                <a:spcPts val="0"/>
              </a:spcBef>
              <a:spcAft>
                <a:spcPts val="0"/>
              </a:spcAft>
              <a:buNone/>
            </a:pPr>
            <a:r>
              <a:rPr lang="en-US" sz="2400" b="1" dirty="0">
                <a:solidFill>
                  <a:schemeClr val="dk2"/>
                </a:solidFill>
                <a:latin typeface="Calibri"/>
                <a:ea typeface="Calibri"/>
                <a:cs typeface="Calibri"/>
                <a:sym typeface="Calibri"/>
              </a:rPr>
              <a:t>Patience                                                                               </a:t>
            </a:r>
            <a:r>
              <a:rPr lang="en-US" sz="2400" b="1" dirty="0" err="1">
                <a:solidFill>
                  <a:schemeClr val="dk2"/>
                </a:solidFill>
                <a:latin typeface="Calibri"/>
                <a:ea typeface="Calibri"/>
                <a:cs typeface="Calibri"/>
                <a:sym typeface="Calibri"/>
              </a:rPr>
              <a:t>Vrai</a:t>
            </a:r>
            <a:endParaRPr sz="2400" dirty="0"/>
          </a:p>
          <a:p>
            <a:pPr marL="0" marR="0" lvl="0" indent="0" algn="ctr" rtl="0">
              <a:lnSpc>
                <a:spcPct val="96428"/>
              </a:lnSpc>
              <a:spcBef>
                <a:spcPts val="0"/>
              </a:spcBef>
              <a:spcAft>
                <a:spcPts val="0"/>
              </a:spcAft>
              <a:buNone/>
            </a:pPr>
            <a:r>
              <a:rPr lang="en-US" sz="2400" b="1" dirty="0" err="1">
                <a:solidFill>
                  <a:schemeClr val="dk2"/>
                </a:solidFill>
                <a:latin typeface="Calibri"/>
                <a:ea typeface="Calibri"/>
                <a:cs typeface="Calibri"/>
                <a:sym typeface="Calibri"/>
              </a:rPr>
              <a:t>Gracieux</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Miséricordieux</a:t>
            </a:r>
            <a:endParaRPr sz="2400" dirty="0"/>
          </a:p>
          <a:p>
            <a:pPr marL="0" marR="0" lvl="0" indent="0" algn="ctr" rtl="0">
              <a:lnSpc>
                <a:spcPct val="96428"/>
              </a:lnSpc>
              <a:spcBef>
                <a:spcPts val="0"/>
              </a:spcBef>
              <a:spcAft>
                <a:spcPts val="0"/>
              </a:spcAft>
              <a:buNone/>
            </a:pPr>
            <a:r>
              <a:rPr lang="en-US" sz="2400" b="1" dirty="0" err="1">
                <a:solidFill>
                  <a:schemeClr val="dk2"/>
                </a:solidFill>
                <a:latin typeface="Calibri"/>
                <a:ea typeface="Calibri"/>
                <a:cs typeface="Calibri"/>
                <a:sym typeface="Calibri"/>
              </a:rPr>
              <a:t>Immuable</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Jaloux</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Zélé</a:t>
            </a:r>
            <a:r>
              <a:rPr lang="en-US" sz="2400" b="1" dirty="0">
                <a:solidFill>
                  <a:schemeClr val="dk2"/>
                </a:solidFill>
                <a:latin typeface="Calibri"/>
                <a:ea typeface="Calibri"/>
                <a:cs typeface="Calibri"/>
                <a:sym typeface="Calibri"/>
              </a:rPr>
              <a:t> </a:t>
            </a:r>
            <a:endParaRPr sz="2400" dirty="0"/>
          </a:p>
          <a:p>
            <a:pPr marL="0" marR="0" lvl="0" indent="0" algn="ctr" rtl="0">
              <a:lnSpc>
                <a:spcPct val="96428"/>
              </a:lnSpc>
              <a:spcBef>
                <a:spcPts val="0"/>
              </a:spcBef>
              <a:spcAft>
                <a:spcPts val="0"/>
              </a:spcAft>
              <a:buNone/>
            </a:pPr>
            <a:r>
              <a:rPr lang="en-US" sz="2400" b="1" dirty="0" err="1">
                <a:solidFill>
                  <a:schemeClr val="dk2"/>
                </a:solidFill>
                <a:latin typeface="Calibri"/>
                <a:ea typeface="Calibri"/>
                <a:cs typeface="Calibri"/>
                <a:sym typeface="Calibri"/>
              </a:rPr>
              <a:t>Colère</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Courroucé</a:t>
            </a:r>
            <a:r>
              <a:rPr lang="en-US" sz="2400" b="1" dirty="0">
                <a:solidFill>
                  <a:schemeClr val="dk2"/>
                </a:solidFill>
                <a:latin typeface="Calibri"/>
                <a:ea typeface="Calibri"/>
                <a:cs typeface="Calibri"/>
                <a:sym typeface="Calibri"/>
              </a:rPr>
              <a:t>                  Bon                  Humble</a:t>
            </a:r>
            <a:endParaRPr sz="2400" dirty="0"/>
          </a:p>
          <a:p>
            <a:pPr marL="0" marR="0" lvl="0" indent="0" algn="ctr" rtl="0">
              <a:lnSpc>
                <a:spcPct val="96428"/>
              </a:lnSpc>
              <a:spcBef>
                <a:spcPts val="0"/>
              </a:spcBef>
              <a:spcAft>
                <a:spcPts val="0"/>
              </a:spcAft>
              <a:buNone/>
            </a:pPr>
            <a:r>
              <a:rPr lang="en-US" sz="2400" b="1" dirty="0" err="1">
                <a:solidFill>
                  <a:schemeClr val="dk2"/>
                </a:solidFill>
                <a:latin typeface="Calibri"/>
                <a:ea typeface="Calibri"/>
                <a:cs typeface="Calibri"/>
                <a:sym typeface="Calibri"/>
              </a:rPr>
              <a:t>Unité</a:t>
            </a:r>
            <a:r>
              <a:rPr lang="en-US" sz="2400" b="1" dirty="0">
                <a:solidFill>
                  <a:schemeClr val="dk2"/>
                </a:solidFill>
                <a:latin typeface="Calibri"/>
                <a:ea typeface="Calibri"/>
                <a:cs typeface="Calibri"/>
                <a:sym typeface="Calibri"/>
              </a:rPr>
              <a:t>  et  </a:t>
            </a:r>
            <a:r>
              <a:rPr lang="en-US" sz="2400" b="1" dirty="0" err="1">
                <a:solidFill>
                  <a:schemeClr val="dk2"/>
                </a:solidFill>
                <a:latin typeface="Calibri"/>
                <a:ea typeface="Calibri"/>
                <a:cs typeface="Calibri"/>
                <a:sym typeface="Calibri"/>
              </a:rPr>
              <a:t>Trinité</a:t>
            </a:r>
            <a:r>
              <a:rPr lang="en-US" sz="2400" b="1" dirty="0">
                <a:solidFill>
                  <a:schemeClr val="dk2"/>
                </a:solidFill>
                <a:latin typeface="Calibri"/>
                <a:ea typeface="Calibri"/>
                <a:cs typeface="Calibri"/>
                <a:sym typeface="Calibri"/>
              </a:rPr>
              <a:t>  du  Père,  du  </a:t>
            </a:r>
            <a:r>
              <a:rPr lang="en-US" sz="2400" b="1" dirty="0" err="1">
                <a:solidFill>
                  <a:schemeClr val="dk2"/>
                </a:solidFill>
                <a:latin typeface="Calibri"/>
                <a:ea typeface="Calibri"/>
                <a:cs typeface="Calibri"/>
                <a:sym typeface="Calibri"/>
              </a:rPr>
              <a:t>Fils</a:t>
            </a:r>
            <a:r>
              <a:rPr lang="en-US" sz="2400" b="1" dirty="0">
                <a:solidFill>
                  <a:schemeClr val="dk2"/>
                </a:solidFill>
                <a:latin typeface="Calibri"/>
                <a:ea typeface="Calibri"/>
                <a:cs typeface="Calibri"/>
                <a:sym typeface="Calibri"/>
              </a:rPr>
              <a:t>,  de </a:t>
            </a:r>
            <a:r>
              <a:rPr lang="en-US" sz="2400" b="1" dirty="0" err="1">
                <a:solidFill>
                  <a:schemeClr val="dk2"/>
                </a:solidFill>
                <a:latin typeface="Calibri"/>
                <a:ea typeface="Calibri"/>
                <a:cs typeface="Calibri"/>
                <a:sym typeface="Calibri"/>
              </a:rPr>
              <a:t>l'Esprit</a:t>
            </a:r>
            <a:endParaRPr sz="2400" dirty="0"/>
          </a:p>
          <a:p>
            <a:pPr marL="0" marR="0" lvl="0" indent="0" algn="ctr" rtl="0">
              <a:lnSpc>
                <a:spcPct val="96428"/>
              </a:lnSpc>
              <a:spcBef>
                <a:spcPts val="0"/>
              </a:spcBef>
              <a:spcAft>
                <a:spcPts val="0"/>
              </a:spcAft>
              <a:buNone/>
            </a:pPr>
            <a:r>
              <a:rPr lang="en-US" sz="2400" b="1" dirty="0" err="1">
                <a:solidFill>
                  <a:schemeClr val="dk2"/>
                </a:solidFill>
                <a:latin typeface="Calibri"/>
                <a:ea typeface="Calibri"/>
                <a:cs typeface="Calibri"/>
                <a:sym typeface="Calibri"/>
              </a:rPr>
              <a:t>Créateur</a:t>
            </a:r>
            <a:r>
              <a:rPr lang="en-US" sz="2400" b="1" dirty="0">
                <a:solidFill>
                  <a:schemeClr val="dk2"/>
                </a:solidFill>
                <a:latin typeface="Calibri"/>
                <a:ea typeface="Calibri"/>
                <a:cs typeface="Calibri"/>
                <a:sym typeface="Calibri"/>
              </a:rPr>
              <a:t>          Supporter            </a:t>
            </a:r>
            <a:r>
              <a:rPr lang="en-US" sz="2400" b="1" dirty="0" err="1">
                <a:solidFill>
                  <a:schemeClr val="dk2"/>
                </a:solidFill>
                <a:latin typeface="Calibri"/>
                <a:ea typeface="Calibri"/>
                <a:cs typeface="Calibri"/>
                <a:sym typeface="Calibri"/>
              </a:rPr>
              <a:t>Sauveur</a:t>
            </a:r>
            <a:endParaRPr sz="2400" dirty="0"/>
          </a:p>
          <a:p>
            <a:pPr marL="0" marR="0" lvl="0" indent="0" algn="ctr" rtl="0">
              <a:lnSpc>
                <a:spcPct val="96428"/>
              </a:lnSpc>
              <a:spcBef>
                <a:spcPts val="0"/>
              </a:spcBef>
              <a:spcAft>
                <a:spcPts val="0"/>
              </a:spcAft>
              <a:buNone/>
            </a:pPr>
            <a:r>
              <a:rPr lang="en-US" sz="2400" b="1" dirty="0">
                <a:solidFill>
                  <a:schemeClr val="dk2"/>
                </a:solidFill>
                <a:latin typeface="Calibri"/>
                <a:ea typeface="Calibri"/>
                <a:cs typeface="Calibri"/>
                <a:sym typeface="Calibri"/>
              </a:rPr>
              <a:t>Berger              </a:t>
            </a:r>
            <a:r>
              <a:rPr lang="en-US" sz="2400" b="1" dirty="0" err="1">
                <a:solidFill>
                  <a:schemeClr val="dk2"/>
                </a:solidFill>
                <a:latin typeface="Calibri"/>
                <a:ea typeface="Calibri"/>
                <a:cs typeface="Calibri"/>
                <a:sym typeface="Calibri"/>
              </a:rPr>
              <a:t>Juge</a:t>
            </a:r>
            <a:r>
              <a:rPr lang="en-US" sz="2400" b="1" dirty="0">
                <a:solidFill>
                  <a:schemeClr val="dk2"/>
                </a:solidFill>
                <a:latin typeface="Calibri"/>
                <a:ea typeface="Calibri"/>
                <a:cs typeface="Calibri"/>
                <a:sym typeface="Calibri"/>
              </a:rPr>
              <a:t>              Roi</a:t>
            </a:r>
            <a:endParaRPr sz="2400" dirty="0"/>
          </a:p>
          <a:p>
            <a:pPr marL="0" marR="0" lvl="0" indent="0" algn="ctr" rtl="0">
              <a:lnSpc>
                <a:spcPct val="96428"/>
              </a:lnSpc>
              <a:spcBef>
                <a:spcPts val="0"/>
              </a:spcBef>
              <a:spcAft>
                <a:spcPts val="0"/>
              </a:spcAft>
              <a:buNone/>
            </a:pPr>
            <a:r>
              <a:rPr lang="en-US" sz="2400" b="1" dirty="0">
                <a:solidFill>
                  <a:schemeClr val="dk2"/>
                </a:solidFill>
                <a:latin typeface="Calibri"/>
                <a:ea typeface="Calibri"/>
                <a:cs typeface="Calibri"/>
                <a:sym typeface="Calibri"/>
              </a:rPr>
              <a:t>Joie </a:t>
            </a:r>
            <a:r>
              <a:rPr lang="en-US" sz="2400" b="1" dirty="0" err="1">
                <a:solidFill>
                  <a:schemeClr val="dk2"/>
                </a:solidFill>
                <a:latin typeface="Calibri"/>
                <a:ea typeface="Calibri"/>
                <a:cs typeface="Calibri"/>
                <a:sym typeface="Calibri"/>
              </a:rPr>
              <a:t>en</a:t>
            </a:r>
            <a:r>
              <a:rPr lang="en-US" sz="2400" b="1" dirty="0">
                <a:solidFill>
                  <a:schemeClr val="dk2"/>
                </a:solidFill>
                <a:latin typeface="Calibri"/>
                <a:ea typeface="Calibri"/>
                <a:cs typeface="Calibri"/>
                <a:sym typeface="Calibri"/>
              </a:rPr>
              <a:t> Dieu</a:t>
            </a:r>
            <a:endParaRPr sz="2400" dirty="0">
              <a:solidFill>
                <a:schemeClr val="dk2"/>
              </a:solidFill>
              <a:latin typeface="Calibri"/>
              <a:ea typeface="Calibri"/>
              <a:cs typeface="Calibri"/>
              <a:sym typeface="Calibri"/>
            </a:endParaRPr>
          </a:p>
        </p:txBody>
      </p:sp>
      <p:pic>
        <p:nvPicPr>
          <p:cNvPr id="744" name="Google Shape;744;p43" descr="lord-jesus-christ-coming-293608.gif"/>
          <p:cNvPicPr preferRelativeResize="0"/>
          <p:nvPr/>
        </p:nvPicPr>
        <p:blipFill rotWithShape="1">
          <a:blip r:embed="rId3">
            <a:alphaModFix/>
          </a:blip>
          <a:srcRect b="36140"/>
          <a:stretch/>
        </p:blipFill>
        <p:spPr>
          <a:xfrm>
            <a:off x="2786608" y="1700808"/>
            <a:ext cx="3657600" cy="3401558"/>
          </a:xfrm>
          <a:prstGeom prst="star32">
            <a:avLst>
              <a:gd name="adj" fmla="val 37500"/>
            </a:avLst>
          </a:prstGeom>
          <a:noFill/>
          <a:ln>
            <a:noFill/>
          </a:ln>
        </p:spPr>
      </p:pic>
      <p:sp>
        <p:nvSpPr>
          <p:cNvPr id="746" name="Google Shape;746;p43"/>
          <p:cNvSpPr txBox="1"/>
          <p:nvPr/>
        </p:nvSpPr>
        <p:spPr>
          <a:xfrm>
            <a:off x="5148064" y="188640"/>
            <a:ext cx="4032448"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10714"/>
              </a:lnSpc>
              <a:spcBef>
                <a:spcPts val="0"/>
              </a:spcBef>
              <a:spcAft>
                <a:spcPts val="0"/>
              </a:spcAft>
              <a:buClr>
                <a:schemeClr val="dk2"/>
              </a:buClr>
              <a:buSzPts val="2800"/>
              <a:buFont typeface="Calibri"/>
              <a:buNone/>
            </a:pPr>
            <a:r>
              <a:rPr lang="en-US" sz="2800" b="1" i="0" u="none" strike="noStrike" cap="none">
                <a:solidFill>
                  <a:schemeClr val="dk2"/>
                </a:solidFill>
                <a:latin typeface="Calibri"/>
                <a:ea typeface="Calibri"/>
                <a:cs typeface="Calibri"/>
                <a:sym typeface="Calibri"/>
              </a:rPr>
              <a:t/>
            </a:r>
            <a:br>
              <a:rPr lang="en-US" sz="2800" b="1" i="0" u="none" strike="noStrike" cap="none">
                <a:solidFill>
                  <a:schemeClr val="dk2"/>
                </a:solidFill>
                <a:latin typeface="Calibri"/>
                <a:ea typeface="Calibri"/>
                <a:cs typeface="Calibri"/>
                <a:sym typeface="Calibri"/>
              </a:rPr>
            </a:br>
            <a:endParaRPr sz="2800" b="0" i="0" u="none" strike="noStrike" cap="none">
              <a:solidFill>
                <a:schemeClr val="dk2"/>
              </a:solidFill>
              <a:latin typeface="Calibri"/>
              <a:ea typeface="Calibri"/>
              <a:cs typeface="Calibri"/>
              <a:sym typeface="Calibri"/>
            </a:endParaRPr>
          </a:p>
        </p:txBody>
      </p:sp>
      <p:sp>
        <p:nvSpPr>
          <p:cNvPr id="747" name="Google Shape;747;p43"/>
          <p:cNvSpPr txBox="1"/>
          <p:nvPr/>
        </p:nvSpPr>
        <p:spPr>
          <a:xfrm>
            <a:off x="3635896" y="4438853"/>
            <a:ext cx="1944216"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D8D8D8"/>
                </a:solidFill>
                <a:latin typeface="Arial"/>
                <a:ea typeface="Arial"/>
                <a:cs typeface="Arial"/>
                <a:sym typeface="Arial"/>
              </a:rPr>
              <a:t>Jesus  © GospelGifs.com </a:t>
            </a:r>
            <a:endParaRPr/>
          </a:p>
          <a:p>
            <a:pPr marL="0" marR="0" lvl="0" indent="0" algn="ctr" rtl="0">
              <a:spcBef>
                <a:spcPts val="0"/>
              </a:spcBef>
              <a:spcAft>
                <a:spcPts val="0"/>
              </a:spcAft>
              <a:buNone/>
            </a:pPr>
            <a:r>
              <a:rPr lang="en-US" sz="900">
                <a:solidFill>
                  <a:srgbClr val="D8D8D8"/>
                </a:solidFill>
                <a:latin typeface="Arial"/>
                <a:ea typeface="Arial"/>
                <a:cs typeface="Arial"/>
                <a:sym typeface="Arial"/>
              </a:rPr>
              <a:t>with permission</a:t>
            </a:r>
            <a:endParaRPr/>
          </a:p>
          <a:p>
            <a:pPr marL="0" marR="0" lvl="0" indent="0" algn="ctr" rtl="0">
              <a:spcBef>
                <a:spcPts val="0"/>
              </a:spcBef>
              <a:spcAft>
                <a:spcPts val="0"/>
              </a:spcAft>
              <a:buNone/>
            </a:pPr>
            <a:r>
              <a:rPr lang="en-US" sz="900">
                <a:solidFill>
                  <a:srgbClr val="BFBFBF"/>
                </a:solidFill>
                <a:latin typeface="Arial"/>
                <a:ea typeface="Arial"/>
                <a:cs typeface="Arial"/>
                <a:sym typeface="Arial"/>
              </a:rPr>
              <a:t>jumping </a:t>
            </a:r>
            <a:r>
              <a:rPr lang="en-US" sz="900">
                <a:solidFill>
                  <a:srgbClr val="D8D8D8"/>
                </a:solidFill>
                <a:latin typeface="Arial"/>
                <a:ea typeface="Arial"/>
                <a:cs typeface="Arial"/>
                <a:sym typeface="Arial"/>
              </a:rPr>
              <a:t>heart</a:t>
            </a:r>
            <a:r>
              <a:rPr lang="en-US" sz="900">
                <a:solidFill>
                  <a:srgbClr val="BFBFBF"/>
                </a:solidFill>
                <a:latin typeface="Arial"/>
                <a:ea typeface="Arial"/>
                <a:cs typeface="Arial"/>
                <a:sym typeface="Arial"/>
              </a:rPr>
              <a:t> © www.fg-a.com</a:t>
            </a:r>
            <a:endParaRPr/>
          </a:p>
          <a:p>
            <a:pPr marL="0" marR="0" lvl="0" indent="0" algn="ctr" rtl="0">
              <a:spcBef>
                <a:spcPts val="0"/>
              </a:spcBef>
              <a:spcAft>
                <a:spcPts val="0"/>
              </a:spcAft>
              <a:buNone/>
            </a:pPr>
            <a:endParaRPr sz="900">
              <a:solidFill>
                <a:srgbClr val="D8D8D8"/>
              </a:solidFill>
              <a:latin typeface="Arial"/>
              <a:ea typeface="Arial"/>
              <a:cs typeface="Arial"/>
              <a:sym typeface="Arial"/>
            </a:endParaRPr>
          </a:p>
        </p:txBody>
      </p:sp>
      <p:pic>
        <p:nvPicPr>
          <p:cNvPr id="748" name="Google Shape;748;p43" descr="www.fg-a.com valentine 2-jumping-heart.gif"/>
          <p:cNvPicPr preferRelativeResize="0"/>
          <p:nvPr/>
        </p:nvPicPr>
        <p:blipFill rotWithShape="1">
          <a:blip r:embed="rId4">
            <a:alphaModFix/>
          </a:blip>
          <a:srcRect/>
          <a:stretch/>
        </p:blipFill>
        <p:spPr>
          <a:xfrm>
            <a:off x="4005064" y="2852936"/>
            <a:ext cx="1143000" cy="1333500"/>
          </a:xfrm>
          <a:prstGeom prst="rect">
            <a:avLst/>
          </a:prstGeom>
          <a:noFill/>
          <a:ln>
            <a:noFill/>
          </a:ln>
        </p:spPr>
      </p:pic>
      <p:sp>
        <p:nvSpPr>
          <p:cNvPr id="8" name="WordArt 2"/>
          <p:cNvSpPr>
            <a:spLocks noChangeArrowheads="1" noChangeShapeType="1" noTextEdit="1"/>
          </p:cNvSpPr>
          <p:nvPr/>
        </p:nvSpPr>
        <p:spPr bwMode="auto">
          <a:xfrm>
            <a:off x="3060928" y="1956792"/>
            <a:ext cx="3095248" cy="2984376"/>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solidFill>
                <a:srgbClr val="FF0000"/>
              </a:solidFill>
              <a:effectLst/>
              <a:latin typeface="Arial Black" pitchFamily="34" charset="0"/>
              <a:cs typeface="Calibri" pitchFamily="34" charset="0"/>
            </a:endParaRPr>
          </a:p>
          <a:p>
            <a:pPr algn="ctr"/>
            <a:r>
              <a:rPr lang="fr-FR" sz="1600" kern="10" dirty="0" smtClean="0">
                <a:ln w="9525">
                  <a:solidFill>
                    <a:srgbClr val="000000"/>
                  </a:solidFill>
                  <a:round/>
                  <a:headEnd/>
                  <a:tailEnd/>
                </a:ln>
                <a:solidFill>
                  <a:srgbClr val="FF0000"/>
                </a:solidFill>
                <a:latin typeface="Arial Black" pitchFamily="34" charset="0"/>
                <a:cs typeface="Calibri" pitchFamily="34" charset="0"/>
              </a:rPr>
              <a:t>plénitude des pouvoirs de Dieu</a:t>
            </a:r>
            <a:endParaRPr lang="en-CA" sz="1600" kern="10" dirty="0" smtClean="0">
              <a:ln w="9525">
                <a:solidFill>
                  <a:srgbClr val="000000"/>
                </a:solidFill>
                <a:round/>
                <a:headEnd/>
                <a:tailEnd/>
              </a:ln>
              <a:solidFill>
                <a:srgbClr val="FF0000"/>
              </a:solidFill>
              <a:latin typeface="Arial Black" pitchFamily="34" charset="0"/>
              <a:cs typeface="Calibri" pitchFamily="34" charset="0"/>
            </a:endParaRPr>
          </a:p>
          <a:p>
            <a:pPr algn="ctr" rtl="0"/>
            <a:endParaRPr lang="en-CA" sz="1600" kern="10" dirty="0" smtClean="0">
              <a:ln w="9525">
                <a:solidFill>
                  <a:srgbClr val="000000"/>
                </a:solidFill>
                <a:round/>
                <a:headEnd/>
                <a:tailEnd/>
              </a:ln>
              <a:solidFill>
                <a:srgbClr val="FF0000"/>
              </a:solidFill>
              <a:latin typeface="Arial Black" pitchFamily="34" charset="0"/>
              <a:cs typeface="Calibri" pitchFamily="34" charset="0"/>
            </a:endParaRPr>
          </a:p>
          <a:p>
            <a:pPr algn="ctr" rtl="0"/>
            <a:endParaRPr lang="en-CA" sz="1600" kern="10" dirty="0" smtClean="0">
              <a:ln w="9525">
                <a:solidFill>
                  <a:srgbClr val="000000"/>
                </a:solidFill>
                <a:round/>
                <a:headEnd/>
                <a:tailEnd/>
              </a:ln>
              <a:solidFill>
                <a:srgbClr val="FF0000"/>
              </a:solidFill>
              <a:latin typeface="Arial Black" pitchFamily="34" charset="0"/>
              <a:cs typeface="Calibri" pitchFamily="34" charset="0"/>
            </a:endParaRPr>
          </a:p>
          <a:p>
            <a:pPr algn="ctr"/>
            <a:endParaRPr lang="en-CA" sz="1600" kern="10" spc="0" dirty="0">
              <a:ln w="9525">
                <a:solidFill>
                  <a:srgbClr val="000000"/>
                </a:solidFill>
                <a:round/>
                <a:headEnd/>
                <a:tailEnd/>
              </a:ln>
              <a:solidFill>
                <a:srgbClr val="FF0000"/>
              </a:solidFill>
              <a:effectLst/>
              <a:latin typeface="Arial Black" pitchFamily="34" charset="0"/>
              <a:cs typeface="Calibri" pitchFamily="34" charset="0"/>
            </a:endParaRPr>
          </a:p>
        </p:txBody>
      </p:sp>
    </p:spTree>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Shape 2024"/>
        <p:cNvGrpSpPr/>
        <p:nvPr/>
      </p:nvGrpSpPr>
      <p:grpSpPr>
        <a:xfrm>
          <a:off x="0" y="0"/>
          <a:ext cx="0" cy="0"/>
          <a:chOff x="0" y="0"/>
          <a:chExt cx="0" cy="0"/>
        </a:xfrm>
      </p:grpSpPr>
      <p:pic>
        <p:nvPicPr>
          <p:cNvPr id="2025" name="Google Shape;2025;p114" descr="lord-jesus-christ-coming-293608.gif"/>
          <p:cNvPicPr preferRelativeResize="0"/>
          <p:nvPr/>
        </p:nvPicPr>
        <p:blipFill rotWithShape="1">
          <a:blip r:embed="rId3">
            <a:alphaModFix/>
          </a:blip>
          <a:srcRect b="36140"/>
          <a:stretch/>
        </p:blipFill>
        <p:spPr>
          <a:xfrm>
            <a:off x="2786608" y="1827642"/>
            <a:ext cx="3657600" cy="3401558"/>
          </a:xfrm>
          <a:prstGeom prst="star32">
            <a:avLst>
              <a:gd name="adj" fmla="val 37500"/>
            </a:avLst>
          </a:prstGeom>
          <a:noFill/>
          <a:ln>
            <a:noFill/>
          </a:ln>
        </p:spPr>
      </p:pic>
      <p:sp>
        <p:nvSpPr>
          <p:cNvPr id="2027" name="Google Shape;2027;p114"/>
          <p:cNvSpPr txBox="1"/>
          <p:nvPr/>
        </p:nvSpPr>
        <p:spPr>
          <a:xfrm>
            <a:off x="5148064" y="188640"/>
            <a:ext cx="4032448"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10714"/>
              </a:lnSpc>
              <a:spcBef>
                <a:spcPts val="0"/>
              </a:spcBef>
              <a:spcAft>
                <a:spcPts val="0"/>
              </a:spcAft>
              <a:buClr>
                <a:schemeClr val="dk2"/>
              </a:buClr>
              <a:buSzPts val="2800"/>
              <a:buFont typeface="Calibri"/>
              <a:buNone/>
            </a:pPr>
            <a:r>
              <a:rPr lang="en-US" sz="2800" b="1" i="0" u="none" strike="noStrike" cap="none">
                <a:solidFill>
                  <a:schemeClr val="dk2"/>
                </a:solidFill>
                <a:latin typeface="Calibri"/>
                <a:ea typeface="Calibri"/>
                <a:cs typeface="Calibri"/>
                <a:sym typeface="Calibri"/>
              </a:rPr>
              <a:t/>
            </a:r>
            <a:br>
              <a:rPr lang="en-US" sz="2800" b="1" i="0" u="none" strike="noStrike" cap="none">
                <a:solidFill>
                  <a:schemeClr val="dk2"/>
                </a:solidFill>
                <a:latin typeface="Calibri"/>
                <a:ea typeface="Calibri"/>
                <a:cs typeface="Calibri"/>
                <a:sym typeface="Calibri"/>
              </a:rPr>
            </a:br>
            <a:endParaRPr sz="2800" b="0" i="0" u="none" strike="noStrike" cap="none">
              <a:solidFill>
                <a:schemeClr val="dk2"/>
              </a:solidFill>
              <a:latin typeface="Calibri"/>
              <a:ea typeface="Calibri"/>
              <a:cs typeface="Calibri"/>
              <a:sym typeface="Calibri"/>
            </a:endParaRPr>
          </a:p>
        </p:txBody>
      </p:sp>
      <p:sp>
        <p:nvSpPr>
          <p:cNvPr id="2028" name="Google Shape;2028;p114"/>
          <p:cNvSpPr txBox="1"/>
          <p:nvPr/>
        </p:nvSpPr>
        <p:spPr>
          <a:xfrm>
            <a:off x="3635896" y="4437112"/>
            <a:ext cx="1944216"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D8D8D8"/>
                </a:solidFill>
                <a:latin typeface="Arial"/>
                <a:ea typeface="Arial"/>
                <a:cs typeface="Arial"/>
                <a:sym typeface="Arial"/>
              </a:rPr>
              <a:t>Jesus © GospelGifs.com </a:t>
            </a:r>
            <a:endParaRPr/>
          </a:p>
          <a:p>
            <a:pPr marL="0" marR="0" lvl="0" indent="0" algn="ctr" rtl="0">
              <a:spcBef>
                <a:spcPts val="0"/>
              </a:spcBef>
              <a:spcAft>
                <a:spcPts val="0"/>
              </a:spcAft>
              <a:buNone/>
            </a:pPr>
            <a:r>
              <a:rPr lang="en-US" sz="900">
                <a:solidFill>
                  <a:srgbClr val="D8D8D8"/>
                </a:solidFill>
                <a:latin typeface="Arial"/>
                <a:ea typeface="Arial"/>
                <a:cs typeface="Arial"/>
                <a:sym typeface="Arial"/>
              </a:rPr>
              <a:t>with permission</a:t>
            </a:r>
            <a:endParaRPr/>
          </a:p>
        </p:txBody>
      </p:sp>
      <p:sp>
        <p:nvSpPr>
          <p:cNvPr id="2029" name="Google Shape;2029;p114"/>
          <p:cNvSpPr/>
          <p:nvPr/>
        </p:nvSpPr>
        <p:spPr>
          <a:xfrm>
            <a:off x="4499992" y="3068960"/>
            <a:ext cx="274320" cy="13716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030" name="Google Shape;2030;p114"/>
          <p:cNvSpPr/>
          <p:nvPr/>
        </p:nvSpPr>
        <p:spPr>
          <a:xfrm rot="-5400000">
            <a:off x="4495408" y="2795776"/>
            <a:ext cx="274320" cy="128016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031" name="Google Shape;2031;p114"/>
          <p:cNvSpPr txBox="1"/>
          <p:nvPr/>
        </p:nvSpPr>
        <p:spPr>
          <a:xfrm>
            <a:off x="3923928" y="3212976"/>
            <a:ext cx="1440160" cy="43088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200" b="1">
              <a:solidFill>
                <a:schemeClr val="lt1"/>
              </a:solidFill>
              <a:latin typeface="Arial"/>
              <a:ea typeface="Arial"/>
              <a:cs typeface="Arial"/>
              <a:sym typeface="Arial"/>
            </a:endParaRPr>
          </a:p>
          <a:p>
            <a:pPr marL="0" marR="0" lvl="0" indent="0" algn="ctr" rtl="0">
              <a:spcBef>
                <a:spcPts val="0"/>
              </a:spcBef>
              <a:spcAft>
                <a:spcPts val="0"/>
              </a:spcAft>
              <a:buNone/>
            </a:pPr>
            <a:r>
              <a:rPr lang="en-US" sz="2000" b="1">
                <a:solidFill>
                  <a:schemeClr val="lt1"/>
                </a:solidFill>
                <a:latin typeface="Calibri"/>
                <a:ea typeface="Calibri"/>
                <a:cs typeface="Calibri"/>
                <a:sym typeface="Calibri"/>
              </a:rPr>
              <a:t>Je fais pour</a:t>
            </a:r>
            <a:endParaRPr sz="2000" b="1">
              <a:solidFill>
                <a:schemeClr val="lt1"/>
              </a:solidFill>
              <a:latin typeface="Calibri"/>
              <a:ea typeface="Calibri"/>
              <a:cs typeface="Calibri"/>
              <a:sym typeface="Calibri"/>
            </a:endParaRPr>
          </a:p>
        </p:txBody>
      </p:sp>
      <p:sp>
        <p:nvSpPr>
          <p:cNvPr id="2032" name="Google Shape;2032;p114"/>
          <p:cNvSpPr txBox="1"/>
          <p:nvPr/>
        </p:nvSpPr>
        <p:spPr>
          <a:xfrm>
            <a:off x="4436368" y="3573016"/>
            <a:ext cx="423664" cy="80021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600" b="1">
              <a:solidFill>
                <a:schemeClr val="lt1"/>
              </a:solidFill>
              <a:latin typeface="Calibri"/>
              <a:ea typeface="Calibri"/>
              <a:cs typeface="Calibri"/>
              <a:sym typeface="Calibri"/>
            </a:endParaRPr>
          </a:p>
          <a:p>
            <a:pPr marL="0" marR="0" lvl="0" indent="0" algn="ctr" rtl="0">
              <a:lnSpc>
                <a:spcPct val="80000"/>
              </a:lnSpc>
              <a:spcBef>
                <a:spcPts val="0"/>
              </a:spcBef>
              <a:spcAft>
                <a:spcPts val="0"/>
              </a:spcAft>
              <a:buNone/>
            </a:pPr>
            <a:r>
              <a:rPr lang="en-US" sz="2000" b="1">
                <a:solidFill>
                  <a:schemeClr val="lt1"/>
                </a:solidFill>
                <a:latin typeface="Calibri"/>
                <a:ea typeface="Calibri"/>
                <a:cs typeface="Calibri"/>
                <a:sym typeface="Calibri"/>
              </a:rPr>
              <a:t>t</a:t>
            </a:r>
            <a:endParaRPr/>
          </a:p>
          <a:p>
            <a:pPr marL="0" marR="0" lvl="0" indent="0" algn="ctr" rtl="0">
              <a:lnSpc>
                <a:spcPct val="80000"/>
              </a:lnSpc>
              <a:spcBef>
                <a:spcPts val="0"/>
              </a:spcBef>
              <a:spcAft>
                <a:spcPts val="0"/>
              </a:spcAft>
              <a:buNone/>
            </a:pPr>
            <a:r>
              <a:rPr lang="en-US" sz="2000" b="1">
                <a:solidFill>
                  <a:schemeClr val="lt1"/>
                </a:solidFill>
                <a:latin typeface="Calibri"/>
                <a:ea typeface="Calibri"/>
                <a:cs typeface="Calibri"/>
                <a:sym typeface="Calibri"/>
              </a:rPr>
              <a:t>o</a:t>
            </a:r>
            <a:endParaRPr/>
          </a:p>
          <a:p>
            <a:pPr marL="0" marR="0" lvl="0" indent="0" algn="ctr" rtl="0">
              <a:lnSpc>
                <a:spcPct val="80000"/>
              </a:lnSpc>
              <a:spcBef>
                <a:spcPts val="0"/>
              </a:spcBef>
              <a:spcAft>
                <a:spcPts val="0"/>
              </a:spcAft>
              <a:buNone/>
            </a:pPr>
            <a:r>
              <a:rPr lang="en-US" sz="2000" b="1">
                <a:solidFill>
                  <a:schemeClr val="lt1"/>
                </a:solidFill>
                <a:latin typeface="Calibri"/>
                <a:ea typeface="Calibri"/>
                <a:cs typeface="Calibri"/>
                <a:sym typeface="Calibri"/>
              </a:rPr>
              <a:t>i</a:t>
            </a:r>
            <a:endParaRPr sz="2000" b="1">
              <a:solidFill>
                <a:schemeClr val="lt1"/>
              </a:solidFill>
              <a:latin typeface="Calibri"/>
              <a:ea typeface="Calibri"/>
              <a:cs typeface="Calibri"/>
              <a:sym typeface="Calibri"/>
            </a:endParaRPr>
          </a:p>
        </p:txBody>
      </p:sp>
      <p:sp>
        <p:nvSpPr>
          <p:cNvPr id="11" name="WordArt 2"/>
          <p:cNvSpPr>
            <a:spLocks noChangeArrowheads="1" noChangeShapeType="1" noTextEdit="1"/>
          </p:cNvSpPr>
          <p:nvPr/>
        </p:nvSpPr>
        <p:spPr bwMode="auto">
          <a:xfrm>
            <a:off x="3131840" y="2636912"/>
            <a:ext cx="2951232" cy="2376264"/>
          </a:xfrm>
          <a:prstGeom prst="rect">
            <a:avLst/>
          </a:prstGeom>
        </p:spPr>
        <p:txBody>
          <a:bodyPr wrap="square" fromWordArt="1">
            <a:prstTxWarp prst="textButton">
              <a:avLst>
                <a:gd name="adj" fmla="val 9667186"/>
              </a:avLst>
            </a:prstTxWarp>
          </a:bodyPr>
          <a:lstStyle/>
          <a:p>
            <a:pPr algn="ctr"/>
            <a:endParaRPr lang="en-CA" sz="1600" kern="10" dirty="0" smtClean="0">
              <a:ln w="9525">
                <a:solidFill>
                  <a:srgbClr val="000000"/>
                </a:solidFill>
                <a:round/>
                <a:headEnd/>
                <a:tailEnd/>
              </a:ln>
              <a:solidFill>
                <a:srgbClr val="FF0000"/>
              </a:solidFill>
              <a:latin typeface="Arial Black" pitchFamily="34" charset="0"/>
              <a:cs typeface="Calibri" pitchFamily="34" charset="0"/>
            </a:endParaRPr>
          </a:p>
          <a:p>
            <a:pPr algn="ctr" rtl="0"/>
            <a:endParaRPr lang="en-CA" sz="1600" kern="10" dirty="0" smtClean="0">
              <a:ln w="9525">
                <a:solidFill>
                  <a:srgbClr val="000000"/>
                </a:solidFill>
                <a:round/>
                <a:headEnd/>
                <a:tailEnd/>
              </a:ln>
              <a:solidFill>
                <a:srgbClr val="FF0000"/>
              </a:solidFill>
              <a:latin typeface="Arial Black" pitchFamily="34" charset="0"/>
              <a:cs typeface="Calibri" pitchFamily="34" charset="0"/>
            </a:endParaRPr>
          </a:p>
          <a:p>
            <a:pPr algn="ctr" rtl="0"/>
            <a:endParaRPr lang="en-CA" sz="1600" kern="10" dirty="0" smtClean="0">
              <a:ln w="9525">
                <a:solidFill>
                  <a:srgbClr val="000000"/>
                </a:solidFill>
                <a:round/>
                <a:headEnd/>
                <a:tailEnd/>
              </a:ln>
              <a:solidFill>
                <a:srgbClr val="FF0000"/>
              </a:solidFill>
              <a:latin typeface="Arial Black" pitchFamily="34" charset="0"/>
              <a:cs typeface="Calibri" pitchFamily="34" charset="0"/>
            </a:endParaRPr>
          </a:p>
          <a:p>
            <a:pPr algn="ctr" rtl="0"/>
            <a:endParaRPr lang="en-CA" sz="1600" kern="10" dirty="0">
              <a:ln w="9525">
                <a:solidFill>
                  <a:srgbClr val="000000"/>
                </a:solidFill>
                <a:round/>
                <a:headEnd/>
                <a:tailEnd/>
              </a:ln>
              <a:solidFill>
                <a:srgbClr val="FF0000"/>
              </a:solidFill>
              <a:latin typeface="Arial Black" pitchFamily="34" charset="0"/>
              <a:cs typeface="Calibri" pitchFamily="34" charset="0"/>
            </a:endParaRPr>
          </a:p>
          <a:p>
            <a:pPr algn="ctr"/>
            <a:r>
              <a:rPr lang="fr-FR" sz="1600" kern="10" dirty="0" smtClean="0">
                <a:ln w="9525">
                  <a:solidFill>
                    <a:srgbClr val="000000"/>
                  </a:solidFill>
                  <a:round/>
                  <a:headEnd/>
                  <a:tailEnd/>
                </a:ln>
                <a:solidFill>
                  <a:srgbClr val="FF0000"/>
                </a:solidFill>
                <a:latin typeface="Arial Black" pitchFamily="34" charset="0"/>
                <a:cs typeface="Calibri" pitchFamily="34" charset="0"/>
              </a:rPr>
              <a:t>plénitude du salut de Dieu</a:t>
            </a:r>
            <a:endParaRPr lang="en-CA" sz="1600" kern="10" spc="0" dirty="0">
              <a:ln w="9525">
                <a:solidFill>
                  <a:srgbClr val="000000"/>
                </a:solidFill>
                <a:round/>
                <a:headEnd/>
                <a:tailEnd/>
              </a:ln>
              <a:solidFill>
                <a:srgbClr val="FF0000"/>
              </a:solidFill>
              <a:effectLst/>
              <a:latin typeface="Arial Black" pitchFamily="34" charset="0"/>
              <a:cs typeface="Calibri" pitchFamily="34" charset="0"/>
            </a:endParaRPr>
          </a:p>
        </p:txBody>
      </p:sp>
      <p:sp>
        <p:nvSpPr>
          <p:cNvPr id="12" name="Text Box 5"/>
          <p:cNvSpPr txBox="1">
            <a:spLocks noChangeArrowheads="1"/>
          </p:cNvSpPr>
          <p:nvPr/>
        </p:nvSpPr>
        <p:spPr bwMode="auto">
          <a:xfrm>
            <a:off x="35496" y="44624"/>
            <a:ext cx="9036496" cy="6669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lnSpc>
                <a:spcPts val="1400"/>
              </a:lnSpc>
            </a:pPr>
            <a:r>
              <a:rPr lang="fr-CA" sz="1600" b="1" dirty="0" smtClean="0">
                <a:solidFill>
                  <a:schemeClr val="bg2"/>
                </a:solidFill>
                <a:latin typeface="Calibri" pitchFamily="34" charset="0"/>
                <a:cs typeface="Calibri" pitchFamily="34" charset="0"/>
              </a:rPr>
              <a:t>déclaré juste en Christ la justice de Dieu</a:t>
            </a:r>
            <a:endParaRPr lang="en-US" sz="1600" b="1" dirty="0" smtClean="0">
              <a:solidFill>
                <a:schemeClr val="bg2"/>
              </a:solidFill>
              <a:latin typeface="Calibri" pitchFamily="34" charset="0"/>
              <a:cs typeface="Calibri" pitchFamily="34" charset="0"/>
            </a:endParaRPr>
          </a:p>
          <a:p>
            <a:pPr algn="ctr">
              <a:lnSpc>
                <a:spcPts val="1400"/>
              </a:lnSpc>
            </a:pPr>
            <a:r>
              <a:rPr lang="en-US" sz="1600" dirty="0" err="1" smtClean="0">
                <a:solidFill>
                  <a:schemeClr val="bg2"/>
                </a:solidFill>
                <a:latin typeface="Calibri" pitchFamily="34" charset="0"/>
                <a:cs typeface="Calibri" pitchFamily="34" charset="0"/>
              </a:rPr>
              <a:t>rançon</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racheté</a:t>
            </a:r>
            <a:r>
              <a:rPr lang="en-US" sz="1600" dirty="0" smtClean="0">
                <a:solidFill>
                  <a:schemeClr val="bg2"/>
                </a:solidFill>
                <a:latin typeface="Calibri" pitchFamily="34" charset="0"/>
                <a:cs typeface="Calibri" pitchFamily="34" charset="0"/>
              </a:rPr>
              <a:t>         P</a:t>
            </a:r>
            <a:r>
              <a:rPr lang="fr-FR" sz="1600" dirty="0" err="1" smtClean="0">
                <a:solidFill>
                  <a:schemeClr val="bg2"/>
                </a:solidFill>
                <a:latin typeface="Calibri" pitchFamily="34" charset="0"/>
                <a:cs typeface="Calibri" pitchFamily="34" charset="0"/>
              </a:rPr>
              <a:t>âques</a:t>
            </a:r>
            <a:r>
              <a:rPr lang="fr-FR" sz="1600" dirty="0" smtClean="0">
                <a:solidFill>
                  <a:schemeClr val="bg2"/>
                </a:solidFill>
                <a:latin typeface="Calibri" pitchFamily="34" charset="0"/>
                <a:cs typeface="Calibri" pitchFamily="34" charset="0"/>
              </a:rPr>
              <a:t> et </a:t>
            </a:r>
            <a:r>
              <a:rPr lang="en-US" sz="1600" dirty="0" err="1" smtClean="0">
                <a:solidFill>
                  <a:schemeClr val="bg2"/>
                </a:solidFill>
                <a:latin typeface="Calibri" pitchFamily="34" charset="0"/>
                <a:cs typeface="Calibri" pitchFamily="34" charset="0"/>
              </a:rPr>
              <a:t>péché</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expié</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colère</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détournée</a:t>
            </a:r>
            <a:endParaRPr lang="en-US" sz="1600" dirty="0" smtClean="0">
              <a:solidFill>
                <a:schemeClr val="bg2"/>
              </a:solidFill>
              <a:latin typeface="Calibri" pitchFamily="34" charset="0"/>
              <a:cs typeface="Calibri" pitchFamily="34" charset="0"/>
            </a:endParaRPr>
          </a:p>
          <a:p>
            <a:pPr algn="ctr">
              <a:lnSpc>
                <a:spcPts val="1400"/>
              </a:lnSpc>
            </a:pPr>
            <a:r>
              <a:rPr lang="en-US" sz="1600" dirty="0" err="1" smtClean="0">
                <a:solidFill>
                  <a:schemeClr val="bg2"/>
                </a:solidFill>
                <a:latin typeface="Calibri" pitchFamily="34" charset="0"/>
                <a:cs typeface="Calibri" pitchFamily="34" charset="0"/>
              </a:rPr>
              <a:t>pardonné</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paix</a:t>
            </a:r>
            <a:r>
              <a:rPr lang="en-US" sz="1600" dirty="0" smtClean="0">
                <a:solidFill>
                  <a:schemeClr val="bg2"/>
                </a:solidFill>
                <a:latin typeface="Calibri" pitchFamily="34" charset="0"/>
                <a:cs typeface="Calibri" pitchFamily="34" charset="0"/>
              </a:rPr>
              <a:t> avec </a:t>
            </a:r>
            <a:r>
              <a:rPr lang="en-US" sz="1600" dirty="0" err="1" smtClean="0">
                <a:solidFill>
                  <a:schemeClr val="bg2"/>
                </a:solidFill>
                <a:latin typeface="Calibri" pitchFamily="34" charset="0"/>
                <a:cs typeface="Calibri" pitchFamily="34" charset="0"/>
              </a:rPr>
              <a:t>Dieu</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réconcilié</a:t>
            </a:r>
            <a:r>
              <a:rPr lang="en-US" sz="1600" dirty="0" smtClean="0">
                <a:solidFill>
                  <a:schemeClr val="bg2"/>
                </a:solidFill>
                <a:latin typeface="Calibri" pitchFamily="34" charset="0"/>
                <a:cs typeface="Calibri" pitchFamily="34" charset="0"/>
              </a:rPr>
              <a:t>   vie </a:t>
            </a:r>
            <a:r>
              <a:rPr lang="en-US" sz="1600" dirty="0" err="1" smtClean="0">
                <a:solidFill>
                  <a:schemeClr val="bg2"/>
                </a:solidFill>
                <a:latin typeface="Calibri" pitchFamily="34" charset="0"/>
                <a:cs typeface="Calibri" pitchFamily="34" charset="0"/>
              </a:rPr>
              <a:t>éternelle</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adopté</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accueilli</a:t>
            </a:r>
            <a:endParaRPr lang="en-US" sz="1600" dirty="0" smtClean="0">
              <a:solidFill>
                <a:schemeClr val="bg2"/>
              </a:solidFill>
              <a:latin typeface="Calibri" pitchFamily="34" charset="0"/>
              <a:cs typeface="Calibri" pitchFamily="34" charset="0"/>
            </a:endParaRPr>
          </a:p>
          <a:p>
            <a:pPr algn="ctr">
              <a:lnSpc>
                <a:spcPts val="1400"/>
              </a:lnSpc>
            </a:pPr>
            <a:r>
              <a:rPr lang="en-CA" altLang="ko-KR" sz="1600" dirty="0" smtClean="0">
                <a:solidFill>
                  <a:schemeClr val="bg2"/>
                </a:solidFill>
                <a:latin typeface="Calibri" pitchFamily="34" charset="0"/>
                <a:ea typeface="Malgun Gothic" pitchFamily="34" charset="-127"/>
                <a:cs typeface="Calibri" pitchFamily="34" charset="0"/>
              </a:rPr>
              <a:t> </a:t>
            </a:r>
            <a:r>
              <a:rPr lang="fr-FR" sz="1600" dirty="0" smtClean="0">
                <a:solidFill>
                  <a:schemeClr val="bg2"/>
                </a:solidFill>
                <a:latin typeface="Calibri" pitchFamily="34" charset="0"/>
                <a:cs typeface="Calibri" pitchFamily="34" charset="0"/>
              </a:rPr>
              <a:t>rempli et complet en Christ la plénitude de Dieu     </a:t>
            </a:r>
            <a:r>
              <a:rPr lang="fr-CA" sz="1600" dirty="0" smtClean="0">
                <a:solidFill>
                  <a:schemeClr val="bg2"/>
                </a:solidFill>
                <a:latin typeface="Calibri" pitchFamily="34" charset="0"/>
                <a:cs typeface="Calibri" pitchFamily="34" charset="0"/>
              </a:rPr>
              <a:t>béni de toute bénédiction</a:t>
            </a:r>
            <a:endParaRPr lang="en-US" sz="1600" dirty="0" smtClean="0">
              <a:solidFill>
                <a:schemeClr val="bg2"/>
              </a:solidFill>
              <a:latin typeface="Calibri" pitchFamily="34" charset="0"/>
              <a:cs typeface="Calibri" pitchFamily="34" charset="0"/>
            </a:endParaRPr>
          </a:p>
          <a:p>
            <a:pPr algn="ctr">
              <a:lnSpc>
                <a:spcPts val="1400"/>
              </a:lnSpc>
            </a:pPr>
            <a:r>
              <a:rPr lang="en-US" sz="1600" dirty="0" smtClean="0">
                <a:solidFill>
                  <a:schemeClr val="bg2"/>
                </a:solidFill>
                <a:latin typeface="Calibri" pitchFamily="34" charset="0"/>
                <a:cs typeface="Calibri" pitchFamily="34" charset="0"/>
              </a:rPr>
              <a:t>Christ ma </a:t>
            </a:r>
            <a:r>
              <a:rPr lang="en-US" sz="1600" dirty="0" err="1" smtClean="0">
                <a:solidFill>
                  <a:schemeClr val="bg2"/>
                </a:solidFill>
                <a:latin typeface="Calibri" pitchFamily="34" charset="0"/>
                <a:cs typeface="Calibri" pitchFamily="34" charset="0"/>
              </a:rPr>
              <a:t>sagesse</a:t>
            </a:r>
            <a:r>
              <a:rPr lang="en-US" sz="1600" dirty="0" smtClean="0">
                <a:solidFill>
                  <a:schemeClr val="bg2"/>
                </a:solidFill>
                <a:latin typeface="Calibri" pitchFamily="34" charset="0"/>
                <a:cs typeface="Calibri" pitchFamily="34" charset="0"/>
              </a:rPr>
              <a:t> de </a:t>
            </a:r>
            <a:r>
              <a:rPr lang="en-US" sz="1600" dirty="0" err="1" smtClean="0">
                <a:solidFill>
                  <a:schemeClr val="bg2"/>
                </a:solidFill>
                <a:latin typeface="Calibri" pitchFamily="34" charset="0"/>
                <a:cs typeface="Calibri" pitchFamily="34" charset="0"/>
              </a:rPr>
              <a:t>Dieu</a:t>
            </a:r>
            <a:r>
              <a:rPr lang="en-US" sz="1600" dirty="0" smtClean="0">
                <a:solidFill>
                  <a:schemeClr val="bg2"/>
                </a:solidFill>
                <a:latin typeface="Calibri" pitchFamily="34" charset="0"/>
                <a:cs typeface="Calibri" pitchFamily="34" charset="0"/>
              </a:rPr>
              <a:t>, justice et sanctification et </a:t>
            </a:r>
            <a:r>
              <a:rPr lang="en-US" sz="1600" dirty="0" err="1" smtClean="0">
                <a:solidFill>
                  <a:schemeClr val="bg2"/>
                </a:solidFill>
                <a:latin typeface="Calibri" pitchFamily="34" charset="0"/>
                <a:cs typeface="Calibri" pitchFamily="34" charset="0"/>
              </a:rPr>
              <a:t>rédemption</a:t>
            </a:r>
            <a:endParaRPr lang="en-US" sz="1600" dirty="0" smtClean="0">
              <a:solidFill>
                <a:schemeClr val="bg2"/>
              </a:solidFill>
              <a:latin typeface="Calibri" pitchFamily="34" charset="0"/>
              <a:cs typeface="Calibri" pitchFamily="34" charset="0"/>
            </a:endParaRPr>
          </a:p>
          <a:p>
            <a:pPr algn="ctr">
              <a:lnSpc>
                <a:spcPts val="1400"/>
              </a:lnSpc>
            </a:pPr>
            <a:r>
              <a:rPr lang="en-US" sz="1600" dirty="0" err="1" smtClean="0">
                <a:solidFill>
                  <a:schemeClr val="bg2"/>
                </a:solidFill>
                <a:latin typeface="Calibri" pitchFamily="34" charset="0"/>
                <a:cs typeface="Calibri" pitchFamily="34" charset="0"/>
              </a:rPr>
              <a:t>délivré</a:t>
            </a:r>
            <a:r>
              <a:rPr lang="en-US" sz="1600" dirty="0" smtClean="0">
                <a:solidFill>
                  <a:schemeClr val="bg2"/>
                </a:solidFill>
                <a:latin typeface="Calibri" pitchFamily="34" charset="0"/>
                <a:cs typeface="Calibri" pitchFamily="34" charset="0"/>
              </a:rPr>
              <a:t> des </a:t>
            </a:r>
            <a:r>
              <a:rPr lang="en-US" sz="1600" dirty="0" err="1" smtClean="0">
                <a:solidFill>
                  <a:schemeClr val="bg2"/>
                </a:solidFill>
                <a:latin typeface="Calibri" pitchFamily="34" charset="0"/>
                <a:cs typeface="Calibri" pitchFamily="34" charset="0"/>
              </a:rPr>
              <a:t>ténèbres</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dans</a:t>
            </a:r>
            <a:r>
              <a:rPr lang="fr-FR" sz="1600" dirty="0" smtClean="0">
                <a:solidFill>
                  <a:schemeClr val="bg2"/>
                </a:solidFill>
                <a:latin typeface="Calibri" pitchFamily="34" charset="0"/>
                <a:cs typeface="Calibri" pitchFamily="34" charset="0"/>
              </a:rPr>
              <a:t> la lumière du royaume du Fils          </a:t>
            </a:r>
            <a:r>
              <a:rPr lang="en-US" sz="1600" dirty="0" smtClean="0">
                <a:solidFill>
                  <a:schemeClr val="bg2"/>
                </a:solidFill>
                <a:latin typeface="Calibri" pitchFamily="34" charset="0"/>
                <a:cs typeface="Calibri" pitchFamily="34" charset="0"/>
              </a:rPr>
              <a:t>en Christ et Christ en nous</a:t>
            </a:r>
          </a:p>
          <a:p>
            <a:pPr algn="ctr">
              <a:lnSpc>
                <a:spcPts val="1400"/>
              </a:lnSpc>
            </a:pPr>
            <a:r>
              <a:rPr lang="en-US" sz="1600" dirty="0" smtClean="0">
                <a:solidFill>
                  <a:schemeClr val="bg2"/>
                </a:solidFill>
                <a:latin typeface="Calibri" pitchFamily="34" charset="0"/>
                <a:cs typeface="Calibri" pitchFamily="34" charset="0"/>
              </a:rPr>
              <a:t>en </a:t>
            </a:r>
            <a:r>
              <a:rPr lang="en-US" sz="1600" dirty="0" err="1" smtClean="0">
                <a:solidFill>
                  <a:schemeClr val="bg2"/>
                </a:solidFill>
                <a:latin typeface="Calibri" pitchFamily="34" charset="0"/>
                <a:cs typeface="Calibri" pitchFamily="34" charset="0"/>
              </a:rPr>
              <a:t>l’Esprit</a:t>
            </a:r>
            <a:r>
              <a:rPr lang="en-US" sz="1600" dirty="0" smtClean="0">
                <a:solidFill>
                  <a:schemeClr val="bg2"/>
                </a:solidFill>
                <a:latin typeface="Calibri" pitchFamily="34" charset="0"/>
                <a:cs typeface="Calibri" pitchFamily="34" charset="0"/>
              </a:rPr>
              <a:t> Saint et </a:t>
            </a:r>
            <a:r>
              <a:rPr lang="en-US" sz="1600" dirty="0" err="1" smtClean="0">
                <a:solidFill>
                  <a:schemeClr val="bg2"/>
                </a:solidFill>
                <a:latin typeface="Calibri" pitchFamily="34" charset="0"/>
                <a:cs typeface="Calibri" pitchFamily="34" charset="0"/>
              </a:rPr>
              <a:t>L’Esprit</a:t>
            </a:r>
            <a:r>
              <a:rPr lang="en-US" sz="1600" dirty="0" smtClean="0">
                <a:solidFill>
                  <a:schemeClr val="bg2"/>
                </a:solidFill>
                <a:latin typeface="Calibri" pitchFamily="34" charset="0"/>
                <a:cs typeface="Calibri" pitchFamily="34" charset="0"/>
              </a:rPr>
              <a:t> en nous, le temple de </a:t>
            </a:r>
            <a:r>
              <a:rPr lang="en-US" sz="1600" dirty="0" err="1" smtClean="0">
                <a:solidFill>
                  <a:schemeClr val="bg2"/>
                </a:solidFill>
                <a:latin typeface="Calibri" pitchFamily="34" charset="0"/>
                <a:cs typeface="Calibri" pitchFamily="34" charset="0"/>
              </a:rPr>
              <a:t>Dieu</a:t>
            </a:r>
            <a:r>
              <a:rPr lang="en-US" sz="1600" dirty="0" smtClean="0">
                <a:solidFill>
                  <a:schemeClr val="bg2"/>
                </a:solidFill>
                <a:latin typeface="Calibri" pitchFamily="34" charset="0"/>
                <a:cs typeface="Calibri" pitchFamily="34" charset="0"/>
              </a:rPr>
              <a:t>                  en le </a:t>
            </a:r>
            <a:r>
              <a:rPr lang="en-US" sz="1600" dirty="0" err="1" smtClean="0">
                <a:solidFill>
                  <a:schemeClr val="bg2"/>
                </a:solidFill>
                <a:latin typeface="Calibri" pitchFamily="34" charset="0"/>
                <a:cs typeface="Calibri" pitchFamily="34" charset="0"/>
              </a:rPr>
              <a:t>Père</a:t>
            </a:r>
            <a:r>
              <a:rPr lang="en-US" sz="1600" dirty="0" smtClean="0">
                <a:solidFill>
                  <a:schemeClr val="bg2"/>
                </a:solidFill>
                <a:latin typeface="Calibri" pitchFamily="34" charset="0"/>
                <a:cs typeface="Calibri" pitchFamily="34" charset="0"/>
              </a:rPr>
              <a:t> et le </a:t>
            </a:r>
            <a:r>
              <a:rPr lang="en-US" sz="1600" dirty="0" err="1" smtClean="0">
                <a:solidFill>
                  <a:schemeClr val="bg2"/>
                </a:solidFill>
                <a:latin typeface="Calibri" pitchFamily="34" charset="0"/>
                <a:cs typeface="Calibri" pitchFamily="34" charset="0"/>
              </a:rPr>
              <a:t>Père</a:t>
            </a:r>
            <a:r>
              <a:rPr lang="en-US" sz="1600" dirty="0" smtClean="0">
                <a:solidFill>
                  <a:schemeClr val="bg2"/>
                </a:solidFill>
                <a:latin typeface="Calibri" pitchFamily="34" charset="0"/>
                <a:cs typeface="Calibri" pitchFamily="34" charset="0"/>
              </a:rPr>
              <a:t> en nous</a:t>
            </a:r>
          </a:p>
          <a:p>
            <a:pPr algn="ctr">
              <a:lnSpc>
                <a:spcPts val="1400"/>
              </a:lnSpc>
            </a:pPr>
            <a:r>
              <a:rPr lang="en-US" sz="1600" dirty="0" err="1" smtClean="0">
                <a:solidFill>
                  <a:schemeClr val="bg2"/>
                </a:solidFill>
                <a:latin typeface="Calibri" pitchFamily="34" charset="0"/>
                <a:cs typeface="Calibri" pitchFamily="34" charset="0"/>
              </a:rPr>
              <a:t>immergé</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dans</a:t>
            </a:r>
            <a:r>
              <a:rPr lang="en-US" sz="1600" dirty="0" smtClean="0">
                <a:solidFill>
                  <a:schemeClr val="bg2"/>
                </a:solidFill>
                <a:latin typeface="Calibri" pitchFamily="34" charset="0"/>
                <a:cs typeface="Calibri" pitchFamily="34" charset="0"/>
              </a:rPr>
              <a:t> le </a:t>
            </a:r>
            <a:r>
              <a:rPr lang="en-US" sz="1600" dirty="0" err="1" smtClean="0">
                <a:solidFill>
                  <a:schemeClr val="bg2"/>
                </a:solidFill>
                <a:latin typeface="Calibri" pitchFamily="34" charset="0"/>
                <a:cs typeface="Calibri" pitchFamily="34" charset="0"/>
              </a:rPr>
              <a:t>Père</a:t>
            </a:r>
            <a:r>
              <a:rPr lang="en-US" sz="1600" dirty="0" smtClean="0">
                <a:solidFill>
                  <a:schemeClr val="bg2"/>
                </a:solidFill>
                <a:latin typeface="Calibri" pitchFamily="34" charset="0"/>
                <a:cs typeface="Calibri" pitchFamily="34" charset="0"/>
              </a:rPr>
              <a:t>, le </a:t>
            </a:r>
            <a:r>
              <a:rPr lang="en-US" sz="1600" dirty="0" err="1" smtClean="0">
                <a:solidFill>
                  <a:schemeClr val="bg2"/>
                </a:solidFill>
                <a:latin typeface="Calibri" pitchFamily="34" charset="0"/>
                <a:cs typeface="Calibri" pitchFamily="34" charset="0"/>
              </a:rPr>
              <a:t>Fils</a:t>
            </a:r>
            <a:r>
              <a:rPr lang="en-US" sz="1600" dirty="0" smtClean="0">
                <a:solidFill>
                  <a:schemeClr val="bg2"/>
                </a:solidFill>
                <a:latin typeface="Calibri" pitchFamily="34" charset="0"/>
                <a:cs typeface="Calibri" pitchFamily="34" charset="0"/>
              </a:rPr>
              <a:t> et </a:t>
            </a:r>
            <a:r>
              <a:rPr lang="en-US" sz="1600" dirty="0" err="1" smtClean="0">
                <a:solidFill>
                  <a:schemeClr val="bg2"/>
                </a:solidFill>
                <a:latin typeface="Calibri" pitchFamily="34" charset="0"/>
                <a:cs typeface="Calibri" pitchFamily="34" charset="0"/>
              </a:rPr>
              <a:t>l’Esprit</a:t>
            </a:r>
            <a:r>
              <a:rPr lang="en-US" sz="1600" dirty="0" smtClean="0">
                <a:solidFill>
                  <a:schemeClr val="bg2"/>
                </a:solidFill>
                <a:latin typeface="Calibri" pitchFamily="34" charset="0"/>
                <a:cs typeface="Calibri" pitchFamily="34" charset="0"/>
              </a:rPr>
              <a:t>   communion avec le </a:t>
            </a:r>
            <a:r>
              <a:rPr lang="en-US" sz="1600" dirty="0" err="1" smtClean="0">
                <a:solidFill>
                  <a:schemeClr val="bg2"/>
                </a:solidFill>
                <a:latin typeface="Calibri" pitchFamily="34" charset="0"/>
                <a:cs typeface="Calibri" pitchFamily="34" charset="0"/>
              </a:rPr>
              <a:t>Père</a:t>
            </a:r>
            <a:r>
              <a:rPr lang="en-US" sz="1600" dirty="0" smtClean="0">
                <a:solidFill>
                  <a:schemeClr val="bg2"/>
                </a:solidFill>
                <a:latin typeface="Calibri" pitchFamily="34" charset="0"/>
                <a:cs typeface="Calibri" pitchFamily="34" charset="0"/>
              </a:rPr>
              <a:t>, le </a:t>
            </a:r>
            <a:r>
              <a:rPr lang="en-US" sz="1600" dirty="0" err="1" smtClean="0">
                <a:solidFill>
                  <a:schemeClr val="bg2"/>
                </a:solidFill>
                <a:latin typeface="Calibri" pitchFamily="34" charset="0"/>
                <a:cs typeface="Calibri" pitchFamily="34" charset="0"/>
              </a:rPr>
              <a:t>Fils</a:t>
            </a:r>
            <a:r>
              <a:rPr lang="en-US" sz="1600" dirty="0" smtClean="0">
                <a:solidFill>
                  <a:schemeClr val="bg2"/>
                </a:solidFill>
                <a:latin typeface="Calibri" pitchFamily="34" charset="0"/>
                <a:cs typeface="Calibri" pitchFamily="34" charset="0"/>
              </a:rPr>
              <a:t> et </a:t>
            </a:r>
            <a:r>
              <a:rPr lang="en-US" sz="1600" dirty="0" err="1" smtClean="0">
                <a:solidFill>
                  <a:schemeClr val="bg2"/>
                </a:solidFill>
                <a:latin typeface="Calibri" pitchFamily="34" charset="0"/>
                <a:cs typeface="Calibri" pitchFamily="34" charset="0"/>
              </a:rPr>
              <a:t>l'Esprit</a:t>
            </a:r>
            <a:r>
              <a:rPr lang="en-US" sz="1600" dirty="0" smtClean="0">
                <a:solidFill>
                  <a:schemeClr val="bg2"/>
                </a:solidFill>
                <a:latin typeface="Calibri" pitchFamily="34" charset="0"/>
                <a:cs typeface="Calibri" pitchFamily="34" charset="0"/>
              </a:rPr>
              <a:t> et </a:t>
            </a:r>
            <a:r>
              <a:rPr lang="en-US" sz="1600" dirty="0" err="1" smtClean="0">
                <a:solidFill>
                  <a:schemeClr val="bg2"/>
                </a:solidFill>
                <a:latin typeface="Calibri" pitchFamily="34" charset="0"/>
                <a:cs typeface="Calibri" pitchFamily="34" charset="0"/>
              </a:rPr>
              <a:t>ils</a:t>
            </a:r>
            <a:r>
              <a:rPr lang="en-US" sz="1600" dirty="0" smtClean="0">
                <a:solidFill>
                  <a:schemeClr val="bg2"/>
                </a:solidFill>
                <a:latin typeface="Calibri" pitchFamily="34" charset="0"/>
                <a:cs typeface="Calibri" pitchFamily="34" charset="0"/>
              </a:rPr>
              <a:t> avec nous   </a:t>
            </a:r>
          </a:p>
          <a:p>
            <a:pPr algn="ctr">
              <a:lnSpc>
                <a:spcPts val="1400"/>
              </a:lnSpc>
            </a:pPr>
            <a:r>
              <a:rPr lang="en-US" sz="1600" dirty="0" err="1" smtClean="0">
                <a:solidFill>
                  <a:schemeClr val="bg2"/>
                </a:solidFill>
                <a:latin typeface="Calibri" pitchFamily="34" charset="0"/>
                <a:cs typeface="Calibri" pitchFamily="34" charset="0"/>
              </a:rPr>
              <a:t>accès</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prières</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exaucées</a:t>
            </a:r>
            <a:r>
              <a:rPr lang="en-US" sz="1600" dirty="0" smtClean="0">
                <a:solidFill>
                  <a:schemeClr val="bg2"/>
                </a:solidFill>
                <a:latin typeface="Calibri" pitchFamily="34" charset="0"/>
                <a:cs typeface="Calibri" pitchFamily="34" charset="0"/>
              </a:rPr>
              <a:t> au nom de </a:t>
            </a:r>
            <a:r>
              <a:rPr lang="en-US" sz="1600" dirty="0" err="1" smtClean="0">
                <a:solidFill>
                  <a:schemeClr val="bg2"/>
                </a:solidFill>
                <a:latin typeface="Calibri" pitchFamily="34" charset="0"/>
                <a:cs typeface="Calibri" pitchFamily="34" charset="0"/>
              </a:rPr>
              <a:t>Jésus</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miséricorde</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grâce</a:t>
            </a:r>
            <a:r>
              <a:rPr lang="en-US" sz="1600" dirty="0" smtClean="0">
                <a:solidFill>
                  <a:schemeClr val="bg2"/>
                </a:solidFill>
                <a:latin typeface="Calibri" pitchFamily="34" charset="0"/>
                <a:cs typeface="Calibri" pitchFamily="34" charset="0"/>
              </a:rPr>
              <a:t> et </a:t>
            </a:r>
            <a:r>
              <a:rPr lang="en-US" sz="1600" dirty="0" err="1" smtClean="0">
                <a:solidFill>
                  <a:schemeClr val="bg2"/>
                </a:solidFill>
                <a:latin typeface="Calibri" pitchFamily="34" charset="0"/>
                <a:cs typeface="Calibri" pitchFamily="34" charset="0"/>
              </a:rPr>
              <a:t>secours</a:t>
            </a:r>
            <a:r>
              <a:rPr lang="en-US" sz="1600" dirty="0" smtClean="0">
                <a:solidFill>
                  <a:schemeClr val="bg2"/>
                </a:solidFill>
                <a:latin typeface="Calibri" pitchFamily="34" charset="0"/>
                <a:cs typeface="Calibri" pitchFamily="34" charset="0"/>
              </a:rPr>
              <a:t> au </a:t>
            </a:r>
            <a:r>
              <a:rPr lang="en-US" sz="1600" dirty="0" err="1" smtClean="0">
                <a:solidFill>
                  <a:schemeClr val="bg2"/>
                </a:solidFill>
                <a:latin typeface="Calibri" pitchFamily="34" charset="0"/>
                <a:cs typeface="Calibri" pitchFamily="34" charset="0"/>
              </a:rPr>
              <a:t>trône</a:t>
            </a:r>
            <a:r>
              <a:rPr lang="en-US" sz="1600" dirty="0" smtClean="0">
                <a:solidFill>
                  <a:schemeClr val="bg2"/>
                </a:solidFill>
                <a:latin typeface="Calibri" pitchFamily="34" charset="0"/>
                <a:cs typeface="Calibri" pitchFamily="34" charset="0"/>
              </a:rPr>
              <a:t> de </a:t>
            </a:r>
            <a:r>
              <a:rPr lang="en-US" sz="1600" dirty="0" err="1" smtClean="0">
                <a:solidFill>
                  <a:schemeClr val="bg2"/>
                </a:solidFill>
                <a:latin typeface="Calibri" pitchFamily="34" charset="0"/>
                <a:cs typeface="Calibri" pitchFamily="34" charset="0"/>
              </a:rPr>
              <a:t>grâce</a:t>
            </a:r>
            <a:r>
              <a:rPr lang="en-US" sz="1600" dirty="0" smtClean="0">
                <a:solidFill>
                  <a:schemeClr val="bg2"/>
                </a:solidFill>
                <a:latin typeface="Calibri" pitchFamily="34" charset="0"/>
                <a:cs typeface="Calibri" pitchFamily="34" charset="0"/>
              </a:rPr>
              <a:t> de </a:t>
            </a:r>
            <a:r>
              <a:rPr lang="en-US" sz="1600" dirty="0" err="1" smtClean="0">
                <a:solidFill>
                  <a:schemeClr val="bg2"/>
                </a:solidFill>
                <a:latin typeface="Calibri" pitchFamily="34" charset="0"/>
                <a:cs typeface="Calibri" pitchFamily="34" charset="0"/>
              </a:rPr>
              <a:t>Dieu</a:t>
            </a:r>
            <a:endParaRPr lang="en-US" sz="1600" dirty="0" smtClean="0">
              <a:solidFill>
                <a:schemeClr val="bg2"/>
              </a:solidFill>
              <a:latin typeface="Calibri" pitchFamily="34" charset="0"/>
              <a:cs typeface="Calibri" pitchFamily="34" charset="0"/>
            </a:endParaRPr>
          </a:p>
          <a:p>
            <a:pPr algn="ctr">
              <a:lnSpc>
                <a:spcPts val="1400"/>
              </a:lnSpc>
            </a:pPr>
            <a:r>
              <a:rPr lang="en-US" sz="1600" dirty="0" smtClean="0">
                <a:solidFill>
                  <a:schemeClr val="bg2"/>
                </a:solidFill>
                <a:latin typeface="Calibri" pitchFamily="34" charset="0"/>
                <a:cs typeface="Calibri" pitchFamily="34" charset="0"/>
              </a:rPr>
              <a:t>tout </a:t>
            </a:r>
            <a:r>
              <a:rPr lang="en-US" sz="1600" dirty="0" err="1" smtClean="0">
                <a:solidFill>
                  <a:schemeClr val="bg2"/>
                </a:solidFill>
                <a:latin typeface="Calibri" pitchFamily="34" charset="0"/>
                <a:cs typeface="Calibri" pitchFamily="34" charset="0"/>
              </a:rPr>
              <a:t>besoin</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comblé</a:t>
            </a:r>
            <a:r>
              <a:rPr lang="en-US" sz="1600" dirty="0" smtClean="0">
                <a:solidFill>
                  <a:schemeClr val="bg2"/>
                </a:solidFill>
                <a:latin typeface="Calibri" pitchFamily="34" charset="0"/>
                <a:cs typeface="Calibri" pitchFamily="34" charset="0"/>
              </a:rPr>
              <a:t>            </a:t>
            </a:r>
            <a:r>
              <a:rPr lang="fr-CA" sz="1600" dirty="0" smtClean="0">
                <a:solidFill>
                  <a:schemeClr val="bg2"/>
                </a:solidFill>
                <a:latin typeface="Calibri" pitchFamily="34" charset="0"/>
                <a:cs typeface="Calibri" pitchFamily="34" charset="0"/>
              </a:rPr>
              <a:t>l’Esprit prie pour nous et nous aide à prier par l’Esprit avec la parole de Dieu </a:t>
            </a:r>
            <a:endParaRPr lang="en-US" sz="1600" dirty="0" smtClean="0">
              <a:solidFill>
                <a:schemeClr val="bg2"/>
              </a:solidFill>
              <a:latin typeface="Calibri" pitchFamily="34" charset="0"/>
              <a:cs typeface="Calibri" pitchFamily="34" charset="0"/>
            </a:endParaRPr>
          </a:p>
          <a:p>
            <a:pPr algn="ctr">
              <a:lnSpc>
                <a:spcPts val="1400"/>
              </a:lnSpc>
            </a:pPr>
            <a:r>
              <a:rPr lang="fr-FR" sz="1600" dirty="0" smtClean="0">
                <a:solidFill>
                  <a:schemeClr val="bg2"/>
                </a:solidFill>
                <a:latin typeface="Calibri" pitchFamily="34" charset="0"/>
                <a:cs typeface="Calibri" pitchFamily="34" charset="0"/>
              </a:rPr>
              <a:t>notre Souverain Sacrificateur intercède pour nous en tant que notre seul médiateur et rançon pour tous</a:t>
            </a:r>
          </a:p>
          <a:p>
            <a:pPr algn="ctr">
              <a:lnSpc>
                <a:spcPts val="1400"/>
              </a:lnSpc>
            </a:pPr>
            <a:r>
              <a:rPr lang="fr-FR" sz="1600" spc="-10" dirty="0" smtClean="0">
                <a:solidFill>
                  <a:schemeClr val="bg2"/>
                </a:solidFill>
                <a:latin typeface="Calibri" pitchFamily="34" charset="0"/>
                <a:cs typeface="Calibri" pitchFamily="34" charset="0"/>
              </a:rPr>
              <a:t>notre Souverain Sacrificateur est notre avocat avec sa seul propitiation pour nos péchés dans notre défense</a:t>
            </a:r>
            <a:endParaRPr lang="fr-CA" sz="1600" spc="-10" dirty="0" smtClean="0">
              <a:solidFill>
                <a:schemeClr val="bg2"/>
              </a:solidFill>
              <a:latin typeface="Calibri" pitchFamily="34" charset="0"/>
              <a:cs typeface="Calibri" pitchFamily="34" charset="0"/>
            </a:endParaRPr>
          </a:p>
          <a:p>
            <a:pPr>
              <a:lnSpc>
                <a:spcPts val="1400"/>
              </a:lnSpc>
            </a:pPr>
            <a:r>
              <a:rPr lang="fr-CA" sz="1600" dirty="0" smtClean="0">
                <a:solidFill>
                  <a:schemeClr val="bg2"/>
                </a:solidFill>
                <a:latin typeface="Calibri" pitchFamily="34" charset="0"/>
                <a:cs typeface="Calibri" pitchFamily="34" charset="0"/>
              </a:rPr>
              <a:t> </a:t>
            </a:r>
            <a:r>
              <a:rPr lang="en-US" sz="1600" dirty="0" err="1" smtClean="0">
                <a:latin typeface="Calibri" pitchFamily="34" charset="0"/>
                <a:cs typeface="Calibri" pitchFamily="34" charset="0"/>
              </a:rPr>
              <a:t>immergé</a:t>
            </a:r>
            <a:r>
              <a:rPr lang="en-US" sz="1600" dirty="0" smtClean="0">
                <a:latin typeface="Calibri" pitchFamily="34" charset="0"/>
                <a:cs typeface="Calibri" pitchFamily="34" charset="0"/>
              </a:rPr>
              <a:t> et </a:t>
            </a:r>
            <a:r>
              <a:rPr lang="en-US" sz="1600" dirty="0" err="1" smtClean="0">
                <a:latin typeface="Calibri" pitchFamily="34" charset="0"/>
                <a:cs typeface="Calibri" pitchFamily="34" charset="0"/>
              </a:rPr>
              <a:t>une</a:t>
            </a:r>
            <a:r>
              <a:rPr lang="en-US" sz="1600" dirty="0" smtClean="0">
                <a:latin typeface="Calibri" pitchFamily="34" charset="0"/>
                <a:cs typeface="Calibri" pitchFamily="34" charset="0"/>
              </a:rPr>
              <a:t> </a:t>
            </a:r>
            <a:r>
              <a:rPr lang="fr-FR" sz="1600" dirty="0" smtClean="0">
                <a:latin typeface="Calibri" pitchFamily="34" charset="0"/>
                <a:cs typeface="Calibri" pitchFamily="34" charset="0"/>
              </a:rPr>
              <a:t>même plante </a:t>
            </a:r>
            <a:r>
              <a:rPr lang="en-US" sz="1600" dirty="0" smtClean="0">
                <a:latin typeface="Calibri" pitchFamily="34" charset="0"/>
                <a:cs typeface="Calibri" pitchFamily="34" charset="0"/>
              </a:rPr>
              <a:t>avec                                                             Christ </a:t>
            </a:r>
            <a:r>
              <a:rPr lang="en-US" sz="1600" dirty="0" err="1" smtClean="0">
                <a:latin typeface="Calibri" pitchFamily="34" charset="0"/>
                <a:cs typeface="Calibri" pitchFamily="34" charset="0"/>
              </a:rPr>
              <a:t>dans</a:t>
            </a:r>
            <a:r>
              <a:rPr lang="en-US" sz="1600" dirty="0" smtClean="0">
                <a:latin typeface="Calibri" pitchFamily="34" charset="0"/>
                <a:cs typeface="Calibri" pitchFamily="34" charset="0"/>
              </a:rPr>
              <a:t> </a:t>
            </a:r>
            <a:r>
              <a:rPr lang="en-US" sz="1600" dirty="0" err="1" smtClean="0">
                <a:latin typeface="Calibri" pitchFamily="34" charset="0"/>
                <a:cs typeface="Calibri" pitchFamily="34" charset="0"/>
              </a:rPr>
              <a:t>sa</a:t>
            </a:r>
            <a:r>
              <a:rPr lang="en-US" sz="1600" dirty="0" smtClean="0">
                <a:latin typeface="Calibri" pitchFamily="34" charset="0"/>
                <a:cs typeface="Calibri" pitchFamily="34" charset="0"/>
              </a:rPr>
              <a:t> mort et </a:t>
            </a:r>
            <a:r>
              <a:rPr lang="en-US" sz="1600" dirty="0" err="1" smtClean="0">
                <a:latin typeface="Calibri" pitchFamily="34" charset="0"/>
                <a:cs typeface="Calibri" pitchFamily="34" charset="0"/>
              </a:rPr>
              <a:t>sa</a:t>
            </a:r>
            <a:r>
              <a:rPr lang="en-US" sz="1600" dirty="0" smtClean="0">
                <a:latin typeface="Calibri" pitchFamily="34" charset="0"/>
                <a:cs typeface="Calibri" pitchFamily="34" charset="0"/>
              </a:rPr>
              <a:t> </a:t>
            </a:r>
            <a:r>
              <a:rPr lang="en-US" sz="1600" dirty="0" err="1" smtClean="0">
                <a:latin typeface="Calibri" pitchFamily="34" charset="0"/>
                <a:cs typeface="Calibri" pitchFamily="34" charset="0"/>
              </a:rPr>
              <a:t>résurrection</a:t>
            </a:r>
            <a:r>
              <a:rPr lang="en-US" sz="1600" dirty="0" smtClean="0">
                <a:latin typeface="Calibri" pitchFamily="34" charset="0"/>
                <a:cs typeface="Calibri" pitchFamily="34" charset="0"/>
              </a:rPr>
              <a:t> </a:t>
            </a:r>
          </a:p>
          <a:p>
            <a:pPr algn="ctr">
              <a:lnSpc>
                <a:spcPts val="1400"/>
              </a:lnSpc>
            </a:pPr>
            <a:r>
              <a:rPr lang="en-US" sz="1600" dirty="0" err="1" smtClean="0">
                <a:solidFill>
                  <a:schemeClr val="bg2"/>
                </a:solidFill>
                <a:latin typeface="Calibri" pitchFamily="34" charset="0"/>
                <a:cs typeface="Calibri" pitchFamily="34" charset="0"/>
              </a:rPr>
              <a:t>vieil</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homme</a:t>
            </a:r>
            <a:r>
              <a:rPr lang="en-US" sz="1600" dirty="0" smtClean="0">
                <a:solidFill>
                  <a:schemeClr val="bg2"/>
                </a:solidFill>
                <a:latin typeface="Calibri" pitchFamily="34" charset="0"/>
                <a:cs typeface="Calibri" pitchFamily="34" charset="0"/>
              </a:rPr>
              <a:t> c</a:t>
            </a:r>
            <a:r>
              <a:rPr lang="fr-CA" sz="1600" dirty="0" err="1" smtClean="0">
                <a:solidFill>
                  <a:schemeClr val="bg2"/>
                </a:solidFill>
                <a:latin typeface="Calibri" pitchFamily="34" charset="0"/>
                <a:cs typeface="Calibri" pitchFamily="34" charset="0"/>
              </a:rPr>
              <a:t>rucifié</a:t>
            </a:r>
            <a:r>
              <a:rPr lang="fr-CA" sz="1600" dirty="0" smtClean="0">
                <a:solidFill>
                  <a:schemeClr val="bg2"/>
                </a:solidFill>
                <a:latin typeface="Calibri" pitchFamily="34" charset="0"/>
                <a:cs typeface="Calibri" pitchFamily="34" charset="0"/>
              </a:rPr>
              <a:t> et enseveli avec Christ                                nouvel homme ressuscité et vivant avec Christ</a:t>
            </a:r>
            <a:endParaRPr lang="en-US" sz="1600" dirty="0" smtClean="0">
              <a:solidFill>
                <a:schemeClr val="bg2"/>
              </a:solidFill>
              <a:latin typeface="Calibri" pitchFamily="34" charset="0"/>
              <a:cs typeface="Calibri" pitchFamily="34" charset="0"/>
            </a:endParaRPr>
          </a:p>
          <a:p>
            <a:pPr algn="ctr">
              <a:lnSpc>
                <a:spcPts val="1400"/>
              </a:lnSpc>
            </a:pPr>
            <a:r>
              <a:rPr lang="en-US" sz="1600" dirty="0" smtClean="0">
                <a:solidFill>
                  <a:schemeClr val="bg2"/>
                </a:solidFill>
                <a:latin typeface="Calibri" pitchFamily="34" charset="0"/>
                <a:cs typeface="Calibri" pitchFamily="34" charset="0"/>
              </a:rPr>
              <a:t>mort au </a:t>
            </a:r>
            <a:r>
              <a:rPr lang="en-US" sz="1600" dirty="0" err="1" smtClean="0">
                <a:solidFill>
                  <a:schemeClr val="bg2"/>
                </a:solidFill>
                <a:latin typeface="Calibri" pitchFamily="34" charset="0"/>
                <a:cs typeface="Calibri" pitchFamily="34" charset="0"/>
              </a:rPr>
              <a:t>péché</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libéré</a:t>
            </a:r>
            <a:r>
              <a:rPr lang="en-US" sz="1600" dirty="0" smtClean="0">
                <a:solidFill>
                  <a:schemeClr val="bg2"/>
                </a:solidFill>
                <a:latin typeface="Calibri" pitchFamily="34" charset="0"/>
                <a:cs typeface="Calibri" pitchFamily="34" charset="0"/>
              </a:rPr>
              <a:t> du </a:t>
            </a:r>
            <a:r>
              <a:rPr lang="en-US" sz="1600" dirty="0" err="1" smtClean="0">
                <a:solidFill>
                  <a:schemeClr val="bg2"/>
                </a:solidFill>
                <a:latin typeface="Calibri" pitchFamily="34" charset="0"/>
                <a:cs typeface="Calibri" pitchFamily="34" charset="0"/>
              </a:rPr>
              <a:t>péché</a:t>
            </a:r>
            <a:r>
              <a:rPr lang="en-US" sz="1600" dirty="0" smtClean="0">
                <a:solidFill>
                  <a:schemeClr val="bg2"/>
                </a:solidFill>
                <a:latin typeface="Calibri" pitchFamily="34" charset="0"/>
                <a:cs typeface="Calibri" pitchFamily="34" charset="0"/>
              </a:rPr>
              <a:t>                                                                                                  instrument de justice </a:t>
            </a:r>
          </a:p>
          <a:p>
            <a:pPr algn="ctr">
              <a:lnSpc>
                <a:spcPts val="1400"/>
              </a:lnSpc>
            </a:pPr>
            <a:r>
              <a:rPr lang="en-US" sz="1600" dirty="0" err="1" smtClean="0">
                <a:solidFill>
                  <a:schemeClr val="bg2"/>
                </a:solidFill>
                <a:latin typeface="Calibri" pitchFamily="34" charset="0"/>
                <a:cs typeface="Calibri" pitchFamily="34" charset="0"/>
              </a:rPr>
              <a:t>sous</a:t>
            </a:r>
            <a:r>
              <a:rPr lang="en-US" sz="1600" dirty="0" smtClean="0">
                <a:solidFill>
                  <a:schemeClr val="bg2"/>
                </a:solidFill>
                <a:latin typeface="Calibri" pitchFamily="34" charset="0"/>
                <a:cs typeface="Calibri" pitchFamily="34" charset="0"/>
              </a:rPr>
              <a:t> Christ et </a:t>
            </a:r>
            <a:r>
              <a:rPr lang="en-US" sz="1600" dirty="0" err="1" smtClean="0">
                <a:solidFill>
                  <a:schemeClr val="bg2"/>
                </a:solidFill>
                <a:latin typeface="Calibri" pitchFamily="34" charset="0"/>
                <a:cs typeface="Calibri" pitchFamily="34" charset="0"/>
              </a:rPr>
              <a:t>sa</a:t>
            </a:r>
            <a:r>
              <a:rPr lang="en-US" sz="1600" dirty="0" smtClean="0">
                <a:solidFill>
                  <a:schemeClr val="bg2"/>
                </a:solidFill>
                <a:latin typeface="Calibri" pitchFamily="34" charset="0"/>
                <a:cs typeface="Calibri" pitchFamily="34" charset="0"/>
              </a:rPr>
              <a:t> grace </a:t>
            </a:r>
            <a:r>
              <a:rPr lang="en-US" sz="1600" dirty="0" err="1" smtClean="0">
                <a:solidFill>
                  <a:schemeClr val="bg2"/>
                </a:solidFill>
                <a:latin typeface="Calibri" pitchFamily="34" charset="0"/>
                <a:cs typeface="Calibri" pitchFamily="34" charset="0"/>
              </a:rPr>
              <a:t>abondante</a:t>
            </a:r>
            <a:r>
              <a:rPr lang="en-US" sz="1600" dirty="0" smtClean="0">
                <a:solidFill>
                  <a:schemeClr val="bg2"/>
                </a:solidFill>
                <a:latin typeface="Calibri" pitchFamily="34" charset="0"/>
                <a:cs typeface="Calibri" pitchFamily="34" charset="0"/>
              </a:rPr>
              <a:t>                                                                            </a:t>
            </a:r>
            <a:r>
              <a:rPr lang="fr-FR" sz="1600" dirty="0" smtClean="0">
                <a:solidFill>
                  <a:schemeClr val="bg2"/>
                </a:solidFill>
                <a:latin typeface="Calibri" pitchFamily="34" charset="0"/>
                <a:cs typeface="Calibri" pitchFamily="34" charset="0"/>
              </a:rPr>
              <a:t>esclaves du Christ pas le péché</a:t>
            </a:r>
            <a:endParaRPr lang="en-US" sz="1600" dirty="0" smtClean="0">
              <a:solidFill>
                <a:schemeClr val="bg2"/>
              </a:solidFill>
              <a:latin typeface="Calibri" pitchFamily="34" charset="0"/>
              <a:cs typeface="Calibri" pitchFamily="34" charset="0"/>
            </a:endParaRPr>
          </a:p>
          <a:p>
            <a:pPr algn="ctr">
              <a:lnSpc>
                <a:spcPts val="1400"/>
              </a:lnSpc>
            </a:pPr>
            <a:r>
              <a:rPr lang="fr-FR" sz="1600" dirty="0" smtClean="0">
                <a:solidFill>
                  <a:schemeClr val="bg2"/>
                </a:solidFill>
                <a:latin typeface="Calibri" pitchFamily="34" charset="0"/>
                <a:cs typeface="Calibri" pitchFamily="34" charset="0"/>
              </a:rPr>
              <a:t>attaché au Christ                                                                                                                                        </a:t>
            </a:r>
            <a:r>
              <a:rPr lang="fr-CA" sz="1600" dirty="0" smtClean="0">
                <a:solidFill>
                  <a:schemeClr val="bg2"/>
                </a:solidFill>
                <a:latin typeface="Calibri" pitchFamily="34" charset="0"/>
                <a:cs typeface="Calibri" pitchFamily="34" charset="0"/>
              </a:rPr>
              <a:t>un avec Christ</a:t>
            </a:r>
          </a:p>
          <a:p>
            <a:pPr algn="ctr">
              <a:lnSpc>
                <a:spcPts val="1400"/>
              </a:lnSpc>
            </a:pPr>
            <a:r>
              <a:rPr lang="fr-CA" sz="1600" dirty="0" smtClean="0">
                <a:solidFill>
                  <a:schemeClr val="bg2"/>
                </a:solidFill>
                <a:latin typeface="Calibri" pitchFamily="34" charset="0"/>
                <a:cs typeface="Calibri" pitchFamily="34" charset="0"/>
              </a:rPr>
              <a:t>assis avec Christ                                                                                                                     caché avec Christ en Dieu                                                                                                                 </a:t>
            </a:r>
            <a:endParaRPr lang="en-US" sz="1600" dirty="0" smtClean="0">
              <a:solidFill>
                <a:schemeClr val="bg2"/>
              </a:solidFill>
              <a:latin typeface="Calibri" pitchFamily="34" charset="0"/>
              <a:cs typeface="Calibri" pitchFamily="34" charset="0"/>
            </a:endParaRPr>
          </a:p>
          <a:p>
            <a:pPr algn="ctr">
              <a:lnSpc>
                <a:spcPts val="1400"/>
              </a:lnSpc>
            </a:pPr>
            <a:r>
              <a:rPr lang="en-US" sz="1600" dirty="0" err="1" smtClean="0">
                <a:solidFill>
                  <a:schemeClr val="bg2"/>
                </a:solidFill>
                <a:latin typeface="Calibri" pitchFamily="34" charset="0"/>
                <a:cs typeface="Calibri" pitchFamily="34" charset="0"/>
              </a:rPr>
              <a:t>dégagés</a:t>
            </a:r>
            <a:r>
              <a:rPr lang="en-US" sz="1600" dirty="0" smtClean="0">
                <a:solidFill>
                  <a:schemeClr val="bg2"/>
                </a:solidFill>
                <a:latin typeface="Calibri" pitchFamily="34" charset="0"/>
                <a:cs typeface="Calibri" pitchFamily="34" charset="0"/>
              </a:rPr>
              <a:t> de la </a:t>
            </a:r>
            <a:r>
              <a:rPr lang="en-US" sz="1600" dirty="0" err="1" smtClean="0">
                <a:solidFill>
                  <a:schemeClr val="bg2"/>
                </a:solidFill>
                <a:latin typeface="Calibri" pitchFamily="34" charset="0"/>
                <a:cs typeface="Calibri" pitchFamily="34" charset="0"/>
              </a:rPr>
              <a:t>loi</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marié</a:t>
            </a:r>
            <a:r>
              <a:rPr lang="en-US" sz="1600" dirty="0" smtClean="0">
                <a:solidFill>
                  <a:schemeClr val="bg2"/>
                </a:solidFill>
                <a:latin typeface="Calibri" pitchFamily="34" charset="0"/>
                <a:cs typeface="Calibri" pitchFamily="34" charset="0"/>
              </a:rPr>
              <a:t> à Christ                                                                                                   </a:t>
            </a:r>
            <a:r>
              <a:rPr lang="en-US" sz="1600" dirty="0" err="1" smtClean="0">
                <a:solidFill>
                  <a:schemeClr val="bg2"/>
                </a:solidFill>
                <a:latin typeface="Calibri" pitchFamily="34" charset="0"/>
                <a:cs typeface="Calibri" pitchFamily="34" charset="0"/>
              </a:rPr>
              <a:t>sous</a:t>
            </a:r>
            <a:r>
              <a:rPr lang="en-US" sz="1600" dirty="0" smtClean="0">
                <a:solidFill>
                  <a:schemeClr val="bg2"/>
                </a:solidFill>
                <a:latin typeface="Calibri" pitchFamily="34" charset="0"/>
                <a:cs typeface="Calibri" pitchFamily="34" charset="0"/>
              </a:rPr>
              <a:t> la </a:t>
            </a:r>
            <a:r>
              <a:rPr lang="en-US" sz="1600" dirty="0" err="1" smtClean="0">
                <a:solidFill>
                  <a:schemeClr val="bg2"/>
                </a:solidFill>
                <a:latin typeface="Calibri" pitchFamily="34" charset="0"/>
                <a:cs typeface="Calibri" pitchFamily="34" charset="0"/>
              </a:rPr>
              <a:t>loi</a:t>
            </a:r>
            <a:r>
              <a:rPr lang="en-US" sz="1600" dirty="0" smtClean="0">
                <a:solidFill>
                  <a:schemeClr val="bg2"/>
                </a:solidFill>
                <a:latin typeface="Calibri" pitchFamily="34" charset="0"/>
                <a:cs typeface="Calibri" pitchFamily="34" charset="0"/>
              </a:rPr>
              <a:t> de </a:t>
            </a:r>
            <a:r>
              <a:rPr lang="en-US" sz="1600" dirty="0" err="1" smtClean="0">
                <a:solidFill>
                  <a:schemeClr val="bg2"/>
                </a:solidFill>
                <a:latin typeface="Calibri" pitchFamily="34" charset="0"/>
                <a:cs typeface="Calibri" pitchFamily="34" charset="0"/>
              </a:rPr>
              <a:t>l‘Esprit</a:t>
            </a:r>
            <a:r>
              <a:rPr lang="en-US" sz="1600" dirty="0" smtClean="0">
                <a:solidFill>
                  <a:schemeClr val="bg2"/>
                </a:solidFill>
                <a:latin typeface="Calibri" pitchFamily="34" charset="0"/>
                <a:cs typeface="Calibri" pitchFamily="34" charset="0"/>
              </a:rPr>
              <a:t> </a:t>
            </a:r>
          </a:p>
          <a:p>
            <a:pPr algn="ctr">
              <a:lnSpc>
                <a:spcPts val="1400"/>
              </a:lnSpc>
            </a:pPr>
            <a:r>
              <a:rPr lang="en-US" sz="1600" dirty="0" err="1" smtClean="0">
                <a:solidFill>
                  <a:schemeClr val="bg2"/>
                </a:solidFill>
                <a:latin typeface="Calibri" pitchFamily="34" charset="0"/>
                <a:cs typeface="Calibri" pitchFamily="34" charset="0"/>
              </a:rPr>
              <a:t>l’Esprit</a:t>
            </a:r>
            <a:r>
              <a:rPr lang="en-US" sz="1600" dirty="0" smtClean="0">
                <a:solidFill>
                  <a:schemeClr val="bg2"/>
                </a:solidFill>
                <a:latin typeface="Calibri" pitchFamily="34" charset="0"/>
                <a:cs typeface="Calibri" pitchFamily="34" charset="0"/>
              </a:rPr>
              <a:t> et </a:t>
            </a:r>
            <a:r>
              <a:rPr lang="en-US" sz="1600" dirty="0" err="1" smtClean="0">
                <a:solidFill>
                  <a:schemeClr val="bg2"/>
                </a:solidFill>
                <a:latin typeface="Calibri" pitchFamily="34" charset="0"/>
                <a:cs typeface="Calibri" pitchFamily="34" charset="0"/>
              </a:rPr>
              <a:t>l’amour</a:t>
            </a:r>
            <a:r>
              <a:rPr lang="en-US" sz="1600" dirty="0" smtClean="0">
                <a:solidFill>
                  <a:schemeClr val="bg2"/>
                </a:solidFill>
                <a:latin typeface="Calibri" pitchFamily="34" charset="0"/>
                <a:cs typeface="Calibri" pitchFamily="34" charset="0"/>
              </a:rPr>
              <a:t> de </a:t>
            </a:r>
            <a:r>
              <a:rPr lang="en-US" sz="1600" dirty="0" err="1" smtClean="0">
                <a:solidFill>
                  <a:schemeClr val="bg2"/>
                </a:solidFill>
                <a:latin typeface="Calibri" pitchFamily="34" charset="0"/>
                <a:cs typeface="Calibri" pitchFamily="34" charset="0"/>
              </a:rPr>
              <a:t>Dieu</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répandu</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né</a:t>
            </a:r>
            <a:r>
              <a:rPr lang="en-US" sz="1600" dirty="0" smtClean="0">
                <a:solidFill>
                  <a:schemeClr val="bg2"/>
                </a:solidFill>
                <a:latin typeface="Calibri" pitchFamily="34" charset="0"/>
                <a:cs typeface="Calibri" pitchFamily="34" charset="0"/>
              </a:rPr>
              <a:t> de </a:t>
            </a:r>
            <a:r>
              <a:rPr lang="en-US" sz="1600" dirty="0" err="1" smtClean="0">
                <a:solidFill>
                  <a:schemeClr val="bg2"/>
                </a:solidFill>
                <a:latin typeface="Calibri" pitchFamily="34" charset="0"/>
                <a:cs typeface="Calibri" pitchFamily="34" charset="0"/>
              </a:rPr>
              <a:t>l’Esprit</a:t>
            </a:r>
            <a:r>
              <a:rPr lang="en-US" sz="1600" dirty="0" smtClean="0">
                <a:solidFill>
                  <a:schemeClr val="bg2"/>
                </a:solidFill>
                <a:latin typeface="Calibri" pitchFamily="34" charset="0"/>
                <a:cs typeface="Calibri" pitchFamily="34" charset="0"/>
              </a:rPr>
              <a:t>, </a:t>
            </a:r>
            <a:r>
              <a:rPr lang="fr-FR" sz="1600" dirty="0" smtClean="0">
                <a:solidFill>
                  <a:schemeClr val="bg2"/>
                </a:solidFill>
                <a:latin typeface="Calibri" pitchFamily="34" charset="0"/>
                <a:cs typeface="Calibri" pitchFamily="34" charset="0"/>
              </a:rPr>
              <a:t>né de Dieu</a:t>
            </a:r>
            <a:endParaRPr lang="en-US" sz="1600" dirty="0" smtClean="0">
              <a:solidFill>
                <a:schemeClr val="bg2"/>
              </a:solidFill>
              <a:latin typeface="Calibri" pitchFamily="34" charset="0"/>
              <a:cs typeface="Calibri" pitchFamily="34" charset="0"/>
            </a:endParaRPr>
          </a:p>
          <a:p>
            <a:pPr algn="ctr">
              <a:lnSpc>
                <a:spcPts val="1400"/>
              </a:lnSpc>
            </a:pPr>
            <a:r>
              <a:rPr lang="fr-CA" sz="1600" dirty="0" smtClean="0">
                <a:solidFill>
                  <a:schemeClr val="bg2"/>
                </a:solidFill>
                <a:latin typeface="Calibri" pitchFamily="34" charset="0"/>
                <a:cs typeface="Calibri" pitchFamily="34" charset="0"/>
              </a:rPr>
              <a:t>donné, recevoir, avoir le don de l'Esprit                                                                  </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fleuves</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d'eau</a:t>
            </a:r>
            <a:r>
              <a:rPr lang="en-US" sz="1600" dirty="0" smtClean="0">
                <a:solidFill>
                  <a:schemeClr val="bg2"/>
                </a:solidFill>
                <a:latin typeface="Calibri" pitchFamily="34" charset="0"/>
                <a:cs typeface="Calibri" pitchFamily="34" charset="0"/>
              </a:rPr>
              <a:t> vive de </a:t>
            </a:r>
            <a:r>
              <a:rPr lang="en-US" sz="1600" dirty="0" err="1" smtClean="0">
                <a:solidFill>
                  <a:schemeClr val="bg2"/>
                </a:solidFill>
                <a:latin typeface="Calibri" pitchFamily="34" charset="0"/>
                <a:cs typeface="Calibri" pitchFamily="34" charset="0"/>
              </a:rPr>
              <a:t>l'Esprit</a:t>
            </a:r>
            <a:endParaRPr lang="en-US" sz="1600" dirty="0" smtClean="0">
              <a:solidFill>
                <a:schemeClr val="bg2"/>
              </a:solidFill>
              <a:latin typeface="Calibri" pitchFamily="34" charset="0"/>
              <a:cs typeface="Calibri" pitchFamily="34" charset="0"/>
            </a:endParaRPr>
          </a:p>
          <a:p>
            <a:pPr algn="ctr">
              <a:lnSpc>
                <a:spcPts val="1400"/>
              </a:lnSpc>
            </a:pPr>
            <a:r>
              <a:rPr lang="en-US" sz="1600" dirty="0" err="1" smtClean="0">
                <a:solidFill>
                  <a:schemeClr val="bg2"/>
                </a:solidFill>
                <a:latin typeface="Calibri" pitchFamily="34" charset="0"/>
                <a:cs typeface="Calibri" pitchFamily="34" charset="0"/>
              </a:rPr>
              <a:t>immergé</a:t>
            </a:r>
            <a:r>
              <a:rPr lang="en-US" sz="1600" dirty="0" smtClean="0">
                <a:solidFill>
                  <a:schemeClr val="bg2"/>
                </a:solidFill>
                <a:latin typeface="Calibri" pitchFamily="34" charset="0"/>
                <a:cs typeface="Calibri" pitchFamily="34" charset="0"/>
              </a:rPr>
              <a:t> en </a:t>
            </a:r>
            <a:r>
              <a:rPr lang="en-US" sz="1600" dirty="0" err="1" smtClean="0">
                <a:solidFill>
                  <a:schemeClr val="bg2"/>
                </a:solidFill>
                <a:latin typeface="Calibri" pitchFamily="34" charset="0"/>
                <a:cs typeface="Calibri" pitchFamily="34" charset="0"/>
              </a:rPr>
              <a:t>l’Esprit</a:t>
            </a:r>
            <a:r>
              <a:rPr lang="en-US" sz="1600" dirty="0" smtClean="0">
                <a:solidFill>
                  <a:schemeClr val="bg2"/>
                </a:solidFill>
                <a:latin typeface="Calibri" pitchFamily="34" charset="0"/>
                <a:cs typeface="Calibri" pitchFamily="34" charset="0"/>
              </a:rPr>
              <a:t>	                                                                                             </a:t>
            </a:r>
            <a:r>
              <a:rPr lang="fr-CA" sz="1600" dirty="0" smtClean="0">
                <a:solidFill>
                  <a:schemeClr val="bg2"/>
                </a:solidFill>
                <a:latin typeface="Calibri" pitchFamily="34" charset="0"/>
                <a:cs typeface="Calibri" pitchFamily="34" charset="0"/>
              </a:rPr>
              <a:t>l'Esprit vient et descend sur nous</a:t>
            </a:r>
          </a:p>
          <a:p>
            <a:pPr algn="ctr">
              <a:lnSpc>
                <a:spcPts val="1400"/>
              </a:lnSpc>
            </a:pPr>
            <a:r>
              <a:rPr lang="fr-FR" sz="1600" dirty="0" smtClean="0">
                <a:solidFill>
                  <a:schemeClr val="bg2"/>
                </a:solidFill>
                <a:latin typeface="Calibri" pitchFamily="34" charset="0"/>
                <a:cs typeface="Calibri" pitchFamily="34" charset="0"/>
              </a:rPr>
              <a:t>puissance de l'Esprit être ambassadeurs                                                            </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oint</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scellé</a:t>
            </a:r>
            <a:r>
              <a:rPr lang="en-US" sz="1600" dirty="0" smtClean="0">
                <a:solidFill>
                  <a:schemeClr val="bg2"/>
                </a:solidFill>
                <a:latin typeface="Calibri" pitchFamily="34" charset="0"/>
                <a:cs typeface="Calibri" pitchFamily="34" charset="0"/>
              </a:rPr>
              <a:t> et </a:t>
            </a:r>
            <a:r>
              <a:rPr lang="en-US" sz="1600" dirty="0" err="1" smtClean="0">
                <a:solidFill>
                  <a:schemeClr val="bg2"/>
                </a:solidFill>
                <a:latin typeface="Calibri" pitchFamily="34" charset="0"/>
                <a:cs typeface="Calibri" pitchFamily="34" charset="0"/>
              </a:rPr>
              <a:t>garantie</a:t>
            </a:r>
            <a:r>
              <a:rPr lang="en-US" sz="1600" dirty="0" smtClean="0">
                <a:solidFill>
                  <a:schemeClr val="bg2"/>
                </a:solidFill>
                <a:latin typeface="Calibri" pitchFamily="34" charset="0"/>
                <a:cs typeface="Calibri" pitchFamily="34" charset="0"/>
              </a:rPr>
              <a:t> de </a:t>
            </a:r>
            <a:r>
              <a:rPr lang="en-US" sz="1600" dirty="0" err="1" smtClean="0">
                <a:solidFill>
                  <a:schemeClr val="bg2"/>
                </a:solidFill>
                <a:latin typeface="Calibri" pitchFamily="34" charset="0"/>
                <a:cs typeface="Calibri" pitchFamily="34" charset="0"/>
              </a:rPr>
              <a:t>l’Esprit</a:t>
            </a:r>
            <a:endParaRPr lang="en-US" sz="1600" dirty="0" smtClean="0">
              <a:solidFill>
                <a:schemeClr val="bg2"/>
              </a:solidFill>
              <a:latin typeface="Calibri" pitchFamily="34" charset="0"/>
              <a:cs typeface="Calibri" pitchFamily="34" charset="0"/>
            </a:endParaRPr>
          </a:p>
          <a:p>
            <a:pPr algn="ctr">
              <a:lnSpc>
                <a:spcPts val="1400"/>
              </a:lnSpc>
            </a:pPr>
            <a:r>
              <a:rPr lang="fr-FR" sz="1600" dirty="0" smtClean="0">
                <a:solidFill>
                  <a:schemeClr val="bg2"/>
                </a:solidFill>
                <a:latin typeface="Calibri" pitchFamily="34" charset="0"/>
                <a:cs typeface="Calibri" pitchFamily="34" charset="0"/>
              </a:rPr>
              <a:t>c</a:t>
            </a:r>
            <a:r>
              <a:rPr lang="en-US" sz="1600" dirty="0" err="1" smtClean="0">
                <a:solidFill>
                  <a:schemeClr val="bg2"/>
                </a:solidFill>
                <a:latin typeface="Calibri" pitchFamily="34" charset="0"/>
                <a:cs typeface="Calibri" pitchFamily="34" charset="0"/>
              </a:rPr>
              <a:t>onsolé</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enseigné</a:t>
            </a:r>
            <a:r>
              <a:rPr lang="en-US" sz="1600" dirty="0" smtClean="0">
                <a:solidFill>
                  <a:schemeClr val="bg2"/>
                </a:solidFill>
                <a:latin typeface="Calibri" pitchFamily="34" charset="0"/>
                <a:cs typeface="Calibri" pitchFamily="34" charset="0"/>
              </a:rPr>
              <a:t> par </a:t>
            </a:r>
            <a:r>
              <a:rPr lang="en-US" sz="1600" dirty="0" err="1" smtClean="0">
                <a:solidFill>
                  <a:schemeClr val="bg2"/>
                </a:solidFill>
                <a:latin typeface="Calibri" pitchFamily="34" charset="0"/>
                <a:cs typeface="Calibri" pitchFamily="34" charset="0"/>
              </a:rPr>
              <a:t>l’Esprit</a:t>
            </a:r>
            <a:r>
              <a:rPr lang="en-US" sz="1600" dirty="0" smtClean="0">
                <a:solidFill>
                  <a:schemeClr val="bg2"/>
                </a:solidFill>
                <a:latin typeface="Calibri" pitchFamily="34" charset="0"/>
                <a:cs typeface="Calibri" pitchFamily="34" charset="0"/>
              </a:rPr>
              <a:t>                                                                                                         conduit par </a:t>
            </a:r>
            <a:r>
              <a:rPr lang="en-US" sz="1600" dirty="0" err="1" smtClean="0">
                <a:solidFill>
                  <a:schemeClr val="bg2"/>
                </a:solidFill>
                <a:latin typeface="Calibri" pitchFamily="34" charset="0"/>
                <a:cs typeface="Calibri" pitchFamily="34" charset="0"/>
              </a:rPr>
              <a:t>l’Esprit</a:t>
            </a:r>
            <a:endParaRPr lang="en-US" sz="1600" dirty="0" smtClean="0">
              <a:solidFill>
                <a:schemeClr val="bg2"/>
              </a:solidFill>
              <a:latin typeface="Calibri" pitchFamily="34" charset="0"/>
              <a:cs typeface="Calibri" pitchFamily="34" charset="0"/>
            </a:endParaRPr>
          </a:p>
          <a:p>
            <a:pPr algn="ctr">
              <a:lnSpc>
                <a:spcPts val="1400"/>
              </a:lnSpc>
            </a:pPr>
            <a:r>
              <a:rPr lang="en-US" sz="1600" dirty="0" err="1" smtClean="0">
                <a:solidFill>
                  <a:schemeClr val="bg2"/>
                </a:solidFill>
                <a:latin typeface="Calibri" pitchFamily="34" charset="0"/>
                <a:cs typeface="Calibri" pitchFamily="34" charset="0"/>
              </a:rPr>
              <a:t>sanctifié</a:t>
            </a:r>
            <a:r>
              <a:rPr lang="en-US" sz="1600" dirty="0" smtClean="0">
                <a:solidFill>
                  <a:schemeClr val="bg2"/>
                </a:solidFill>
                <a:latin typeface="Calibri" pitchFamily="34" charset="0"/>
                <a:cs typeface="Calibri" pitchFamily="34" charset="0"/>
              </a:rPr>
              <a:t> par </a:t>
            </a:r>
            <a:r>
              <a:rPr lang="en-US" sz="1600" dirty="0" err="1" smtClean="0">
                <a:solidFill>
                  <a:schemeClr val="bg2"/>
                </a:solidFill>
                <a:latin typeface="Calibri" pitchFamily="34" charset="0"/>
                <a:cs typeface="Calibri" pitchFamily="34" charset="0"/>
              </a:rPr>
              <a:t>l’Esprit</a:t>
            </a:r>
            <a:r>
              <a:rPr lang="en-US" sz="1600" dirty="0" smtClean="0">
                <a:solidFill>
                  <a:schemeClr val="bg2"/>
                </a:solidFill>
                <a:latin typeface="Calibri" pitchFamily="34" charset="0"/>
                <a:cs typeface="Calibri" pitchFamily="34" charset="0"/>
              </a:rPr>
              <a:t>                                                                                                                             dons par </a:t>
            </a:r>
            <a:r>
              <a:rPr lang="en-US" sz="1600" dirty="0" err="1" smtClean="0">
                <a:solidFill>
                  <a:schemeClr val="bg2"/>
                </a:solidFill>
                <a:latin typeface="Calibri" pitchFamily="34" charset="0"/>
                <a:cs typeface="Calibri" pitchFamily="34" charset="0"/>
              </a:rPr>
              <a:t>l’Esprit</a:t>
            </a:r>
            <a:endParaRPr lang="en-US" sz="1600" dirty="0" smtClean="0">
              <a:solidFill>
                <a:schemeClr val="bg2"/>
              </a:solidFill>
              <a:latin typeface="Calibri" pitchFamily="34" charset="0"/>
              <a:cs typeface="Calibri" pitchFamily="34" charset="0"/>
            </a:endParaRPr>
          </a:p>
          <a:p>
            <a:pPr algn="ctr">
              <a:lnSpc>
                <a:spcPts val="1400"/>
              </a:lnSpc>
            </a:pPr>
            <a:r>
              <a:rPr lang="en-US" sz="1600" dirty="0" err="1" smtClean="0">
                <a:solidFill>
                  <a:schemeClr val="bg2"/>
                </a:solidFill>
                <a:latin typeface="Calibri" pitchFamily="34" charset="0"/>
                <a:cs typeface="Calibri" pitchFamily="34" charset="0"/>
              </a:rPr>
              <a:t>rempli</a:t>
            </a:r>
            <a:r>
              <a:rPr lang="en-US" sz="1600" dirty="0" smtClean="0">
                <a:solidFill>
                  <a:schemeClr val="bg2"/>
                </a:solidFill>
                <a:latin typeface="Calibri" pitchFamily="34" charset="0"/>
                <a:cs typeface="Calibri" pitchFamily="34" charset="0"/>
              </a:rPr>
              <a:t> de </a:t>
            </a:r>
            <a:r>
              <a:rPr lang="en-US" sz="1600" dirty="0" err="1" smtClean="0">
                <a:solidFill>
                  <a:schemeClr val="bg2"/>
                </a:solidFill>
                <a:latin typeface="Calibri" pitchFamily="34" charset="0"/>
                <a:cs typeface="Calibri" pitchFamily="34" charset="0"/>
              </a:rPr>
              <a:t>l’Esprit</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circoncis</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dans</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l'Esprit</a:t>
            </a:r>
            <a:endParaRPr lang="en-US" sz="1600" dirty="0" smtClean="0">
              <a:solidFill>
                <a:schemeClr val="bg2"/>
              </a:solidFill>
              <a:latin typeface="Calibri" pitchFamily="34" charset="0"/>
              <a:cs typeface="Calibri" pitchFamily="34" charset="0"/>
            </a:endParaRPr>
          </a:p>
          <a:p>
            <a:pPr algn="ctr">
              <a:lnSpc>
                <a:spcPts val="1400"/>
              </a:lnSpc>
            </a:pPr>
            <a:r>
              <a:rPr lang="en-US" sz="1600" dirty="0" err="1" smtClean="0">
                <a:solidFill>
                  <a:schemeClr val="bg2"/>
                </a:solidFill>
                <a:latin typeface="Calibri" pitchFamily="34" charset="0"/>
                <a:cs typeface="Calibri" pitchFamily="34" charset="0"/>
              </a:rPr>
              <a:t>grande</a:t>
            </a:r>
            <a:r>
              <a:rPr lang="en-US" sz="1600" dirty="0" smtClean="0">
                <a:solidFill>
                  <a:schemeClr val="bg2"/>
                </a:solidFill>
                <a:latin typeface="Calibri" pitchFamily="34" charset="0"/>
                <a:cs typeface="Calibri" pitchFamily="34" charset="0"/>
              </a:rPr>
              <a:t> puissance de </a:t>
            </a:r>
            <a:r>
              <a:rPr lang="en-US" sz="1600" dirty="0" err="1" smtClean="0">
                <a:solidFill>
                  <a:schemeClr val="bg2"/>
                </a:solidFill>
                <a:latin typeface="Calibri" pitchFamily="34" charset="0"/>
                <a:cs typeface="Calibri" pitchFamily="34" charset="0"/>
              </a:rPr>
              <a:t>l’Esprit</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l’ouvrage</a:t>
            </a:r>
            <a:r>
              <a:rPr lang="en-US" sz="1600" dirty="0" smtClean="0">
                <a:solidFill>
                  <a:schemeClr val="bg2"/>
                </a:solidFill>
                <a:latin typeface="Calibri" pitchFamily="34" charset="0"/>
                <a:cs typeface="Calibri" pitchFamily="34" charset="0"/>
              </a:rPr>
              <a:t> de </a:t>
            </a:r>
            <a:r>
              <a:rPr lang="en-US" sz="1600" dirty="0" err="1" smtClean="0">
                <a:solidFill>
                  <a:schemeClr val="bg2"/>
                </a:solidFill>
                <a:latin typeface="Calibri" pitchFamily="34" charset="0"/>
                <a:cs typeface="Calibri" pitchFamily="34" charset="0"/>
              </a:rPr>
              <a:t>Dieu</a:t>
            </a:r>
            <a:r>
              <a:rPr lang="en-US" sz="1600" dirty="0" smtClean="0">
                <a:solidFill>
                  <a:schemeClr val="bg2"/>
                </a:solidFill>
                <a:latin typeface="Calibri" pitchFamily="34" charset="0"/>
                <a:cs typeface="Calibri" pitchFamily="34" charset="0"/>
              </a:rPr>
              <a:t> par </a:t>
            </a:r>
            <a:r>
              <a:rPr lang="en-US" sz="1600" dirty="0" err="1" smtClean="0">
                <a:solidFill>
                  <a:schemeClr val="bg2"/>
                </a:solidFill>
                <a:latin typeface="Calibri" pitchFamily="34" charset="0"/>
                <a:cs typeface="Calibri" pitchFamily="34" charset="0"/>
              </a:rPr>
              <a:t>l’Esprit</a:t>
            </a:r>
            <a:r>
              <a:rPr lang="en-US" sz="1600" dirty="0" smtClean="0">
                <a:solidFill>
                  <a:schemeClr val="bg2"/>
                </a:solidFill>
                <a:latin typeface="Calibri" pitchFamily="34" charset="0"/>
                <a:cs typeface="Calibri" pitchFamily="34" charset="0"/>
              </a:rPr>
              <a:t>     conduit en </a:t>
            </a:r>
            <a:r>
              <a:rPr lang="en-US" sz="1600" dirty="0" err="1" smtClean="0">
                <a:solidFill>
                  <a:schemeClr val="bg2"/>
                </a:solidFill>
                <a:latin typeface="Calibri" pitchFamily="34" charset="0"/>
                <a:cs typeface="Calibri" pitchFamily="34" charset="0"/>
              </a:rPr>
              <a:t>triomphe</a:t>
            </a:r>
            <a:r>
              <a:rPr lang="en-US" sz="1600" dirty="0" smtClean="0">
                <a:solidFill>
                  <a:schemeClr val="bg2"/>
                </a:solidFill>
                <a:latin typeface="Calibri" pitchFamily="34" charset="0"/>
                <a:cs typeface="Calibri" pitchFamily="34" charset="0"/>
              </a:rPr>
              <a:t> et </a:t>
            </a:r>
            <a:r>
              <a:rPr lang="en-US" sz="1600" dirty="0" err="1" smtClean="0">
                <a:solidFill>
                  <a:schemeClr val="bg2"/>
                </a:solidFill>
                <a:latin typeface="Calibri" pitchFamily="34" charset="0"/>
                <a:cs typeface="Calibri" pitchFamily="34" charset="0"/>
              </a:rPr>
              <a:t>victoire</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nike</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membres</a:t>
            </a:r>
            <a:r>
              <a:rPr lang="en-US" sz="1600" dirty="0" smtClean="0">
                <a:solidFill>
                  <a:schemeClr val="bg2"/>
                </a:solidFill>
                <a:latin typeface="Calibri" pitchFamily="34" charset="0"/>
                <a:cs typeface="Calibri" pitchFamily="34" charset="0"/>
              </a:rPr>
              <a:t> du corps de Christ                   </a:t>
            </a:r>
            <a:r>
              <a:rPr lang="fr-FR" sz="1600" dirty="0" smtClean="0">
                <a:solidFill>
                  <a:schemeClr val="bg2"/>
                </a:solidFill>
                <a:latin typeface="Calibri" pitchFamily="34" charset="0"/>
                <a:cs typeface="Calibri" pitchFamily="34" charset="0"/>
              </a:rPr>
              <a:t>frères et </a:t>
            </a:r>
            <a:r>
              <a:rPr lang="fr-FR" sz="1600" dirty="0" err="1" smtClean="0">
                <a:solidFill>
                  <a:schemeClr val="bg2"/>
                </a:solidFill>
                <a:latin typeface="Calibri" pitchFamily="34" charset="0"/>
                <a:cs typeface="Calibri" pitchFamily="34" charset="0"/>
              </a:rPr>
              <a:t>soeurs</a:t>
            </a:r>
            <a:r>
              <a:rPr lang="fr-FR" sz="1600" dirty="0" smtClean="0">
                <a:solidFill>
                  <a:schemeClr val="bg2"/>
                </a:solidFill>
                <a:latin typeface="Calibri" pitchFamily="34" charset="0"/>
                <a:cs typeface="Calibri" pitchFamily="34" charset="0"/>
              </a:rPr>
              <a:t> en Christ</a:t>
            </a:r>
            <a:r>
              <a:rPr lang="en-US" sz="1600" dirty="0" smtClean="0">
                <a:solidFill>
                  <a:schemeClr val="bg2"/>
                </a:solidFill>
                <a:latin typeface="Calibri" pitchFamily="34" charset="0"/>
                <a:cs typeface="Calibri" pitchFamily="34" charset="0"/>
              </a:rPr>
              <a:t>                                                                                                     branches de Christ </a:t>
            </a:r>
          </a:p>
          <a:p>
            <a:pPr algn="ctr">
              <a:lnSpc>
                <a:spcPts val="1400"/>
              </a:lnSpc>
            </a:pPr>
            <a:r>
              <a:rPr lang="en-US" sz="1600" dirty="0" err="1" smtClean="0">
                <a:solidFill>
                  <a:schemeClr val="bg2"/>
                </a:solidFill>
                <a:latin typeface="Calibri" pitchFamily="34" charset="0"/>
                <a:cs typeface="Calibri" pitchFamily="34" charset="0"/>
              </a:rPr>
              <a:t>une</a:t>
            </a:r>
            <a:r>
              <a:rPr lang="en-US" sz="1600" dirty="0" smtClean="0">
                <a:solidFill>
                  <a:schemeClr val="bg2"/>
                </a:solidFill>
                <a:latin typeface="Calibri" pitchFamily="34" charset="0"/>
                <a:cs typeface="Calibri" pitchFamily="34" charset="0"/>
              </a:rPr>
              <a:t> race </a:t>
            </a:r>
            <a:r>
              <a:rPr lang="en-US" sz="1600" dirty="0" err="1" smtClean="0">
                <a:solidFill>
                  <a:schemeClr val="bg2"/>
                </a:solidFill>
                <a:latin typeface="Calibri" pitchFamily="34" charset="0"/>
                <a:cs typeface="Calibri" pitchFamily="34" charset="0"/>
              </a:rPr>
              <a:t>élue</a:t>
            </a:r>
            <a:r>
              <a:rPr lang="en-US" sz="1600" dirty="0" smtClean="0">
                <a:solidFill>
                  <a:schemeClr val="bg2"/>
                </a:solidFill>
                <a:latin typeface="Calibri" pitchFamily="34" charset="0"/>
                <a:cs typeface="Calibri" pitchFamily="34" charset="0"/>
              </a:rPr>
              <a:t>, un </a:t>
            </a:r>
            <a:r>
              <a:rPr lang="en-US" sz="1600" dirty="0" err="1" smtClean="0">
                <a:solidFill>
                  <a:schemeClr val="bg2"/>
                </a:solidFill>
                <a:latin typeface="Calibri" pitchFamily="34" charset="0"/>
                <a:cs typeface="Calibri" pitchFamily="34" charset="0"/>
              </a:rPr>
              <a:t>sacerdoce</a:t>
            </a:r>
            <a:r>
              <a:rPr lang="en-US" sz="1600" dirty="0" smtClean="0">
                <a:solidFill>
                  <a:schemeClr val="bg2"/>
                </a:solidFill>
                <a:latin typeface="Calibri" pitchFamily="34" charset="0"/>
                <a:cs typeface="Calibri" pitchFamily="34" charset="0"/>
              </a:rPr>
              <a:t> royal, </a:t>
            </a:r>
            <a:r>
              <a:rPr lang="en-US" sz="1600" dirty="0" err="1" smtClean="0">
                <a:solidFill>
                  <a:schemeClr val="bg2"/>
                </a:solidFill>
                <a:latin typeface="Calibri" pitchFamily="34" charset="0"/>
                <a:cs typeface="Calibri" pitchFamily="34" charset="0"/>
              </a:rPr>
              <a:t>une</a:t>
            </a:r>
            <a:r>
              <a:rPr lang="en-US" sz="1600" dirty="0" smtClean="0">
                <a:solidFill>
                  <a:schemeClr val="bg2"/>
                </a:solidFill>
                <a:latin typeface="Calibri" pitchFamily="34" charset="0"/>
                <a:cs typeface="Calibri" pitchFamily="34" charset="0"/>
              </a:rPr>
              <a:t> nation </a:t>
            </a:r>
            <a:r>
              <a:rPr lang="en-US" sz="1600" dirty="0" err="1" smtClean="0">
                <a:solidFill>
                  <a:schemeClr val="bg2"/>
                </a:solidFill>
                <a:latin typeface="Calibri" pitchFamily="34" charset="0"/>
                <a:cs typeface="Calibri" pitchFamily="34" charset="0"/>
              </a:rPr>
              <a:t>sainte</a:t>
            </a:r>
            <a:r>
              <a:rPr lang="en-US" sz="1600" dirty="0" smtClean="0">
                <a:solidFill>
                  <a:schemeClr val="bg2"/>
                </a:solidFill>
                <a:latin typeface="Calibri" pitchFamily="34" charset="0"/>
                <a:cs typeface="Calibri" pitchFamily="34" charset="0"/>
              </a:rPr>
              <a:t>, un </a:t>
            </a:r>
            <a:r>
              <a:rPr lang="en-US" sz="1600" dirty="0" err="1" smtClean="0">
                <a:solidFill>
                  <a:schemeClr val="bg2"/>
                </a:solidFill>
                <a:latin typeface="Calibri" pitchFamily="34" charset="0"/>
                <a:cs typeface="Calibri" pitchFamily="34" charset="0"/>
              </a:rPr>
              <a:t>peuple</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acquis</a:t>
            </a:r>
            <a:r>
              <a:rPr lang="en-US" sz="1600" dirty="0" smtClean="0">
                <a:solidFill>
                  <a:schemeClr val="bg2"/>
                </a:solidFill>
                <a:latin typeface="Calibri" pitchFamily="34" charset="0"/>
                <a:cs typeface="Calibri" pitchFamily="34" charset="0"/>
              </a:rPr>
              <a:t>, le </a:t>
            </a:r>
            <a:r>
              <a:rPr lang="en-US" sz="1600" dirty="0" err="1" smtClean="0">
                <a:solidFill>
                  <a:schemeClr val="bg2"/>
                </a:solidFill>
                <a:latin typeface="Calibri" pitchFamily="34" charset="0"/>
                <a:cs typeface="Calibri" pitchFamily="34" charset="0"/>
              </a:rPr>
              <a:t>peuple</a:t>
            </a:r>
            <a:r>
              <a:rPr lang="en-US" sz="1600" dirty="0" smtClean="0">
                <a:solidFill>
                  <a:schemeClr val="bg2"/>
                </a:solidFill>
                <a:latin typeface="Calibri" pitchFamily="34" charset="0"/>
                <a:cs typeface="Calibri" pitchFamily="34" charset="0"/>
              </a:rPr>
              <a:t> de </a:t>
            </a:r>
            <a:r>
              <a:rPr lang="en-US" sz="1600" dirty="0" err="1" smtClean="0">
                <a:solidFill>
                  <a:schemeClr val="bg2"/>
                </a:solidFill>
                <a:latin typeface="Calibri" pitchFamily="34" charset="0"/>
                <a:cs typeface="Calibri" pitchFamily="34" charset="0"/>
              </a:rPr>
              <a:t>Dieu</a:t>
            </a:r>
            <a:endParaRPr lang="en-US" sz="1600" dirty="0" smtClean="0">
              <a:solidFill>
                <a:schemeClr val="bg2"/>
              </a:solidFill>
              <a:latin typeface="Calibri" pitchFamily="34" charset="0"/>
              <a:cs typeface="Calibri" pitchFamily="34" charset="0"/>
            </a:endParaRPr>
          </a:p>
          <a:p>
            <a:pPr algn="ctr">
              <a:lnSpc>
                <a:spcPts val="1400"/>
              </a:lnSpc>
            </a:pPr>
            <a:r>
              <a:rPr lang="en-US" sz="1600" dirty="0" err="1" smtClean="0">
                <a:solidFill>
                  <a:schemeClr val="bg2"/>
                </a:solidFill>
                <a:latin typeface="Calibri" pitchFamily="34" charset="0"/>
                <a:cs typeface="Calibri" pitchFamily="34" charset="0"/>
              </a:rPr>
              <a:t>concitoyens</a:t>
            </a:r>
            <a:r>
              <a:rPr lang="en-US" sz="1600" dirty="0" smtClean="0">
                <a:solidFill>
                  <a:schemeClr val="bg2"/>
                </a:solidFill>
                <a:latin typeface="Calibri" pitchFamily="34" charset="0"/>
                <a:cs typeface="Calibri" pitchFamily="34" charset="0"/>
              </a:rPr>
              <a:t> des saints, gens de la </a:t>
            </a:r>
            <a:r>
              <a:rPr lang="en-US" sz="1600" dirty="0" err="1" smtClean="0">
                <a:solidFill>
                  <a:schemeClr val="bg2"/>
                </a:solidFill>
                <a:latin typeface="Calibri" pitchFamily="34" charset="0"/>
                <a:cs typeface="Calibri" pitchFamily="34" charset="0"/>
              </a:rPr>
              <a:t>maison</a:t>
            </a:r>
            <a:r>
              <a:rPr lang="en-US" sz="1600" dirty="0" smtClean="0">
                <a:solidFill>
                  <a:schemeClr val="bg2"/>
                </a:solidFill>
                <a:latin typeface="Calibri" pitchFamily="34" charset="0"/>
                <a:cs typeface="Calibri" pitchFamily="34" charset="0"/>
              </a:rPr>
              <a:t> de </a:t>
            </a:r>
            <a:r>
              <a:rPr lang="en-US" sz="1600" dirty="0" err="1" smtClean="0">
                <a:solidFill>
                  <a:schemeClr val="bg2"/>
                </a:solidFill>
                <a:latin typeface="Calibri" pitchFamily="34" charset="0"/>
                <a:cs typeface="Calibri" pitchFamily="34" charset="0"/>
              </a:rPr>
              <a:t>Dieu</a:t>
            </a:r>
            <a:endParaRPr lang="en-US" sz="1600" dirty="0" smtClean="0">
              <a:solidFill>
                <a:schemeClr val="bg2"/>
              </a:solidFill>
              <a:latin typeface="Calibri" pitchFamily="34" charset="0"/>
              <a:cs typeface="Calibri" pitchFamily="34" charset="0"/>
            </a:endParaRPr>
          </a:p>
          <a:p>
            <a:pPr algn="ctr">
              <a:lnSpc>
                <a:spcPts val="1400"/>
              </a:lnSpc>
            </a:pP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citoyenneté</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dans</a:t>
            </a:r>
            <a:r>
              <a:rPr lang="en-US" sz="1600" dirty="0" smtClean="0">
                <a:solidFill>
                  <a:schemeClr val="bg2"/>
                </a:solidFill>
                <a:latin typeface="Calibri" pitchFamily="34" charset="0"/>
                <a:cs typeface="Calibri" pitchFamily="34" charset="0"/>
              </a:rPr>
              <a:t> les </a:t>
            </a:r>
            <a:r>
              <a:rPr lang="en-US" sz="1600" dirty="0" err="1" smtClean="0">
                <a:solidFill>
                  <a:schemeClr val="bg2"/>
                </a:solidFill>
                <a:latin typeface="Calibri" pitchFamily="34" charset="0"/>
                <a:cs typeface="Calibri" pitchFamily="34" charset="0"/>
              </a:rPr>
              <a:t>cieux</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l'espérance</a:t>
            </a:r>
            <a:r>
              <a:rPr lang="en-US" sz="1600" dirty="0" smtClean="0">
                <a:solidFill>
                  <a:schemeClr val="bg2"/>
                </a:solidFill>
                <a:latin typeface="Calibri" pitchFamily="34" charset="0"/>
                <a:cs typeface="Calibri" pitchFamily="34" charset="0"/>
              </a:rPr>
              <a:t> de la </a:t>
            </a:r>
            <a:r>
              <a:rPr lang="en-US" sz="1600" dirty="0" err="1" smtClean="0">
                <a:solidFill>
                  <a:schemeClr val="bg2"/>
                </a:solidFill>
                <a:latin typeface="Calibri" pitchFamily="34" charset="0"/>
                <a:cs typeface="Calibri" pitchFamily="34" charset="0"/>
              </a:rPr>
              <a:t>gloire</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héritage</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héritier</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cohéritier</a:t>
            </a:r>
            <a:endParaRPr lang="en-US" sz="1600" dirty="0" smtClean="0">
              <a:solidFill>
                <a:schemeClr val="bg2"/>
              </a:solidFill>
              <a:latin typeface="Calibri" pitchFamily="34" charset="0"/>
              <a:cs typeface="Calibri" pitchFamily="34" charset="0"/>
            </a:endParaRPr>
          </a:p>
          <a:p>
            <a:pPr algn="ctr">
              <a:lnSpc>
                <a:spcPts val="1400"/>
              </a:lnSpc>
            </a:pPr>
            <a:r>
              <a:rPr lang="en-US" sz="1600" dirty="0" smtClean="0">
                <a:solidFill>
                  <a:schemeClr val="bg2"/>
                </a:solidFill>
                <a:latin typeface="Calibri" pitchFamily="34" charset="0"/>
                <a:cs typeface="Calibri" pitchFamily="34" charset="0"/>
              </a:rPr>
              <a:t>avec Christ à  mort     la perfection en </a:t>
            </a:r>
            <a:r>
              <a:rPr lang="en-US" sz="1600" dirty="0" err="1" smtClean="0">
                <a:solidFill>
                  <a:schemeClr val="bg2"/>
                </a:solidFill>
                <a:latin typeface="Calibri" pitchFamily="34" charset="0"/>
                <a:cs typeface="Calibri" pitchFamily="34" charset="0"/>
              </a:rPr>
              <a:t>sa</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présence</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glorifié</a:t>
            </a:r>
            <a:r>
              <a:rPr lang="en-US" sz="1600" dirty="0" smtClean="0">
                <a:solidFill>
                  <a:schemeClr val="bg2"/>
                </a:solidFill>
                <a:latin typeface="Calibri" pitchFamily="34" charset="0"/>
                <a:cs typeface="Calibri" pitchFamily="34" charset="0"/>
              </a:rPr>
              <a:t> pour </a:t>
            </a:r>
            <a:r>
              <a:rPr lang="en-US" sz="1600" dirty="0" err="1" smtClean="0">
                <a:solidFill>
                  <a:schemeClr val="bg2"/>
                </a:solidFill>
                <a:latin typeface="Calibri" pitchFamily="34" charset="0"/>
                <a:cs typeface="Calibri" pitchFamily="34" charset="0"/>
              </a:rPr>
              <a:t>ressembler</a:t>
            </a:r>
            <a:r>
              <a:rPr lang="en-US" sz="1600" dirty="0" smtClean="0">
                <a:solidFill>
                  <a:schemeClr val="bg2"/>
                </a:solidFill>
                <a:latin typeface="Calibri" pitchFamily="34" charset="0"/>
                <a:cs typeface="Calibri" pitchFamily="34" charset="0"/>
              </a:rPr>
              <a:t> à </a:t>
            </a:r>
            <a:r>
              <a:rPr lang="en-US" sz="1600" dirty="0" err="1" smtClean="0">
                <a:solidFill>
                  <a:schemeClr val="bg2"/>
                </a:solidFill>
                <a:latin typeface="Calibri" pitchFamily="34" charset="0"/>
                <a:cs typeface="Calibri" pitchFamily="34" charset="0"/>
              </a:rPr>
              <a:t>Jésus</a:t>
            </a:r>
            <a:endParaRPr lang="en-US" sz="1600" dirty="0" smtClean="0">
              <a:solidFill>
                <a:schemeClr val="bg2"/>
              </a:solidFill>
              <a:latin typeface="Calibri" pitchFamily="34" charset="0"/>
              <a:cs typeface="Calibri" pitchFamily="34" charset="0"/>
            </a:endParaRPr>
          </a:p>
          <a:p>
            <a:pPr algn="ctr">
              <a:lnSpc>
                <a:spcPts val="1400"/>
              </a:lnSpc>
            </a:pPr>
            <a:r>
              <a:rPr lang="en-US" sz="1600" dirty="0" err="1" smtClean="0">
                <a:solidFill>
                  <a:schemeClr val="bg2"/>
                </a:solidFill>
                <a:latin typeface="Calibri" pitchFamily="34" charset="0"/>
                <a:cs typeface="Calibri" pitchFamily="34" charset="0"/>
              </a:rPr>
              <a:t>dans</a:t>
            </a:r>
            <a:r>
              <a:rPr lang="en-US" sz="1600" dirty="0" smtClean="0">
                <a:solidFill>
                  <a:schemeClr val="bg2"/>
                </a:solidFill>
                <a:latin typeface="Calibri" pitchFamily="34" charset="0"/>
                <a:cs typeface="Calibri" pitchFamily="34" charset="0"/>
              </a:rPr>
              <a:t> le </a:t>
            </a:r>
            <a:r>
              <a:rPr lang="en-US" sz="1600" dirty="0" err="1" smtClean="0">
                <a:solidFill>
                  <a:schemeClr val="bg2"/>
                </a:solidFill>
                <a:latin typeface="Calibri" pitchFamily="34" charset="0"/>
                <a:cs typeface="Calibri" pitchFamily="34" charset="0"/>
              </a:rPr>
              <a:t>royaume</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céleste</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entrer</a:t>
            </a:r>
            <a:r>
              <a:rPr lang="en-US" sz="1600" dirty="0" smtClean="0">
                <a:solidFill>
                  <a:schemeClr val="bg2"/>
                </a:solidFill>
                <a:latin typeface="Calibri" pitchFamily="34" charset="0"/>
                <a:cs typeface="Calibri" pitchFamily="34" charset="0"/>
              </a:rPr>
              <a:t> joie du Seigneur   </a:t>
            </a:r>
            <a:r>
              <a:rPr lang="en-US" sz="1600" dirty="0" err="1" smtClean="0">
                <a:solidFill>
                  <a:schemeClr val="bg2"/>
                </a:solidFill>
                <a:latin typeface="Calibri" pitchFamily="34" charset="0"/>
                <a:cs typeface="Calibri" pitchFamily="34" charset="0"/>
              </a:rPr>
              <a:t>délivré</a:t>
            </a:r>
            <a:r>
              <a:rPr lang="en-US" sz="1600" dirty="0" smtClean="0">
                <a:solidFill>
                  <a:schemeClr val="bg2"/>
                </a:solidFill>
                <a:latin typeface="Calibri" pitchFamily="34" charset="0"/>
                <a:cs typeface="Calibri" pitchFamily="34" charset="0"/>
              </a:rPr>
              <a:t> de la </a:t>
            </a:r>
            <a:r>
              <a:rPr lang="en-US" sz="1600" dirty="0" err="1" smtClean="0">
                <a:solidFill>
                  <a:schemeClr val="bg2"/>
                </a:solidFill>
                <a:latin typeface="Calibri" pitchFamily="34" charset="0"/>
                <a:cs typeface="Calibri" pitchFamily="34" charset="0"/>
              </a:rPr>
              <a:t>colère</a:t>
            </a:r>
            <a:r>
              <a:rPr lang="en-US" sz="1600" dirty="0" smtClean="0">
                <a:solidFill>
                  <a:schemeClr val="bg2"/>
                </a:solidFill>
                <a:latin typeface="Calibri" pitchFamily="34" charset="0"/>
                <a:cs typeface="Calibri" pitchFamily="34" charset="0"/>
              </a:rPr>
              <a:t> à </a:t>
            </a:r>
            <a:r>
              <a:rPr lang="en-US" sz="1600" dirty="0" err="1" smtClean="0">
                <a:solidFill>
                  <a:schemeClr val="bg2"/>
                </a:solidFill>
                <a:latin typeface="Calibri" pitchFamily="34" charset="0"/>
                <a:cs typeface="Calibri" pitchFamily="34" charset="0"/>
              </a:rPr>
              <a:t>venir</a:t>
            </a:r>
            <a:r>
              <a:rPr lang="en-US" sz="1600" dirty="0" smtClean="0">
                <a:solidFill>
                  <a:schemeClr val="bg2"/>
                </a:solidFill>
                <a:latin typeface="Calibri" pitchFamily="34" charset="0"/>
                <a:cs typeface="Calibri" pitchFamily="34" charset="0"/>
              </a:rPr>
              <a:t>      </a:t>
            </a:r>
          </a:p>
          <a:p>
            <a:pPr algn="ctr">
              <a:lnSpc>
                <a:spcPts val="1400"/>
              </a:lnSpc>
            </a:pPr>
            <a:r>
              <a:rPr lang="en-US" sz="1600" dirty="0" err="1" smtClean="0">
                <a:solidFill>
                  <a:schemeClr val="bg2"/>
                </a:solidFill>
                <a:latin typeface="Calibri" pitchFamily="34" charset="0"/>
                <a:cs typeface="Calibri" pitchFamily="34" charset="0"/>
              </a:rPr>
              <a:t>sa</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bonne</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œuvre</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rendu</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parfaite</a:t>
            </a:r>
            <a:r>
              <a:rPr lang="en-US" sz="1600" dirty="0" smtClean="0">
                <a:solidFill>
                  <a:schemeClr val="bg2"/>
                </a:solidFill>
                <a:latin typeface="Calibri" pitchFamily="34" charset="0"/>
                <a:cs typeface="Calibri" pitchFamily="34" charset="0"/>
              </a:rPr>
              <a:t>      </a:t>
            </a:r>
            <a:r>
              <a:rPr lang="fr-FR" sz="1600" dirty="0" smtClean="0">
                <a:solidFill>
                  <a:schemeClr val="bg2"/>
                </a:solidFill>
                <a:latin typeface="Calibri" pitchFamily="34" charset="0"/>
                <a:cs typeface="Calibri" pitchFamily="34" charset="0"/>
              </a:rPr>
              <a:t>  </a:t>
            </a:r>
            <a:r>
              <a:rPr lang="en-US" sz="1600" dirty="0" smtClean="0">
                <a:solidFill>
                  <a:schemeClr val="bg2"/>
                </a:solidFill>
                <a:latin typeface="Calibri" pitchFamily="34" charset="0"/>
                <a:cs typeface="Calibri" pitchFamily="34" charset="0"/>
              </a:rPr>
              <a:t>corps de </a:t>
            </a:r>
            <a:r>
              <a:rPr lang="en-US" sz="1600" dirty="0" err="1" smtClean="0">
                <a:solidFill>
                  <a:schemeClr val="bg2"/>
                </a:solidFill>
                <a:latin typeface="Calibri" pitchFamily="34" charset="0"/>
                <a:cs typeface="Calibri" pitchFamily="34" charset="0"/>
              </a:rPr>
              <a:t>résurrection</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comme</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Jésus</a:t>
            </a:r>
            <a:endParaRPr lang="en-US" sz="1600" dirty="0" smtClean="0">
              <a:solidFill>
                <a:schemeClr val="bg2"/>
              </a:solidFill>
              <a:latin typeface="Calibri" pitchFamily="34" charset="0"/>
              <a:cs typeface="Calibri" pitchFamily="34" charset="0"/>
            </a:endParaRPr>
          </a:p>
          <a:p>
            <a:pPr algn="ctr">
              <a:lnSpc>
                <a:spcPts val="1400"/>
              </a:lnSpc>
            </a:pPr>
            <a:r>
              <a:rPr lang="en-US" sz="1600" dirty="0" smtClean="0">
                <a:solidFill>
                  <a:schemeClr val="bg2"/>
                </a:solidFill>
                <a:latin typeface="Calibri" pitchFamily="34" charset="0"/>
                <a:cs typeface="Calibri" pitchFamily="34" charset="0"/>
              </a:rPr>
              <a:t>marriage de </a:t>
            </a:r>
            <a:r>
              <a:rPr lang="en-US" sz="1600" dirty="0" err="1" smtClean="0">
                <a:solidFill>
                  <a:schemeClr val="bg2"/>
                </a:solidFill>
                <a:latin typeface="Calibri" pitchFamily="34" charset="0"/>
                <a:cs typeface="Calibri" pitchFamily="34" charset="0"/>
              </a:rPr>
              <a:t>l'Agneau</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toute</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larme</a:t>
            </a:r>
            <a:r>
              <a:rPr lang="en-US" sz="1600" dirty="0" smtClean="0">
                <a:solidFill>
                  <a:schemeClr val="bg2"/>
                </a:solidFill>
                <a:latin typeface="Calibri" pitchFamily="34" charset="0"/>
                <a:cs typeface="Calibri" pitchFamily="34" charset="0"/>
              </a:rPr>
              <a:t> de </a:t>
            </a:r>
            <a:r>
              <a:rPr lang="en-US" sz="1600" dirty="0" err="1" smtClean="0">
                <a:solidFill>
                  <a:schemeClr val="bg2"/>
                </a:solidFill>
                <a:latin typeface="Calibri" pitchFamily="34" charset="0"/>
                <a:cs typeface="Calibri" pitchFamily="34" charset="0"/>
              </a:rPr>
              <a:t>nos</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yeux</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essuyée</a:t>
            </a:r>
            <a:endParaRPr lang="en-US" sz="1600" dirty="0" smtClean="0">
              <a:solidFill>
                <a:schemeClr val="bg2"/>
              </a:solidFill>
              <a:latin typeface="Calibri" pitchFamily="34" charset="0"/>
              <a:cs typeface="Calibri" pitchFamily="34" charset="0"/>
            </a:endParaRPr>
          </a:p>
          <a:p>
            <a:pPr algn="ctr">
              <a:lnSpc>
                <a:spcPts val="1400"/>
              </a:lnSpc>
            </a:pPr>
            <a:r>
              <a:rPr lang="en-US" sz="1600" dirty="0" err="1" smtClean="0">
                <a:solidFill>
                  <a:schemeClr val="bg2"/>
                </a:solidFill>
                <a:latin typeface="Calibri" pitchFamily="34" charset="0"/>
                <a:cs typeface="Calibri" pitchFamily="34" charset="0"/>
              </a:rPr>
              <a:t>voir</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sa</a:t>
            </a:r>
            <a:r>
              <a:rPr lang="en-US" sz="1600" dirty="0" smtClean="0">
                <a:solidFill>
                  <a:schemeClr val="bg2"/>
                </a:solidFill>
                <a:latin typeface="Calibri" pitchFamily="34" charset="0"/>
                <a:cs typeface="Calibri" pitchFamily="34" charset="0"/>
              </a:rPr>
              <a:t> face                                    </a:t>
            </a:r>
            <a:r>
              <a:rPr lang="en-US" sz="1600" dirty="0" err="1" smtClean="0">
                <a:solidFill>
                  <a:schemeClr val="bg2"/>
                </a:solidFill>
                <a:latin typeface="Calibri" pitchFamily="34" charset="0"/>
                <a:cs typeface="Calibri" pitchFamily="34" charset="0"/>
              </a:rPr>
              <a:t>règne</a:t>
            </a:r>
            <a:r>
              <a:rPr lang="en-US" sz="1600" dirty="0" smtClean="0">
                <a:solidFill>
                  <a:schemeClr val="bg2"/>
                </a:solidFill>
                <a:latin typeface="Calibri" pitchFamily="34" charset="0"/>
                <a:cs typeface="Calibri" pitchFamily="34" charset="0"/>
              </a:rPr>
              <a:t> </a:t>
            </a:r>
            <a:r>
              <a:rPr lang="en-US" sz="1600" dirty="0" err="1" smtClean="0">
                <a:solidFill>
                  <a:schemeClr val="bg2"/>
                </a:solidFill>
                <a:latin typeface="Calibri" pitchFamily="34" charset="0"/>
                <a:cs typeface="Calibri" pitchFamily="34" charset="0"/>
              </a:rPr>
              <a:t>éternellement</a:t>
            </a:r>
            <a:r>
              <a:rPr lang="en-US" sz="1600" dirty="0" smtClean="0">
                <a:solidFill>
                  <a:schemeClr val="bg2"/>
                </a:solidFill>
                <a:latin typeface="Calibri" pitchFamily="34" charset="0"/>
                <a:cs typeface="Calibri" pitchFamily="34" charset="0"/>
              </a:rPr>
              <a:t>    </a:t>
            </a:r>
          </a:p>
          <a:p>
            <a:pPr algn="ctr">
              <a:lnSpc>
                <a:spcPts val="1400"/>
              </a:lnSpc>
            </a:pPr>
            <a:r>
              <a:rPr lang="fr-CA" sz="1600" b="1" dirty="0" smtClean="0">
                <a:solidFill>
                  <a:schemeClr val="bg2"/>
                </a:solidFill>
                <a:latin typeface="Calibri" pitchFamily="34" charset="0"/>
                <a:cs typeface="Calibri" pitchFamily="34" charset="0"/>
              </a:rPr>
              <a:t>aimé et sauvé</a:t>
            </a:r>
            <a:r>
              <a:rPr lang="fr-CA" sz="1600" dirty="0" smtClean="0">
                <a:solidFill>
                  <a:schemeClr val="bg2"/>
                </a:solidFill>
                <a:latin typeface="Calibri" pitchFamily="34" charset="0"/>
                <a:cs typeface="Calibri" pitchFamily="34" charset="0"/>
              </a:rPr>
              <a:t> </a:t>
            </a:r>
            <a:r>
              <a:rPr lang="fr-CA" sz="1600" b="1" dirty="0" smtClean="0">
                <a:solidFill>
                  <a:schemeClr val="bg2"/>
                </a:solidFill>
                <a:latin typeface="Calibri" pitchFamily="34" charset="0"/>
                <a:cs typeface="Calibri" pitchFamily="34" charset="0"/>
              </a:rPr>
              <a:t>dans</a:t>
            </a:r>
            <a:r>
              <a:rPr lang="en-US" sz="1600" b="1" dirty="0" smtClean="0">
                <a:solidFill>
                  <a:schemeClr val="bg2"/>
                </a:solidFill>
                <a:latin typeface="Calibri" pitchFamily="34" charset="0"/>
                <a:cs typeface="Calibri" pitchFamily="34" charset="0"/>
              </a:rPr>
              <a:t> la nouvelle alliance</a:t>
            </a:r>
          </a:p>
          <a:p>
            <a:pPr algn="ctr">
              <a:lnSpc>
                <a:spcPts val="1400"/>
              </a:lnSpc>
            </a:pPr>
            <a:endParaRPr lang="en-US" sz="1600" b="1" dirty="0" smtClean="0">
              <a:solidFill>
                <a:schemeClr val="bg2"/>
              </a:solidFill>
              <a:latin typeface="Calibri" pitchFamily="34" charset="0"/>
              <a:cs typeface="Calibri" pitchFamily="34" charset="0"/>
            </a:endParaRPr>
          </a:p>
          <a:p>
            <a:pPr marR="0" lvl="0" indent="0" algn="ctr" defTabSz="914400" rtl="0" eaLnBrk="1" fontAlgn="base" latinLnBrk="0" hangingPunct="1">
              <a:lnSpc>
                <a:spcPts val="1400"/>
              </a:lnSpc>
              <a:spcAft>
                <a:spcPts val="0"/>
              </a:spcAft>
              <a:buClrTx/>
              <a:buSzTx/>
              <a:buFontTx/>
              <a:buNone/>
              <a:tabLst/>
            </a:pPr>
            <a:endParaRPr kumimoji="0" lang="en-CA" altLang="ko-KR" sz="1600" b="1" i="0" u="none" strike="noStrike" cap="none" normalizeH="0" baseline="0" dirty="0" smtClean="0">
              <a:ln>
                <a:noFill/>
              </a:ln>
              <a:solidFill>
                <a:schemeClr val="bg2"/>
              </a:solidFill>
              <a:effectLst/>
              <a:latin typeface="Calibri" pitchFamily="34" charset="0"/>
              <a:ea typeface="Malgun Gothic" pitchFamily="34" charset="-127"/>
              <a:cs typeface="Calibri" pitchFamily="34" charset="0"/>
            </a:endParaRPr>
          </a:p>
          <a:p>
            <a:pPr algn="ctr">
              <a:lnSpc>
                <a:spcPts val="1400"/>
              </a:lnSpc>
              <a:spcAft>
                <a:spcPts val="0"/>
              </a:spcAft>
            </a:pPr>
            <a:endParaRPr lang="en-CA" sz="1600" b="1" dirty="0" smtClean="0">
              <a:solidFill>
                <a:schemeClr val="bg2"/>
              </a:solidFill>
              <a:latin typeface="Calibri" pitchFamily="34" charset="0"/>
              <a:ea typeface="Malgun Gothic" pitchFamily="34" charset="-127"/>
              <a:cs typeface="Calibri" pitchFamily="34" charset="0"/>
            </a:endParaRPr>
          </a:p>
        </p:txBody>
      </p:sp>
    </p:spTree>
  </p:cSld>
  <p:clrMapOvr>
    <a:masterClrMapping/>
  </p:clrMapOvr>
  <p:timing>
    <p:tnLst>
      <p:par>
        <p:cTn id="1" dur="indefinite" restart="never" nodeType="tmRoot"/>
      </p:par>
    </p:tnLst>
  </p:timing>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Shape 5241"/>
        <p:cNvGrpSpPr/>
        <p:nvPr/>
      </p:nvGrpSpPr>
      <p:grpSpPr>
        <a:xfrm>
          <a:off x="0" y="0"/>
          <a:ext cx="0" cy="0"/>
          <a:chOff x="0" y="0"/>
          <a:chExt cx="0" cy="0"/>
        </a:xfrm>
      </p:grpSpPr>
      <p:pic>
        <p:nvPicPr>
          <p:cNvPr id="5242" name="Google Shape;5242;p304" descr="thron1.jpg"/>
          <p:cNvPicPr preferRelativeResize="0"/>
          <p:nvPr/>
        </p:nvPicPr>
        <p:blipFill rotWithShape="1">
          <a:blip r:embed="rId3">
            <a:alphaModFix/>
          </a:blip>
          <a:srcRect/>
          <a:stretch/>
        </p:blipFill>
        <p:spPr>
          <a:xfrm>
            <a:off x="0" y="0"/>
            <a:ext cx="9144000" cy="6858000"/>
          </a:xfrm>
          <a:prstGeom prst="rect">
            <a:avLst/>
          </a:prstGeom>
          <a:noFill/>
          <a:ln>
            <a:noFill/>
          </a:ln>
        </p:spPr>
      </p:pic>
      <p:sp>
        <p:nvSpPr>
          <p:cNvPr id="5243" name="Google Shape;5243;p304"/>
          <p:cNvSpPr txBox="1"/>
          <p:nvPr/>
        </p:nvSpPr>
        <p:spPr>
          <a:xfrm>
            <a:off x="5580112" y="404664"/>
            <a:ext cx="3456384"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10714"/>
              </a:lnSpc>
              <a:spcBef>
                <a:spcPts val="0"/>
              </a:spcBef>
              <a:spcAft>
                <a:spcPts val="0"/>
              </a:spcAft>
              <a:buNone/>
            </a:pPr>
            <a:r>
              <a:rPr lang="en-US" sz="2800" b="1">
                <a:solidFill>
                  <a:schemeClr val="dk2"/>
                </a:solidFill>
                <a:latin typeface="Calibri"/>
                <a:ea typeface="Calibri"/>
                <a:cs typeface="Calibri"/>
                <a:sym typeface="Calibri"/>
              </a:rPr>
              <a:t>« Car en lui habite corporellement toute la plénitude de la divinité » Col 2:9</a:t>
            </a:r>
            <a:r>
              <a:rPr lang="en-US" sz="2800" b="1" i="0" u="none" strike="noStrike" cap="none">
                <a:solidFill>
                  <a:schemeClr val="dk2"/>
                </a:solidFill>
                <a:latin typeface="Calibri"/>
                <a:ea typeface="Calibri"/>
                <a:cs typeface="Calibri"/>
                <a:sym typeface="Calibri"/>
              </a:rPr>
              <a:t> </a:t>
            </a:r>
            <a:endParaRPr sz="2800" b="0" i="0" u="none" strike="noStrike" cap="none">
              <a:solidFill>
                <a:schemeClr val="dk2"/>
              </a:solidFill>
              <a:latin typeface="Calibri"/>
              <a:ea typeface="Calibri"/>
              <a:cs typeface="Calibri"/>
              <a:sym typeface="Calibri"/>
            </a:endParaRPr>
          </a:p>
        </p:txBody>
      </p:sp>
      <p:sp>
        <p:nvSpPr>
          <p:cNvPr id="5244" name="Google Shape;5244;p304"/>
          <p:cNvSpPr txBox="1"/>
          <p:nvPr/>
        </p:nvSpPr>
        <p:spPr>
          <a:xfrm>
            <a:off x="107504" y="404664"/>
            <a:ext cx="3456384"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 Car Dieu a voulu que toute plénitude habitât en lui »</a:t>
            </a:r>
            <a:endParaRPr/>
          </a:p>
          <a:p>
            <a:pPr marL="0" marR="0" lvl="0" indent="0" algn="ctr" rtl="0">
              <a:lnSpc>
                <a:spcPct val="110714"/>
              </a:lnSpc>
              <a:spcBef>
                <a:spcPts val="0"/>
              </a:spcBef>
              <a:spcAft>
                <a:spcPts val="0"/>
              </a:spcAft>
              <a:buClr>
                <a:schemeClr val="dk2"/>
              </a:buClr>
              <a:buSzPts val="2800"/>
              <a:buFont typeface="Calibri"/>
              <a:buNone/>
            </a:pPr>
            <a:r>
              <a:rPr lang="en-US" sz="2800" b="1">
                <a:solidFill>
                  <a:schemeClr val="dk2"/>
                </a:solidFill>
                <a:latin typeface="Calibri"/>
                <a:ea typeface="Calibri"/>
                <a:cs typeface="Calibri"/>
                <a:sym typeface="Calibri"/>
              </a:rPr>
              <a:t>Col 1:19</a:t>
            </a:r>
            <a:r>
              <a:rPr lang="en-US" sz="2800" b="1" i="0" u="none" strike="noStrike" cap="none">
                <a:solidFill>
                  <a:schemeClr val="dk2"/>
                </a:solidFill>
                <a:latin typeface="Calibri"/>
                <a:ea typeface="Calibri"/>
                <a:cs typeface="Calibri"/>
                <a:sym typeface="Calibri"/>
              </a:rPr>
              <a:t> </a:t>
            </a:r>
            <a:endParaRPr sz="2800" b="0" i="0" u="none" strike="noStrike" cap="none">
              <a:solidFill>
                <a:schemeClr val="dk2"/>
              </a:solidFill>
              <a:latin typeface="Calibri"/>
              <a:ea typeface="Calibri"/>
              <a:cs typeface="Calibri"/>
              <a:sym typeface="Calibri"/>
            </a:endParaRPr>
          </a:p>
        </p:txBody>
      </p:sp>
      <p:sp>
        <p:nvSpPr>
          <p:cNvPr id="5245" name="Google Shape;5245;p304"/>
          <p:cNvSpPr txBox="1"/>
          <p:nvPr/>
        </p:nvSpPr>
        <p:spPr>
          <a:xfrm>
            <a:off x="35496" y="5628742"/>
            <a:ext cx="9073008" cy="782960"/>
          </a:xfrm>
          <a:prstGeom prst="rect">
            <a:avLst/>
          </a:prstGeom>
          <a:noFill/>
          <a:ln>
            <a:noFill/>
          </a:ln>
        </p:spPr>
        <p:txBody>
          <a:bodyPr spcFirstLastPara="1" wrap="square" lIns="91425" tIns="45700" rIns="91425" bIns="45700" anchor="ctr" anchorCtr="0">
            <a:noAutofit/>
          </a:bodyPr>
          <a:lstStyle/>
          <a:p>
            <a:pPr marL="0" marR="0" lvl="0" indent="0" algn="l" rtl="0">
              <a:lnSpc>
                <a:spcPts val="3200"/>
              </a:lnSpc>
              <a:spcBef>
                <a:spcPts val="0"/>
              </a:spcBef>
              <a:spcAft>
                <a:spcPts val="0"/>
              </a:spcAft>
              <a:buNone/>
            </a:pPr>
            <a:r>
              <a:rPr lang="en-US" sz="2800" b="1" dirty="0" err="1">
                <a:solidFill>
                  <a:srgbClr val="002060"/>
                </a:solidFill>
                <a:latin typeface="Calibri"/>
                <a:ea typeface="Calibri"/>
                <a:cs typeface="Calibri"/>
                <a:sym typeface="Calibri"/>
              </a:rPr>
              <a:t>Jésus</a:t>
            </a:r>
            <a:r>
              <a:rPr lang="en-US" sz="2800" b="1" dirty="0">
                <a:solidFill>
                  <a:srgbClr val="002060"/>
                </a:solidFill>
                <a:latin typeface="Calibri"/>
                <a:ea typeface="Calibri"/>
                <a:cs typeface="Calibri"/>
                <a:sym typeface="Calibri"/>
              </a:rPr>
              <a:t>-Christ </a:t>
            </a:r>
            <a:r>
              <a:rPr lang="en-US" sz="2800" b="1" dirty="0" err="1">
                <a:solidFill>
                  <a:srgbClr val="002060"/>
                </a:solidFill>
                <a:latin typeface="Calibri"/>
                <a:ea typeface="Calibri"/>
                <a:cs typeface="Calibri"/>
                <a:sym typeface="Calibri"/>
              </a:rPr>
              <a:t>est</a:t>
            </a:r>
            <a:r>
              <a:rPr lang="en-US" sz="2800" b="1" dirty="0">
                <a:solidFill>
                  <a:srgbClr val="002060"/>
                </a:solidFill>
                <a:latin typeface="Calibri"/>
                <a:ea typeface="Calibri"/>
                <a:cs typeface="Calibri"/>
                <a:sym typeface="Calibri"/>
              </a:rPr>
              <a:t> la </a:t>
            </a:r>
            <a:r>
              <a:rPr lang="en-US" sz="2800" b="1" dirty="0" err="1">
                <a:solidFill>
                  <a:srgbClr val="002060"/>
                </a:solidFill>
                <a:latin typeface="Calibri"/>
                <a:ea typeface="Calibri"/>
                <a:cs typeface="Calibri"/>
                <a:sym typeface="Calibri"/>
              </a:rPr>
              <a:t>plénitude</a:t>
            </a:r>
            <a:r>
              <a:rPr lang="en-US" sz="2800" b="1" dirty="0">
                <a:solidFill>
                  <a:srgbClr val="002060"/>
                </a:solidFill>
                <a:latin typeface="Calibri"/>
                <a:ea typeface="Calibri"/>
                <a:cs typeface="Calibri"/>
                <a:sym typeface="Calibri"/>
              </a:rPr>
              <a:t> de </a:t>
            </a:r>
            <a:r>
              <a:rPr lang="en-US" sz="2800" b="1" dirty="0" err="1">
                <a:solidFill>
                  <a:srgbClr val="002060"/>
                </a:solidFill>
                <a:latin typeface="Calibri"/>
                <a:ea typeface="Calibri"/>
                <a:cs typeface="Calibri"/>
                <a:sym typeface="Calibri"/>
              </a:rPr>
              <a:t>Dieu</a:t>
            </a:r>
            <a:r>
              <a:rPr lang="en-US" sz="2800" b="1" dirty="0">
                <a:solidFill>
                  <a:srgbClr val="002060"/>
                </a:solidFill>
                <a:latin typeface="Calibri"/>
                <a:ea typeface="Calibri"/>
                <a:cs typeface="Calibri"/>
                <a:sym typeface="Calibri"/>
              </a:rPr>
              <a:t> </a:t>
            </a:r>
            <a:r>
              <a:rPr lang="en-US" sz="2800" b="1" dirty="0" err="1">
                <a:solidFill>
                  <a:srgbClr val="002060"/>
                </a:solidFill>
                <a:latin typeface="Calibri"/>
                <a:ea typeface="Calibri"/>
                <a:cs typeface="Calibri"/>
                <a:sym typeface="Calibri"/>
              </a:rPr>
              <a:t>dans</a:t>
            </a:r>
            <a:r>
              <a:rPr lang="en-US" sz="2800" b="1" dirty="0">
                <a:solidFill>
                  <a:srgbClr val="002060"/>
                </a:solidFill>
                <a:latin typeface="Calibri"/>
                <a:ea typeface="Calibri"/>
                <a:cs typeface="Calibri"/>
                <a:sym typeface="Calibri"/>
              </a:rPr>
              <a:t> la chair </a:t>
            </a:r>
            <a:r>
              <a:rPr lang="en-US" sz="2800" b="1" dirty="0" err="1">
                <a:solidFill>
                  <a:srgbClr val="002060"/>
                </a:solidFill>
                <a:latin typeface="Calibri"/>
                <a:ea typeface="Calibri"/>
                <a:cs typeface="Calibri"/>
                <a:sym typeface="Calibri"/>
              </a:rPr>
              <a:t>humaine</a:t>
            </a:r>
            <a:r>
              <a:rPr lang="en-US" sz="2800" b="1" dirty="0">
                <a:solidFill>
                  <a:srgbClr val="002060"/>
                </a:solidFill>
                <a:latin typeface="Calibri"/>
                <a:ea typeface="Calibri"/>
                <a:cs typeface="Calibri"/>
                <a:sym typeface="Calibri"/>
              </a:rPr>
              <a:t>. </a:t>
            </a:r>
            <a:endParaRPr sz="2800" b="1" dirty="0">
              <a:solidFill>
                <a:srgbClr val="002060"/>
              </a:solidFill>
              <a:latin typeface="Calibri"/>
              <a:ea typeface="Calibri"/>
              <a:cs typeface="Calibri"/>
              <a:sym typeface="Calibri"/>
            </a:endParaRPr>
          </a:p>
          <a:p>
            <a:pPr marL="0" marR="0" lvl="0" indent="0" algn="ctr" rtl="0">
              <a:lnSpc>
                <a:spcPts val="3200"/>
              </a:lnSpc>
              <a:spcBef>
                <a:spcPts val="0"/>
              </a:spcBef>
              <a:spcAft>
                <a:spcPts val="0"/>
              </a:spcAft>
              <a:buNone/>
            </a:pPr>
            <a:r>
              <a:rPr lang="en-US" sz="2800" b="1" dirty="0">
                <a:solidFill>
                  <a:schemeClr val="dk2"/>
                </a:solidFill>
                <a:latin typeface="Calibri"/>
                <a:ea typeface="Calibri"/>
                <a:cs typeface="Calibri"/>
                <a:sym typeface="Calibri"/>
              </a:rPr>
              <a:t>« la parole a </a:t>
            </a:r>
            <a:r>
              <a:rPr lang="en-US" sz="2800" b="1" dirty="0" err="1">
                <a:solidFill>
                  <a:schemeClr val="dk2"/>
                </a:solidFill>
                <a:latin typeface="Calibri"/>
                <a:ea typeface="Calibri"/>
                <a:cs typeface="Calibri"/>
                <a:sym typeface="Calibri"/>
              </a:rPr>
              <a:t>été</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faite</a:t>
            </a:r>
            <a:r>
              <a:rPr lang="en-US" sz="2800" b="1" dirty="0">
                <a:solidFill>
                  <a:schemeClr val="dk2"/>
                </a:solidFill>
                <a:latin typeface="Calibri"/>
                <a:ea typeface="Calibri"/>
                <a:cs typeface="Calibri"/>
                <a:sym typeface="Calibri"/>
              </a:rPr>
              <a:t> chair . . . </a:t>
            </a:r>
            <a:r>
              <a:rPr lang="en-US" sz="2800" b="1" dirty="0" err="1">
                <a:solidFill>
                  <a:schemeClr val="dk2"/>
                </a:solidFill>
                <a:latin typeface="Calibri"/>
                <a:ea typeface="Calibri"/>
                <a:cs typeface="Calibri"/>
                <a:sym typeface="Calibri"/>
              </a:rPr>
              <a:t>pleine</a:t>
            </a:r>
            <a:r>
              <a:rPr lang="en-US" sz="2800" b="1" dirty="0">
                <a:solidFill>
                  <a:schemeClr val="dk2"/>
                </a:solidFill>
                <a:latin typeface="Calibri"/>
                <a:ea typeface="Calibri"/>
                <a:cs typeface="Calibri"/>
                <a:sym typeface="Calibri"/>
              </a:rPr>
              <a:t> de </a:t>
            </a:r>
            <a:r>
              <a:rPr lang="en-US" sz="2800" b="1" dirty="0" err="1">
                <a:solidFill>
                  <a:schemeClr val="dk2"/>
                </a:solidFill>
                <a:latin typeface="Calibri"/>
                <a:ea typeface="Calibri"/>
                <a:cs typeface="Calibri"/>
                <a:sym typeface="Calibri"/>
              </a:rPr>
              <a:t>grâce</a:t>
            </a:r>
            <a:r>
              <a:rPr lang="en-US" sz="2800" b="1" dirty="0">
                <a:solidFill>
                  <a:schemeClr val="dk2"/>
                </a:solidFill>
                <a:latin typeface="Calibri"/>
                <a:ea typeface="Calibri"/>
                <a:cs typeface="Calibri"/>
                <a:sym typeface="Calibri"/>
              </a:rPr>
              <a:t> et de </a:t>
            </a:r>
            <a:r>
              <a:rPr lang="en-US" sz="2800" b="1" dirty="0" err="1">
                <a:solidFill>
                  <a:schemeClr val="dk2"/>
                </a:solidFill>
                <a:latin typeface="Calibri"/>
                <a:ea typeface="Calibri"/>
                <a:cs typeface="Calibri"/>
                <a:sym typeface="Calibri"/>
              </a:rPr>
              <a:t>vérité</a:t>
            </a:r>
            <a:r>
              <a:rPr lang="en-US" sz="2800" b="1" dirty="0">
                <a:solidFill>
                  <a:schemeClr val="dk2"/>
                </a:solidFill>
                <a:latin typeface="Calibri"/>
                <a:ea typeface="Calibri"/>
                <a:cs typeface="Calibri"/>
                <a:sym typeface="Calibri"/>
              </a:rPr>
              <a:t>; et nous </a:t>
            </a:r>
            <a:r>
              <a:rPr lang="en-US" sz="2800" b="1" dirty="0" err="1">
                <a:solidFill>
                  <a:schemeClr val="dk2"/>
                </a:solidFill>
                <a:latin typeface="Calibri"/>
                <a:ea typeface="Calibri"/>
                <a:cs typeface="Calibri"/>
                <a:sym typeface="Calibri"/>
              </a:rPr>
              <a:t>avons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contemplé</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sa</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gloire</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une</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gloire</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comme</a:t>
            </a:r>
            <a:r>
              <a:rPr lang="en-US" sz="2800" b="1" dirty="0">
                <a:solidFill>
                  <a:schemeClr val="dk2"/>
                </a:solidFill>
                <a:latin typeface="Calibri"/>
                <a:ea typeface="Calibri"/>
                <a:cs typeface="Calibri"/>
                <a:sym typeface="Calibri"/>
              </a:rPr>
              <a:t> la </a:t>
            </a:r>
            <a:r>
              <a:rPr lang="en-US" sz="2800" b="1" dirty="0" err="1">
                <a:solidFill>
                  <a:schemeClr val="dk2"/>
                </a:solidFill>
                <a:latin typeface="Calibri"/>
                <a:ea typeface="Calibri"/>
                <a:cs typeface="Calibri"/>
                <a:sym typeface="Calibri"/>
              </a:rPr>
              <a:t>gloire</a:t>
            </a:r>
            <a:r>
              <a:rPr lang="en-US" sz="2800" b="1" dirty="0">
                <a:solidFill>
                  <a:schemeClr val="dk2"/>
                </a:solidFill>
                <a:latin typeface="Calibri"/>
                <a:ea typeface="Calibri"/>
                <a:cs typeface="Calibri"/>
                <a:sym typeface="Calibri"/>
              </a:rPr>
              <a:t> du </a:t>
            </a:r>
            <a:r>
              <a:rPr lang="en-US" sz="2800" b="1" dirty="0" err="1">
                <a:solidFill>
                  <a:schemeClr val="dk2"/>
                </a:solidFill>
                <a:latin typeface="Calibri"/>
                <a:ea typeface="Calibri"/>
                <a:cs typeface="Calibri"/>
                <a:sym typeface="Calibri"/>
              </a:rPr>
              <a:t>Fils</a:t>
            </a:r>
            <a:r>
              <a:rPr lang="en-US" sz="2800" b="1" dirty="0">
                <a:solidFill>
                  <a:schemeClr val="dk2"/>
                </a:solidFill>
                <a:latin typeface="Calibri"/>
                <a:ea typeface="Calibri"/>
                <a:cs typeface="Calibri"/>
                <a:sym typeface="Calibri"/>
              </a:rPr>
              <a:t> unique </a:t>
            </a:r>
            <a:r>
              <a:rPr lang="en-US" sz="2800" b="1" dirty="0" err="1">
                <a:solidFill>
                  <a:schemeClr val="dk2"/>
                </a:solidFill>
                <a:latin typeface="Calibri"/>
                <a:ea typeface="Calibri"/>
                <a:cs typeface="Calibri"/>
                <a:sym typeface="Calibri"/>
              </a:rPr>
              <a:t>venu</a:t>
            </a:r>
            <a:r>
              <a:rPr lang="en-US" sz="2800" b="1" dirty="0">
                <a:solidFill>
                  <a:schemeClr val="dk2"/>
                </a:solidFill>
                <a:latin typeface="Calibri"/>
                <a:ea typeface="Calibri"/>
                <a:cs typeface="Calibri"/>
                <a:sym typeface="Calibri"/>
              </a:rPr>
              <a:t> du </a:t>
            </a:r>
            <a:r>
              <a:rPr lang="en-US" sz="2800" b="1" dirty="0" err="1">
                <a:solidFill>
                  <a:schemeClr val="dk2"/>
                </a:solidFill>
                <a:latin typeface="Calibri"/>
                <a:ea typeface="Calibri"/>
                <a:cs typeface="Calibri"/>
                <a:sym typeface="Calibri"/>
              </a:rPr>
              <a:t>Père</a:t>
            </a:r>
            <a:r>
              <a:rPr lang="en-US" sz="2800" b="1" dirty="0">
                <a:solidFill>
                  <a:schemeClr val="dk2"/>
                </a:solidFill>
                <a:latin typeface="Calibri"/>
                <a:ea typeface="Calibri"/>
                <a:cs typeface="Calibri"/>
                <a:sym typeface="Calibri"/>
              </a:rPr>
              <a:t> »  Jean 1:14</a:t>
            </a:r>
            <a:endParaRPr sz="2800" b="0" i="0" u="none" strike="noStrike" cap="none" dirty="0">
              <a:solidFill>
                <a:schemeClr val="dk2"/>
              </a:solidFill>
              <a:latin typeface="Calibri"/>
              <a:ea typeface="Calibri"/>
              <a:cs typeface="Calibri"/>
              <a:sym typeface="Calibri"/>
            </a:endParaRPr>
          </a:p>
        </p:txBody>
      </p:sp>
      <p:sp>
        <p:nvSpPr>
          <p:cNvPr id="5246" name="Google Shape;5246;p304"/>
          <p:cNvSpPr txBox="1"/>
          <p:nvPr/>
        </p:nvSpPr>
        <p:spPr>
          <a:xfrm>
            <a:off x="7308304" y="3975447"/>
            <a:ext cx="1944216"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a:solidFill>
                  <a:srgbClr val="D8D8D8"/>
                </a:solidFill>
                <a:latin typeface="Arial"/>
                <a:ea typeface="Arial"/>
                <a:cs typeface="Arial"/>
                <a:sym typeface="Arial"/>
              </a:rPr>
              <a:t>©</a:t>
            </a:r>
            <a:r>
              <a:rPr lang="en-US" sz="1000">
                <a:solidFill>
                  <a:srgbClr val="D8D8D8"/>
                </a:solidFill>
                <a:latin typeface="Arial"/>
                <a:ea typeface="Arial"/>
                <a:cs typeface="Arial"/>
                <a:sym typeface="Arial"/>
              </a:rPr>
              <a:t> GospelGifs.com </a:t>
            </a:r>
            <a:endParaRPr/>
          </a:p>
          <a:p>
            <a:pPr marL="0" marR="0" lvl="0" indent="0" algn="ctr" rtl="0">
              <a:spcBef>
                <a:spcPts val="0"/>
              </a:spcBef>
              <a:spcAft>
                <a:spcPts val="0"/>
              </a:spcAft>
              <a:buNone/>
            </a:pPr>
            <a:r>
              <a:rPr lang="en-US" sz="1000">
                <a:solidFill>
                  <a:srgbClr val="D8D8D8"/>
                </a:solidFill>
                <a:latin typeface="Arial"/>
                <a:ea typeface="Arial"/>
                <a:cs typeface="Arial"/>
                <a:sym typeface="Arial"/>
              </a:rPr>
              <a:t>with permission</a:t>
            </a:r>
            <a:endParaRPr sz="1000">
              <a:solidFill>
                <a:srgbClr val="D8D8D8"/>
              </a:solidFill>
              <a:latin typeface="Arial"/>
              <a:ea typeface="Arial"/>
              <a:cs typeface="Arial"/>
              <a:sym typeface="Arial"/>
            </a:endParaRPr>
          </a:p>
        </p:txBody>
      </p:sp>
      <p:sp>
        <p:nvSpPr>
          <p:cNvPr id="5247" name="Google Shape;5247;p304"/>
          <p:cNvSpPr txBox="1"/>
          <p:nvPr/>
        </p:nvSpPr>
        <p:spPr>
          <a:xfrm>
            <a:off x="323528" y="1761197"/>
            <a:ext cx="8686800" cy="353939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600" b="1" dirty="0">
                <a:solidFill>
                  <a:srgbClr val="FF0000"/>
                </a:solidFill>
                <a:latin typeface="Arial"/>
                <a:ea typeface="Arial"/>
                <a:cs typeface="Arial"/>
                <a:sym typeface="Arial"/>
              </a:rPr>
              <a:t>Vivant    Auto-</a:t>
            </a:r>
            <a:r>
              <a:rPr lang="en-US" sz="1600" b="1" dirty="0" err="1">
                <a:solidFill>
                  <a:srgbClr val="FF0000"/>
                </a:solidFill>
                <a:latin typeface="Arial"/>
                <a:ea typeface="Arial"/>
                <a:cs typeface="Arial"/>
                <a:sym typeface="Arial"/>
              </a:rPr>
              <a:t>existant</a:t>
            </a:r>
            <a:endParaRPr sz="1600" dirty="0"/>
          </a:p>
          <a:p>
            <a:pPr marL="0" marR="0" lvl="0" indent="0" algn="ctr" rtl="0">
              <a:lnSpc>
                <a:spcPct val="100000"/>
              </a:lnSpc>
              <a:spcBef>
                <a:spcPts val="0"/>
              </a:spcBef>
              <a:spcAft>
                <a:spcPts val="0"/>
              </a:spcAft>
              <a:buNone/>
            </a:pPr>
            <a:r>
              <a:rPr lang="en-US" sz="1600" b="1" dirty="0" err="1">
                <a:solidFill>
                  <a:srgbClr val="FF0000"/>
                </a:solidFill>
                <a:latin typeface="Arial"/>
                <a:ea typeface="Arial"/>
                <a:cs typeface="Arial"/>
                <a:sym typeface="Arial"/>
              </a:rPr>
              <a:t>Actif</a:t>
            </a:r>
            <a:r>
              <a:rPr lang="en-US" sz="1600" b="1" dirty="0">
                <a:solidFill>
                  <a:srgbClr val="FF0000"/>
                </a:solidFill>
                <a:latin typeface="Arial"/>
                <a:ea typeface="Arial"/>
                <a:cs typeface="Arial"/>
                <a:sym typeface="Arial"/>
              </a:rPr>
              <a:t>         Spirituel        Personnel</a:t>
            </a:r>
            <a:endParaRPr sz="1600" dirty="0"/>
          </a:p>
          <a:p>
            <a:pPr marL="0" marR="0" lvl="0" indent="0" algn="ctr" rtl="0">
              <a:lnSpc>
                <a:spcPct val="100000"/>
              </a:lnSpc>
              <a:spcBef>
                <a:spcPts val="0"/>
              </a:spcBef>
              <a:spcAft>
                <a:spcPts val="0"/>
              </a:spcAft>
              <a:buNone/>
            </a:pPr>
            <a:r>
              <a:rPr lang="en-US" sz="1600" b="1" dirty="0">
                <a:solidFill>
                  <a:srgbClr val="FF0000"/>
                </a:solidFill>
                <a:latin typeface="Arial"/>
                <a:ea typeface="Arial"/>
                <a:cs typeface="Arial"/>
                <a:sym typeface="Arial"/>
              </a:rPr>
              <a:t>Conscient de soi     Libre     Auto-</a:t>
            </a:r>
            <a:r>
              <a:rPr lang="en-US" sz="1600" b="1" dirty="0" err="1">
                <a:solidFill>
                  <a:srgbClr val="FF0000"/>
                </a:solidFill>
                <a:latin typeface="Arial"/>
                <a:ea typeface="Arial"/>
                <a:cs typeface="Arial"/>
                <a:sym typeface="Arial"/>
              </a:rPr>
              <a:t>déterminé</a:t>
            </a:r>
            <a:r>
              <a:rPr lang="en-US" sz="1600" b="1" dirty="0">
                <a:solidFill>
                  <a:srgbClr val="FF0000"/>
                </a:solidFill>
                <a:latin typeface="Arial"/>
                <a:ea typeface="Arial"/>
                <a:cs typeface="Arial"/>
                <a:sym typeface="Arial"/>
              </a:rPr>
              <a:t>      </a:t>
            </a:r>
            <a:endParaRPr sz="1600" dirty="0"/>
          </a:p>
          <a:p>
            <a:pPr marL="0" marR="0" lvl="0" indent="0" algn="ctr" rtl="0">
              <a:lnSpc>
                <a:spcPct val="100000"/>
              </a:lnSpc>
              <a:spcBef>
                <a:spcPts val="0"/>
              </a:spcBef>
              <a:spcAft>
                <a:spcPts val="0"/>
              </a:spcAft>
              <a:buNone/>
            </a:pPr>
            <a:r>
              <a:rPr lang="en-US" sz="1600" b="1" dirty="0" err="1">
                <a:solidFill>
                  <a:srgbClr val="FF0000"/>
                </a:solidFill>
                <a:latin typeface="Arial"/>
                <a:ea typeface="Arial"/>
                <a:cs typeface="Arial"/>
                <a:sym typeface="Arial"/>
              </a:rPr>
              <a:t>Indépendant</a:t>
            </a:r>
            <a:r>
              <a:rPr lang="en-US" sz="1600" b="1" dirty="0">
                <a:solidFill>
                  <a:srgbClr val="FF0000"/>
                </a:solidFill>
                <a:latin typeface="Arial"/>
                <a:ea typeface="Arial"/>
                <a:cs typeface="Arial"/>
                <a:sym typeface="Arial"/>
              </a:rPr>
              <a:t>          Sage         Intelligent        Infini</a:t>
            </a:r>
            <a:endParaRPr sz="1600" dirty="0"/>
          </a:p>
          <a:p>
            <a:pPr marL="0" marR="0" lvl="0" indent="0" algn="ctr" rtl="0">
              <a:lnSpc>
                <a:spcPct val="100000"/>
              </a:lnSpc>
              <a:spcBef>
                <a:spcPts val="0"/>
              </a:spcBef>
              <a:spcAft>
                <a:spcPts val="0"/>
              </a:spcAft>
              <a:buNone/>
            </a:pPr>
            <a:r>
              <a:rPr lang="en-US" sz="1600" b="1" dirty="0" err="1">
                <a:solidFill>
                  <a:srgbClr val="FF0000"/>
                </a:solidFill>
                <a:latin typeface="Arial"/>
                <a:ea typeface="Arial"/>
                <a:cs typeface="Arial"/>
                <a:sym typeface="Arial"/>
              </a:rPr>
              <a:t>Éternel</a:t>
            </a:r>
            <a:r>
              <a:rPr lang="en-US" sz="1600" b="1" dirty="0">
                <a:solidFill>
                  <a:srgbClr val="FF0000"/>
                </a:solidFill>
                <a:latin typeface="Arial"/>
                <a:ea typeface="Arial"/>
                <a:cs typeface="Arial"/>
                <a:sym typeface="Arial"/>
              </a:rPr>
              <a:t>             </a:t>
            </a:r>
            <a:r>
              <a:rPr lang="en-US" sz="1600" b="1" dirty="0" err="1">
                <a:solidFill>
                  <a:srgbClr val="FF0000"/>
                </a:solidFill>
                <a:latin typeface="Arial"/>
                <a:ea typeface="Arial"/>
                <a:cs typeface="Arial"/>
                <a:sym typeface="Arial"/>
              </a:rPr>
              <a:t>Incompréhensible</a:t>
            </a:r>
            <a:r>
              <a:rPr lang="en-US" sz="1600" b="1" dirty="0">
                <a:solidFill>
                  <a:srgbClr val="FF0000"/>
                </a:solidFill>
                <a:latin typeface="Arial"/>
                <a:ea typeface="Arial"/>
                <a:cs typeface="Arial"/>
                <a:sym typeface="Arial"/>
              </a:rPr>
              <a:t>             Omniscient</a:t>
            </a:r>
            <a:endParaRPr sz="1600" dirty="0"/>
          </a:p>
          <a:p>
            <a:pPr marL="0" marR="0" lvl="0" indent="0" algn="ctr" rtl="0">
              <a:lnSpc>
                <a:spcPct val="100000"/>
              </a:lnSpc>
              <a:spcBef>
                <a:spcPts val="0"/>
              </a:spcBef>
              <a:spcAft>
                <a:spcPts val="0"/>
              </a:spcAft>
              <a:buNone/>
            </a:pPr>
            <a:r>
              <a:rPr lang="en-US" sz="1600" b="1" dirty="0">
                <a:solidFill>
                  <a:srgbClr val="FF0000"/>
                </a:solidFill>
                <a:latin typeface="Arial"/>
                <a:ea typeface="Arial"/>
                <a:cs typeface="Arial"/>
                <a:sym typeface="Arial"/>
              </a:rPr>
              <a:t>Omnipotent     Souverain     </a:t>
            </a:r>
            <a:r>
              <a:rPr lang="en-US" sz="1600" b="1" dirty="0" err="1">
                <a:solidFill>
                  <a:srgbClr val="FF0000"/>
                </a:solidFill>
                <a:latin typeface="Arial"/>
                <a:ea typeface="Arial"/>
                <a:cs typeface="Arial"/>
                <a:sym typeface="Arial"/>
              </a:rPr>
              <a:t>Omniprésent</a:t>
            </a:r>
            <a:r>
              <a:rPr lang="en-US" sz="1600" b="1" dirty="0">
                <a:solidFill>
                  <a:srgbClr val="FF0000"/>
                </a:solidFill>
                <a:latin typeface="Arial"/>
                <a:ea typeface="Arial"/>
                <a:cs typeface="Arial"/>
                <a:sym typeface="Arial"/>
              </a:rPr>
              <a:t>     Immanent</a:t>
            </a:r>
            <a:endParaRPr sz="1600" dirty="0"/>
          </a:p>
          <a:p>
            <a:pPr marL="0" marR="0" lvl="0" indent="0" algn="ctr" rtl="0">
              <a:lnSpc>
                <a:spcPct val="100000"/>
              </a:lnSpc>
              <a:spcBef>
                <a:spcPts val="0"/>
              </a:spcBef>
              <a:spcAft>
                <a:spcPts val="0"/>
              </a:spcAft>
              <a:buNone/>
            </a:pPr>
            <a:r>
              <a:rPr lang="en-US" sz="1600" b="1" dirty="0" err="1">
                <a:solidFill>
                  <a:srgbClr val="FF0000"/>
                </a:solidFill>
                <a:latin typeface="Arial"/>
                <a:ea typeface="Arial"/>
                <a:cs typeface="Arial"/>
                <a:sym typeface="Arial"/>
              </a:rPr>
              <a:t>Transcendant</a:t>
            </a:r>
            <a:r>
              <a:rPr lang="en-US" sz="1600" b="1" dirty="0">
                <a:solidFill>
                  <a:srgbClr val="FF0000"/>
                </a:solidFill>
                <a:latin typeface="Arial"/>
                <a:ea typeface="Arial"/>
                <a:cs typeface="Arial"/>
                <a:sym typeface="Arial"/>
              </a:rPr>
              <a:t>       Immense       </a:t>
            </a:r>
            <a:r>
              <a:rPr lang="en-US" sz="1600" b="1" dirty="0" err="1">
                <a:solidFill>
                  <a:srgbClr val="FF0000"/>
                </a:solidFill>
                <a:latin typeface="Arial"/>
                <a:ea typeface="Arial"/>
                <a:cs typeface="Arial"/>
                <a:sym typeface="Arial"/>
              </a:rPr>
              <a:t>Fidèle</a:t>
            </a:r>
            <a:r>
              <a:rPr lang="en-US" sz="1600" b="1" dirty="0">
                <a:solidFill>
                  <a:srgbClr val="FF0000"/>
                </a:solidFill>
                <a:latin typeface="Arial"/>
                <a:ea typeface="Arial"/>
                <a:cs typeface="Arial"/>
                <a:sym typeface="Arial"/>
              </a:rPr>
              <a:t>       Saint       </a:t>
            </a:r>
            <a:r>
              <a:rPr lang="en-US" sz="1600" b="1" dirty="0" err="1">
                <a:solidFill>
                  <a:srgbClr val="FF0000"/>
                </a:solidFill>
                <a:latin typeface="Arial"/>
                <a:ea typeface="Arial"/>
                <a:cs typeface="Arial"/>
                <a:sym typeface="Arial"/>
              </a:rPr>
              <a:t>Juste</a:t>
            </a:r>
            <a:r>
              <a:rPr lang="en-US" sz="1600" b="1" dirty="0">
                <a:solidFill>
                  <a:srgbClr val="FF0000"/>
                </a:solidFill>
                <a:latin typeface="Arial"/>
                <a:ea typeface="Arial"/>
                <a:cs typeface="Arial"/>
                <a:sym typeface="Arial"/>
              </a:rPr>
              <a:t>     </a:t>
            </a:r>
            <a:endParaRPr sz="1600" dirty="0"/>
          </a:p>
          <a:p>
            <a:pPr marL="0" marR="0" lvl="0" indent="0" algn="ctr" rtl="0">
              <a:lnSpc>
                <a:spcPct val="100000"/>
              </a:lnSpc>
              <a:spcBef>
                <a:spcPts val="0"/>
              </a:spcBef>
              <a:spcAft>
                <a:spcPts val="0"/>
              </a:spcAft>
              <a:buNone/>
            </a:pPr>
            <a:r>
              <a:rPr lang="en-US" sz="1600" b="1" dirty="0">
                <a:solidFill>
                  <a:srgbClr val="FF0000"/>
                </a:solidFill>
                <a:latin typeface="Arial"/>
                <a:ea typeface="Arial"/>
                <a:cs typeface="Arial"/>
                <a:sym typeface="Arial"/>
              </a:rPr>
              <a:t>Parfait       Amour        </a:t>
            </a:r>
            <a:r>
              <a:rPr lang="en-US" sz="1600" b="1" dirty="0" err="1">
                <a:solidFill>
                  <a:srgbClr val="FF0000"/>
                </a:solidFill>
                <a:latin typeface="Arial"/>
                <a:ea typeface="Arial"/>
                <a:cs typeface="Arial"/>
                <a:sym typeface="Arial"/>
              </a:rPr>
              <a:t>Équité</a:t>
            </a:r>
            <a:r>
              <a:rPr lang="en-US" sz="1600" b="1" dirty="0">
                <a:solidFill>
                  <a:srgbClr val="FF0000"/>
                </a:solidFill>
                <a:latin typeface="Arial"/>
                <a:ea typeface="Arial"/>
                <a:cs typeface="Arial"/>
                <a:sym typeface="Arial"/>
              </a:rPr>
              <a:t> Droit        Patience       </a:t>
            </a:r>
            <a:r>
              <a:rPr lang="en-US" sz="1600" b="1" dirty="0" err="1">
                <a:solidFill>
                  <a:srgbClr val="FF0000"/>
                </a:solidFill>
                <a:latin typeface="Arial"/>
                <a:ea typeface="Arial"/>
                <a:cs typeface="Arial"/>
                <a:sym typeface="Arial"/>
              </a:rPr>
              <a:t>Vrai</a:t>
            </a:r>
            <a:endParaRPr sz="1600" dirty="0"/>
          </a:p>
          <a:p>
            <a:pPr marL="0" marR="0" lvl="0" indent="0" algn="ctr" rtl="0">
              <a:lnSpc>
                <a:spcPct val="100000"/>
              </a:lnSpc>
              <a:spcBef>
                <a:spcPts val="0"/>
              </a:spcBef>
              <a:spcAft>
                <a:spcPts val="0"/>
              </a:spcAft>
              <a:buNone/>
            </a:pPr>
            <a:r>
              <a:rPr lang="en-US" sz="1600" b="1" dirty="0" err="1">
                <a:solidFill>
                  <a:srgbClr val="FF0000"/>
                </a:solidFill>
                <a:latin typeface="Arial"/>
                <a:ea typeface="Arial"/>
                <a:cs typeface="Arial"/>
                <a:sym typeface="Arial"/>
              </a:rPr>
              <a:t>Gracieux</a:t>
            </a:r>
            <a:r>
              <a:rPr lang="en-US" sz="1600" b="1" dirty="0">
                <a:solidFill>
                  <a:srgbClr val="FF0000"/>
                </a:solidFill>
                <a:latin typeface="Arial"/>
                <a:ea typeface="Arial"/>
                <a:cs typeface="Arial"/>
                <a:sym typeface="Arial"/>
              </a:rPr>
              <a:t>     </a:t>
            </a:r>
            <a:r>
              <a:rPr lang="en-US" sz="1600" b="1" dirty="0" err="1">
                <a:solidFill>
                  <a:srgbClr val="FF0000"/>
                </a:solidFill>
                <a:latin typeface="Arial"/>
                <a:ea typeface="Arial"/>
                <a:cs typeface="Arial"/>
                <a:sym typeface="Arial"/>
              </a:rPr>
              <a:t>Miséricordieux</a:t>
            </a:r>
            <a:r>
              <a:rPr lang="en-US" sz="1600" b="1" dirty="0">
                <a:solidFill>
                  <a:srgbClr val="FF0000"/>
                </a:solidFill>
                <a:latin typeface="Arial"/>
                <a:ea typeface="Arial"/>
                <a:cs typeface="Arial"/>
                <a:sym typeface="Arial"/>
              </a:rPr>
              <a:t>     </a:t>
            </a:r>
            <a:r>
              <a:rPr lang="en-US" sz="1600" b="1" dirty="0" err="1">
                <a:solidFill>
                  <a:srgbClr val="FF0000"/>
                </a:solidFill>
                <a:latin typeface="Arial"/>
                <a:ea typeface="Arial"/>
                <a:cs typeface="Arial"/>
                <a:sym typeface="Arial"/>
              </a:rPr>
              <a:t>Immuable</a:t>
            </a:r>
            <a:r>
              <a:rPr lang="en-US" sz="1600" b="1" dirty="0">
                <a:solidFill>
                  <a:srgbClr val="FF0000"/>
                </a:solidFill>
                <a:latin typeface="Arial"/>
                <a:ea typeface="Arial"/>
                <a:cs typeface="Arial"/>
                <a:sym typeface="Arial"/>
              </a:rPr>
              <a:t>     </a:t>
            </a:r>
            <a:r>
              <a:rPr lang="en-US" sz="1600" b="1" dirty="0" err="1">
                <a:solidFill>
                  <a:srgbClr val="FF0000"/>
                </a:solidFill>
                <a:latin typeface="Arial"/>
                <a:ea typeface="Arial"/>
                <a:cs typeface="Arial"/>
                <a:sym typeface="Arial"/>
              </a:rPr>
              <a:t>Jaloux</a:t>
            </a:r>
            <a:r>
              <a:rPr lang="en-US" sz="1600" b="1" dirty="0">
                <a:solidFill>
                  <a:srgbClr val="FF0000"/>
                </a:solidFill>
                <a:latin typeface="Arial"/>
                <a:ea typeface="Arial"/>
                <a:cs typeface="Arial"/>
                <a:sym typeface="Arial"/>
              </a:rPr>
              <a:t>  </a:t>
            </a:r>
            <a:r>
              <a:rPr lang="en-US" sz="1600" b="1" dirty="0" err="1">
                <a:solidFill>
                  <a:srgbClr val="FF0000"/>
                </a:solidFill>
                <a:latin typeface="Arial"/>
                <a:ea typeface="Arial"/>
                <a:cs typeface="Arial"/>
                <a:sym typeface="Arial"/>
              </a:rPr>
              <a:t>Zélé</a:t>
            </a:r>
            <a:r>
              <a:rPr lang="en-US" sz="1600" b="1" dirty="0">
                <a:solidFill>
                  <a:srgbClr val="FF0000"/>
                </a:solidFill>
                <a:latin typeface="Arial"/>
                <a:ea typeface="Arial"/>
                <a:cs typeface="Arial"/>
                <a:sym typeface="Arial"/>
              </a:rPr>
              <a:t> </a:t>
            </a:r>
            <a:endParaRPr sz="1600" dirty="0"/>
          </a:p>
          <a:p>
            <a:pPr marL="0" marR="0" lvl="0" indent="0" algn="ctr" rtl="0">
              <a:lnSpc>
                <a:spcPct val="100000"/>
              </a:lnSpc>
              <a:spcBef>
                <a:spcPts val="0"/>
              </a:spcBef>
              <a:spcAft>
                <a:spcPts val="0"/>
              </a:spcAft>
              <a:buNone/>
            </a:pPr>
            <a:r>
              <a:rPr lang="en-US" sz="1600" b="1" dirty="0" err="1">
                <a:solidFill>
                  <a:srgbClr val="FF0000"/>
                </a:solidFill>
                <a:latin typeface="Arial"/>
                <a:ea typeface="Arial"/>
                <a:cs typeface="Arial"/>
                <a:sym typeface="Arial"/>
              </a:rPr>
              <a:t>Colère</a:t>
            </a:r>
            <a:r>
              <a:rPr lang="en-US" sz="1600" b="1" dirty="0">
                <a:solidFill>
                  <a:srgbClr val="FF0000"/>
                </a:solidFill>
                <a:latin typeface="Arial"/>
                <a:ea typeface="Arial"/>
                <a:cs typeface="Arial"/>
                <a:sym typeface="Arial"/>
              </a:rPr>
              <a:t>  </a:t>
            </a:r>
            <a:r>
              <a:rPr lang="en-US" sz="1600" b="1" dirty="0" err="1">
                <a:solidFill>
                  <a:srgbClr val="FF0000"/>
                </a:solidFill>
                <a:latin typeface="Arial"/>
                <a:ea typeface="Arial"/>
                <a:cs typeface="Arial"/>
                <a:sym typeface="Arial"/>
              </a:rPr>
              <a:t>Courroucé</a:t>
            </a:r>
            <a:r>
              <a:rPr lang="en-US" sz="1600" b="1" dirty="0">
                <a:solidFill>
                  <a:srgbClr val="FF0000"/>
                </a:solidFill>
                <a:latin typeface="Arial"/>
                <a:ea typeface="Arial"/>
                <a:cs typeface="Arial"/>
                <a:sym typeface="Arial"/>
              </a:rPr>
              <a:t>                  Bon                  Humble</a:t>
            </a:r>
            <a:endParaRPr sz="1600" dirty="0"/>
          </a:p>
          <a:p>
            <a:pPr marL="0" marR="0" lvl="0" indent="0" algn="ctr" rtl="0">
              <a:lnSpc>
                <a:spcPct val="100000"/>
              </a:lnSpc>
              <a:spcBef>
                <a:spcPts val="0"/>
              </a:spcBef>
              <a:spcAft>
                <a:spcPts val="0"/>
              </a:spcAft>
              <a:buNone/>
            </a:pPr>
            <a:r>
              <a:rPr lang="en-US" sz="1600" b="1" dirty="0" err="1">
                <a:solidFill>
                  <a:srgbClr val="FF0000"/>
                </a:solidFill>
                <a:latin typeface="Arial"/>
                <a:ea typeface="Arial"/>
                <a:cs typeface="Arial"/>
                <a:sym typeface="Arial"/>
              </a:rPr>
              <a:t>Unité</a:t>
            </a:r>
            <a:r>
              <a:rPr lang="en-US" sz="1600" b="1" dirty="0">
                <a:solidFill>
                  <a:srgbClr val="FF0000"/>
                </a:solidFill>
                <a:latin typeface="Arial"/>
                <a:ea typeface="Arial"/>
                <a:cs typeface="Arial"/>
                <a:sym typeface="Arial"/>
              </a:rPr>
              <a:t>  et  </a:t>
            </a:r>
            <a:r>
              <a:rPr lang="en-US" sz="1600" b="1" dirty="0" err="1">
                <a:solidFill>
                  <a:srgbClr val="FF0000"/>
                </a:solidFill>
                <a:latin typeface="Arial"/>
                <a:ea typeface="Arial"/>
                <a:cs typeface="Arial"/>
                <a:sym typeface="Arial"/>
              </a:rPr>
              <a:t>Trinité</a:t>
            </a:r>
            <a:r>
              <a:rPr lang="en-US" sz="1600" b="1" dirty="0">
                <a:solidFill>
                  <a:srgbClr val="FF0000"/>
                </a:solidFill>
                <a:latin typeface="Arial"/>
                <a:ea typeface="Arial"/>
                <a:cs typeface="Arial"/>
                <a:sym typeface="Arial"/>
              </a:rPr>
              <a:t>  du  Père,  du  </a:t>
            </a:r>
            <a:r>
              <a:rPr lang="en-US" sz="1600" b="1" dirty="0" err="1">
                <a:solidFill>
                  <a:srgbClr val="FF0000"/>
                </a:solidFill>
                <a:latin typeface="Arial"/>
                <a:ea typeface="Arial"/>
                <a:cs typeface="Arial"/>
                <a:sym typeface="Arial"/>
              </a:rPr>
              <a:t>Fils</a:t>
            </a:r>
            <a:r>
              <a:rPr lang="en-US" sz="1600" b="1" dirty="0">
                <a:solidFill>
                  <a:srgbClr val="FF0000"/>
                </a:solidFill>
                <a:latin typeface="Arial"/>
                <a:ea typeface="Arial"/>
                <a:cs typeface="Arial"/>
                <a:sym typeface="Arial"/>
              </a:rPr>
              <a:t>,  de </a:t>
            </a:r>
            <a:r>
              <a:rPr lang="en-US" sz="1600" b="1" dirty="0" err="1">
                <a:solidFill>
                  <a:srgbClr val="FF0000"/>
                </a:solidFill>
                <a:latin typeface="Arial"/>
                <a:ea typeface="Arial"/>
                <a:cs typeface="Arial"/>
                <a:sym typeface="Arial"/>
              </a:rPr>
              <a:t>l'Esprit</a:t>
            </a:r>
            <a:endParaRPr sz="1600" dirty="0"/>
          </a:p>
          <a:p>
            <a:pPr marL="0" marR="0" lvl="0" indent="0" algn="ctr" rtl="0">
              <a:lnSpc>
                <a:spcPct val="100000"/>
              </a:lnSpc>
              <a:spcBef>
                <a:spcPts val="0"/>
              </a:spcBef>
              <a:spcAft>
                <a:spcPts val="0"/>
              </a:spcAft>
              <a:buNone/>
            </a:pPr>
            <a:r>
              <a:rPr lang="en-US" sz="1600" b="1" dirty="0" err="1">
                <a:solidFill>
                  <a:srgbClr val="FF0000"/>
                </a:solidFill>
                <a:latin typeface="Arial"/>
                <a:ea typeface="Arial"/>
                <a:cs typeface="Arial"/>
                <a:sym typeface="Arial"/>
              </a:rPr>
              <a:t>Créateur</a:t>
            </a:r>
            <a:r>
              <a:rPr lang="en-US" sz="1600" b="1" dirty="0">
                <a:solidFill>
                  <a:srgbClr val="FF0000"/>
                </a:solidFill>
                <a:latin typeface="Arial"/>
                <a:ea typeface="Arial"/>
                <a:cs typeface="Arial"/>
                <a:sym typeface="Arial"/>
              </a:rPr>
              <a:t>          Supporter            </a:t>
            </a:r>
            <a:r>
              <a:rPr lang="en-US" sz="1600" b="1" dirty="0" err="1">
                <a:solidFill>
                  <a:srgbClr val="FF0000"/>
                </a:solidFill>
                <a:latin typeface="Arial"/>
                <a:ea typeface="Arial"/>
                <a:cs typeface="Arial"/>
                <a:sym typeface="Arial"/>
              </a:rPr>
              <a:t>Sauveur</a:t>
            </a:r>
            <a:endParaRPr sz="1600" dirty="0"/>
          </a:p>
          <a:p>
            <a:pPr marL="0" marR="0" lvl="0" indent="0" algn="ctr" rtl="0">
              <a:lnSpc>
                <a:spcPct val="100000"/>
              </a:lnSpc>
              <a:spcBef>
                <a:spcPts val="0"/>
              </a:spcBef>
              <a:spcAft>
                <a:spcPts val="0"/>
              </a:spcAft>
              <a:buNone/>
            </a:pPr>
            <a:r>
              <a:rPr lang="en-US" sz="1600" b="1" dirty="0">
                <a:solidFill>
                  <a:srgbClr val="FF0000"/>
                </a:solidFill>
                <a:latin typeface="Arial"/>
                <a:ea typeface="Arial"/>
                <a:cs typeface="Arial"/>
                <a:sym typeface="Arial"/>
              </a:rPr>
              <a:t>Berger              </a:t>
            </a:r>
            <a:r>
              <a:rPr lang="en-US" sz="1600" b="1" dirty="0" err="1">
                <a:solidFill>
                  <a:srgbClr val="FF0000"/>
                </a:solidFill>
                <a:latin typeface="Arial"/>
                <a:ea typeface="Arial"/>
                <a:cs typeface="Arial"/>
                <a:sym typeface="Arial"/>
              </a:rPr>
              <a:t>Juge</a:t>
            </a:r>
            <a:r>
              <a:rPr lang="en-US" sz="1600" b="1" dirty="0">
                <a:solidFill>
                  <a:srgbClr val="FF0000"/>
                </a:solidFill>
                <a:latin typeface="Arial"/>
                <a:ea typeface="Arial"/>
                <a:cs typeface="Arial"/>
                <a:sym typeface="Arial"/>
              </a:rPr>
              <a:t>              Roi</a:t>
            </a:r>
            <a:endParaRPr sz="1600" dirty="0"/>
          </a:p>
          <a:p>
            <a:pPr marL="0" marR="0" lvl="0" indent="0" algn="ctr" rtl="0">
              <a:lnSpc>
                <a:spcPct val="100000"/>
              </a:lnSpc>
              <a:spcBef>
                <a:spcPts val="0"/>
              </a:spcBef>
              <a:spcAft>
                <a:spcPts val="0"/>
              </a:spcAft>
              <a:buNone/>
            </a:pPr>
            <a:r>
              <a:rPr lang="en-US" sz="1600" b="1" dirty="0">
                <a:solidFill>
                  <a:srgbClr val="FF0000"/>
                </a:solidFill>
                <a:latin typeface="Arial"/>
                <a:ea typeface="Arial"/>
                <a:cs typeface="Arial"/>
                <a:sym typeface="Arial"/>
              </a:rPr>
              <a:t>Joie </a:t>
            </a:r>
            <a:r>
              <a:rPr lang="en-US" sz="1600" b="1" dirty="0" err="1">
                <a:solidFill>
                  <a:srgbClr val="FF0000"/>
                </a:solidFill>
                <a:latin typeface="Arial"/>
                <a:ea typeface="Arial"/>
                <a:cs typeface="Arial"/>
                <a:sym typeface="Arial"/>
              </a:rPr>
              <a:t>en</a:t>
            </a:r>
            <a:r>
              <a:rPr lang="en-US" sz="1600" b="1" dirty="0">
                <a:solidFill>
                  <a:srgbClr val="FF0000"/>
                </a:solidFill>
                <a:latin typeface="Arial"/>
                <a:ea typeface="Arial"/>
                <a:cs typeface="Arial"/>
                <a:sym typeface="Arial"/>
              </a:rPr>
              <a:t> Dieu</a:t>
            </a:r>
            <a:endParaRPr sz="1600" dirty="0">
              <a:solidFill>
                <a:srgbClr val="FF0000"/>
              </a:solidFill>
              <a:latin typeface="Arial"/>
              <a:ea typeface="Arial"/>
              <a:cs typeface="Arial"/>
              <a:sym typeface="Arial"/>
            </a:endParaRPr>
          </a:p>
        </p:txBody>
      </p:sp>
    </p:spTree>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Shape 5251"/>
        <p:cNvGrpSpPr/>
        <p:nvPr/>
      </p:nvGrpSpPr>
      <p:grpSpPr>
        <a:xfrm>
          <a:off x="0" y="0"/>
          <a:ext cx="0" cy="0"/>
          <a:chOff x="0" y="0"/>
          <a:chExt cx="0" cy="0"/>
        </a:xfrm>
      </p:grpSpPr>
      <p:pic>
        <p:nvPicPr>
          <p:cNvPr id="5252" name="Google Shape;5252;p305" descr="thron1.jpg"/>
          <p:cNvPicPr preferRelativeResize="0"/>
          <p:nvPr/>
        </p:nvPicPr>
        <p:blipFill rotWithShape="1">
          <a:blip r:embed="rId3">
            <a:alphaModFix/>
          </a:blip>
          <a:srcRect/>
          <a:stretch/>
        </p:blipFill>
        <p:spPr>
          <a:xfrm>
            <a:off x="0" y="0"/>
            <a:ext cx="9144000" cy="6858000"/>
          </a:xfrm>
          <a:prstGeom prst="rect">
            <a:avLst/>
          </a:prstGeom>
          <a:noFill/>
          <a:ln>
            <a:noFill/>
          </a:ln>
        </p:spPr>
      </p:pic>
      <p:sp>
        <p:nvSpPr>
          <p:cNvPr id="5253" name="Google Shape;5253;p305"/>
          <p:cNvSpPr txBox="1"/>
          <p:nvPr/>
        </p:nvSpPr>
        <p:spPr>
          <a:xfrm>
            <a:off x="108520" y="2204864"/>
            <a:ext cx="9144000" cy="34163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FF0000"/>
                </a:solidFill>
                <a:latin typeface="Arial"/>
                <a:ea typeface="Arial"/>
                <a:cs typeface="Arial"/>
                <a:sym typeface="Arial"/>
              </a:rPr>
              <a:t>Il est l'image du Dieu invisible</a:t>
            </a:r>
            <a:endParaRPr/>
          </a:p>
          <a:p>
            <a:pPr marL="0" marR="0" lvl="0" indent="0" algn="ctr" rtl="0">
              <a:spcBef>
                <a:spcPts val="0"/>
              </a:spcBef>
              <a:spcAft>
                <a:spcPts val="0"/>
              </a:spcAft>
              <a:buNone/>
            </a:pPr>
            <a:r>
              <a:rPr lang="en-US" sz="1800" b="1">
                <a:solidFill>
                  <a:srgbClr val="FF0000"/>
                </a:solidFill>
                <a:latin typeface="Arial"/>
                <a:ea typeface="Arial"/>
                <a:cs typeface="Arial"/>
                <a:sym typeface="Arial"/>
              </a:rPr>
              <a:t>le premier-né de toute la création</a:t>
            </a:r>
            <a:endParaRPr/>
          </a:p>
          <a:p>
            <a:pPr marL="0" marR="0" lvl="0" indent="0" algn="ctr" rtl="0">
              <a:spcBef>
                <a:spcPts val="0"/>
              </a:spcBef>
              <a:spcAft>
                <a:spcPts val="0"/>
              </a:spcAft>
              <a:buNone/>
            </a:pPr>
            <a:r>
              <a:rPr lang="en-US" sz="1800" b="1">
                <a:solidFill>
                  <a:srgbClr val="FF0000"/>
                </a:solidFill>
                <a:latin typeface="Arial"/>
                <a:ea typeface="Arial"/>
                <a:cs typeface="Arial"/>
                <a:sym typeface="Arial"/>
              </a:rPr>
              <a:t>en lui ont été créées toutes les choses </a:t>
            </a:r>
            <a:endParaRPr/>
          </a:p>
          <a:p>
            <a:pPr marL="0" marR="0" lvl="0" indent="0" algn="ctr" rtl="0">
              <a:spcBef>
                <a:spcPts val="0"/>
              </a:spcBef>
              <a:spcAft>
                <a:spcPts val="0"/>
              </a:spcAft>
              <a:buNone/>
            </a:pPr>
            <a:r>
              <a:rPr lang="en-US" sz="1800" b="1">
                <a:solidFill>
                  <a:srgbClr val="FF0000"/>
                </a:solidFill>
                <a:latin typeface="Arial"/>
                <a:ea typeface="Arial"/>
                <a:cs typeface="Arial"/>
                <a:sym typeface="Arial"/>
              </a:rPr>
              <a:t>Tout a été créé par lui et pour lui</a:t>
            </a:r>
            <a:endParaRPr/>
          </a:p>
          <a:p>
            <a:pPr marL="0" marR="0" lvl="0" indent="0" algn="ctr" rtl="0">
              <a:spcBef>
                <a:spcPts val="0"/>
              </a:spcBef>
              <a:spcAft>
                <a:spcPts val="0"/>
              </a:spcAft>
              <a:buNone/>
            </a:pPr>
            <a:r>
              <a:rPr lang="en-US" sz="1800" b="1">
                <a:solidFill>
                  <a:srgbClr val="FF0000"/>
                </a:solidFill>
                <a:latin typeface="Arial"/>
                <a:ea typeface="Arial"/>
                <a:cs typeface="Arial"/>
                <a:sym typeface="Arial"/>
              </a:rPr>
              <a:t>Il est avant toutes choses</a:t>
            </a:r>
            <a:endParaRPr/>
          </a:p>
          <a:p>
            <a:pPr marL="0" marR="0" lvl="0" indent="0" algn="ctr" rtl="0">
              <a:spcBef>
                <a:spcPts val="0"/>
              </a:spcBef>
              <a:spcAft>
                <a:spcPts val="0"/>
              </a:spcAft>
              <a:buNone/>
            </a:pPr>
            <a:r>
              <a:rPr lang="en-US" sz="1800" b="1">
                <a:solidFill>
                  <a:srgbClr val="FF0000"/>
                </a:solidFill>
                <a:latin typeface="Arial"/>
                <a:ea typeface="Arial"/>
                <a:cs typeface="Arial"/>
                <a:sym typeface="Arial"/>
              </a:rPr>
              <a:t>toutes choses subsistent en lui.</a:t>
            </a:r>
            <a:endParaRPr/>
          </a:p>
          <a:p>
            <a:pPr marL="0" marR="0" lvl="0" indent="0" algn="ctr" rtl="0">
              <a:spcBef>
                <a:spcPts val="0"/>
              </a:spcBef>
              <a:spcAft>
                <a:spcPts val="0"/>
              </a:spcAft>
              <a:buNone/>
            </a:pPr>
            <a:r>
              <a:rPr lang="en-US" sz="1800" b="1">
                <a:solidFill>
                  <a:srgbClr val="FF0000"/>
                </a:solidFill>
                <a:latin typeface="Arial"/>
                <a:ea typeface="Arial"/>
                <a:cs typeface="Arial"/>
                <a:sym typeface="Arial"/>
              </a:rPr>
              <a:t>Il est la tête du corps de l'Église</a:t>
            </a:r>
            <a:endParaRPr/>
          </a:p>
          <a:p>
            <a:pPr marL="0" marR="0" lvl="0" indent="0" algn="ctr" rtl="0">
              <a:spcBef>
                <a:spcPts val="0"/>
              </a:spcBef>
              <a:spcAft>
                <a:spcPts val="0"/>
              </a:spcAft>
              <a:buNone/>
            </a:pPr>
            <a:r>
              <a:rPr lang="en-US" sz="1800" b="1">
                <a:solidFill>
                  <a:srgbClr val="FF0000"/>
                </a:solidFill>
                <a:latin typeface="Arial"/>
                <a:ea typeface="Arial"/>
                <a:cs typeface="Arial"/>
                <a:sym typeface="Arial"/>
              </a:rPr>
              <a:t>il est le commencement, le premier-né d'entre les morts</a:t>
            </a:r>
            <a:endParaRPr/>
          </a:p>
          <a:p>
            <a:pPr marL="0" marR="0" lvl="0" indent="0" algn="ctr" rtl="0">
              <a:spcBef>
                <a:spcPts val="0"/>
              </a:spcBef>
              <a:spcAft>
                <a:spcPts val="0"/>
              </a:spcAft>
              <a:buNone/>
            </a:pPr>
            <a:r>
              <a:rPr lang="en-US" sz="1800" b="1">
                <a:solidFill>
                  <a:srgbClr val="FF0000"/>
                </a:solidFill>
                <a:latin typeface="Arial"/>
                <a:ea typeface="Arial"/>
                <a:cs typeface="Arial"/>
                <a:sym typeface="Arial"/>
              </a:rPr>
              <a:t>afin d'être en tout le premier</a:t>
            </a:r>
            <a:endParaRPr/>
          </a:p>
          <a:p>
            <a:pPr marL="0" marR="0" lvl="0" indent="0" algn="ctr" rtl="0">
              <a:spcBef>
                <a:spcPts val="0"/>
              </a:spcBef>
              <a:spcAft>
                <a:spcPts val="0"/>
              </a:spcAft>
              <a:buNone/>
            </a:pPr>
            <a:r>
              <a:rPr lang="en-US" sz="1800" b="1">
                <a:solidFill>
                  <a:srgbClr val="FF0000"/>
                </a:solidFill>
                <a:latin typeface="Arial"/>
                <a:ea typeface="Arial"/>
                <a:cs typeface="Arial"/>
                <a:sym typeface="Arial"/>
              </a:rPr>
              <a:t>Dieu a voulu que toute plénitude habitât en lui</a:t>
            </a:r>
            <a:endParaRPr/>
          </a:p>
          <a:p>
            <a:pPr marL="0" marR="0" lvl="0" indent="0" algn="ctr" rtl="0">
              <a:spcBef>
                <a:spcPts val="0"/>
              </a:spcBef>
              <a:spcAft>
                <a:spcPts val="0"/>
              </a:spcAft>
              <a:buNone/>
            </a:pPr>
            <a:r>
              <a:rPr lang="en-US" sz="1800" b="1">
                <a:solidFill>
                  <a:srgbClr val="FF0000"/>
                </a:solidFill>
                <a:latin typeface="Arial"/>
                <a:ea typeface="Arial"/>
                <a:cs typeface="Arial"/>
                <a:sym typeface="Arial"/>
              </a:rPr>
              <a:t>Il a voulu par lui réconcilier tout avec lui-même </a:t>
            </a:r>
            <a:endParaRPr/>
          </a:p>
          <a:p>
            <a:pPr marL="0" marR="0" lvl="0" indent="0" algn="ctr" rtl="0">
              <a:spcBef>
                <a:spcPts val="0"/>
              </a:spcBef>
              <a:spcAft>
                <a:spcPts val="0"/>
              </a:spcAft>
              <a:buNone/>
            </a:pPr>
            <a:r>
              <a:rPr lang="en-US" sz="1800" b="1">
                <a:solidFill>
                  <a:srgbClr val="FF0000"/>
                </a:solidFill>
                <a:latin typeface="Arial"/>
                <a:ea typeface="Arial"/>
                <a:cs typeface="Arial"/>
                <a:sym typeface="Arial"/>
              </a:rPr>
              <a:t>en faisant la paix par lui, par le sang de sa croix.</a:t>
            </a:r>
            <a:endParaRPr/>
          </a:p>
        </p:txBody>
      </p:sp>
      <p:sp>
        <p:nvSpPr>
          <p:cNvPr id="5254" name="Google Shape;5254;p305"/>
          <p:cNvSpPr txBox="1"/>
          <p:nvPr/>
        </p:nvSpPr>
        <p:spPr>
          <a:xfrm>
            <a:off x="35496" y="3543399"/>
            <a:ext cx="1944216"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a:solidFill>
                  <a:srgbClr val="D8D8D8"/>
                </a:solidFill>
                <a:latin typeface="Arial"/>
                <a:ea typeface="Arial"/>
                <a:cs typeface="Arial"/>
                <a:sym typeface="Arial"/>
              </a:rPr>
              <a:t>©</a:t>
            </a:r>
            <a:r>
              <a:rPr lang="en-US" sz="1000">
                <a:solidFill>
                  <a:srgbClr val="D8D8D8"/>
                </a:solidFill>
                <a:latin typeface="Arial"/>
                <a:ea typeface="Arial"/>
                <a:cs typeface="Arial"/>
                <a:sym typeface="Arial"/>
              </a:rPr>
              <a:t> GospelGifs.com </a:t>
            </a:r>
            <a:endParaRPr/>
          </a:p>
          <a:p>
            <a:pPr marL="0" marR="0" lvl="0" indent="0" algn="ctr" rtl="0">
              <a:spcBef>
                <a:spcPts val="0"/>
              </a:spcBef>
              <a:spcAft>
                <a:spcPts val="0"/>
              </a:spcAft>
              <a:buNone/>
            </a:pPr>
            <a:r>
              <a:rPr lang="en-US" sz="1000">
                <a:solidFill>
                  <a:srgbClr val="D8D8D8"/>
                </a:solidFill>
                <a:latin typeface="Arial"/>
                <a:ea typeface="Arial"/>
                <a:cs typeface="Arial"/>
                <a:sym typeface="Arial"/>
              </a:rPr>
              <a:t>with permission</a:t>
            </a:r>
            <a:endParaRPr sz="1000">
              <a:solidFill>
                <a:srgbClr val="D8D8D8"/>
              </a:solidFill>
              <a:latin typeface="Arial"/>
              <a:ea typeface="Arial"/>
              <a:cs typeface="Arial"/>
              <a:sym typeface="Arial"/>
            </a:endParaRPr>
          </a:p>
        </p:txBody>
      </p:sp>
      <p:sp>
        <p:nvSpPr>
          <p:cNvPr id="5255" name="Google Shape;5255;p305"/>
          <p:cNvSpPr txBox="1"/>
          <p:nvPr/>
        </p:nvSpPr>
        <p:spPr>
          <a:xfrm>
            <a:off x="35496" y="6021288"/>
            <a:ext cx="9073008" cy="782960"/>
          </a:xfrm>
          <a:prstGeom prst="rect">
            <a:avLst/>
          </a:prstGeom>
          <a:solidFill>
            <a:srgbClr val="CCECFF"/>
          </a:solidFill>
          <a:ln>
            <a:noFill/>
          </a:ln>
        </p:spPr>
        <p:txBody>
          <a:bodyPr spcFirstLastPara="1" wrap="square" lIns="91425" tIns="45700" rIns="91425" bIns="45700" anchor="ctr" anchorCtr="0">
            <a:noAutofit/>
          </a:bodyPr>
          <a:lstStyle/>
          <a:p>
            <a:pPr marL="0" marR="0" lvl="0" indent="0" algn="ctr" rtl="0">
              <a:lnSpc>
                <a:spcPct val="110714"/>
              </a:lnSpc>
              <a:spcBef>
                <a:spcPts val="0"/>
              </a:spcBef>
              <a:spcAft>
                <a:spcPts val="0"/>
              </a:spcAft>
              <a:buNone/>
            </a:pPr>
            <a:r>
              <a:rPr lang="en-US" sz="2800" b="1">
                <a:solidFill>
                  <a:srgbClr val="002060"/>
                </a:solidFill>
                <a:latin typeface="Calibri"/>
                <a:ea typeface="Calibri"/>
                <a:cs typeface="Calibri"/>
                <a:sym typeface="Calibri"/>
              </a:rPr>
              <a:t>La plénitude de Dieu en Christ est décrite dans Col 1:15-20</a:t>
            </a:r>
            <a:endParaRPr sz="2800" b="0" i="0" u="none" strike="noStrike" cap="none">
              <a:solidFill>
                <a:srgbClr val="002060"/>
              </a:solidFill>
              <a:latin typeface="Calibri"/>
              <a:ea typeface="Calibri"/>
              <a:cs typeface="Calibri"/>
              <a:sym typeface="Calibri"/>
            </a:endParaRPr>
          </a:p>
        </p:txBody>
      </p:sp>
      <p:sp>
        <p:nvSpPr>
          <p:cNvPr id="5256" name="Google Shape;5256;p305"/>
          <p:cNvSpPr txBox="1"/>
          <p:nvPr/>
        </p:nvSpPr>
        <p:spPr>
          <a:xfrm>
            <a:off x="107504" y="404664"/>
            <a:ext cx="3456384"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 Car Dieu a voulu que toute plénitude habitât en lui »</a:t>
            </a:r>
            <a:endParaRPr/>
          </a:p>
          <a:p>
            <a:pPr marL="0" marR="0" lvl="0" indent="0" algn="ctr" rtl="0">
              <a:lnSpc>
                <a:spcPct val="110714"/>
              </a:lnSpc>
              <a:spcBef>
                <a:spcPts val="0"/>
              </a:spcBef>
              <a:spcAft>
                <a:spcPts val="0"/>
              </a:spcAft>
              <a:buClr>
                <a:schemeClr val="dk2"/>
              </a:buClr>
              <a:buSzPts val="2800"/>
              <a:buFont typeface="Calibri"/>
              <a:buNone/>
            </a:pPr>
            <a:r>
              <a:rPr lang="en-US" sz="2800" b="1">
                <a:solidFill>
                  <a:schemeClr val="dk2"/>
                </a:solidFill>
                <a:latin typeface="Calibri"/>
                <a:ea typeface="Calibri"/>
                <a:cs typeface="Calibri"/>
                <a:sym typeface="Calibri"/>
              </a:rPr>
              <a:t>Col 1:19</a:t>
            </a:r>
            <a:r>
              <a:rPr lang="en-US" sz="2800" b="1" i="0" u="none" strike="noStrike" cap="none">
                <a:solidFill>
                  <a:schemeClr val="dk2"/>
                </a:solidFill>
                <a:latin typeface="Calibri"/>
                <a:ea typeface="Calibri"/>
                <a:cs typeface="Calibri"/>
                <a:sym typeface="Calibri"/>
              </a:rPr>
              <a:t> </a:t>
            </a:r>
            <a:endParaRPr sz="2800" b="0" i="0" u="none" strike="noStrike" cap="none">
              <a:solidFill>
                <a:schemeClr val="dk2"/>
              </a:solidFill>
              <a:latin typeface="Calibri"/>
              <a:ea typeface="Calibri"/>
              <a:cs typeface="Calibri"/>
              <a:sym typeface="Calibri"/>
            </a:endParaRPr>
          </a:p>
        </p:txBody>
      </p:sp>
      <p:sp>
        <p:nvSpPr>
          <p:cNvPr id="5257" name="Google Shape;5257;p305"/>
          <p:cNvSpPr txBox="1"/>
          <p:nvPr/>
        </p:nvSpPr>
        <p:spPr>
          <a:xfrm>
            <a:off x="5580112" y="404664"/>
            <a:ext cx="3456384"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10714"/>
              </a:lnSpc>
              <a:spcBef>
                <a:spcPts val="0"/>
              </a:spcBef>
              <a:spcAft>
                <a:spcPts val="0"/>
              </a:spcAft>
              <a:buNone/>
            </a:pPr>
            <a:r>
              <a:rPr lang="en-US" sz="2800" b="1">
                <a:solidFill>
                  <a:schemeClr val="dk2"/>
                </a:solidFill>
                <a:latin typeface="Calibri"/>
                <a:ea typeface="Calibri"/>
                <a:cs typeface="Calibri"/>
                <a:sym typeface="Calibri"/>
              </a:rPr>
              <a:t>« Car en lui habite corporellement toute la plénitude de la divinité » Col 2:9</a:t>
            </a:r>
            <a:r>
              <a:rPr lang="en-US" sz="2800" b="1" i="0" u="none" strike="noStrike" cap="none">
                <a:solidFill>
                  <a:schemeClr val="dk2"/>
                </a:solidFill>
                <a:latin typeface="Calibri"/>
                <a:ea typeface="Calibri"/>
                <a:cs typeface="Calibri"/>
                <a:sym typeface="Calibri"/>
              </a:rPr>
              <a:t> </a:t>
            </a:r>
            <a:endParaRPr sz="2800" b="0" i="0" u="none" strike="noStrike" cap="none">
              <a:solidFill>
                <a:schemeClr val="dk2"/>
              </a:solidFill>
              <a:latin typeface="Calibri"/>
              <a:ea typeface="Calibri"/>
              <a:cs typeface="Calibri"/>
              <a:sym typeface="Calibri"/>
            </a:endParaRPr>
          </a:p>
        </p:txBody>
      </p:sp>
    </p:spTree>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Shape 5261"/>
        <p:cNvGrpSpPr/>
        <p:nvPr/>
      </p:nvGrpSpPr>
      <p:grpSpPr>
        <a:xfrm>
          <a:off x="0" y="0"/>
          <a:ext cx="0" cy="0"/>
          <a:chOff x="0" y="0"/>
          <a:chExt cx="0" cy="0"/>
        </a:xfrm>
      </p:grpSpPr>
      <p:sp>
        <p:nvSpPr>
          <p:cNvPr id="5262" name="Google Shape;5262;p306"/>
          <p:cNvSpPr/>
          <p:nvPr/>
        </p:nvSpPr>
        <p:spPr>
          <a:xfrm>
            <a:off x="7884368" y="2060848"/>
            <a:ext cx="548640" cy="13716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263" name="Google Shape;5263;p306"/>
          <p:cNvSpPr/>
          <p:nvPr/>
        </p:nvSpPr>
        <p:spPr>
          <a:xfrm>
            <a:off x="8028384" y="1988840"/>
            <a:ext cx="137160" cy="54864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264" name="Google Shape;5264;p306"/>
          <p:cNvSpPr/>
          <p:nvPr/>
        </p:nvSpPr>
        <p:spPr>
          <a:xfrm>
            <a:off x="7308304" y="1168152"/>
            <a:ext cx="1512168" cy="1828800"/>
          </a:xfrm>
          <a:prstGeom prst="roundRect">
            <a:avLst>
              <a:gd name="adj" fmla="val 16667"/>
            </a:avLst>
          </a:prstGeom>
          <a:solidFill>
            <a:srgbClr val="FFC000"/>
          </a:solidFill>
          <a:ln w="25400" cap="flat" cmpd="sng">
            <a:solidFill>
              <a:srgbClr val="FFC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265" name="Google Shape;5265;p306"/>
          <p:cNvSpPr/>
          <p:nvPr/>
        </p:nvSpPr>
        <p:spPr>
          <a:xfrm>
            <a:off x="7596336" y="260648"/>
            <a:ext cx="936104" cy="864096"/>
          </a:xfrm>
          <a:prstGeom prst="ellipse">
            <a:avLst/>
          </a:prstGeom>
          <a:solidFill>
            <a:srgbClr val="FFC000"/>
          </a:solidFill>
          <a:ln w="25400" cap="flat" cmpd="sng">
            <a:solidFill>
              <a:srgbClr val="FFC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266" name="Google Shape;5266;p306"/>
          <p:cNvSpPr/>
          <p:nvPr/>
        </p:nvSpPr>
        <p:spPr>
          <a:xfrm>
            <a:off x="7662624" y="2924944"/>
            <a:ext cx="365760" cy="1828800"/>
          </a:xfrm>
          <a:prstGeom prst="rect">
            <a:avLst/>
          </a:prstGeom>
          <a:solidFill>
            <a:srgbClr val="FFC000"/>
          </a:solidFill>
          <a:ln w="25400" cap="flat" cmpd="sng">
            <a:solidFill>
              <a:srgbClr val="FFC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267" name="Google Shape;5267;p306"/>
          <p:cNvSpPr/>
          <p:nvPr/>
        </p:nvSpPr>
        <p:spPr>
          <a:xfrm>
            <a:off x="8166680" y="2924944"/>
            <a:ext cx="365760" cy="1828800"/>
          </a:xfrm>
          <a:prstGeom prst="rect">
            <a:avLst/>
          </a:prstGeom>
          <a:solidFill>
            <a:srgbClr val="FFC000"/>
          </a:solidFill>
          <a:ln w="25400" cap="flat" cmpd="sng">
            <a:solidFill>
              <a:srgbClr val="FFC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5268" name="Google Shape;5268;p306" descr="egyptian.gif"/>
          <p:cNvPicPr preferRelativeResize="0"/>
          <p:nvPr/>
        </p:nvPicPr>
        <p:blipFill rotWithShape="1">
          <a:blip r:embed="rId3">
            <a:alphaModFix/>
          </a:blip>
          <a:srcRect/>
          <a:stretch/>
        </p:blipFill>
        <p:spPr>
          <a:xfrm>
            <a:off x="7020272" y="908720"/>
            <a:ext cx="1920240" cy="1142995"/>
          </a:xfrm>
          <a:prstGeom prst="rect">
            <a:avLst/>
          </a:prstGeom>
          <a:noFill/>
          <a:ln>
            <a:noFill/>
          </a:ln>
        </p:spPr>
      </p:pic>
      <p:pic>
        <p:nvPicPr>
          <p:cNvPr id="5269" name="Google Shape;5269;p306" descr="egyptian.gif"/>
          <p:cNvPicPr preferRelativeResize="0"/>
          <p:nvPr/>
        </p:nvPicPr>
        <p:blipFill rotWithShape="1">
          <a:blip r:embed="rId3">
            <a:alphaModFix/>
          </a:blip>
          <a:srcRect/>
          <a:stretch/>
        </p:blipFill>
        <p:spPr>
          <a:xfrm rot="-7200000" flipH="1">
            <a:off x="6603096" y="1814499"/>
            <a:ext cx="1920240" cy="1143000"/>
          </a:xfrm>
          <a:prstGeom prst="rect">
            <a:avLst/>
          </a:prstGeom>
          <a:noFill/>
          <a:ln>
            <a:noFill/>
          </a:ln>
        </p:spPr>
      </p:pic>
      <p:pic>
        <p:nvPicPr>
          <p:cNvPr id="5270" name="Google Shape;5270;p306" descr="egyptian.gif"/>
          <p:cNvPicPr preferRelativeResize="0"/>
          <p:nvPr/>
        </p:nvPicPr>
        <p:blipFill rotWithShape="1">
          <a:blip r:embed="rId3">
            <a:alphaModFix/>
          </a:blip>
          <a:srcRect/>
          <a:stretch/>
        </p:blipFill>
        <p:spPr>
          <a:xfrm rot="7200000">
            <a:off x="7611207" y="1814500"/>
            <a:ext cx="1920240" cy="1142996"/>
          </a:xfrm>
          <a:prstGeom prst="rect">
            <a:avLst/>
          </a:prstGeom>
          <a:noFill/>
          <a:ln>
            <a:noFill/>
          </a:ln>
        </p:spPr>
      </p:pic>
      <p:pic>
        <p:nvPicPr>
          <p:cNvPr id="5271" name="Google Shape;5271;p306" descr="www.fg-a.com valentine 2-jumping-heart.gif"/>
          <p:cNvPicPr preferRelativeResize="0"/>
          <p:nvPr/>
        </p:nvPicPr>
        <p:blipFill rotWithShape="1">
          <a:blip r:embed="rId4">
            <a:alphaModFix/>
          </a:blip>
          <a:srcRect/>
          <a:stretch/>
        </p:blipFill>
        <p:spPr>
          <a:xfrm>
            <a:off x="7452320" y="1412776"/>
            <a:ext cx="1143000" cy="1333500"/>
          </a:xfrm>
          <a:prstGeom prst="rect">
            <a:avLst/>
          </a:prstGeom>
          <a:noFill/>
          <a:ln>
            <a:noFill/>
          </a:ln>
        </p:spPr>
      </p:pic>
      <p:sp>
        <p:nvSpPr>
          <p:cNvPr id="5272" name="Google Shape;5272;p306"/>
          <p:cNvSpPr txBox="1"/>
          <p:nvPr/>
        </p:nvSpPr>
        <p:spPr>
          <a:xfrm>
            <a:off x="1835696" y="188640"/>
            <a:ext cx="5544616" cy="594004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rgbClr val="0000FF"/>
                </a:solidFill>
                <a:latin typeface="Calibri"/>
                <a:ea typeface="Calibri"/>
                <a:cs typeface="Calibri"/>
                <a:sym typeface="Calibri"/>
              </a:rPr>
              <a:t>Christ la </a:t>
            </a:r>
            <a:r>
              <a:rPr lang="en-US" sz="2800" b="1" dirty="0" err="1">
                <a:solidFill>
                  <a:srgbClr val="0000FF"/>
                </a:solidFill>
                <a:latin typeface="Calibri"/>
                <a:ea typeface="Calibri"/>
                <a:cs typeface="Calibri"/>
                <a:sym typeface="Calibri"/>
              </a:rPr>
              <a:t>plénitude</a:t>
            </a:r>
            <a:r>
              <a:rPr lang="en-US" sz="2800" b="1" dirty="0">
                <a:solidFill>
                  <a:srgbClr val="0000FF"/>
                </a:solidFill>
                <a:latin typeface="Calibri"/>
                <a:ea typeface="Calibri"/>
                <a:cs typeface="Calibri"/>
                <a:sym typeface="Calibri"/>
              </a:rPr>
              <a:t> de Dieu </a:t>
            </a:r>
            <a:r>
              <a:rPr lang="en-US" sz="2800" b="1" dirty="0" err="1">
                <a:solidFill>
                  <a:srgbClr val="0000FF"/>
                </a:solidFill>
                <a:latin typeface="Calibri"/>
                <a:ea typeface="Calibri"/>
                <a:cs typeface="Calibri"/>
                <a:sym typeface="Calibri"/>
              </a:rPr>
              <a:t>est</a:t>
            </a:r>
            <a:r>
              <a:rPr lang="en-US" sz="2800" b="1" dirty="0">
                <a:solidFill>
                  <a:srgbClr val="0000FF"/>
                </a:solidFill>
                <a:latin typeface="Calibri"/>
                <a:ea typeface="Calibri"/>
                <a:cs typeface="Calibri"/>
                <a:sym typeface="Calibri"/>
              </a:rPr>
              <a:t> </a:t>
            </a:r>
            <a:r>
              <a:rPr lang="en-US" sz="2800" b="1" dirty="0" err="1">
                <a:solidFill>
                  <a:srgbClr val="0000FF"/>
                </a:solidFill>
                <a:latin typeface="Calibri"/>
                <a:ea typeface="Calibri"/>
                <a:cs typeface="Calibri"/>
                <a:sym typeface="Calibri"/>
              </a:rPr>
              <a:t>en</a:t>
            </a:r>
            <a:r>
              <a:rPr lang="en-US" sz="2800" b="1" dirty="0">
                <a:solidFill>
                  <a:srgbClr val="0000FF"/>
                </a:solidFill>
                <a:latin typeface="Calibri"/>
                <a:ea typeface="Calibri"/>
                <a:cs typeface="Calibri"/>
                <a:sym typeface="Calibri"/>
              </a:rPr>
              <a:t> </a:t>
            </a:r>
            <a:r>
              <a:rPr lang="en-US" sz="2800" b="1" dirty="0" err="1">
                <a:solidFill>
                  <a:srgbClr val="0000FF"/>
                </a:solidFill>
                <a:latin typeface="Calibri"/>
                <a:ea typeface="Calibri"/>
                <a:cs typeface="Calibri"/>
                <a:sym typeface="Calibri"/>
              </a:rPr>
              <a:t>ceux</a:t>
            </a:r>
            <a:r>
              <a:rPr lang="en-US" sz="2800" b="1" dirty="0">
                <a:solidFill>
                  <a:srgbClr val="0000FF"/>
                </a:solidFill>
                <a:latin typeface="Calibri"/>
                <a:ea typeface="Calibri"/>
                <a:cs typeface="Calibri"/>
                <a:sym typeface="Calibri"/>
              </a:rPr>
              <a:t> qui </a:t>
            </a:r>
            <a:r>
              <a:rPr lang="en-US" sz="2800" b="1" dirty="0" err="1">
                <a:solidFill>
                  <a:srgbClr val="0000FF"/>
                </a:solidFill>
                <a:latin typeface="Calibri"/>
                <a:ea typeface="Calibri"/>
                <a:cs typeface="Calibri"/>
                <a:sym typeface="Calibri"/>
              </a:rPr>
              <a:t>sont</a:t>
            </a:r>
            <a:r>
              <a:rPr lang="en-US" sz="2800" b="1" dirty="0">
                <a:solidFill>
                  <a:srgbClr val="0000FF"/>
                </a:solidFill>
                <a:latin typeface="Calibri"/>
                <a:ea typeface="Calibri"/>
                <a:cs typeface="Calibri"/>
                <a:sym typeface="Calibri"/>
              </a:rPr>
              <a:t> </a:t>
            </a:r>
            <a:r>
              <a:rPr lang="en-US" sz="2800" b="1" dirty="0" err="1">
                <a:solidFill>
                  <a:srgbClr val="0000FF"/>
                </a:solidFill>
                <a:latin typeface="Calibri"/>
                <a:ea typeface="Calibri"/>
                <a:cs typeface="Calibri"/>
                <a:sym typeface="Calibri"/>
              </a:rPr>
              <a:t>en</a:t>
            </a:r>
            <a:r>
              <a:rPr lang="en-US" sz="2800" b="1" dirty="0">
                <a:solidFill>
                  <a:srgbClr val="0000FF"/>
                </a:solidFill>
                <a:latin typeface="Calibri"/>
                <a:ea typeface="Calibri"/>
                <a:cs typeface="Calibri"/>
                <a:sym typeface="Calibri"/>
              </a:rPr>
              <a:t> Christ, </a:t>
            </a:r>
            <a:r>
              <a:rPr lang="en-US" sz="2800" b="1" dirty="0" err="1">
                <a:solidFill>
                  <a:srgbClr val="0000FF"/>
                </a:solidFill>
                <a:latin typeface="Calibri"/>
                <a:ea typeface="Calibri"/>
                <a:cs typeface="Calibri"/>
                <a:sym typeface="Calibri"/>
              </a:rPr>
              <a:t>mais</a:t>
            </a:r>
            <a:r>
              <a:rPr lang="en-US" sz="2800" b="1" dirty="0">
                <a:solidFill>
                  <a:srgbClr val="0000FF"/>
                </a:solidFill>
                <a:latin typeface="Calibri"/>
                <a:ea typeface="Calibri"/>
                <a:cs typeface="Calibri"/>
                <a:sym typeface="Calibri"/>
              </a:rPr>
              <a:t> les faux </a:t>
            </a:r>
            <a:r>
              <a:rPr lang="en-US" sz="2800" b="1" dirty="0" err="1">
                <a:solidFill>
                  <a:srgbClr val="0000FF"/>
                </a:solidFill>
                <a:latin typeface="Calibri"/>
                <a:ea typeface="Calibri"/>
                <a:cs typeface="Calibri"/>
                <a:sym typeface="Calibri"/>
              </a:rPr>
              <a:t>enseignants</a:t>
            </a:r>
            <a:r>
              <a:rPr lang="en-US" sz="2800" b="1" dirty="0">
                <a:solidFill>
                  <a:srgbClr val="0000FF"/>
                </a:solidFill>
                <a:latin typeface="Calibri"/>
                <a:ea typeface="Calibri"/>
                <a:cs typeface="Calibri"/>
                <a:sym typeface="Calibri"/>
              </a:rPr>
              <a:t> à </a:t>
            </a:r>
            <a:r>
              <a:rPr lang="en-US" sz="2800" b="1" dirty="0" err="1">
                <a:solidFill>
                  <a:srgbClr val="0000FF"/>
                </a:solidFill>
                <a:latin typeface="Calibri"/>
                <a:ea typeface="Calibri"/>
                <a:cs typeface="Calibri"/>
                <a:sym typeface="Calibri"/>
              </a:rPr>
              <a:t>Colosses</a:t>
            </a:r>
            <a:r>
              <a:rPr lang="en-US" sz="2800" b="1" dirty="0">
                <a:solidFill>
                  <a:srgbClr val="0000FF"/>
                </a:solidFill>
                <a:latin typeface="Calibri"/>
                <a:ea typeface="Calibri"/>
                <a:cs typeface="Calibri"/>
                <a:sym typeface="Calibri"/>
              </a:rPr>
              <a:t> </a:t>
            </a:r>
            <a:r>
              <a:rPr lang="en-US" sz="2800" b="1" dirty="0" err="1">
                <a:solidFill>
                  <a:srgbClr val="0000FF"/>
                </a:solidFill>
                <a:latin typeface="Calibri"/>
                <a:ea typeface="Calibri"/>
                <a:cs typeface="Calibri"/>
                <a:sym typeface="Calibri"/>
              </a:rPr>
              <a:t>disent</a:t>
            </a:r>
            <a:r>
              <a:rPr lang="en-US" sz="2800" b="1" dirty="0">
                <a:solidFill>
                  <a:srgbClr val="0000FF"/>
                </a:solidFill>
                <a:latin typeface="Calibri"/>
                <a:ea typeface="Calibri"/>
                <a:cs typeface="Calibri"/>
                <a:sym typeface="Calibri"/>
              </a:rPr>
              <a:t>,</a:t>
            </a:r>
            <a:endParaRPr dirty="0"/>
          </a:p>
          <a:p>
            <a:pPr marL="0" marR="0" lvl="0" indent="0" algn="ctr" rtl="0">
              <a:spcBef>
                <a:spcPts val="0"/>
              </a:spcBef>
              <a:spcAft>
                <a:spcPts val="0"/>
              </a:spcAft>
              <a:buNone/>
            </a:pPr>
            <a:r>
              <a:rPr lang="en-US" sz="2800" b="1" dirty="0">
                <a:solidFill>
                  <a:srgbClr val="0000FF"/>
                </a:solidFill>
                <a:latin typeface="Calibri"/>
                <a:ea typeface="Calibri"/>
                <a:cs typeface="Calibri"/>
                <a:sym typeface="Calibri"/>
              </a:rPr>
              <a:t>« Nous </a:t>
            </a:r>
            <a:r>
              <a:rPr lang="en-US" sz="2800" b="1" dirty="0" err="1">
                <a:solidFill>
                  <a:srgbClr val="0000FF"/>
                </a:solidFill>
                <a:latin typeface="Calibri"/>
                <a:ea typeface="Calibri"/>
                <a:cs typeface="Calibri"/>
                <a:sym typeface="Calibri"/>
              </a:rPr>
              <a:t>sommes</a:t>
            </a:r>
            <a:r>
              <a:rPr lang="en-US" sz="2800" b="1" dirty="0">
                <a:solidFill>
                  <a:srgbClr val="0000FF"/>
                </a:solidFill>
                <a:latin typeface="Calibri"/>
                <a:ea typeface="Calibri"/>
                <a:cs typeface="Calibri"/>
                <a:sym typeface="Calibri"/>
              </a:rPr>
              <a:t> plus </a:t>
            </a:r>
            <a:r>
              <a:rPr lang="en-US" sz="2800" b="1" dirty="0" err="1">
                <a:solidFill>
                  <a:srgbClr val="0000FF"/>
                </a:solidFill>
                <a:latin typeface="Calibri"/>
                <a:ea typeface="Calibri"/>
                <a:cs typeface="Calibri"/>
                <a:sym typeface="Calibri"/>
              </a:rPr>
              <a:t>spirituels</a:t>
            </a:r>
            <a:r>
              <a:rPr lang="en-US" sz="2800" b="1" dirty="0">
                <a:solidFill>
                  <a:srgbClr val="0000FF"/>
                </a:solidFill>
                <a:latin typeface="Calibri"/>
                <a:ea typeface="Calibri"/>
                <a:cs typeface="Calibri"/>
                <a:sym typeface="Calibri"/>
              </a:rPr>
              <a:t>; Nous </a:t>
            </a:r>
            <a:r>
              <a:rPr lang="en-US" sz="2800" b="1" dirty="0" err="1">
                <a:solidFill>
                  <a:srgbClr val="0000FF"/>
                </a:solidFill>
                <a:latin typeface="Calibri"/>
                <a:ea typeface="Calibri"/>
                <a:cs typeface="Calibri"/>
                <a:sym typeface="Calibri"/>
              </a:rPr>
              <a:t>avons</a:t>
            </a:r>
            <a:r>
              <a:rPr lang="en-US" sz="2800" b="1" dirty="0">
                <a:solidFill>
                  <a:srgbClr val="0000FF"/>
                </a:solidFill>
                <a:latin typeface="Calibri"/>
                <a:ea typeface="Calibri"/>
                <a:cs typeface="Calibri"/>
                <a:sym typeface="Calibri"/>
              </a:rPr>
              <a:t> </a:t>
            </a:r>
            <a:r>
              <a:rPr lang="en-US" sz="2800" b="1" dirty="0" err="1">
                <a:solidFill>
                  <a:srgbClr val="0000FF"/>
                </a:solidFill>
                <a:latin typeface="Calibri"/>
                <a:ea typeface="Calibri"/>
                <a:cs typeface="Calibri"/>
                <a:sym typeface="Calibri"/>
              </a:rPr>
              <a:t>une</a:t>
            </a:r>
            <a:r>
              <a:rPr lang="en-US" sz="2800" b="1" dirty="0">
                <a:solidFill>
                  <a:srgbClr val="0000FF"/>
                </a:solidFill>
                <a:latin typeface="Calibri"/>
                <a:ea typeface="Calibri"/>
                <a:cs typeface="Calibri"/>
                <a:sym typeface="Calibri"/>
              </a:rPr>
              <a:t> plus </a:t>
            </a:r>
            <a:r>
              <a:rPr lang="en-US" sz="2800" b="1" dirty="0" err="1">
                <a:solidFill>
                  <a:srgbClr val="0000FF"/>
                </a:solidFill>
                <a:latin typeface="Calibri"/>
                <a:ea typeface="Calibri"/>
                <a:cs typeface="Calibri"/>
                <a:sym typeface="Calibri"/>
              </a:rPr>
              <a:t>grande</a:t>
            </a:r>
            <a:r>
              <a:rPr lang="en-US" sz="2800" b="1" dirty="0">
                <a:solidFill>
                  <a:srgbClr val="0000FF"/>
                </a:solidFill>
                <a:latin typeface="Calibri"/>
                <a:ea typeface="Calibri"/>
                <a:cs typeface="Calibri"/>
                <a:sym typeface="Calibri"/>
              </a:rPr>
              <a:t> </a:t>
            </a:r>
            <a:r>
              <a:rPr lang="en-US" sz="2800" b="1" dirty="0" err="1">
                <a:solidFill>
                  <a:srgbClr val="0000FF"/>
                </a:solidFill>
                <a:latin typeface="Calibri"/>
                <a:ea typeface="Calibri"/>
                <a:cs typeface="Calibri"/>
                <a:sym typeface="Calibri"/>
              </a:rPr>
              <a:t>plénitude</a:t>
            </a:r>
            <a:r>
              <a:rPr lang="en-US" sz="2800" b="1" dirty="0">
                <a:solidFill>
                  <a:srgbClr val="0000FF"/>
                </a:solidFill>
                <a:latin typeface="Calibri"/>
                <a:ea typeface="Calibri"/>
                <a:cs typeface="Calibri"/>
                <a:sym typeface="Calibri"/>
              </a:rPr>
              <a:t>. »</a:t>
            </a:r>
            <a:endParaRPr dirty="0"/>
          </a:p>
          <a:p>
            <a:pPr marL="0" marR="0" lvl="0" indent="0" algn="ctr" rtl="0">
              <a:spcBef>
                <a:spcPts val="0"/>
              </a:spcBef>
              <a:spcAft>
                <a:spcPts val="0"/>
              </a:spcAft>
              <a:buNone/>
            </a:pPr>
            <a:endParaRPr sz="800" b="1" dirty="0">
              <a:solidFill>
                <a:srgbClr val="0000FF"/>
              </a:solidFill>
              <a:latin typeface="Calibri"/>
              <a:ea typeface="Calibri"/>
              <a:cs typeface="Calibri"/>
              <a:sym typeface="Calibri"/>
            </a:endParaRPr>
          </a:p>
          <a:p>
            <a:pPr marL="0" marR="0" lvl="0" indent="0" algn="ctr" rtl="0">
              <a:spcBef>
                <a:spcPts val="0"/>
              </a:spcBef>
              <a:spcAft>
                <a:spcPts val="0"/>
              </a:spcAft>
              <a:buNone/>
            </a:pPr>
            <a:r>
              <a:rPr lang="en-US" sz="2800" b="1" dirty="0" err="1">
                <a:solidFill>
                  <a:srgbClr val="0000FF"/>
                </a:solidFill>
                <a:latin typeface="Calibri"/>
                <a:ea typeface="Calibri"/>
                <a:cs typeface="Calibri"/>
                <a:sym typeface="Calibri"/>
              </a:rPr>
              <a:t>Êtes-vous</a:t>
            </a:r>
            <a:r>
              <a:rPr lang="en-US" sz="2800" b="1" dirty="0">
                <a:solidFill>
                  <a:srgbClr val="0000FF"/>
                </a:solidFill>
                <a:latin typeface="Calibri"/>
                <a:ea typeface="Calibri"/>
                <a:cs typeface="Calibri"/>
                <a:sym typeface="Calibri"/>
              </a:rPr>
              <a:t> </a:t>
            </a:r>
            <a:r>
              <a:rPr lang="en-US" sz="2800" b="1" dirty="0" err="1">
                <a:solidFill>
                  <a:srgbClr val="0000FF"/>
                </a:solidFill>
                <a:latin typeface="Calibri"/>
                <a:ea typeface="Calibri"/>
                <a:cs typeface="Calibri"/>
                <a:sym typeface="Calibri"/>
              </a:rPr>
              <a:t>sérieux</a:t>
            </a:r>
            <a:r>
              <a:rPr lang="en-US" sz="2800" b="1" dirty="0">
                <a:solidFill>
                  <a:srgbClr val="0000FF"/>
                </a:solidFill>
                <a:latin typeface="Calibri"/>
                <a:ea typeface="Calibri"/>
                <a:cs typeface="Calibri"/>
                <a:sym typeface="Calibri"/>
              </a:rPr>
              <a:t>? Christ, la </a:t>
            </a:r>
            <a:r>
              <a:rPr lang="en-US" sz="2800" b="1" dirty="0" err="1">
                <a:solidFill>
                  <a:srgbClr val="0000FF"/>
                </a:solidFill>
                <a:latin typeface="Calibri"/>
                <a:ea typeface="Calibri"/>
                <a:cs typeface="Calibri"/>
                <a:sym typeface="Calibri"/>
              </a:rPr>
              <a:t>plénitude</a:t>
            </a:r>
            <a:r>
              <a:rPr lang="en-US" sz="2800" b="1" dirty="0">
                <a:solidFill>
                  <a:srgbClr val="0000FF"/>
                </a:solidFill>
                <a:latin typeface="Calibri"/>
                <a:ea typeface="Calibri"/>
                <a:cs typeface="Calibri"/>
                <a:sym typeface="Calibri"/>
              </a:rPr>
              <a:t> de Dieu </a:t>
            </a:r>
            <a:r>
              <a:rPr lang="en-US" sz="2800" b="1" dirty="0" err="1">
                <a:solidFill>
                  <a:srgbClr val="0000FF"/>
                </a:solidFill>
                <a:latin typeface="Calibri"/>
                <a:ea typeface="Calibri"/>
                <a:cs typeface="Calibri"/>
                <a:sym typeface="Calibri"/>
              </a:rPr>
              <a:t>en</a:t>
            </a:r>
            <a:r>
              <a:rPr lang="en-US" sz="2800" b="1" dirty="0">
                <a:solidFill>
                  <a:srgbClr val="0000FF"/>
                </a:solidFill>
                <a:latin typeface="Calibri"/>
                <a:ea typeface="Calibri"/>
                <a:cs typeface="Calibri"/>
                <a:sym typeface="Calibri"/>
              </a:rPr>
              <a:t> </a:t>
            </a:r>
            <a:r>
              <a:rPr lang="en-US" sz="2800" b="1" dirty="0" err="1">
                <a:solidFill>
                  <a:srgbClr val="0000FF"/>
                </a:solidFill>
                <a:latin typeface="Calibri"/>
                <a:ea typeface="Calibri"/>
                <a:cs typeface="Calibri"/>
                <a:sym typeface="Calibri"/>
              </a:rPr>
              <a:t>vous</a:t>
            </a:r>
            <a:r>
              <a:rPr lang="en-US" sz="2800" b="1" dirty="0">
                <a:solidFill>
                  <a:srgbClr val="0000FF"/>
                </a:solidFill>
                <a:latin typeface="Calibri"/>
                <a:ea typeface="Calibri"/>
                <a:cs typeface="Calibri"/>
                <a:sym typeface="Calibri"/>
              </a:rPr>
              <a:t>, ne </a:t>
            </a:r>
            <a:r>
              <a:rPr lang="en-US" sz="2800" b="1" dirty="0" err="1">
                <a:solidFill>
                  <a:srgbClr val="0000FF"/>
                </a:solidFill>
                <a:latin typeface="Calibri"/>
                <a:ea typeface="Calibri"/>
                <a:cs typeface="Calibri"/>
                <a:sym typeface="Calibri"/>
              </a:rPr>
              <a:t>vous</a:t>
            </a:r>
            <a:r>
              <a:rPr lang="en-US" sz="2800" b="1" dirty="0">
                <a:solidFill>
                  <a:srgbClr val="0000FF"/>
                </a:solidFill>
                <a:latin typeface="Calibri"/>
                <a:ea typeface="Calibri"/>
                <a:cs typeface="Calibri"/>
                <a:sym typeface="Calibri"/>
              </a:rPr>
              <a:t> rend-il pas </a:t>
            </a:r>
            <a:r>
              <a:rPr lang="en-US" sz="2800" b="1" dirty="0" err="1">
                <a:solidFill>
                  <a:srgbClr val="0000FF"/>
                </a:solidFill>
                <a:latin typeface="Calibri"/>
                <a:ea typeface="Calibri"/>
                <a:cs typeface="Calibri"/>
                <a:sym typeface="Calibri"/>
              </a:rPr>
              <a:t>spirituellement</a:t>
            </a:r>
            <a:r>
              <a:rPr lang="en-US" sz="2800" b="1" dirty="0">
                <a:solidFill>
                  <a:srgbClr val="0000FF"/>
                </a:solidFill>
                <a:latin typeface="Calibri"/>
                <a:ea typeface="Calibri"/>
                <a:cs typeface="Calibri"/>
                <a:sym typeface="Calibri"/>
              </a:rPr>
              <a:t> </a:t>
            </a:r>
            <a:r>
              <a:rPr lang="en-US" sz="2800" b="1" dirty="0" err="1">
                <a:solidFill>
                  <a:srgbClr val="0000FF"/>
                </a:solidFill>
                <a:latin typeface="Calibri"/>
                <a:ea typeface="Calibri"/>
                <a:cs typeface="Calibri"/>
                <a:sym typeface="Calibri"/>
              </a:rPr>
              <a:t>pleins</a:t>
            </a:r>
            <a:r>
              <a:rPr lang="en-US" sz="2800" b="1" dirty="0">
                <a:solidFill>
                  <a:srgbClr val="0000FF"/>
                </a:solidFill>
                <a:latin typeface="Calibri"/>
                <a:ea typeface="Calibri"/>
                <a:cs typeface="Calibri"/>
                <a:sym typeface="Calibri"/>
              </a:rPr>
              <a:t>?</a:t>
            </a:r>
            <a:endParaRPr dirty="0"/>
          </a:p>
          <a:p>
            <a:pPr marL="0" marR="0" lvl="0" indent="0" algn="ctr" rtl="0">
              <a:spcBef>
                <a:spcPts val="0"/>
              </a:spcBef>
              <a:spcAft>
                <a:spcPts val="0"/>
              </a:spcAft>
              <a:buNone/>
            </a:pPr>
            <a:endParaRPr sz="800" b="1" dirty="0">
              <a:solidFill>
                <a:srgbClr val="0000FF"/>
              </a:solidFill>
              <a:latin typeface="Calibri"/>
              <a:ea typeface="Calibri"/>
              <a:cs typeface="Calibri"/>
              <a:sym typeface="Calibri"/>
            </a:endParaRPr>
          </a:p>
          <a:p>
            <a:pPr marL="0" marR="0" lvl="0" indent="0" algn="ctr" rtl="0">
              <a:spcBef>
                <a:spcPts val="0"/>
              </a:spcBef>
              <a:spcAft>
                <a:spcPts val="0"/>
              </a:spcAft>
              <a:buNone/>
            </a:pPr>
            <a:r>
              <a:rPr lang="en-US" sz="2800" b="1" dirty="0">
                <a:solidFill>
                  <a:srgbClr val="0000FF"/>
                </a:solidFill>
                <a:latin typeface="Calibri"/>
                <a:ea typeface="Calibri"/>
                <a:cs typeface="Calibri"/>
                <a:sym typeface="Calibri"/>
              </a:rPr>
              <a:t>Dieu le Père, le </a:t>
            </a:r>
            <a:r>
              <a:rPr lang="en-US" sz="2800" b="1" dirty="0" err="1">
                <a:solidFill>
                  <a:srgbClr val="0000FF"/>
                </a:solidFill>
                <a:latin typeface="Calibri"/>
                <a:ea typeface="Calibri"/>
                <a:cs typeface="Calibri"/>
                <a:sym typeface="Calibri"/>
              </a:rPr>
              <a:t>Fils</a:t>
            </a:r>
            <a:r>
              <a:rPr lang="en-US" sz="2800" b="1" dirty="0">
                <a:solidFill>
                  <a:srgbClr val="0000FF"/>
                </a:solidFill>
                <a:latin typeface="Calibri"/>
                <a:ea typeface="Calibri"/>
                <a:cs typeface="Calibri"/>
                <a:sym typeface="Calibri"/>
              </a:rPr>
              <a:t> et </a:t>
            </a:r>
            <a:r>
              <a:rPr lang="en-US" sz="2800" b="1" dirty="0" err="1">
                <a:solidFill>
                  <a:srgbClr val="0000FF"/>
                </a:solidFill>
                <a:latin typeface="Calibri"/>
                <a:ea typeface="Calibri"/>
                <a:cs typeface="Calibri"/>
                <a:sym typeface="Calibri"/>
              </a:rPr>
              <a:t>l'Esprit</a:t>
            </a:r>
            <a:r>
              <a:rPr lang="en-US" sz="2800" b="1" dirty="0">
                <a:solidFill>
                  <a:srgbClr val="0000FF"/>
                </a:solidFill>
                <a:latin typeface="Calibri"/>
                <a:ea typeface="Calibri"/>
                <a:cs typeface="Calibri"/>
                <a:sym typeface="Calibri"/>
              </a:rPr>
              <a:t> </a:t>
            </a:r>
            <a:r>
              <a:rPr lang="en-US" sz="2800" b="1" dirty="0" err="1">
                <a:solidFill>
                  <a:srgbClr val="0000FF"/>
                </a:solidFill>
                <a:latin typeface="Calibri"/>
                <a:ea typeface="Calibri"/>
                <a:cs typeface="Calibri"/>
                <a:sym typeface="Calibri"/>
              </a:rPr>
              <a:t>est</a:t>
            </a:r>
            <a:r>
              <a:rPr lang="en-US" sz="2800" b="1" dirty="0">
                <a:solidFill>
                  <a:srgbClr val="0000FF"/>
                </a:solidFill>
                <a:latin typeface="Calibri"/>
                <a:ea typeface="Calibri"/>
                <a:cs typeface="Calibri"/>
                <a:sym typeface="Calibri"/>
              </a:rPr>
              <a:t> </a:t>
            </a:r>
            <a:r>
              <a:rPr lang="en-US" sz="2800" b="1" dirty="0" err="1">
                <a:solidFill>
                  <a:srgbClr val="0000FF"/>
                </a:solidFill>
                <a:latin typeface="Calibri"/>
                <a:ea typeface="Calibri"/>
                <a:cs typeface="Calibri"/>
                <a:sym typeface="Calibri"/>
              </a:rPr>
              <a:t>en</a:t>
            </a:r>
            <a:r>
              <a:rPr lang="en-US" sz="2800" b="1" dirty="0">
                <a:solidFill>
                  <a:srgbClr val="0000FF"/>
                </a:solidFill>
                <a:latin typeface="Calibri"/>
                <a:ea typeface="Calibri"/>
                <a:cs typeface="Calibri"/>
                <a:sym typeface="Calibri"/>
              </a:rPr>
              <a:t> </a:t>
            </a:r>
            <a:r>
              <a:rPr lang="en-US" sz="2800" b="1" dirty="0" err="1">
                <a:solidFill>
                  <a:srgbClr val="0000FF"/>
                </a:solidFill>
                <a:latin typeface="Calibri"/>
                <a:ea typeface="Calibri"/>
                <a:cs typeface="Calibri"/>
                <a:sym typeface="Calibri"/>
              </a:rPr>
              <a:t>vous</a:t>
            </a:r>
            <a:r>
              <a:rPr lang="en-US" sz="2800" b="1" dirty="0">
                <a:solidFill>
                  <a:srgbClr val="0000FF"/>
                </a:solidFill>
                <a:latin typeface="Calibri"/>
                <a:ea typeface="Calibri"/>
                <a:cs typeface="Calibri"/>
                <a:sym typeface="Calibri"/>
              </a:rPr>
              <a:t>, et </a:t>
            </a:r>
            <a:r>
              <a:rPr lang="en-US" sz="2800" b="1" dirty="0" err="1">
                <a:solidFill>
                  <a:srgbClr val="0000FF"/>
                </a:solidFill>
                <a:latin typeface="Calibri"/>
                <a:ea typeface="Calibri"/>
                <a:cs typeface="Calibri"/>
                <a:sym typeface="Calibri"/>
              </a:rPr>
              <a:t>vous</a:t>
            </a:r>
            <a:r>
              <a:rPr lang="en-US" sz="2800" b="1" dirty="0">
                <a:solidFill>
                  <a:srgbClr val="0000FF"/>
                </a:solidFill>
                <a:latin typeface="Calibri"/>
                <a:ea typeface="Calibri"/>
                <a:cs typeface="Calibri"/>
                <a:sym typeface="Calibri"/>
              </a:rPr>
              <a:t> </a:t>
            </a:r>
            <a:r>
              <a:rPr lang="en-US" sz="2800" b="1" dirty="0" err="1">
                <a:solidFill>
                  <a:srgbClr val="0000FF"/>
                </a:solidFill>
                <a:latin typeface="Calibri"/>
                <a:ea typeface="Calibri"/>
                <a:cs typeface="Calibri"/>
                <a:sym typeface="Calibri"/>
              </a:rPr>
              <a:t>n’êtes</a:t>
            </a:r>
            <a:r>
              <a:rPr lang="en-US" sz="2800" b="1" dirty="0">
                <a:solidFill>
                  <a:srgbClr val="0000FF"/>
                </a:solidFill>
                <a:latin typeface="Calibri"/>
                <a:ea typeface="Calibri"/>
                <a:cs typeface="Calibri"/>
                <a:sym typeface="Calibri"/>
              </a:rPr>
              <a:t> pas </a:t>
            </a:r>
            <a:r>
              <a:rPr lang="en-US" sz="2800" b="1" dirty="0" err="1">
                <a:solidFill>
                  <a:srgbClr val="0000FF"/>
                </a:solidFill>
                <a:latin typeface="Calibri"/>
                <a:ea typeface="Calibri"/>
                <a:cs typeface="Calibri"/>
                <a:sym typeface="Calibri"/>
              </a:rPr>
              <a:t>comblés</a:t>
            </a:r>
            <a:r>
              <a:rPr lang="en-US" sz="2800" b="1" dirty="0">
                <a:solidFill>
                  <a:srgbClr val="0000FF"/>
                </a:solidFill>
                <a:latin typeface="Calibri"/>
                <a:ea typeface="Calibri"/>
                <a:cs typeface="Calibri"/>
                <a:sym typeface="Calibri"/>
              </a:rPr>
              <a:t> d</a:t>
            </a:r>
            <a:r>
              <a:rPr lang="fr-CA" sz="2800" b="1" dirty="0">
                <a:solidFill>
                  <a:srgbClr val="0000FF"/>
                </a:solidFill>
                <a:latin typeface="Calibri"/>
                <a:ea typeface="Calibri"/>
                <a:cs typeface="Calibri"/>
                <a:sym typeface="Calibri"/>
              </a:rPr>
              <a:t>’une</a:t>
            </a:r>
            <a:r>
              <a:rPr lang="en-US" sz="2800" b="1" dirty="0">
                <a:solidFill>
                  <a:srgbClr val="0000FF"/>
                </a:solidFill>
                <a:latin typeface="Calibri"/>
                <a:ea typeface="Calibri"/>
                <a:cs typeface="Calibri"/>
                <a:sym typeface="Calibri"/>
              </a:rPr>
              <a:t> </a:t>
            </a:r>
            <a:r>
              <a:rPr lang="en-US" sz="2800" b="1" dirty="0" err="1">
                <a:solidFill>
                  <a:srgbClr val="0000FF"/>
                </a:solidFill>
                <a:latin typeface="Calibri"/>
                <a:ea typeface="Calibri"/>
                <a:cs typeface="Calibri"/>
                <a:sym typeface="Calibri"/>
              </a:rPr>
              <a:t>plénitude</a:t>
            </a:r>
            <a:r>
              <a:rPr lang="en-US" sz="2800" b="1" dirty="0">
                <a:solidFill>
                  <a:srgbClr val="0000FF"/>
                </a:solidFill>
                <a:latin typeface="Calibri"/>
                <a:ea typeface="Calibri"/>
                <a:cs typeface="Calibri"/>
                <a:sym typeface="Calibri"/>
              </a:rPr>
              <a:t> spirituelle?  </a:t>
            </a:r>
            <a:r>
              <a:rPr lang="en-US" sz="2800" b="1" dirty="0" err="1">
                <a:solidFill>
                  <a:srgbClr val="0000FF"/>
                </a:solidFill>
                <a:latin typeface="Calibri"/>
                <a:ea typeface="Calibri"/>
                <a:cs typeface="Calibri"/>
                <a:sym typeface="Calibri"/>
              </a:rPr>
              <a:t>Vraiment</a:t>
            </a:r>
            <a:r>
              <a:rPr lang="en-US" sz="2800" b="1" dirty="0">
                <a:solidFill>
                  <a:srgbClr val="0000FF"/>
                </a:solidFill>
                <a:latin typeface="Calibri"/>
                <a:ea typeface="Calibri"/>
                <a:cs typeface="Calibri"/>
                <a:sym typeface="Calibri"/>
              </a:rPr>
              <a:t>?</a:t>
            </a:r>
            <a:endParaRPr sz="2800" b="1" dirty="0">
              <a:solidFill>
                <a:srgbClr val="0000FF"/>
              </a:solidFill>
              <a:latin typeface="Calibri"/>
              <a:ea typeface="Calibri"/>
              <a:cs typeface="Calibri"/>
              <a:sym typeface="Calibri"/>
            </a:endParaRPr>
          </a:p>
        </p:txBody>
      </p:sp>
      <p:sp>
        <p:nvSpPr>
          <p:cNvPr id="5273" name="Google Shape;5273;p306"/>
          <p:cNvSpPr/>
          <p:nvPr/>
        </p:nvSpPr>
        <p:spPr>
          <a:xfrm>
            <a:off x="755576" y="332656"/>
            <a:ext cx="936104" cy="864096"/>
          </a:xfrm>
          <a:prstGeom prst="ellipse">
            <a:avLst/>
          </a:prstGeom>
          <a:solidFill>
            <a:srgbClr val="FFC000"/>
          </a:solidFill>
          <a:ln w="25400" cap="flat" cmpd="sng">
            <a:solidFill>
              <a:srgbClr val="FFC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274" name="Google Shape;5274;p306"/>
          <p:cNvSpPr/>
          <p:nvPr/>
        </p:nvSpPr>
        <p:spPr>
          <a:xfrm>
            <a:off x="467544" y="1268760"/>
            <a:ext cx="1512168" cy="1828800"/>
          </a:xfrm>
          <a:prstGeom prst="roundRect">
            <a:avLst>
              <a:gd name="adj" fmla="val 16667"/>
            </a:avLst>
          </a:prstGeom>
          <a:solidFill>
            <a:srgbClr val="FFC000"/>
          </a:solidFill>
          <a:ln w="25400" cap="flat" cmpd="sng">
            <a:solidFill>
              <a:srgbClr val="FFC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275" name="Google Shape;5275;p306"/>
          <p:cNvSpPr/>
          <p:nvPr/>
        </p:nvSpPr>
        <p:spPr>
          <a:xfrm>
            <a:off x="1331640" y="2924944"/>
            <a:ext cx="365760" cy="1828800"/>
          </a:xfrm>
          <a:prstGeom prst="rect">
            <a:avLst/>
          </a:prstGeom>
          <a:solidFill>
            <a:srgbClr val="FFC000"/>
          </a:solidFill>
          <a:ln w="25400" cap="flat" cmpd="sng">
            <a:solidFill>
              <a:srgbClr val="FFC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276" name="Google Shape;5276;p306"/>
          <p:cNvSpPr/>
          <p:nvPr/>
        </p:nvSpPr>
        <p:spPr>
          <a:xfrm>
            <a:off x="827584" y="2924944"/>
            <a:ext cx="365760" cy="1828800"/>
          </a:xfrm>
          <a:prstGeom prst="rect">
            <a:avLst/>
          </a:prstGeom>
          <a:solidFill>
            <a:srgbClr val="FFC000"/>
          </a:solidFill>
          <a:ln w="25400" cap="flat" cmpd="sng">
            <a:solidFill>
              <a:srgbClr val="FFC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5277" name="Google Shape;5277;p306" descr="lord-jesus-christ-coming-293608.gif"/>
          <p:cNvPicPr preferRelativeResize="0"/>
          <p:nvPr/>
        </p:nvPicPr>
        <p:blipFill rotWithShape="1">
          <a:blip r:embed="rId5">
            <a:alphaModFix/>
          </a:blip>
          <a:srcRect b="36140"/>
          <a:stretch/>
        </p:blipFill>
        <p:spPr>
          <a:xfrm>
            <a:off x="107504" y="1124744"/>
            <a:ext cx="2245417" cy="2088232"/>
          </a:xfrm>
          <a:prstGeom prst="star32">
            <a:avLst>
              <a:gd name="adj" fmla="val 37500"/>
            </a:avLst>
          </a:prstGeom>
          <a:noFill/>
          <a:ln>
            <a:noFill/>
          </a:ln>
        </p:spPr>
      </p:pic>
      <p:sp>
        <p:nvSpPr>
          <p:cNvPr id="5278" name="Google Shape;5278;p306"/>
          <p:cNvSpPr txBox="1"/>
          <p:nvPr/>
        </p:nvSpPr>
        <p:spPr>
          <a:xfrm>
            <a:off x="611560" y="1837273"/>
            <a:ext cx="1224136" cy="101566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rgbClr val="0000FF"/>
                </a:solidFill>
                <a:latin typeface="Calibri"/>
                <a:ea typeface="Calibri"/>
                <a:cs typeface="Calibri"/>
                <a:sym typeface="Calibri"/>
              </a:rPr>
              <a:t>Christ la plénitude de Dieu</a:t>
            </a:r>
            <a:endParaRPr sz="2000" b="1">
              <a:solidFill>
                <a:schemeClr val="dk2"/>
              </a:solidFill>
              <a:latin typeface="Calibri"/>
              <a:ea typeface="Calibri"/>
              <a:cs typeface="Calibri"/>
              <a:sym typeface="Calibri"/>
            </a:endParaRPr>
          </a:p>
        </p:txBody>
      </p:sp>
      <p:sp>
        <p:nvSpPr>
          <p:cNvPr id="5279" name="Google Shape;5279;p306"/>
          <p:cNvSpPr txBox="1"/>
          <p:nvPr/>
        </p:nvSpPr>
        <p:spPr>
          <a:xfrm>
            <a:off x="7055800" y="4814840"/>
            <a:ext cx="2088232"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BFBFBF"/>
                </a:solidFill>
                <a:latin typeface="Arial"/>
                <a:ea typeface="Arial"/>
                <a:cs typeface="Arial"/>
                <a:sym typeface="Arial"/>
              </a:rPr>
              <a:t>smiley © sherv.net</a:t>
            </a:r>
            <a:endParaRPr/>
          </a:p>
          <a:p>
            <a:pPr marL="0" marR="0" lvl="0" indent="0" algn="l" rtl="0">
              <a:spcBef>
                <a:spcPts val="0"/>
              </a:spcBef>
              <a:spcAft>
                <a:spcPts val="0"/>
              </a:spcAft>
              <a:buNone/>
            </a:pPr>
            <a:r>
              <a:rPr lang="en-US" sz="1000">
                <a:solidFill>
                  <a:srgbClr val="BFBFBF"/>
                </a:solidFill>
                <a:latin typeface="Arial"/>
                <a:ea typeface="Arial"/>
                <a:cs typeface="Arial"/>
                <a:sym typeface="Arial"/>
              </a:rPr>
              <a:t>jumping heart © www.fg-a.com</a:t>
            </a:r>
            <a:endParaRPr sz="1800">
              <a:solidFill>
                <a:srgbClr val="BFBFBF"/>
              </a:solidFill>
              <a:latin typeface="Arial"/>
              <a:ea typeface="Arial"/>
              <a:cs typeface="Arial"/>
              <a:sym typeface="Arial"/>
            </a:endParaRPr>
          </a:p>
        </p:txBody>
      </p:sp>
      <p:sp>
        <p:nvSpPr>
          <p:cNvPr id="5280" name="Google Shape;5280;p306"/>
          <p:cNvSpPr txBox="1"/>
          <p:nvPr/>
        </p:nvSpPr>
        <p:spPr>
          <a:xfrm>
            <a:off x="375586" y="4786322"/>
            <a:ext cx="1820150" cy="43088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a:solidFill>
                  <a:srgbClr val="BFBFBF"/>
                </a:solidFill>
                <a:latin typeface="Arial"/>
                <a:ea typeface="Arial"/>
                <a:cs typeface="Arial"/>
                <a:sym typeface="Arial"/>
              </a:rPr>
              <a:t>Jesus ©</a:t>
            </a:r>
            <a:r>
              <a:rPr lang="en-US" sz="1000">
                <a:solidFill>
                  <a:srgbClr val="BFBFBF"/>
                </a:solidFill>
                <a:latin typeface="Arial"/>
                <a:ea typeface="Arial"/>
                <a:cs typeface="Arial"/>
                <a:sym typeface="Arial"/>
              </a:rPr>
              <a:t> GospelGifs.com </a:t>
            </a:r>
            <a:endParaRPr/>
          </a:p>
          <a:p>
            <a:pPr marL="0" marR="0" lvl="0" indent="0" algn="ctr" rtl="0">
              <a:spcBef>
                <a:spcPts val="0"/>
              </a:spcBef>
              <a:spcAft>
                <a:spcPts val="0"/>
              </a:spcAft>
              <a:buNone/>
            </a:pPr>
            <a:r>
              <a:rPr lang="en-US" sz="1000">
                <a:solidFill>
                  <a:srgbClr val="BFBFBF"/>
                </a:solidFill>
                <a:latin typeface="Arial"/>
                <a:ea typeface="Arial"/>
                <a:cs typeface="Arial"/>
                <a:sym typeface="Arial"/>
              </a:rPr>
              <a:t>used with permission</a:t>
            </a:r>
            <a:endParaRPr sz="1000">
              <a:solidFill>
                <a:srgbClr val="BFBFBF"/>
              </a:solidFill>
              <a:latin typeface="Arial"/>
              <a:ea typeface="Arial"/>
              <a:cs typeface="Arial"/>
              <a:sym typeface="Arial"/>
            </a:endParaRPr>
          </a:p>
        </p:txBody>
      </p:sp>
    </p:spTree>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5284"/>
        <p:cNvGrpSpPr/>
        <p:nvPr/>
      </p:nvGrpSpPr>
      <p:grpSpPr>
        <a:xfrm>
          <a:off x="0" y="0"/>
          <a:ext cx="0" cy="0"/>
          <a:chOff x="0" y="0"/>
          <a:chExt cx="0" cy="0"/>
        </a:xfrm>
      </p:grpSpPr>
      <p:pic>
        <p:nvPicPr>
          <p:cNvPr id="5285" name="Google Shape;5285;p307" descr="worlds.jpg"/>
          <p:cNvPicPr preferRelativeResize="0"/>
          <p:nvPr/>
        </p:nvPicPr>
        <p:blipFill rotWithShape="1">
          <a:blip r:embed="rId3">
            <a:alphaModFix/>
          </a:blip>
          <a:srcRect t="5202" b="8157"/>
          <a:stretch/>
        </p:blipFill>
        <p:spPr>
          <a:xfrm>
            <a:off x="-36512" y="0"/>
            <a:ext cx="9145015" cy="4797152"/>
          </a:xfrm>
          <a:prstGeom prst="rect">
            <a:avLst/>
          </a:prstGeom>
          <a:noFill/>
          <a:ln>
            <a:noFill/>
          </a:ln>
        </p:spPr>
      </p:pic>
      <p:sp>
        <p:nvSpPr>
          <p:cNvPr id="5286" name="Google Shape;5286;p307"/>
          <p:cNvSpPr txBox="1">
            <a:spLocks noGrp="1"/>
          </p:cNvSpPr>
          <p:nvPr>
            <p:ph type="title"/>
          </p:nvPr>
        </p:nvSpPr>
        <p:spPr>
          <a:xfrm>
            <a:off x="0" y="4437112"/>
            <a:ext cx="9144000" cy="2376264"/>
          </a:xfrm>
          <a:prstGeom prst="rect">
            <a:avLst/>
          </a:prstGeom>
          <a:solidFill>
            <a:srgbClr val="002060"/>
          </a:solid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2500" b="1" dirty="0">
                <a:solidFill>
                  <a:srgbClr val="00FF00"/>
                </a:solidFill>
                <a:latin typeface="Calibri"/>
                <a:ea typeface="Calibri"/>
                <a:cs typeface="Calibri"/>
                <a:sym typeface="Calibri"/>
              </a:rPr>
              <a:t>Les </a:t>
            </a:r>
            <a:r>
              <a:rPr lang="en-US" sz="2500" b="1" dirty="0" err="1">
                <a:solidFill>
                  <a:srgbClr val="00FF00"/>
                </a:solidFill>
                <a:latin typeface="Calibri"/>
                <a:ea typeface="Calibri"/>
                <a:cs typeface="Calibri"/>
                <a:sym typeface="Calibri"/>
              </a:rPr>
              <a:t>dieux</a:t>
            </a:r>
            <a:r>
              <a:rPr lang="en-US" sz="2500" b="1" dirty="0">
                <a:solidFill>
                  <a:srgbClr val="00FF00"/>
                </a:solidFill>
                <a:latin typeface="Calibri"/>
                <a:ea typeface="Calibri"/>
                <a:cs typeface="Calibri"/>
                <a:sym typeface="Calibri"/>
              </a:rPr>
              <a:t> </a:t>
            </a:r>
            <a:r>
              <a:rPr lang="en-US" sz="2500" b="1" dirty="0" err="1">
                <a:solidFill>
                  <a:srgbClr val="00FF00"/>
                </a:solidFill>
                <a:latin typeface="Calibri"/>
                <a:ea typeface="Calibri"/>
                <a:cs typeface="Calibri"/>
                <a:sym typeface="Calibri"/>
              </a:rPr>
              <a:t>romains</a:t>
            </a:r>
            <a:r>
              <a:rPr lang="en-US" sz="2500" b="1" dirty="0">
                <a:solidFill>
                  <a:srgbClr val="00FF00"/>
                </a:solidFill>
                <a:latin typeface="Calibri"/>
                <a:ea typeface="Calibri"/>
                <a:cs typeface="Calibri"/>
                <a:sym typeface="Calibri"/>
              </a:rPr>
              <a:t> </a:t>
            </a:r>
            <a:r>
              <a:rPr lang="en-US" sz="2500" b="1" dirty="0" err="1">
                <a:solidFill>
                  <a:srgbClr val="00FF00"/>
                </a:solidFill>
                <a:latin typeface="Calibri"/>
                <a:ea typeface="Calibri"/>
                <a:cs typeface="Calibri"/>
                <a:sym typeface="Calibri"/>
              </a:rPr>
              <a:t>avaient</a:t>
            </a:r>
            <a:r>
              <a:rPr lang="en-US" sz="2500" b="1" dirty="0">
                <a:solidFill>
                  <a:srgbClr val="00FF00"/>
                </a:solidFill>
                <a:latin typeface="Calibri"/>
                <a:ea typeface="Calibri"/>
                <a:cs typeface="Calibri"/>
                <a:sym typeface="Calibri"/>
              </a:rPr>
              <a:t> un certain </a:t>
            </a:r>
            <a:r>
              <a:rPr lang="en-US" sz="2500" b="1" dirty="0" err="1">
                <a:solidFill>
                  <a:srgbClr val="00FF00"/>
                </a:solidFill>
                <a:latin typeface="Calibri"/>
                <a:ea typeface="Calibri"/>
                <a:cs typeface="Calibri"/>
                <a:sym typeface="Calibri"/>
              </a:rPr>
              <a:t>pouvoir</a:t>
            </a:r>
            <a:r>
              <a:rPr lang="en-US" sz="2500" b="1" dirty="0">
                <a:solidFill>
                  <a:srgbClr val="00FF00"/>
                </a:solidFill>
                <a:latin typeface="Calibri"/>
                <a:ea typeface="Calibri"/>
                <a:cs typeface="Calibri"/>
                <a:sym typeface="Calibri"/>
              </a:rPr>
              <a:t> </a:t>
            </a:r>
            <a:r>
              <a:rPr lang="en-US" sz="2500" b="1" dirty="0" err="1">
                <a:solidFill>
                  <a:srgbClr val="00FF00"/>
                </a:solidFill>
                <a:latin typeface="Calibri"/>
                <a:ea typeface="Calibri"/>
                <a:cs typeface="Calibri"/>
                <a:sym typeface="Calibri"/>
              </a:rPr>
              <a:t>en</a:t>
            </a:r>
            <a:r>
              <a:rPr lang="en-US" sz="2500" b="1" dirty="0">
                <a:solidFill>
                  <a:srgbClr val="00FF00"/>
                </a:solidFill>
                <a:latin typeface="Calibri"/>
                <a:ea typeface="Calibri"/>
                <a:cs typeface="Calibri"/>
                <a:sym typeface="Calibri"/>
              </a:rPr>
              <a:t> tant que chefs de </a:t>
            </a:r>
            <a:r>
              <a:rPr lang="en-US" sz="2500" b="1" dirty="0" err="1">
                <a:solidFill>
                  <a:srgbClr val="00FF00"/>
                </a:solidFill>
                <a:latin typeface="Calibri"/>
                <a:ea typeface="Calibri"/>
                <a:cs typeface="Calibri"/>
                <a:sym typeface="Calibri"/>
              </a:rPr>
              <a:t>certaines</a:t>
            </a:r>
            <a:r>
              <a:rPr lang="en-US" sz="2500" b="1" dirty="0">
                <a:solidFill>
                  <a:srgbClr val="00FF00"/>
                </a:solidFill>
                <a:latin typeface="Calibri"/>
                <a:ea typeface="Calibri"/>
                <a:cs typeface="Calibri"/>
                <a:sym typeface="Calibri"/>
              </a:rPr>
              <a:t> choses. </a:t>
            </a:r>
            <a:r>
              <a:rPr lang="en-US" sz="2500" b="1" dirty="0" err="1">
                <a:solidFill>
                  <a:srgbClr val="00FF00"/>
                </a:solidFill>
                <a:latin typeface="Calibri"/>
                <a:ea typeface="Calibri"/>
                <a:cs typeface="Calibri"/>
                <a:sym typeface="Calibri"/>
              </a:rPr>
              <a:t>Tous</a:t>
            </a:r>
            <a:r>
              <a:rPr lang="en-US" sz="2500" b="1" dirty="0">
                <a:solidFill>
                  <a:srgbClr val="00FF00"/>
                </a:solidFill>
                <a:latin typeface="Calibri"/>
                <a:ea typeface="Calibri"/>
                <a:cs typeface="Calibri"/>
                <a:sym typeface="Calibri"/>
              </a:rPr>
              <a:t> les </a:t>
            </a:r>
            <a:r>
              <a:rPr lang="en-US" sz="2500" b="1" dirty="0" err="1">
                <a:solidFill>
                  <a:srgbClr val="00FF00"/>
                </a:solidFill>
                <a:latin typeface="Calibri"/>
                <a:ea typeface="Calibri"/>
                <a:cs typeface="Calibri"/>
                <a:sym typeface="Calibri"/>
              </a:rPr>
              <a:t>pouvoirs</a:t>
            </a:r>
            <a:r>
              <a:rPr lang="en-US" sz="2500" b="1" dirty="0">
                <a:solidFill>
                  <a:srgbClr val="00FF00"/>
                </a:solidFill>
                <a:latin typeface="Calibri"/>
                <a:ea typeface="Calibri"/>
                <a:cs typeface="Calibri"/>
                <a:sym typeface="Calibri"/>
              </a:rPr>
              <a:t> de </a:t>
            </a:r>
            <a:r>
              <a:rPr lang="en-US" sz="2500" b="1" dirty="0" err="1">
                <a:solidFill>
                  <a:srgbClr val="00FF00"/>
                </a:solidFill>
                <a:latin typeface="Calibri"/>
                <a:ea typeface="Calibri"/>
                <a:cs typeface="Calibri"/>
                <a:sym typeface="Calibri"/>
              </a:rPr>
              <a:t>tous</a:t>
            </a:r>
            <a:r>
              <a:rPr lang="en-US" sz="2500" b="1" dirty="0">
                <a:solidFill>
                  <a:srgbClr val="00FF00"/>
                </a:solidFill>
                <a:latin typeface="Calibri"/>
                <a:ea typeface="Calibri"/>
                <a:cs typeface="Calibri"/>
                <a:sym typeface="Calibri"/>
              </a:rPr>
              <a:t> les </a:t>
            </a:r>
            <a:r>
              <a:rPr lang="en-US" sz="2500" b="1" dirty="0" err="1">
                <a:solidFill>
                  <a:srgbClr val="00FF00"/>
                </a:solidFill>
                <a:latin typeface="Calibri"/>
                <a:ea typeface="Calibri"/>
                <a:cs typeface="Calibri"/>
                <a:sym typeface="Calibri"/>
              </a:rPr>
              <a:t>dieux</a:t>
            </a:r>
            <a:r>
              <a:rPr lang="en-US" sz="2500" b="1" dirty="0">
                <a:solidFill>
                  <a:srgbClr val="00FF00"/>
                </a:solidFill>
                <a:latin typeface="Calibri"/>
                <a:ea typeface="Calibri"/>
                <a:cs typeface="Calibri"/>
                <a:sym typeface="Calibri"/>
              </a:rPr>
              <a:t> </a:t>
            </a:r>
            <a:r>
              <a:rPr lang="en-US" sz="2500" b="1" dirty="0" err="1">
                <a:solidFill>
                  <a:srgbClr val="00FF00"/>
                </a:solidFill>
                <a:latin typeface="Calibri"/>
                <a:ea typeface="Calibri"/>
                <a:cs typeface="Calibri"/>
                <a:sym typeface="Calibri"/>
              </a:rPr>
              <a:t>composent</a:t>
            </a:r>
            <a:r>
              <a:rPr lang="en-US" sz="2500" b="1" dirty="0">
                <a:solidFill>
                  <a:srgbClr val="00FF00"/>
                </a:solidFill>
                <a:latin typeface="Calibri"/>
                <a:ea typeface="Calibri"/>
                <a:cs typeface="Calibri"/>
                <a:sym typeface="Calibri"/>
              </a:rPr>
              <a:t/>
            </a:r>
            <a:br>
              <a:rPr lang="en-US" sz="2500" b="1" dirty="0">
                <a:solidFill>
                  <a:srgbClr val="00FF00"/>
                </a:solidFill>
                <a:latin typeface="Calibri"/>
                <a:ea typeface="Calibri"/>
                <a:cs typeface="Calibri"/>
                <a:sym typeface="Calibri"/>
              </a:rPr>
            </a:br>
            <a:r>
              <a:rPr lang="en-US" sz="2500" b="1" dirty="0">
                <a:solidFill>
                  <a:srgbClr val="00FF00"/>
                </a:solidFill>
                <a:latin typeface="Calibri"/>
                <a:ea typeface="Calibri"/>
                <a:cs typeface="Calibri"/>
                <a:sym typeface="Calibri"/>
              </a:rPr>
              <a:t>« la </a:t>
            </a:r>
            <a:r>
              <a:rPr lang="en-US" sz="2500" b="1" dirty="0" err="1">
                <a:solidFill>
                  <a:srgbClr val="00FF00"/>
                </a:solidFill>
                <a:latin typeface="Calibri"/>
                <a:ea typeface="Calibri"/>
                <a:cs typeface="Calibri"/>
                <a:sym typeface="Calibri"/>
              </a:rPr>
              <a:t>plénitude</a:t>
            </a:r>
            <a:r>
              <a:rPr lang="en-US" sz="2500" b="1" dirty="0">
                <a:solidFill>
                  <a:srgbClr val="00FF00"/>
                </a:solidFill>
                <a:latin typeface="Calibri"/>
                <a:ea typeface="Calibri"/>
                <a:cs typeface="Calibri"/>
                <a:sym typeface="Calibri"/>
              </a:rPr>
              <a:t> de la </a:t>
            </a:r>
            <a:r>
              <a:rPr lang="en-US" sz="2500" b="1" dirty="0" err="1">
                <a:solidFill>
                  <a:srgbClr val="00FF00"/>
                </a:solidFill>
                <a:latin typeface="Calibri"/>
                <a:ea typeface="Calibri"/>
                <a:cs typeface="Calibri"/>
                <a:sym typeface="Calibri"/>
              </a:rPr>
              <a:t>divinité</a:t>
            </a:r>
            <a:r>
              <a:rPr lang="en-US" sz="2500" b="1" dirty="0">
                <a:solidFill>
                  <a:srgbClr val="00FF00"/>
                </a:solidFill>
                <a:latin typeface="Calibri"/>
                <a:ea typeface="Calibri"/>
                <a:cs typeface="Calibri"/>
                <a:sym typeface="Calibri"/>
              </a:rPr>
              <a:t>. »  </a:t>
            </a:r>
            <a:r>
              <a:rPr lang="en-US" sz="2500" b="1" dirty="0" err="1">
                <a:solidFill>
                  <a:srgbClr val="00FF00"/>
                </a:solidFill>
                <a:latin typeface="Calibri"/>
                <a:ea typeface="Calibri"/>
                <a:cs typeface="Calibri"/>
                <a:sym typeface="Calibri"/>
              </a:rPr>
              <a:t>Mais</a:t>
            </a:r>
            <a:r>
              <a:rPr lang="en-US" sz="2500" b="1" dirty="0">
                <a:solidFill>
                  <a:srgbClr val="00FF00"/>
                </a:solidFill>
                <a:latin typeface="Calibri"/>
                <a:ea typeface="Calibri"/>
                <a:cs typeface="Calibri"/>
                <a:sym typeface="Calibri"/>
              </a:rPr>
              <a:t> </a:t>
            </a:r>
            <a:r>
              <a:rPr lang="en-US" sz="2500" b="1" dirty="0" err="1">
                <a:solidFill>
                  <a:srgbClr val="00FF00"/>
                </a:solidFill>
                <a:latin typeface="Calibri"/>
                <a:ea typeface="Calibri"/>
                <a:cs typeface="Calibri"/>
                <a:sym typeface="Calibri"/>
              </a:rPr>
              <a:t>en</a:t>
            </a:r>
            <a:r>
              <a:rPr lang="en-US" sz="2500" b="1" dirty="0">
                <a:solidFill>
                  <a:srgbClr val="00FF00"/>
                </a:solidFill>
                <a:latin typeface="Calibri"/>
                <a:ea typeface="Calibri"/>
                <a:cs typeface="Calibri"/>
                <a:sym typeface="Calibri"/>
              </a:rPr>
              <a:t> </a:t>
            </a:r>
            <a:r>
              <a:rPr lang="en-US" sz="2500" b="1" dirty="0" err="1">
                <a:solidFill>
                  <a:srgbClr val="00FF00"/>
                </a:solidFill>
                <a:latin typeface="Calibri"/>
                <a:ea typeface="Calibri"/>
                <a:cs typeface="Calibri"/>
                <a:sym typeface="Calibri"/>
              </a:rPr>
              <a:t>Jésus</a:t>
            </a:r>
            <a:r>
              <a:rPr lang="en-US" sz="2500" b="1" dirty="0">
                <a:solidFill>
                  <a:srgbClr val="00FF00"/>
                </a:solidFill>
                <a:latin typeface="Calibri"/>
                <a:ea typeface="Calibri"/>
                <a:cs typeface="Calibri"/>
                <a:sym typeface="Calibri"/>
              </a:rPr>
              <a:t> </a:t>
            </a:r>
            <a:r>
              <a:rPr lang="en-US" sz="2500" b="1" dirty="0" err="1">
                <a:solidFill>
                  <a:srgbClr val="00FF00"/>
                </a:solidFill>
                <a:latin typeface="Calibri"/>
                <a:ea typeface="Calibri"/>
                <a:cs typeface="Calibri"/>
                <a:sym typeface="Calibri"/>
              </a:rPr>
              <a:t>est</a:t>
            </a:r>
            <a:r>
              <a:rPr lang="en-US" sz="2500" b="1" dirty="0">
                <a:solidFill>
                  <a:srgbClr val="00FF00"/>
                </a:solidFill>
                <a:latin typeface="Calibri"/>
                <a:ea typeface="Calibri"/>
                <a:cs typeface="Calibri"/>
                <a:sym typeface="Calibri"/>
              </a:rPr>
              <a:t> « </a:t>
            </a:r>
            <a:r>
              <a:rPr lang="en-US" sz="2500" b="1" dirty="0" err="1">
                <a:solidFill>
                  <a:srgbClr val="00FF00"/>
                </a:solidFill>
                <a:latin typeface="Calibri"/>
                <a:ea typeface="Calibri"/>
                <a:cs typeface="Calibri"/>
                <a:sym typeface="Calibri"/>
              </a:rPr>
              <a:t>toute</a:t>
            </a:r>
            <a:r>
              <a:rPr lang="en-US" sz="2500" b="1" dirty="0">
                <a:solidFill>
                  <a:srgbClr val="00FF00"/>
                </a:solidFill>
                <a:latin typeface="Calibri"/>
                <a:ea typeface="Calibri"/>
                <a:cs typeface="Calibri"/>
                <a:sym typeface="Calibri"/>
              </a:rPr>
              <a:t> la </a:t>
            </a:r>
            <a:r>
              <a:rPr lang="en-US" sz="2500" b="1" dirty="0" err="1">
                <a:solidFill>
                  <a:srgbClr val="00FF00"/>
                </a:solidFill>
                <a:latin typeface="Calibri"/>
                <a:ea typeface="Calibri"/>
                <a:cs typeface="Calibri"/>
                <a:sym typeface="Calibri"/>
              </a:rPr>
              <a:t>plénitude</a:t>
            </a:r>
            <a:r>
              <a:rPr lang="en-US" sz="2500" b="1" dirty="0">
                <a:solidFill>
                  <a:srgbClr val="00FF00"/>
                </a:solidFill>
                <a:latin typeface="Calibri"/>
                <a:ea typeface="Calibri"/>
                <a:cs typeface="Calibri"/>
                <a:sym typeface="Calibri"/>
              </a:rPr>
              <a:t> de la </a:t>
            </a:r>
            <a:r>
              <a:rPr lang="en-US" sz="2500" b="1" dirty="0" err="1">
                <a:solidFill>
                  <a:srgbClr val="00FF00"/>
                </a:solidFill>
                <a:latin typeface="Calibri"/>
                <a:ea typeface="Calibri"/>
                <a:cs typeface="Calibri"/>
                <a:sym typeface="Calibri"/>
              </a:rPr>
              <a:t>divinité</a:t>
            </a:r>
            <a:r>
              <a:rPr lang="en-US" sz="2500" b="1" dirty="0">
                <a:solidFill>
                  <a:srgbClr val="00FF00"/>
                </a:solidFill>
                <a:latin typeface="Calibri"/>
                <a:ea typeface="Calibri"/>
                <a:cs typeface="Calibri"/>
                <a:sym typeface="Calibri"/>
              </a:rPr>
              <a:t> » et il </a:t>
            </a:r>
            <a:r>
              <a:rPr lang="en-US" sz="2500" b="1" dirty="0" err="1">
                <a:solidFill>
                  <a:srgbClr val="00FF00"/>
                </a:solidFill>
                <a:latin typeface="Calibri"/>
                <a:ea typeface="Calibri"/>
                <a:cs typeface="Calibri"/>
                <a:sym typeface="Calibri"/>
              </a:rPr>
              <a:t>est</a:t>
            </a:r>
            <a:r>
              <a:rPr lang="en-US" sz="2500" b="1" dirty="0">
                <a:solidFill>
                  <a:srgbClr val="00FF00"/>
                </a:solidFill>
                <a:latin typeface="Calibri"/>
                <a:ea typeface="Calibri"/>
                <a:cs typeface="Calibri"/>
                <a:sym typeface="Calibri"/>
              </a:rPr>
              <a:t> le chef de </a:t>
            </a:r>
            <a:r>
              <a:rPr lang="en-US" sz="2500" b="1" dirty="0" err="1">
                <a:solidFill>
                  <a:srgbClr val="00FF00"/>
                </a:solidFill>
                <a:latin typeface="Calibri"/>
                <a:ea typeface="Calibri"/>
                <a:cs typeface="Calibri"/>
                <a:sym typeface="Calibri"/>
              </a:rPr>
              <a:t>tous</a:t>
            </a:r>
            <a:r>
              <a:rPr lang="en-US" sz="2500" b="1" dirty="0">
                <a:solidFill>
                  <a:srgbClr val="00FF00"/>
                </a:solidFill>
                <a:latin typeface="Calibri"/>
                <a:ea typeface="Calibri"/>
                <a:cs typeface="Calibri"/>
                <a:sym typeface="Calibri"/>
              </a:rPr>
              <a:t>.  Nous </a:t>
            </a:r>
            <a:r>
              <a:rPr lang="en-US" sz="2500" b="1" dirty="0" err="1">
                <a:solidFill>
                  <a:srgbClr val="00FF00"/>
                </a:solidFill>
                <a:latin typeface="Calibri"/>
                <a:ea typeface="Calibri"/>
                <a:cs typeface="Calibri"/>
                <a:sym typeface="Calibri"/>
              </a:rPr>
              <a:t>sommes</a:t>
            </a:r>
            <a:r>
              <a:rPr lang="en-US" sz="2500" b="1" dirty="0">
                <a:solidFill>
                  <a:srgbClr val="00FF00"/>
                </a:solidFill>
                <a:latin typeface="Calibri"/>
                <a:ea typeface="Calibri"/>
                <a:cs typeface="Calibri"/>
                <a:sym typeface="Calibri"/>
              </a:rPr>
              <a:t> «</a:t>
            </a:r>
            <a:r>
              <a:rPr lang="en-US" sz="2500" b="1" dirty="0" err="1">
                <a:solidFill>
                  <a:srgbClr val="00FF00"/>
                </a:solidFill>
                <a:latin typeface="Calibri"/>
                <a:ea typeface="Calibri"/>
                <a:cs typeface="Calibri"/>
                <a:sym typeface="Calibri"/>
              </a:rPr>
              <a:t>pleins</a:t>
            </a:r>
            <a:r>
              <a:rPr lang="en-US" sz="2500" b="1" dirty="0">
                <a:solidFill>
                  <a:srgbClr val="00FF00"/>
                </a:solidFill>
                <a:latin typeface="Calibri"/>
                <a:ea typeface="Calibri"/>
                <a:cs typeface="Calibri"/>
                <a:sym typeface="Calibri"/>
              </a:rPr>
              <a:t>» </a:t>
            </a:r>
            <a:r>
              <a:rPr lang="en-US" sz="2500" b="1" dirty="0" err="1">
                <a:solidFill>
                  <a:srgbClr val="00FF00"/>
                </a:solidFill>
                <a:latin typeface="Calibri"/>
                <a:ea typeface="Calibri"/>
                <a:cs typeface="Calibri"/>
                <a:sym typeface="Calibri"/>
              </a:rPr>
              <a:t>en</a:t>
            </a:r>
            <a:r>
              <a:rPr lang="en-US" sz="2500" b="1" dirty="0">
                <a:solidFill>
                  <a:srgbClr val="00FF00"/>
                </a:solidFill>
                <a:latin typeface="Calibri"/>
                <a:ea typeface="Calibri"/>
                <a:cs typeface="Calibri"/>
                <a:sym typeface="Calibri"/>
              </a:rPr>
              <a:t> Christ et la </a:t>
            </a:r>
            <a:r>
              <a:rPr lang="en-US" sz="2500" b="1" dirty="0" err="1">
                <a:solidFill>
                  <a:srgbClr val="00FF00"/>
                </a:solidFill>
                <a:latin typeface="Calibri"/>
                <a:ea typeface="Calibri"/>
                <a:cs typeface="Calibri"/>
                <a:sym typeface="Calibri"/>
              </a:rPr>
              <a:t>plénitude</a:t>
            </a:r>
            <a:r>
              <a:rPr lang="en-US" sz="2500" b="1" dirty="0">
                <a:solidFill>
                  <a:srgbClr val="00FF00"/>
                </a:solidFill>
                <a:latin typeface="Calibri"/>
                <a:ea typeface="Calibri"/>
                <a:cs typeface="Calibri"/>
                <a:sym typeface="Calibri"/>
              </a:rPr>
              <a:t> de Dieu par la </a:t>
            </a:r>
            <a:r>
              <a:rPr lang="en-US" sz="2500" b="1" dirty="0" err="1">
                <a:solidFill>
                  <a:srgbClr val="00FF00"/>
                </a:solidFill>
                <a:latin typeface="Calibri"/>
                <a:ea typeface="Calibri"/>
                <a:cs typeface="Calibri"/>
                <a:sym typeface="Calibri"/>
              </a:rPr>
              <a:t>foi</a:t>
            </a:r>
            <a:r>
              <a:rPr lang="en-US" sz="2500" b="1" dirty="0">
                <a:solidFill>
                  <a:srgbClr val="00FF00"/>
                </a:solidFill>
                <a:latin typeface="Calibri"/>
                <a:ea typeface="Calibri"/>
                <a:cs typeface="Calibri"/>
                <a:sym typeface="Calibri"/>
              </a:rPr>
              <a:t>; </a:t>
            </a:r>
            <a:r>
              <a:rPr lang="en-US" sz="2500" b="1" dirty="0" err="1">
                <a:solidFill>
                  <a:srgbClr val="00FF00"/>
                </a:solidFill>
                <a:latin typeface="Calibri"/>
                <a:ea typeface="Calibri"/>
                <a:cs typeface="Calibri"/>
                <a:sym typeface="Calibri"/>
              </a:rPr>
              <a:t>rien</a:t>
            </a:r>
            <a:r>
              <a:rPr lang="en-US" sz="2500" b="1" dirty="0">
                <a:solidFill>
                  <a:srgbClr val="00FF00"/>
                </a:solidFill>
                <a:latin typeface="Calibri"/>
                <a:ea typeface="Calibri"/>
                <a:cs typeface="Calibri"/>
                <a:sym typeface="Calibri"/>
              </a:rPr>
              <a:t> </a:t>
            </a:r>
            <a:r>
              <a:rPr lang="en-US" sz="2500" b="1" dirty="0" err="1">
                <a:solidFill>
                  <a:srgbClr val="00FF00"/>
                </a:solidFill>
                <a:latin typeface="Calibri"/>
                <a:ea typeface="Calibri"/>
                <a:cs typeface="Calibri"/>
                <a:sym typeface="Calibri"/>
              </a:rPr>
              <a:t>d'autre</a:t>
            </a:r>
            <a:r>
              <a:rPr lang="en-US" sz="2500" b="1" dirty="0">
                <a:solidFill>
                  <a:srgbClr val="00FF00"/>
                </a:solidFill>
                <a:latin typeface="Calibri"/>
                <a:ea typeface="Calibri"/>
                <a:cs typeface="Calibri"/>
                <a:sym typeface="Calibri"/>
              </a:rPr>
              <a:t> ne nous rend plus </a:t>
            </a:r>
            <a:r>
              <a:rPr lang="en-US" sz="2500" b="1" dirty="0" err="1">
                <a:solidFill>
                  <a:srgbClr val="00FF00"/>
                </a:solidFill>
                <a:latin typeface="Calibri"/>
                <a:ea typeface="Calibri"/>
                <a:cs typeface="Calibri"/>
                <a:sym typeface="Calibri"/>
              </a:rPr>
              <a:t>spirituels</a:t>
            </a:r>
            <a:r>
              <a:rPr lang="en-US" sz="2500" b="1" dirty="0">
                <a:solidFill>
                  <a:srgbClr val="00FF00"/>
                </a:solidFill>
                <a:latin typeface="Calibri"/>
                <a:ea typeface="Calibri"/>
                <a:cs typeface="Calibri"/>
                <a:sym typeface="Calibri"/>
              </a:rPr>
              <a:t> </a:t>
            </a:r>
            <a:r>
              <a:rPr lang="en-US" sz="2500" b="1" dirty="0" err="1">
                <a:solidFill>
                  <a:srgbClr val="00FF00"/>
                </a:solidFill>
                <a:latin typeface="Calibri"/>
                <a:ea typeface="Calibri"/>
                <a:cs typeface="Calibri"/>
                <a:sym typeface="Calibri"/>
              </a:rPr>
              <a:t>ou</a:t>
            </a:r>
            <a:r>
              <a:rPr lang="en-US" sz="2500" b="1" dirty="0">
                <a:solidFill>
                  <a:srgbClr val="00FF00"/>
                </a:solidFill>
                <a:latin typeface="Calibri"/>
                <a:ea typeface="Calibri"/>
                <a:cs typeface="Calibri"/>
                <a:sym typeface="Calibri"/>
              </a:rPr>
              <a:t> « </a:t>
            </a:r>
            <a:r>
              <a:rPr lang="en-US" sz="2500" b="1" dirty="0" err="1">
                <a:solidFill>
                  <a:srgbClr val="00FF00"/>
                </a:solidFill>
                <a:latin typeface="Calibri"/>
                <a:ea typeface="Calibri"/>
                <a:cs typeface="Calibri"/>
                <a:sym typeface="Calibri"/>
              </a:rPr>
              <a:t>pleins</a:t>
            </a:r>
            <a:r>
              <a:rPr lang="en-US" sz="2500" b="1" dirty="0">
                <a:solidFill>
                  <a:srgbClr val="00FF00"/>
                </a:solidFill>
                <a:latin typeface="Calibri"/>
                <a:ea typeface="Calibri"/>
                <a:cs typeface="Calibri"/>
                <a:sym typeface="Calibri"/>
              </a:rPr>
              <a:t> » aux </a:t>
            </a:r>
            <a:r>
              <a:rPr lang="en-US" sz="2500" b="1" dirty="0" err="1">
                <a:solidFill>
                  <a:srgbClr val="00FF00"/>
                </a:solidFill>
                <a:latin typeface="Calibri"/>
                <a:ea typeface="Calibri"/>
                <a:cs typeface="Calibri"/>
                <a:sym typeface="Calibri"/>
              </a:rPr>
              <a:t>yeux</a:t>
            </a:r>
            <a:r>
              <a:rPr lang="en-US" sz="2500" b="1" dirty="0">
                <a:solidFill>
                  <a:srgbClr val="00FF00"/>
                </a:solidFill>
                <a:latin typeface="Calibri"/>
                <a:ea typeface="Calibri"/>
                <a:cs typeface="Calibri"/>
                <a:sym typeface="Calibri"/>
              </a:rPr>
              <a:t> de Dieu.</a:t>
            </a:r>
            <a:endParaRPr sz="2500" dirty="0">
              <a:solidFill>
                <a:srgbClr val="00FF00"/>
              </a:solidFill>
              <a:latin typeface="Calibri"/>
              <a:ea typeface="Calibri"/>
              <a:cs typeface="Calibri"/>
              <a:sym typeface="Calibri"/>
            </a:endParaRPr>
          </a:p>
        </p:txBody>
      </p:sp>
      <p:sp>
        <p:nvSpPr>
          <p:cNvPr id="5287" name="Google Shape;5287;p307"/>
          <p:cNvSpPr txBox="1"/>
          <p:nvPr/>
        </p:nvSpPr>
        <p:spPr>
          <a:xfrm>
            <a:off x="7920880" y="447055"/>
            <a:ext cx="1043608"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rgbClr val="0070C0"/>
                </a:solidFill>
                <a:latin typeface="Calibri"/>
                <a:ea typeface="Calibri"/>
                <a:cs typeface="Calibri"/>
                <a:sym typeface="Calibri"/>
              </a:rPr>
              <a:t>Cérès</a:t>
            </a:r>
            <a:endParaRPr sz="2400" b="1">
              <a:solidFill>
                <a:srgbClr val="0070C0"/>
              </a:solidFill>
              <a:latin typeface="Calibri"/>
              <a:ea typeface="Calibri"/>
              <a:cs typeface="Calibri"/>
              <a:sym typeface="Calibri"/>
            </a:endParaRPr>
          </a:p>
        </p:txBody>
      </p:sp>
      <p:sp>
        <p:nvSpPr>
          <p:cNvPr id="5288" name="Google Shape;5288;p307"/>
          <p:cNvSpPr txBox="1"/>
          <p:nvPr/>
        </p:nvSpPr>
        <p:spPr>
          <a:xfrm>
            <a:off x="5652120" y="3861048"/>
            <a:ext cx="1475656"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rgbClr val="0070C0"/>
                </a:solidFill>
                <a:latin typeface="Calibri"/>
                <a:ea typeface="Calibri"/>
                <a:cs typeface="Calibri"/>
                <a:sym typeface="Calibri"/>
              </a:rPr>
              <a:t>Neptune</a:t>
            </a:r>
            <a:endParaRPr sz="2400" b="1">
              <a:solidFill>
                <a:srgbClr val="0070C0"/>
              </a:solidFill>
              <a:latin typeface="Calibri"/>
              <a:ea typeface="Calibri"/>
              <a:cs typeface="Calibri"/>
              <a:sym typeface="Calibri"/>
            </a:endParaRPr>
          </a:p>
        </p:txBody>
      </p:sp>
      <p:sp>
        <p:nvSpPr>
          <p:cNvPr id="5289" name="Google Shape;5289;p307"/>
          <p:cNvSpPr txBox="1"/>
          <p:nvPr/>
        </p:nvSpPr>
        <p:spPr>
          <a:xfrm>
            <a:off x="7236296" y="3501008"/>
            <a:ext cx="1512168"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rgbClr val="0070C0"/>
                </a:solidFill>
                <a:latin typeface="Calibri"/>
                <a:ea typeface="Calibri"/>
                <a:cs typeface="Calibri"/>
                <a:sym typeface="Calibri"/>
              </a:rPr>
              <a:t>Junon</a:t>
            </a:r>
            <a:endParaRPr sz="2400" b="1">
              <a:solidFill>
                <a:srgbClr val="0070C0"/>
              </a:solidFill>
              <a:latin typeface="Calibri"/>
              <a:ea typeface="Calibri"/>
              <a:cs typeface="Calibri"/>
              <a:sym typeface="Calibri"/>
            </a:endParaRPr>
          </a:p>
        </p:txBody>
      </p:sp>
      <p:sp>
        <p:nvSpPr>
          <p:cNvPr id="5290" name="Google Shape;5290;p307"/>
          <p:cNvSpPr txBox="1"/>
          <p:nvPr/>
        </p:nvSpPr>
        <p:spPr>
          <a:xfrm>
            <a:off x="755576" y="1412776"/>
            <a:ext cx="1656184"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rgbClr val="0070C0"/>
                </a:solidFill>
                <a:latin typeface="Calibri"/>
                <a:ea typeface="Calibri"/>
                <a:cs typeface="Calibri"/>
                <a:sym typeface="Calibri"/>
              </a:rPr>
              <a:t>Jupiter </a:t>
            </a:r>
            <a:endParaRPr sz="2400" b="1">
              <a:solidFill>
                <a:srgbClr val="0070C0"/>
              </a:solidFill>
              <a:latin typeface="Calibri"/>
              <a:ea typeface="Calibri"/>
              <a:cs typeface="Calibri"/>
              <a:sym typeface="Calibri"/>
            </a:endParaRPr>
          </a:p>
        </p:txBody>
      </p:sp>
      <p:sp>
        <p:nvSpPr>
          <p:cNvPr id="5291" name="Google Shape;5291;p307"/>
          <p:cNvSpPr txBox="1"/>
          <p:nvPr/>
        </p:nvSpPr>
        <p:spPr>
          <a:xfrm>
            <a:off x="6300192" y="1844824"/>
            <a:ext cx="1368152"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rgbClr val="0070C0"/>
                </a:solidFill>
                <a:latin typeface="Calibri"/>
                <a:ea typeface="Calibri"/>
                <a:cs typeface="Calibri"/>
                <a:sym typeface="Calibri"/>
              </a:rPr>
              <a:t>Vénus</a:t>
            </a:r>
            <a:endParaRPr sz="2400" b="1">
              <a:solidFill>
                <a:srgbClr val="0070C0"/>
              </a:solidFill>
              <a:latin typeface="Calibri"/>
              <a:ea typeface="Calibri"/>
              <a:cs typeface="Calibri"/>
              <a:sym typeface="Calibri"/>
            </a:endParaRPr>
          </a:p>
        </p:txBody>
      </p:sp>
      <p:sp>
        <p:nvSpPr>
          <p:cNvPr id="5292" name="Google Shape;5292;p307"/>
          <p:cNvSpPr txBox="1"/>
          <p:nvPr/>
        </p:nvSpPr>
        <p:spPr>
          <a:xfrm>
            <a:off x="827584" y="3861048"/>
            <a:ext cx="3096344"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chemeClr val="lt1"/>
                </a:solidFill>
                <a:latin typeface="Arial"/>
                <a:ea typeface="Arial"/>
                <a:cs typeface="Arial"/>
                <a:sym typeface="Arial"/>
              </a:rPr>
              <a:t>World map</a:t>
            </a:r>
            <a:endParaRPr/>
          </a:p>
          <a:p>
            <a:pPr marL="0" marR="0" lvl="0" indent="0" algn="ctr" rtl="0">
              <a:spcBef>
                <a:spcPts val="0"/>
              </a:spcBef>
              <a:spcAft>
                <a:spcPts val="0"/>
              </a:spcAft>
              <a:buNone/>
            </a:pPr>
            <a:r>
              <a:rPr lang="en-US" sz="800">
                <a:solidFill>
                  <a:schemeClr val="lt1"/>
                </a:solidFill>
                <a:latin typeface="Arial"/>
                <a:ea typeface="Arial"/>
                <a:cs typeface="Arial"/>
                <a:sym typeface="Arial"/>
              </a:rPr>
              <a:t>various copies on internet, </a:t>
            </a:r>
            <a:endParaRPr/>
          </a:p>
          <a:p>
            <a:pPr marL="0" marR="0" lvl="0" indent="0" algn="ctr" rtl="0">
              <a:spcBef>
                <a:spcPts val="0"/>
              </a:spcBef>
              <a:spcAft>
                <a:spcPts val="0"/>
              </a:spcAft>
              <a:buNone/>
            </a:pPr>
            <a:r>
              <a:rPr lang="en-US" sz="800">
                <a:solidFill>
                  <a:schemeClr val="lt1"/>
                </a:solidFill>
                <a:latin typeface="Arial"/>
                <a:ea typeface="Arial"/>
                <a:cs typeface="Arial"/>
                <a:sym typeface="Arial"/>
              </a:rPr>
              <a:t>original source unknown</a:t>
            </a:r>
            <a:endParaRPr sz="800">
              <a:solidFill>
                <a:schemeClr val="lt1"/>
              </a:solidFill>
              <a:latin typeface="Arial"/>
              <a:ea typeface="Arial"/>
              <a:cs typeface="Arial"/>
              <a:sym typeface="Arial"/>
            </a:endParaRPr>
          </a:p>
        </p:txBody>
      </p:sp>
      <p:sp>
        <p:nvSpPr>
          <p:cNvPr id="5293" name="Google Shape;5293;p307"/>
          <p:cNvSpPr txBox="1"/>
          <p:nvPr/>
        </p:nvSpPr>
        <p:spPr>
          <a:xfrm>
            <a:off x="1187624" y="1988840"/>
            <a:ext cx="2016224"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rgbClr val="0070C0"/>
                </a:solidFill>
                <a:latin typeface="Calibri"/>
                <a:ea typeface="Calibri"/>
                <a:cs typeface="Calibri"/>
                <a:sym typeface="Calibri"/>
              </a:rPr>
              <a:t>Bacchus</a:t>
            </a:r>
            <a:endParaRPr sz="2400" b="1">
              <a:solidFill>
                <a:srgbClr val="0070C0"/>
              </a:solidFill>
              <a:latin typeface="Calibri"/>
              <a:ea typeface="Calibri"/>
              <a:cs typeface="Calibri"/>
              <a:sym typeface="Calibri"/>
            </a:endParaRPr>
          </a:p>
        </p:txBody>
      </p:sp>
      <p:sp>
        <p:nvSpPr>
          <p:cNvPr id="5294" name="Google Shape;5294;p307"/>
          <p:cNvSpPr txBox="1"/>
          <p:nvPr/>
        </p:nvSpPr>
        <p:spPr>
          <a:xfrm>
            <a:off x="5940152" y="1340768"/>
            <a:ext cx="1692696"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rgbClr val="0070C0"/>
                </a:solidFill>
                <a:latin typeface="Calibri"/>
                <a:ea typeface="Calibri"/>
                <a:cs typeface="Calibri"/>
                <a:sym typeface="Calibri"/>
              </a:rPr>
              <a:t>Mercure</a:t>
            </a:r>
            <a:endParaRPr sz="2400" b="1">
              <a:solidFill>
                <a:srgbClr val="0070C0"/>
              </a:solidFill>
              <a:latin typeface="Calibri"/>
              <a:ea typeface="Calibri"/>
              <a:cs typeface="Calibri"/>
              <a:sym typeface="Calibri"/>
            </a:endParaRPr>
          </a:p>
        </p:txBody>
      </p:sp>
      <p:sp>
        <p:nvSpPr>
          <p:cNvPr id="5295" name="Google Shape;5295;p307"/>
          <p:cNvSpPr txBox="1"/>
          <p:nvPr/>
        </p:nvSpPr>
        <p:spPr>
          <a:xfrm>
            <a:off x="276672" y="3284984"/>
            <a:ext cx="170304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rgbClr val="0070C0"/>
                </a:solidFill>
                <a:latin typeface="Calibri"/>
                <a:ea typeface="Calibri"/>
                <a:cs typeface="Calibri"/>
                <a:sym typeface="Calibri"/>
              </a:rPr>
              <a:t>Mars</a:t>
            </a:r>
            <a:endParaRPr sz="2400" b="1">
              <a:solidFill>
                <a:srgbClr val="0070C0"/>
              </a:solidFill>
              <a:latin typeface="Calibri"/>
              <a:ea typeface="Calibri"/>
              <a:cs typeface="Calibri"/>
              <a:sym typeface="Calibri"/>
            </a:endParaRPr>
          </a:p>
        </p:txBody>
      </p:sp>
      <p:sp>
        <p:nvSpPr>
          <p:cNvPr id="5296" name="Google Shape;5296;p307"/>
          <p:cNvSpPr txBox="1"/>
          <p:nvPr/>
        </p:nvSpPr>
        <p:spPr>
          <a:xfrm>
            <a:off x="2771800" y="3573016"/>
            <a:ext cx="2016224"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rgbClr val="0070C0"/>
                </a:solidFill>
                <a:latin typeface="Calibri"/>
                <a:ea typeface="Calibri"/>
                <a:cs typeface="Calibri"/>
                <a:sym typeface="Calibri"/>
              </a:rPr>
              <a:t>Apollon</a:t>
            </a:r>
            <a:endParaRPr sz="2400" b="1">
              <a:solidFill>
                <a:srgbClr val="0070C0"/>
              </a:solidFill>
              <a:latin typeface="Calibri"/>
              <a:ea typeface="Calibri"/>
              <a:cs typeface="Calibri"/>
              <a:sym typeface="Calibri"/>
            </a:endParaRPr>
          </a:p>
        </p:txBody>
      </p:sp>
      <p:sp>
        <p:nvSpPr>
          <p:cNvPr id="5297" name="Google Shape;5297;p307"/>
          <p:cNvSpPr txBox="1"/>
          <p:nvPr/>
        </p:nvSpPr>
        <p:spPr>
          <a:xfrm>
            <a:off x="7164288" y="3068960"/>
            <a:ext cx="1368152"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rgbClr val="0070C0"/>
                </a:solidFill>
                <a:latin typeface="Calibri"/>
                <a:ea typeface="Calibri"/>
                <a:cs typeface="Calibri"/>
                <a:sym typeface="Calibri"/>
              </a:rPr>
              <a:t>Diane</a:t>
            </a:r>
            <a:endParaRPr sz="2400" b="1">
              <a:solidFill>
                <a:srgbClr val="0070C0"/>
              </a:solidFill>
              <a:latin typeface="Calibri"/>
              <a:ea typeface="Calibri"/>
              <a:cs typeface="Calibri"/>
              <a:sym typeface="Calibri"/>
            </a:endParaRPr>
          </a:p>
        </p:txBody>
      </p:sp>
      <p:sp>
        <p:nvSpPr>
          <p:cNvPr id="5298" name="Google Shape;5298;p307"/>
          <p:cNvSpPr txBox="1"/>
          <p:nvPr/>
        </p:nvSpPr>
        <p:spPr>
          <a:xfrm>
            <a:off x="-108520" y="2564904"/>
            <a:ext cx="2016224"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rgbClr val="0070C0"/>
                </a:solidFill>
                <a:latin typeface="Calibri"/>
                <a:ea typeface="Calibri"/>
                <a:cs typeface="Calibri"/>
                <a:sym typeface="Calibri"/>
              </a:rPr>
              <a:t>Minerve</a:t>
            </a:r>
            <a:endParaRPr sz="2400" b="1">
              <a:solidFill>
                <a:srgbClr val="0070C0"/>
              </a:solidFill>
              <a:latin typeface="Calibri"/>
              <a:ea typeface="Calibri"/>
              <a:cs typeface="Calibri"/>
              <a:sym typeface="Calibri"/>
            </a:endParaRPr>
          </a:p>
        </p:txBody>
      </p:sp>
      <p:sp>
        <p:nvSpPr>
          <p:cNvPr id="5299" name="Google Shape;5299;p307"/>
          <p:cNvSpPr txBox="1"/>
          <p:nvPr/>
        </p:nvSpPr>
        <p:spPr>
          <a:xfrm>
            <a:off x="1403648" y="1095127"/>
            <a:ext cx="2016224"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rgbClr val="0070C0"/>
                </a:solidFill>
                <a:latin typeface="Calibri"/>
                <a:ea typeface="Calibri"/>
                <a:cs typeface="Calibri"/>
                <a:sym typeface="Calibri"/>
              </a:rPr>
              <a:t>Vulcain</a:t>
            </a:r>
            <a:endParaRPr sz="2400" b="1">
              <a:solidFill>
                <a:srgbClr val="0070C0"/>
              </a:solidFill>
              <a:latin typeface="Calibri"/>
              <a:ea typeface="Calibri"/>
              <a:cs typeface="Calibri"/>
              <a:sym typeface="Calibri"/>
            </a:endParaRPr>
          </a:p>
        </p:txBody>
      </p:sp>
      <p:sp>
        <p:nvSpPr>
          <p:cNvPr id="5300" name="Google Shape;5300;p307"/>
          <p:cNvSpPr txBox="1"/>
          <p:nvPr/>
        </p:nvSpPr>
        <p:spPr>
          <a:xfrm>
            <a:off x="1979712" y="1988840"/>
            <a:ext cx="288032"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a:solidFill>
                  <a:srgbClr val="FF0000"/>
                </a:solidFill>
                <a:latin typeface="Arial"/>
                <a:ea typeface="Arial"/>
                <a:cs typeface="Arial"/>
                <a:sym typeface="Arial"/>
              </a:rPr>
              <a:t>X</a:t>
            </a:r>
            <a:endParaRPr sz="3200">
              <a:solidFill>
                <a:srgbClr val="FF0000"/>
              </a:solidFill>
              <a:latin typeface="Arial"/>
              <a:ea typeface="Arial"/>
              <a:cs typeface="Arial"/>
              <a:sym typeface="Arial"/>
            </a:endParaRPr>
          </a:p>
        </p:txBody>
      </p:sp>
      <p:sp>
        <p:nvSpPr>
          <p:cNvPr id="5301" name="Google Shape;5301;p307"/>
          <p:cNvSpPr txBox="1"/>
          <p:nvPr/>
        </p:nvSpPr>
        <p:spPr>
          <a:xfrm>
            <a:off x="2195736" y="1052736"/>
            <a:ext cx="432048"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a:solidFill>
                  <a:srgbClr val="FF0000"/>
                </a:solidFill>
                <a:latin typeface="Arial"/>
                <a:ea typeface="Arial"/>
                <a:cs typeface="Arial"/>
                <a:sym typeface="Arial"/>
              </a:rPr>
              <a:t>X</a:t>
            </a:r>
            <a:endParaRPr sz="3200">
              <a:solidFill>
                <a:srgbClr val="FF0000"/>
              </a:solidFill>
              <a:latin typeface="Arial"/>
              <a:ea typeface="Arial"/>
              <a:cs typeface="Arial"/>
              <a:sym typeface="Arial"/>
            </a:endParaRPr>
          </a:p>
        </p:txBody>
      </p:sp>
      <p:sp>
        <p:nvSpPr>
          <p:cNvPr id="5302" name="Google Shape;5302;p307"/>
          <p:cNvSpPr txBox="1"/>
          <p:nvPr/>
        </p:nvSpPr>
        <p:spPr>
          <a:xfrm>
            <a:off x="683568" y="2556193"/>
            <a:ext cx="288032"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a:solidFill>
                  <a:srgbClr val="FF0000"/>
                </a:solidFill>
                <a:latin typeface="Arial"/>
                <a:ea typeface="Arial"/>
                <a:cs typeface="Arial"/>
                <a:sym typeface="Arial"/>
              </a:rPr>
              <a:t>X</a:t>
            </a:r>
            <a:endParaRPr sz="3200">
              <a:solidFill>
                <a:srgbClr val="FF0000"/>
              </a:solidFill>
              <a:latin typeface="Arial"/>
              <a:ea typeface="Arial"/>
              <a:cs typeface="Arial"/>
              <a:sym typeface="Arial"/>
            </a:endParaRPr>
          </a:p>
        </p:txBody>
      </p:sp>
      <p:sp>
        <p:nvSpPr>
          <p:cNvPr id="5303" name="Google Shape;5303;p307"/>
          <p:cNvSpPr txBox="1"/>
          <p:nvPr/>
        </p:nvSpPr>
        <p:spPr>
          <a:xfrm>
            <a:off x="1331640" y="1404065"/>
            <a:ext cx="288032"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a:solidFill>
                  <a:srgbClr val="FF0000"/>
                </a:solidFill>
                <a:latin typeface="Arial"/>
                <a:ea typeface="Arial"/>
                <a:cs typeface="Arial"/>
                <a:sym typeface="Arial"/>
              </a:rPr>
              <a:t>X</a:t>
            </a:r>
            <a:endParaRPr sz="3200">
              <a:solidFill>
                <a:srgbClr val="FF0000"/>
              </a:solidFill>
              <a:latin typeface="Arial"/>
              <a:ea typeface="Arial"/>
              <a:cs typeface="Arial"/>
              <a:sym typeface="Arial"/>
            </a:endParaRPr>
          </a:p>
        </p:txBody>
      </p:sp>
      <p:sp>
        <p:nvSpPr>
          <p:cNvPr id="5304" name="Google Shape;5304;p307"/>
          <p:cNvSpPr txBox="1"/>
          <p:nvPr/>
        </p:nvSpPr>
        <p:spPr>
          <a:xfrm>
            <a:off x="899592" y="3284984"/>
            <a:ext cx="288032"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a:solidFill>
                  <a:srgbClr val="FF0000"/>
                </a:solidFill>
                <a:latin typeface="Arial"/>
                <a:ea typeface="Arial"/>
                <a:cs typeface="Arial"/>
                <a:sym typeface="Arial"/>
              </a:rPr>
              <a:t>X</a:t>
            </a:r>
            <a:endParaRPr sz="3200">
              <a:solidFill>
                <a:srgbClr val="FF0000"/>
              </a:solidFill>
              <a:latin typeface="Arial"/>
              <a:ea typeface="Arial"/>
              <a:cs typeface="Arial"/>
              <a:sym typeface="Arial"/>
            </a:endParaRPr>
          </a:p>
        </p:txBody>
      </p:sp>
      <p:sp>
        <p:nvSpPr>
          <p:cNvPr id="5305" name="Google Shape;5305;p307"/>
          <p:cNvSpPr txBox="1"/>
          <p:nvPr/>
        </p:nvSpPr>
        <p:spPr>
          <a:xfrm>
            <a:off x="3563888" y="3573016"/>
            <a:ext cx="288032"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a:solidFill>
                  <a:srgbClr val="FF0000"/>
                </a:solidFill>
                <a:latin typeface="Arial"/>
                <a:ea typeface="Arial"/>
                <a:cs typeface="Arial"/>
                <a:sym typeface="Arial"/>
              </a:rPr>
              <a:t>X</a:t>
            </a:r>
            <a:endParaRPr sz="3200">
              <a:solidFill>
                <a:srgbClr val="FF0000"/>
              </a:solidFill>
              <a:latin typeface="Arial"/>
              <a:ea typeface="Arial"/>
              <a:cs typeface="Arial"/>
              <a:sym typeface="Arial"/>
            </a:endParaRPr>
          </a:p>
        </p:txBody>
      </p:sp>
      <p:sp>
        <p:nvSpPr>
          <p:cNvPr id="5306" name="Google Shape;5306;p307"/>
          <p:cNvSpPr txBox="1"/>
          <p:nvPr/>
        </p:nvSpPr>
        <p:spPr>
          <a:xfrm>
            <a:off x="6516216" y="1268760"/>
            <a:ext cx="288032"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a:solidFill>
                  <a:srgbClr val="FF0000"/>
                </a:solidFill>
                <a:latin typeface="Arial"/>
                <a:ea typeface="Arial"/>
                <a:cs typeface="Arial"/>
                <a:sym typeface="Arial"/>
              </a:rPr>
              <a:t>X</a:t>
            </a:r>
            <a:endParaRPr sz="3200">
              <a:solidFill>
                <a:srgbClr val="FF0000"/>
              </a:solidFill>
              <a:latin typeface="Arial"/>
              <a:ea typeface="Arial"/>
              <a:cs typeface="Arial"/>
              <a:sym typeface="Arial"/>
            </a:endParaRPr>
          </a:p>
        </p:txBody>
      </p:sp>
      <p:sp>
        <p:nvSpPr>
          <p:cNvPr id="5307" name="Google Shape;5307;p307"/>
          <p:cNvSpPr txBox="1"/>
          <p:nvPr/>
        </p:nvSpPr>
        <p:spPr>
          <a:xfrm>
            <a:off x="8172400" y="404664"/>
            <a:ext cx="288032"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a:solidFill>
                  <a:srgbClr val="FF0000"/>
                </a:solidFill>
                <a:latin typeface="Arial"/>
                <a:ea typeface="Arial"/>
                <a:cs typeface="Arial"/>
                <a:sym typeface="Arial"/>
              </a:rPr>
              <a:t>X</a:t>
            </a:r>
            <a:endParaRPr sz="3200">
              <a:solidFill>
                <a:srgbClr val="FF0000"/>
              </a:solidFill>
              <a:latin typeface="Arial"/>
              <a:ea typeface="Arial"/>
              <a:cs typeface="Arial"/>
              <a:sym typeface="Arial"/>
            </a:endParaRPr>
          </a:p>
        </p:txBody>
      </p:sp>
      <p:sp>
        <p:nvSpPr>
          <p:cNvPr id="5308" name="Google Shape;5308;p307"/>
          <p:cNvSpPr txBox="1"/>
          <p:nvPr/>
        </p:nvSpPr>
        <p:spPr>
          <a:xfrm>
            <a:off x="7740352" y="3492297"/>
            <a:ext cx="288032"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a:solidFill>
                  <a:srgbClr val="FF0000"/>
                </a:solidFill>
                <a:latin typeface="Arial"/>
                <a:ea typeface="Arial"/>
                <a:cs typeface="Arial"/>
                <a:sym typeface="Arial"/>
              </a:rPr>
              <a:t>X</a:t>
            </a:r>
            <a:endParaRPr sz="3200">
              <a:solidFill>
                <a:srgbClr val="FF0000"/>
              </a:solidFill>
              <a:latin typeface="Arial"/>
              <a:ea typeface="Arial"/>
              <a:cs typeface="Arial"/>
              <a:sym typeface="Arial"/>
            </a:endParaRPr>
          </a:p>
        </p:txBody>
      </p:sp>
      <p:sp>
        <p:nvSpPr>
          <p:cNvPr id="5309" name="Google Shape;5309;p307"/>
          <p:cNvSpPr txBox="1"/>
          <p:nvPr/>
        </p:nvSpPr>
        <p:spPr>
          <a:xfrm>
            <a:off x="6804248" y="1836113"/>
            <a:ext cx="288032"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a:solidFill>
                  <a:srgbClr val="FF0000"/>
                </a:solidFill>
                <a:latin typeface="Arial"/>
                <a:ea typeface="Arial"/>
                <a:cs typeface="Arial"/>
                <a:sym typeface="Arial"/>
              </a:rPr>
              <a:t>X</a:t>
            </a:r>
            <a:endParaRPr sz="3200">
              <a:solidFill>
                <a:srgbClr val="FF0000"/>
              </a:solidFill>
              <a:latin typeface="Arial"/>
              <a:ea typeface="Arial"/>
              <a:cs typeface="Arial"/>
              <a:sym typeface="Arial"/>
            </a:endParaRPr>
          </a:p>
        </p:txBody>
      </p:sp>
      <p:sp>
        <p:nvSpPr>
          <p:cNvPr id="5310" name="Google Shape;5310;p307"/>
          <p:cNvSpPr txBox="1"/>
          <p:nvPr/>
        </p:nvSpPr>
        <p:spPr>
          <a:xfrm>
            <a:off x="7668344" y="3068960"/>
            <a:ext cx="288032"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a:solidFill>
                  <a:srgbClr val="FF0000"/>
                </a:solidFill>
                <a:latin typeface="Arial"/>
                <a:ea typeface="Arial"/>
                <a:cs typeface="Arial"/>
                <a:sym typeface="Arial"/>
              </a:rPr>
              <a:t>X</a:t>
            </a:r>
            <a:endParaRPr sz="3200">
              <a:solidFill>
                <a:srgbClr val="FF0000"/>
              </a:solidFill>
              <a:latin typeface="Arial"/>
              <a:ea typeface="Arial"/>
              <a:cs typeface="Arial"/>
              <a:sym typeface="Arial"/>
            </a:endParaRPr>
          </a:p>
        </p:txBody>
      </p:sp>
      <p:sp>
        <p:nvSpPr>
          <p:cNvPr id="5311" name="Google Shape;5311;p307"/>
          <p:cNvSpPr txBox="1"/>
          <p:nvPr/>
        </p:nvSpPr>
        <p:spPr>
          <a:xfrm>
            <a:off x="6156176" y="3852337"/>
            <a:ext cx="288032"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a:solidFill>
                  <a:srgbClr val="FF0000"/>
                </a:solidFill>
                <a:latin typeface="Arial"/>
                <a:ea typeface="Arial"/>
                <a:cs typeface="Arial"/>
                <a:sym typeface="Arial"/>
              </a:rPr>
              <a:t>X</a:t>
            </a:r>
            <a:endParaRPr sz="3200">
              <a:solidFill>
                <a:srgbClr val="FF0000"/>
              </a:solidFill>
              <a:latin typeface="Arial"/>
              <a:ea typeface="Arial"/>
              <a:cs typeface="Arial"/>
              <a:sym typeface="Arial"/>
            </a:endParaRPr>
          </a:p>
        </p:txBody>
      </p:sp>
      <p:sp>
        <p:nvSpPr>
          <p:cNvPr id="5312" name="Google Shape;5312;p307"/>
          <p:cNvSpPr txBox="1"/>
          <p:nvPr/>
        </p:nvSpPr>
        <p:spPr>
          <a:xfrm>
            <a:off x="0" y="44624"/>
            <a:ext cx="9144000"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lt1"/>
                </a:solidFill>
                <a:latin typeface="Calibri"/>
                <a:ea typeface="Calibri"/>
                <a:cs typeface="Calibri"/>
                <a:sym typeface="Calibri"/>
              </a:rPr>
              <a:t>Jésus Christ est le Seigneur de tous </a:t>
            </a:r>
            <a:endParaRPr sz="2800" b="1">
              <a:solidFill>
                <a:schemeClr val="lt1"/>
              </a:solidFill>
              <a:latin typeface="Calibri"/>
              <a:ea typeface="Calibri"/>
              <a:cs typeface="Calibri"/>
              <a:sym typeface="Calibri"/>
            </a:endParaRPr>
          </a:p>
        </p:txBody>
      </p:sp>
      <p:sp>
        <p:nvSpPr>
          <p:cNvPr id="5313" name="Google Shape;5313;p307"/>
          <p:cNvSpPr txBox="1"/>
          <p:nvPr/>
        </p:nvSpPr>
        <p:spPr>
          <a:xfrm>
            <a:off x="3707903" y="2833191"/>
            <a:ext cx="2088233"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a:solidFill>
                  <a:srgbClr val="D8D8D8"/>
                </a:solidFill>
                <a:latin typeface="Arial"/>
                <a:ea typeface="Arial"/>
                <a:cs typeface="Arial"/>
                <a:sym typeface="Arial"/>
              </a:rPr>
              <a:t>©</a:t>
            </a:r>
            <a:r>
              <a:rPr lang="en-US" sz="1000">
                <a:solidFill>
                  <a:srgbClr val="D8D8D8"/>
                </a:solidFill>
                <a:latin typeface="Arial"/>
                <a:ea typeface="Arial"/>
                <a:cs typeface="Arial"/>
                <a:sym typeface="Arial"/>
              </a:rPr>
              <a:t> GospelGifs.com </a:t>
            </a:r>
            <a:endParaRPr/>
          </a:p>
        </p:txBody>
      </p:sp>
      <p:pic>
        <p:nvPicPr>
          <p:cNvPr id="5314" name="Google Shape;5314;p307" descr="lord-jesus-christ-coming-293608.gif"/>
          <p:cNvPicPr preferRelativeResize="0"/>
          <p:nvPr/>
        </p:nvPicPr>
        <p:blipFill rotWithShape="1">
          <a:blip r:embed="rId4">
            <a:alphaModFix/>
          </a:blip>
          <a:srcRect l="22842" r="24264" b="61908"/>
          <a:stretch/>
        </p:blipFill>
        <p:spPr>
          <a:xfrm>
            <a:off x="3059832" y="476672"/>
            <a:ext cx="2952328" cy="3096344"/>
          </a:xfrm>
          <a:prstGeom prst="star32">
            <a:avLst>
              <a:gd name="adj" fmla="val 37500"/>
            </a:avLst>
          </a:prstGeom>
          <a:noFill/>
          <a:ln>
            <a:noFill/>
          </a:ln>
        </p:spPr>
      </p:pic>
      <p:pic>
        <p:nvPicPr>
          <p:cNvPr id="5315" name="Google Shape;5315;p307" descr="www.fg-a.com valentine 2-jumping-heart.gif"/>
          <p:cNvPicPr preferRelativeResize="0"/>
          <p:nvPr/>
        </p:nvPicPr>
        <p:blipFill rotWithShape="1">
          <a:blip r:embed="rId5">
            <a:alphaModFix/>
          </a:blip>
          <a:srcRect/>
          <a:stretch/>
        </p:blipFill>
        <p:spPr>
          <a:xfrm>
            <a:off x="3995936" y="2060848"/>
            <a:ext cx="1143000" cy="1333500"/>
          </a:xfrm>
          <a:prstGeom prst="rect">
            <a:avLst/>
          </a:prstGeom>
          <a:noFill/>
          <a:ln>
            <a:noFill/>
          </a:ln>
        </p:spPr>
      </p:pic>
      <p:sp>
        <p:nvSpPr>
          <p:cNvPr id="5316" name="Google Shape;5316;p307"/>
          <p:cNvSpPr txBox="1"/>
          <p:nvPr/>
        </p:nvSpPr>
        <p:spPr>
          <a:xfrm>
            <a:off x="3995936" y="3615407"/>
            <a:ext cx="1944216"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800">
              <a:solidFill>
                <a:srgbClr val="F2F2F2"/>
              </a:solidFill>
              <a:latin typeface="Arial"/>
              <a:ea typeface="Arial"/>
              <a:cs typeface="Arial"/>
              <a:sym typeface="Arial"/>
            </a:endParaRPr>
          </a:p>
          <a:p>
            <a:pPr marL="0" marR="0" lvl="0" indent="0" algn="ctr" rtl="0">
              <a:spcBef>
                <a:spcPts val="0"/>
              </a:spcBef>
              <a:spcAft>
                <a:spcPts val="0"/>
              </a:spcAft>
              <a:buNone/>
            </a:pPr>
            <a:r>
              <a:rPr lang="en-US" sz="800">
                <a:solidFill>
                  <a:srgbClr val="F2F2F2"/>
                </a:solidFill>
                <a:latin typeface="Arial"/>
                <a:ea typeface="Arial"/>
                <a:cs typeface="Arial"/>
                <a:sym typeface="Arial"/>
              </a:rPr>
              <a:t>Jesus© GospelGifs.com </a:t>
            </a:r>
            <a:endParaRPr/>
          </a:p>
          <a:p>
            <a:pPr marL="0" marR="0" lvl="0" indent="0" algn="ctr" rtl="0">
              <a:spcBef>
                <a:spcPts val="0"/>
              </a:spcBef>
              <a:spcAft>
                <a:spcPts val="0"/>
              </a:spcAft>
              <a:buNone/>
            </a:pPr>
            <a:r>
              <a:rPr lang="en-US" sz="800">
                <a:solidFill>
                  <a:srgbClr val="F2F2F2"/>
                </a:solidFill>
                <a:latin typeface="Arial"/>
                <a:ea typeface="Arial"/>
                <a:cs typeface="Arial"/>
                <a:sym typeface="Arial"/>
              </a:rPr>
              <a:t>with permission</a:t>
            </a:r>
            <a:endParaRPr sz="800">
              <a:solidFill>
                <a:srgbClr val="F2F2F2"/>
              </a:solidFill>
              <a:latin typeface="Arial"/>
              <a:ea typeface="Arial"/>
              <a:cs typeface="Arial"/>
              <a:sym typeface="Arial"/>
            </a:endParaRPr>
          </a:p>
        </p:txBody>
      </p:sp>
      <p:sp>
        <p:nvSpPr>
          <p:cNvPr id="5317" name="Google Shape;5317;p307"/>
          <p:cNvSpPr txBox="1"/>
          <p:nvPr/>
        </p:nvSpPr>
        <p:spPr>
          <a:xfrm>
            <a:off x="3995936" y="4077072"/>
            <a:ext cx="2088232"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F2F2F2"/>
                </a:solidFill>
                <a:latin typeface="Arial"/>
                <a:ea typeface="Arial"/>
                <a:cs typeface="Arial"/>
                <a:sym typeface="Arial"/>
              </a:rPr>
              <a:t>jumping heart © www.fg-a.com</a:t>
            </a:r>
            <a:endParaRPr sz="800">
              <a:solidFill>
                <a:srgbClr val="F2F2F2"/>
              </a:solidFill>
              <a:latin typeface="Arial"/>
              <a:ea typeface="Arial"/>
              <a:cs typeface="Arial"/>
              <a:sym typeface="Arial"/>
            </a:endParaRPr>
          </a:p>
        </p:txBody>
      </p:sp>
    </p:spTree>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5321"/>
        <p:cNvGrpSpPr/>
        <p:nvPr/>
      </p:nvGrpSpPr>
      <p:grpSpPr>
        <a:xfrm>
          <a:off x="0" y="0"/>
          <a:ext cx="0" cy="0"/>
          <a:chOff x="0" y="0"/>
          <a:chExt cx="0" cy="0"/>
        </a:xfrm>
      </p:grpSpPr>
      <p:sp>
        <p:nvSpPr>
          <p:cNvPr id="5322" name="Google Shape;5322;p308"/>
          <p:cNvSpPr txBox="1"/>
          <p:nvPr/>
        </p:nvSpPr>
        <p:spPr>
          <a:xfrm>
            <a:off x="35496" y="476672"/>
            <a:ext cx="9036496" cy="1944216"/>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b="0" i="0" u="none" strike="noStrike" cap="none">
                <a:solidFill>
                  <a:srgbClr val="00FF00"/>
                </a:solidFill>
                <a:latin typeface="Calibri"/>
                <a:ea typeface="Calibri"/>
                <a:cs typeface="Calibri"/>
                <a:sym typeface="Calibri"/>
              </a:rPr>
              <a:t/>
            </a:r>
            <a:br>
              <a:rPr lang="en-US" sz="2800" b="0" i="0" u="none" strike="noStrike" cap="none">
                <a:solidFill>
                  <a:srgbClr val="00FF00"/>
                </a:solidFill>
                <a:latin typeface="Calibri"/>
                <a:ea typeface="Calibri"/>
                <a:cs typeface="Calibri"/>
                <a:sym typeface="Calibri"/>
              </a:rPr>
            </a:br>
            <a:r>
              <a:rPr lang="en-US" sz="2800" b="1">
                <a:solidFill>
                  <a:srgbClr val="FFFF00"/>
                </a:solidFill>
                <a:latin typeface="Calibri"/>
                <a:ea typeface="Calibri"/>
                <a:cs typeface="Calibri"/>
                <a:sym typeface="Calibri"/>
              </a:rPr>
              <a:t> Ils ont proclamé « la sagesse et de la science » plus profondes (2:2, 3) et "plénitude" (2:9-10) au-delà de la réception de Seigneur Jésus-Christ par la foi et en marchant en lui (2:6-7).</a:t>
            </a:r>
            <a:endParaRPr sz="2800" b="0" i="0" u="none" strike="noStrike" cap="none">
              <a:solidFill>
                <a:srgbClr val="FFFF00"/>
              </a:solidFill>
              <a:latin typeface="Calibri"/>
              <a:ea typeface="Calibri"/>
              <a:cs typeface="Calibri"/>
              <a:sym typeface="Calibri"/>
            </a:endParaRPr>
          </a:p>
        </p:txBody>
      </p:sp>
      <p:sp>
        <p:nvSpPr>
          <p:cNvPr id="5323" name="Google Shape;5323;p308"/>
          <p:cNvSpPr/>
          <p:nvPr/>
        </p:nvSpPr>
        <p:spPr>
          <a:xfrm>
            <a:off x="3131840" y="2780928"/>
            <a:ext cx="2808000" cy="2808312"/>
          </a:xfrm>
          <a:prstGeom prst="ellipse">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324" name="Google Shape;5324;p308"/>
          <p:cNvSpPr txBox="1"/>
          <p:nvPr/>
        </p:nvSpPr>
        <p:spPr>
          <a:xfrm>
            <a:off x="3563888" y="3789040"/>
            <a:ext cx="1872208"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A3A3A3"/>
                </a:solidFill>
                <a:latin typeface="Arial"/>
                <a:ea typeface="Arial"/>
                <a:cs typeface="Arial"/>
                <a:sym typeface="Arial"/>
              </a:rPr>
              <a:t>Microsoft clip art © 2013 </a:t>
            </a:r>
            <a:endParaRPr/>
          </a:p>
          <a:p>
            <a:pPr marL="0" marR="0" lvl="0" indent="0" algn="ctr" rtl="0">
              <a:spcBef>
                <a:spcPts val="0"/>
              </a:spcBef>
              <a:spcAft>
                <a:spcPts val="0"/>
              </a:spcAft>
              <a:buNone/>
            </a:pPr>
            <a:r>
              <a:rPr lang="en-US" sz="800">
                <a:solidFill>
                  <a:srgbClr val="A3A3A3"/>
                </a:solidFill>
                <a:latin typeface="Arial"/>
                <a:ea typeface="Arial"/>
                <a:cs typeface="Arial"/>
                <a:sym typeface="Arial"/>
              </a:rPr>
              <a:t>Microsoft Corporation. </a:t>
            </a:r>
            <a:endParaRPr sz="800">
              <a:solidFill>
                <a:srgbClr val="A3A3A3"/>
              </a:solidFill>
              <a:latin typeface="Arial"/>
              <a:ea typeface="Arial"/>
              <a:cs typeface="Arial"/>
              <a:sym typeface="Arial"/>
            </a:endParaRPr>
          </a:p>
        </p:txBody>
      </p:sp>
      <p:sp>
        <p:nvSpPr>
          <p:cNvPr id="5325" name="Google Shape;5325;p308"/>
          <p:cNvSpPr txBox="1"/>
          <p:nvPr/>
        </p:nvSpPr>
        <p:spPr>
          <a:xfrm>
            <a:off x="0" y="44624"/>
            <a:ext cx="9144000" cy="830956"/>
          </a:xfrm>
          <a:prstGeom prst="rect">
            <a:avLst/>
          </a:prstGeom>
          <a:solidFill>
            <a:srgbClr val="00206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rgbClr val="00CC00"/>
                </a:solidFill>
                <a:latin typeface="Calibri"/>
                <a:ea typeface="Calibri"/>
                <a:cs typeface="Calibri"/>
                <a:sym typeface="Calibri"/>
              </a:rPr>
              <a:t>Les faux </a:t>
            </a:r>
            <a:r>
              <a:rPr lang="en-US" sz="2400" b="1" dirty="0" err="1">
                <a:solidFill>
                  <a:srgbClr val="00CC00"/>
                </a:solidFill>
                <a:latin typeface="Calibri"/>
                <a:ea typeface="Calibri"/>
                <a:cs typeface="Calibri"/>
                <a:sym typeface="Calibri"/>
              </a:rPr>
              <a:t>enseignants</a:t>
            </a:r>
            <a:r>
              <a:rPr lang="en-US" sz="2400" b="1" dirty="0">
                <a:solidFill>
                  <a:srgbClr val="00CC00"/>
                </a:solidFill>
                <a:latin typeface="Calibri"/>
                <a:ea typeface="Calibri"/>
                <a:cs typeface="Calibri"/>
                <a:sym typeface="Calibri"/>
              </a:rPr>
              <a:t> à </a:t>
            </a:r>
            <a:r>
              <a:rPr lang="en-US" sz="2400" b="1" dirty="0" err="1">
                <a:solidFill>
                  <a:srgbClr val="00CC00"/>
                </a:solidFill>
                <a:latin typeface="Calibri"/>
                <a:ea typeface="Calibri"/>
                <a:cs typeface="Calibri"/>
                <a:sym typeface="Calibri"/>
              </a:rPr>
              <a:t>Colosses</a:t>
            </a:r>
            <a:r>
              <a:rPr lang="en-US" sz="2400" b="1" dirty="0">
                <a:solidFill>
                  <a:srgbClr val="00CC00"/>
                </a:solidFill>
                <a:latin typeface="Calibri"/>
                <a:ea typeface="Calibri"/>
                <a:cs typeface="Calibri"/>
                <a:sym typeface="Calibri"/>
              </a:rPr>
              <a:t> </a:t>
            </a:r>
            <a:r>
              <a:rPr lang="en-US" sz="2400" b="1" dirty="0" err="1">
                <a:solidFill>
                  <a:srgbClr val="00CC00"/>
                </a:solidFill>
                <a:latin typeface="Calibri"/>
                <a:ea typeface="Calibri"/>
                <a:cs typeface="Calibri"/>
                <a:sym typeface="Calibri"/>
              </a:rPr>
              <a:t>disent</a:t>
            </a:r>
            <a:r>
              <a:rPr lang="en-US" sz="2400" b="1" dirty="0">
                <a:solidFill>
                  <a:srgbClr val="00CC00"/>
                </a:solidFill>
                <a:latin typeface="Calibri"/>
                <a:ea typeface="Calibri"/>
                <a:cs typeface="Calibri"/>
                <a:sym typeface="Calibri"/>
              </a:rPr>
              <a:t> </a:t>
            </a:r>
            <a:r>
              <a:rPr lang="en-US" sz="2400" b="1" dirty="0" err="1">
                <a:solidFill>
                  <a:srgbClr val="00CC00"/>
                </a:solidFill>
                <a:latin typeface="Calibri"/>
                <a:ea typeface="Calibri"/>
                <a:cs typeface="Calibri"/>
                <a:sym typeface="Calibri"/>
              </a:rPr>
              <a:t>qu'être</a:t>
            </a:r>
            <a:r>
              <a:rPr lang="en-US" sz="2400" b="1" dirty="0">
                <a:solidFill>
                  <a:srgbClr val="00CC00"/>
                </a:solidFill>
                <a:latin typeface="Calibri"/>
                <a:ea typeface="Calibri"/>
                <a:cs typeface="Calibri"/>
                <a:sym typeface="Calibri"/>
              </a:rPr>
              <a:t> en Christ par la </a:t>
            </a:r>
            <a:r>
              <a:rPr lang="en-US" sz="2400" b="1" dirty="0" err="1">
                <a:solidFill>
                  <a:srgbClr val="00CC00"/>
                </a:solidFill>
                <a:latin typeface="Calibri"/>
                <a:ea typeface="Calibri"/>
                <a:cs typeface="Calibri"/>
                <a:sym typeface="Calibri"/>
              </a:rPr>
              <a:t>foi</a:t>
            </a:r>
            <a:r>
              <a:rPr lang="en-US" sz="2400" b="1" dirty="0">
                <a:solidFill>
                  <a:srgbClr val="00CC00"/>
                </a:solidFill>
                <a:latin typeface="Calibri"/>
                <a:ea typeface="Calibri"/>
                <a:cs typeface="Calibri"/>
                <a:sym typeface="Calibri"/>
              </a:rPr>
              <a:t> </a:t>
            </a:r>
            <a:endParaRPr lang="en-US" sz="2400" b="1" dirty="0" smtClean="0">
              <a:solidFill>
                <a:srgbClr val="00CC00"/>
              </a:solidFill>
              <a:latin typeface="Calibri"/>
              <a:ea typeface="Calibri"/>
              <a:cs typeface="Calibri"/>
              <a:sym typeface="Calibri"/>
            </a:endParaRPr>
          </a:p>
          <a:p>
            <a:pPr marL="0" marR="0" lvl="0" indent="0" algn="ctr" rtl="0">
              <a:spcBef>
                <a:spcPts val="0"/>
              </a:spcBef>
              <a:spcAft>
                <a:spcPts val="0"/>
              </a:spcAft>
              <a:buNone/>
            </a:pPr>
            <a:r>
              <a:rPr lang="en-US" sz="2400" b="1" dirty="0" err="1" smtClean="0">
                <a:solidFill>
                  <a:srgbClr val="00CC00"/>
                </a:solidFill>
                <a:latin typeface="Calibri"/>
                <a:ea typeface="Calibri"/>
                <a:cs typeface="Calibri"/>
                <a:sym typeface="Calibri"/>
              </a:rPr>
              <a:t>n'était</a:t>
            </a:r>
            <a:r>
              <a:rPr lang="en-US" sz="2400" b="1" dirty="0" smtClean="0">
                <a:solidFill>
                  <a:srgbClr val="00CC00"/>
                </a:solidFill>
                <a:latin typeface="Calibri"/>
                <a:ea typeface="Calibri"/>
                <a:cs typeface="Calibri"/>
                <a:sym typeface="Calibri"/>
              </a:rPr>
              <a:t> </a:t>
            </a:r>
            <a:r>
              <a:rPr lang="en-US" sz="2400" b="1" dirty="0">
                <a:solidFill>
                  <a:srgbClr val="00CC00"/>
                </a:solidFill>
                <a:latin typeface="Calibri"/>
                <a:ea typeface="Calibri"/>
                <a:cs typeface="Calibri"/>
                <a:sym typeface="Calibri"/>
              </a:rPr>
              <a:t>pas </a:t>
            </a:r>
            <a:r>
              <a:rPr lang="en-US" sz="2400" b="1" dirty="0" err="1">
                <a:solidFill>
                  <a:srgbClr val="00CC00"/>
                </a:solidFill>
                <a:latin typeface="Calibri"/>
                <a:ea typeface="Calibri"/>
                <a:cs typeface="Calibri"/>
                <a:sym typeface="Calibri"/>
              </a:rPr>
              <a:t>suffisant</a:t>
            </a:r>
            <a:r>
              <a:rPr lang="en-US" sz="2400" b="1" dirty="0">
                <a:solidFill>
                  <a:srgbClr val="00CC00"/>
                </a:solidFill>
                <a:latin typeface="Calibri"/>
                <a:ea typeface="Calibri"/>
                <a:cs typeface="Calibri"/>
                <a:sym typeface="Calibri"/>
              </a:rPr>
              <a:t> pour </a:t>
            </a:r>
            <a:r>
              <a:rPr lang="en-US" sz="2400" b="1" dirty="0" err="1">
                <a:solidFill>
                  <a:srgbClr val="00CC00"/>
                </a:solidFill>
                <a:latin typeface="Calibri"/>
                <a:ea typeface="Calibri"/>
                <a:cs typeface="Calibri"/>
                <a:sym typeface="Calibri"/>
              </a:rPr>
              <a:t>obtenir</a:t>
            </a:r>
            <a:r>
              <a:rPr lang="en-US" sz="2400" b="1" dirty="0">
                <a:solidFill>
                  <a:srgbClr val="00CC00"/>
                </a:solidFill>
                <a:latin typeface="Calibri"/>
                <a:ea typeface="Calibri"/>
                <a:cs typeface="Calibri"/>
                <a:sym typeface="Calibri"/>
              </a:rPr>
              <a:t> la </a:t>
            </a:r>
            <a:r>
              <a:rPr lang="en-US" sz="2400" b="1" dirty="0" err="1">
                <a:solidFill>
                  <a:srgbClr val="00CC00"/>
                </a:solidFill>
                <a:latin typeface="Calibri"/>
                <a:ea typeface="Calibri"/>
                <a:cs typeface="Calibri"/>
                <a:sym typeface="Calibri"/>
              </a:rPr>
              <a:t>plénitude</a:t>
            </a:r>
            <a:r>
              <a:rPr lang="en-US" sz="2400" b="1" dirty="0">
                <a:solidFill>
                  <a:srgbClr val="00CC00"/>
                </a:solidFill>
                <a:latin typeface="Calibri"/>
                <a:ea typeface="Calibri"/>
                <a:cs typeface="Calibri"/>
                <a:sym typeface="Calibri"/>
              </a:rPr>
              <a:t> spirituelle en Dieu.</a:t>
            </a:r>
            <a:endParaRPr sz="2400" b="1" dirty="0">
              <a:solidFill>
                <a:srgbClr val="00CC00"/>
              </a:solidFill>
              <a:latin typeface="Calibri"/>
              <a:ea typeface="Calibri"/>
              <a:cs typeface="Calibri"/>
              <a:sym typeface="Calibri"/>
            </a:endParaRPr>
          </a:p>
        </p:txBody>
      </p:sp>
      <p:sp>
        <p:nvSpPr>
          <p:cNvPr id="5327" name="Google Shape;5327;p308"/>
          <p:cNvSpPr/>
          <p:nvPr/>
        </p:nvSpPr>
        <p:spPr>
          <a:xfrm>
            <a:off x="4355976" y="3429000"/>
            <a:ext cx="360040" cy="360040"/>
          </a:xfrm>
          <a:prstGeom prst="ellipse">
            <a:avLst/>
          </a:prstGeom>
          <a:solidFill>
            <a:srgbClr val="709EFE"/>
          </a:solidFill>
          <a:ln w="25400" cap="flat" cmpd="sng">
            <a:solidFill>
              <a:srgbClr val="709EF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328" name="Google Shape;5328;p308"/>
          <p:cNvSpPr/>
          <p:nvPr/>
        </p:nvSpPr>
        <p:spPr>
          <a:xfrm>
            <a:off x="4211960" y="3789040"/>
            <a:ext cx="648072" cy="864096"/>
          </a:xfrm>
          <a:prstGeom prst="roundRect">
            <a:avLst>
              <a:gd name="adj" fmla="val 16667"/>
            </a:avLst>
          </a:prstGeom>
          <a:solidFill>
            <a:srgbClr val="709EFE"/>
          </a:solidFill>
          <a:ln w="25400" cap="flat" cmpd="sng">
            <a:solidFill>
              <a:srgbClr val="709EF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329" name="Google Shape;5329;p308"/>
          <p:cNvSpPr/>
          <p:nvPr/>
        </p:nvSpPr>
        <p:spPr>
          <a:xfrm>
            <a:off x="4355976" y="4581128"/>
            <a:ext cx="144016" cy="792088"/>
          </a:xfrm>
          <a:prstGeom prst="rect">
            <a:avLst/>
          </a:prstGeom>
          <a:solidFill>
            <a:srgbClr val="709EFE"/>
          </a:solidFill>
          <a:ln w="25400" cap="flat" cmpd="sng">
            <a:solidFill>
              <a:srgbClr val="709EF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330" name="Google Shape;5330;p308"/>
          <p:cNvSpPr/>
          <p:nvPr/>
        </p:nvSpPr>
        <p:spPr>
          <a:xfrm>
            <a:off x="4572000" y="4581128"/>
            <a:ext cx="144016" cy="792088"/>
          </a:xfrm>
          <a:prstGeom prst="rect">
            <a:avLst/>
          </a:prstGeom>
          <a:solidFill>
            <a:srgbClr val="709EFE"/>
          </a:solidFill>
          <a:ln w="25400" cap="flat" cmpd="sng">
            <a:solidFill>
              <a:srgbClr val="709EF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331" name="Google Shape;5331;p308"/>
          <p:cNvSpPr txBox="1"/>
          <p:nvPr/>
        </p:nvSpPr>
        <p:spPr>
          <a:xfrm>
            <a:off x="3347864" y="3861048"/>
            <a:ext cx="2448272" cy="156966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a:solidFill>
                  <a:schemeClr val="lt1"/>
                </a:solidFill>
                <a:latin typeface="Calibri"/>
                <a:ea typeface="Calibri"/>
                <a:cs typeface="Calibri"/>
                <a:sym typeface="Calibri"/>
              </a:rPr>
              <a:t>plénitude spirituelle </a:t>
            </a:r>
            <a:endParaRPr/>
          </a:p>
          <a:p>
            <a:pPr marL="0" marR="0" lvl="0" indent="0" algn="ctr" rtl="0">
              <a:spcBef>
                <a:spcPts val="0"/>
              </a:spcBef>
              <a:spcAft>
                <a:spcPts val="0"/>
              </a:spcAft>
              <a:buNone/>
            </a:pPr>
            <a:r>
              <a:rPr lang="en-US" sz="3200" b="1">
                <a:solidFill>
                  <a:schemeClr val="lt1"/>
                </a:solidFill>
                <a:latin typeface="Calibri"/>
                <a:ea typeface="Calibri"/>
                <a:cs typeface="Calibri"/>
                <a:sym typeface="Calibri"/>
              </a:rPr>
              <a:t>en Dieu</a:t>
            </a:r>
            <a:endParaRPr sz="3200" b="1">
              <a:solidFill>
                <a:srgbClr val="0C0C0C"/>
              </a:solidFill>
              <a:latin typeface="Calibri"/>
              <a:ea typeface="Calibri"/>
              <a:cs typeface="Calibri"/>
              <a:sym typeface="Calibri"/>
            </a:endParaRPr>
          </a:p>
        </p:txBody>
      </p:sp>
      <p:cxnSp>
        <p:nvCxnSpPr>
          <p:cNvPr id="5332" name="Google Shape;5332;p308"/>
          <p:cNvCxnSpPr/>
          <p:nvPr/>
        </p:nvCxnSpPr>
        <p:spPr>
          <a:xfrm>
            <a:off x="3203848" y="2853232"/>
            <a:ext cx="2664296" cy="2664000"/>
          </a:xfrm>
          <a:prstGeom prst="straightConnector1">
            <a:avLst/>
          </a:prstGeom>
          <a:noFill/>
          <a:ln w="38100" cap="flat" cmpd="sng">
            <a:solidFill>
              <a:schemeClr val="lt1"/>
            </a:solidFill>
            <a:prstDash val="solid"/>
            <a:round/>
            <a:headEnd type="none" w="sm" len="sm"/>
            <a:tailEnd type="none" w="sm" len="sm"/>
          </a:ln>
        </p:spPr>
      </p:cxnSp>
      <p:cxnSp>
        <p:nvCxnSpPr>
          <p:cNvPr id="5333" name="Google Shape;5333;p308"/>
          <p:cNvCxnSpPr/>
          <p:nvPr/>
        </p:nvCxnSpPr>
        <p:spPr>
          <a:xfrm flipH="1">
            <a:off x="3132136" y="2853232"/>
            <a:ext cx="2664000" cy="2664000"/>
          </a:xfrm>
          <a:prstGeom prst="straightConnector1">
            <a:avLst/>
          </a:prstGeom>
          <a:noFill/>
          <a:ln w="38100" cap="flat" cmpd="sng">
            <a:solidFill>
              <a:schemeClr val="lt1"/>
            </a:solidFill>
            <a:prstDash val="solid"/>
            <a:round/>
            <a:headEnd type="none" w="sm" len="sm"/>
            <a:tailEnd type="none" w="sm" len="sm"/>
          </a:ln>
        </p:spPr>
      </p:cxnSp>
      <p:sp>
        <p:nvSpPr>
          <p:cNvPr id="5334" name="Google Shape;5334;p308"/>
          <p:cNvSpPr txBox="1"/>
          <p:nvPr/>
        </p:nvSpPr>
        <p:spPr>
          <a:xfrm>
            <a:off x="107504" y="2780928"/>
            <a:ext cx="3384376" cy="597666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b="1" dirty="0">
                <a:solidFill>
                  <a:srgbClr val="00FF00"/>
                </a:solidFill>
                <a:latin typeface="Calibri"/>
                <a:ea typeface="Calibri"/>
                <a:cs typeface="Calibri"/>
                <a:sym typeface="Calibri"/>
              </a:rPr>
              <a:t>Christ ne </a:t>
            </a:r>
            <a:r>
              <a:rPr lang="en-US" sz="2800" b="1" dirty="0" err="1">
                <a:solidFill>
                  <a:srgbClr val="00FF00"/>
                </a:solidFill>
                <a:latin typeface="Calibri"/>
                <a:ea typeface="Calibri"/>
                <a:cs typeface="Calibri"/>
                <a:sym typeface="Calibri"/>
              </a:rPr>
              <a:t>suffit</a:t>
            </a:r>
            <a:r>
              <a:rPr lang="en-US" sz="2800" b="1" dirty="0">
                <a:solidFill>
                  <a:srgbClr val="00FF00"/>
                </a:solidFill>
                <a:latin typeface="Calibri"/>
                <a:ea typeface="Calibri"/>
                <a:cs typeface="Calibri"/>
                <a:sym typeface="Calibri"/>
              </a:rPr>
              <a:t> pas. </a:t>
            </a:r>
            <a:r>
              <a:rPr lang="en-US" sz="2800" b="1" dirty="0" err="1">
                <a:solidFill>
                  <a:srgbClr val="00FF00"/>
                </a:solidFill>
                <a:latin typeface="Calibri"/>
                <a:ea typeface="Calibri"/>
                <a:cs typeface="Calibri"/>
                <a:sym typeface="Calibri"/>
              </a:rPr>
              <a:t>Vous</a:t>
            </a:r>
            <a:r>
              <a:rPr lang="en-US" sz="2800" b="1" dirty="0">
                <a:solidFill>
                  <a:srgbClr val="00FF00"/>
                </a:solidFill>
                <a:latin typeface="Calibri"/>
                <a:ea typeface="Calibri"/>
                <a:cs typeface="Calibri"/>
                <a:sym typeface="Calibri"/>
              </a:rPr>
              <a:t> </a:t>
            </a:r>
            <a:r>
              <a:rPr lang="en-US" sz="2800" b="1" dirty="0" err="1">
                <a:solidFill>
                  <a:srgbClr val="00FF00"/>
                </a:solidFill>
                <a:latin typeface="Calibri"/>
                <a:ea typeface="Calibri"/>
                <a:cs typeface="Calibri"/>
                <a:sym typeface="Calibri"/>
              </a:rPr>
              <a:t>avez</a:t>
            </a:r>
            <a:r>
              <a:rPr lang="en-US" sz="2800" b="1" dirty="0">
                <a:solidFill>
                  <a:srgbClr val="00FF00"/>
                </a:solidFill>
                <a:latin typeface="Calibri"/>
                <a:ea typeface="Calibri"/>
                <a:cs typeface="Calibri"/>
                <a:sym typeface="Calibri"/>
              </a:rPr>
              <a:t> </a:t>
            </a:r>
            <a:r>
              <a:rPr lang="en-US" sz="2800" b="1" dirty="0" err="1">
                <a:solidFill>
                  <a:srgbClr val="00FF00"/>
                </a:solidFill>
                <a:latin typeface="Calibri"/>
                <a:ea typeface="Calibri"/>
                <a:cs typeface="Calibri"/>
                <a:sym typeface="Calibri"/>
              </a:rPr>
              <a:t>besoin</a:t>
            </a:r>
            <a:r>
              <a:rPr lang="en-US" sz="2800" b="1" dirty="0">
                <a:solidFill>
                  <a:srgbClr val="00FF00"/>
                </a:solidFill>
                <a:latin typeface="Calibri"/>
                <a:ea typeface="Calibri"/>
                <a:cs typeface="Calibri"/>
                <a:sym typeface="Calibri"/>
              </a:rPr>
              <a:t> </a:t>
            </a:r>
            <a:r>
              <a:rPr lang="en-US" sz="2800" b="1" dirty="0" err="1">
                <a:solidFill>
                  <a:srgbClr val="00FF00"/>
                </a:solidFill>
                <a:latin typeface="Calibri"/>
                <a:ea typeface="Calibri"/>
                <a:cs typeface="Calibri"/>
                <a:sym typeface="Calibri"/>
              </a:rPr>
              <a:t>d'expériences</a:t>
            </a:r>
            <a:r>
              <a:rPr lang="en-US" sz="2800" b="1" dirty="0">
                <a:solidFill>
                  <a:srgbClr val="00FF00"/>
                </a:solidFill>
                <a:latin typeface="Calibri"/>
                <a:ea typeface="Calibri"/>
                <a:cs typeface="Calibri"/>
                <a:sym typeface="Calibri"/>
              </a:rPr>
              <a:t> </a:t>
            </a:r>
            <a:r>
              <a:rPr lang="en-US" sz="2800" b="1" dirty="0" err="1">
                <a:solidFill>
                  <a:srgbClr val="00FF00"/>
                </a:solidFill>
                <a:latin typeface="Calibri"/>
                <a:ea typeface="Calibri"/>
                <a:cs typeface="Calibri"/>
                <a:sym typeface="Calibri"/>
              </a:rPr>
              <a:t>spirituelles</a:t>
            </a:r>
            <a:r>
              <a:rPr lang="en-US" sz="2800" b="1" dirty="0">
                <a:solidFill>
                  <a:srgbClr val="00FF00"/>
                </a:solidFill>
                <a:latin typeface="Calibri"/>
                <a:ea typeface="Calibri"/>
                <a:cs typeface="Calibri"/>
                <a:sym typeface="Calibri"/>
              </a:rPr>
              <a:t> de </a:t>
            </a:r>
            <a:r>
              <a:rPr lang="en-US" sz="2800" b="1" dirty="0" err="1">
                <a:solidFill>
                  <a:srgbClr val="00FF00"/>
                </a:solidFill>
                <a:latin typeface="Calibri"/>
                <a:ea typeface="Calibri"/>
                <a:cs typeface="Calibri"/>
                <a:sym typeface="Calibri"/>
              </a:rPr>
              <a:t>connaissance</a:t>
            </a:r>
            <a:r>
              <a:rPr lang="en-US" sz="2800" b="1" dirty="0">
                <a:solidFill>
                  <a:srgbClr val="00FF00"/>
                </a:solidFill>
                <a:latin typeface="Calibri"/>
                <a:ea typeface="Calibri"/>
                <a:cs typeface="Calibri"/>
                <a:sym typeface="Calibri"/>
              </a:rPr>
              <a:t> et </a:t>
            </a:r>
            <a:r>
              <a:rPr lang="en-US" sz="2800" b="1" dirty="0" err="1">
                <a:solidFill>
                  <a:srgbClr val="00FF00"/>
                </a:solidFill>
                <a:latin typeface="Calibri"/>
                <a:ea typeface="Calibri"/>
                <a:cs typeface="Calibri"/>
                <a:sym typeface="Calibri"/>
              </a:rPr>
              <a:t>plénitude</a:t>
            </a:r>
            <a:r>
              <a:rPr lang="en-US" sz="2800" b="1" dirty="0">
                <a:solidFill>
                  <a:srgbClr val="00FF00"/>
                </a:solidFill>
                <a:latin typeface="Calibri"/>
                <a:ea typeface="Calibri"/>
                <a:cs typeface="Calibri"/>
                <a:sym typeface="Calibri"/>
              </a:rPr>
              <a:t> par </a:t>
            </a:r>
            <a:r>
              <a:rPr lang="en-US" sz="2800" b="1" dirty="0" err="1">
                <a:solidFill>
                  <a:srgbClr val="00FF00"/>
                </a:solidFill>
                <a:latin typeface="Calibri"/>
                <a:ea typeface="Calibri"/>
                <a:cs typeface="Calibri"/>
                <a:sym typeface="Calibri"/>
              </a:rPr>
              <a:t>l'adoration</a:t>
            </a:r>
            <a:r>
              <a:rPr lang="en-US" sz="2800" b="1" dirty="0">
                <a:solidFill>
                  <a:srgbClr val="00FF00"/>
                </a:solidFill>
                <a:latin typeface="Calibri"/>
                <a:ea typeface="Calibri"/>
                <a:cs typeface="Calibri"/>
                <a:sym typeface="Calibri"/>
              </a:rPr>
              <a:t> et des rencontres avec des </a:t>
            </a:r>
            <a:r>
              <a:rPr lang="en-US" sz="2800" b="1" dirty="0" err="1">
                <a:solidFill>
                  <a:srgbClr val="00FF00"/>
                </a:solidFill>
                <a:latin typeface="Calibri"/>
                <a:ea typeface="Calibri"/>
                <a:cs typeface="Calibri"/>
                <a:sym typeface="Calibri"/>
              </a:rPr>
              <a:t>anges</a:t>
            </a:r>
            <a:r>
              <a:rPr lang="en-US" sz="2800" b="1" dirty="0">
                <a:solidFill>
                  <a:srgbClr val="00FF00"/>
                </a:solidFill>
                <a:latin typeface="Calibri"/>
                <a:ea typeface="Calibri"/>
                <a:cs typeface="Calibri"/>
                <a:sym typeface="Calibri"/>
              </a:rPr>
              <a:t> (Col 2:18-19).</a:t>
            </a:r>
            <a:r>
              <a:rPr lang="en-US" sz="2800" b="1" i="0" u="none" strike="noStrike" cap="none" dirty="0">
                <a:solidFill>
                  <a:schemeClr val="lt2"/>
                </a:solidFill>
                <a:latin typeface="Calibri"/>
                <a:ea typeface="Calibri"/>
                <a:cs typeface="Calibri"/>
                <a:sym typeface="Calibri"/>
              </a:rPr>
              <a:t/>
            </a:r>
            <a:br>
              <a:rPr lang="en-US" sz="2800" b="1" i="0" u="none" strike="noStrike" cap="none" dirty="0">
                <a:solidFill>
                  <a:schemeClr val="lt2"/>
                </a:solidFill>
                <a:latin typeface="Calibri"/>
                <a:ea typeface="Calibri"/>
                <a:cs typeface="Calibri"/>
                <a:sym typeface="Calibri"/>
              </a:rPr>
            </a:br>
            <a:r>
              <a:rPr lang="en-US" sz="2800" b="1" i="0" u="none" strike="noStrike" cap="none" dirty="0">
                <a:solidFill>
                  <a:schemeClr val="lt2"/>
                </a:solidFill>
                <a:latin typeface="Calibri"/>
                <a:ea typeface="Calibri"/>
                <a:cs typeface="Calibri"/>
                <a:sym typeface="Calibri"/>
              </a:rPr>
              <a:t>  </a:t>
            </a:r>
            <a:r>
              <a:rPr lang="en-US" sz="2800" b="0" i="0" u="none" strike="noStrike" cap="none" dirty="0">
                <a:solidFill>
                  <a:schemeClr val="lt2"/>
                </a:solidFill>
                <a:latin typeface="Calibri"/>
                <a:ea typeface="Calibri"/>
                <a:cs typeface="Calibri"/>
                <a:sym typeface="Calibri"/>
              </a:rPr>
              <a:t> </a:t>
            </a:r>
            <a:endParaRPr sz="2800" b="0" i="0" u="none" strike="noStrike" cap="none" dirty="0">
              <a:solidFill>
                <a:schemeClr val="lt2"/>
              </a:solidFill>
              <a:latin typeface="Calibri"/>
              <a:ea typeface="Calibri"/>
              <a:cs typeface="Calibri"/>
              <a:sym typeface="Calibri"/>
            </a:endParaRPr>
          </a:p>
        </p:txBody>
      </p:sp>
      <p:sp>
        <p:nvSpPr>
          <p:cNvPr id="5335" name="Google Shape;5335;p308"/>
          <p:cNvSpPr txBox="1"/>
          <p:nvPr/>
        </p:nvSpPr>
        <p:spPr>
          <a:xfrm>
            <a:off x="3851920" y="2780928"/>
            <a:ext cx="5184576" cy="4032448"/>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2800" b="1" dirty="0">
                <a:solidFill>
                  <a:srgbClr val="00FF00"/>
                </a:solidFill>
                <a:latin typeface="Calibri"/>
                <a:ea typeface="Calibri"/>
                <a:cs typeface="Calibri"/>
                <a:sym typeface="Calibri"/>
              </a:rPr>
              <a:t>La </a:t>
            </a:r>
            <a:r>
              <a:rPr lang="en-US" sz="2800" b="1" dirty="0" err="1">
                <a:solidFill>
                  <a:srgbClr val="00FF00"/>
                </a:solidFill>
                <a:latin typeface="Calibri"/>
                <a:ea typeface="Calibri"/>
                <a:cs typeface="Calibri"/>
                <a:sym typeface="Calibri"/>
              </a:rPr>
              <a:t>foi</a:t>
            </a:r>
            <a:r>
              <a:rPr lang="en-US" sz="2800" b="1" dirty="0">
                <a:solidFill>
                  <a:srgbClr val="00FF00"/>
                </a:solidFill>
                <a:latin typeface="Calibri"/>
                <a:ea typeface="Calibri"/>
                <a:cs typeface="Calibri"/>
                <a:sym typeface="Calibri"/>
              </a:rPr>
              <a:t> ne </a:t>
            </a:r>
            <a:r>
              <a:rPr lang="en-US" sz="2800" b="1" dirty="0" err="1">
                <a:solidFill>
                  <a:srgbClr val="00FF00"/>
                </a:solidFill>
                <a:latin typeface="Calibri"/>
                <a:ea typeface="Calibri"/>
                <a:cs typeface="Calibri"/>
                <a:sym typeface="Calibri"/>
              </a:rPr>
              <a:t>suffit</a:t>
            </a:r>
            <a:r>
              <a:rPr lang="en-US" sz="2800" b="1" dirty="0">
                <a:solidFill>
                  <a:srgbClr val="00FF00"/>
                </a:solidFill>
                <a:latin typeface="Calibri"/>
                <a:ea typeface="Calibri"/>
                <a:cs typeface="Calibri"/>
                <a:sym typeface="Calibri"/>
              </a:rPr>
              <a:t> pas. </a:t>
            </a:r>
            <a:endParaRPr dirty="0"/>
          </a:p>
          <a:p>
            <a:pPr marL="0" marR="0" lvl="0" indent="0" algn="r" rtl="0">
              <a:spcBef>
                <a:spcPts val="0"/>
              </a:spcBef>
              <a:spcAft>
                <a:spcPts val="0"/>
              </a:spcAft>
              <a:buNone/>
            </a:pPr>
            <a:r>
              <a:rPr lang="en-US" sz="2800" b="1" dirty="0" err="1">
                <a:solidFill>
                  <a:srgbClr val="00FF00"/>
                </a:solidFill>
                <a:latin typeface="Calibri"/>
                <a:ea typeface="Calibri"/>
                <a:cs typeface="Calibri"/>
                <a:sym typeface="Calibri"/>
              </a:rPr>
              <a:t>Vous</a:t>
            </a:r>
            <a:r>
              <a:rPr lang="en-US" sz="2800" b="1" dirty="0">
                <a:solidFill>
                  <a:srgbClr val="00FF00"/>
                </a:solidFill>
                <a:latin typeface="Calibri"/>
                <a:ea typeface="Calibri"/>
                <a:cs typeface="Calibri"/>
                <a:sym typeface="Calibri"/>
              </a:rPr>
              <a:t> ne </a:t>
            </a:r>
            <a:r>
              <a:rPr lang="en-US" sz="2800" b="1" dirty="0" err="1">
                <a:solidFill>
                  <a:srgbClr val="00FF00"/>
                </a:solidFill>
                <a:latin typeface="Calibri"/>
                <a:ea typeface="Calibri"/>
                <a:cs typeface="Calibri"/>
                <a:sym typeface="Calibri"/>
              </a:rPr>
              <a:t>devez</a:t>
            </a:r>
            <a:r>
              <a:rPr lang="en-US" sz="2800" b="1" dirty="0">
                <a:solidFill>
                  <a:srgbClr val="00FF00"/>
                </a:solidFill>
                <a:latin typeface="Calibri"/>
                <a:ea typeface="Calibri"/>
                <a:cs typeface="Calibri"/>
                <a:sym typeface="Calibri"/>
              </a:rPr>
              <a:t> pas </a:t>
            </a:r>
            <a:endParaRPr dirty="0"/>
          </a:p>
          <a:p>
            <a:pPr marL="0" marR="0" lvl="0" indent="0" algn="r" rtl="0">
              <a:spcBef>
                <a:spcPts val="0"/>
              </a:spcBef>
              <a:spcAft>
                <a:spcPts val="0"/>
              </a:spcAft>
              <a:buNone/>
            </a:pPr>
            <a:r>
              <a:rPr lang="en-US" sz="2800" b="1" dirty="0">
                <a:solidFill>
                  <a:srgbClr val="00FF00"/>
                </a:solidFill>
                <a:latin typeface="Calibri"/>
                <a:ea typeface="Calibri"/>
                <a:cs typeface="Calibri"/>
                <a:sym typeface="Calibri"/>
              </a:rPr>
              <a:t>manger </a:t>
            </a:r>
            <a:r>
              <a:rPr lang="en-US" sz="2800" b="1" dirty="0" err="1">
                <a:solidFill>
                  <a:srgbClr val="00FF00"/>
                </a:solidFill>
                <a:latin typeface="Calibri"/>
                <a:ea typeface="Calibri"/>
                <a:cs typeface="Calibri"/>
                <a:sym typeface="Calibri"/>
              </a:rPr>
              <a:t>certains</a:t>
            </a:r>
            <a:r>
              <a:rPr lang="en-US" sz="2800" b="1" dirty="0">
                <a:solidFill>
                  <a:srgbClr val="00FF00"/>
                </a:solidFill>
                <a:latin typeface="Calibri"/>
                <a:ea typeface="Calibri"/>
                <a:cs typeface="Calibri"/>
                <a:sym typeface="Calibri"/>
              </a:rPr>
              <a:t> </a:t>
            </a:r>
            <a:endParaRPr dirty="0"/>
          </a:p>
          <a:p>
            <a:pPr marL="0" marR="0" lvl="0" indent="0" algn="r" rtl="0">
              <a:spcBef>
                <a:spcPts val="0"/>
              </a:spcBef>
              <a:spcAft>
                <a:spcPts val="0"/>
              </a:spcAft>
              <a:buNone/>
            </a:pPr>
            <a:r>
              <a:rPr lang="en-US" sz="2800" b="1" dirty="0">
                <a:solidFill>
                  <a:srgbClr val="00FF00"/>
                </a:solidFill>
                <a:latin typeface="Calibri"/>
                <a:ea typeface="Calibri"/>
                <a:cs typeface="Calibri"/>
                <a:sym typeface="Calibri"/>
              </a:rPr>
              <a:t>aliments, </a:t>
            </a:r>
            <a:r>
              <a:rPr lang="en-US" sz="2800" b="1" dirty="0" err="1">
                <a:solidFill>
                  <a:srgbClr val="00FF00"/>
                </a:solidFill>
                <a:latin typeface="Calibri"/>
                <a:ea typeface="Calibri"/>
                <a:cs typeface="Calibri"/>
                <a:sym typeface="Calibri"/>
              </a:rPr>
              <a:t>traitez</a:t>
            </a:r>
            <a:r>
              <a:rPr lang="en-US" sz="2800" b="1" dirty="0">
                <a:solidFill>
                  <a:srgbClr val="00FF00"/>
                </a:solidFill>
                <a:latin typeface="Calibri"/>
                <a:ea typeface="Calibri"/>
                <a:cs typeface="Calibri"/>
                <a:sym typeface="Calibri"/>
              </a:rPr>
              <a:t> </a:t>
            </a:r>
            <a:endParaRPr dirty="0"/>
          </a:p>
          <a:p>
            <a:pPr marL="0" marR="0" lvl="0" indent="0" algn="r" rtl="0">
              <a:spcBef>
                <a:spcPts val="0"/>
              </a:spcBef>
              <a:spcAft>
                <a:spcPts val="0"/>
              </a:spcAft>
              <a:buNone/>
            </a:pPr>
            <a:r>
              <a:rPr lang="en-US" sz="2800" b="1" dirty="0" err="1">
                <a:solidFill>
                  <a:srgbClr val="00FF00"/>
                </a:solidFill>
                <a:latin typeface="Calibri"/>
                <a:ea typeface="Calibri"/>
                <a:cs typeface="Calibri"/>
                <a:sym typeface="Calibri"/>
              </a:rPr>
              <a:t>votre</a:t>
            </a:r>
            <a:r>
              <a:rPr lang="en-US" sz="2800" b="1" dirty="0">
                <a:solidFill>
                  <a:srgbClr val="00FF00"/>
                </a:solidFill>
                <a:latin typeface="Calibri"/>
                <a:ea typeface="Calibri"/>
                <a:cs typeface="Calibri"/>
                <a:sym typeface="Calibri"/>
              </a:rPr>
              <a:t> corps avec </a:t>
            </a:r>
            <a:endParaRPr dirty="0"/>
          </a:p>
          <a:p>
            <a:pPr marL="0" marR="0" lvl="0" indent="0" algn="r" rtl="0">
              <a:spcBef>
                <a:spcPts val="0"/>
              </a:spcBef>
              <a:spcAft>
                <a:spcPts val="0"/>
              </a:spcAft>
              <a:buNone/>
            </a:pPr>
            <a:r>
              <a:rPr lang="en-US" sz="2800" b="1" dirty="0" err="1">
                <a:solidFill>
                  <a:srgbClr val="00FF00"/>
                </a:solidFill>
                <a:latin typeface="Calibri"/>
                <a:ea typeface="Calibri"/>
                <a:cs typeface="Calibri"/>
                <a:sym typeface="Calibri"/>
              </a:rPr>
              <a:t>une</a:t>
            </a:r>
            <a:r>
              <a:rPr lang="en-US" sz="2800" b="1" dirty="0">
                <a:solidFill>
                  <a:srgbClr val="00FF00"/>
                </a:solidFill>
                <a:latin typeface="Calibri"/>
                <a:ea typeface="Calibri"/>
                <a:cs typeface="Calibri"/>
                <a:sym typeface="Calibri"/>
              </a:rPr>
              <a:t> </a:t>
            </a:r>
            <a:r>
              <a:rPr lang="en-US" sz="2800" b="1" dirty="0" err="1">
                <a:solidFill>
                  <a:srgbClr val="00FF00"/>
                </a:solidFill>
                <a:latin typeface="Calibri"/>
                <a:ea typeface="Calibri"/>
                <a:cs typeface="Calibri"/>
                <a:sym typeface="Calibri"/>
              </a:rPr>
              <a:t>sévérité</a:t>
            </a:r>
            <a:r>
              <a:rPr lang="en-US" sz="2800" b="1" dirty="0">
                <a:solidFill>
                  <a:srgbClr val="00FF00"/>
                </a:solidFill>
                <a:latin typeface="Calibri"/>
                <a:ea typeface="Calibri"/>
                <a:cs typeface="Calibri"/>
                <a:sym typeface="Calibri"/>
              </a:rPr>
              <a:t> </a:t>
            </a:r>
            <a:endParaRPr dirty="0"/>
          </a:p>
          <a:p>
            <a:pPr marL="0" marR="0" lvl="0" indent="0" algn="r" rtl="0">
              <a:spcBef>
                <a:spcPts val="0"/>
              </a:spcBef>
              <a:spcAft>
                <a:spcPts val="0"/>
              </a:spcAft>
              <a:buNone/>
            </a:pPr>
            <a:r>
              <a:rPr lang="en-US" sz="2800" b="1" dirty="0" err="1">
                <a:solidFill>
                  <a:srgbClr val="00FF00"/>
                </a:solidFill>
                <a:latin typeface="Calibri"/>
                <a:ea typeface="Calibri"/>
                <a:cs typeface="Calibri"/>
                <a:sym typeface="Calibri"/>
              </a:rPr>
              <a:t>ascétique</a:t>
            </a:r>
            <a:r>
              <a:rPr lang="en-US" sz="2800" b="1" dirty="0">
                <a:solidFill>
                  <a:srgbClr val="00FF00"/>
                </a:solidFill>
                <a:latin typeface="Calibri"/>
                <a:ea typeface="Calibri"/>
                <a:cs typeface="Calibri"/>
                <a:sym typeface="Calibri"/>
              </a:rPr>
              <a:t>, et </a:t>
            </a:r>
            <a:r>
              <a:rPr lang="en-US" sz="2800" b="1" dirty="0" err="1">
                <a:solidFill>
                  <a:srgbClr val="00FF00"/>
                </a:solidFill>
                <a:latin typeface="Calibri"/>
                <a:ea typeface="Calibri"/>
                <a:cs typeface="Calibri"/>
                <a:sym typeface="Calibri"/>
              </a:rPr>
              <a:t>observez</a:t>
            </a:r>
            <a:r>
              <a:rPr lang="en-US" sz="2800" b="1" dirty="0">
                <a:solidFill>
                  <a:srgbClr val="00FF00"/>
                </a:solidFill>
                <a:latin typeface="Calibri"/>
                <a:ea typeface="Calibri"/>
                <a:cs typeface="Calibri"/>
                <a:sym typeface="Calibri"/>
              </a:rPr>
              <a:t> </a:t>
            </a:r>
            <a:endParaRPr dirty="0"/>
          </a:p>
          <a:p>
            <a:pPr marL="0" marR="0" lvl="0" indent="0" algn="r" rtl="0">
              <a:spcBef>
                <a:spcPts val="0"/>
              </a:spcBef>
              <a:spcAft>
                <a:spcPts val="0"/>
              </a:spcAft>
              <a:buNone/>
            </a:pPr>
            <a:r>
              <a:rPr lang="en-US" sz="2800" b="1" dirty="0">
                <a:solidFill>
                  <a:srgbClr val="00FF00"/>
                </a:solidFill>
                <a:latin typeface="Calibri"/>
                <a:ea typeface="Calibri"/>
                <a:cs typeface="Calibri"/>
                <a:sym typeface="Calibri"/>
              </a:rPr>
              <a:t>des </a:t>
            </a:r>
            <a:r>
              <a:rPr lang="en-US" sz="2800" b="1" dirty="0" err="1">
                <a:solidFill>
                  <a:srgbClr val="00FF00"/>
                </a:solidFill>
                <a:latin typeface="Calibri"/>
                <a:ea typeface="Calibri"/>
                <a:cs typeface="Calibri"/>
                <a:sym typeface="Calibri"/>
              </a:rPr>
              <a:t>jours</a:t>
            </a:r>
            <a:r>
              <a:rPr lang="en-US" sz="2800" b="1" dirty="0">
                <a:solidFill>
                  <a:srgbClr val="00FF00"/>
                </a:solidFill>
                <a:latin typeface="Calibri"/>
                <a:ea typeface="Calibri"/>
                <a:cs typeface="Calibri"/>
                <a:sym typeface="Calibri"/>
              </a:rPr>
              <a:t> saints </a:t>
            </a:r>
            <a:r>
              <a:rPr lang="en-US" sz="2800" b="1" dirty="0" err="1">
                <a:solidFill>
                  <a:srgbClr val="00FF00"/>
                </a:solidFill>
                <a:latin typeface="Calibri"/>
                <a:ea typeface="Calibri"/>
                <a:cs typeface="Calibri"/>
                <a:sym typeface="Calibri"/>
              </a:rPr>
              <a:t>spéciaux</a:t>
            </a:r>
            <a:r>
              <a:rPr lang="en-US" sz="2800" b="1" dirty="0">
                <a:solidFill>
                  <a:srgbClr val="00FF00"/>
                </a:solidFill>
                <a:latin typeface="Calibri"/>
                <a:ea typeface="Calibri"/>
                <a:cs typeface="Calibri"/>
                <a:sym typeface="Calibri"/>
              </a:rPr>
              <a:t>, avec</a:t>
            </a:r>
            <a:r>
              <a:rPr lang="en-US" sz="2800" b="1" dirty="0">
                <a:solidFill>
                  <a:srgbClr val="FFFF00"/>
                </a:solidFill>
                <a:latin typeface="Calibri"/>
                <a:ea typeface="Calibri"/>
                <a:cs typeface="Calibri"/>
                <a:sym typeface="Calibri"/>
              </a:rPr>
              <a:t> </a:t>
            </a:r>
            <a:r>
              <a:rPr lang="en-US" sz="2800" b="1" dirty="0">
                <a:solidFill>
                  <a:srgbClr val="00FF00"/>
                </a:solidFill>
                <a:latin typeface="Calibri"/>
                <a:ea typeface="Calibri"/>
                <a:cs typeface="Calibri"/>
                <a:sym typeface="Calibri"/>
              </a:rPr>
              <a:t>des visions </a:t>
            </a:r>
            <a:r>
              <a:rPr lang="en-US" sz="2800" b="1" dirty="0" err="1">
                <a:solidFill>
                  <a:srgbClr val="00FF00"/>
                </a:solidFill>
                <a:latin typeface="Calibri"/>
                <a:ea typeface="Calibri"/>
                <a:cs typeface="Calibri"/>
                <a:sym typeface="Calibri"/>
              </a:rPr>
              <a:t>d’anges</a:t>
            </a:r>
            <a:r>
              <a:rPr lang="en-US" sz="2800" b="1" dirty="0">
                <a:solidFill>
                  <a:srgbClr val="00FF00"/>
                </a:solidFill>
                <a:latin typeface="Calibri"/>
                <a:ea typeface="Calibri"/>
                <a:cs typeface="Calibri"/>
                <a:sym typeface="Calibri"/>
              </a:rPr>
              <a:t> (Col 2:16-23).</a:t>
            </a:r>
            <a:endParaRPr sz="2800" b="0" i="0" u="none" strike="noStrike" cap="none" dirty="0">
              <a:solidFill>
                <a:srgbClr val="00FF00"/>
              </a:solidFill>
              <a:latin typeface="Calibri"/>
              <a:ea typeface="Calibri"/>
              <a:cs typeface="Calibri"/>
              <a:sym typeface="Calibri"/>
            </a:endParaRPr>
          </a:p>
        </p:txBody>
      </p:sp>
      <p:sp>
        <p:nvSpPr>
          <p:cNvPr id="5326" name="Google Shape;5326;p308"/>
          <p:cNvSpPr/>
          <p:nvPr/>
        </p:nvSpPr>
        <p:spPr>
          <a:xfrm>
            <a:off x="3668751" y="2750683"/>
            <a:ext cx="1711589" cy="828859"/>
          </a:xfrm>
          <a:prstGeom prst="rect">
            <a:avLst/>
          </a:prstGeom>
        </p:spPr>
        <p:txBody>
          <a:bodyPr>
            <a:prstTxWarp prst="textPlain">
              <a:avLst/>
            </a:prstTxWarp>
          </a:bodyPr>
          <a:lstStyle/>
          <a:p>
            <a:pPr lvl="0" algn="ctr"/>
            <a:r>
              <a:rPr b="0" i="0" dirty="0">
                <a:ln w="9525" cap="flat" cmpd="sng">
                  <a:solidFill>
                    <a:srgbClr val="000000"/>
                  </a:solidFill>
                  <a:prstDash val="solid"/>
                  <a:round/>
                  <a:headEnd type="none" w="sm" len="sm"/>
                  <a:tailEnd type="none" w="sm" len="sm"/>
                </a:ln>
                <a:solidFill>
                  <a:srgbClr val="FFFF00"/>
                </a:solidFill>
                <a:latin typeface="Arial Black"/>
              </a:rPr>
              <a:t>en Christ</a:t>
            </a:r>
          </a:p>
        </p:txBody>
      </p:sp>
    </p:spTree>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Shape 5339"/>
        <p:cNvGrpSpPr/>
        <p:nvPr/>
      </p:nvGrpSpPr>
      <p:grpSpPr>
        <a:xfrm>
          <a:off x="0" y="0"/>
          <a:ext cx="0" cy="0"/>
          <a:chOff x="0" y="0"/>
          <a:chExt cx="0" cy="0"/>
        </a:xfrm>
      </p:grpSpPr>
      <p:pic>
        <p:nvPicPr>
          <p:cNvPr id="5340" name="Google Shape;5340;p309" descr="Resurrection pic by Yoon Namsun.jpg"/>
          <p:cNvPicPr preferRelativeResize="0"/>
          <p:nvPr/>
        </p:nvPicPr>
        <p:blipFill rotWithShape="1">
          <a:blip r:embed="rId3">
            <a:alphaModFix/>
          </a:blip>
          <a:srcRect t="10100"/>
          <a:stretch/>
        </p:blipFill>
        <p:spPr>
          <a:xfrm>
            <a:off x="0" y="396"/>
            <a:ext cx="9144000" cy="6884988"/>
          </a:xfrm>
          <a:prstGeom prst="rect">
            <a:avLst/>
          </a:prstGeom>
          <a:noFill/>
          <a:ln>
            <a:noFill/>
          </a:ln>
        </p:spPr>
      </p:pic>
      <p:sp>
        <p:nvSpPr>
          <p:cNvPr id="5341" name="Google Shape;5341;p309"/>
          <p:cNvSpPr txBox="1"/>
          <p:nvPr/>
        </p:nvSpPr>
        <p:spPr>
          <a:xfrm>
            <a:off x="7236296" y="4653136"/>
            <a:ext cx="1619672"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009999"/>
                </a:solidFill>
                <a:latin typeface="Arial"/>
                <a:ea typeface="Arial"/>
                <a:cs typeface="Arial"/>
                <a:sym typeface="Arial"/>
              </a:rPr>
              <a:t>©</a:t>
            </a:r>
            <a:r>
              <a:rPr lang="en-US" sz="1200">
                <a:solidFill>
                  <a:srgbClr val="66CCFF"/>
                </a:solidFill>
                <a:latin typeface="Arial"/>
                <a:ea typeface="Arial"/>
                <a:cs typeface="Arial"/>
                <a:sym typeface="Arial"/>
              </a:rPr>
              <a:t> </a:t>
            </a:r>
            <a:r>
              <a:rPr lang="en-US" sz="1200" i="1">
                <a:solidFill>
                  <a:srgbClr val="009999"/>
                </a:solidFill>
                <a:latin typeface="Calibri"/>
                <a:ea typeface="Calibri"/>
                <a:cs typeface="Calibri"/>
                <a:sym typeface="Calibri"/>
              </a:rPr>
              <a:t>Yoon Nam Sun</a:t>
            </a:r>
            <a:endParaRPr sz="1200">
              <a:solidFill>
                <a:srgbClr val="009999"/>
              </a:solidFill>
              <a:latin typeface="Arial"/>
              <a:ea typeface="Arial"/>
              <a:cs typeface="Arial"/>
              <a:sym typeface="Arial"/>
            </a:endParaRPr>
          </a:p>
        </p:txBody>
      </p:sp>
      <p:sp>
        <p:nvSpPr>
          <p:cNvPr id="5342" name="Google Shape;5342;p309"/>
          <p:cNvSpPr txBox="1"/>
          <p:nvPr/>
        </p:nvSpPr>
        <p:spPr>
          <a:xfrm>
            <a:off x="0" y="5069502"/>
            <a:ext cx="9144000" cy="1815882"/>
          </a:xfrm>
          <a:prstGeom prst="rect">
            <a:avLst/>
          </a:prstGeom>
          <a:solidFill>
            <a:srgbClr val="00206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lt1"/>
                </a:solidFill>
                <a:latin typeface="Calibri"/>
                <a:ea typeface="Calibri"/>
                <a:cs typeface="Calibri"/>
                <a:sym typeface="Calibri"/>
              </a:rPr>
              <a:t>«  Ainsi donc, comme vous avez reçu le Seigneur Jésus Christ, marchez en lui, étant enracinés et fondés en lui, et affermis par la foi, d'après les instructions qui vous ont été données, et abondez en actions de grâces.  (Col 2:6-7)</a:t>
            </a:r>
            <a:endParaRPr sz="2800" b="1">
              <a:solidFill>
                <a:srgbClr val="FF0000"/>
              </a:solidFill>
              <a:latin typeface="Calibri"/>
              <a:ea typeface="Calibri"/>
              <a:cs typeface="Calibri"/>
              <a:sym typeface="Calibri"/>
            </a:endParaRPr>
          </a:p>
        </p:txBody>
      </p:sp>
      <p:pic>
        <p:nvPicPr>
          <p:cNvPr id="5343" name="Google Shape;5343;p309" descr="dove and sword large cropped.png"/>
          <p:cNvPicPr preferRelativeResize="0"/>
          <p:nvPr/>
        </p:nvPicPr>
        <p:blipFill rotWithShape="1">
          <a:blip r:embed="rId4">
            <a:alphaModFix/>
          </a:blip>
          <a:srcRect/>
          <a:stretch/>
        </p:blipFill>
        <p:spPr>
          <a:xfrm>
            <a:off x="5220072" y="2852936"/>
            <a:ext cx="983450" cy="1017658"/>
          </a:xfrm>
          <a:prstGeom prst="rect">
            <a:avLst/>
          </a:prstGeom>
          <a:noFill/>
          <a:ln>
            <a:noFill/>
          </a:ln>
        </p:spPr>
      </p:pic>
      <p:sp>
        <p:nvSpPr>
          <p:cNvPr id="5344" name="Google Shape;5344;p309"/>
          <p:cNvSpPr txBox="1"/>
          <p:nvPr/>
        </p:nvSpPr>
        <p:spPr>
          <a:xfrm>
            <a:off x="5724128" y="4005064"/>
            <a:ext cx="1872208"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6D6D6D"/>
                </a:solidFill>
                <a:latin typeface="Arial"/>
                <a:ea typeface="Arial"/>
                <a:cs typeface="Arial"/>
                <a:sym typeface="Arial"/>
              </a:rPr>
              <a:t>Dove and Bible</a:t>
            </a:r>
            <a:endParaRPr/>
          </a:p>
          <a:p>
            <a:pPr marL="0" marR="0" lvl="0" indent="0" algn="ctr" rtl="0">
              <a:spcBef>
                <a:spcPts val="0"/>
              </a:spcBef>
              <a:spcAft>
                <a:spcPts val="0"/>
              </a:spcAft>
              <a:buNone/>
            </a:pPr>
            <a:r>
              <a:rPr lang="en-US" sz="800">
                <a:solidFill>
                  <a:srgbClr val="6D6D6D"/>
                </a:solidFill>
                <a:latin typeface="Arial"/>
                <a:ea typeface="Arial"/>
                <a:cs typeface="Arial"/>
                <a:sym typeface="Arial"/>
              </a:rPr>
              <a:t>Microsoft clip art © 2013 </a:t>
            </a:r>
            <a:endParaRPr/>
          </a:p>
          <a:p>
            <a:pPr marL="0" marR="0" lvl="0" indent="0" algn="ctr" rtl="0">
              <a:spcBef>
                <a:spcPts val="0"/>
              </a:spcBef>
              <a:spcAft>
                <a:spcPts val="0"/>
              </a:spcAft>
              <a:buNone/>
            </a:pPr>
            <a:r>
              <a:rPr lang="en-US" sz="800">
                <a:solidFill>
                  <a:srgbClr val="6D6D6D"/>
                </a:solidFill>
                <a:latin typeface="Arial"/>
                <a:ea typeface="Arial"/>
                <a:cs typeface="Arial"/>
                <a:sym typeface="Arial"/>
              </a:rPr>
              <a:t>Microsoft Corporation. </a:t>
            </a:r>
            <a:endParaRPr sz="800">
              <a:solidFill>
                <a:srgbClr val="6D6D6D"/>
              </a:solidFill>
              <a:latin typeface="Arial"/>
              <a:ea typeface="Arial"/>
              <a:cs typeface="Arial"/>
              <a:sym typeface="Arial"/>
            </a:endParaRPr>
          </a:p>
        </p:txBody>
      </p:sp>
      <p:sp>
        <p:nvSpPr>
          <p:cNvPr id="5345" name="Google Shape;5345;p309"/>
          <p:cNvSpPr txBox="1"/>
          <p:nvPr/>
        </p:nvSpPr>
        <p:spPr>
          <a:xfrm>
            <a:off x="251520" y="-27384"/>
            <a:ext cx="8604448" cy="181584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chemeClr val="dk2"/>
                </a:solidFill>
                <a:latin typeface="Calibri"/>
                <a:ea typeface="Calibri"/>
                <a:cs typeface="Calibri"/>
                <a:sym typeface="Calibri"/>
              </a:rPr>
              <a:t>Non! Christ, </a:t>
            </a:r>
            <a:r>
              <a:rPr lang="en-US" sz="2800" b="1" dirty="0" err="1">
                <a:solidFill>
                  <a:schemeClr val="dk2"/>
                </a:solidFill>
                <a:latin typeface="Calibri"/>
                <a:ea typeface="Calibri"/>
                <a:cs typeface="Calibri"/>
                <a:sym typeface="Calibri"/>
              </a:rPr>
              <a:t>c'est</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suffisant</a:t>
            </a:r>
            <a:r>
              <a:rPr lang="en-US" sz="2800" b="1" dirty="0">
                <a:solidFill>
                  <a:schemeClr val="dk2"/>
                </a:solidFill>
                <a:latin typeface="Calibri"/>
                <a:ea typeface="Calibri"/>
                <a:cs typeface="Calibri"/>
                <a:sym typeface="Calibri"/>
              </a:rPr>
              <a:t>! La </a:t>
            </a:r>
            <a:r>
              <a:rPr lang="en-US" sz="2800" b="1" dirty="0" err="1">
                <a:solidFill>
                  <a:schemeClr val="dk2"/>
                </a:solidFill>
                <a:latin typeface="Calibri"/>
                <a:ea typeface="Calibri"/>
                <a:cs typeface="Calibri"/>
                <a:sym typeface="Calibri"/>
              </a:rPr>
              <a:t>foi</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suffit</a:t>
            </a:r>
            <a:r>
              <a:rPr lang="en-US" sz="2800" b="1" dirty="0">
                <a:solidFill>
                  <a:schemeClr val="dk2"/>
                </a:solidFill>
                <a:latin typeface="Calibri"/>
                <a:ea typeface="Calibri"/>
                <a:cs typeface="Calibri"/>
                <a:sym typeface="Calibri"/>
              </a:rPr>
              <a:t> !</a:t>
            </a:r>
            <a:endParaRPr dirty="0"/>
          </a:p>
          <a:p>
            <a:pPr marL="0" marR="0" lvl="0" indent="0" algn="ctr" rtl="0">
              <a:spcBef>
                <a:spcPts val="0"/>
              </a:spcBef>
              <a:spcAft>
                <a:spcPts val="0"/>
              </a:spcAft>
              <a:buNone/>
            </a:pPr>
            <a:r>
              <a:rPr lang="en-US" sz="2800" b="1" dirty="0">
                <a:solidFill>
                  <a:schemeClr val="dk2"/>
                </a:solidFill>
                <a:latin typeface="Calibri"/>
                <a:ea typeface="Calibri"/>
                <a:cs typeface="Calibri"/>
                <a:sym typeface="Calibri"/>
              </a:rPr>
              <a:t>Nous </a:t>
            </a:r>
            <a:r>
              <a:rPr lang="en-US" sz="2800" b="1" dirty="0" err="1">
                <a:solidFill>
                  <a:schemeClr val="dk2"/>
                </a:solidFill>
                <a:latin typeface="Calibri"/>
                <a:ea typeface="Calibri"/>
                <a:cs typeface="Calibri"/>
                <a:sym typeface="Calibri"/>
              </a:rPr>
              <a:t>sommes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remplis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en</a:t>
            </a:r>
            <a:r>
              <a:rPr lang="en-US" sz="2800" b="1" dirty="0">
                <a:solidFill>
                  <a:schemeClr val="dk2"/>
                </a:solidFill>
                <a:latin typeface="Calibri"/>
                <a:ea typeface="Calibri"/>
                <a:cs typeface="Calibri"/>
                <a:sym typeface="Calibri"/>
              </a:rPr>
              <a:t> Christ de la </a:t>
            </a:r>
            <a:r>
              <a:rPr lang="en-US" sz="2800" b="1" dirty="0" err="1">
                <a:solidFill>
                  <a:schemeClr val="dk2"/>
                </a:solidFill>
                <a:latin typeface="Calibri"/>
                <a:ea typeface="Calibri"/>
                <a:cs typeface="Calibri"/>
                <a:sym typeface="Calibri"/>
              </a:rPr>
              <a:t>plénitude</a:t>
            </a:r>
            <a:r>
              <a:rPr lang="en-US" sz="2800" b="1" dirty="0">
                <a:solidFill>
                  <a:schemeClr val="dk2"/>
                </a:solidFill>
                <a:latin typeface="Calibri"/>
                <a:ea typeface="Calibri"/>
                <a:cs typeface="Calibri"/>
                <a:sym typeface="Calibri"/>
              </a:rPr>
              <a:t> de Dieu !</a:t>
            </a:r>
            <a:endParaRPr dirty="0"/>
          </a:p>
          <a:p>
            <a:pPr marL="0" marR="0" lvl="0" indent="0" rtl="0">
              <a:spcBef>
                <a:spcPts val="0"/>
              </a:spcBef>
              <a:spcAft>
                <a:spcPts val="0"/>
              </a:spcAft>
              <a:buNone/>
            </a:pPr>
            <a:r>
              <a:rPr lang="en-US" sz="2800" b="1" dirty="0" smtClean="0">
                <a:solidFill>
                  <a:schemeClr val="dk2"/>
                </a:solidFill>
                <a:latin typeface="Calibri"/>
                <a:ea typeface="Calibri"/>
                <a:cs typeface="Calibri"/>
                <a:sym typeface="Calibri"/>
              </a:rPr>
              <a:t>                         En </a:t>
            </a:r>
            <a:r>
              <a:rPr lang="en-US" sz="2800" b="1" dirty="0">
                <a:solidFill>
                  <a:schemeClr val="dk2"/>
                </a:solidFill>
                <a:latin typeface="Calibri"/>
                <a:ea typeface="Calibri"/>
                <a:cs typeface="Calibri"/>
                <a:sym typeface="Calibri"/>
              </a:rPr>
              <a:t>Christ </a:t>
            </a:r>
            <a:r>
              <a:rPr lang="en-US" sz="2800" b="1" dirty="0" err="1">
                <a:solidFill>
                  <a:schemeClr val="dk2"/>
                </a:solidFill>
                <a:latin typeface="Calibri"/>
                <a:ea typeface="Calibri"/>
                <a:cs typeface="Calibri"/>
                <a:sym typeface="Calibri"/>
              </a:rPr>
              <a:t>sont</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cachés</a:t>
            </a:r>
            <a:r>
              <a:rPr lang="en-US" sz="2800" b="1" dirty="0">
                <a:solidFill>
                  <a:schemeClr val="dk2"/>
                </a:solidFill>
                <a:latin typeface="Calibri"/>
                <a:ea typeface="Calibri"/>
                <a:cs typeface="Calibri"/>
                <a:sym typeface="Calibri"/>
              </a:rPr>
              <a:t> </a:t>
            </a:r>
            <a:r>
              <a:rPr lang="en-US" sz="2800" b="1" dirty="0" err="1" smtClean="0">
                <a:solidFill>
                  <a:schemeClr val="dk2"/>
                </a:solidFill>
                <a:latin typeface="Calibri"/>
                <a:ea typeface="Calibri"/>
                <a:cs typeface="Calibri"/>
                <a:sym typeface="Calibri"/>
              </a:rPr>
              <a:t>tous</a:t>
            </a:r>
            <a:r>
              <a:rPr lang="en-US" sz="2800" b="1" dirty="0" smtClean="0">
                <a:solidFill>
                  <a:schemeClr val="dk2"/>
                </a:solidFill>
                <a:latin typeface="Calibri"/>
                <a:ea typeface="Calibri"/>
                <a:cs typeface="Calibri"/>
                <a:sym typeface="Calibri"/>
              </a:rPr>
              <a:t>       </a:t>
            </a:r>
            <a:endParaRPr dirty="0"/>
          </a:p>
          <a:p>
            <a:pPr marL="0" marR="0" lvl="0" indent="0" algn="ctr" rtl="0">
              <a:spcBef>
                <a:spcPts val="0"/>
              </a:spcBef>
              <a:spcAft>
                <a:spcPts val="0"/>
              </a:spcAft>
              <a:buNone/>
            </a:pPr>
            <a:r>
              <a:rPr lang="en-US" sz="2800" b="1" dirty="0">
                <a:solidFill>
                  <a:schemeClr val="dk2"/>
                </a:solidFill>
                <a:latin typeface="Calibri"/>
                <a:ea typeface="Calibri"/>
                <a:cs typeface="Calibri"/>
                <a:sym typeface="Calibri"/>
              </a:rPr>
              <a:t>les </a:t>
            </a:r>
            <a:r>
              <a:rPr lang="en-US" sz="2800" b="1" dirty="0" err="1">
                <a:solidFill>
                  <a:schemeClr val="dk2"/>
                </a:solidFill>
                <a:latin typeface="Calibri"/>
                <a:ea typeface="Calibri"/>
                <a:cs typeface="Calibri"/>
                <a:sym typeface="Calibri"/>
              </a:rPr>
              <a:t>trésors</a:t>
            </a:r>
            <a:r>
              <a:rPr lang="en-US" sz="2800" b="1" dirty="0">
                <a:solidFill>
                  <a:schemeClr val="dk2"/>
                </a:solidFill>
                <a:latin typeface="Calibri"/>
                <a:ea typeface="Calibri"/>
                <a:cs typeface="Calibri"/>
                <a:sym typeface="Calibri"/>
              </a:rPr>
              <a:t> de la </a:t>
            </a:r>
            <a:r>
              <a:rPr lang="en-US" sz="2800" b="1" dirty="0" err="1">
                <a:solidFill>
                  <a:schemeClr val="dk2"/>
                </a:solidFill>
                <a:latin typeface="Calibri"/>
                <a:ea typeface="Calibri"/>
                <a:cs typeface="Calibri"/>
                <a:sym typeface="Calibri"/>
              </a:rPr>
              <a:t>sagesse</a:t>
            </a:r>
            <a:r>
              <a:rPr lang="en-US" sz="2800" b="1" dirty="0">
                <a:solidFill>
                  <a:schemeClr val="dk2"/>
                </a:solidFill>
                <a:latin typeface="Calibri"/>
                <a:ea typeface="Calibri"/>
                <a:cs typeface="Calibri"/>
                <a:sym typeface="Calibri"/>
              </a:rPr>
              <a:t> et de la science. </a:t>
            </a:r>
            <a:endParaRPr sz="2800" b="1" dirty="0">
              <a:solidFill>
                <a:schemeClr val="dk2"/>
              </a:solidFill>
              <a:latin typeface="Calibri"/>
              <a:ea typeface="Calibri"/>
              <a:cs typeface="Calibri"/>
              <a:sym typeface="Calibri"/>
            </a:endParaRPr>
          </a:p>
        </p:txBody>
      </p:sp>
    </p:spTree>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5350"/>
        <p:cNvGrpSpPr/>
        <p:nvPr/>
      </p:nvGrpSpPr>
      <p:grpSpPr>
        <a:xfrm>
          <a:off x="0" y="0"/>
          <a:ext cx="0" cy="0"/>
          <a:chOff x="0" y="0"/>
          <a:chExt cx="0" cy="0"/>
        </a:xfrm>
      </p:grpSpPr>
      <p:sp>
        <p:nvSpPr>
          <p:cNvPr id="5351" name="Google Shape;5351;p310"/>
          <p:cNvSpPr txBox="1">
            <a:spLocks noGrp="1"/>
          </p:cNvSpPr>
          <p:nvPr>
            <p:ph type="title"/>
          </p:nvPr>
        </p:nvSpPr>
        <p:spPr>
          <a:xfrm>
            <a:off x="241176" y="1844824"/>
            <a:ext cx="8651304"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2800" b="1" dirty="0" err="1">
                <a:solidFill>
                  <a:srgbClr val="00FF00"/>
                </a:solidFill>
                <a:latin typeface="Calibri"/>
                <a:ea typeface="Calibri"/>
                <a:cs typeface="Calibri"/>
                <a:sym typeface="Calibri"/>
              </a:rPr>
              <a:t>Recevez</a:t>
            </a:r>
            <a:r>
              <a:rPr lang="en-US" sz="2800" b="1" dirty="0">
                <a:solidFill>
                  <a:srgbClr val="00FF00"/>
                </a:solidFill>
                <a:latin typeface="Calibri"/>
                <a:ea typeface="Calibri"/>
                <a:cs typeface="Calibri"/>
                <a:sym typeface="Calibri"/>
              </a:rPr>
              <a:t> Christ le Seigneur par la </a:t>
            </a:r>
            <a:r>
              <a:rPr lang="en-US" sz="2800" b="1" dirty="0" err="1">
                <a:solidFill>
                  <a:srgbClr val="00FF00"/>
                </a:solidFill>
                <a:latin typeface="Calibri"/>
                <a:ea typeface="Calibri"/>
                <a:cs typeface="Calibri"/>
                <a:sym typeface="Calibri"/>
              </a:rPr>
              <a:t>foi</a:t>
            </a:r>
            <a:r>
              <a:rPr lang="en-US" sz="2800" b="1" dirty="0">
                <a:solidFill>
                  <a:srgbClr val="00FF00"/>
                </a:solidFill>
                <a:latin typeface="Calibri"/>
                <a:ea typeface="Calibri"/>
                <a:cs typeface="Calibri"/>
                <a:sym typeface="Calibri"/>
              </a:rPr>
              <a:t> (2:6), </a:t>
            </a:r>
            <a:br>
              <a:rPr lang="en-US" sz="2800" b="1" dirty="0">
                <a:solidFill>
                  <a:srgbClr val="00FF00"/>
                </a:solidFill>
                <a:latin typeface="Calibri"/>
                <a:ea typeface="Calibri"/>
                <a:cs typeface="Calibri"/>
                <a:sym typeface="Calibri"/>
              </a:rPr>
            </a:br>
            <a:r>
              <a:rPr lang="en-US" sz="2800" b="1" dirty="0">
                <a:solidFill>
                  <a:srgbClr val="00FF00"/>
                </a:solidFill>
                <a:latin typeface="Calibri"/>
                <a:ea typeface="Calibri"/>
                <a:cs typeface="Calibri"/>
                <a:sym typeface="Calibri"/>
              </a:rPr>
              <a:t>car la </a:t>
            </a:r>
            <a:r>
              <a:rPr lang="en-US" sz="2800" b="1" dirty="0" err="1">
                <a:solidFill>
                  <a:srgbClr val="00FF00"/>
                </a:solidFill>
                <a:latin typeface="Calibri"/>
                <a:ea typeface="Calibri"/>
                <a:cs typeface="Calibri"/>
                <a:sym typeface="Calibri"/>
              </a:rPr>
              <a:t>sagesse</a:t>
            </a:r>
            <a:r>
              <a:rPr lang="en-US" sz="2800" b="1" dirty="0">
                <a:solidFill>
                  <a:srgbClr val="00FF00"/>
                </a:solidFill>
                <a:latin typeface="Calibri"/>
                <a:ea typeface="Calibri"/>
                <a:cs typeface="Calibri"/>
                <a:sym typeface="Calibri"/>
              </a:rPr>
              <a:t> (2:3) et la </a:t>
            </a:r>
            <a:r>
              <a:rPr lang="en-US" sz="2800" b="1" dirty="0" err="1">
                <a:solidFill>
                  <a:srgbClr val="00FF00"/>
                </a:solidFill>
                <a:latin typeface="Calibri"/>
                <a:ea typeface="Calibri"/>
                <a:cs typeface="Calibri"/>
                <a:sym typeface="Calibri"/>
              </a:rPr>
              <a:t>plénitude</a:t>
            </a:r>
            <a:r>
              <a:rPr lang="en-US" sz="2800" b="1" dirty="0">
                <a:solidFill>
                  <a:srgbClr val="00FF00"/>
                </a:solidFill>
                <a:latin typeface="Calibri"/>
                <a:ea typeface="Calibri"/>
                <a:cs typeface="Calibri"/>
                <a:sym typeface="Calibri"/>
              </a:rPr>
              <a:t> (2:9-10) de Dieu </a:t>
            </a:r>
            <a:r>
              <a:rPr lang="en-US" sz="2800" b="1" dirty="0" err="1">
                <a:solidFill>
                  <a:srgbClr val="00FF00"/>
                </a:solidFill>
                <a:latin typeface="Calibri"/>
                <a:ea typeface="Calibri"/>
                <a:cs typeface="Calibri"/>
                <a:sym typeface="Calibri"/>
              </a:rPr>
              <a:t>sont</a:t>
            </a:r>
            <a:r>
              <a:rPr lang="en-US" sz="2800" b="1" dirty="0">
                <a:solidFill>
                  <a:srgbClr val="00FF00"/>
                </a:solidFill>
                <a:latin typeface="Calibri"/>
                <a:ea typeface="Calibri"/>
                <a:cs typeface="Calibri"/>
                <a:sym typeface="Calibri"/>
              </a:rPr>
              <a:t> </a:t>
            </a:r>
            <a:r>
              <a:rPr lang="en-US" sz="2800" b="1" dirty="0" err="1">
                <a:solidFill>
                  <a:srgbClr val="00FF00"/>
                </a:solidFill>
                <a:latin typeface="Calibri"/>
                <a:ea typeface="Calibri"/>
                <a:cs typeface="Calibri"/>
                <a:sym typeface="Calibri"/>
              </a:rPr>
              <a:t>en</a:t>
            </a:r>
            <a:r>
              <a:rPr lang="en-US" sz="2800" b="1" dirty="0">
                <a:solidFill>
                  <a:srgbClr val="00FF00"/>
                </a:solidFill>
                <a:latin typeface="Calibri"/>
                <a:ea typeface="Calibri"/>
                <a:cs typeface="Calibri"/>
                <a:sym typeface="Calibri"/>
              </a:rPr>
              <a:t> Christ par la </a:t>
            </a:r>
            <a:r>
              <a:rPr lang="en-US" sz="2800" b="1" dirty="0" err="1">
                <a:solidFill>
                  <a:srgbClr val="00FF00"/>
                </a:solidFill>
                <a:latin typeface="Calibri"/>
                <a:ea typeface="Calibri"/>
                <a:cs typeface="Calibri"/>
                <a:sym typeface="Calibri"/>
              </a:rPr>
              <a:t>foi</a:t>
            </a:r>
            <a:r>
              <a:rPr lang="en-US" sz="2800" b="1" dirty="0">
                <a:solidFill>
                  <a:srgbClr val="00FF00"/>
                </a:solidFill>
                <a:latin typeface="Calibri"/>
                <a:ea typeface="Calibri"/>
                <a:cs typeface="Calibri"/>
                <a:sym typeface="Calibri"/>
              </a:rPr>
              <a:t>. </a:t>
            </a:r>
            <a:r>
              <a:rPr lang="en-US" sz="2800" b="1" dirty="0" err="1">
                <a:solidFill>
                  <a:srgbClr val="00FF00"/>
                </a:solidFill>
                <a:latin typeface="Calibri"/>
                <a:ea typeface="Calibri"/>
                <a:cs typeface="Calibri"/>
                <a:sym typeface="Calibri"/>
              </a:rPr>
              <a:t>Continuez</a:t>
            </a:r>
            <a:r>
              <a:rPr lang="en-US" sz="2800" b="1" dirty="0">
                <a:solidFill>
                  <a:srgbClr val="00FF00"/>
                </a:solidFill>
                <a:latin typeface="Calibri"/>
                <a:ea typeface="Calibri"/>
                <a:cs typeface="Calibri"/>
                <a:sym typeface="Calibri"/>
              </a:rPr>
              <a:t> à marcher </a:t>
            </a:r>
            <a:r>
              <a:rPr lang="en-US" sz="2800" b="1" dirty="0" err="1">
                <a:solidFill>
                  <a:srgbClr val="00FF00"/>
                </a:solidFill>
                <a:latin typeface="Calibri"/>
                <a:ea typeface="Calibri"/>
                <a:cs typeface="Calibri"/>
                <a:sym typeface="Calibri"/>
              </a:rPr>
              <a:t>en</a:t>
            </a:r>
            <a:r>
              <a:rPr lang="en-US" sz="2800" b="1" dirty="0">
                <a:solidFill>
                  <a:srgbClr val="00FF00"/>
                </a:solidFill>
                <a:latin typeface="Calibri"/>
                <a:ea typeface="Calibri"/>
                <a:cs typeface="Calibri"/>
                <a:sym typeface="Calibri"/>
              </a:rPr>
              <a:t> Christ. </a:t>
            </a:r>
            <a:r>
              <a:rPr lang="en-US" sz="2800" b="1" dirty="0" err="1">
                <a:solidFill>
                  <a:srgbClr val="00FF00"/>
                </a:solidFill>
                <a:latin typeface="Calibri"/>
                <a:ea typeface="Calibri"/>
                <a:cs typeface="Calibri"/>
                <a:sym typeface="Calibri"/>
              </a:rPr>
              <a:t>Continuez</a:t>
            </a:r>
            <a:r>
              <a:rPr lang="en-US" sz="2800" b="1" dirty="0">
                <a:solidFill>
                  <a:srgbClr val="00FF00"/>
                </a:solidFill>
                <a:latin typeface="Calibri"/>
                <a:ea typeface="Calibri"/>
                <a:cs typeface="Calibri"/>
                <a:sym typeface="Calibri"/>
              </a:rPr>
              <a:t> à </a:t>
            </a:r>
            <a:r>
              <a:rPr lang="en-US" sz="2800" b="1" dirty="0" err="1">
                <a:solidFill>
                  <a:srgbClr val="00FF00"/>
                </a:solidFill>
                <a:latin typeface="Calibri"/>
                <a:ea typeface="Calibri"/>
                <a:cs typeface="Calibri"/>
                <a:sym typeface="Calibri"/>
              </a:rPr>
              <a:t>être</a:t>
            </a:r>
            <a:r>
              <a:rPr lang="en-US" sz="2800" b="1" dirty="0">
                <a:solidFill>
                  <a:srgbClr val="00FF00"/>
                </a:solidFill>
                <a:latin typeface="Calibri"/>
                <a:ea typeface="Calibri"/>
                <a:cs typeface="Calibri"/>
                <a:sym typeface="Calibri"/>
              </a:rPr>
              <a:t> </a:t>
            </a:r>
            <a:r>
              <a:rPr lang="en-US" sz="2800" b="1" dirty="0" err="1">
                <a:solidFill>
                  <a:srgbClr val="00FF00"/>
                </a:solidFill>
                <a:latin typeface="Calibri"/>
                <a:ea typeface="Calibri"/>
                <a:cs typeface="Calibri"/>
                <a:sym typeface="Calibri"/>
              </a:rPr>
              <a:t>enraciné</a:t>
            </a:r>
            <a:r>
              <a:rPr lang="en-US" sz="2800" b="1" dirty="0">
                <a:solidFill>
                  <a:srgbClr val="00FF00"/>
                </a:solidFill>
                <a:latin typeface="Calibri"/>
                <a:ea typeface="Calibri"/>
                <a:cs typeface="Calibri"/>
                <a:sym typeface="Calibri"/>
              </a:rPr>
              <a:t> </a:t>
            </a:r>
            <a:r>
              <a:rPr lang="en-US" sz="2800" b="1" dirty="0">
                <a:solidFill>
                  <a:srgbClr val="66FF33"/>
                </a:solidFill>
                <a:latin typeface="Calibri"/>
                <a:ea typeface="Calibri"/>
                <a:cs typeface="Calibri"/>
                <a:sym typeface="Calibri"/>
              </a:rPr>
              <a:t>et </a:t>
            </a:r>
            <a:r>
              <a:rPr lang="en-US" sz="2800" b="1" dirty="0" err="1">
                <a:solidFill>
                  <a:srgbClr val="66FF33"/>
                </a:solidFill>
                <a:latin typeface="Calibri"/>
                <a:ea typeface="Calibri"/>
                <a:cs typeface="Calibri"/>
                <a:sym typeface="Calibri"/>
              </a:rPr>
              <a:t>fondé</a:t>
            </a:r>
            <a:r>
              <a:rPr lang="en-US" sz="2800" b="1" dirty="0">
                <a:solidFill>
                  <a:srgbClr val="66FF33"/>
                </a:solidFill>
                <a:latin typeface="Calibri"/>
                <a:ea typeface="Calibri"/>
                <a:cs typeface="Calibri"/>
                <a:sym typeface="Calibri"/>
              </a:rPr>
              <a:t> </a:t>
            </a:r>
            <a:r>
              <a:rPr lang="en-US" sz="2800" b="1" dirty="0" err="1">
                <a:solidFill>
                  <a:srgbClr val="66FF33"/>
                </a:solidFill>
                <a:latin typeface="Calibri"/>
                <a:ea typeface="Calibri"/>
                <a:cs typeface="Calibri"/>
                <a:sym typeface="Calibri"/>
              </a:rPr>
              <a:t>en</a:t>
            </a:r>
            <a:r>
              <a:rPr lang="en-US" sz="2800" b="1" dirty="0">
                <a:solidFill>
                  <a:srgbClr val="66FF33"/>
                </a:solidFill>
                <a:latin typeface="Calibri"/>
                <a:ea typeface="Calibri"/>
                <a:cs typeface="Calibri"/>
                <a:sym typeface="Calibri"/>
              </a:rPr>
              <a:t> Christ, et </a:t>
            </a:r>
            <a:r>
              <a:rPr lang="en-US" sz="2800" b="1" dirty="0" err="1">
                <a:solidFill>
                  <a:srgbClr val="66FF33"/>
                </a:solidFill>
                <a:latin typeface="Calibri"/>
                <a:ea typeface="Calibri"/>
                <a:cs typeface="Calibri"/>
                <a:sym typeface="Calibri"/>
              </a:rPr>
              <a:t>affermis</a:t>
            </a:r>
            <a:r>
              <a:rPr lang="en-US" sz="2800" b="1" dirty="0">
                <a:solidFill>
                  <a:srgbClr val="66FF33"/>
                </a:solidFill>
                <a:latin typeface="Calibri"/>
                <a:ea typeface="Calibri"/>
                <a:cs typeface="Calibri"/>
                <a:sym typeface="Calibri"/>
              </a:rPr>
              <a:t> par la </a:t>
            </a:r>
            <a:r>
              <a:rPr lang="en-US" sz="2800" b="1" dirty="0" err="1">
                <a:solidFill>
                  <a:srgbClr val="66FF33"/>
                </a:solidFill>
                <a:latin typeface="Calibri"/>
                <a:ea typeface="Calibri"/>
                <a:cs typeface="Calibri"/>
                <a:sym typeface="Calibri"/>
              </a:rPr>
              <a:t>foi</a:t>
            </a:r>
            <a:r>
              <a:rPr lang="en-US" sz="2800" b="1" dirty="0">
                <a:solidFill>
                  <a:srgbClr val="66FF33"/>
                </a:solidFill>
                <a:latin typeface="Calibri"/>
                <a:ea typeface="Calibri"/>
                <a:cs typeface="Calibri"/>
                <a:sym typeface="Calibri"/>
              </a:rPr>
              <a:t>, </a:t>
            </a:r>
            <a:r>
              <a:rPr lang="en-US" sz="2800" b="1" dirty="0" err="1">
                <a:solidFill>
                  <a:srgbClr val="66FF33"/>
                </a:solidFill>
                <a:latin typeface="Calibri"/>
                <a:ea typeface="Calibri"/>
                <a:cs typeface="Calibri"/>
                <a:sym typeface="Calibri"/>
              </a:rPr>
              <a:t>d'après</a:t>
            </a:r>
            <a:r>
              <a:rPr lang="en-US" sz="2800" b="1" dirty="0">
                <a:solidFill>
                  <a:srgbClr val="66FF33"/>
                </a:solidFill>
                <a:latin typeface="Calibri"/>
                <a:ea typeface="Calibri"/>
                <a:cs typeface="Calibri"/>
                <a:sym typeface="Calibri"/>
              </a:rPr>
              <a:t> les instructions d</a:t>
            </a:r>
            <a:r>
              <a:rPr lang="en-US" sz="2800" b="1" dirty="0">
                <a:solidFill>
                  <a:srgbClr val="00FF00"/>
                </a:solidFill>
                <a:latin typeface="Calibri"/>
                <a:ea typeface="Calibri"/>
                <a:cs typeface="Calibri"/>
                <a:sym typeface="Calibri"/>
              </a:rPr>
              <a:t>es </a:t>
            </a:r>
            <a:r>
              <a:rPr lang="en-US" sz="2800" b="1" dirty="0" err="1">
                <a:solidFill>
                  <a:srgbClr val="00FF00"/>
                </a:solidFill>
                <a:latin typeface="Calibri"/>
                <a:ea typeface="Calibri"/>
                <a:cs typeface="Calibri"/>
                <a:sym typeface="Calibri"/>
              </a:rPr>
              <a:t>apôtres</a:t>
            </a:r>
            <a:r>
              <a:rPr lang="en-US" sz="2800" b="1" dirty="0">
                <a:solidFill>
                  <a:srgbClr val="00FF00"/>
                </a:solidFill>
                <a:latin typeface="Calibri"/>
                <a:ea typeface="Calibri"/>
                <a:cs typeface="Calibri"/>
                <a:sym typeface="Calibri"/>
              </a:rPr>
              <a:t> </a:t>
            </a:r>
            <a:r>
              <a:rPr lang="en-US" sz="2800" b="1" dirty="0">
                <a:solidFill>
                  <a:srgbClr val="66FF33"/>
                </a:solidFill>
                <a:latin typeface="Calibri"/>
                <a:ea typeface="Calibri"/>
                <a:cs typeface="Calibri"/>
                <a:sym typeface="Calibri"/>
              </a:rPr>
              <a:t>qui </a:t>
            </a:r>
            <a:r>
              <a:rPr lang="en-US" sz="2800" b="1" dirty="0" err="1">
                <a:solidFill>
                  <a:srgbClr val="66FF33"/>
                </a:solidFill>
                <a:latin typeface="Calibri"/>
                <a:ea typeface="Calibri"/>
                <a:cs typeface="Calibri"/>
                <a:sym typeface="Calibri"/>
              </a:rPr>
              <a:t>vous</a:t>
            </a:r>
            <a:r>
              <a:rPr lang="en-US" sz="2800" b="1" dirty="0">
                <a:solidFill>
                  <a:srgbClr val="66FF33"/>
                </a:solidFill>
                <a:latin typeface="Calibri"/>
                <a:ea typeface="Calibri"/>
                <a:cs typeface="Calibri"/>
                <a:sym typeface="Calibri"/>
              </a:rPr>
              <a:t> </a:t>
            </a:r>
            <a:r>
              <a:rPr lang="en-US" sz="2800" b="1" dirty="0" err="1">
                <a:solidFill>
                  <a:srgbClr val="66FF33"/>
                </a:solidFill>
                <a:latin typeface="Calibri"/>
                <a:ea typeface="Calibri"/>
                <a:cs typeface="Calibri"/>
                <a:sym typeface="Calibri"/>
              </a:rPr>
              <a:t>ont</a:t>
            </a:r>
            <a:r>
              <a:rPr lang="en-US" sz="2800" b="1" dirty="0">
                <a:solidFill>
                  <a:srgbClr val="66FF33"/>
                </a:solidFill>
                <a:latin typeface="Calibri"/>
                <a:ea typeface="Calibri"/>
                <a:cs typeface="Calibri"/>
                <a:sym typeface="Calibri"/>
              </a:rPr>
              <a:t> </a:t>
            </a:r>
            <a:r>
              <a:rPr lang="en-US" sz="2800" b="1" dirty="0" err="1">
                <a:solidFill>
                  <a:srgbClr val="66FF33"/>
                </a:solidFill>
                <a:latin typeface="Calibri"/>
                <a:ea typeface="Calibri"/>
                <a:cs typeface="Calibri"/>
                <a:sym typeface="Calibri"/>
              </a:rPr>
              <a:t>été</a:t>
            </a:r>
            <a:r>
              <a:rPr lang="en-US" sz="2800" b="1" dirty="0">
                <a:solidFill>
                  <a:srgbClr val="66FF33"/>
                </a:solidFill>
                <a:latin typeface="Calibri"/>
                <a:ea typeface="Calibri"/>
                <a:cs typeface="Calibri"/>
                <a:sym typeface="Calibri"/>
              </a:rPr>
              <a:t> </a:t>
            </a:r>
            <a:r>
              <a:rPr lang="en-US" sz="2800" b="1" dirty="0" err="1">
                <a:solidFill>
                  <a:srgbClr val="66FF33"/>
                </a:solidFill>
                <a:latin typeface="Calibri"/>
                <a:ea typeface="Calibri"/>
                <a:cs typeface="Calibri"/>
                <a:sym typeface="Calibri"/>
              </a:rPr>
              <a:t>données</a:t>
            </a:r>
            <a:r>
              <a:rPr lang="en-US" sz="2800" b="1" dirty="0">
                <a:solidFill>
                  <a:srgbClr val="00FF00"/>
                </a:solidFill>
                <a:latin typeface="Calibri"/>
                <a:ea typeface="Calibri"/>
                <a:cs typeface="Calibri"/>
                <a:sym typeface="Calibri"/>
              </a:rPr>
              <a:t> </a:t>
            </a:r>
            <a:r>
              <a:rPr lang="en-US" sz="2800" b="1" dirty="0" err="1">
                <a:solidFill>
                  <a:srgbClr val="00FF00"/>
                </a:solidFill>
                <a:latin typeface="Calibri"/>
                <a:ea typeface="Calibri"/>
                <a:cs typeface="Calibri"/>
                <a:sym typeface="Calibri"/>
              </a:rPr>
              <a:t>quand</a:t>
            </a:r>
            <a:r>
              <a:rPr lang="en-US" sz="2800" b="1" dirty="0">
                <a:solidFill>
                  <a:srgbClr val="00FF00"/>
                </a:solidFill>
                <a:latin typeface="Calibri"/>
                <a:ea typeface="Calibri"/>
                <a:cs typeface="Calibri"/>
                <a:sym typeface="Calibri"/>
              </a:rPr>
              <a:t> </a:t>
            </a:r>
            <a:r>
              <a:rPr lang="en-US" sz="2800" b="1" dirty="0" err="1">
                <a:solidFill>
                  <a:srgbClr val="00FF00"/>
                </a:solidFill>
                <a:latin typeface="Calibri"/>
                <a:ea typeface="Calibri"/>
                <a:cs typeface="Calibri"/>
                <a:sym typeface="Calibri"/>
              </a:rPr>
              <a:t>vous</a:t>
            </a:r>
            <a:r>
              <a:rPr lang="en-US" sz="2800" b="1" dirty="0">
                <a:solidFill>
                  <a:srgbClr val="00FF00"/>
                </a:solidFill>
                <a:latin typeface="Calibri"/>
                <a:ea typeface="Calibri"/>
                <a:cs typeface="Calibri"/>
                <a:sym typeface="Calibri"/>
              </a:rPr>
              <a:t> </a:t>
            </a:r>
            <a:r>
              <a:rPr lang="en-US" sz="2800" b="1" dirty="0" err="1">
                <a:solidFill>
                  <a:srgbClr val="00FF00"/>
                </a:solidFill>
                <a:latin typeface="Calibri"/>
                <a:ea typeface="Calibri"/>
                <a:cs typeface="Calibri"/>
                <a:sym typeface="Calibri"/>
              </a:rPr>
              <a:t>avez</a:t>
            </a:r>
            <a:r>
              <a:rPr lang="en-US" sz="2800" b="1" dirty="0">
                <a:solidFill>
                  <a:srgbClr val="00FF00"/>
                </a:solidFill>
                <a:latin typeface="Calibri"/>
                <a:ea typeface="Calibri"/>
                <a:cs typeface="Calibri"/>
                <a:sym typeface="Calibri"/>
              </a:rPr>
              <a:t> </a:t>
            </a:r>
            <a:r>
              <a:rPr lang="en-US" sz="2800" b="1" dirty="0" err="1">
                <a:solidFill>
                  <a:srgbClr val="00FF00"/>
                </a:solidFill>
                <a:latin typeface="Calibri"/>
                <a:ea typeface="Calibri"/>
                <a:cs typeface="Calibri"/>
                <a:sym typeface="Calibri"/>
              </a:rPr>
              <a:t>reçu</a:t>
            </a:r>
            <a:r>
              <a:rPr lang="en-US" sz="2800" b="1" dirty="0">
                <a:solidFill>
                  <a:srgbClr val="00FF00"/>
                </a:solidFill>
                <a:latin typeface="Calibri"/>
                <a:ea typeface="Calibri"/>
                <a:cs typeface="Calibri"/>
                <a:sym typeface="Calibri"/>
              </a:rPr>
              <a:t> Christ. </a:t>
            </a:r>
            <a:br>
              <a:rPr lang="en-US" sz="2800" b="1" dirty="0">
                <a:solidFill>
                  <a:srgbClr val="00FF00"/>
                </a:solidFill>
                <a:latin typeface="Calibri"/>
                <a:ea typeface="Calibri"/>
                <a:cs typeface="Calibri"/>
                <a:sym typeface="Calibri"/>
              </a:rPr>
            </a:br>
            <a:r>
              <a:rPr lang="en-US" sz="2800" b="1" dirty="0" err="1">
                <a:solidFill>
                  <a:srgbClr val="00FF00"/>
                </a:solidFill>
                <a:latin typeface="Calibri"/>
                <a:ea typeface="Calibri"/>
                <a:cs typeface="Calibri"/>
                <a:sym typeface="Calibri"/>
              </a:rPr>
              <a:t>Continuez</a:t>
            </a:r>
            <a:r>
              <a:rPr lang="en-US" sz="2800" b="1" dirty="0">
                <a:solidFill>
                  <a:srgbClr val="00FF00"/>
                </a:solidFill>
                <a:latin typeface="Calibri"/>
                <a:ea typeface="Calibri"/>
                <a:cs typeface="Calibri"/>
                <a:sym typeface="Calibri"/>
              </a:rPr>
              <a:t> à </a:t>
            </a:r>
            <a:r>
              <a:rPr lang="en-US" sz="2800" b="1" dirty="0" err="1">
                <a:solidFill>
                  <a:srgbClr val="00FF00"/>
                </a:solidFill>
                <a:latin typeface="Calibri"/>
                <a:ea typeface="Calibri"/>
                <a:cs typeface="Calibri"/>
                <a:sym typeface="Calibri"/>
              </a:rPr>
              <a:t>abonder</a:t>
            </a:r>
            <a:r>
              <a:rPr lang="en-US" sz="2800" b="1" dirty="0">
                <a:solidFill>
                  <a:srgbClr val="00FF00"/>
                </a:solidFill>
                <a:latin typeface="Calibri"/>
                <a:ea typeface="Calibri"/>
                <a:cs typeface="Calibri"/>
                <a:sym typeface="Calibri"/>
              </a:rPr>
              <a:t> </a:t>
            </a:r>
            <a:r>
              <a:rPr lang="en-US" sz="2800" b="1" dirty="0" err="1">
                <a:solidFill>
                  <a:srgbClr val="66FF33"/>
                </a:solidFill>
                <a:latin typeface="Calibri"/>
                <a:ea typeface="Calibri"/>
                <a:cs typeface="Calibri"/>
                <a:sym typeface="Calibri"/>
              </a:rPr>
              <a:t>en</a:t>
            </a:r>
            <a:r>
              <a:rPr lang="en-US" sz="2800" b="1" dirty="0">
                <a:solidFill>
                  <a:srgbClr val="66FF33"/>
                </a:solidFill>
                <a:latin typeface="Calibri"/>
                <a:ea typeface="Calibri"/>
                <a:cs typeface="Calibri"/>
                <a:sym typeface="Calibri"/>
              </a:rPr>
              <a:t> actions de </a:t>
            </a:r>
            <a:r>
              <a:rPr lang="en-US" sz="2800" b="1" dirty="0" err="1">
                <a:solidFill>
                  <a:srgbClr val="66FF33"/>
                </a:solidFill>
                <a:latin typeface="Calibri"/>
                <a:ea typeface="Calibri"/>
                <a:cs typeface="Calibri"/>
                <a:sym typeface="Calibri"/>
              </a:rPr>
              <a:t>grâces</a:t>
            </a:r>
            <a:r>
              <a:rPr lang="en-US" sz="2800" b="1" dirty="0">
                <a:solidFill>
                  <a:srgbClr val="66FF33"/>
                </a:solidFill>
                <a:latin typeface="Calibri"/>
                <a:ea typeface="Calibri"/>
                <a:cs typeface="Calibri"/>
                <a:sym typeface="Calibri"/>
              </a:rPr>
              <a:t> </a:t>
            </a:r>
            <a:r>
              <a:rPr lang="en-US" sz="2800" b="1" dirty="0" err="1">
                <a:solidFill>
                  <a:srgbClr val="66FF33"/>
                </a:solidFill>
                <a:latin typeface="Calibri"/>
                <a:ea typeface="Calibri"/>
                <a:cs typeface="Calibri"/>
                <a:sym typeface="Calibri"/>
              </a:rPr>
              <a:t>en</a:t>
            </a:r>
            <a:r>
              <a:rPr lang="en-US" sz="2800" b="1" dirty="0">
                <a:solidFill>
                  <a:srgbClr val="66FF33"/>
                </a:solidFill>
                <a:latin typeface="Calibri"/>
                <a:ea typeface="Calibri"/>
                <a:cs typeface="Calibri"/>
                <a:sym typeface="Calibri"/>
              </a:rPr>
              <a:t> Christ</a:t>
            </a:r>
            <a:r>
              <a:rPr lang="en-US" sz="2800" b="1" dirty="0">
                <a:solidFill>
                  <a:srgbClr val="00FF00"/>
                </a:solidFill>
                <a:latin typeface="Calibri"/>
                <a:ea typeface="Calibri"/>
                <a:cs typeface="Calibri"/>
                <a:sym typeface="Calibri"/>
              </a:rPr>
              <a:t>.</a:t>
            </a:r>
            <a:r>
              <a:rPr lang="en-US" b="1" dirty="0">
                <a:solidFill>
                  <a:srgbClr val="00FF00"/>
                </a:solidFill>
              </a:rPr>
              <a:t/>
            </a:r>
            <a:br>
              <a:rPr lang="en-US" b="1" dirty="0">
                <a:solidFill>
                  <a:srgbClr val="00FF00"/>
                </a:solidFill>
              </a:rPr>
            </a:br>
            <a:r>
              <a:rPr lang="en-US" dirty="0">
                <a:solidFill>
                  <a:srgbClr val="66FF33"/>
                </a:solidFill>
              </a:rPr>
              <a:t/>
            </a:r>
            <a:br>
              <a:rPr lang="en-US" dirty="0">
                <a:solidFill>
                  <a:srgbClr val="66FF33"/>
                </a:solidFill>
              </a:rPr>
            </a:br>
            <a:endParaRPr dirty="0">
              <a:solidFill>
                <a:srgbClr val="66FF33"/>
              </a:solidFill>
            </a:endParaRPr>
          </a:p>
        </p:txBody>
      </p:sp>
      <p:sp>
        <p:nvSpPr>
          <p:cNvPr id="5352" name="Google Shape;5352;p310"/>
          <p:cNvSpPr txBox="1"/>
          <p:nvPr/>
        </p:nvSpPr>
        <p:spPr>
          <a:xfrm>
            <a:off x="107504" y="3573016"/>
            <a:ext cx="8892480" cy="307772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Prenez</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garde</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que</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personne</a:t>
            </a:r>
            <a:r>
              <a:rPr lang="en-US" sz="2800" b="1" dirty="0">
                <a:solidFill>
                  <a:schemeClr val="lt1"/>
                </a:solidFill>
                <a:latin typeface="Calibri"/>
                <a:ea typeface="Calibri"/>
                <a:cs typeface="Calibri"/>
                <a:sym typeface="Calibri"/>
              </a:rPr>
              <a:t> ne </a:t>
            </a:r>
            <a:r>
              <a:rPr lang="en-US" sz="2800" b="1" dirty="0" err="1">
                <a:solidFill>
                  <a:schemeClr val="lt1"/>
                </a:solidFill>
                <a:latin typeface="Calibri"/>
                <a:ea typeface="Calibri"/>
                <a:cs typeface="Calibri"/>
                <a:sym typeface="Calibri"/>
              </a:rPr>
              <a:t>fasse</a:t>
            </a:r>
            <a:r>
              <a:rPr lang="en-US" sz="2800" b="1" dirty="0">
                <a:solidFill>
                  <a:schemeClr val="lt1"/>
                </a:solidFill>
                <a:latin typeface="Calibri"/>
                <a:ea typeface="Calibri"/>
                <a:cs typeface="Calibri"/>
                <a:sym typeface="Calibri"/>
              </a:rPr>
              <a:t> de </a:t>
            </a:r>
            <a:r>
              <a:rPr lang="en-US" sz="2800" b="1" dirty="0" err="1">
                <a:solidFill>
                  <a:schemeClr val="lt1"/>
                </a:solidFill>
                <a:latin typeface="Calibri"/>
                <a:ea typeface="Calibri"/>
                <a:cs typeface="Calibri"/>
                <a:sym typeface="Calibri"/>
              </a:rPr>
              <a:t>vous</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sa</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proie</a:t>
            </a:r>
            <a:r>
              <a:rPr lang="en-US" sz="2800" b="1"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b="1" dirty="0">
                <a:solidFill>
                  <a:schemeClr val="lt1"/>
                </a:solidFill>
                <a:latin typeface="Calibri"/>
                <a:ea typeface="Calibri"/>
                <a:cs typeface="Calibri"/>
                <a:sym typeface="Calibri"/>
              </a:rPr>
              <a:t>par la </a:t>
            </a:r>
            <a:r>
              <a:rPr lang="en-US" sz="2800" b="1" dirty="0" err="1">
                <a:solidFill>
                  <a:schemeClr val="lt1"/>
                </a:solidFill>
                <a:latin typeface="Calibri"/>
                <a:ea typeface="Calibri"/>
                <a:cs typeface="Calibri"/>
                <a:sym typeface="Calibri"/>
              </a:rPr>
              <a:t>philosophie</a:t>
            </a:r>
            <a:r>
              <a:rPr lang="en-US" sz="2800" b="1" dirty="0">
                <a:solidFill>
                  <a:schemeClr val="lt1"/>
                </a:solidFill>
                <a:latin typeface="Calibri"/>
                <a:ea typeface="Calibri"/>
                <a:cs typeface="Calibri"/>
                <a:sym typeface="Calibri"/>
              </a:rPr>
              <a:t> et par </a:t>
            </a:r>
            <a:r>
              <a:rPr lang="en-US" sz="2800" b="1" dirty="0" err="1">
                <a:solidFill>
                  <a:schemeClr val="lt1"/>
                </a:solidFill>
                <a:latin typeface="Calibri"/>
                <a:ea typeface="Calibri"/>
                <a:cs typeface="Calibri"/>
                <a:sym typeface="Calibri"/>
              </a:rPr>
              <a:t>une</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vaine</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tromperie</a:t>
            </a:r>
            <a:r>
              <a:rPr lang="en-US" sz="2800" b="1" dirty="0">
                <a:solidFill>
                  <a:schemeClr val="lt1"/>
                </a:solidFill>
                <a:latin typeface="Calibri"/>
                <a:ea typeface="Calibri"/>
                <a:cs typeface="Calibri"/>
                <a:sym typeface="Calibri"/>
              </a:rPr>
              <a:t>,</a:t>
            </a:r>
            <a:endParaRPr dirty="0"/>
          </a:p>
          <a:p>
            <a:pPr marL="0" marR="0" lvl="0" indent="0" algn="ctr" rtl="0">
              <a:spcBef>
                <a:spcPts val="0"/>
              </a:spcBef>
              <a:spcAft>
                <a:spcPts val="0"/>
              </a:spcAft>
              <a:buNone/>
            </a:pP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s'appuyant</a:t>
            </a:r>
            <a:r>
              <a:rPr lang="en-US" sz="2800" b="1" dirty="0">
                <a:solidFill>
                  <a:schemeClr val="lt1"/>
                </a:solidFill>
                <a:latin typeface="Calibri"/>
                <a:ea typeface="Calibri"/>
                <a:cs typeface="Calibri"/>
                <a:sym typeface="Calibri"/>
              </a:rPr>
              <a:t> </a:t>
            </a:r>
            <a:r>
              <a:rPr lang="en-US" sz="2800" b="1" dirty="0" err="1">
                <a:solidFill>
                  <a:schemeClr val="lt1"/>
                </a:solidFill>
                <a:latin typeface="Calibri"/>
                <a:ea typeface="Calibri"/>
                <a:cs typeface="Calibri"/>
                <a:sym typeface="Calibri"/>
              </a:rPr>
              <a:t>sur</a:t>
            </a:r>
            <a:r>
              <a:rPr lang="en-US" sz="2800" b="1" dirty="0">
                <a:solidFill>
                  <a:schemeClr val="lt1"/>
                </a:solidFill>
                <a:latin typeface="Calibri"/>
                <a:ea typeface="Calibri"/>
                <a:cs typeface="Calibri"/>
                <a:sym typeface="Calibri"/>
              </a:rPr>
              <a:t> la tradition des </a:t>
            </a:r>
            <a:r>
              <a:rPr lang="en-US" sz="2800" b="1" dirty="0" err="1">
                <a:solidFill>
                  <a:schemeClr val="lt1"/>
                </a:solidFill>
                <a:latin typeface="Calibri"/>
                <a:ea typeface="Calibri"/>
                <a:cs typeface="Calibri"/>
                <a:sym typeface="Calibri"/>
              </a:rPr>
              <a:t>hommes</a:t>
            </a:r>
            <a:r>
              <a:rPr lang="en-US" sz="2800" b="1"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b="1" dirty="0" err="1">
                <a:solidFill>
                  <a:schemeClr val="lt1"/>
                </a:solidFill>
                <a:latin typeface="Calibri"/>
                <a:ea typeface="Calibri"/>
                <a:cs typeface="Calibri"/>
                <a:sym typeface="Calibri"/>
              </a:rPr>
              <a:t>sur</a:t>
            </a:r>
            <a:r>
              <a:rPr lang="en-US" sz="2800" b="1" dirty="0">
                <a:solidFill>
                  <a:schemeClr val="lt1"/>
                </a:solidFill>
                <a:latin typeface="Calibri"/>
                <a:ea typeface="Calibri"/>
                <a:cs typeface="Calibri"/>
                <a:sym typeface="Calibri"/>
              </a:rPr>
              <a:t> les rudiments du monde, et non </a:t>
            </a:r>
            <a:r>
              <a:rPr lang="en-US" sz="2800" b="1" dirty="0" err="1">
                <a:solidFill>
                  <a:schemeClr val="lt1"/>
                </a:solidFill>
                <a:latin typeface="Calibri"/>
                <a:ea typeface="Calibri"/>
                <a:cs typeface="Calibri"/>
                <a:sym typeface="Calibri"/>
              </a:rPr>
              <a:t>sur</a:t>
            </a:r>
            <a:r>
              <a:rPr lang="en-US" sz="2800" b="1" dirty="0">
                <a:solidFill>
                  <a:schemeClr val="lt1"/>
                </a:solidFill>
                <a:latin typeface="Calibri"/>
                <a:ea typeface="Calibri"/>
                <a:cs typeface="Calibri"/>
                <a:sym typeface="Calibri"/>
              </a:rPr>
              <a:t> Christ » Col 2:8</a:t>
            </a:r>
            <a:endParaRPr dirty="0"/>
          </a:p>
          <a:p>
            <a:pPr marL="0" marR="0" lvl="0" indent="0" algn="ctr" rtl="0">
              <a:spcBef>
                <a:spcPts val="0"/>
              </a:spcBef>
              <a:spcAft>
                <a:spcPts val="0"/>
              </a:spcAft>
              <a:buNone/>
            </a:pPr>
            <a:endParaRPr lang="en-US" sz="1000" b="1" dirty="0" smtClean="0">
              <a:solidFill>
                <a:schemeClr val="lt1"/>
              </a:solidFill>
              <a:latin typeface="Calibri" pitchFamily="34" charset="0"/>
              <a:ea typeface="Calibri"/>
              <a:cs typeface="Calibri" pitchFamily="34" charset="0"/>
              <a:sym typeface="Calibri"/>
            </a:endParaRPr>
          </a:p>
          <a:p>
            <a:pPr marL="0" marR="0" lvl="0" indent="0" algn="ctr" rtl="0">
              <a:spcBef>
                <a:spcPts val="0"/>
              </a:spcBef>
              <a:spcAft>
                <a:spcPts val="0"/>
              </a:spcAft>
              <a:buNone/>
            </a:pPr>
            <a:r>
              <a:rPr lang="en-US" sz="2400" b="1" dirty="0" smtClean="0">
                <a:solidFill>
                  <a:schemeClr val="lt1"/>
                </a:solidFill>
                <a:latin typeface="Calibri" pitchFamily="34" charset="0"/>
                <a:ea typeface="Calibri"/>
                <a:cs typeface="Calibri" pitchFamily="34" charset="0"/>
                <a:sym typeface="Calibri"/>
              </a:rPr>
              <a:t>(</a:t>
            </a:r>
            <a:r>
              <a:rPr lang="en-US" sz="2400" b="1" dirty="0" err="1">
                <a:solidFill>
                  <a:schemeClr val="lt1"/>
                </a:solidFill>
                <a:latin typeface="Calibri" pitchFamily="34" charset="0"/>
                <a:ea typeface="Calibri"/>
                <a:cs typeface="Calibri" pitchFamily="34" charset="0"/>
                <a:sym typeface="Calibri"/>
              </a:rPr>
              <a:t>Prenez</a:t>
            </a:r>
            <a:r>
              <a:rPr lang="en-US" sz="2400" b="1" dirty="0">
                <a:solidFill>
                  <a:schemeClr val="lt1"/>
                </a:solidFill>
                <a:latin typeface="Calibri" pitchFamily="34" charset="0"/>
                <a:ea typeface="Calibri"/>
                <a:cs typeface="Calibri" pitchFamily="34" charset="0"/>
                <a:sym typeface="Calibri"/>
              </a:rPr>
              <a:t> </a:t>
            </a:r>
            <a:r>
              <a:rPr lang="en-US" sz="2400" b="1" dirty="0" err="1">
                <a:solidFill>
                  <a:schemeClr val="lt1"/>
                </a:solidFill>
                <a:latin typeface="Calibri" pitchFamily="34" charset="0"/>
                <a:ea typeface="Calibri"/>
                <a:cs typeface="Calibri" pitchFamily="34" charset="0"/>
                <a:sym typeface="Calibri"/>
              </a:rPr>
              <a:t>garde</a:t>
            </a:r>
            <a:r>
              <a:rPr lang="en-US" sz="2400" b="1" dirty="0">
                <a:solidFill>
                  <a:schemeClr val="lt1"/>
                </a:solidFill>
                <a:latin typeface="Calibri" pitchFamily="34" charset="0"/>
                <a:ea typeface="Calibri"/>
                <a:cs typeface="Calibri" pitchFamily="34" charset="0"/>
                <a:sym typeface="Calibri"/>
              </a:rPr>
              <a:t> </a:t>
            </a:r>
            <a:r>
              <a:rPr lang="en-US" sz="2400" b="1" dirty="0" err="1">
                <a:solidFill>
                  <a:schemeClr val="lt1"/>
                </a:solidFill>
                <a:latin typeface="Calibri" pitchFamily="34" charset="0"/>
                <a:ea typeface="Calibri"/>
                <a:cs typeface="Calibri" pitchFamily="34" charset="0"/>
                <a:sym typeface="Calibri"/>
              </a:rPr>
              <a:t>que</a:t>
            </a:r>
            <a:r>
              <a:rPr lang="en-US" sz="2400" b="1" dirty="0">
                <a:solidFill>
                  <a:schemeClr val="lt1"/>
                </a:solidFill>
                <a:latin typeface="Calibri" pitchFamily="34" charset="0"/>
                <a:ea typeface="Calibri"/>
                <a:cs typeface="Calibri" pitchFamily="34" charset="0"/>
                <a:sym typeface="Calibri"/>
              </a:rPr>
              <a:t> </a:t>
            </a:r>
            <a:r>
              <a:rPr lang="en-US" sz="2400" b="1" dirty="0" err="1">
                <a:solidFill>
                  <a:schemeClr val="lt1"/>
                </a:solidFill>
                <a:latin typeface="Calibri" pitchFamily="34" charset="0"/>
                <a:ea typeface="Calibri"/>
                <a:cs typeface="Calibri" pitchFamily="34" charset="0"/>
                <a:sym typeface="Calibri"/>
              </a:rPr>
              <a:t>celui</a:t>
            </a:r>
            <a:r>
              <a:rPr lang="en-US" sz="2400" b="1" dirty="0">
                <a:solidFill>
                  <a:schemeClr val="lt1"/>
                </a:solidFill>
                <a:latin typeface="Calibri" pitchFamily="34" charset="0"/>
                <a:ea typeface="Calibri"/>
                <a:cs typeface="Calibri" pitchFamily="34" charset="0"/>
                <a:sym typeface="Calibri"/>
              </a:rPr>
              <a:t> qui </a:t>
            </a:r>
            <a:r>
              <a:rPr lang="en-US" sz="2400" b="1" dirty="0" err="1">
                <a:solidFill>
                  <a:schemeClr val="lt1"/>
                </a:solidFill>
                <a:latin typeface="Calibri" pitchFamily="34" charset="0"/>
                <a:ea typeface="Calibri"/>
                <a:cs typeface="Calibri" pitchFamily="34" charset="0"/>
                <a:sym typeface="Calibri"/>
              </a:rPr>
              <a:t>disent</a:t>
            </a:r>
            <a:r>
              <a:rPr lang="en-US" sz="2400" b="1" dirty="0">
                <a:solidFill>
                  <a:schemeClr val="lt1"/>
                </a:solidFill>
                <a:latin typeface="Calibri" pitchFamily="34" charset="0"/>
                <a:ea typeface="Calibri"/>
                <a:cs typeface="Calibri" pitchFamily="34" charset="0"/>
                <a:sym typeface="Calibri"/>
              </a:rPr>
              <a:t> </a:t>
            </a:r>
            <a:r>
              <a:rPr lang="en-US" sz="2400" b="1" dirty="0" err="1">
                <a:solidFill>
                  <a:schemeClr val="lt1"/>
                </a:solidFill>
                <a:latin typeface="Calibri" pitchFamily="34" charset="0"/>
                <a:ea typeface="Calibri"/>
                <a:cs typeface="Calibri" pitchFamily="34" charset="0"/>
                <a:sym typeface="Calibri"/>
              </a:rPr>
              <a:t>que</a:t>
            </a:r>
            <a:r>
              <a:rPr lang="en-US" sz="2400" b="1" dirty="0">
                <a:solidFill>
                  <a:schemeClr val="lt1"/>
                </a:solidFill>
                <a:latin typeface="Calibri" pitchFamily="34" charset="0"/>
                <a:ea typeface="Calibri"/>
                <a:cs typeface="Calibri" pitchFamily="34" charset="0"/>
                <a:sym typeface="Calibri"/>
              </a:rPr>
              <a:t> Christ ne </a:t>
            </a:r>
            <a:r>
              <a:rPr lang="en-US" sz="2400" b="1" dirty="0" err="1">
                <a:solidFill>
                  <a:schemeClr val="lt1"/>
                </a:solidFill>
                <a:latin typeface="Calibri" pitchFamily="34" charset="0"/>
                <a:ea typeface="Calibri"/>
                <a:cs typeface="Calibri" pitchFamily="34" charset="0"/>
                <a:sym typeface="Calibri"/>
              </a:rPr>
              <a:t>suffit</a:t>
            </a:r>
            <a:r>
              <a:rPr lang="en-US" sz="2400" b="1" dirty="0">
                <a:solidFill>
                  <a:schemeClr val="lt1"/>
                </a:solidFill>
                <a:latin typeface="Calibri" pitchFamily="34" charset="0"/>
                <a:ea typeface="Calibri"/>
                <a:cs typeface="Calibri" pitchFamily="34" charset="0"/>
                <a:sym typeface="Calibri"/>
              </a:rPr>
              <a:t> pas ne </a:t>
            </a:r>
            <a:r>
              <a:rPr lang="en-US" sz="2400" b="1" dirty="0" err="1">
                <a:solidFill>
                  <a:schemeClr val="lt1"/>
                </a:solidFill>
                <a:latin typeface="Calibri" pitchFamily="34" charset="0"/>
                <a:ea typeface="Calibri"/>
                <a:cs typeface="Calibri" pitchFamily="34" charset="0"/>
                <a:sym typeface="Calibri"/>
              </a:rPr>
              <a:t>fasse</a:t>
            </a:r>
            <a:r>
              <a:rPr lang="en-US" sz="2400" b="1" dirty="0">
                <a:solidFill>
                  <a:schemeClr val="lt1"/>
                </a:solidFill>
                <a:latin typeface="Calibri" pitchFamily="34" charset="0"/>
                <a:ea typeface="Calibri"/>
                <a:cs typeface="Calibri" pitchFamily="34" charset="0"/>
                <a:sym typeface="Calibri"/>
              </a:rPr>
              <a:t> de </a:t>
            </a:r>
            <a:r>
              <a:rPr lang="en-US" sz="2400" b="1" dirty="0" err="1">
                <a:solidFill>
                  <a:schemeClr val="lt1"/>
                </a:solidFill>
                <a:latin typeface="Calibri" pitchFamily="34" charset="0"/>
                <a:ea typeface="Calibri"/>
                <a:cs typeface="Calibri" pitchFamily="34" charset="0"/>
                <a:sym typeface="Calibri"/>
              </a:rPr>
              <a:t>vous</a:t>
            </a:r>
            <a:r>
              <a:rPr lang="en-US" sz="2400" b="1" dirty="0">
                <a:solidFill>
                  <a:schemeClr val="lt1"/>
                </a:solidFill>
                <a:latin typeface="Calibri" pitchFamily="34" charset="0"/>
                <a:ea typeface="Calibri"/>
                <a:cs typeface="Calibri" pitchFamily="34" charset="0"/>
                <a:sym typeface="Calibri"/>
              </a:rPr>
              <a:t> </a:t>
            </a:r>
            <a:r>
              <a:rPr lang="en-US" sz="2400" b="1" dirty="0" err="1">
                <a:solidFill>
                  <a:schemeClr val="lt1"/>
                </a:solidFill>
                <a:latin typeface="Calibri" pitchFamily="34" charset="0"/>
                <a:ea typeface="Calibri"/>
                <a:cs typeface="Calibri" pitchFamily="34" charset="0"/>
                <a:sym typeface="Calibri"/>
              </a:rPr>
              <a:t>sa</a:t>
            </a:r>
            <a:r>
              <a:rPr lang="en-US" sz="2400" b="1" dirty="0">
                <a:solidFill>
                  <a:schemeClr val="lt1"/>
                </a:solidFill>
                <a:latin typeface="Calibri" pitchFamily="34" charset="0"/>
                <a:ea typeface="Calibri"/>
                <a:cs typeface="Calibri" pitchFamily="34" charset="0"/>
                <a:sym typeface="Calibri"/>
              </a:rPr>
              <a:t> </a:t>
            </a:r>
            <a:r>
              <a:rPr lang="en-US" sz="2400" b="1" dirty="0" err="1">
                <a:solidFill>
                  <a:schemeClr val="lt1"/>
                </a:solidFill>
                <a:latin typeface="Calibri" pitchFamily="34" charset="0"/>
                <a:ea typeface="Calibri"/>
                <a:cs typeface="Calibri" pitchFamily="34" charset="0"/>
                <a:sym typeface="Calibri"/>
              </a:rPr>
              <a:t>proie</a:t>
            </a:r>
            <a:r>
              <a:rPr lang="en-US" sz="2400" b="1" dirty="0">
                <a:solidFill>
                  <a:schemeClr val="lt1"/>
                </a:solidFill>
                <a:latin typeface="Calibri" pitchFamily="34" charset="0"/>
                <a:ea typeface="Calibri"/>
                <a:cs typeface="Calibri" pitchFamily="34" charset="0"/>
                <a:sym typeface="Calibri"/>
              </a:rPr>
              <a:t>. </a:t>
            </a:r>
            <a:r>
              <a:rPr lang="en-US" sz="2400" b="1" dirty="0" err="1">
                <a:solidFill>
                  <a:schemeClr val="lt1"/>
                </a:solidFill>
                <a:latin typeface="Calibri" pitchFamily="34" charset="0"/>
                <a:ea typeface="Calibri"/>
                <a:cs typeface="Calibri" pitchFamily="34" charset="0"/>
                <a:sym typeface="Calibri"/>
              </a:rPr>
              <a:t>Ils</a:t>
            </a:r>
            <a:r>
              <a:rPr lang="en-US" sz="2400" b="1" dirty="0">
                <a:solidFill>
                  <a:schemeClr val="lt1"/>
                </a:solidFill>
                <a:latin typeface="Calibri" pitchFamily="34" charset="0"/>
                <a:ea typeface="Calibri"/>
                <a:cs typeface="Calibri" pitchFamily="34" charset="0"/>
                <a:sym typeface="Calibri"/>
              </a:rPr>
              <a:t> </a:t>
            </a:r>
            <a:r>
              <a:rPr lang="en-US" sz="2400" b="1" dirty="0" err="1">
                <a:solidFill>
                  <a:schemeClr val="lt1"/>
                </a:solidFill>
                <a:latin typeface="Calibri" pitchFamily="34" charset="0"/>
                <a:ea typeface="Calibri"/>
                <a:cs typeface="Calibri" pitchFamily="34" charset="0"/>
                <a:sym typeface="Calibri"/>
              </a:rPr>
              <a:t>n’est</a:t>
            </a:r>
            <a:r>
              <a:rPr lang="en-US" sz="2400" b="1" dirty="0">
                <a:solidFill>
                  <a:schemeClr val="lt1"/>
                </a:solidFill>
                <a:latin typeface="Calibri" pitchFamily="34" charset="0"/>
                <a:ea typeface="Calibri"/>
                <a:cs typeface="Calibri" pitchFamily="34" charset="0"/>
                <a:sym typeface="Calibri"/>
              </a:rPr>
              <a:t> </a:t>
            </a:r>
            <a:r>
              <a:rPr lang="en-US" sz="2400" b="1" dirty="0" err="1">
                <a:solidFill>
                  <a:schemeClr val="lt1"/>
                </a:solidFill>
                <a:latin typeface="Calibri" pitchFamily="34" charset="0"/>
                <a:ea typeface="Calibri"/>
                <a:cs typeface="Calibri" pitchFamily="34" charset="0"/>
                <a:sym typeface="Calibri"/>
              </a:rPr>
              <a:t>que</a:t>
            </a:r>
            <a:r>
              <a:rPr lang="en-US" sz="2400" b="1" dirty="0">
                <a:solidFill>
                  <a:schemeClr val="lt1"/>
                </a:solidFill>
                <a:latin typeface="Calibri" pitchFamily="34" charset="0"/>
                <a:ea typeface="Calibri"/>
                <a:cs typeface="Calibri" pitchFamily="34" charset="0"/>
                <a:sym typeface="Calibri"/>
              </a:rPr>
              <a:t> de la </a:t>
            </a:r>
            <a:r>
              <a:rPr lang="en-US" sz="2400" b="1" dirty="0" err="1">
                <a:solidFill>
                  <a:schemeClr val="lt1"/>
                </a:solidFill>
                <a:latin typeface="Calibri" pitchFamily="34" charset="0"/>
                <a:ea typeface="Calibri"/>
                <a:cs typeface="Calibri" pitchFamily="34" charset="0"/>
                <a:sym typeface="Calibri"/>
              </a:rPr>
              <a:t>philosophie</a:t>
            </a:r>
            <a:r>
              <a:rPr lang="en-US" sz="2400" b="1" dirty="0">
                <a:solidFill>
                  <a:schemeClr val="lt1"/>
                </a:solidFill>
                <a:latin typeface="Calibri" pitchFamily="34" charset="0"/>
                <a:ea typeface="Calibri"/>
                <a:cs typeface="Calibri" pitchFamily="34" charset="0"/>
                <a:sym typeface="Calibri"/>
              </a:rPr>
              <a:t>, la </a:t>
            </a:r>
            <a:r>
              <a:rPr lang="en-US" sz="2400" b="1" dirty="0" err="1">
                <a:solidFill>
                  <a:schemeClr val="lt1"/>
                </a:solidFill>
                <a:latin typeface="Calibri" pitchFamily="34" charset="0"/>
                <a:ea typeface="Calibri"/>
                <a:cs typeface="Calibri" pitchFamily="34" charset="0"/>
                <a:sym typeface="Calibri"/>
              </a:rPr>
              <a:t>tromperie</a:t>
            </a:r>
            <a:r>
              <a:rPr lang="en-US" sz="2400" b="1" dirty="0">
                <a:solidFill>
                  <a:schemeClr val="lt1"/>
                </a:solidFill>
                <a:latin typeface="Calibri" pitchFamily="34" charset="0"/>
                <a:ea typeface="Calibri"/>
                <a:cs typeface="Calibri" pitchFamily="34" charset="0"/>
                <a:sym typeface="Calibri"/>
              </a:rPr>
              <a:t>, </a:t>
            </a:r>
            <a:endParaRPr sz="2400" dirty="0">
              <a:latin typeface="Calibri" pitchFamily="34" charset="0"/>
              <a:cs typeface="Calibri" pitchFamily="34" charset="0"/>
            </a:endParaRPr>
          </a:p>
          <a:p>
            <a:pPr marL="0" marR="0" lvl="0" indent="0" algn="ctr" rtl="0">
              <a:spcBef>
                <a:spcPts val="0"/>
              </a:spcBef>
              <a:spcAft>
                <a:spcPts val="0"/>
              </a:spcAft>
              <a:buNone/>
            </a:pPr>
            <a:r>
              <a:rPr lang="en-US" sz="2400" b="1" dirty="0">
                <a:solidFill>
                  <a:schemeClr val="lt1"/>
                </a:solidFill>
                <a:latin typeface="Calibri" pitchFamily="34" charset="0"/>
                <a:ea typeface="Calibri"/>
                <a:cs typeface="Calibri" pitchFamily="34" charset="0"/>
                <a:sym typeface="Calibri"/>
              </a:rPr>
              <a:t>la tradition des </a:t>
            </a:r>
            <a:r>
              <a:rPr lang="en-US" sz="2400" b="1" dirty="0" err="1">
                <a:solidFill>
                  <a:schemeClr val="lt1"/>
                </a:solidFill>
                <a:latin typeface="Calibri" pitchFamily="34" charset="0"/>
                <a:ea typeface="Calibri"/>
                <a:cs typeface="Calibri" pitchFamily="34" charset="0"/>
                <a:sym typeface="Calibri"/>
              </a:rPr>
              <a:t>hommes</a:t>
            </a:r>
            <a:r>
              <a:rPr lang="en-US" sz="2400" b="1" dirty="0">
                <a:solidFill>
                  <a:schemeClr val="lt1"/>
                </a:solidFill>
                <a:latin typeface="Calibri" pitchFamily="34" charset="0"/>
                <a:ea typeface="Calibri"/>
                <a:cs typeface="Calibri" pitchFamily="34" charset="0"/>
                <a:sym typeface="Calibri"/>
              </a:rPr>
              <a:t>, et les rudiments du monde.)</a:t>
            </a:r>
            <a:endParaRPr sz="2400" b="1" dirty="0">
              <a:solidFill>
                <a:schemeClr val="lt1"/>
              </a:solidFill>
              <a:latin typeface="Calibri" pitchFamily="34" charset="0"/>
              <a:ea typeface="Calibri"/>
              <a:cs typeface="Calibri" pitchFamily="34" charset="0"/>
              <a:sym typeface="Calibri"/>
            </a:endParaRPr>
          </a:p>
        </p:txBody>
      </p:sp>
    </p:spTree>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5356"/>
        <p:cNvGrpSpPr/>
        <p:nvPr/>
      </p:nvGrpSpPr>
      <p:grpSpPr>
        <a:xfrm>
          <a:off x="0" y="0"/>
          <a:ext cx="0" cy="0"/>
          <a:chOff x="0" y="0"/>
          <a:chExt cx="0" cy="0"/>
        </a:xfrm>
      </p:grpSpPr>
      <p:sp>
        <p:nvSpPr>
          <p:cNvPr id="5357" name="Google Shape;5357;p311"/>
          <p:cNvSpPr/>
          <p:nvPr/>
        </p:nvSpPr>
        <p:spPr>
          <a:xfrm>
            <a:off x="6372200" y="2852936"/>
            <a:ext cx="182880" cy="10058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358" name="Google Shape;5358;p311"/>
          <p:cNvSpPr/>
          <p:nvPr/>
        </p:nvSpPr>
        <p:spPr>
          <a:xfrm>
            <a:off x="6588224" y="2852936"/>
            <a:ext cx="182880" cy="10058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359" name="Google Shape;5359;p311"/>
          <p:cNvSpPr/>
          <p:nvPr/>
        </p:nvSpPr>
        <p:spPr>
          <a:xfrm>
            <a:off x="1475656" y="2132856"/>
            <a:ext cx="784672" cy="926976"/>
          </a:xfrm>
          <a:prstGeom prst="roundRect">
            <a:avLst>
              <a:gd name="adj" fmla="val 16667"/>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360" name="Google Shape;5360;p311"/>
          <p:cNvSpPr/>
          <p:nvPr/>
        </p:nvSpPr>
        <p:spPr>
          <a:xfrm>
            <a:off x="1691680" y="2852936"/>
            <a:ext cx="182880" cy="100584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361" name="Google Shape;5361;p311"/>
          <p:cNvSpPr/>
          <p:nvPr/>
        </p:nvSpPr>
        <p:spPr>
          <a:xfrm>
            <a:off x="1907704" y="2852936"/>
            <a:ext cx="182880" cy="100584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362" name="Google Shape;5362;p311"/>
          <p:cNvSpPr/>
          <p:nvPr/>
        </p:nvSpPr>
        <p:spPr>
          <a:xfrm>
            <a:off x="1619672" y="1628800"/>
            <a:ext cx="499492" cy="498921"/>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5363" name="Google Shape;5363;p311"/>
          <p:cNvCxnSpPr/>
          <p:nvPr/>
        </p:nvCxnSpPr>
        <p:spPr>
          <a:xfrm rot="10800000">
            <a:off x="5724128" y="1700808"/>
            <a:ext cx="360000" cy="360040"/>
          </a:xfrm>
          <a:prstGeom prst="straightConnector1">
            <a:avLst/>
          </a:prstGeom>
          <a:noFill/>
          <a:ln w="76200" cap="flat" cmpd="sng">
            <a:solidFill>
              <a:schemeClr val="lt1"/>
            </a:solidFill>
            <a:prstDash val="solid"/>
            <a:round/>
            <a:headEnd type="none" w="sm" len="sm"/>
            <a:tailEnd type="none" w="sm" len="sm"/>
          </a:ln>
        </p:spPr>
      </p:cxnSp>
      <p:cxnSp>
        <p:nvCxnSpPr>
          <p:cNvPr id="5364" name="Google Shape;5364;p311"/>
          <p:cNvCxnSpPr/>
          <p:nvPr/>
        </p:nvCxnSpPr>
        <p:spPr>
          <a:xfrm flipH="1">
            <a:off x="5499740" y="2636912"/>
            <a:ext cx="512420" cy="20"/>
          </a:xfrm>
          <a:prstGeom prst="straightConnector1">
            <a:avLst/>
          </a:prstGeom>
          <a:noFill/>
          <a:ln w="76200" cap="flat" cmpd="sng">
            <a:solidFill>
              <a:schemeClr val="lt1"/>
            </a:solidFill>
            <a:prstDash val="solid"/>
            <a:round/>
            <a:headEnd type="none" w="sm" len="sm"/>
            <a:tailEnd type="none" w="sm" len="sm"/>
          </a:ln>
        </p:spPr>
      </p:cxnSp>
      <p:cxnSp>
        <p:nvCxnSpPr>
          <p:cNvPr id="5365" name="Google Shape;5365;p311"/>
          <p:cNvCxnSpPr/>
          <p:nvPr/>
        </p:nvCxnSpPr>
        <p:spPr>
          <a:xfrm flipH="1">
            <a:off x="5724168" y="3140968"/>
            <a:ext cx="360000" cy="360040"/>
          </a:xfrm>
          <a:prstGeom prst="straightConnector1">
            <a:avLst/>
          </a:prstGeom>
          <a:noFill/>
          <a:ln w="76200" cap="flat" cmpd="sng">
            <a:solidFill>
              <a:schemeClr val="lt1"/>
            </a:solidFill>
            <a:prstDash val="solid"/>
            <a:round/>
            <a:headEnd type="none" w="sm" len="sm"/>
            <a:tailEnd type="none" w="sm" len="sm"/>
          </a:ln>
        </p:spPr>
      </p:cxnSp>
      <p:cxnSp>
        <p:nvCxnSpPr>
          <p:cNvPr id="5366" name="Google Shape;5366;p311"/>
          <p:cNvCxnSpPr/>
          <p:nvPr/>
        </p:nvCxnSpPr>
        <p:spPr>
          <a:xfrm flipH="1">
            <a:off x="7020312" y="1700808"/>
            <a:ext cx="360000" cy="360040"/>
          </a:xfrm>
          <a:prstGeom prst="straightConnector1">
            <a:avLst/>
          </a:prstGeom>
          <a:noFill/>
          <a:ln w="76200" cap="flat" cmpd="sng">
            <a:solidFill>
              <a:schemeClr val="lt1"/>
            </a:solidFill>
            <a:prstDash val="solid"/>
            <a:round/>
            <a:headEnd type="none" w="sm" len="sm"/>
            <a:tailEnd type="none" w="sm" len="sm"/>
          </a:ln>
        </p:spPr>
      </p:cxnSp>
      <p:cxnSp>
        <p:nvCxnSpPr>
          <p:cNvPr id="5367" name="Google Shape;5367;p311"/>
          <p:cNvCxnSpPr/>
          <p:nvPr/>
        </p:nvCxnSpPr>
        <p:spPr>
          <a:xfrm rot="10800000">
            <a:off x="7020312" y="3140968"/>
            <a:ext cx="360000" cy="360040"/>
          </a:xfrm>
          <a:prstGeom prst="straightConnector1">
            <a:avLst/>
          </a:prstGeom>
          <a:noFill/>
          <a:ln w="76200" cap="flat" cmpd="sng">
            <a:solidFill>
              <a:schemeClr val="lt1"/>
            </a:solidFill>
            <a:prstDash val="solid"/>
            <a:round/>
            <a:headEnd type="none" w="sm" len="sm"/>
            <a:tailEnd type="none" w="sm" len="sm"/>
          </a:ln>
        </p:spPr>
      </p:cxnSp>
      <p:cxnSp>
        <p:nvCxnSpPr>
          <p:cNvPr id="5368" name="Google Shape;5368;p311"/>
          <p:cNvCxnSpPr/>
          <p:nvPr/>
        </p:nvCxnSpPr>
        <p:spPr>
          <a:xfrm flipH="1">
            <a:off x="7083916" y="2636892"/>
            <a:ext cx="512420" cy="20"/>
          </a:xfrm>
          <a:prstGeom prst="straightConnector1">
            <a:avLst/>
          </a:prstGeom>
          <a:noFill/>
          <a:ln w="76200" cap="flat" cmpd="sng">
            <a:solidFill>
              <a:schemeClr val="lt1"/>
            </a:solidFill>
            <a:prstDash val="solid"/>
            <a:round/>
            <a:headEnd type="none" w="sm" len="sm"/>
            <a:tailEnd type="none" w="sm" len="sm"/>
          </a:ln>
        </p:spPr>
      </p:cxnSp>
      <p:sp>
        <p:nvSpPr>
          <p:cNvPr id="5369" name="Google Shape;5369;p311"/>
          <p:cNvSpPr/>
          <p:nvPr/>
        </p:nvSpPr>
        <p:spPr>
          <a:xfrm>
            <a:off x="6300192" y="1628800"/>
            <a:ext cx="499492" cy="498921"/>
          </a:xfrm>
          <a:prstGeom prst="ellipse">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370" name="Google Shape;5370;p311"/>
          <p:cNvSpPr txBox="1"/>
          <p:nvPr/>
        </p:nvSpPr>
        <p:spPr>
          <a:xfrm>
            <a:off x="35496" y="116632"/>
            <a:ext cx="4104456"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rgbClr val="0000FF"/>
                </a:solidFill>
                <a:latin typeface="Calibri"/>
                <a:ea typeface="Calibri"/>
                <a:cs typeface="Calibri"/>
                <a:sym typeface="Calibri"/>
              </a:rPr>
              <a:t>« J'ai une plus grande plénitude que toi. </a:t>
            </a:r>
            <a:endParaRPr/>
          </a:p>
          <a:p>
            <a:pPr marL="0" marR="0" lvl="0" indent="0" algn="ctr" rtl="0">
              <a:spcBef>
                <a:spcPts val="0"/>
              </a:spcBef>
              <a:spcAft>
                <a:spcPts val="0"/>
              </a:spcAft>
              <a:buNone/>
            </a:pPr>
            <a:r>
              <a:rPr lang="en-US" sz="2400" b="1">
                <a:solidFill>
                  <a:srgbClr val="0000FF"/>
                </a:solidFill>
                <a:latin typeface="Calibri"/>
                <a:ea typeface="Calibri"/>
                <a:cs typeface="Calibri"/>
                <a:sym typeface="Calibri"/>
              </a:rPr>
              <a:t>Je suis plus spirituel que toi. »</a:t>
            </a:r>
            <a:endParaRPr sz="2400" b="1">
              <a:solidFill>
                <a:srgbClr val="0000FF"/>
              </a:solidFill>
              <a:latin typeface="Calibri"/>
              <a:ea typeface="Calibri"/>
              <a:cs typeface="Calibri"/>
              <a:sym typeface="Calibri"/>
            </a:endParaRPr>
          </a:p>
        </p:txBody>
      </p:sp>
      <p:sp>
        <p:nvSpPr>
          <p:cNvPr id="5371" name="Google Shape;5371;p311"/>
          <p:cNvSpPr/>
          <p:nvPr/>
        </p:nvSpPr>
        <p:spPr>
          <a:xfrm>
            <a:off x="6163592" y="2132856"/>
            <a:ext cx="784672" cy="926976"/>
          </a:xfrm>
          <a:prstGeom prst="roundRect">
            <a:avLst>
              <a:gd name="adj" fmla="val 16667"/>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372" name="Google Shape;5372;p311"/>
          <p:cNvSpPr/>
          <p:nvPr/>
        </p:nvSpPr>
        <p:spPr>
          <a:xfrm>
            <a:off x="6477352" y="2204864"/>
            <a:ext cx="182880" cy="73152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373" name="Google Shape;5373;p311"/>
          <p:cNvSpPr/>
          <p:nvPr/>
        </p:nvSpPr>
        <p:spPr>
          <a:xfrm>
            <a:off x="6319616" y="2348880"/>
            <a:ext cx="484632" cy="1828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374" name="Google Shape;5374;p311"/>
          <p:cNvSpPr txBox="1"/>
          <p:nvPr/>
        </p:nvSpPr>
        <p:spPr>
          <a:xfrm>
            <a:off x="4482790" y="140439"/>
            <a:ext cx="4193666"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dk2"/>
                </a:solidFill>
                <a:latin typeface="Calibri"/>
                <a:ea typeface="Calibri"/>
                <a:cs typeface="Calibri"/>
                <a:sym typeface="Calibri"/>
              </a:rPr>
              <a:t>« Seigneur </a:t>
            </a:r>
            <a:r>
              <a:rPr lang="en-US" sz="2400" b="1" dirty="0" err="1">
                <a:solidFill>
                  <a:schemeClr val="dk2"/>
                </a:solidFill>
                <a:latin typeface="Calibri"/>
                <a:ea typeface="Calibri"/>
                <a:cs typeface="Calibri"/>
                <a:sym typeface="Calibri"/>
              </a:rPr>
              <a:t>Jésus</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tu</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es</a:t>
            </a:r>
            <a:r>
              <a:rPr lang="en-US" sz="2400" b="1" dirty="0">
                <a:solidFill>
                  <a:schemeClr val="dk2"/>
                </a:solidFill>
                <a:latin typeface="Calibri"/>
                <a:ea typeface="Calibri"/>
                <a:cs typeface="Calibri"/>
                <a:sym typeface="Calibri"/>
              </a:rPr>
              <a:t> la </a:t>
            </a:r>
            <a:r>
              <a:rPr lang="en-US" sz="2400" b="1" dirty="0" err="1">
                <a:solidFill>
                  <a:schemeClr val="dk2"/>
                </a:solidFill>
                <a:latin typeface="Calibri"/>
                <a:ea typeface="Calibri"/>
                <a:cs typeface="Calibri"/>
                <a:sym typeface="Calibri"/>
              </a:rPr>
              <a:t>plénitude</a:t>
            </a:r>
            <a:r>
              <a:rPr lang="en-US" sz="2400" b="1" dirty="0">
                <a:solidFill>
                  <a:schemeClr val="dk2"/>
                </a:solidFill>
                <a:latin typeface="Calibri"/>
                <a:ea typeface="Calibri"/>
                <a:cs typeface="Calibri"/>
                <a:sym typeface="Calibri"/>
              </a:rPr>
              <a:t> de </a:t>
            </a:r>
            <a:r>
              <a:rPr lang="en-US" sz="2400" b="1" dirty="0" err="1">
                <a:solidFill>
                  <a:schemeClr val="dk2"/>
                </a:solidFill>
                <a:latin typeface="Calibri"/>
                <a:ea typeface="Calibri"/>
                <a:cs typeface="Calibri"/>
                <a:sym typeface="Calibri"/>
              </a:rPr>
              <a:t>Dieu</a:t>
            </a:r>
            <a:r>
              <a:rPr lang="en-US" sz="2400" b="1" dirty="0">
                <a:solidFill>
                  <a:schemeClr val="dk2"/>
                </a:solidFill>
                <a:latin typeface="Calibri"/>
                <a:ea typeface="Calibri"/>
                <a:cs typeface="Calibri"/>
                <a:sym typeface="Calibri"/>
              </a:rPr>
              <a:t>, </a:t>
            </a:r>
            <a:endParaRPr dirty="0"/>
          </a:p>
          <a:p>
            <a:pPr marL="0" marR="0" lvl="0" indent="0" algn="ctr" rtl="0">
              <a:spcBef>
                <a:spcPts val="0"/>
              </a:spcBef>
              <a:spcAft>
                <a:spcPts val="0"/>
              </a:spcAft>
              <a:buNone/>
            </a:pPr>
            <a:r>
              <a:rPr lang="en-US" sz="2400" b="1" dirty="0" err="1">
                <a:solidFill>
                  <a:schemeClr val="dk2"/>
                </a:solidFill>
                <a:latin typeface="Calibri"/>
                <a:ea typeface="Calibri"/>
                <a:cs typeface="Calibri"/>
                <a:sym typeface="Calibri"/>
              </a:rPr>
              <a:t>demeurant</a:t>
            </a:r>
            <a:r>
              <a:rPr lang="en-US" sz="2400" b="1" dirty="0">
                <a:solidFill>
                  <a:schemeClr val="dk2"/>
                </a:solidFill>
                <a:latin typeface="Calibri"/>
                <a:ea typeface="Calibri"/>
                <a:cs typeface="Calibri"/>
                <a:sym typeface="Calibri"/>
              </a:rPr>
              <a:t> en </a:t>
            </a:r>
            <a:r>
              <a:rPr lang="en-US" sz="2400" b="1" dirty="0" err="1">
                <a:solidFill>
                  <a:schemeClr val="dk2"/>
                </a:solidFill>
                <a:latin typeface="Calibri"/>
                <a:ea typeface="Calibri"/>
                <a:cs typeface="Calibri"/>
                <a:sym typeface="Calibri"/>
              </a:rPr>
              <a:t>moi</a:t>
            </a:r>
            <a:r>
              <a:rPr lang="en-US" sz="2400" b="1" dirty="0">
                <a:solidFill>
                  <a:schemeClr val="dk2"/>
                </a:solidFill>
                <a:latin typeface="Calibri"/>
                <a:ea typeface="Calibri"/>
                <a:cs typeface="Calibri"/>
                <a:sym typeface="Calibri"/>
              </a:rPr>
              <a:t> par la </a:t>
            </a:r>
            <a:r>
              <a:rPr lang="en-US" sz="2400" b="1" dirty="0" err="1">
                <a:solidFill>
                  <a:schemeClr val="dk2"/>
                </a:solidFill>
                <a:latin typeface="Calibri"/>
                <a:ea typeface="Calibri"/>
                <a:cs typeface="Calibri"/>
                <a:sym typeface="Calibri"/>
              </a:rPr>
              <a:t>foi</a:t>
            </a:r>
            <a:r>
              <a:rPr lang="en-US" sz="2400" b="1" dirty="0">
                <a:solidFill>
                  <a:schemeClr val="dk2"/>
                </a:solidFill>
                <a:latin typeface="Calibri"/>
                <a:ea typeface="Calibri"/>
                <a:cs typeface="Calibri"/>
                <a:sym typeface="Calibri"/>
              </a:rPr>
              <a:t>. »</a:t>
            </a:r>
            <a:endParaRPr sz="2400" b="1" dirty="0">
              <a:solidFill>
                <a:schemeClr val="dk2"/>
              </a:solidFill>
              <a:latin typeface="Calibri"/>
              <a:ea typeface="Calibri"/>
              <a:cs typeface="Calibri"/>
              <a:sym typeface="Calibri"/>
            </a:endParaRPr>
          </a:p>
        </p:txBody>
      </p:sp>
      <p:sp>
        <p:nvSpPr>
          <p:cNvPr id="5375" name="Google Shape;5375;p311"/>
          <p:cNvSpPr txBox="1"/>
          <p:nvPr/>
        </p:nvSpPr>
        <p:spPr>
          <a:xfrm>
            <a:off x="3302758" y="3928988"/>
            <a:ext cx="5977720" cy="267761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dk2"/>
                </a:solidFill>
                <a:latin typeface="Calibri"/>
                <a:ea typeface="Calibri"/>
                <a:cs typeface="Calibri"/>
                <a:sym typeface="Calibri"/>
              </a:rPr>
              <a:t>« Tu es ma </a:t>
            </a:r>
            <a:r>
              <a:rPr lang="en-US" sz="2400" b="1" dirty="0" err="1">
                <a:solidFill>
                  <a:schemeClr val="dk2"/>
                </a:solidFill>
                <a:latin typeface="Calibri"/>
                <a:ea typeface="Calibri"/>
                <a:cs typeface="Calibri"/>
                <a:sym typeface="Calibri"/>
              </a:rPr>
              <a:t>plénitude</a:t>
            </a:r>
            <a:r>
              <a:rPr lang="en-US" sz="2400" b="1" dirty="0">
                <a:solidFill>
                  <a:schemeClr val="dk2"/>
                </a:solidFill>
                <a:latin typeface="Calibri"/>
                <a:ea typeface="Calibri"/>
                <a:cs typeface="Calibri"/>
                <a:sym typeface="Calibri"/>
              </a:rPr>
              <a:t> spirituelle.</a:t>
            </a:r>
            <a:endParaRPr dirty="0"/>
          </a:p>
          <a:p>
            <a:pPr marL="0" marR="0" lvl="0" indent="0" algn="ctr" rtl="0">
              <a:spcBef>
                <a:spcPts val="0"/>
              </a:spcBef>
              <a:spcAft>
                <a:spcPts val="0"/>
              </a:spcAft>
              <a:buNone/>
            </a:pPr>
            <a:r>
              <a:rPr lang="en-US" sz="2400" b="1" dirty="0">
                <a:solidFill>
                  <a:schemeClr val="dk2"/>
                </a:solidFill>
                <a:latin typeface="Calibri"/>
                <a:ea typeface="Calibri"/>
                <a:cs typeface="Calibri"/>
                <a:sym typeface="Calibri"/>
              </a:rPr>
              <a:t>Tu me rends </a:t>
            </a:r>
            <a:r>
              <a:rPr lang="en-US" sz="2400" b="1" dirty="0" err="1">
                <a:solidFill>
                  <a:schemeClr val="dk2"/>
                </a:solidFill>
                <a:latin typeface="Calibri"/>
                <a:ea typeface="Calibri"/>
                <a:cs typeface="Calibri"/>
                <a:sym typeface="Calibri"/>
              </a:rPr>
              <a:t>pleinement</a:t>
            </a:r>
            <a:r>
              <a:rPr lang="en-US" sz="2400" b="1" dirty="0">
                <a:solidFill>
                  <a:schemeClr val="dk2"/>
                </a:solidFill>
                <a:latin typeface="Calibri"/>
                <a:ea typeface="Calibri"/>
                <a:cs typeface="Calibri"/>
                <a:sym typeface="Calibri"/>
              </a:rPr>
              <a:t> "spirituel. »  </a:t>
            </a:r>
            <a:endParaRPr dirty="0"/>
          </a:p>
          <a:p>
            <a:pPr marL="0" marR="0" lvl="0" indent="0" algn="ctr" rtl="0">
              <a:spcBef>
                <a:spcPts val="0"/>
              </a:spcBef>
              <a:spcAft>
                <a:spcPts val="0"/>
              </a:spcAft>
              <a:buNone/>
            </a:pPr>
            <a:r>
              <a:rPr lang="en-US" sz="2400" b="1" dirty="0" err="1">
                <a:solidFill>
                  <a:schemeClr val="dk2"/>
                </a:solidFill>
                <a:latin typeface="Calibri"/>
                <a:ea typeface="Calibri"/>
                <a:cs typeface="Calibri"/>
                <a:sym typeface="Calibri"/>
              </a:rPr>
              <a:t>Rien</a:t>
            </a:r>
            <a:r>
              <a:rPr lang="en-US" sz="2400" b="1" dirty="0">
                <a:solidFill>
                  <a:schemeClr val="dk2"/>
                </a:solidFill>
                <a:latin typeface="Calibri"/>
                <a:ea typeface="Calibri"/>
                <a:cs typeface="Calibri"/>
                <a:sym typeface="Calibri"/>
              </a:rPr>
              <a:t> de </a:t>
            </a:r>
            <a:r>
              <a:rPr lang="en-US" sz="2400" b="1" dirty="0" err="1">
                <a:solidFill>
                  <a:schemeClr val="dk2"/>
                </a:solidFill>
                <a:latin typeface="Calibri"/>
                <a:ea typeface="Calibri"/>
                <a:cs typeface="Calibri"/>
                <a:sym typeface="Calibri"/>
              </a:rPr>
              <a:t>ce</a:t>
            </a:r>
            <a:r>
              <a:rPr lang="en-US" sz="2400" b="1" dirty="0">
                <a:solidFill>
                  <a:schemeClr val="dk2"/>
                </a:solidFill>
                <a:latin typeface="Calibri"/>
                <a:ea typeface="Calibri"/>
                <a:cs typeface="Calibri"/>
                <a:sym typeface="Calibri"/>
              </a:rPr>
              <a:t> que JE FAIS ne </a:t>
            </a:r>
            <a:r>
              <a:rPr lang="en-US" sz="2400" b="1" dirty="0" err="1">
                <a:solidFill>
                  <a:schemeClr val="dk2"/>
                </a:solidFill>
                <a:latin typeface="Calibri"/>
                <a:ea typeface="Calibri"/>
                <a:cs typeface="Calibri"/>
                <a:sym typeface="Calibri"/>
              </a:rPr>
              <a:t>peut</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ajouter</a:t>
            </a:r>
            <a:r>
              <a:rPr lang="en-US" sz="2400" b="1" dirty="0">
                <a:solidFill>
                  <a:schemeClr val="dk2"/>
                </a:solidFill>
                <a:latin typeface="Calibri"/>
                <a:ea typeface="Calibri"/>
                <a:cs typeface="Calibri"/>
                <a:sym typeface="Calibri"/>
              </a:rPr>
              <a:t> </a:t>
            </a:r>
            <a:endParaRPr dirty="0"/>
          </a:p>
          <a:p>
            <a:pPr marL="0" marR="0" lvl="0" indent="0" algn="ctr" rtl="0">
              <a:spcBef>
                <a:spcPts val="0"/>
              </a:spcBef>
              <a:spcAft>
                <a:spcPts val="0"/>
              </a:spcAft>
              <a:buNone/>
            </a:pPr>
            <a:r>
              <a:rPr lang="en-US" sz="2400" b="1" dirty="0">
                <a:solidFill>
                  <a:schemeClr val="dk2"/>
                </a:solidFill>
                <a:latin typeface="Calibri"/>
                <a:ea typeface="Calibri"/>
                <a:cs typeface="Calibri"/>
                <a:sym typeface="Calibri"/>
              </a:rPr>
              <a:t>à la </a:t>
            </a:r>
            <a:r>
              <a:rPr lang="en-US" sz="2400" b="1" dirty="0" err="1">
                <a:solidFill>
                  <a:schemeClr val="dk2"/>
                </a:solidFill>
                <a:latin typeface="Calibri"/>
                <a:ea typeface="Calibri"/>
                <a:cs typeface="Calibri"/>
                <a:sym typeface="Calibri"/>
              </a:rPr>
              <a:t>plénitude</a:t>
            </a:r>
            <a:r>
              <a:rPr lang="en-US" sz="2400" b="1" dirty="0">
                <a:solidFill>
                  <a:schemeClr val="dk2"/>
                </a:solidFill>
                <a:latin typeface="Calibri"/>
                <a:ea typeface="Calibri"/>
                <a:cs typeface="Calibri"/>
                <a:sym typeface="Calibri"/>
              </a:rPr>
              <a:t> de Dieu qui se </a:t>
            </a:r>
            <a:r>
              <a:rPr lang="en-US" sz="2400" b="1" dirty="0" err="1">
                <a:solidFill>
                  <a:schemeClr val="dk2"/>
                </a:solidFill>
                <a:latin typeface="Calibri"/>
                <a:ea typeface="Calibri"/>
                <a:cs typeface="Calibri"/>
                <a:sym typeface="Calibri"/>
              </a:rPr>
              <a:t>retrouve</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en</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toi</a:t>
            </a:r>
            <a:r>
              <a:rPr lang="en-US" sz="2400" b="1" dirty="0">
                <a:solidFill>
                  <a:schemeClr val="dk2"/>
                </a:solidFill>
                <a:latin typeface="Calibri"/>
                <a:ea typeface="Calibri"/>
                <a:cs typeface="Calibri"/>
                <a:sym typeface="Calibri"/>
              </a:rPr>
              <a:t>.</a:t>
            </a:r>
            <a:endParaRPr dirty="0"/>
          </a:p>
          <a:p>
            <a:pPr marL="0" marR="0" lvl="0" indent="0" algn="ctr" rtl="0">
              <a:spcBef>
                <a:spcPts val="0"/>
              </a:spcBef>
              <a:spcAft>
                <a:spcPts val="0"/>
              </a:spcAft>
              <a:buNone/>
            </a:pPr>
            <a:r>
              <a:rPr lang="en-US" sz="2400" b="1" dirty="0">
                <a:solidFill>
                  <a:schemeClr val="dk2"/>
                </a:solidFill>
                <a:latin typeface="Calibri"/>
                <a:ea typeface="Calibri"/>
                <a:cs typeface="Calibri"/>
                <a:sym typeface="Calibri"/>
              </a:rPr>
              <a:t>La </a:t>
            </a:r>
            <a:r>
              <a:rPr lang="en-US" sz="2400" b="1" dirty="0" err="1">
                <a:solidFill>
                  <a:schemeClr val="dk2"/>
                </a:solidFill>
                <a:latin typeface="Calibri"/>
                <a:ea typeface="Calibri"/>
                <a:cs typeface="Calibri"/>
                <a:sym typeface="Calibri"/>
              </a:rPr>
              <a:t>plénitude</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en</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vous</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est</a:t>
            </a:r>
            <a:r>
              <a:rPr lang="en-US" sz="2400" b="1" dirty="0">
                <a:solidFill>
                  <a:schemeClr val="dk2"/>
                </a:solidFill>
                <a:latin typeface="Calibri"/>
                <a:ea typeface="Calibri"/>
                <a:cs typeface="Calibri"/>
                <a:sym typeface="Calibri"/>
              </a:rPr>
              <a:t> un don </a:t>
            </a:r>
            <a:r>
              <a:rPr lang="en-US" sz="2400" b="1" dirty="0" err="1">
                <a:solidFill>
                  <a:schemeClr val="dk2"/>
                </a:solidFill>
                <a:latin typeface="Calibri"/>
                <a:ea typeface="Calibri"/>
                <a:cs typeface="Calibri"/>
                <a:sym typeface="Calibri"/>
              </a:rPr>
              <a:t>basé</a:t>
            </a:r>
            <a:r>
              <a:rPr lang="en-US" sz="2400" b="1" dirty="0">
                <a:solidFill>
                  <a:schemeClr val="dk2"/>
                </a:solidFill>
                <a:latin typeface="Calibri"/>
                <a:ea typeface="Calibri"/>
                <a:cs typeface="Calibri"/>
                <a:sym typeface="Calibri"/>
              </a:rPr>
              <a:t> sur </a:t>
            </a:r>
            <a:r>
              <a:rPr lang="en-US" sz="2400" b="1" dirty="0" err="1">
                <a:solidFill>
                  <a:schemeClr val="dk2"/>
                </a:solidFill>
                <a:latin typeface="Calibri"/>
                <a:ea typeface="Calibri"/>
                <a:cs typeface="Calibri"/>
                <a:sym typeface="Calibri"/>
              </a:rPr>
              <a:t>ce</a:t>
            </a:r>
            <a:r>
              <a:rPr lang="en-US" sz="2400" b="1" dirty="0">
                <a:solidFill>
                  <a:schemeClr val="dk2"/>
                </a:solidFill>
                <a:latin typeface="Calibri"/>
                <a:ea typeface="Calibri"/>
                <a:cs typeface="Calibri"/>
                <a:sym typeface="Calibri"/>
              </a:rPr>
              <a:t> que </a:t>
            </a:r>
            <a:r>
              <a:rPr lang="en-US" sz="2400" b="1" dirty="0" err="1">
                <a:solidFill>
                  <a:schemeClr val="dk2"/>
                </a:solidFill>
                <a:latin typeface="Calibri"/>
                <a:ea typeface="Calibri"/>
                <a:cs typeface="Calibri"/>
                <a:sym typeface="Calibri"/>
              </a:rPr>
              <a:t>vous</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avez</a:t>
            </a:r>
            <a:r>
              <a:rPr lang="en-US" sz="2400" b="1" dirty="0">
                <a:solidFill>
                  <a:schemeClr val="dk2"/>
                </a:solidFill>
                <a:latin typeface="Calibri"/>
                <a:ea typeface="Calibri"/>
                <a:cs typeface="Calibri"/>
                <a:sym typeface="Calibri"/>
              </a:rPr>
              <a:t> FAIT sur la </a:t>
            </a:r>
            <a:r>
              <a:rPr lang="en-US" sz="2400" b="1" dirty="0" err="1">
                <a:solidFill>
                  <a:schemeClr val="dk2"/>
                </a:solidFill>
                <a:latin typeface="Calibri"/>
                <a:ea typeface="Calibri"/>
                <a:cs typeface="Calibri"/>
                <a:sym typeface="Calibri"/>
              </a:rPr>
              <a:t>croix</a:t>
            </a:r>
            <a:r>
              <a:rPr lang="en-US" sz="2400" b="1" dirty="0">
                <a:solidFill>
                  <a:schemeClr val="dk2"/>
                </a:solidFill>
                <a:latin typeface="Calibri"/>
                <a:ea typeface="Calibri"/>
                <a:cs typeface="Calibri"/>
                <a:sym typeface="Calibri"/>
              </a:rPr>
              <a:t>, </a:t>
            </a:r>
            <a:endParaRPr dirty="0"/>
          </a:p>
          <a:p>
            <a:pPr marL="0" marR="0" lvl="0" indent="0" algn="ctr" rtl="0">
              <a:spcBef>
                <a:spcPts val="0"/>
              </a:spcBef>
              <a:spcAft>
                <a:spcPts val="0"/>
              </a:spcAft>
              <a:buNone/>
            </a:pPr>
            <a:r>
              <a:rPr lang="en-US" sz="2400" b="1" dirty="0" err="1">
                <a:solidFill>
                  <a:schemeClr val="dk2"/>
                </a:solidFill>
                <a:latin typeface="Calibri"/>
                <a:ea typeface="Calibri"/>
                <a:cs typeface="Calibri"/>
                <a:sym typeface="Calibri"/>
              </a:rPr>
              <a:t>comme</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toute</a:t>
            </a:r>
            <a:r>
              <a:rPr lang="en-US" sz="2400" b="1" dirty="0">
                <a:solidFill>
                  <a:schemeClr val="dk2"/>
                </a:solidFill>
                <a:latin typeface="Calibri"/>
                <a:ea typeface="Calibri"/>
                <a:cs typeface="Calibri"/>
                <a:sym typeface="Calibri"/>
              </a:rPr>
              <a:t> la grâce de Dieu </a:t>
            </a:r>
            <a:r>
              <a:rPr lang="en-US" sz="2400" b="1" dirty="0" err="1">
                <a:solidFill>
                  <a:schemeClr val="dk2"/>
                </a:solidFill>
                <a:latin typeface="Calibri"/>
                <a:ea typeface="Calibri"/>
                <a:cs typeface="Calibri"/>
                <a:sym typeface="Calibri"/>
              </a:rPr>
              <a:t>en</a:t>
            </a:r>
            <a:r>
              <a:rPr lang="en-US" sz="2400" b="1" dirty="0">
                <a:solidFill>
                  <a:schemeClr val="dk2"/>
                </a:solidFill>
                <a:latin typeface="Calibri"/>
                <a:ea typeface="Calibri"/>
                <a:cs typeface="Calibri"/>
                <a:sym typeface="Calibri"/>
              </a:rPr>
              <a:t> Christ »</a:t>
            </a:r>
            <a:endParaRPr sz="2400" b="1" dirty="0">
              <a:solidFill>
                <a:schemeClr val="dk2"/>
              </a:solidFill>
              <a:latin typeface="Calibri"/>
              <a:ea typeface="Calibri"/>
              <a:cs typeface="Calibri"/>
              <a:sym typeface="Calibri"/>
            </a:endParaRPr>
          </a:p>
        </p:txBody>
      </p:sp>
      <p:sp>
        <p:nvSpPr>
          <p:cNvPr id="5376" name="Google Shape;5376;p311"/>
          <p:cNvSpPr txBox="1"/>
          <p:nvPr/>
        </p:nvSpPr>
        <p:spPr>
          <a:xfrm>
            <a:off x="179512" y="3938280"/>
            <a:ext cx="3312368" cy="193899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rgbClr val="0000FF"/>
                </a:solidFill>
                <a:latin typeface="Calibri"/>
                <a:ea typeface="Calibri"/>
                <a:cs typeface="Calibri"/>
                <a:sym typeface="Calibri"/>
              </a:rPr>
              <a:t>« Tu </a:t>
            </a:r>
            <a:r>
              <a:rPr lang="en-US" sz="2400" b="1" dirty="0" err="1">
                <a:solidFill>
                  <a:srgbClr val="0000FF"/>
                </a:solidFill>
                <a:latin typeface="Calibri"/>
                <a:ea typeface="Calibri"/>
                <a:cs typeface="Calibri"/>
                <a:sym typeface="Calibri"/>
              </a:rPr>
              <a:t>dois</a:t>
            </a:r>
            <a:r>
              <a:rPr lang="en-US" sz="2400" b="1" dirty="0">
                <a:solidFill>
                  <a:srgbClr val="0000FF"/>
                </a:solidFill>
                <a:latin typeface="Calibri"/>
                <a:ea typeface="Calibri"/>
                <a:cs typeface="Calibri"/>
                <a:sym typeface="Calibri"/>
              </a:rPr>
              <a:t> FAIRE </a:t>
            </a:r>
            <a:r>
              <a:rPr lang="en-US" sz="2400" b="1" dirty="0" err="1">
                <a:solidFill>
                  <a:srgbClr val="0000FF"/>
                </a:solidFill>
                <a:latin typeface="Calibri"/>
                <a:ea typeface="Calibri"/>
                <a:cs typeface="Calibri"/>
                <a:sym typeface="Calibri"/>
              </a:rPr>
              <a:t>ce</a:t>
            </a:r>
            <a:r>
              <a:rPr lang="en-US" sz="2400" b="1" dirty="0">
                <a:solidFill>
                  <a:srgbClr val="0000FF"/>
                </a:solidFill>
                <a:latin typeface="Calibri"/>
                <a:ea typeface="Calibri"/>
                <a:cs typeface="Calibri"/>
                <a:sym typeface="Calibri"/>
              </a:rPr>
              <a:t> que</a:t>
            </a:r>
            <a:endParaRPr dirty="0"/>
          </a:p>
          <a:p>
            <a:pPr marL="0" marR="0" lvl="0" indent="0" algn="ctr" rtl="0">
              <a:spcBef>
                <a:spcPts val="0"/>
              </a:spcBef>
              <a:spcAft>
                <a:spcPts val="0"/>
              </a:spcAft>
              <a:buNone/>
            </a:pPr>
            <a:r>
              <a:rPr lang="en-US" sz="2400" b="1" dirty="0">
                <a:solidFill>
                  <a:srgbClr val="0000FF"/>
                </a:solidFill>
                <a:latin typeface="Calibri"/>
                <a:ea typeface="Calibri"/>
                <a:cs typeface="Calibri"/>
                <a:sym typeface="Calibri"/>
              </a:rPr>
              <a:t>je FAIS et vivre </a:t>
            </a:r>
            <a:r>
              <a:rPr lang="en-US" sz="2400" b="1" dirty="0" err="1">
                <a:solidFill>
                  <a:srgbClr val="0000FF"/>
                </a:solidFill>
                <a:latin typeface="Calibri"/>
                <a:ea typeface="Calibri"/>
                <a:cs typeface="Calibri"/>
                <a:sym typeface="Calibri"/>
              </a:rPr>
              <a:t>ce</a:t>
            </a:r>
            <a:r>
              <a:rPr lang="en-US" sz="2400" b="1" dirty="0">
                <a:solidFill>
                  <a:srgbClr val="0000FF"/>
                </a:solidFill>
                <a:latin typeface="Calibri"/>
                <a:ea typeface="Calibri"/>
                <a:cs typeface="Calibri"/>
                <a:sym typeface="Calibri"/>
              </a:rPr>
              <a:t> que je vis  </a:t>
            </a:r>
            <a:r>
              <a:rPr lang="en-US" sz="2400" b="1" dirty="0" err="1">
                <a:solidFill>
                  <a:srgbClr val="0000FF"/>
                </a:solidFill>
                <a:latin typeface="Calibri"/>
                <a:ea typeface="Calibri"/>
                <a:cs typeface="Calibri"/>
                <a:sym typeface="Calibri"/>
              </a:rPr>
              <a:t>afin</a:t>
            </a:r>
            <a:r>
              <a:rPr lang="en-US" sz="2400" b="1" dirty="0">
                <a:solidFill>
                  <a:srgbClr val="0000FF"/>
                </a:solidFill>
                <a:latin typeface="Calibri"/>
                <a:ea typeface="Calibri"/>
                <a:cs typeface="Calibri"/>
                <a:sym typeface="Calibri"/>
              </a:rPr>
              <a:t> d’être </a:t>
            </a:r>
            <a:r>
              <a:rPr lang="en-US" sz="2400" b="1" dirty="0" err="1">
                <a:solidFill>
                  <a:srgbClr val="0000FF"/>
                </a:solidFill>
                <a:latin typeface="Calibri"/>
                <a:ea typeface="Calibri"/>
                <a:cs typeface="Calibri"/>
                <a:sym typeface="Calibri"/>
              </a:rPr>
              <a:t>aussi</a:t>
            </a:r>
            <a:r>
              <a:rPr lang="en-US" sz="2400" b="1" dirty="0">
                <a:solidFill>
                  <a:srgbClr val="0000FF"/>
                </a:solidFill>
                <a:latin typeface="Calibri"/>
                <a:ea typeface="Calibri"/>
                <a:cs typeface="Calibri"/>
                <a:sym typeface="Calibri"/>
              </a:rPr>
              <a:t> plein que </a:t>
            </a:r>
            <a:r>
              <a:rPr lang="en-US" sz="2400" b="1" dirty="0" err="1">
                <a:solidFill>
                  <a:srgbClr val="0000FF"/>
                </a:solidFill>
                <a:latin typeface="Calibri"/>
                <a:ea typeface="Calibri"/>
                <a:cs typeface="Calibri"/>
                <a:sym typeface="Calibri"/>
              </a:rPr>
              <a:t>moi</a:t>
            </a:r>
            <a:r>
              <a:rPr lang="en-US" sz="2400" b="1" dirty="0">
                <a:solidFill>
                  <a:srgbClr val="0000FF"/>
                </a:solidFill>
                <a:latin typeface="Calibri"/>
                <a:ea typeface="Calibri"/>
                <a:cs typeface="Calibri"/>
                <a:sym typeface="Calibri"/>
              </a:rPr>
              <a:t> et </a:t>
            </a:r>
            <a:r>
              <a:rPr lang="en-US" sz="2400" b="1" dirty="0" err="1">
                <a:solidFill>
                  <a:srgbClr val="0000FF"/>
                </a:solidFill>
                <a:latin typeface="Calibri"/>
                <a:ea typeface="Calibri"/>
                <a:cs typeface="Calibri"/>
                <a:sym typeface="Calibri"/>
              </a:rPr>
              <a:t>aussi</a:t>
            </a:r>
            <a:r>
              <a:rPr lang="en-US" sz="2400" b="1" dirty="0">
                <a:solidFill>
                  <a:srgbClr val="0000FF"/>
                </a:solidFill>
                <a:latin typeface="Calibri"/>
                <a:ea typeface="Calibri"/>
                <a:cs typeface="Calibri"/>
                <a:sym typeface="Calibri"/>
              </a:rPr>
              <a:t> spirituel que </a:t>
            </a:r>
            <a:r>
              <a:rPr lang="en-US" sz="2400" b="1" dirty="0" err="1">
                <a:solidFill>
                  <a:srgbClr val="0000FF"/>
                </a:solidFill>
                <a:latin typeface="Calibri"/>
                <a:ea typeface="Calibri"/>
                <a:cs typeface="Calibri"/>
                <a:sym typeface="Calibri"/>
              </a:rPr>
              <a:t>moi</a:t>
            </a:r>
            <a:r>
              <a:rPr lang="en-US" sz="2400" b="1" dirty="0">
                <a:solidFill>
                  <a:srgbClr val="0000FF"/>
                </a:solidFill>
                <a:latin typeface="Calibri"/>
                <a:ea typeface="Calibri"/>
                <a:cs typeface="Calibri"/>
                <a:sym typeface="Calibri"/>
              </a:rPr>
              <a:t>. »</a:t>
            </a:r>
            <a:endParaRPr sz="2400" b="1" dirty="0">
              <a:solidFill>
                <a:srgbClr val="0000FF"/>
              </a:solidFill>
              <a:latin typeface="Calibri"/>
              <a:ea typeface="Calibri"/>
              <a:cs typeface="Calibri"/>
              <a:sym typeface="Calibri"/>
            </a:endParaRPr>
          </a:p>
        </p:txBody>
      </p:sp>
    </p:spTree>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5380"/>
        <p:cNvGrpSpPr/>
        <p:nvPr/>
      </p:nvGrpSpPr>
      <p:grpSpPr>
        <a:xfrm>
          <a:off x="0" y="0"/>
          <a:ext cx="0" cy="0"/>
          <a:chOff x="0" y="0"/>
          <a:chExt cx="0" cy="0"/>
        </a:xfrm>
      </p:grpSpPr>
      <p:sp>
        <p:nvSpPr>
          <p:cNvPr id="5381" name="Google Shape;5381;p312"/>
          <p:cNvSpPr/>
          <p:nvPr/>
        </p:nvSpPr>
        <p:spPr>
          <a:xfrm>
            <a:off x="7740352" y="2564904"/>
            <a:ext cx="182880" cy="10058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382" name="Google Shape;5382;p312"/>
          <p:cNvSpPr/>
          <p:nvPr/>
        </p:nvSpPr>
        <p:spPr>
          <a:xfrm>
            <a:off x="7956376" y="2564904"/>
            <a:ext cx="182880" cy="10058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383" name="Google Shape;5383;p312"/>
          <p:cNvSpPr/>
          <p:nvPr/>
        </p:nvSpPr>
        <p:spPr>
          <a:xfrm>
            <a:off x="4788024" y="1844824"/>
            <a:ext cx="784672" cy="926976"/>
          </a:xfrm>
          <a:prstGeom prst="roundRect">
            <a:avLst>
              <a:gd name="adj" fmla="val 16667"/>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384" name="Google Shape;5384;p312"/>
          <p:cNvSpPr/>
          <p:nvPr/>
        </p:nvSpPr>
        <p:spPr>
          <a:xfrm>
            <a:off x="5004048" y="2564904"/>
            <a:ext cx="182880" cy="100584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385" name="Google Shape;5385;p312"/>
          <p:cNvSpPr/>
          <p:nvPr/>
        </p:nvSpPr>
        <p:spPr>
          <a:xfrm>
            <a:off x="5220072" y="2564904"/>
            <a:ext cx="182880" cy="100584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386" name="Google Shape;5386;p312"/>
          <p:cNvSpPr/>
          <p:nvPr/>
        </p:nvSpPr>
        <p:spPr>
          <a:xfrm>
            <a:off x="4932040" y="1340768"/>
            <a:ext cx="499492" cy="498921"/>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5387" name="Google Shape;5387;p312"/>
          <p:cNvCxnSpPr/>
          <p:nvPr/>
        </p:nvCxnSpPr>
        <p:spPr>
          <a:xfrm rot="10800000">
            <a:off x="7164328" y="1412776"/>
            <a:ext cx="360000" cy="360040"/>
          </a:xfrm>
          <a:prstGeom prst="straightConnector1">
            <a:avLst/>
          </a:prstGeom>
          <a:noFill/>
          <a:ln w="76200" cap="flat" cmpd="sng">
            <a:solidFill>
              <a:schemeClr val="lt1"/>
            </a:solidFill>
            <a:prstDash val="solid"/>
            <a:round/>
            <a:headEnd type="none" w="sm" len="sm"/>
            <a:tailEnd type="none" w="sm" len="sm"/>
          </a:ln>
        </p:spPr>
      </p:cxnSp>
      <p:cxnSp>
        <p:nvCxnSpPr>
          <p:cNvPr id="5388" name="Google Shape;5388;p312"/>
          <p:cNvCxnSpPr/>
          <p:nvPr/>
        </p:nvCxnSpPr>
        <p:spPr>
          <a:xfrm flipH="1">
            <a:off x="6876256" y="2348880"/>
            <a:ext cx="512420" cy="20"/>
          </a:xfrm>
          <a:prstGeom prst="straightConnector1">
            <a:avLst/>
          </a:prstGeom>
          <a:noFill/>
          <a:ln w="76200" cap="flat" cmpd="sng">
            <a:solidFill>
              <a:schemeClr val="lt1"/>
            </a:solidFill>
            <a:prstDash val="solid"/>
            <a:round/>
            <a:headEnd type="none" w="sm" len="sm"/>
            <a:tailEnd type="none" w="sm" len="sm"/>
          </a:ln>
        </p:spPr>
      </p:cxnSp>
      <p:cxnSp>
        <p:nvCxnSpPr>
          <p:cNvPr id="5389" name="Google Shape;5389;p312"/>
          <p:cNvCxnSpPr/>
          <p:nvPr/>
        </p:nvCxnSpPr>
        <p:spPr>
          <a:xfrm flipH="1">
            <a:off x="7164288" y="2852936"/>
            <a:ext cx="360000" cy="360040"/>
          </a:xfrm>
          <a:prstGeom prst="straightConnector1">
            <a:avLst/>
          </a:prstGeom>
          <a:noFill/>
          <a:ln w="76200" cap="flat" cmpd="sng">
            <a:solidFill>
              <a:schemeClr val="lt1"/>
            </a:solidFill>
            <a:prstDash val="solid"/>
            <a:round/>
            <a:headEnd type="none" w="sm" len="sm"/>
            <a:tailEnd type="none" w="sm" len="sm"/>
          </a:ln>
        </p:spPr>
      </p:cxnSp>
      <p:cxnSp>
        <p:nvCxnSpPr>
          <p:cNvPr id="5390" name="Google Shape;5390;p312"/>
          <p:cNvCxnSpPr/>
          <p:nvPr/>
        </p:nvCxnSpPr>
        <p:spPr>
          <a:xfrm flipH="1">
            <a:off x="8316416" y="1412776"/>
            <a:ext cx="360000" cy="360040"/>
          </a:xfrm>
          <a:prstGeom prst="straightConnector1">
            <a:avLst/>
          </a:prstGeom>
          <a:noFill/>
          <a:ln w="76200" cap="flat" cmpd="sng">
            <a:solidFill>
              <a:schemeClr val="lt1"/>
            </a:solidFill>
            <a:prstDash val="solid"/>
            <a:round/>
            <a:headEnd type="none" w="sm" len="sm"/>
            <a:tailEnd type="none" w="sm" len="sm"/>
          </a:ln>
        </p:spPr>
      </p:cxnSp>
      <p:cxnSp>
        <p:nvCxnSpPr>
          <p:cNvPr id="5391" name="Google Shape;5391;p312"/>
          <p:cNvCxnSpPr/>
          <p:nvPr/>
        </p:nvCxnSpPr>
        <p:spPr>
          <a:xfrm rot="10800000">
            <a:off x="8316416" y="2852936"/>
            <a:ext cx="360000" cy="360040"/>
          </a:xfrm>
          <a:prstGeom prst="straightConnector1">
            <a:avLst/>
          </a:prstGeom>
          <a:noFill/>
          <a:ln w="76200" cap="flat" cmpd="sng">
            <a:solidFill>
              <a:schemeClr val="lt1"/>
            </a:solidFill>
            <a:prstDash val="solid"/>
            <a:round/>
            <a:headEnd type="none" w="sm" len="sm"/>
            <a:tailEnd type="none" w="sm" len="sm"/>
          </a:ln>
        </p:spPr>
      </p:cxnSp>
      <p:cxnSp>
        <p:nvCxnSpPr>
          <p:cNvPr id="5392" name="Google Shape;5392;p312"/>
          <p:cNvCxnSpPr/>
          <p:nvPr/>
        </p:nvCxnSpPr>
        <p:spPr>
          <a:xfrm flipH="1">
            <a:off x="8458200" y="2348880"/>
            <a:ext cx="512420" cy="20"/>
          </a:xfrm>
          <a:prstGeom prst="straightConnector1">
            <a:avLst/>
          </a:prstGeom>
          <a:noFill/>
          <a:ln w="76200" cap="flat" cmpd="sng">
            <a:solidFill>
              <a:schemeClr val="lt1"/>
            </a:solidFill>
            <a:prstDash val="solid"/>
            <a:round/>
            <a:headEnd type="none" w="sm" len="sm"/>
            <a:tailEnd type="none" w="sm" len="sm"/>
          </a:ln>
        </p:spPr>
      </p:cxnSp>
      <p:sp>
        <p:nvSpPr>
          <p:cNvPr id="5393" name="Google Shape;5393;p312"/>
          <p:cNvSpPr/>
          <p:nvPr/>
        </p:nvSpPr>
        <p:spPr>
          <a:xfrm>
            <a:off x="7653908" y="1340768"/>
            <a:ext cx="499492" cy="498921"/>
          </a:xfrm>
          <a:prstGeom prst="ellipse">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394" name="Google Shape;5394;p312"/>
          <p:cNvSpPr/>
          <p:nvPr/>
        </p:nvSpPr>
        <p:spPr>
          <a:xfrm>
            <a:off x="7524328" y="1844824"/>
            <a:ext cx="784672" cy="926976"/>
          </a:xfrm>
          <a:prstGeom prst="roundRect">
            <a:avLst>
              <a:gd name="adj" fmla="val 16667"/>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395" name="Google Shape;5395;p312"/>
          <p:cNvSpPr/>
          <p:nvPr/>
        </p:nvSpPr>
        <p:spPr>
          <a:xfrm>
            <a:off x="7845504" y="1988840"/>
            <a:ext cx="182880" cy="73152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396" name="Google Shape;5396;p312"/>
          <p:cNvSpPr/>
          <p:nvPr/>
        </p:nvSpPr>
        <p:spPr>
          <a:xfrm>
            <a:off x="7687768" y="2132856"/>
            <a:ext cx="484632" cy="1828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397" name="Google Shape;5397;p312"/>
          <p:cNvSpPr txBox="1"/>
          <p:nvPr/>
        </p:nvSpPr>
        <p:spPr>
          <a:xfrm>
            <a:off x="35496" y="-27384"/>
            <a:ext cx="3779912" cy="569386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err="1">
                <a:solidFill>
                  <a:schemeClr val="dk2"/>
                </a:solidFill>
                <a:latin typeface="Calibri"/>
                <a:ea typeface="Calibri"/>
                <a:cs typeface="Calibri"/>
                <a:sym typeface="Calibri"/>
              </a:rPr>
              <a:t>Quand</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quelqu'un</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vous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dit</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qu'il</a:t>
            </a:r>
            <a:r>
              <a:rPr lang="en-US" sz="2800" b="1" dirty="0">
                <a:solidFill>
                  <a:schemeClr val="dk2"/>
                </a:solidFill>
                <a:latin typeface="Calibri"/>
                <a:ea typeface="Calibri"/>
                <a:cs typeface="Calibri"/>
                <a:sym typeface="Calibri"/>
              </a:rPr>
              <a:t> a </a:t>
            </a:r>
            <a:r>
              <a:rPr lang="en-US" sz="2800" b="1" dirty="0" err="1">
                <a:solidFill>
                  <a:schemeClr val="dk2"/>
                </a:solidFill>
                <a:latin typeface="Calibri"/>
                <a:ea typeface="Calibri"/>
                <a:cs typeface="Calibri"/>
                <a:sym typeface="Calibri"/>
              </a:rPr>
              <a:t>une</a:t>
            </a:r>
            <a:r>
              <a:rPr lang="en-US" sz="2800" b="1" dirty="0">
                <a:solidFill>
                  <a:schemeClr val="dk2"/>
                </a:solidFill>
                <a:latin typeface="Calibri"/>
                <a:ea typeface="Calibri"/>
                <a:cs typeface="Calibri"/>
                <a:sym typeface="Calibri"/>
              </a:rPr>
              <a:t> plus </a:t>
            </a:r>
            <a:r>
              <a:rPr lang="en-US" sz="2800" b="1" dirty="0" err="1">
                <a:solidFill>
                  <a:schemeClr val="dk2"/>
                </a:solidFill>
                <a:latin typeface="Calibri"/>
                <a:ea typeface="Calibri"/>
                <a:cs typeface="Calibri"/>
                <a:sym typeface="Calibri"/>
              </a:rPr>
              <a:t>grande</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plénitude</a:t>
            </a:r>
            <a:r>
              <a:rPr lang="en-US" sz="2800" b="1" dirty="0">
                <a:solidFill>
                  <a:schemeClr val="dk2"/>
                </a:solidFill>
                <a:latin typeface="Calibri"/>
                <a:ea typeface="Calibri"/>
                <a:cs typeface="Calibri"/>
                <a:sym typeface="Calibri"/>
              </a:rPr>
              <a:t>" que la </a:t>
            </a:r>
            <a:r>
              <a:rPr lang="en-US" sz="2800" b="1" dirty="0" err="1">
                <a:solidFill>
                  <a:schemeClr val="dk2"/>
                </a:solidFill>
                <a:latin typeface="Calibri"/>
                <a:ea typeface="Calibri"/>
                <a:cs typeface="Calibri"/>
                <a:sym typeface="Calibri"/>
              </a:rPr>
              <a:t>plénitude</a:t>
            </a:r>
            <a:r>
              <a:rPr lang="en-US" sz="2800" b="1" dirty="0">
                <a:solidFill>
                  <a:schemeClr val="dk2"/>
                </a:solidFill>
                <a:latin typeface="Calibri"/>
                <a:ea typeface="Calibri"/>
                <a:cs typeface="Calibri"/>
                <a:sym typeface="Calibri"/>
              </a:rPr>
              <a:t> que nous </a:t>
            </a:r>
            <a:r>
              <a:rPr lang="en-US" sz="2800" b="1" dirty="0" err="1">
                <a:solidFill>
                  <a:schemeClr val="dk2"/>
                </a:solidFill>
                <a:latin typeface="Calibri"/>
                <a:ea typeface="Calibri"/>
                <a:cs typeface="Calibri"/>
                <a:sym typeface="Calibri"/>
              </a:rPr>
              <a:t>recevons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lorsque</a:t>
            </a:r>
            <a:r>
              <a:rPr lang="en-US" sz="2800" b="1" dirty="0">
                <a:solidFill>
                  <a:schemeClr val="dk2"/>
                </a:solidFill>
                <a:latin typeface="Calibri"/>
                <a:ea typeface="Calibri"/>
                <a:cs typeface="Calibri"/>
                <a:sym typeface="Calibri"/>
              </a:rPr>
              <a:t> nous </a:t>
            </a:r>
            <a:r>
              <a:rPr lang="en-US" sz="2800" b="1" dirty="0" err="1">
                <a:solidFill>
                  <a:schemeClr val="dk2"/>
                </a:solidFill>
                <a:latin typeface="Calibri"/>
                <a:ea typeface="Calibri"/>
                <a:cs typeface="Calibri"/>
                <a:sym typeface="Calibri"/>
              </a:rPr>
              <a:t>recevons</a:t>
            </a:r>
            <a:r>
              <a:rPr lang="en-US" sz="2800" b="1" dirty="0">
                <a:solidFill>
                  <a:schemeClr val="dk2"/>
                </a:solidFill>
                <a:latin typeface="Calibri"/>
                <a:ea typeface="Calibri"/>
                <a:cs typeface="Calibri"/>
                <a:sym typeface="Calibri"/>
              </a:rPr>
              <a:t> Christ la </a:t>
            </a:r>
            <a:r>
              <a:rPr lang="en-US" sz="2800" b="1" dirty="0" err="1">
                <a:solidFill>
                  <a:schemeClr val="dk2"/>
                </a:solidFill>
                <a:latin typeface="Calibri"/>
                <a:ea typeface="Calibri"/>
                <a:cs typeface="Calibri"/>
                <a:sym typeface="Calibri"/>
              </a:rPr>
              <a:t>plénitude</a:t>
            </a:r>
            <a:r>
              <a:rPr lang="en-US" sz="2800" b="1" dirty="0">
                <a:solidFill>
                  <a:schemeClr val="dk2"/>
                </a:solidFill>
                <a:latin typeface="Calibri"/>
                <a:ea typeface="Calibri"/>
                <a:cs typeface="Calibri"/>
                <a:sym typeface="Calibri"/>
              </a:rPr>
              <a:t> de Dieu par la </a:t>
            </a:r>
            <a:r>
              <a:rPr lang="en-US" sz="2800" b="1" dirty="0" err="1">
                <a:solidFill>
                  <a:schemeClr val="dk2"/>
                </a:solidFill>
                <a:latin typeface="Calibri"/>
                <a:ea typeface="Calibri"/>
                <a:cs typeface="Calibri"/>
                <a:sym typeface="Calibri"/>
              </a:rPr>
              <a:t>foi</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en</a:t>
            </a:r>
            <a:r>
              <a:rPr lang="en-US" sz="2800" b="1" dirty="0">
                <a:solidFill>
                  <a:schemeClr val="dk2"/>
                </a:solidFill>
                <a:latin typeface="Calibri"/>
                <a:ea typeface="Calibri"/>
                <a:cs typeface="Calibri"/>
                <a:sym typeface="Calibri"/>
              </a:rPr>
              <a:t> dehors </a:t>
            </a:r>
            <a:r>
              <a:rPr lang="en-US" sz="2800" b="1" dirty="0" err="1">
                <a:solidFill>
                  <a:schemeClr val="dk2"/>
                </a:solidFill>
                <a:latin typeface="Calibri"/>
                <a:ea typeface="Calibri"/>
                <a:cs typeface="Calibri"/>
                <a:sym typeface="Calibri"/>
              </a:rPr>
              <a:t>d’aucun</a:t>
            </a:r>
            <a:r>
              <a:rPr lang="en-US" sz="2800" b="1" dirty="0">
                <a:solidFill>
                  <a:schemeClr val="dk2"/>
                </a:solidFill>
                <a:latin typeface="Calibri"/>
                <a:ea typeface="Calibri"/>
                <a:cs typeface="Calibri"/>
                <a:sym typeface="Calibri"/>
              </a:rPr>
              <a:t> de </a:t>
            </a:r>
            <a:r>
              <a:rPr lang="en-US" sz="2800" b="1" dirty="0" err="1">
                <a:solidFill>
                  <a:schemeClr val="dk2"/>
                </a:solidFill>
                <a:latin typeface="Calibri"/>
                <a:ea typeface="Calibri"/>
                <a:cs typeface="Calibri"/>
                <a:sym typeface="Calibri"/>
              </a:rPr>
              <a:t>nos</a:t>
            </a:r>
            <a:r>
              <a:rPr lang="en-US" sz="2800" b="1" dirty="0">
                <a:solidFill>
                  <a:schemeClr val="dk2"/>
                </a:solidFill>
                <a:latin typeface="Calibri"/>
                <a:ea typeface="Calibri"/>
                <a:cs typeface="Calibri"/>
                <a:sym typeface="Calibri"/>
              </a:rPr>
              <a:t> efforts </a:t>
            </a:r>
            <a:r>
              <a:rPr lang="en-US" sz="2800" b="1" dirty="0" err="1">
                <a:solidFill>
                  <a:schemeClr val="dk2"/>
                </a:solidFill>
                <a:latin typeface="Calibri"/>
                <a:ea typeface="Calibri"/>
                <a:cs typeface="Calibri"/>
                <a:sym typeface="Calibri"/>
              </a:rPr>
              <a:t>ou</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expériences</a:t>
            </a:r>
            <a:r>
              <a:rPr lang="en-US" sz="2800" b="1" dirty="0">
                <a:solidFill>
                  <a:schemeClr val="dk2"/>
                </a:solidFill>
                <a:latin typeface="Calibri"/>
                <a:ea typeface="Calibri"/>
                <a:cs typeface="Calibri"/>
                <a:sym typeface="Calibri"/>
              </a:rPr>
              <a:t> </a:t>
            </a:r>
            <a:endParaRPr dirty="0"/>
          </a:p>
          <a:p>
            <a:pPr marL="0" marR="0" lvl="0" indent="0" algn="ctr" rtl="0">
              <a:spcBef>
                <a:spcPts val="0"/>
              </a:spcBef>
              <a:spcAft>
                <a:spcPts val="0"/>
              </a:spcAft>
              <a:buNone/>
            </a:pPr>
            <a:r>
              <a:rPr lang="en-US" sz="2800" b="1" dirty="0" err="1">
                <a:solidFill>
                  <a:schemeClr val="dk2"/>
                </a:solidFill>
                <a:latin typeface="Calibri"/>
                <a:ea typeface="Calibri"/>
                <a:cs typeface="Calibri"/>
                <a:sym typeface="Calibri"/>
              </a:rPr>
              <a:t>spirituelles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ils</a:t>
            </a:r>
            <a:r>
              <a:rPr lang="en-US" sz="2800" b="1" dirty="0">
                <a:solidFill>
                  <a:schemeClr val="dk2"/>
                </a:solidFill>
                <a:latin typeface="Calibri"/>
                <a:ea typeface="Calibri"/>
                <a:cs typeface="Calibri"/>
                <a:sym typeface="Calibri"/>
              </a:rPr>
              <a:t> </a:t>
            </a:r>
            <a:endParaRPr dirty="0"/>
          </a:p>
          <a:p>
            <a:pPr marL="0" marR="0" lvl="0" indent="0" algn="ctr" rtl="0">
              <a:spcBef>
                <a:spcPts val="0"/>
              </a:spcBef>
              <a:spcAft>
                <a:spcPts val="0"/>
              </a:spcAft>
              <a:buNone/>
            </a:pPr>
            <a:r>
              <a:rPr lang="en-US" sz="2800" b="1" dirty="0" err="1">
                <a:solidFill>
                  <a:schemeClr val="dk2"/>
                </a:solidFill>
                <a:latin typeface="Calibri"/>
                <a:ea typeface="Calibri"/>
                <a:cs typeface="Calibri"/>
                <a:sym typeface="Calibri"/>
              </a:rPr>
              <a:t>répètent</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l'erreur</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Colossienne</a:t>
            </a:r>
            <a:r>
              <a:rPr lang="en-US" sz="2800" b="1" dirty="0">
                <a:solidFill>
                  <a:schemeClr val="dk2"/>
                </a:solidFill>
                <a:latin typeface="Calibri"/>
                <a:ea typeface="Calibri"/>
                <a:cs typeface="Calibri"/>
                <a:sym typeface="Calibri"/>
              </a:rPr>
              <a:t>.</a:t>
            </a:r>
            <a:endParaRPr sz="2800" b="1" dirty="0">
              <a:solidFill>
                <a:schemeClr val="dk2"/>
              </a:solidFill>
              <a:latin typeface="Calibri"/>
              <a:ea typeface="Calibri"/>
              <a:cs typeface="Calibri"/>
              <a:sym typeface="Calibri"/>
            </a:endParaRPr>
          </a:p>
        </p:txBody>
      </p:sp>
      <p:sp>
        <p:nvSpPr>
          <p:cNvPr id="5398" name="Google Shape;5398;p312"/>
          <p:cNvSpPr txBox="1"/>
          <p:nvPr/>
        </p:nvSpPr>
        <p:spPr>
          <a:xfrm>
            <a:off x="72008" y="5541039"/>
            <a:ext cx="8964488"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lt1"/>
                </a:solidFill>
                <a:latin typeface="Calibri"/>
                <a:ea typeface="Calibri"/>
                <a:cs typeface="Calibri"/>
                <a:sym typeface="Calibri"/>
              </a:rPr>
              <a:t>Soyez sur vos gardes pour quiconque dit que vous aurez une plus grande plénitude si vous FAITES, plutôt que de recevoir Christ et de marcher en lui par la foi basée sur tout ce qu'il a FAIT.</a:t>
            </a:r>
            <a:endParaRPr sz="2400" b="1">
              <a:solidFill>
                <a:schemeClr val="lt1"/>
              </a:solidFill>
              <a:latin typeface="Calibri"/>
              <a:ea typeface="Calibri"/>
              <a:cs typeface="Calibri"/>
              <a:sym typeface="Calibri"/>
            </a:endParaRPr>
          </a:p>
        </p:txBody>
      </p:sp>
      <p:sp>
        <p:nvSpPr>
          <p:cNvPr id="5399" name="Google Shape;5399;p312"/>
          <p:cNvSpPr txBox="1"/>
          <p:nvPr/>
        </p:nvSpPr>
        <p:spPr>
          <a:xfrm>
            <a:off x="6444208" y="116632"/>
            <a:ext cx="2880320"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Jésus</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est</a:t>
            </a:r>
            <a:r>
              <a:rPr lang="en-US" sz="2400" b="1" dirty="0">
                <a:solidFill>
                  <a:schemeClr val="dk2"/>
                </a:solidFill>
                <a:latin typeface="Calibri"/>
                <a:ea typeface="Calibri"/>
                <a:cs typeface="Calibri"/>
                <a:sym typeface="Calibri"/>
              </a:rPr>
              <a:t> la </a:t>
            </a:r>
            <a:r>
              <a:rPr lang="en-US" sz="2400" b="1" dirty="0" err="1">
                <a:solidFill>
                  <a:schemeClr val="dk2"/>
                </a:solidFill>
                <a:latin typeface="Calibri"/>
                <a:ea typeface="Calibri"/>
                <a:cs typeface="Calibri"/>
                <a:sym typeface="Calibri"/>
              </a:rPr>
              <a:t>plénitude</a:t>
            </a:r>
            <a:r>
              <a:rPr lang="en-US" sz="2400" b="1" dirty="0">
                <a:solidFill>
                  <a:schemeClr val="dk2"/>
                </a:solidFill>
                <a:latin typeface="Calibri"/>
                <a:ea typeface="Calibri"/>
                <a:cs typeface="Calibri"/>
                <a:sym typeface="Calibri"/>
              </a:rPr>
              <a:t> de Dieu dans la chair. »</a:t>
            </a:r>
            <a:endParaRPr sz="2400" b="1" dirty="0">
              <a:solidFill>
                <a:schemeClr val="dk2"/>
              </a:solidFill>
              <a:latin typeface="Calibri"/>
              <a:ea typeface="Calibri"/>
              <a:cs typeface="Calibri"/>
              <a:sym typeface="Calibri"/>
            </a:endParaRPr>
          </a:p>
        </p:txBody>
      </p:sp>
      <p:sp>
        <p:nvSpPr>
          <p:cNvPr id="5400" name="Google Shape;5400;p312"/>
          <p:cNvSpPr txBox="1"/>
          <p:nvPr/>
        </p:nvSpPr>
        <p:spPr>
          <a:xfrm>
            <a:off x="6516216" y="3501008"/>
            <a:ext cx="2736304" cy="193899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dk2"/>
                </a:solidFill>
                <a:latin typeface="Calibri"/>
                <a:ea typeface="Calibri"/>
                <a:cs typeface="Calibri"/>
                <a:sym typeface="Calibri"/>
              </a:rPr>
              <a:t>« Si Christ la plénitude de Dieu habite en moi</a:t>
            </a:r>
            <a:endParaRPr/>
          </a:p>
          <a:p>
            <a:pPr marL="0" marR="0" lvl="0" indent="0" algn="ctr" rtl="0">
              <a:spcBef>
                <a:spcPts val="0"/>
              </a:spcBef>
              <a:spcAft>
                <a:spcPts val="0"/>
              </a:spcAft>
              <a:buNone/>
            </a:pPr>
            <a:r>
              <a:rPr lang="en-US" sz="2400" b="1">
                <a:solidFill>
                  <a:schemeClr val="dk2"/>
                </a:solidFill>
                <a:latin typeface="Calibri"/>
                <a:ea typeface="Calibri"/>
                <a:cs typeface="Calibri"/>
                <a:sym typeface="Calibri"/>
              </a:rPr>
              <a:t>par la foi, je</a:t>
            </a:r>
            <a:endParaRPr/>
          </a:p>
          <a:p>
            <a:pPr marL="0" marR="0" lvl="0" indent="0" algn="ctr" rtl="0">
              <a:spcBef>
                <a:spcPts val="0"/>
              </a:spcBef>
              <a:spcAft>
                <a:spcPts val="0"/>
              </a:spcAft>
              <a:buNone/>
            </a:pPr>
            <a:r>
              <a:rPr lang="en-US" sz="2400" b="1">
                <a:solidFill>
                  <a:schemeClr val="dk2"/>
                </a:solidFill>
                <a:latin typeface="Calibri"/>
                <a:ea typeface="Calibri"/>
                <a:cs typeface="Calibri"/>
                <a:sym typeface="Calibri"/>
              </a:rPr>
              <a:t>suis rempli en lui »</a:t>
            </a:r>
            <a:endParaRPr sz="2400" b="1">
              <a:solidFill>
                <a:schemeClr val="dk2"/>
              </a:solidFill>
              <a:latin typeface="Calibri"/>
              <a:ea typeface="Calibri"/>
              <a:cs typeface="Calibri"/>
              <a:sym typeface="Calibri"/>
            </a:endParaRPr>
          </a:p>
        </p:txBody>
      </p:sp>
      <p:sp>
        <p:nvSpPr>
          <p:cNvPr id="5401" name="Google Shape;5401;p312"/>
          <p:cNvSpPr txBox="1"/>
          <p:nvPr/>
        </p:nvSpPr>
        <p:spPr>
          <a:xfrm>
            <a:off x="3563888" y="116632"/>
            <a:ext cx="3168352"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rgbClr val="0000FF"/>
                </a:solidFill>
                <a:latin typeface="Calibri"/>
                <a:ea typeface="Calibri"/>
                <a:cs typeface="Calibri"/>
                <a:sym typeface="Calibri"/>
              </a:rPr>
              <a:t>« Je parle en langues. J'ai plus de plénitude que toi. »</a:t>
            </a:r>
            <a:endParaRPr sz="2400" b="1">
              <a:solidFill>
                <a:srgbClr val="0000FF"/>
              </a:solidFill>
              <a:latin typeface="Calibri"/>
              <a:ea typeface="Calibri"/>
              <a:cs typeface="Calibri"/>
              <a:sym typeface="Calibri"/>
            </a:endParaRPr>
          </a:p>
        </p:txBody>
      </p:sp>
      <p:sp>
        <p:nvSpPr>
          <p:cNvPr id="5402" name="Google Shape;5402;p312"/>
          <p:cNvSpPr txBox="1"/>
          <p:nvPr/>
        </p:nvSpPr>
        <p:spPr>
          <a:xfrm>
            <a:off x="3419872" y="3501008"/>
            <a:ext cx="3312368" cy="193899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rgbClr val="0000FF"/>
                </a:solidFill>
                <a:latin typeface="Calibri"/>
                <a:ea typeface="Calibri"/>
                <a:cs typeface="Calibri"/>
                <a:sym typeface="Calibri"/>
              </a:rPr>
              <a:t>« J'ai des rêves et des visions. Je prononce </a:t>
            </a:r>
            <a:endParaRPr/>
          </a:p>
          <a:p>
            <a:pPr marL="0" marR="0" lvl="0" indent="0" algn="ctr" rtl="0">
              <a:spcBef>
                <a:spcPts val="0"/>
              </a:spcBef>
              <a:spcAft>
                <a:spcPts val="0"/>
              </a:spcAft>
              <a:buNone/>
            </a:pPr>
            <a:r>
              <a:rPr lang="en-US" sz="2400" b="1">
                <a:solidFill>
                  <a:srgbClr val="0000FF"/>
                </a:solidFill>
                <a:latin typeface="Calibri"/>
                <a:ea typeface="Calibri"/>
                <a:cs typeface="Calibri"/>
                <a:sym typeface="Calibri"/>
              </a:rPr>
              <a:t>des « paroles » de Dieu. </a:t>
            </a:r>
            <a:endParaRPr/>
          </a:p>
          <a:p>
            <a:pPr marL="0" marR="0" lvl="0" indent="0" algn="ctr" rtl="0">
              <a:spcBef>
                <a:spcPts val="0"/>
              </a:spcBef>
              <a:spcAft>
                <a:spcPts val="0"/>
              </a:spcAft>
              <a:buNone/>
            </a:pPr>
            <a:r>
              <a:rPr lang="en-US" sz="2400" b="1">
                <a:solidFill>
                  <a:srgbClr val="0000FF"/>
                </a:solidFill>
                <a:latin typeface="Calibri"/>
                <a:ea typeface="Calibri"/>
                <a:cs typeface="Calibri"/>
                <a:sym typeface="Calibri"/>
              </a:rPr>
              <a:t>Je suis plus spirituel </a:t>
            </a:r>
            <a:endParaRPr/>
          </a:p>
          <a:p>
            <a:pPr marL="0" marR="0" lvl="0" indent="0" algn="ctr" rtl="0">
              <a:spcBef>
                <a:spcPts val="0"/>
              </a:spcBef>
              <a:spcAft>
                <a:spcPts val="0"/>
              </a:spcAft>
              <a:buNone/>
            </a:pPr>
            <a:r>
              <a:rPr lang="en-US" sz="2400" b="1">
                <a:solidFill>
                  <a:srgbClr val="0000FF"/>
                </a:solidFill>
                <a:latin typeface="Calibri"/>
                <a:ea typeface="Calibri"/>
                <a:cs typeface="Calibri"/>
                <a:sym typeface="Calibri"/>
              </a:rPr>
              <a:t>que toi. »</a:t>
            </a:r>
            <a:endParaRPr sz="2400" b="1">
              <a:solidFill>
                <a:srgbClr val="0000FF"/>
              </a:solidFill>
              <a:latin typeface="Calibri"/>
              <a:ea typeface="Calibri"/>
              <a:cs typeface="Calibri"/>
              <a:sym typeface="Calibri"/>
            </a:endParaRPr>
          </a:p>
        </p:txBody>
      </p:sp>
    </p:spTree>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5406"/>
        <p:cNvGrpSpPr/>
        <p:nvPr/>
      </p:nvGrpSpPr>
      <p:grpSpPr>
        <a:xfrm>
          <a:off x="0" y="0"/>
          <a:ext cx="0" cy="0"/>
          <a:chOff x="0" y="0"/>
          <a:chExt cx="0" cy="0"/>
        </a:xfrm>
      </p:grpSpPr>
      <p:sp>
        <p:nvSpPr>
          <p:cNvPr id="5407" name="Google Shape;5407;p313"/>
          <p:cNvSpPr txBox="1">
            <a:spLocks noGrp="1"/>
          </p:cNvSpPr>
          <p:nvPr>
            <p:ph type="title"/>
          </p:nvPr>
        </p:nvSpPr>
        <p:spPr>
          <a:xfrm>
            <a:off x="107504" y="1195805"/>
            <a:ext cx="6928916" cy="1143000"/>
          </a:xfrm>
          <a:prstGeom prst="rect">
            <a:avLst/>
          </a:prstGeom>
          <a:noFill/>
          <a:ln>
            <a:noFill/>
          </a:ln>
        </p:spPr>
        <p:txBody>
          <a:bodyPr spcFirstLastPara="1" wrap="square" lIns="91425" tIns="45700" rIns="91425" bIns="45700" anchor="ctr" anchorCtr="0">
            <a:noAutofit/>
          </a:bodyPr>
          <a:lstStyle/>
          <a:p>
            <a:pPr marL="0" lvl="0" indent="0" algn="l" rtl="0">
              <a:lnSpc>
                <a:spcPts val="2600"/>
              </a:lnSpc>
              <a:spcBef>
                <a:spcPts val="0"/>
              </a:spcBef>
              <a:spcAft>
                <a:spcPts val="0"/>
              </a:spcAft>
              <a:buNone/>
            </a:pPr>
            <a:r>
              <a:rPr lang="en-US" sz="2400" b="1" dirty="0" err="1">
                <a:solidFill>
                  <a:schemeClr val="dk2"/>
                </a:solidFill>
                <a:latin typeface="Calibri"/>
                <a:ea typeface="Calibri"/>
                <a:cs typeface="Calibri"/>
                <a:sym typeface="Calibri"/>
              </a:rPr>
              <a:t>Ceux</a:t>
            </a:r>
            <a:r>
              <a:rPr lang="en-US" sz="2400" b="1" dirty="0">
                <a:solidFill>
                  <a:schemeClr val="dk2"/>
                </a:solidFill>
                <a:latin typeface="Calibri"/>
                <a:ea typeface="Calibri"/>
                <a:cs typeface="Calibri"/>
                <a:sym typeface="Calibri"/>
              </a:rPr>
              <a:t> qui </a:t>
            </a:r>
            <a:r>
              <a:rPr lang="en-US" sz="2400" b="1" dirty="0" err="1">
                <a:solidFill>
                  <a:schemeClr val="dk2"/>
                </a:solidFill>
                <a:latin typeface="Calibri"/>
                <a:ea typeface="Calibri"/>
                <a:cs typeface="Calibri"/>
                <a:sym typeface="Calibri"/>
              </a:rPr>
              <a:t>parlent</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en</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langues</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s'il</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vous</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plaît</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comprenez-moi</a:t>
            </a:r>
            <a:r>
              <a:rPr lang="en-US" sz="2400" b="1" dirty="0">
                <a:solidFill>
                  <a:schemeClr val="dk2"/>
                </a:solidFill>
                <a:latin typeface="Calibri"/>
                <a:ea typeface="Calibri"/>
                <a:cs typeface="Calibri"/>
                <a:sym typeface="Calibri"/>
              </a:rPr>
              <a:t> bien. Je suis un </a:t>
            </a:r>
            <a:r>
              <a:rPr lang="en-US" sz="2400" b="1" dirty="0" err="1">
                <a:solidFill>
                  <a:schemeClr val="dk2"/>
                </a:solidFill>
                <a:latin typeface="Calibri"/>
                <a:ea typeface="Calibri"/>
                <a:cs typeface="Calibri"/>
                <a:sym typeface="Calibri"/>
              </a:rPr>
              <a:t>missionnaire</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désireux</a:t>
            </a:r>
            <a:r>
              <a:rPr lang="en-US" sz="2400" b="1" dirty="0">
                <a:solidFill>
                  <a:schemeClr val="dk2"/>
                </a:solidFill>
                <a:latin typeface="Calibri"/>
                <a:ea typeface="Calibri"/>
                <a:cs typeface="Calibri"/>
                <a:sym typeface="Calibri"/>
              </a:rPr>
              <a:t> de </a:t>
            </a:r>
            <a:r>
              <a:rPr lang="en-US" sz="2400" b="1" dirty="0" err="1">
                <a:solidFill>
                  <a:schemeClr val="dk2"/>
                </a:solidFill>
                <a:latin typeface="Calibri"/>
                <a:ea typeface="Calibri"/>
                <a:cs typeface="Calibri"/>
                <a:sym typeface="Calibri"/>
              </a:rPr>
              <a:t>partager</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l'évangile</a:t>
            </a:r>
            <a:r>
              <a:rPr lang="en-US" sz="2400" b="1" dirty="0">
                <a:solidFill>
                  <a:schemeClr val="dk2"/>
                </a:solidFill>
                <a:latin typeface="Calibri"/>
                <a:ea typeface="Calibri"/>
                <a:cs typeface="Calibri"/>
                <a:sym typeface="Calibri"/>
              </a:rPr>
              <a:t> du Christ avec des </a:t>
            </a:r>
            <a:r>
              <a:rPr lang="en-US" sz="2400" b="1" dirty="0" err="1">
                <a:solidFill>
                  <a:schemeClr val="dk2"/>
                </a:solidFill>
                <a:latin typeface="Calibri"/>
                <a:ea typeface="Calibri"/>
                <a:cs typeface="Calibri"/>
                <a:sym typeface="Calibri"/>
              </a:rPr>
              <a:t>personnes</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d'une</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autre</a:t>
            </a:r>
            <a:r>
              <a:rPr lang="en-US" sz="2400" b="1" dirty="0">
                <a:solidFill>
                  <a:schemeClr val="dk2"/>
                </a:solidFill>
                <a:latin typeface="Calibri"/>
                <a:ea typeface="Calibri"/>
                <a:cs typeface="Calibri"/>
                <a:sym typeface="Calibri"/>
              </a:rPr>
              <a:t> langue. Je </a:t>
            </a:r>
            <a:r>
              <a:rPr lang="en-US" sz="2400" b="1" dirty="0" err="1">
                <a:solidFill>
                  <a:schemeClr val="dk2"/>
                </a:solidFill>
                <a:latin typeface="Calibri"/>
                <a:ea typeface="Calibri"/>
                <a:cs typeface="Calibri"/>
                <a:sym typeface="Calibri"/>
              </a:rPr>
              <a:t>pense</a:t>
            </a:r>
            <a:r>
              <a:rPr lang="en-US" sz="2400" b="1" dirty="0">
                <a:solidFill>
                  <a:schemeClr val="dk2"/>
                </a:solidFill>
                <a:latin typeface="Calibri"/>
                <a:ea typeface="Calibri"/>
                <a:cs typeface="Calibri"/>
                <a:sym typeface="Calibri"/>
              </a:rPr>
              <a:t> que </a:t>
            </a:r>
            <a:r>
              <a:rPr lang="en-US" sz="2400" b="1" dirty="0" err="1">
                <a:solidFill>
                  <a:schemeClr val="dk2"/>
                </a:solidFill>
                <a:latin typeface="Calibri"/>
                <a:ea typeface="Calibri"/>
                <a:cs typeface="Calibri"/>
                <a:sym typeface="Calibri"/>
              </a:rPr>
              <a:t>ce</a:t>
            </a:r>
            <a:r>
              <a:rPr lang="en-US" sz="2400" b="1" dirty="0">
                <a:solidFill>
                  <a:schemeClr val="dk2"/>
                </a:solidFill>
                <a:latin typeface="Calibri"/>
                <a:ea typeface="Calibri"/>
                <a:cs typeface="Calibri"/>
                <a:sym typeface="Calibri"/>
              </a:rPr>
              <a:t> </a:t>
            </a:r>
            <a:r>
              <a:rPr lang="en-US" sz="2400" b="1" dirty="0" smtClean="0">
                <a:solidFill>
                  <a:schemeClr val="dk2"/>
                </a:solidFill>
                <a:latin typeface="Calibri"/>
                <a:ea typeface="Calibri"/>
                <a:cs typeface="Calibri"/>
                <a:sym typeface="Calibri"/>
              </a:rPr>
              <a:t/>
            </a:r>
            <a:br>
              <a:rPr lang="en-US" sz="2400" b="1" dirty="0" smtClean="0">
                <a:solidFill>
                  <a:schemeClr val="dk2"/>
                </a:solidFill>
                <a:latin typeface="Calibri"/>
                <a:ea typeface="Calibri"/>
                <a:cs typeface="Calibri"/>
                <a:sym typeface="Calibri"/>
              </a:rPr>
            </a:br>
            <a:r>
              <a:rPr lang="en-US" sz="2400" b="1" dirty="0" err="1" smtClean="0">
                <a:solidFill>
                  <a:schemeClr val="dk2"/>
                </a:solidFill>
                <a:latin typeface="Calibri"/>
                <a:ea typeface="Calibri"/>
                <a:cs typeface="Calibri"/>
                <a:sym typeface="Calibri"/>
              </a:rPr>
              <a:t>serait</a:t>
            </a:r>
            <a:r>
              <a:rPr lang="en-US" sz="2400" b="1" dirty="0" smtClean="0">
                <a:solidFill>
                  <a:schemeClr val="dk2"/>
                </a:solidFill>
                <a:latin typeface="Calibri"/>
                <a:ea typeface="Calibri"/>
                <a:cs typeface="Calibri"/>
                <a:sym typeface="Calibri"/>
              </a:rPr>
              <a:t> </a:t>
            </a:r>
            <a:r>
              <a:rPr lang="en-US" sz="2400" b="1" dirty="0">
                <a:solidFill>
                  <a:schemeClr val="dk2"/>
                </a:solidFill>
                <a:latin typeface="Calibri"/>
                <a:ea typeface="Calibri"/>
                <a:cs typeface="Calibri"/>
                <a:sym typeface="Calibri"/>
              </a:rPr>
              <a:t>merveilleux </a:t>
            </a:r>
            <a:r>
              <a:rPr lang="en-US" sz="2400" b="1" dirty="0" err="1">
                <a:solidFill>
                  <a:schemeClr val="dk2"/>
                </a:solidFill>
                <a:latin typeface="Calibri"/>
                <a:ea typeface="Calibri"/>
                <a:cs typeface="Calibri"/>
                <a:sym typeface="Calibri"/>
              </a:rPr>
              <a:t>si</a:t>
            </a:r>
            <a:r>
              <a:rPr lang="en-US" sz="2400" b="1" dirty="0">
                <a:solidFill>
                  <a:schemeClr val="dk2"/>
                </a:solidFill>
                <a:latin typeface="Calibri"/>
                <a:ea typeface="Calibri"/>
                <a:cs typeface="Calibri"/>
                <a:sym typeface="Calibri"/>
              </a:rPr>
              <a:t> Dieu </a:t>
            </a:r>
            <a:r>
              <a:rPr lang="en-US" sz="2400" b="1" dirty="0" err="1">
                <a:solidFill>
                  <a:schemeClr val="dk2"/>
                </a:solidFill>
                <a:latin typeface="Calibri"/>
                <a:ea typeface="Calibri"/>
                <a:cs typeface="Calibri"/>
                <a:sym typeface="Calibri"/>
              </a:rPr>
              <a:t>permettait</a:t>
            </a:r>
            <a:r>
              <a:rPr lang="en-US" sz="2400" b="1" dirty="0">
                <a:solidFill>
                  <a:schemeClr val="dk2"/>
                </a:solidFill>
                <a:latin typeface="Calibri"/>
                <a:ea typeface="Calibri"/>
                <a:cs typeface="Calibri"/>
                <a:sym typeface="Calibri"/>
              </a:rPr>
              <a:t> à son </a:t>
            </a:r>
            <a:r>
              <a:rPr lang="en-US" sz="2400" b="1" dirty="0" err="1">
                <a:solidFill>
                  <a:schemeClr val="dk2"/>
                </a:solidFill>
                <a:latin typeface="Calibri"/>
                <a:ea typeface="Calibri"/>
                <a:cs typeface="Calibri"/>
                <a:sym typeface="Calibri"/>
              </a:rPr>
              <a:t>peuple</a:t>
            </a:r>
            <a:r>
              <a:rPr lang="en-US" sz="2400" b="1" dirty="0">
                <a:solidFill>
                  <a:schemeClr val="dk2"/>
                </a:solidFill>
                <a:latin typeface="Calibri"/>
                <a:ea typeface="Calibri"/>
                <a:cs typeface="Calibri"/>
                <a:sym typeface="Calibri"/>
              </a:rPr>
              <a:t> </a:t>
            </a:r>
            <a:r>
              <a:rPr lang="en-US" sz="2400" b="1" dirty="0" smtClean="0">
                <a:solidFill>
                  <a:schemeClr val="dk2"/>
                </a:solidFill>
                <a:latin typeface="Calibri"/>
                <a:ea typeface="Calibri"/>
                <a:cs typeface="Calibri"/>
                <a:sym typeface="Calibri"/>
              </a:rPr>
              <a:t/>
            </a:r>
            <a:br>
              <a:rPr lang="en-US" sz="2400" b="1" dirty="0" smtClean="0">
                <a:solidFill>
                  <a:schemeClr val="dk2"/>
                </a:solidFill>
                <a:latin typeface="Calibri"/>
                <a:ea typeface="Calibri"/>
                <a:cs typeface="Calibri"/>
                <a:sym typeface="Calibri"/>
              </a:rPr>
            </a:br>
            <a:r>
              <a:rPr lang="en-US" sz="2400" b="1" dirty="0" smtClean="0">
                <a:solidFill>
                  <a:schemeClr val="dk2"/>
                </a:solidFill>
                <a:latin typeface="Calibri"/>
                <a:ea typeface="Calibri"/>
                <a:cs typeface="Calibri"/>
                <a:sym typeface="Calibri"/>
              </a:rPr>
              <a:t>de </a:t>
            </a:r>
            <a:r>
              <a:rPr lang="en-US" sz="2400" b="1" dirty="0" err="1" smtClean="0">
                <a:solidFill>
                  <a:schemeClr val="dk2"/>
                </a:solidFill>
                <a:latin typeface="Calibri"/>
                <a:ea typeface="Calibri"/>
                <a:cs typeface="Calibri"/>
                <a:sym typeface="Calibri"/>
              </a:rPr>
              <a:t>parler</a:t>
            </a:r>
            <a:r>
              <a:rPr lang="en-US" sz="2400" b="1" dirty="0" smtClean="0">
                <a:solidFill>
                  <a:schemeClr val="dk2"/>
                </a:solidFill>
                <a:latin typeface="Calibri"/>
                <a:ea typeface="Calibri"/>
                <a:cs typeface="Calibri"/>
                <a:sym typeface="Calibri"/>
              </a:rPr>
              <a:t> </a:t>
            </a:r>
            <a:r>
              <a:rPr lang="en-US" sz="2400" b="1" dirty="0">
                <a:solidFill>
                  <a:schemeClr val="dk2"/>
                </a:solidFill>
                <a:latin typeface="Calibri"/>
                <a:ea typeface="Calibri"/>
                <a:cs typeface="Calibri"/>
                <a:sym typeface="Calibri"/>
              </a:rPr>
              <a:t>en </a:t>
            </a:r>
            <a:r>
              <a:rPr lang="en-US" sz="2400" b="1" dirty="0" err="1">
                <a:solidFill>
                  <a:schemeClr val="dk2"/>
                </a:solidFill>
                <a:latin typeface="Calibri"/>
                <a:ea typeface="Calibri"/>
                <a:cs typeface="Calibri"/>
                <a:sym typeface="Calibri"/>
              </a:rPr>
              <a:t>langues</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comme</a:t>
            </a:r>
            <a:r>
              <a:rPr lang="en-US" sz="2400" b="1" dirty="0">
                <a:solidFill>
                  <a:schemeClr val="dk2"/>
                </a:solidFill>
                <a:latin typeface="Calibri"/>
                <a:ea typeface="Calibri"/>
                <a:cs typeface="Calibri"/>
                <a:sym typeface="Calibri"/>
              </a:rPr>
              <a:t> dans </a:t>
            </a:r>
            <a:r>
              <a:rPr lang="en-US" sz="2400" b="1" dirty="0" err="1">
                <a:solidFill>
                  <a:schemeClr val="dk2"/>
                </a:solidFill>
                <a:latin typeface="Calibri"/>
                <a:ea typeface="Calibri"/>
                <a:cs typeface="Calibri"/>
                <a:sym typeface="Calibri"/>
              </a:rPr>
              <a:t>Actes</a:t>
            </a:r>
            <a:r>
              <a:rPr lang="en-US" sz="2400" b="1" dirty="0">
                <a:solidFill>
                  <a:schemeClr val="dk2"/>
                </a:solidFill>
                <a:latin typeface="Calibri"/>
                <a:ea typeface="Calibri"/>
                <a:cs typeface="Calibri"/>
                <a:sym typeface="Calibri"/>
              </a:rPr>
              <a:t> 2, </a:t>
            </a:r>
            <a:r>
              <a:rPr lang="en-US" sz="2400" b="1" dirty="0" err="1">
                <a:solidFill>
                  <a:schemeClr val="dk2"/>
                </a:solidFill>
                <a:latin typeface="Calibri"/>
                <a:ea typeface="Calibri"/>
                <a:cs typeface="Calibri"/>
                <a:sym typeface="Calibri"/>
              </a:rPr>
              <a:t>déclarant</a:t>
            </a:r>
            <a:r>
              <a:rPr lang="en-US" sz="2400" b="1" dirty="0">
                <a:solidFill>
                  <a:schemeClr val="dk2"/>
                </a:solidFill>
                <a:latin typeface="Calibri"/>
                <a:ea typeface="Calibri"/>
                <a:cs typeface="Calibri"/>
                <a:sym typeface="Calibri"/>
              </a:rPr>
              <a:t> les </a:t>
            </a:r>
            <a:r>
              <a:rPr lang="en-US" sz="2400" b="1" dirty="0" err="1">
                <a:solidFill>
                  <a:schemeClr val="dk2"/>
                </a:solidFill>
                <a:latin typeface="Calibri"/>
                <a:ea typeface="Calibri"/>
                <a:cs typeface="Calibri"/>
                <a:sym typeface="Calibri"/>
              </a:rPr>
              <a:t>œuvres</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merveilleuses</a:t>
            </a:r>
            <a:r>
              <a:rPr lang="en-US" sz="2400" b="1" dirty="0">
                <a:solidFill>
                  <a:schemeClr val="dk2"/>
                </a:solidFill>
                <a:latin typeface="Calibri"/>
                <a:ea typeface="Calibri"/>
                <a:cs typeface="Calibri"/>
                <a:sym typeface="Calibri"/>
              </a:rPr>
              <a:t> de Dieu en Christ aux perdus dans </a:t>
            </a:r>
            <a:r>
              <a:rPr lang="en-US" sz="2400" b="1" dirty="0" err="1">
                <a:solidFill>
                  <a:schemeClr val="dk2"/>
                </a:solidFill>
                <a:latin typeface="Calibri"/>
                <a:ea typeface="Calibri"/>
                <a:cs typeface="Calibri"/>
                <a:sym typeface="Calibri"/>
              </a:rPr>
              <a:t>leur</a:t>
            </a:r>
            <a:r>
              <a:rPr lang="en-US" sz="2400" b="1" dirty="0">
                <a:solidFill>
                  <a:schemeClr val="dk2"/>
                </a:solidFill>
                <a:latin typeface="Calibri"/>
                <a:ea typeface="Calibri"/>
                <a:cs typeface="Calibri"/>
                <a:sym typeface="Calibri"/>
              </a:rPr>
              <a:t> propre langue que nous ne </a:t>
            </a:r>
            <a:r>
              <a:rPr lang="en-US" sz="2400" b="1" dirty="0" err="1">
                <a:solidFill>
                  <a:schemeClr val="dk2"/>
                </a:solidFill>
                <a:latin typeface="Calibri"/>
                <a:ea typeface="Calibri"/>
                <a:cs typeface="Calibri"/>
                <a:sym typeface="Calibri"/>
              </a:rPr>
              <a:t>pourrions</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normalement</a:t>
            </a:r>
            <a:r>
              <a:rPr lang="en-US" sz="2400" b="1" dirty="0">
                <a:solidFill>
                  <a:schemeClr val="dk2"/>
                </a:solidFill>
                <a:latin typeface="Calibri"/>
                <a:ea typeface="Calibri"/>
                <a:cs typeface="Calibri"/>
                <a:sym typeface="Calibri"/>
              </a:rPr>
              <a:t> pas </a:t>
            </a:r>
            <a:r>
              <a:rPr lang="en-US" sz="2400" b="1" dirty="0" err="1">
                <a:solidFill>
                  <a:schemeClr val="dk2"/>
                </a:solidFill>
                <a:latin typeface="Calibri"/>
                <a:ea typeface="Calibri"/>
                <a:cs typeface="Calibri"/>
                <a:sym typeface="Calibri"/>
              </a:rPr>
              <a:t>parler</a:t>
            </a:r>
            <a:r>
              <a:rPr lang="en-US" sz="2400" b="1" dirty="0">
                <a:solidFill>
                  <a:schemeClr val="dk2"/>
                </a:solidFill>
                <a:latin typeface="Calibri"/>
                <a:ea typeface="Calibri"/>
                <a:cs typeface="Calibri"/>
                <a:sym typeface="Calibri"/>
              </a:rPr>
              <a:t> ! Nous </a:t>
            </a:r>
            <a:r>
              <a:rPr lang="en-US" sz="2400" b="1" dirty="0" err="1">
                <a:solidFill>
                  <a:schemeClr val="dk2"/>
                </a:solidFill>
                <a:latin typeface="Calibri"/>
                <a:ea typeface="Calibri"/>
                <a:cs typeface="Calibri"/>
                <a:sym typeface="Calibri"/>
              </a:rPr>
              <a:t>pourrions</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finir</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d'amener</a:t>
            </a:r>
            <a:r>
              <a:rPr lang="en-US" sz="2400" b="1" dirty="0">
                <a:solidFill>
                  <a:schemeClr val="dk2"/>
                </a:solidFill>
                <a:latin typeface="Calibri"/>
                <a:ea typeface="Calibri"/>
                <a:cs typeface="Calibri"/>
                <a:sym typeface="Calibri"/>
              </a:rPr>
              <a:t> Christ à </a:t>
            </a:r>
            <a:r>
              <a:rPr lang="en-US" sz="2400" b="1" dirty="0" err="1">
                <a:solidFill>
                  <a:schemeClr val="dk2"/>
                </a:solidFill>
                <a:latin typeface="Calibri"/>
                <a:ea typeface="Calibri"/>
                <a:cs typeface="Calibri"/>
                <a:sym typeface="Calibri"/>
              </a:rPr>
              <a:t>chaque</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groupe</a:t>
            </a:r>
            <a:r>
              <a:rPr lang="en-US" sz="2400" b="1" dirty="0">
                <a:solidFill>
                  <a:schemeClr val="dk2"/>
                </a:solidFill>
                <a:latin typeface="Calibri"/>
                <a:ea typeface="Calibri"/>
                <a:cs typeface="Calibri"/>
                <a:sym typeface="Calibri"/>
              </a:rPr>
              <a:t> de </a:t>
            </a:r>
            <a:r>
              <a:rPr lang="en-US" sz="2400" b="1" dirty="0" err="1">
                <a:solidFill>
                  <a:schemeClr val="dk2"/>
                </a:solidFill>
                <a:latin typeface="Calibri"/>
                <a:ea typeface="Calibri"/>
                <a:cs typeface="Calibri"/>
                <a:sym typeface="Calibri"/>
              </a:rPr>
              <a:t>personnes</a:t>
            </a:r>
            <a:r>
              <a:rPr lang="en-US" sz="2400" b="1" dirty="0">
                <a:solidFill>
                  <a:schemeClr val="dk2"/>
                </a:solidFill>
                <a:latin typeface="Calibri"/>
                <a:ea typeface="Calibri"/>
                <a:cs typeface="Calibri"/>
                <a:sym typeface="Calibri"/>
              </a:rPr>
              <a:t> ! </a:t>
            </a:r>
            <a:endParaRPr sz="2400" b="1" dirty="0">
              <a:solidFill>
                <a:schemeClr val="dk2"/>
              </a:solidFill>
              <a:latin typeface="Calibri"/>
              <a:ea typeface="Calibri"/>
              <a:cs typeface="Calibri"/>
              <a:sym typeface="Calibri"/>
            </a:endParaRPr>
          </a:p>
        </p:txBody>
      </p:sp>
      <p:pic>
        <p:nvPicPr>
          <p:cNvPr id="5408" name="Google Shape;5408;p313" descr="mouth bing images.jpg"/>
          <p:cNvPicPr preferRelativeResize="0"/>
          <p:nvPr/>
        </p:nvPicPr>
        <p:blipFill rotWithShape="1">
          <a:blip r:embed="rId3">
            <a:alphaModFix/>
          </a:blip>
          <a:srcRect/>
          <a:stretch/>
        </p:blipFill>
        <p:spPr>
          <a:xfrm>
            <a:off x="6876256" y="116632"/>
            <a:ext cx="2143125" cy="2857500"/>
          </a:xfrm>
          <a:prstGeom prst="rect">
            <a:avLst/>
          </a:prstGeom>
          <a:noFill/>
          <a:ln>
            <a:noFill/>
          </a:ln>
        </p:spPr>
      </p:pic>
      <p:sp>
        <p:nvSpPr>
          <p:cNvPr id="5409" name="Google Shape;5409;p313"/>
          <p:cNvSpPr txBox="1"/>
          <p:nvPr/>
        </p:nvSpPr>
        <p:spPr>
          <a:xfrm>
            <a:off x="7560840" y="2606715"/>
            <a:ext cx="1691680"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chemeClr val="lt1"/>
                </a:solidFill>
                <a:latin typeface="Arial"/>
                <a:ea typeface="Arial"/>
                <a:cs typeface="Arial"/>
                <a:sym typeface="Arial"/>
              </a:rPr>
              <a:t>bing images</a:t>
            </a:r>
            <a:endParaRPr sz="1000">
              <a:solidFill>
                <a:schemeClr val="lt1"/>
              </a:solidFill>
              <a:latin typeface="Arial"/>
              <a:ea typeface="Arial"/>
              <a:cs typeface="Arial"/>
              <a:sym typeface="Arial"/>
            </a:endParaRPr>
          </a:p>
        </p:txBody>
      </p:sp>
      <p:sp>
        <p:nvSpPr>
          <p:cNvPr id="5410" name="Google Shape;5410;p313"/>
          <p:cNvSpPr txBox="1"/>
          <p:nvPr/>
        </p:nvSpPr>
        <p:spPr>
          <a:xfrm>
            <a:off x="118655" y="3560568"/>
            <a:ext cx="8964488" cy="1425991"/>
          </a:xfrm>
          <a:prstGeom prst="rect">
            <a:avLst/>
          </a:prstGeom>
          <a:noFill/>
          <a:ln>
            <a:noFill/>
          </a:ln>
        </p:spPr>
        <p:txBody>
          <a:bodyPr spcFirstLastPara="1" wrap="square" lIns="91425" tIns="45700" rIns="91425" bIns="45700" anchor="t" anchorCtr="0">
            <a:spAutoFit/>
          </a:bodyPr>
          <a:lstStyle/>
          <a:p>
            <a:pPr marL="0" marR="0" lvl="0" indent="0" algn="l" rtl="0">
              <a:lnSpc>
                <a:spcPts val="2600"/>
              </a:lnSpc>
              <a:spcBef>
                <a:spcPts val="0"/>
              </a:spcBef>
              <a:spcAft>
                <a:spcPts val="0"/>
              </a:spcAft>
              <a:buNone/>
            </a:pPr>
            <a:r>
              <a:rPr lang="en-US" sz="2400" b="1" dirty="0" err="1">
                <a:solidFill>
                  <a:schemeClr val="lt1"/>
                </a:solidFill>
                <a:latin typeface="Calibri"/>
                <a:ea typeface="Calibri"/>
                <a:cs typeface="Calibri"/>
                <a:sym typeface="Calibri"/>
              </a:rPr>
              <a:t>Mais</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écoutez-moi</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bien</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là-dessus</a:t>
            </a:r>
            <a:r>
              <a:rPr lang="en-US" sz="2400" b="1" dirty="0">
                <a:solidFill>
                  <a:schemeClr val="lt1"/>
                </a:solidFill>
                <a:latin typeface="Calibri"/>
                <a:ea typeface="Calibri"/>
                <a:cs typeface="Calibri"/>
                <a:sym typeface="Calibri"/>
              </a:rPr>
              <a:t>. Si nous </a:t>
            </a:r>
            <a:r>
              <a:rPr lang="en-US" sz="2400" b="1" dirty="0" err="1">
                <a:solidFill>
                  <a:schemeClr val="lt1"/>
                </a:solidFill>
                <a:latin typeface="Calibri"/>
                <a:ea typeface="Calibri"/>
                <a:cs typeface="Calibri"/>
                <a:sym typeface="Calibri"/>
              </a:rPr>
              <a:t>affirmons</a:t>
            </a:r>
            <a:r>
              <a:rPr lang="en-US" sz="2400" b="1" dirty="0">
                <a:solidFill>
                  <a:schemeClr val="lt1"/>
                </a:solidFill>
                <a:latin typeface="Calibri"/>
                <a:ea typeface="Calibri"/>
                <a:cs typeface="Calibri"/>
                <a:sym typeface="Calibri"/>
              </a:rPr>
              <a:t> : « Je </a:t>
            </a:r>
            <a:r>
              <a:rPr lang="en-US" sz="2400" b="1" dirty="0" err="1">
                <a:solidFill>
                  <a:schemeClr val="lt1"/>
                </a:solidFill>
                <a:latin typeface="Calibri"/>
                <a:ea typeface="Calibri"/>
                <a:cs typeface="Calibri"/>
                <a:sym typeface="Calibri"/>
              </a:rPr>
              <a:t>parle</a:t>
            </a:r>
            <a:r>
              <a:rPr lang="en-US" sz="2400" b="1" dirty="0">
                <a:solidFill>
                  <a:schemeClr val="lt1"/>
                </a:solidFill>
                <a:latin typeface="Calibri"/>
                <a:ea typeface="Calibri"/>
                <a:cs typeface="Calibri"/>
                <a:sym typeface="Calibri"/>
              </a:rPr>
              <a:t> en </a:t>
            </a:r>
            <a:r>
              <a:rPr lang="en-US" sz="2400" b="1" dirty="0" err="1">
                <a:solidFill>
                  <a:schemeClr val="lt1"/>
                </a:solidFill>
                <a:latin typeface="Calibri"/>
                <a:ea typeface="Calibri"/>
                <a:cs typeface="Calibri"/>
                <a:sym typeface="Calibri"/>
              </a:rPr>
              <a:t>langues</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J'ai</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une</a:t>
            </a:r>
            <a:r>
              <a:rPr lang="en-US" sz="2400" b="1" dirty="0">
                <a:solidFill>
                  <a:schemeClr val="lt1"/>
                </a:solidFill>
                <a:latin typeface="Calibri"/>
                <a:ea typeface="Calibri"/>
                <a:cs typeface="Calibri"/>
                <a:sym typeface="Calibri"/>
              </a:rPr>
              <a:t> plus </a:t>
            </a:r>
            <a:r>
              <a:rPr lang="en-US" sz="2400" b="1" dirty="0" err="1">
                <a:solidFill>
                  <a:schemeClr val="lt1"/>
                </a:solidFill>
                <a:latin typeface="Calibri"/>
                <a:ea typeface="Calibri"/>
                <a:cs typeface="Calibri"/>
                <a:sym typeface="Calibri"/>
              </a:rPr>
              <a:t>grande</a:t>
            </a:r>
            <a:r>
              <a:rPr lang="en-US" sz="2400" b="1" dirty="0">
                <a:solidFill>
                  <a:schemeClr val="lt1"/>
                </a:solidFill>
                <a:latin typeface="Calibri"/>
                <a:ea typeface="Calibri"/>
                <a:cs typeface="Calibri"/>
                <a:sym typeface="Calibri"/>
              </a:rPr>
              <a:t> « </a:t>
            </a:r>
            <a:r>
              <a:rPr lang="en-US" sz="2400" b="1" dirty="0" err="1">
                <a:solidFill>
                  <a:schemeClr val="lt1"/>
                </a:solidFill>
                <a:latin typeface="Calibri"/>
                <a:ea typeface="Calibri"/>
                <a:cs typeface="Calibri"/>
                <a:sym typeface="Calibri"/>
              </a:rPr>
              <a:t>plénitude</a:t>
            </a:r>
            <a:r>
              <a:rPr lang="en-US" sz="2400" b="1" dirty="0">
                <a:solidFill>
                  <a:schemeClr val="lt1"/>
                </a:solidFill>
                <a:latin typeface="Calibri"/>
                <a:ea typeface="Calibri"/>
                <a:cs typeface="Calibri"/>
                <a:sym typeface="Calibri"/>
              </a:rPr>
              <a:t> » </a:t>
            </a:r>
            <a:r>
              <a:rPr lang="en-US" sz="2400" b="1" dirty="0" err="1">
                <a:solidFill>
                  <a:schemeClr val="lt1"/>
                </a:solidFill>
                <a:latin typeface="Calibri"/>
                <a:ea typeface="Calibri"/>
                <a:cs typeface="Calibri"/>
                <a:sym typeface="Calibri"/>
              </a:rPr>
              <a:t>que</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toi</a:t>
            </a:r>
            <a:r>
              <a:rPr lang="en-US" sz="2400" b="1" dirty="0">
                <a:solidFill>
                  <a:schemeClr val="lt1"/>
                </a:solidFill>
                <a:latin typeface="Calibri"/>
                <a:ea typeface="Calibri"/>
                <a:cs typeface="Calibri"/>
                <a:sym typeface="Calibri"/>
              </a:rPr>
              <a:t> ; Je </a:t>
            </a:r>
            <a:r>
              <a:rPr lang="en-US" sz="2400" b="1" dirty="0" err="1">
                <a:solidFill>
                  <a:schemeClr val="lt1"/>
                </a:solidFill>
                <a:latin typeface="Calibri"/>
                <a:ea typeface="Calibri"/>
                <a:cs typeface="Calibri"/>
                <a:sym typeface="Calibri"/>
              </a:rPr>
              <a:t>suis</a:t>
            </a:r>
            <a:r>
              <a:rPr lang="en-US" sz="2400" b="1" dirty="0">
                <a:solidFill>
                  <a:schemeClr val="lt1"/>
                </a:solidFill>
                <a:latin typeface="Calibri"/>
                <a:ea typeface="Calibri"/>
                <a:cs typeface="Calibri"/>
                <a:sym typeface="Calibri"/>
              </a:rPr>
              <a:t> plus </a:t>
            </a:r>
            <a:endParaRPr b="1" dirty="0"/>
          </a:p>
          <a:p>
            <a:pPr marL="0" marR="0" lvl="0" indent="0" algn="l" rtl="0">
              <a:lnSpc>
                <a:spcPts val="2600"/>
              </a:lnSpc>
              <a:spcBef>
                <a:spcPts val="0"/>
              </a:spcBef>
              <a:spcAft>
                <a:spcPts val="0"/>
              </a:spcAft>
              <a:buNone/>
            </a:pP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spirituel</a:t>
            </a:r>
            <a:r>
              <a:rPr lang="en-US" sz="2400" b="1" dirty="0">
                <a:solidFill>
                  <a:schemeClr val="lt1"/>
                </a:solidFill>
                <a:latin typeface="Calibri"/>
                <a:ea typeface="Calibri"/>
                <a:cs typeface="Calibri"/>
                <a:sym typeface="Calibri"/>
              </a:rPr>
              <a:t> » </a:t>
            </a:r>
            <a:r>
              <a:rPr lang="en-US" sz="2400" b="1" dirty="0" err="1">
                <a:solidFill>
                  <a:schemeClr val="lt1"/>
                </a:solidFill>
                <a:latin typeface="Calibri"/>
                <a:ea typeface="Calibri"/>
                <a:cs typeface="Calibri"/>
                <a:sym typeface="Calibri"/>
              </a:rPr>
              <a:t>que</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toi</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répète</a:t>
            </a:r>
            <a:r>
              <a:rPr lang="en-US" sz="2400" b="1" dirty="0">
                <a:solidFill>
                  <a:schemeClr val="lt1"/>
                </a:solidFill>
                <a:latin typeface="Calibri"/>
                <a:ea typeface="Calibri"/>
                <a:cs typeface="Calibri"/>
                <a:sym typeface="Calibri"/>
              </a:rPr>
              <a:t>-t-on </a:t>
            </a:r>
            <a:r>
              <a:rPr lang="en-US" sz="2400" b="1" dirty="0" err="1">
                <a:solidFill>
                  <a:schemeClr val="lt1"/>
                </a:solidFill>
                <a:latin typeface="Calibri"/>
                <a:ea typeface="Calibri"/>
                <a:cs typeface="Calibri"/>
                <a:sym typeface="Calibri"/>
              </a:rPr>
              <a:t>l'erreur</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Colossienne</a:t>
            </a:r>
            <a:r>
              <a:rPr lang="en-US" sz="2400" b="1" dirty="0">
                <a:solidFill>
                  <a:schemeClr val="lt1"/>
                </a:solidFill>
                <a:latin typeface="Calibri"/>
                <a:ea typeface="Calibri"/>
                <a:cs typeface="Calibri"/>
                <a:sym typeface="Calibri"/>
              </a:rPr>
              <a:t>. Idem pour les </a:t>
            </a:r>
            <a:r>
              <a:rPr lang="en-US" sz="2400" b="1" dirty="0" err="1">
                <a:solidFill>
                  <a:schemeClr val="lt1"/>
                </a:solidFill>
                <a:latin typeface="Calibri"/>
                <a:ea typeface="Calibri"/>
                <a:cs typeface="Calibri"/>
                <a:sym typeface="Calibri"/>
              </a:rPr>
              <a:t>rêves</a:t>
            </a:r>
            <a:r>
              <a:rPr lang="en-US" sz="2400" b="1" dirty="0">
                <a:solidFill>
                  <a:schemeClr val="lt1"/>
                </a:solidFill>
                <a:latin typeface="Calibri"/>
                <a:ea typeface="Calibri"/>
                <a:cs typeface="Calibri"/>
                <a:sym typeface="Calibri"/>
              </a:rPr>
              <a:t>, les visions et les « </a:t>
            </a:r>
            <a:r>
              <a:rPr lang="en-US" sz="2400" b="1" dirty="0" err="1">
                <a:solidFill>
                  <a:schemeClr val="lt1"/>
                </a:solidFill>
                <a:latin typeface="Calibri"/>
                <a:ea typeface="Calibri"/>
                <a:cs typeface="Calibri"/>
                <a:sym typeface="Calibri"/>
              </a:rPr>
              <a:t>mots</a:t>
            </a:r>
            <a:r>
              <a:rPr lang="en-US" sz="2400" b="1" dirty="0">
                <a:solidFill>
                  <a:schemeClr val="lt1"/>
                </a:solidFill>
                <a:latin typeface="Calibri"/>
                <a:ea typeface="Calibri"/>
                <a:cs typeface="Calibri"/>
                <a:sym typeface="Calibri"/>
              </a:rPr>
              <a:t>. » </a:t>
            </a:r>
            <a:r>
              <a:rPr lang="en-US" sz="1000" dirty="0" smtClean="0">
                <a:solidFill>
                  <a:srgbClr val="002060"/>
                </a:solidFill>
                <a:latin typeface="Calibri"/>
                <a:ea typeface="Calibri"/>
                <a:cs typeface="Calibri"/>
                <a:sym typeface="Calibri"/>
              </a:rPr>
              <a:t> </a:t>
            </a:r>
            <a:endParaRPr sz="2400" dirty="0">
              <a:solidFill>
                <a:schemeClr val="dk2"/>
              </a:solidFill>
              <a:latin typeface="Calibri"/>
              <a:ea typeface="Calibri"/>
              <a:cs typeface="Calibri"/>
              <a:sym typeface="Calibri"/>
            </a:endParaRPr>
          </a:p>
        </p:txBody>
      </p:sp>
      <p:sp>
        <p:nvSpPr>
          <p:cNvPr id="6" name="Google Shape;5410;p313"/>
          <p:cNvSpPr txBox="1"/>
          <p:nvPr/>
        </p:nvSpPr>
        <p:spPr>
          <a:xfrm>
            <a:off x="92639" y="5051088"/>
            <a:ext cx="8964488" cy="1759416"/>
          </a:xfrm>
          <a:prstGeom prst="rect">
            <a:avLst/>
          </a:prstGeom>
          <a:noFill/>
          <a:ln>
            <a:noFill/>
          </a:ln>
        </p:spPr>
        <p:txBody>
          <a:bodyPr spcFirstLastPara="1" wrap="square" lIns="91425" tIns="45700" rIns="91425" bIns="45700" anchor="t" anchorCtr="0">
            <a:spAutoFit/>
          </a:bodyPr>
          <a:lstStyle/>
          <a:p>
            <a:pPr marL="0" marR="0" lvl="0" indent="0" algn="l" rtl="0">
              <a:lnSpc>
                <a:spcPts val="2600"/>
              </a:lnSpc>
              <a:spcBef>
                <a:spcPts val="0"/>
              </a:spcBef>
              <a:spcAft>
                <a:spcPts val="0"/>
              </a:spcAft>
              <a:buNone/>
            </a:pPr>
            <a:r>
              <a:rPr lang="en-US" sz="2400" b="1" dirty="0" smtClean="0">
                <a:solidFill>
                  <a:schemeClr val="dk2"/>
                </a:solidFill>
                <a:latin typeface="Calibri"/>
                <a:ea typeface="Calibri"/>
                <a:cs typeface="Calibri"/>
                <a:sym typeface="Calibri"/>
              </a:rPr>
              <a:t>Le </a:t>
            </a:r>
            <a:r>
              <a:rPr lang="en-US" sz="2400" b="1" dirty="0" err="1">
                <a:solidFill>
                  <a:schemeClr val="dk2"/>
                </a:solidFill>
                <a:latin typeface="Calibri"/>
                <a:ea typeface="Calibri"/>
                <a:cs typeface="Calibri"/>
                <a:sym typeface="Calibri"/>
              </a:rPr>
              <a:t>commandement</a:t>
            </a:r>
            <a:r>
              <a:rPr lang="en-US" sz="2400" b="1" dirty="0">
                <a:solidFill>
                  <a:schemeClr val="dk2"/>
                </a:solidFill>
                <a:latin typeface="Calibri"/>
                <a:ea typeface="Calibri"/>
                <a:cs typeface="Calibri"/>
                <a:sym typeface="Calibri"/>
              </a:rPr>
              <a:t> de </a:t>
            </a:r>
            <a:r>
              <a:rPr lang="en-US" sz="2400" b="1" dirty="0" err="1">
                <a:solidFill>
                  <a:schemeClr val="dk2"/>
                </a:solidFill>
                <a:latin typeface="Calibri"/>
                <a:ea typeface="Calibri"/>
                <a:cs typeface="Calibri"/>
                <a:sym typeface="Calibri"/>
              </a:rPr>
              <a:t>Dieu</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dans</a:t>
            </a:r>
            <a:r>
              <a:rPr lang="en-US" sz="2400" b="1" dirty="0">
                <a:solidFill>
                  <a:schemeClr val="dk2"/>
                </a:solidFill>
                <a:latin typeface="Calibri"/>
                <a:ea typeface="Calibri"/>
                <a:cs typeface="Calibri"/>
                <a:sym typeface="Calibri"/>
              </a:rPr>
              <a:t> </a:t>
            </a:r>
            <a:r>
              <a:rPr lang="en-US" sz="2400" b="1" dirty="0" err="1" smtClean="0">
                <a:solidFill>
                  <a:schemeClr val="dk2"/>
                </a:solidFill>
                <a:latin typeface="Calibri"/>
                <a:ea typeface="Calibri"/>
                <a:cs typeface="Calibri"/>
                <a:sym typeface="Calibri"/>
              </a:rPr>
              <a:t>Éphésiens</a:t>
            </a:r>
            <a:r>
              <a:rPr lang="en-US" sz="2400" b="1" dirty="0" smtClean="0">
                <a:solidFill>
                  <a:schemeClr val="dk2"/>
                </a:solidFill>
                <a:latin typeface="Calibri"/>
                <a:ea typeface="Calibri"/>
                <a:cs typeface="Calibri"/>
                <a:sym typeface="Calibri"/>
              </a:rPr>
              <a:t> </a:t>
            </a:r>
            <a:r>
              <a:rPr lang="en-US" sz="2400" b="1" dirty="0">
                <a:solidFill>
                  <a:schemeClr val="dk2"/>
                </a:solidFill>
                <a:latin typeface="Calibri"/>
                <a:ea typeface="Calibri"/>
                <a:cs typeface="Calibri"/>
                <a:sym typeface="Calibri"/>
              </a:rPr>
              <a:t>6:17-18 </a:t>
            </a:r>
            <a:r>
              <a:rPr lang="en-US" sz="2400" b="1" dirty="0" err="1">
                <a:solidFill>
                  <a:schemeClr val="dk2"/>
                </a:solidFill>
                <a:latin typeface="Calibri"/>
                <a:ea typeface="Calibri"/>
                <a:cs typeface="Calibri"/>
                <a:sym typeface="Calibri"/>
              </a:rPr>
              <a:t>est</a:t>
            </a:r>
            <a:r>
              <a:rPr lang="en-US" sz="2400" b="1" dirty="0">
                <a:solidFill>
                  <a:schemeClr val="dk2"/>
                </a:solidFill>
                <a:latin typeface="Calibri"/>
                <a:ea typeface="Calibri"/>
                <a:cs typeface="Calibri"/>
                <a:sym typeface="Calibri"/>
              </a:rPr>
              <a:t> de </a:t>
            </a:r>
            <a:r>
              <a:rPr lang="en-US" sz="2400" b="1" dirty="0" err="1">
                <a:solidFill>
                  <a:schemeClr val="dk2"/>
                </a:solidFill>
                <a:latin typeface="Calibri"/>
                <a:ea typeface="Calibri"/>
                <a:cs typeface="Calibri"/>
                <a:sym typeface="Calibri"/>
              </a:rPr>
              <a:t>prendre</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l'épée</a:t>
            </a:r>
            <a:r>
              <a:rPr lang="en-US" sz="2400" b="1" dirty="0">
                <a:solidFill>
                  <a:schemeClr val="dk2"/>
                </a:solidFill>
                <a:latin typeface="Calibri"/>
                <a:ea typeface="Calibri"/>
                <a:cs typeface="Calibri"/>
                <a:sym typeface="Calibri"/>
              </a:rPr>
              <a:t> de </a:t>
            </a:r>
            <a:r>
              <a:rPr lang="en-US" sz="2400" b="1" dirty="0" err="1">
                <a:solidFill>
                  <a:schemeClr val="dk2"/>
                </a:solidFill>
                <a:latin typeface="Calibri"/>
                <a:ea typeface="Calibri"/>
                <a:cs typeface="Calibri"/>
                <a:sym typeface="Calibri"/>
              </a:rPr>
              <a:t>l'Esprit</a:t>
            </a:r>
            <a:r>
              <a:rPr lang="en-US" sz="2400" b="1" dirty="0">
                <a:solidFill>
                  <a:schemeClr val="dk2"/>
                </a:solidFill>
                <a:latin typeface="Calibri"/>
                <a:ea typeface="Calibri"/>
                <a:cs typeface="Calibri"/>
                <a:sym typeface="Calibri"/>
              </a:rPr>
              <a:t>, la parole de </a:t>
            </a:r>
            <a:r>
              <a:rPr lang="en-US" sz="2400" b="1" dirty="0" err="1">
                <a:solidFill>
                  <a:schemeClr val="dk2"/>
                </a:solidFill>
                <a:latin typeface="Calibri"/>
                <a:ea typeface="Calibri"/>
                <a:cs typeface="Calibri"/>
                <a:sym typeface="Calibri"/>
              </a:rPr>
              <a:t>Dieu</a:t>
            </a:r>
            <a:r>
              <a:rPr lang="en-US" sz="2400" b="1" dirty="0">
                <a:solidFill>
                  <a:schemeClr val="dk2"/>
                </a:solidFill>
                <a:latin typeface="Calibri"/>
                <a:ea typeface="Calibri"/>
                <a:cs typeface="Calibri"/>
                <a:sym typeface="Calibri"/>
              </a:rPr>
              <a:t>, pour prier de </a:t>
            </a:r>
            <a:r>
              <a:rPr lang="en-US" sz="2400" b="1" dirty="0" err="1">
                <a:solidFill>
                  <a:schemeClr val="dk2"/>
                </a:solidFill>
                <a:latin typeface="Calibri"/>
                <a:ea typeface="Calibri"/>
                <a:cs typeface="Calibri"/>
                <a:sym typeface="Calibri"/>
              </a:rPr>
              <a:t>l'Esprit</a:t>
            </a:r>
            <a:r>
              <a:rPr lang="en-US" sz="2400" b="1" dirty="0">
                <a:solidFill>
                  <a:schemeClr val="dk2"/>
                </a:solidFill>
                <a:latin typeface="Calibri"/>
                <a:ea typeface="Calibri"/>
                <a:cs typeface="Calibri"/>
                <a:sym typeface="Calibri"/>
              </a:rPr>
              <a:t>.  Si nous </a:t>
            </a:r>
            <a:r>
              <a:rPr lang="en-US" sz="2400" b="1" dirty="0" err="1">
                <a:solidFill>
                  <a:schemeClr val="dk2"/>
                </a:solidFill>
                <a:latin typeface="Calibri"/>
                <a:ea typeface="Calibri"/>
                <a:cs typeface="Calibri"/>
                <a:sym typeface="Calibri"/>
              </a:rPr>
              <a:t>rendons</a:t>
            </a:r>
            <a:r>
              <a:rPr lang="en-US" sz="2400" b="1" dirty="0">
                <a:solidFill>
                  <a:schemeClr val="dk2"/>
                </a:solidFill>
                <a:latin typeface="Calibri"/>
                <a:ea typeface="Calibri"/>
                <a:cs typeface="Calibri"/>
                <a:sym typeface="Calibri"/>
              </a:rPr>
              <a:t> les </a:t>
            </a:r>
            <a:r>
              <a:rPr lang="en-US" sz="2400" b="1" dirty="0" err="1">
                <a:solidFill>
                  <a:schemeClr val="dk2"/>
                </a:solidFill>
                <a:latin typeface="Calibri"/>
                <a:ea typeface="Calibri"/>
                <a:cs typeface="Calibri"/>
                <a:sym typeface="Calibri"/>
              </a:rPr>
              <a:t>langues</a:t>
            </a:r>
            <a:r>
              <a:rPr lang="en-US" sz="2400" b="1" dirty="0">
                <a:solidFill>
                  <a:schemeClr val="dk2"/>
                </a:solidFill>
                <a:latin typeface="Calibri"/>
                <a:ea typeface="Calibri"/>
                <a:cs typeface="Calibri"/>
                <a:sym typeface="Calibri"/>
              </a:rPr>
              <a:t> plus « </a:t>
            </a:r>
            <a:r>
              <a:rPr lang="en-US" sz="2400" b="1" dirty="0" err="1">
                <a:solidFill>
                  <a:schemeClr val="dk2"/>
                </a:solidFill>
                <a:latin typeface="Calibri"/>
                <a:ea typeface="Calibri"/>
                <a:cs typeface="Calibri"/>
                <a:sym typeface="Calibri"/>
              </a:rPr>
              <a:t>spirituelles</a:t>
            </a:r>
            <a:r>
              <a:rPr lang="en-US" sz="2400" b="1" dirty="0">
                <a:solidFill>
                  <a:schemeClr val="dk2"/>
                </a:solidFill>
                <a:latin typeface="Calibri"/>
                <a:ea typeface="Calibri"/>
                <a:cs typeface="Calibri"/>
                <a:sym typeface="Calibri"/>
              </a:rPr>
              <a:t> » </a:t>
            </a:r>
            <a:r>
              <a:rPr lang="en-US" sz="2400" b="1" dirty="0" err="1">
                <a:solidFill>
                  <a:schemeClr val="dk2"/>
                </a:solidFill>
                <a:latin typeface="Calibri"/>
                <a:ea typeface="Calibri"/>
                <a:cs typeface="Calibri"/>
                <a:sym typeface="Calibri"/>
              </a:rPr>
              <a:t>que</a:t>
            </a:r>
            <a:r>
              <a:rPr lang="en-US" sz="2400" b="1" dirty="0">
                <a:solidFill>
                  <a:schemeClr val="dk2"/>
                </a:solidFill>
                <a:latin typeface="Calibri"/>
                <a:ea typeface="Calibri"/>
                <a:cs typeface="Calibri"/>
                <a:sym typeface="Calibri"/>
              </a:rPr>
              <a:t> de prier </a:t>
            </a:r>
            <a:r>
              <a:rPr lang="en-US" sz="2400" b="1" dirty="0" err="1">
                <a:solidFill>
                  <a:schemeClr val="dk2"/>
                </a:solidFill>
                <a:latin typeface="Calibri"/>
                <a:ea typeface="Calibri"/>
                <a:cs typeface="Calibri"/>
                <a:sym typeface="Calibri"/>
              </a:rPr>
              <a:t>dans</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l'Esprit</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alors</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que</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l'Esprit</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concentre</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nos</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pensées</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sur</a:t>
            </a:r>
            <a:r>
              <a:rPr lang="en-US" sz="2400" b="1" dirty="0">
                <a:solidFill>
                  <a:schemeClr val="dk2"/>
                </a:solidFill>
                <a:latin typeface="Calibri"/>
                <a:ea typeface="Calibri"/>
                <a:cs typeface="Calibri"/>
                <a:sym typeface="Calibri"/>
              </a:rPr>
              <a:t> les </a:t>
            </a:r>
            <a:r>
              <a:rPr lang="en-US" sz="2400" b="1" dirty="0" err="1">
                <a:solidFill>
                  <a:schemeClr val="dk2"/>
                </a:solidFill>
                <a:latin typeface="Calibri"/>
                <a:ea typeface="Calibri"/>
                <a:cs typeface="Calibri"/>
                <a:sym typeface="Calibri"/>
              </a:rPr>
              <a:t>promesses</a:t>
            </a:r>
            <a:r>
              <a:rPr lang="en-US" sz="2400" b="1" dirty="0">
                <a:solidFill>
                  <a:schemeClr val="dk2"/>
                </a:solidFill>
                <a:latin typeface="Calibri"/>
                <a:ea typeface="Calibri"/>
                <a:cs typeface="Calibri"/>
                <a:sym typeface="Calibri"/>
              </a:rPr>
              <a:t> de </a:t>
            </a:r>
            <a:r>
              <a:rPr lang="en-US" sz="2400" b="1" dirty="0" err="1">
                <a:solidFill>
                  <a:schemeClr val="dk2"/>
                </a:solidFill>
                <a:latin typeface="Calibri"/>
                <a:ea typeface="Calibri"/>
                <a:cs typeface="Calibri"/>
                <a:sym typeface="Calibri"/>
              </a:rPr>
              <a:t>Dieu</a:t>
            </a:r>
            <a:r>
              <a:rPr lang="en-US" sz="2400" b="1" dirty="0">
                <a:solidFill>
                  <a:schemeClr val="dk2"/>
                </a:solidFill>
                <a:latin typeface="Calibri"/>
                <a:ea typeface="Calibri"/>
                <a:cs typeface="Calibri"/>
                <a:sym typeface="Calibri"/>
              </a:rPr>
              <a:t>, nous </a:t>
            </a:r>
            <a:r>
              <a:rPr lang="en-US" sz="2400" b="1" dirty="0" err="1">
                <a:solidFill>
                  <a:schemeClr val="dk2"/>
                </a:solidFill>
                <a:latin typeface="Calibri"/>
                <a:ea typeface="Calibri"/>
                <a:cs typeface="Calibri"/>
                <a:sym typeface="Calibri"/>
              </a:rPr>
              <a:t>répétons</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l'erreur</a:t>
            </a:r>
            <a:r>
              <a:rPr lang="en-US" sz="2400" b="1" dirty="0">
                <a:solidFill>
                  <a:schemeClr val="dk2"/>
                </a:solidFill>
                <a:latin typeface="Calibri"/>
                <a:ea typeface="Calibri"/>
                <a:cs typeface="Calibri"/>
                <a:sym typeface="Calibri"/>
              </a:rPr>
              <a:t> </a:t>
            </a:r>
            <a:r>
              <a:rPr lang="en-US" sz="2400" b="1" dirty="0" err="1">
                <a:solidFill>
                  <a:schemeClr val="dk2"/>
                </a:solidFill>
                <a:latin typeface="Calibri"/>
                <a:ea typeface="Calibri"/>
                <a:cs typeface="Calibri"/>
                <a:sym typeface="Calibri"/>
              </a:rPr>
              <a:t>Colossienne</a:t>
            </a:r>
            <a:r>
              <a:rPr lang="en-US" sz="2400" b="1" dirty="0">
                <a:solidFill>
                  <a:schemeClr val="dk2"/>
                </a:solidFill>
                <a:latin typeface="Calibri"/>
                <a:ea typeface="Calibri"/>
                <a:cs typeface="Calibri"/>
                <a:sym typeface="Calibri"/>
              </a:rPr>
              <a:t>.</a:t>
            </a:r>
            <a:endParaRPr sz="2400" b="1" dirty="0">
              <a:solidFill>
                <a:schemeClr val="dk2"/>
              </a:solidFill>
              <a:latin typeface="Calibri"/>
              <a:ea typeface="Calibri"/>
              <a:cs typeface="Calibri"/>
              <a:sym typeface="Calibri"/>
            </a:endParaRPr>
          </a:p>
        </p:txBody>
      </p:sp>
    </p:spTree>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5414"/>
        <p:cNvGrpSpPr/>
        <p:nvPr/>
      </p:nvGrpSpPr>
      <p:grpSpPr>
        <a:xfrm>
          <a:off x="0" y="0"/>
          <a:ext cx="0" cy="0"/>
          <a:chOff x="0" y="0"/>
          <a:chExt cx="0" cy="0"/>
        </a:xfrm>
      </p:grpSpPr>
      <p:sp>
        <p:nvSpPr>
          <p:cNvPr id="5415" name="Google Shape;5415;p314"/>
          <p:cNvSpPr/>
          <p:nvPr/>
        </p:nvSpPr>
        <p:spPr>
          <a:xfrm>
            <a:off x="35496" y="304800"/>
            <a:ext cx="7132320" cy="6492240"/>
          </a:xfrm>
          <a:prstGeom prst="ellipse">
            <a:avLst/>
          </a:prstGeom>
          <a:solidFill>
            <a:srgbClr val="66FF33"/>
          </a:solid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5417" name="Google Shape;5417;p314"/>
          <p:cNvSpPr txBox="1"/>
          <p:nvPr/>
        </p:nvSpPr>
        <p:spPr>
          <a:xfrm>
            <a:off x="396552" y="44624"/>
            <a:ext cx="6766248" cy="423863"/>
          </a:xfrm>
          <a:prstGeom prst="rect">
            <a:avLst/>
          </a:prstGeom>
          <a:noFill/>
          <a:ln>
            <a:noFill/>
          </a:ln>
        </p:spPr>
        <p:txBody>
          <a:bodyPr spcFirstLastPara="1" wrap="square" lIns="91425" tIns="45700" rIns="91425" bIns="45700" anchor="t" anchorCtr="0">
            <a:noAutofit/>
          </a:bodyPr>
          <a:lstStyle/>
          <a:p>
            <a:pPr marL="457200" marR="0" lvl="1" indent="0" algn="l" rtl="0">
              <a:spcBef>
                <a:spcPts val="0"/>
              </a:spcBef>
              <a:spcAft>
                <a:spcPts val="0"/>
              </a:spcAft>
              <a:buNone/>
            </a:pPr>
            <a:r>
              <a:rPr lang="en-US" sz="1400" b="1" i="0" u="none" strike="noStrike" cap="none">
                <a:solidFill>
                  <a:schemeClr val="dk2"/>
                </a:solidFill>
                <a:latin typeface="Arial"/>
                <a:ea typeface="Arial"/>
                <a:cs typeface="Arial"/>
                <a:sym typeface="Arial"/>
              </a:rPr>
              <a:t>la repentance envers Dieu et          la foi en notre Seigneur Jésus Christ</a:t>
            </a:r>
            <a:endParaRPr sz="1800" b="0" i="0" u="none" strike="noStrike" cap="none">
              <a:solidFill>
                <a:schemeClr val="dk2"/>
              </a:solidFill>
              <a:latin typeface="Arial"/>
              <a:ea typeface="Arial"/>
              <a:cs typeface="Arial"/>
              <a:sym typeface="Arial"/>
            </a:endParaRPr>
          </a:p>
        </p:txBody>
      </p:sp>
      <p:sp>
        <p:nvSpPr>
          <p:cNvPr id="5418" name="Google Shape;5418;p314"/>
          <p:cNvSpPr/>
          <p:nvPr/>
        </p:nvSpPr>
        <p:spPr>
          <a:xfrm>
            <a:off x="3459480" y="30480"/>
            <a:ext cx="274320" cy="274320"/>
          </a:xfrm>
          <a:prstGeom prst="downArrow">
            <a:avLst>
              <a:gd name="adj1" fmla="val 50000"/>
              <a:gd name="adj2" fmla="val 50000"/>
            </a:avLst>
          </a:prstGeom>
          <a:no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419" name="Google Shape;5419;p314"/>
          <p:cNvSpPr/>
          <p:nvPr/>
        </p:nvSpPr>
        <p:spPr>
          <a:xfrm>
            <a:off x="3525024" y="3048000"/>
            <a:ext cx="182880" cy="128016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420" name="Google Shape;5420;p314"/>
          <p:cNvSpPr/>
          <p:nvPr/>
        </p:nvSpPr>
        <p:spPr>
          <a:xfrm>
            <a:off x="3153544" y="3352800"/>
            <a:ext cx="914400" cy="1828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5421" name="Google Shape;5421;p314"/>
          <p:cNvCxnSpPr/>
          <p:nvPr/>
        </p:nvCxnSpPr>
        <p:spPr>
          <a:xfrm rot="10800000">
            <a:off x="2926080" y="3002280"/>
            <a:ext cx="274320" cy="274320"/>
          </a:xfrm>
          <a:prstGeom prst="straightConnector1">
            <a:avLst/>
          </a:prstGeom>
          <a:noFill/>
          <a:ln w="28575" cap="flat" cmpd="sng">
            <a:solidFill>
              <a:srgbClr val="FF0000"/>
            </a:solidFill>
            <a:prstDash val="solid"/>
            <a:round/>
            <a:headEnd type="none" w="sm" len="sm"/>
            <a:tailEnd type="stealth" w="med" len="med"/>
          </a:ln>
        </p:spPr>
      </p:cxnSp>
      <p:cxnSp>
        <p:nvCxnSpPr>
          <p:cNvPr id="5422" name="Google Shape;5422;p314"/>
          <p:cNvCxnSpPr/>
          <p:nvPr/>
        </p:nvCxnSpPr>
        <p:spPr>
          <a:xfrm rot="10800000" flipH="1">
            <a:off x="4038600" y="3002280"/>
            <a:ext cx="274320" cy="274320"/>
          </a:xfrm>
          <a:prstGeom prst="straightConnector1">
            <a:avLst/>
          </a:prstGeom>
          <a:noFill/>
          <a:ln w="28575" cap="flat" cmpd="sng">
            <a:solidFill>
              <a:srgbClr val="FF0000"/>
            </a:solidFill>
            <a:prstDash val="solid"/>
            <a:round/>
            <a:headEnd type="none" w="sm" len="sm"/>
            <a:tailEnd type="stealth" w="med" len="med"/>
          </a:ln>
        </p:spPr>
      </p:cxnSp>
      <p:cxnSp>
        <p:nvCxnSpPr>
          <p:cNvPr id="5423" name="Google Shape;5423;p314"/>
          <p:cNvCxnSpPr/>
          <p:nvPr/>
        </p:nvCxnSpPr>
        <p:spPr>
          <a:xfrm flipH="1">
            <a:off x="2926080" y="4069080"/>
            <a:ext cx="274320" cy="274320"/>
          </a:xfrm>
          <a:prstGeom prst="straightConnector1">
            <a:avLst/>
          </a:prstGeom>
          <a:noFill/>
          <a:ln w="28575" cap="flat" cmpd="sng">
            <a:solidFill>
              <a:srgbClr val="FF0000"/>
            </a:solidFill>
            <a:prstDash val="solid"/>
            <a:round/>
            <a:headEnd type="none" w="sm" len="sm"/>
            <a:tailEnd type="stealth" w="med" len="med"/>
          </a:ln>
        </p:spPr>
      </p:cxnSp>
      <p:cxnSp>
        <p:nvCxnSpPr>
          <p:cNvPr id="5424" name="Google Shape;5424;p314"/>
          <p:cNvCxnSpPr/>
          <p:nvPr/>
        </p:nvCxnSpPr>
        <p:spPr>
          <a:xfrm>
            <a:off x="4038600" y="4069080"/>
            <a:ext cx="274320" cy="274320"/>
          </a:xfrm>
          <a:prstGeom prst="straightConnector1">
            <a:avLst/>
          </a:prstGeom>
          <a:noFill/>
          <a:ln w="28575" cap="flat" cmpd="sng">
            <a:solidFill>
              <a:srgbClr val="FF0000"/>
            </a:solidFill>
            <a:prstDash val="solid"/>
            <a:round/>
            <a:headEnd type="none" w="sm" len="sm"/>
            <a:tailEnd type="stealth" w="med" len="med"/>
          </a:ln>
        </p:spPr>
      </p:cxnSp>
      <p:sp>
        <p:nvSpPr>
          <p:cNvPr id="5425" name="Google Shape;5425;p314"/>
          <p:cNvSpPr txBox="1"/>
          <p:nvPr/>
        </p:nvSpPr>
        <p:spPr>
          <a:xfrm>
            <a:off x="4800600" y="6477000"/>
            <a:ext cx="2448272"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F2F2F2"/>
                </a:solidFill>
                <a:latin typeface="Arial Narrow"/>
                <a:ea typeface="Arial Narrow"/>
                <a:cs typeface="Arial Narrow"/>
                <a:sym typeface="Arial Narrow"/>
              </a:rPr>
              <a:t>johncrozieris@gmail.com  ©  2022</a:t>
            </a:r>
            <a:endParaRPr sz="1200">
              <a:solidFill>
                <a:srgbClr val="F2F2F2"/>
              </a:solidFill>
              <a:latin typeface="Arial Narrow"/>
              <a:ea typeface="Arial Narrow"/>
              <a:cs typeface="Arial Narrow"/>
              <a:sym typeface="Arial Narrow"/>
            </a:endParaRPr>
          </a:p>
        </p:txBody>
      </p:sp>
      <p:sp>
        <p:nvSpPr>
          <p:cNvPr id="5426" name="Google Shape;5426;p314"/>
          <p:cNvSpPr txBox="1"/>
          <p:nvPr/>
        </p:nvSpPr>
        <p:spPr>
          <a:xfrm>
            <a:off x="2590800" y="254913"/>
            <a:ext cx="1944216" cy="43088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200">
                <a:solidFill>
                  <a:schemeClr val="dk2"/>
                </a:solidFill>
                <a:latin typeface="Arial Black"/>
                <a:ea typeface="Arial Black"/>
                <a:cs typeface="Arial Black"/>
                <a:sym typeface="Arial Black"/>
              </a:rPr>
              <a:t>en Christ</a:t>
            </a:r>
            <a:endParaRPr sz="2200">
              <a:solidFill>
                <a:schemeClr val="dk2"/>
              </a:solidFill>
              <a:latin typeface="Arial Black"/>
              <a:ea typeface="Arial Black"/>
              <a:cs typeface="Arial Black"/>
              <a:sym typeface="Arial Black"/>
            </a:endParaRPr>
          </a:p>
        </p:txBody>
      </p:sp>
      <p:sp>
        <p:nvSpPr>
          <p:cNvPr id="5427" name="Google Shape;5427;p314"/>
          <p:cNvSpPr txBox="1"/>
          <p:nvPr/>
        </p:nvSpPr>
        <p:spPr>
          <a:xfrm>
            <a:off x="214282" y="6429396"/>
            <a:ext cx="2088232"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F2F2F2"/>
                </a:solidFill>
                <a:latin typeface="Arial Narrow"/>
                <a:ea typeface="Arial Narrow"/>
                <a:cs typeface="Arial Narrow"/>
                <a:sym typeface="Arial Narrow"/>
              </a:rPr>
              <a:t>jumping heart © www.fg-a.com</a:t>
            </a:r>
            <a:endParaRPr/>
          </a:p>
        </p:txBody>
      </p:sp>
      <p:pic>
        <p:nvPicPr>
          <p:cNvPr id="5428" name="Google Shape;5428;p314" descr="www.fg-a.com valentine 2-jumping-heart.gif"/>
          <p:cNvPicPr preferRelativeResize="0"/>
          <p:nvPr/>
        </p:nvPicPr>
        <p:blipFill rotWithShape="1">
          <a:blip r:embed="rId3">
            <a:alphaModFix/>
          </a:blip>
          <a:srcRect/>
          <a:stretch/>
        </p:blipFill>
        <p:spPr>
          <a:xfrm>
            <a:off x="3059832" y="2996952"/>
            <a:ext cx="1049259" cy="1224136"/>
          </a:xfrm>
          <a:prstGeom prst="rect">
            <a:avLst/>
          </a:prstGeom>
          <a:noFill/>
          <a:ln>
            <a:noFill/>
          </a:ln>
        </p:spPr>
      </p:pic>
      <p:sp>
        <p:nvSpPr>
          <p:cNvPr id="5429" name="Google Shape;5429;p314"/>
          <p:cNvSpPr txBox="1"/>
          <p:nvPr/>
        </p:nvSpPr>
        <p:spPr>
          <a:xfrm>
            <a:off x="5748104" y="387424"/>
            <a:ext cx="3432408" cy="6858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800"/>
              <a:buFont typeface="Arial"/>
              <a:buNone/>
            </a:pPr>
            <a:endParaRPr sz="800" b="1" i="0" u="none" strike="noStrike" cap="none" spc="-20" dirty="0">
              <a:solidFill>
                <a:srgbClr val="FFFF00"/>
              </a:solidFill>
              <a:latin typeface="Calibri"/>
              <a:ea typeface="Calibri"/>
              <a:cs typeface="Calibri"/>
              <a:sym typeface="Calibri"/>
            </a:endParaRPr>
          </a:p>
          <a:p>
            <a:pPr marL="0" marR="0" lvl="0" indent="0" algn="r" rtl="0">
              <a:spcBef>
                <a:spcPts val="0"/>
              </a:spcBef>
              <a:spcAft>
                <a:spcPts val="0"/>
              </a:spcAft>
              <a:buNone/>
            </a:pPr>
            <a:r>
              <a:rPr lang="en-US" sz="2600" b="1" spc="-20" dirty="0">
                <a:solidFill>
                  <a:schemeClr val="dk2"/>
                </a:solidFill>
                <a:latin typeface="Calibri"/>
                <a:ea typeface="Calibri"/>
                <a:cs typeface="Calibri"/>
                <a:sym typeface="Calibri"/>
              </a:rPr>
              <a:t>Si nous </a:t>
            </a:r>
            <a:r>
              <a:rPr lang="en-US" sz="2600" b="1" spc="-20" dirty="0" err="1">
                <a:solidFill>
                  <a:schemeClr val="dk2"/>
                </a:solidFill>
                <a:latin typeface="Calibri"/>
                <a:ea typeface="Calibri"/>
                <a:cs typeface="Calibri"/>
                <a:sym typeface="Calibri"/>
              </a:rPr>
              <a:t>sommes</a:t>
            </a:r>
            <a:r>
              <a:rPr lang="en-US" sz="2600" b="1" spc="-20" dirty="0">
                <a:solidFill>
                  <a:schemeClr val="dk2"/>
                </a:solidFill>
                <a:latin typeface="Calibri"/>
                <a:ea typeface="Calibri"/>
                <a:cs typeface="Calibri"/>
                <a:sym typeface="Calibri"/>
              </a:rPr>
              <a:t> </a:t>
            </a:r>
            <a:r>
              <a:rPr lang="en-US" sz="2600" b="1" spc="-20" dirty="0" err="1">
                <a:solidFill>
                  <a:schemeClr val="dk2"/>
                </a:solidFill>
                <a:latin typeface="Calibri"/>
                <a:ea typeface="Calibri"/>
                <a:cs typeface="Calibri"/>
                <a:sym typeface="Calibri"/>
              </a:rPr>
              <a:t>en</a:t>
            </a:r>
            <a:r>
              <a:rPr lang="en-US" sz="2600" b="1" spc="-20" dirty="0">
                <a:solidFill>
                  <a:schemeClr val="dk2"/>
                </a:solidFill>
                <a:latin typeface="Calibri"/>
                <a:ea typeface="Calibri"/>
                <a:cs typeface="Calibri"/>
                <a:sym typeface="Calibri"/>
              </a:rPr>
              <a:t> Christ la </a:t>
            </a:r>
            <a:r>
              <a:rPr lang="en-US" sz="2600" b="1" spc="-20" dirty="0" err="1">
                <a:solidFill>
                  <a:schemeClr val="dk2"/>
                </a:solidFill>
                <a:latin typeface="Calibri"/>
                <a:ea typeface="Calibri"/>
                <a:cs typeface="Calibri"/>
                <a:sym typeface="Calibri"/>
              </a:rPr>
              <a:t>plénitude</a:t>
            </a:r>
            <a:r>
              <a:rPr lang="en-US" sz="2600" b="1" spc="-20" dirty="0">
                <a:solidFill>
                  <a:schemeClr val="dk2"/>
                </a:solidFill>
                <a:latin typeface="Calibri"/>
                <a:ea typeface="Calibri"/>
                <a:cs typeface="Calibri"/>
                <a:sym typeface="Calibri"/>
              </a:rPr>
              <a:t> de Dieu, nous </a:t>
            </a:r>
            <a:r>
              <a:rPr lang="en-US" sz="2600" b="1" spc="-20" dirty="0" err="1">
                <a:solidFill>
                  <a:schemeClr val="dk2"/>
                </a:solidFill>
                <a:latin typeface="Calibri"/>
                <a:ea typeface="Calibri"/>
                <a:cs typeface="Calibri"/>
                <a:sym typeface="Calibri"/>
              </a:rPr>
              <a:t>avons</a:t>
            </a:r>
            <a:r>
              <a:rPr lang="en-US" sz="2600" b="1" spc="-20" dirty="0">
                <a:solidFill>
                  <a:schemeClr val="dk2"/>
                </a:solidFill>
                <a:latin typeface="Calibri"/>
                <a:ea typeface="Calibri"/>
                <a:cs typeface="Calibri"/>
                <a:sym typeface="Calibri"/>
              </a:rPr>
              <a:t> </a:t>
            </a:r>
            <a:endParaRPr spc="-20" dirty="0"/>
          </a:p>
          <a:p>
            <a:pPr marL="0" marR="0" lvl="0" indent="0" algn="r" rtl="0">
              <a:spcBef>
                <a:spcPts val="0"/>
              </a:spcBef>
              <a:spcAft>
                <a:spcPts val="0"/>
              </a:spcAft>
              <a:buNone/>
            </a:pPr>
            <a:r>
              <a:rPr lang="en-US" sz="2600" b="1" spc="-20" dirty="0">
                <a:solidFill>
                  <a:schemeClr val="dk2"/>
                </a:solidFill>
                <a:latin typeface="Calibri"/>
                <a:ea typeface="Calibri"/>
                <a:cs typeface="Calibri"/>
                <a:sym typeface="Calibri"/>
              </a:rPr>
              <a:t>la </a:t>
            </a:r>
            <a:r>
              <a:rPr lang="en-US" sz="2600" b="1" spc="-20" dirty="0" err="1">
                <a:solidFill>
                  <a:schemeClr val="dk2"/>
                </a:solidFill>
                <a:latin typeface="Calibri"/>
                <a:ea typeface="Calibri"/>
                <a:cs typeface="Calibri"/>
                <a:sym typeface="Calibri"/>
              </a:rPr>
              <a:t>plénitude</a:t>
            </a:r>
            <a:r>
              <a:rPr lang="en-US" sz="2600" b="1" spc="-20" dirty="0">
                <a:solidFill>
                  <a:schemeClr val="dk2"/>
                </a:solidFill>
                <a:latin typeface="Calibri"/>
                <a:ea typeface="Calibri"/>
                <a:cs typeface="Calibri"/>
                <a:sym typeface="Calibri"/>
              </a:rPr>
              <a:t> de </a:t>
            </a:r>
            <a:endParaRPr spc="-20" dirty="0"/>
          </a:p>
          <a:p>
            <a:pPr marL="0" marR="0" lvl="0" indent="0" algn="r" rtl="0">
              <a:spcBef>
                <a:spcPts val="0"/>
              </a:spcBef>
              <a:spcAft>
                <a:spcPts val="0"/>
              </a:spcAft>
              <a:buNone/>
            </a:pPr>
            <a:r>
              <a:rPr lang="en-US" sz="2600" b="1" spc="-20" dirty="0">
                <a:solidFill>
                  <a:schemeClr val="dk2"/>
                </a:solidFill>
                <a:latin typeface="Calibri"/>
                <a:ea typeface="Calibri"/>
                <a:cs typeface="Calibri"/>
                <a:sym typeface="Calibri"/>
              </a:rPr>
              <a:t>la grâce de </a:t>
            </a:r>
            <a:endParaRPr spc="-20" dirty="0"/>
          </a:p>
          <a:p>
            <a:pPr marL="0" marR="0" lvl="0" indent="0" algn="r" rtl="0">
              <a:spcBef>
                <a:spcPts val="0"/>
              </a:spcBef>
              <a:spcAft>
                <a:spcPts val="0"/>
              </a:spcAft>
              <a:buNone/>
            </a:pPr>
            <a:r>
              <a:rPr lang="en-US" sz="2600" b="1" spc="-20" dirty="0">
                <a:solidFill>
                  <a:schemeClr val="dk2"/>
                </a:solidFill>
                <a:latin typeface="Calibri"/>
                <a:ea typeface="Calibri"/>
                <a:cs typeface="Calibri"/>
                <a:sym typeface="Calibri"/>
              </a:rPr>
              <a:t>Dieu </a:t>
            </a:r>
            <a:r>
              <a:rPr lang="en-US" sz="2600" b="1" spc="-20" dirty="0" err="1">
                <a:solidFill>
                  <a:schemeClr val="dk2"/>
                </a:solidFill>
                <a:latin typeface="Calibri"/>
                <a:ea typeface="Calibri"/>
                <a:cs typeface="Calibri"/>
                <a:sym typeface="Calibri"/>
              </a:rPr>
              <a:t>en</a:t>
            </a:r>
            <a:r>
              <a:rPr lang="en-US" sz="2600" b="1" spc="-20" dirty="0">
                <a:solidFill>
                  <a:schemeClr val="dk2"/>
                </a:solidFill>
                <a:latin typeface="Calibri"/>
                <a:ea typeface="Calibri"/>
                <a:cs typeface="Calibri"/>
                <a:sym typeface="Calibri"/>
              </a:rPr>
              <a:t> Christ.</a:t>
            </a:r>
            <a:endParaRPr spc="-20" dirty="0"/>
          </a:p>
          <a:p>
            <a:pPr marL="0" marR="0" lvl="0" indent="0" algn="r" rtl="0">
              <a:spcBef>
                <a:spcPts val="0"/>
              </a:spcBef>
              <a:spcAft>
                <a:spcPts val="0"/>
              </a:spcAft>
              <a:buNone/>
            </a:pPr>
            <a:r>
              <a:rPr lang="en-US" sz="2600" b="1" spc="-20" dirty="0">
                <a:solidFill>
                  <a:schemeClr val="dk2"/>
                </a:solidFill>
                <a:latin typeface="Calibri"/>
                <a:ea typeface="Calibri"/>
                <a:cs typeface="Calibri"/>
                <a:sym typeface="Calibri"/>
              </a:rPr>
              <a:t>Nous </a:t>
            </a:r>
            <a:r>
              <a:rPr lang="en-US" sz="2600" b="1" spc="-20" dirty="0" err="1">
                <a:solidFill>
                  <a:schemeClr val="dk2"/>
                </a:solidFill>
                <a:latin typeface="Calibri"/>
                <a:ea typeface="Calibri"/>
                <a:cs typeface="Calibri"/>
                <a:sym typeface="Calibri"/>
              </a:rPr>
              <a:t>sommes</a:t>
            </a:r>
            <a:endParaRPr lang="en-US" sz="2600" b="1" spc="-20" dirty="0">
              <a:solidFill>
                <a:schemeClr val="dk2"/>
              </a:solidFill>
              <a:latin typeface="Calibri"/>
              <a:ea typeface="Calibri"/>
              <a:cs typeface="Calibri"/>
              <a:sym typeface="Calibri"/>
            </a:endParaRPr>
          </a:p>
          <a:p>
            <a:pPr marL="0" marR="0" lvl="0" indent="0" algn="r" rtl="0">
              <a:spcBef>
                <a:spcPts val="0"/>
              </a:spcBef>
              <a:spcAft>
                <a:spcPts val="0"/>
              </a:spcAft>
              <a:buNone/>
            </a:pPr>
            <a:r>
              <a:rPr lang="en-US" sz="2600" b="1" spc="-20" dirty="0" err="1">
                <a:solidFill>
                  <a:schemeClr val="dk2"/>
                </a:solidFill>
                <a:latin typeface="Calibri"/>
                <a:ea typeface="Calibri"/>
                <a:cs typeface="Calibri"/>
                <a:sym typeface="Calibri"/>
              </a:rPr>
              <a:t>Remplis</a:t>
            </a:r>
            <a:r>
              <a:rPr lang="en-US" sz="2600" b="1" spc="-20" dirty="0">
                <a:solidFill>
                  <a:schemeClr val="dk2"/>
                </a:solidFill>
                <a:latin typeface="Calibri"/>
                <a:ea typeface="Calibri"/>
                <a:cs typeface="Calibri"/>
                <a:sym typeface="Calibri"/>
              </a:rPr>
              <a:t> de </a:t>
            </a:r>
            <a:endParaRPr spc="-20" dirty="0"/>
          </a:p>
          <a:p>
            <a:pPr marL="0" marR="0" lvl="0" indent="0" algn="r" rtl="0">
              <a:spcBef>
                <a:spcPts val="0"/>
              </a:spcBef>
              <a:spcAft>
                <a:spcPts val="0"/>
              </a:spcAft>
              <a:buNone/>
            </a:pPr>
            <a:r>
              <a:rPr lang="en-US" sz="2600" b="1" spc="-20" dirty="0" err="1">
                <a:solidFill>
                  <a:schemeClr val="dk2"/>
                </a:solidFill>
                <a:latin typeface="Calibri"/>
                <a:ea typeface="Calibri"/>
                <a:cs typeface="Calibri"/>
                <a:sym typeface="Calibri"/>
              </a:rPr>
              <a:t>l’esprit</a:t>
            </a:r>
            <a:r>
              <a:rPr lang="en-US" sz="2600" b="1" spc="-20" dirty="0">
                <a:solidFill>
                  <a:schemeClr val="dk2"/>
                </a:solidFill>
                <a:latin typeface="Calibri"/>
                <a:ea typeface="Calibri"/>
                <a:cs typeface="Calibri"/>
                <a:sym typeface="Calibri"/>
              </a:rPr>
              <a:t>, </a:t>
            </a:r>
            <a:endParaRPr spc="-20" dirty="0"/>
          </a:p>
          <a:p>
            <a:pPr marL="0" marR="0" lvl="0" indent="0" algn="r" rtl="0">
              <a:spcBef>
                <a:spcPts val="0"/>
              </a:spcBef>
              <a:spcAft>
                <a:spcPts val="0"/>
              </a:spcAft>
              <a:buNone/>
            </a:pPr>
            <a:r>
              <a:rPr lang="en-US" sz="2600" b="1" spc="-20" dirty="0">
                <a:solidFill>
                  <a:schemeClr val="dk2"/>
                </a:solidFill>
                <a:latin typeface="Calibri"/>
                <a:ea typeface="Calibri"/>
                <a:cs typeface="Calibri"/>
                <a:sym typeface="Calibri"/>
              </a:rPr>
              <a:t>Ne </a:t>
            </a:r>
            <a:r>
              <a:rPr lang="en-US" sz="2600" b="1" spc="-20" dirty="0" err="1">
                <a:solidFill>
                  <a:schemeClr val="dk2"/>
                </a:solidFill>
                <a:latin typeface="Calibri"/>
                <a:ea typeface="Calibri"/>
                <a:cs typeface="Calibri"/>
                <a:sym typeface="Calibri"/>
              </a:rPr>
              <a:t>manquant</a:t>
            </a:r>
            <a:r>
              <a:rPr lang="en-US" sz="2600" b="1" spc="-20" dirty="0">
                <a:solidFill>
                  <a:schemeClr val="dk2"/>
                </a:solidFill>
                <a:latin typeface="Calibri"/>
                <a:ea typeface="Calibri"/>
                <a:cs typeface="Calibri"/>
                <a:sym typeface="Calibri"/>
              </a:rPr>
              <a:t> </a:t>
            </a:r>
            <a:endParaRPr spc="-20" dirty="0"/>
          </a:p>
          <a:p>
            <a:pPr marL="0" marR="0" lvl="0" indent="0" algn="r" rtl="0">
              <a:spcBef>
                <a:spcPts val="0"/>
              </a:spcBef>
              <a:spcAft>
                <a:spcPts val="0"/>
              </a:spcAft>
              <a:buNone/>
            </a:pPr>
            <a:r>
              <a:rPr lang="en-US" sz="2600" b="1" spc="-20" dirty="0">
                <a:solidFill>
                  <a:schemeClr val="dk2"/>
                </a:solidFill>
                <a:latin typeface="Calibri"/>
                <a:ea typeface="Calibri"/>
                <a:cs typeface="Calibri"/>
                <a:sym typeface="Calibri"/>
              </a:rPr>
              <a:t>de </a:t>
            </a:r>
            <a:r>
              <a:rPr lang="en-US" sz="2600" b="1" spc="-20" dirty="0" err="1">
                <a:solidFill>
                  <a:schemeClr val="dk2"/>
                </a:solidFill>
                <a:latin typeface="Calibri"/>
                <a:ea typeface="Calibri"/>
                <a:cs typeface="Calibri"/>
                <a:sym typeface="Calibri"/>
              </a:rPr>
              <a:t>rien</a:t>
            </a:r>
            <a:r>
              <a:rPr lang="en-US" sz="2600" b="1" spc="-20" dirty="0">
                <a:solidFill>
                  <a:schemeClr val="dk2"/>
                </a:solidFill>
                <a:latin typeface="Calibri"/>
                <a:ea typeface="Calibri"/>
                <a:cs typeface="Calibri"/>
                <a:sym typeface="Calibri"/>
              </a:rPr>
              <a:t>, </a:t>
            </a:r>
            <a:r>
              <a:rPr lang="en-US" sz="2600" b="1" spc="-20" dirty="0" err="1">
                <a:solidFill>
                  <a:schemeClr val="dk2"/>
                </a:solidFill>
                <a:latin typeface="Calibri"/>
                <a:ea typeface="Calibri"/>
                <a:cs typeface="Calibri"/>
                <a:sym typeface="Calibri"/>
              </a:rPr>
              <a:t>rempli</a:t>
            </a:r>
            <a:r>
              <a:rPr lang="en-US" sz="2600" b="1" spc="-20" dirty="0">
                <a:solidFill>
                  <a:schemeClr val="dk2"/>
                </a:solidFill>
                <a:latin typeface="Calibri"/>
                <a:ea typeface="Calibri"/>
                <a:cs typeface="Calibri"/>
                <a:sym typeface="Calibri"/>
              </a:rPr>
              <a:t> </a:t>
            </a:r>
            <a:endParaRPr spc="-20" dirty="0"/>
          </a:p>
          <a:p>
            <a:pPr marL="0" marR="0" lvl="0" indent="0" algn="r" rtl="0">
              <a:spcBef>
                <a:spcPts val="0"/>
              </a:spcBef>
              <a:spcAft>
                <a:spcPts val="0"/>
              </a:spcAft>
              <a:buNone/>
            </a:pPr>
            <a:r>
              <a:rPr lang="en-US" sz="2600" b="1" spc="-20" dirty="0">
                <a:solidFill>
                  <a:schemeClr val="dk2"/>
                </a:solidFill>
                <a:latin typeface="Calibri"/>
                <a:ea typeface="Calibri"/>
                <a:cs typeface="Calibri"/>
                <a:sym typeface="Calibri"/>
              </a:rPr>
              <a:t>avec la </a:t>
            </a:r>
            <a:r>
              <a:rPr lang="en-US" sz="2600" b="1" spc="-20" dirty="0" err="1">
                <a:solidFill>
                  <a:schemeClr val="dk2"/>
                </a:solidFill>
                <a:latin typeface="Calibri"/>
                <a:ea typeface="Calibri"/>
                <a:cs typeface="Calibri"/>
                <a:sym typeface="Calibri"/>
              </a:rPr>
              <a:t>plénitude</a:t>
            </a:r>
            <a:r>
              <a:rPr lang="en-US" sz="2600" b="1" spc="-20" dirty="0">
                <a:solidFill>
                  <a:schemeClr val="dk2"/>
                </a:solidFill>
                <a:latin typeface="Calibri"/>
                <a:ea typeface="Calibri"/>
                <a:cs typeface="Calibri"/>
                <a:sym typeface="Calibri"/>
              </a:rPr>
              <a:t> </a:t>
            </a:r>
            <a:endParaRPr spc="-20" dirty="0"/>
          </a:p>
          <a:p>
            <a:pPr marL="0" marR="0" lvl="0" indent="0" algn="r" rtl="0">
              <a:spcBef>
                <a:spcPts val="0"/>
              </a:spcBef>
              <a:spcAft>
                <a:spcPts val="0"/>
              </a:spcAft>
              <a:buNone/>
            </a:pPr>
            <a:r>
              <a:rPr lang="en-US" sz="2600" b="1" spc="-20" dirty="0">
                <a:solidFill>
                  <a:schemeClr val="dk2"/>
                </a:solidFill>
                <a:latin typeface="Calibri"/>
                <a:ea typeface="Calibri"/>
                <a:cs typeface="Calibri"/>
                <a:sym typeface="Calibri"/>
              </a:rPr>
              <a:t>de Dieu </a:t>
            </a:r>
            <a:r>
              <a:rPr lang="en-US" sz="2600" b="1" spc="-20" dirty="0" err="1">
                <a:solidFill>
                  <a:schemeClr val="dk2"/>
                </a:solidFill>
                <a:latin typeface="Calibri"/>
                <a:ea typeface="Calibri"/>
                <a:cs typeface="Calibri"/>
                <a:sym typeface="Calibri"/>
              </a:rPr>
              <a:t>en</a:t>
            </a:r>
            <a:r>
              <a:rPr lang="en-US" sz="2600" b="1" spc="-20" dirty="0">
                <a:solidFill>
                  <a:schemeClr val="dk2"/>
                </a:solidFill>
                <a:latin typeface="Calibri"/>
                <a:ea typeface="Calibri"/>
                <a:cs typeface="Calibri"/>
                <a:sym typeface="Calibri"/>
              </a:rPr>
              <a:t> Christ </a:t>
            </a:r>
            <a:endParaRPr spc="-20" dirty="0"/>
          </a:p>
          <a:p>
            <a:pPr marL="0" marR="0" lvl="0" indent="0" algn="r" rtl="0">
              <a:spcBef>
                <a:spcPts val="0"/>
              </a:spcBef>
              <a:spcAft>
                <a:spcPts val="0"/>
              </a:spcAft>
              <a:buNone/>
            </a:pPr>
            <a:r>
              <a:rPr lang="en-US" sz="2600" b="1" spc="-20" dirty="0">
                <a:solidFill>
                  <a:schemeClr val="dk2"/>
                </a:solidFill>
                <a:latin typeface="Calibri"/>
                <a:ea typeface="Calibri"/>
                <a:cs typeface="Calibri"/>
                <a:sym typeface="Calibri"/>
              </a:rPr>
              <a:t>et </a:t>
            </a:r>
            <a:r>
              <a:rPr lang="en-US" sz="2600" b="1" spc="-20" dirty="0" err="1">
                <a:solidFill>
                  <a:schemeClr val="dk2"/>
                </a:solidFill>
                <a:latin typeface="Calibri"/>
                <a:ea typeface="Calibri"/>
                <a:cs typeface="Calibri"/>
                <a:sym typeface="Calibri"/>
              </a:rPr>
              <a:t>sa</a:t>
            </a:r>
            <a:r>
              <a:rPr lang="en-US" sz="2600" b="1" spc="-20" dirty="0">
                <a:solidFill>
                  <a:schemeClr val="dk2"/>
                </a:solidFill>
                <a:latin typeface="Calibri"/>
                <a:ea typeface="Calibri"/>
                <a:cs typeface="Calibri"/>
                <a:sym typeface="Calibri"/>
              </a:rPr>
              <a:t> grâce, </a:t>
            </a:r>
            <a:endParaRPr spc="-20" dirty="0"/>
          </a:p>
          <a:p>
            <a:pPr marL="0" marR="0" lvl="0" indent="0" algn="r" rtl="0">
              <a:spcBef>
                <a:spcPts val="0"/>
              </a:spcBef>
              <a:spcAft>
                <a:spcPts val="0"/>
              </a:spcAft>
              <a:buNone/>
            </a:pPr>
            <a:r>
              <a:rPr lang="en-US" sz="2600" b="1" spc="-20" dirty="0" err="1">
                <a:solidFill>
                  <a:schemeClr val="dk2"/>
                </a:solidFill>
                <a:latin typeface="Calibri"/>
                <a:ea typeface="Calibri"/>
                <a:cs typeface="Calibri"/>
                <a:sym typeface="Calibri"/>
              </a:rPr>
              <a:t>complète</a:t>
            </a:r>
            <a:r>
              <a:rPr lang="en-US" sz="2600" b="1" spc="-20" dirty="0">
                <a:solidFill>
                  <a:schemeClr val="dk2"/>
                </a:solidFill>
                <a:latin typeface="Calibri"/>
                <a:ea typeface="Calibri"/>
                <a:cs typeface="Calibri"/>
                <a:sym typeface="Calibri"/>
              </a:rPr>
              <a:t> </a:t>
            </a:r>
            <a:r>
              <a:rPr lang="en-US" sz="2600" b="1" spc="-20" dirty="0" err="1">
                <a:solidFill>
                  <a:schemeClr val="dk2"/>
                </a:solidFill>
                <a:latin typeface="Calibri"/>
                <a:ea typeface="Calibri"/>
                <a:cs typeface="Calibri"/>
                <a:sym typeface="Calibri"/>
              </a:rPr>
              <a:t>en</a:t>
            </a:r>
            <a:r>
              <a:rPr lang="en-US" sz="2600" b="1" spc="-20" dirty="0">
                <a:solidFill>
                  <a:schemeClr val="dk2"/>
                </a:solidFill>
                <a:latin typeface="Calibri"/>
                <a:ea typeface="Calibri"/>
                <a:cs typeface="Calibri"/>
                <a:sym typeface="Calibri"/>
              </a:rPr>
              <a:t> Christ.</a:t>
            </a:r>
            <a:endParaRPr sz="2600" b="1" i="0" u="none" strike="noStrike" cap="none" spc="-20" dirty="0">
              <a:solidFill>
                <a:schemeClr val="dk2"/>
              </a:solidFill>
              <a:latin typeface="Calibri"/>
              <a:ea typeface="Calibri"/>
              <a:cs typeface="Calibri"/>
              <a:sym typeface="Calibri"/>
            </a:endParaRPr>
          </a:p>
        </p:txBody>
      </p:sp>
      <p:sp>
        <p:nvSpPr>
          <p:cNvPr id="17" name="Text Box 5"/>
          <p:cNvSpPr txBox="1">
            <a:spLocks noChangeArrowheads="1"/>
          </p:cNvSpPr>
          <p:nvPr/>
        </p:nvSpPr>
        <p:spPr bwMode="auto">
          <a:xfrm>
            <a:off x="-36512" y="6016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fontAlgn="base">
              <a:lnSpc>
                <a:spcPts val="1300"/>
              </a:lnSpc>
            </a:pPr>
            <a:r>
              <a:rPr lang="fr-CA" sz="1200" b="1" dirty="0" smtClean="0">
                <a:solidFill>
                  <a:schemeClr val="bg2"/>
                </a:solidFill>
                <a:latin typeface="Calibri" pitchFamily="34" charset="0"/>
                <a:cs typeface="Calibri" pitchFamily="34" charset="0"/>
              </a:rPr>
              <a:t>déclaré juste  en Christ la justice de Dieu</a:t>
            </a:r>
            <a:endParaRPr lang="en-US" sz="1200" b="1"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rançon</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racheté</a:t>
            </a:r>
            <a:r>
              <a:rPr lang="en-US" sz="1200" dirty="0" smtClean="0">
                <a:solidFill>
                  <a:schemeClr val="bg2"/>
                </a:solidFill>
                <a:latin typeface="Calibri" pitchFamily="34" charset="0"/>
                <a:cs typeface="Calibri" pitchFamily="34" charset="0"/>
              </a:rPr>
              <a:t>         P</a:t>
            </a:r>
            <a:r>
              <a:rPr lang="fr-FR" sz="1200" dirty="0" err="1" smtClean="0">
                <a:solidFill>
                  <a:schemeClr val="bg2"/>
                </a:solidFill>
                <a:latin typeface="Calibri" pitchFamily="34" charset="0"/>
                <a:cs typeface="Calibri" pitchFamily="34" charset="0"/>
              </a:rPr>
              <a:t>âques</a:t>
            </a:r>
            <a:r>
              <a:rPr lang="fr-FR"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péché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expié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colère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détournée</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pardonné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paix</a:t>
            </a:r>
            <a:r>
              <a:rPr lang="en-US" sz="1200" dirty="0" smtClean="0">
                <a:solidFill>
                  <a:schemeClr val="bg2"/>
                </a:solidFill>
                <a:latin typeface="Calibri" pitchFamily="34" charset="0"/>
                <a:cs typeface="Calibri" pitchFamily="34" charset="0"/>
              </a:rPr>
              <a:t> avec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réconcilié</a:t>
            </a:r>
            <a:r>
              <a:rPr lang="en-US" sz="1200" dirty="0" smtClean="0">
                <a:solidFill>
                  <a:schemeClr val="bg2"/>
                </a:solidFill>
                <a:latin typeface="Calibri" pitchFamily="34" charset="0"/>
                <a:cs typeface="Calibri" pitchFamily="34" charset="0"/>
              </a:rPr>
              <a:t>   vie </a:t>
            </a:r>
            <a:r>
              <a:rPr lang="en-US" sz="1200" dirty="0" err="1" smtClean="0">
                <a:solidFill>
                  <a:schemeClr val="bg2"/>
                </a:solidFill>
                <a:latin typeface="Calibri" pitchFamily="34" charset="0"/>
                <a:cs typeface="Calibri" pitchFamily="34" charset="0"/>
              </a:rPr>
              <a:t>éternelle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adopté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accueilli</a:t>
            </a:r>
            <a:endParaRPr lang="en-US" sz="1200" dirty="0" smtClean="0">
              <a:solidFill>
                <a:schemeClr val="bg2"/>
              </a:solidFill>
              <a:latin typeface="Calibri" pitchFamily="34" charset="0"/>
              <a:cs typeface="Calibri" pitchFamily="34" charset="0"/>
            </a:endParaRPr>
          </a:p>
          <a:p>
            <a:pPr algn="ctr">
              <a:lnSpc>
                <a:spcPts val="1300"/>
              </a:lnSpc>
            </a:pPr>
            <a:r>
              <a:rPr kumimoji="0" lang="en-CA" altLang="ko-KR" sz="1200" b="0" i="0" u="none" strike="noStrike" cap="none" normalizeH="0" baseline="0" dirty="0" smtClean="0">
                <a:ln>
                  <a:noFill/>
                </a:ln>
                <a:solidFill>
                  <a:schemeClr val="bg2"/>
                </a:solidFill>
                <a:effectLst/>
                <a:latin typeface="Calibri" pitchFamily="34" charset="0"/>
                <a:ea typeface="Malgun Gothic" pitchFamily="34" charset="-127"/>
                <a:cs typeface="Calibri" pitchFamily="34" charset="0"/>
              </a:rPr>
              <a:t> </a:t>
            </a:r>
            <a:r>
              <a:rPr lang="fr-FR" sz="1200" dirty="0" smtClean="0">
                <a:solidFill>
                  <a:schemeClr val="bg2"/>
                </a:solidFill>
                <a:latin typeface="Calibri" pitchFamily="34" charset="0"/>
                <a:cs typeface="Calibri" pitchFamily="34" charset="0"/>
              </a:rPr>
              <a:t>rempli et complet en Christ la plénitude de Dieu     </a:t>
            </a:r>
            <a:r>
              <a:rPr lang="fr-CA" sz="1200" dirty="0" smtClean="0">
                <a:solidFill>
                  <a:schemeClr val="bg2"/>
                </a:solidFill>
                <a:latin typeface="Calibri" pitchFamily="34" charset="0"/>
                <a:cs typeface="Calibri" pitchFamily="34" charset="0"/>
              </a:rPr>
              <a:t>béni de toute bénédiction</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Christ ma </a:t>
            </a:r>
            <a:r>
              <a:rPr lang="en-US" sz="1200" dirty="0" err="1" smtClean="0">
                <a:solidFill>
                  <a:schemeClr val="bg2"/>
                </a:solidFill>
                <a:latin typeface="Calibri" pitchFamily="34" charset="0"/>
                <a:cs typeface="Calibri" pitchFamily="34" charset="0"/>
              </a:rPr>
              <a:t>sagesse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justice et sanctification et </a:t>
            </a:r>
            <a:r>
              <a:rPr lang="en-US" sz="1200" dirty="0" err="1" smtClean="0">
                <a:solidFill>
                  <a:schemeClr val="bg2"/>
                </a:solidFill>
                <a:latin typeface="Calibri" pitchFamily="34" charset="0"/>
                <a:cs typeface="Calibri" pitchFamily="34" charset="0"/>
              </a:rPr>
              <a:t>rédemption</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délivré</a:t>
            </a:r>
            <a:r>
              <a:rPr lang="en-US" sz="1200" dirty="0" smtClean="0">
                <a:solidFill>
                  <a:schemeClr val="bg2"/>
                </a:solidFill>
                <a:latin typeface="Calibri" pitchFamily="34" charset="0"/>
                <a:cs typeface="Calibri" pitchFamily="34" charset="0"/>
              </a:rPr>
              <a:t> des </a:t>
            </a:r>
            <a:r>
              <a:rPr lang="en-US" sz="1200" dirty="0" err="1" smtClean="0">
                <a:solidFill>
                  <a:schemeClr val="bg2"/>
                </a:solidFill>
                <a:latin typeface="Calibri" pitchFamily="34" charset="0"/>
                <a:cs typeface="Calibri" pitchFamily="34" charset="0"/>
              </a:rPr>
              <a:t>ténèbres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a:t>
            </a:r>
            <a:r>
              <a:rPr lang="fr-FR" sz="1200" dirty="0" smtClean="0">
                <a:solidFill>
                  <a:schemeClr val="bg2"/>
                </a:solidFill>
                <a:latin typeface="Calibri" pitchFamily="34" charset="0"/>
                <a:cs typeface="Calibri" pitchFamily="34" charset="0"/>
              </a:rPr>
              <a:t>la lumière du royaume du Fils           </a:t>
            </a:r>
            <a:r>
              <a:rPr lang="en-US" sz="1200" dirty="0" smtClean="0">
                <a:solidFill>
                  <a:schemeClr val="bg2"/>
                </a:solidFill>
                <a:latin typeface="Calibri" pitchFamily="34" charset="0"/>
                <a:cs typeface="Calibri" pitchFamily="34" charset="0"/>
              </a:rPr>
              <a:t>en Christ et Christ en nous</a:t>
            </a:r>
          </a:p>
          <a:p>
            <a:pPr algn="ctr">
              <a:lnSpc>
                <a:spcPts val="1300"/>
              </a:lnSpc>
            </a:pPr>
            <a:r>
              <a:rPr lang="en-US" sz="1200" dirty="0" smtClean="0">
                <a:solidFill>
                  <a:schemeClr val="bg2"/>
                </a:solidFill>
                <a:latin typeface="Calibri" pitchFamily="34" charset="0"/>
                <a:cs typeface="Calibri" pitchFamily="34" charset="0"/>
              </a:rPr>
              <a:t>en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Saint et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en nous, le temple de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en le </a:t>
            </a:r>
            <a:r>
              <a:rPr lang="en-US" sz="1200" dirty="0" err="1" smtClean="0">
                <a:solidFill>
                  <a:schemeClr val="bg2"/>
                </a:solidFill>
                <a:latin typeface="Calibri" pitchFamily="34" charset="0"/>
                <a:cs typeface="Calibri" pitchFamily="34" charset="0"/>
              </a:rPr>
              <a:t>Père</a:t>
            </a:r>
            <a:r>
              <a:rPr lang="en-US" sz="1200" dirty="0" smtClean="0">
                <a:solidFill>
                  <a:schemeClr val="bg2"/>
                </a:solidFill>
                <a:latin typeface="Calibri" pitchFamily="34" charset="0"/>
                <a:cs typeface="Calibri" pitchFamily="34" charset="0"/>
              </a:rPr>
              <a:t> et le </a:t>
            </a:r>
            <a:r>
              <a:rPr lang="en-US" sz="1200" dirty="0" err="1" smtClean="0">
                <a:solidFill>
                  <a:schemeClr val="bg2"/>
                </a:solidFill>
                <a:latin typeface="Calibri" pitchFamily="34" charset="0"/>
                <a:cs typeface="Calibri" pitchFamily="34" charset="0"/>
              </a:rPr>
              <a:t>Père</a:t>
            </a:r>
            <a:r>
              <a:rPr lang="en-US" sz="1200" dirty="0" smtClean="0">
                <a:solidFill>
                  <a:schemeClr val="bg2"/>
                </a:solidFill>
                <a:latin typeface="Calibri" pitchFamily="34" charset="0"/>
                <a:cs typeface="Calibri" pitchFamily="34" charset="0"/>
              </a:rPr>
              <a:t> en nous</a:t>
            </a:r>
          </a:p>
          <a:p>
            <a:pPr algn="ctr">
              <a:lnSpc>
                <a:spcPts val="1300"/>
              </a:lnSpc>
            </a:pPr>
            <a:r>
              <a:rPr lang="en-US" sz="1200" dirty="0" err="1" smtClean="0">
                <a:solidFill>
                  <a:schemeClr val="bg2"/>
                </a:solidFill>
                <a:latin typeface="Calibri" pitchFamily="34" charset="0"/>
                <a:cs typeface="Calibri" pitchFamily="34" charset="0"/>
              </a:rPr>
              <a:t>immergé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Père</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Fils</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communion avec le </a:t>
            </a:r>
            <a:r>
              <a:rPr lang="en-US" sz="1200" dirty="0" err="1" smtClean="0">
                <a:solidFill>
                  <a:schemeClr val="bg2"/>
                </a:solidFill>
                <a:latin typeface="Calibri" pitchFamily="34" charset="0"/>
                <a:cs typeface="Calibri" pitchFamily="34" charset="0"/>
              </a:rPr>
              <a:t>Père</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Fils</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ils</a:t>
            </a:r>
            <a:r>
              <a:rPr lang="en-US" sz="1200" dirty="0" smtClean="0">
                <a:solidFill>
                  <a:schemeClr val="bg2"/>
                </a:solidFill>
                <a:latin typeface="Calibri" pitchFamily="34" charset="0"/>
                <a:cs typeface="Calibri" pitchFamily="34" charset="0"/>
              </a:rPr>
              <a:t> avec nous   </a:t>
            </a:r>
          </a:p>
          <a:p>
            <a:pPr algn="ctr">
              <a:lnSpc>
                <a:spcPts val="1300"/>
              </a:lnSpc>
            </a:pPr>
            <a:r>
              <a:rPr lang="en-US" sz="1200" dirty="0" err="1" smtClean="0">
                <a:solidFill>
                  <a:schemeClr val="bg2"/>
                </a:solidFill>
                <a:latin typeface="Calibri" pitchFamily="34" charset="0"/>
                <a:cs typeface="Calibri" pitchFamily="34" charset="0"/>
              </a:rPr>
              <a:t>accès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prières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exaucées</a:t>
            </a:r>
            <a:r>
              <a:rPr lang="en-US" sz="1200" dirty="0" smtClean="0">
                <a:solidFill>
                  <a:schemeClr val="bg2"/>
                </a:solidFill>
                <a:latin typeface="Calibri" pitchFamily="34" charset="0"/>
                <a:cs typeface="Calibri" pitchFamily="34" charset="0"/>
              </a:rPr>
              <a:t> au nom de </a:t>
            </a:r>
            <a:r>
              <a:rPr lang="en-US" sz="1200" dirty="0" err="1" smtClean="0">
                <a:solidFill>
                  <a:schemeClr val="bg2"/>
                </a:solidFill>
                <a:latin typeface="Calibri" pitchFamily="34" charset="0"/>
                <a:cs typeface="Calibri" pitchFamily="34" charset="0"/>
              </a:rPr>
              <a:t>Jésus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miséricorde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grâce</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secours</a:t>
            </a:r>
            <a:r>
              <a:rPr lang="en-US" sz="1200" dirty="0" smtClean="0">
                <a:solidFill>
                  <a:schemeClr val="bg2"/>
                </a:solidFill>
                <a:latin typeface="Calibri" pitchFamily="34" charset="0"/>
                <a:cs typeface="Calibri" pitchFamily="34" charset="0"/>
              </a:rPr>
              <a:t> au </a:t>
            </a:r>
            <a:r>
              <a:rPr lang="en-US" sz="1200" dirty="0" err="1" smtClean="0">
                <a:solidFill>
                  <a:schemeClr val="bg2"/>
                </a:solidFill>
                <a:latin typeface="Calibri" pitchFamily="34" charset="0"/>
                <a:cs typeface="Calibri" pitchFamily="34" charset="0"/>
              </a:rPr>
              <a:t>trône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grâce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tout </a:t>
            </a:r>
            <a:r>
              <a:rPr lang="en-US" sz="1200" dirty="0" err="1" smtClean="0">
                <a:solidFill>
                  <a:schemeClr val="bg2"/>
                </a:solidFill>
                <a:latin typeface="Calibri" pitchFamily="34" charset="0"/>
                <a:cs typeface="Calibri" pitchFamily="34" charset="0"/>
              </a:rPr>
              <a:t>besoin</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comblé</a:t>
            </a:r>
            <a:r>
              <a:rPr lang="en-US" sz="1200" dirty="0" smtClean="0">
                <a:solidFill>
                  <a:schemeClr val="bg2"/>
                </a:solidFill>
                <a:latin typeface="Calibri" pitchFamily="34" charset="0"/>
                <a:cs typeface="Calibri" pitchFamily="34" charset="0"/>
              </a:rPr>
              <a:t>            </a:t>
            </a:r>
            <a:r>
              <a:rPr lang="fr-CA" sz="1200" dirty="0" smtClean="0">
                <a:solidFill>
                  <a:schemeClr val="bg2"/>
                </a:solidFill>
                <a:latin typeface="Calibri" pitchFamily="34" charset="0"/>
                <a:cs typeface="Calibri" pitchFamily="34" charset="0"/>
              </a:rPr>
              <a:t>l’Esprit prie pour nous et nous aide à prier par l’Esprit avec la parole de Dieu </a:t>
            </a:r>
            <a:endParaRPr lang="en-US" sz="1200" dirty="0" smtClean="0">
              <a:solidFill>
                <a:schemeClr val="bg2"/>
              </a:solidFill>
              <a:latin typeface="Calibri" pitchFamily="34" charset="0"/>
              <a:cs typeface="Calibri" pitchFamily="34" charset="0"/>
            </a:endParaRPr>
          </a:p>
          <a:p>
            <a:pPr algn="ctr">
              <a:lnSpc>
                <a:spcPts val="1300"/>
              </a:lnSpc>
            </a:pPr>
            <a:r>
              <a:rPr lang="fr-FR" sz="1200" dirty="0" smtClean="0">
                <a:solidFill>
                  <a:schemeClr val="bg2"/>
                </a:solidFill>
                <a:latin typeface="Calibri" pitchFamily="34" charset="0"/>
                <a:cs typeface="Calibri" pitchFamily="34" charset="0"/>
              </a:rPr>
              <a:t>notre Souverain Sacrificateur intercède pour nous en tant que notre seul médiateur et rançon pour tous</a:t>
            </a:r>
          </a:p>
          <a:p>
            <a:pPr algn="ctr">
              <a:lnSpc>
                <a:spcPts val="1300"/>
              </a:lnSpc>
            </a:pPr>
            <a:r>
              <a:rPr lang="fr-FR" sz="1200" dirty="0" smtClean="0">
                <a:solidFill>
                  <a:schemeClr val="bg2"/>
                </a:solidFill>
                <a:latin typeface="Calibri" pitchFamily="34" charset="0"/>
                <a:cs typeface="Calibri" pitchFamily="34" charset="0"/>
              </a:rPr>
              <a:t>notre Souverain Sacrificateur est notre avocat avec sa seul propitiation pour nos péchés dans notre défense</a:t>
            </a:r>
            <a:endParaRPr lang="fr-CA" sz="1200" dirty="0" smtClean="0">
              <a:solidFill>
                <a:schemeClr val="bg2"/>
              </a:solidFill>
              <a:latin typeface="Calibri" pitchFamily="34" charset="0"/>
              <a:cs typeface="Calibri" pitchFamily="34" charset="0"/>
            </a:endParaRPr>
          </a:p>
          <a:p>
            <a:pPr algn="ctr">
              <a:lnSpc>
                <a:spcPts val="1300"/>
              </a:lnSpc>
            </a:pPr>
            <a:r>
              <a:rPr lang="fr-CA" sz="1200" dirty="0" smtClean="0">
                <a:solidFill>
                  <a:schemeClr val="bg2"/>
                </a:solidFill>
                <a:latin typeface="Calibri" pitchFamily="34" charset="0"/>
                <a:cs typeface="Calibri" pitchFamily="34" charset="0"/>
              </a:rPr>
              <a:t> </a:t>
            </a:r>
            <a:r>
              <a:rPr lang="en-US" sz="1200" dirty="0" err="1" smtClean="0">
                <a:latin typeface="Calibri" pitchFamily="34" charset="0"/>
                <a:cs typeface="Calibri" pitchFamily="34" charset="0"/>
              </a:rPr>
              <a:t>immergé</a:t>
            </a:r>
            <a:r>
              <a:rPr lang="en-US" sz="1200" dirty="0" smtClean="0">
                <a:latin typeface="Calibri" pitchFamily="34" charset="0"/>
                <a:cs typeface="Calibri" pitchFamily="34" charset="0"/>
              </a:rPr>
              <a:t>      et       </a:t>
            </a:r>
            <a:r>
              <a:rPr lang="en-US" sz="1200" dirty="0" err="1" smtClean="0">
                <a:latin typeface="Calibri" pitchFamily="34" charset="0"/>
                <a:cs typeface="Calibri" pitchFamily="34" charset="0"/>
              </a:rPr>
              <a:t>une</a:t>
            </a:r>
            <a:r>
              <a:rPr lang="en-US" sz="1200" dirty="0" smtClean="0">
                <a:latin typeface="Calibri" pitchFamily="34" charset="0"/>
                <a:cs typeface="Calibri" pitchFamily="34" charset="0"/>
              </a:rPr>
              <a:t>      </a:t>
            </a:r>
            <a:r>
              <a:rPr lang="fr-FR" sz="1200" dirty="0" smtClean="0">
                <a:latin typeface="Calibri" pitchFamily="34" charset="0"/>
                <a:cs typeface="Calibri" pitchFamily="34" charset="0"/>
              </a:rPr>
              <a:t>même      plante      </a:t>
            </a:r>
            <a:r>
              <a:rPr lang="en-US" sz="1200" dirty="0" smtClean="0">
                <a:latin typeface="Calibri" pitchFamily="34" charset="0"/>
                <a:cs typeface="Calibri" pitchFamily="34" charset="0"/>
              </a:rPr>
              <a:t>avec      Christ       </a:t>
            </a:r>
            <a:r>
              <a:rPr lang="en-US" sz="1200" dirty="0" err="1" smtClean="0">
                <a:latin typeface="Calibri" pitchFamily="34" charset="0"/>
                <a:cs typeface="Calibri" pitchFamily="34" charset="0"/>
              </a:rPr>
              <a:t>dans</a:t>
            </a:r>
            <a:r>
              <a:rPr lang="en-US" sz="1200" dirty="0" smtClean="0">
                <a:latin typeface="Calibri" pitchFamily="34" charset="0"/>
                <a:cs typeface="Calibri" pitchFamily="34" charset="0"/>
              </a:rPr>
              <a:t>      </a:t>
            </a:r>
            <a:r>
              <a:rPr lang="en-US" sz="1200" dirty="0" err="1" smtClean="0">
                <a:latin typeface="Calibri" pitchFamily="34" charset="0"/>
                <a:cs typeface="Calibri" pitchFamily="34" charset="0"/>
              </a:rPr>
              <a:t>sa</a:t>
            </a:r>
            <a:r>
              <a:rPr lang="en-US" sz="1200" dirty="0" smtClean="0">
                <a:latin typeface="Calibri" pitchFamily="34" charset="0"/>
                <a:cs typeface="Calibri" pitchFamily="34" charset="0"/>
              </a:rPr>
              <a:t>      mort      et      </a:t>
            </a:r>
            <a:r>
              <a:rPr lang="en-US" sz="1200" dirty="0" err="1" smtClean="0">
                <a:latin typeface="Calibri" pitchFamily="34" charset="0"/>
                <a:cs typeface="Calibri" pitchFamily="34" charset="0"/>
              </a:rPr>
              <a:t>sa</a:t>
            </a:r>
            <a:r>
              <a:rPr lang="en-US" sz="1200" dirty="0" smtClean="0">
                <a:latin typeface="Calibri" pitchFamily="34" charset="0"/>
                <a:cs typeface="Calibri" pitchFamily="34" charset="0"/>
              </a:rPr>
              <a:t>       </a:t>
            </a:r>
            <a:r>
              <a:rPr lang="en-US" sz="1200" dirty="0" err="1" smtClean="0">
                <a:latin typeface="Calibri" pitchFamily="34" charset="0"/>
                <a:cs typeface="Calibri" pitchFamily="34" charset="0"/>
              </a:rPr>
              <a:t>résurrection</a:t>
            </a:r>
            <a:endParaRPr lang="en-US" sz="1200" dirty="0" smtClean="0">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vieil</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homme</a:t>
            </a:r>
            <a:r>
              <a:rPr lang="en-US" sz="1200" dirty="0" smtClean="0">
                <a:solidFill>
                  <a:schemeClr val="bg2"/>
                </a:solidFill>
                <a:latin typeface="Calibri" pitchFamily="34" charset="0"/>
                <a:cs typeface="Calibri" pitchFamily="34" charset="0"/>
              </a:rPr>
              <a:t> en Adam </a:t>
            </a:r>
            <a:r>
              <a:rPr lang="fr-CA" sz="1200" dirty="0" smtClean="0">
                <a:solidFill>
                  <a:schemeClr val="bg2"/>
                </a:solidFill>
                <a:latin typeface="Calibri" pitchFamily="34" charset="0"/>
                <a:cs typeface="Calibri" pitchFamily="34" charset="0"/>
              </a:rPr>
              <a:t>crucifié et enseveli avec Christ    nouvel homme en Christ ressuscité et vivant avec Christ</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mort au </a:t>
            </a:r>
            <a:r>
              <a:rPr lang="en-US" sz="1200" dirty="0" err="1" smtClean="0">
                <a:solidFill>
                  <a:schemeClr val="bg2"/>
                </a:solidFill>
                <a:latin typeface="Calibri" pitchFamily="34" charset="0"/>
                <a:cs typeface="Calibri" pitchFamily="34" charset="0"/>
              </a:rPr>
              <a:t>péché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libéré</a:t>
            </a:r>
            <a:r>
              <a:rPr lang="en-US" sz="1200" dirty="0" smtClean="0">
                <a:solidFill>
                  <a:schemeClr val="bg2"/>
                </a:solidFill>
                <a:latin typeface="Calibri" pitchFamily="34" charset="0"/>
                <a:cs typeface="Calibri" pitchFamily="34" charset="0"/>
              </a:rPr>
              <a:t> du </a:t>
            </a:r>
            <a:r>
              <a:rPr lang="en-US" sz="1200" dirty="0" err="1" smtClean="0">
                <a:solidFill>
                  <a:schemeClr val="bg2"/>
                </a:solidFill>
                <a:latin typeface="Calibri" pitchFamily="34" charset="0"/>
                <a:cs typeface="Calibri" pitchFamily="34" charset="0"/>
              </a:rPr>
              <a:t>péché</a:t>
            </a:r>
            <a:r>
              <a:rPr lang="en-US" sz="1200" dirty="0" smtClean="0">
                <a:solidFill>
                  <a:schemeClr val="bg2"/>
                </a:solidFill>
                <a:latin typeface="Calibri" pitchFamily="34" charset="0"/>
                <a:cs typeface="Calibri" pitchFamily="34" charset="0"/>
              </a:rPr>
              <a:t>                                                                                                         instrument de justice </a:t>
            </a:r>
          </a:p>
          <a:p>
            <a:pPr algn="ctr">
              <a:lnSpc>
                <a:spcPts val="1300"/>
              </a:lnSpc>
            </a:pPr>
            <a:r>
              <a:rPr lang="en-US" sz="1200" dirty="0" err="1" smtClean="0">
                <a:solidFill>
                  <a:schemeClr val="bg2"/>
                </a:solidFill>
                <a:latin typeface="Calibri" pitchFamily="34" charset="0"/>
                <a:cs typeface="Calibri" pitchFamily="34" charset="0"/>
              </a:rPr>
              <a:t>sous</a:t>
            </a:r>
            <a:r>
              <a:rPr lang="en-US" sz="1200" dirty="0" smtClean="0">
                <a:solidFill>
                  <a:schemeClr val="bg2"/>
                </a:solidFill>
                <a:latin typeface="Calibri" pitchFamily="34" charset="0"/>
                <a:cs typeface="Calibri" pitchFamily="34" charset="0"/>
              </a:rPr>
              <a:t> Christ et </a:t>
            </a:r>
            <a:r>
              <a:rPr lang="en-US" sz="1200" dirty="0" err="1" smtClean="0">
                <a:solidFill>
                  <a:schemeClr val="bg2"/>
                </a:solidFill>
                <a:latin typeface="Calibri" pitchFamily="34" charset="0"/>
                <a:cs typeface="Calibri" pitchFamily="34" charset="0"/>
              </a:rPr>
              <a:t>sa</a:t>
            </a:r>
            <a:r>
              <a:rPr lang="en-US" sz="1200" dirty="0" smtClean="0">
                <a:solidFill>
                  <a:schemeClr val="bg2"/>
                </a:solidFill>
                <a:latin typeface="Calibri" pitchFamily="34" charset="0"/>
                <a:cs typeface="Calibri" pitchFamily="34" charset="0"/>
              </a:rPr>
              <a:t> grace </a:t>
            </a:r>
            <a:r>
              <a:rPr lang="en-US" sz="1200" dirty="0" err="1" smtClean="0">
                <a:solidFill>
                  <a:schemeClr val="bg2"/>
                </a:solidFill>
                <a:latin typeface="Calibri" pitchFamily="34" charset="0"/>
                <a:cs typeface="Calibri" pitchFamily="34" charset="0"/>
              </a:rPr>
              <a:t>abondante</a:t>
            </a:r>
            <a:r>
              <a:rPr lang="en-US" sz="1200" dirty="0" smtClean="0">
                <a:solidFill>
                  <a:schemeClr val="bg2"/>
                </a:solidFill>
                <a:latin typeface="Calibri" pitchFamily="34" charset="0"/>
                <a:cs typeface="Calibri" pitchFamily="34" charset="0"/>
              </a:rPr>
              <a:t>                                                                                      </a:t>
            </a:r>
            <a:r>
              <a:rPr lang="fr-FR" sz="1200" dirty="0" smtClean="0">
                <a:solidFill>
                  <a:schemeClr val="bg2"/>
                </a:solidFill>
                <a:latin typeface="Calibri" pitchFamily="34" charset="0"/>
                <a:cs typeface="Calibri" pitchFamily="34" charset="0"/>
              </a:rPr>
              <a:t>esclaves du Christ pas le péché</a:t>
            </a:r>
            <a:endParaRPr lang="en-US" sz="1200" dirty="0" smtClean="0">
              <a:solidFill>
                <a:schemeClr val="bg2"/>
              </a:solidFill>
              <a:latin typeface="Calibri" pitchFamily="34" charset="0"/>
              <a:cs typeface="Calibri" pitchFamily="34" charset="0"/>
            </a:endParaRPr>
          </a:p>
          <a:p>
            <a:pPr algn="ctr">
              <a:lnSpc>
                <a:spcPts val="1300"/>
              </a:lnSpc>
            </a:pPr>
            <a:r>
              <a:rPr lang="fr-FR" sz="1200" dirty="0" smtClean="0">
                <a:solidFill>
                  <a:schemeClr val="bg2"/>
                </a:solidFill>
                <a:latin typeface="Calibri" pitchFamily="34" charset="0"/>
                <a:cs typeface="Calibri" pitchFamily="34" charset="0"/>
              </a:rPr>
              <a:t>attaché au Christ                                                                                                                                                  </a:t>
            </a:r>
            <a:r>
              <a:rPr lang="fr-CA" sz="1200" dirty="0" smtClean="0">
                <a:solidFill>
                  <a:schemeClr val="bg2"/>
                </a:solidFill>
                <a:latin typeface="Calibri" pitchFamily="34" charset="0"/>
                <a:cs typeface="Calibri" pitchFamily="34" charset="0"/>
              </a:rPr>
              <a:t>un avec Christ </a:t>
            </a:r>
          </a:p>
          <a:p>
            <a:pPr algn="ctr">
              <a:lnSpc>
                <a:spcPts val="1300"/>
              </a:lnSpc>
            </a:pPr>
            <a:r>
              <a:rPr lang="fr-CA" sz="1200" dirty="0" smtClean="0">
                <a:solidFill>
                  <a:schemeClr val="bg2"/>
                </a:solidFill>
                <a:latin typeface="Calibri" pitchFamily="34" charset="0"/>
                <a:cs typeface="Calibri" pitchFamily="34" charset="0"/>
              </a:rPr>
              <a:t>assis avec Christ                                                                                                                               caché avec Christ en Dieu                                                                                                                 </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dégagés</a:t>
            </a:r>
            <a:r>
              <a:rPr lang="en-US" sz="1200" dirty="0" smtClean="0">
                <a:solidFill>
                  <a:schemeClr val="bg2"/>
                </a:solidFill>
                <a:latin typeface="Calibri" pitchFamily="34" charset="0"/>
                <a:cs typeface="Calibri" pitchFamily="34" charset="0"/>
              </a:rPr>
              <a:t> de la </a:t>
            </a:r>
            <a:r>
              <a:rPr lang="en-US" sz="1200" dirty="0" err="1" smtClean="0">
                <a:solidFill>
                  <a:schemeClr val="bg2"/>
                </a:solidFill>
                <a:latin typeface="Calibri" pitchFamily="34" charset="0"/>
                <a:cs typeface="Calibri" pitchFamily="34" charset="0"/>
              </a:rPr>
              <a:t>loi</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marié</a:t>
            </a:r>
            <a:r>
              <a:rPr lang="en-US" sz="1200" dirty="0" smtClean="0">
                <a:solidFill>
                  <a:schemeClr val="bg2"/>
                </a:solidFill>
                <a:latin typeface="Calibri" pitchFamily="34" charset="0"/>
                <a:cs typeface="Calibri" pitchFamily="34" charset="0"/>
              </a:rPr>
              <a:t> à Christ                                                                                                            </a:t>
            </a:r>
            <a:r>
              <a:rPr lang="en-US" sz="1200" dirty="0" err="1" smtClean="0">
                <a:solidFill>
                  <a:schemeClr val="bg2"/>
                </a:solidFill>
                <a:latin typeface="Calibri" pitchFamily="34" charset="0"/>
                <a:cs typeface="Calibri" pitchFamily="34" charset="0"/>
              </a:rPr>
              <a:t>sous</a:t>
            </a:r>
            <a:r>
              <a:rPr lang="en-US" sz="1200" dirty="0" smtClean="0">
                <a:solidFill>
                  <a:schemeClr val="bg2"/>
                </a:solidFill>
                <a:latin typeface="Calibri" pitchFamily="34" charset="0"/>
                <a:cs typeface="Calibri" pitchFamily="34" charset="0"/>
              </a:rPr>
              <a:t> la </a:t>
            </a:r>
            <a:r>
              <a:rPr lang="en-US" sz="1200" dirty="0" err="1" smtClean="0">
                <a:solidFill>
                  <a:schemeClr val="bg2"/>
                </a:solidFill>
                <a:latin typeface="Calibri" pitchFamily="34" charset="0"/>
                <a:cs typeface="Calibri" pitchFamily="34" charset="0"/>
              </a:rPr>
              <a:t>loi</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p>
          <a:p>
            <a:pPr algn="ctr">
              <a:lnSpc>
                <a:spcPts val="1300"/>
              </a:lnSpc>
            </a:pP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l’amour</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répandu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né</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fr-FR" sz="1200" dirty="0" smtClean="0">
                <a:solidFill>
                  <a:schemeClr val="bg2"/>
                </a:solidFill>
                <a:latin typeface="Calibri" pitchFamily="34" charset="0"/>
                <a:cs typeface="Calibri" pitchFamily="34" charset="0"/>
              </a:rPr>
              <a:t>né de Dieu</a:t>
            </a:r>
            <a:endParaRPr lang="en-US" sz="1200" dirty="0" smtClean="0">
              <a:solidFill>
                <a:schemeClr val="bg2"/>
              </a:solidFill>
              <a:latin typeface="Calibri" pitchFamily="34" charset="0"/>
              <a:cs typeface="Calibri" pitchFamily="34" charset="0"/>
            </a:endParaRPr>
          </a:p>
          <a:p>
            <a:pPr algn="ctr">
              <a:lnSpc>
                <a:spcPts val="1300"/>
              </a:lnSpc>
            </a:pPr>
            <a:r>
              <a:rPr lang="fr-CA" sz="1200" dirty="0" smtClean="0">
                <a:solidFill>
                  <a:schemeClr val="bg2"/>
                </a:solidFill>
                <a:latin typeface="Calibri" pitchFamily="34" charset="0"/>
                <a:cs typeface="Calibri" pitchFamily="34" charset="0"/>
              </a:rPr>
              <a:t>donné, recevoir, avoir le don de l'Esprit                                                                          </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fleuves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d'eau</a:t>
            </a:r>
            <a:r>
              <a:rPr lang="en-US" sz="1200" dirty="0" smtClean="0">
                <a:solidFill>
                  <a:schemeClr val="bg2"/>
                </a:solidFill>
                <a:latin typeface="Calibri" pitchFamily="34" charset="0"/>
                <a:cs typeface="Calibri" pitchFamily="34" charset="0"/>
              </a:rPr>
              <a:t> vive de </a:t>
            </a:r>
            <a:r>
              <a:rPr lang="en-US" sz="1200" dirty="0" err="1" smtClean="0">
                <a:solidFill>
                  <a:schemeClr val="bg2"/>
                </a:solidFill>
                <a:latin typeface="Calibri" pitchFamily="34" charset="0"/>
                <a:cs typeface="Calibri" pitchFamily="34" charset="0"/>
              </a:rPr>
              <a:t>l'Esprit</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immergé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fr-CA" sz="1200" dirty="0" smtClean="0">
                <a:solidFill>
                  <a:schemeClr val="bg2"/>
                </a:solidFill>
                <a:latin typeface="Calibri" pitchFamily="34" charset="0"/>
                <a:cs typeface="Calibri" pitchFamily="34" charset="0"/>
              </a:rPr>
              <a:t>l'Esprit vient et descend sur nous</a:t>
            </a:r>
          </a:p>
          <a:p>
            <a:pPr algn="ctr">
              <a:lnSpc>
                <a:spcPts val="1300"/>
              </a:lnSpc>
            </a:pPr>
            <a:r>
              <a:rPr lang="fr-FR" sz="1200" dirty="0" smtClean="0">
                <a:solidFill>
                  <a:schemeClr val="bg2"/>
                </a:solidFill>
                <a:latin typeface="Calibri" pitchFamily="34" charset="0"/>
                <a:cs typeface="Calibri" pitchFamily="34" charset="0"/>
              </a:rPr>
              <a:t>puissance de l'Esprit être ambassadeurs                                                               </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oint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scellé</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garantie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l’Esprit</a:t>
            </a:r>
            <a:endParaRPr lang="en-US" sz="1200" dirty="0" smtClean="0">
              <a:solidFill>
                <a:schemeClr val="bg2"/>
              </a:solidFill>
              <a:latin typeface="Calibri" pitchFamily="34" charset="0"/>
              <a:cs typeface="Calibri" pitchFamily="34" charset="0"/>
            </a:endParaRPr>
          </a:p>
          <a:p>
            <a:pPr algn="ctr">
              <a:lnSpc>
                <a:spcPts val="1300"/>
              </a:lnSpc>
            </a:pPr>
            <a:r>
              <a:rPr lang="fr-FR" sz="1200" dirty="0" smtClean="0">
                <a:solidFill>
                  <a:schemeClr val="bg2"/>
                </a:solidFill>
                <a:latin typeface="Calibri" pitchFamily="34" charset="0"/>
                <a:cs typeface="Calibri" pitchFamily="34" charset="0"/>
              </a:rPr>
              <a:t>c</a:t>
            </a:r>
            <a:r>
              <a:rPr lang="en-US" sz="1200" dirty="0" err="1" smtClean="0">
                <a:solidFill>
                  <a:schemeClr val="bg2"/>
                </a:solidFill>
                <a:latin typeface="Calibri" pitchFamily="34" charset="0"/>
                <a:cs typeface="Calibri" pitchFamily="34" charset="0"/>
              </a:rPr>
              <a:t>onsolé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enseigné</a:t>
            </a:r>
            <a:r>
              <a:rPr lang="en-US" sz="1200" dirty="0" smtClean="0">
                <a:solidFill>
                  <a:schemeClr val="bg2"/>
                </a:solidFill>
                <a:latin typeface="Calibri" pitchFamily="34" charset="0"/>
                <a:cs typeface="Calibri" pitchFamily="34" charset="0"/>
              </a:rPr>
              <a:t>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conduit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sanctifié</a:t>
            </a:r>
            <a:r>
              <a:rPr lang="en-US" sz="1200" dirty="0" smtClean="0">
                <a:solidFill>
                  <a:schemeClr val="bg2"/>
                </a:solidFill>
                <a:latin typeface="Calibri" pitchFamily="34" charset="0"/>
                <a:cs typeface="Calibri" pitchFamily="34" charset="0"/>
              </a:rPr>
              <a:t>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p>
          <a:p>
            <a:pPr algn="ctr">
              <a:lnSpc>
                <a:spcPts val="1300"/>
              </a:lnSpc>
            </a:pPr>
            <a:r>
              <a:rPr lang="en-US" sz="1200" dirty="0" smtClean="0">
                <a:solidFill>
                  <a:schemeClr val="bg2"/>
                </a:solidFill>
                <a:latin typeface="Calibri" pitchFamily="34" charset="0"/>
                <a:cs typeface="Calibri" pitchFamily="34" charset="0"/>
              </a:rPr>
              <a:t>dons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rempli</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circoncis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l'Esprit</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grande</a:t>
            </a:r>
            <a:r>
              <a:rPr lang="en-US" sz="1200" dirty="0" smtClean="0">
                <a:solidFill>
                  <a:schemeClr val="bg2"/>
                </a:solidFill>
                <a:latin typeface="Calibri" pitchFamily="34" charset="0"/>
                <a:cs typeface="Calibri" pitchFamily="34" charset="0"/>
              </a:rPr>
              <a:t> puissance de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l’ouvrage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conduit en </a:t>
            </a:r>
            <a:r>
              <a:rPr lang="en-US" sz="1200" dirty="0" err="1" smtClean="0">
                <a:solidFill>
                  <a:schemeClr val="bg2"/>
                </a:solidFill>
                <a:latin typeface="Calibri" pitchFamily="34" charset="0"/>
                <a:cs typeface="Calibri" pitchFamily="34" charset="0"/>
              </a:rPr>
              <a:t>triomphe</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victoire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nike</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membres</a:t>
            </a:r>
            <a:r>
              <a:rPr lang="en-US" sz="1200" dirty="0" smtClean="0">
                <a:solidFill>
                  <a:schemeClr val="bg2"/>
                </a:solidFill>
                <a:latin typeface="Calibri" pitchFamily="34" charset="0"/>
                <a:cs typeface="Calibri" pitchFamily="34" charset="0"/>
              </a:rPr>
              <a:t> du corps de Christ                   </a:t>
            </a:r>
            <a:r>
              <a:rPr lang="fr-FR" sz="1200" dirty="0" smtClean="0">
                <a:solidFill>
                  <a:schemeClr val="bg2"/>
                </a:solidFill>
                <a:latin typeface="Calibri" pitchFamily="34" charset="0"/>
                <a:cs typeface="Calibri" pitchFamily="34" charset="0"/>
              </a:rPr>
              <a:t>frères et </a:t>
            </a:r>
            <a:r>
              <a:rPr lang="fr-FR" sz="1200" dirty="0" err="1" smtClean="0">
                <a:solidFill>
                  <a:schemeClr val="bg2"/>
                </a:solidFill>
                <a:latin typeface="Calibri" pitchFamily="34" charset="0"/>
                <a:cs typeface="Calibri" pitchFamily="34" charset="0"/>
              </a:rPr>
              <a:t>soeurs</a:t>
            </a:r>
            <a:r>
              <a:rPr lang="fr-FR" sz="1200" dirty="0" smtClean="0">
                <a:solidFill>
                  <a:schemeClr val="bg2"/>
                </a:solidFill>
                <a:latin typeface="Calibri" pitchFamily="34" charset="0"/>
                <a:cs typeface="Calibri" pitchFamily="34" charset="0"/>
              </a:rPr>
              <a:t> en Christ</a:t>
            </a:r>
            <a:r>
              <a:rPr lang="en-US" sz="1200" dirty="0" smtClean="0">
                <a:solidFill>
                  <a:schemeClr val="bg2"/>
                </a:solidFill>
                <a:latin typeface="Calibri" pitchFamily="34" charset="0"/>
                <a:cs typeface="Calibri" pitchFamily="34" charset="0"/>
              </a:rPr>
              <a:t>                               branches de Christ </a:t>
            </a:r>
          </a:p>
          <a:p>
            <a:pPr algn="ctr">
              <a:lnSpc>
                <a:spcPts val="1300"/>
              </a:lnSpc>
            </a:pPr>
            <a:r>
              <a:rPr lang="en-US" sz="1200" dirty="0" err="1" smtClean="0">
                <a:solidFill>
                  <a:schemeClr val="bg2"/>
                </a:solidFill>
                <a:latin typeface="Calibri" pitchFamily="34" charset="0"/>
                <a:cs typeface="Calibri" pitchFamily="34" charset="0"/>
              </a:rPr>
              <a:t>une</a:t>
            </a:r>
            <a:r>
              <a:rPr lang="en-US" sz="1200" dirty="0" smtClean="0">
                <a:solidFill>
                  <a:schemeClr val="bg2"/>
                </a:solidFill>
                <a:latin typeface="Calibri" pitchFamily="34" charset="0"/>
                <a:cs typeface="Calibri" pitchFamily="34" charset="0"/>
              </a:rPr>
              <a:t> race </a:t>
            </a:r>
            <a:r>
              <a:rPr lang="en-US" sz="1200" dirty="0" err="1" smtClean="0">
                <a:solidFill>
                  <a:schemeClr val="bg2"/>
                </a:solidFill>
                <a:latin typeface="Calibri" pitchFamily="34" charset="0"/>
                <a:cs typeface="Calibri" pitchFamily="34" charset="0"/>
              </a:rPr>
              <a:t>élue</a:t>
            </a:r>
            <a:r>
              <a:rPr lang="en-US" sz="1200" dirty="0" smtClean="0">
                <a:solidFill>
                  <a:schemeClr val="bg2"/>
                </a:solidFill>
                <a:latin typeface="Calibri" pitchFamily="34" charset="0"/>
                <a:cs typeface="Calibri" pitchFamily="34" charset="0"/>
              </a:rPr>
              <a:t>, un </a:t>
            </a:r>
            <a:r>
              <a:rPr lang="en-US" sz="1200" dirty="0" err="1" smtClean="0">
                <a:solidFill>
                  <a:schemeClr val="bg2"/>
                </a:solidFill>
                <a:latin typeface="Calibri" pitchFamily="34" charset="0"/>
                <a:cs typeface="Calibri" pitchFamily="34" charset="0"/>
              </a:rPr>
              <a:t>sacerdoce</a:t>
            </a:r>
            <a:r>
              <a:rPr lang="en-US" sz="1200" dirty="0" smtClean="0">
                <a:solidFill>
                  <a:schemeClr val="bg2"/>
                </a:solidFill>
                <a:latin typeface="Calibri" pitchFamily="34" charset="0"/>
                <a:cs typeface="Calibri" pitchFamily="34" charset="0"/>
              </a:rPr>
              <a:t> royal, </a:t>
            </a:r>
            <a:r>
              <a:rPr lang="en-US" sz="1200" dirty="0" err="1" smtClean="0">
                <a:solidFill>
                  <a:schemeClr val="bg2"/>
                </a:solidFill>
                <a:latin typeface="Calibri" pitchFamily="34" charset="0"/>
                <a:cs typeface="Calibri" pitchFamily="34" charset="0"/>
              </a:rPr>
              <a:t>une</a:t>
            </a:r>
            <a:r>
              <a:rPr lang="en-US" sz="1200" dirty="0" smtClean="0">
                <a:solidFill>
                  <a:schemeClr val="bg2"/>
                </a:solidFill>
                <a:latin typeface="Calibri" pitchFamily="34" charset="0"/>
                <a:cs typeface="Calibri" pitchFamily="34" charset="0"/>
              </a:rPr>
              <a:t> nation </a:t>
            </a:r>
            <a:r>
              <a:rPr lang="en-US" sz="1200" dirty="0" err="1" smtClean="0">
                <a:solidFill>
                  <a:schemeClr val="bg2"/>
                </a:solidFill>
                <a:latin typeface="Calibri" pitchFamily="34" charset="0"/>
                <a:cs typeface="Calibri" pitchFamily="34" charset="0"/>
              </a:rPr>
              <a:t>sainte</a:t>
            </a:r>
            <a:r>
              <a:rPr lang="en-US" sz="1200" dirty="0" smtClean="0">
                <a:solidFill>
                  <a:schemeClr val="bg2"/>
                </a:solidFill>
                <a:latin typeface="Calibri" pitchFamily="34" charset="0"/>
                <a:cs typeface="Calibri" pitchFamily="34" charset="0"/>
              </a:rPr>
              <a:t>, un </a:t>
            </a:r>
            <a:r>
              <a:rPr lang="en-US" sz="1200" dirty="0" err="1" smtClean="0">
                <a:solidFill>
                  <a:schemeClr val="bg2"/>
                </a:solidFill>
                <a:latin typeface="Calibri" pitchFamily="34" charset="0"/>
                <a:cs typeface="Calibri" pitchFamily="34" charset="0"/>
              </a:rPr>
              <a:t>peuple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acquis</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peuple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concitoyens</a:t>
            </a:r>
            <a:r>
              <a:rPr lang="en-US" sz="1200" dirty="0" smtClean="0">
                <a:solidFill>
                  <a:schemeClr val="bg2"/>
                </a:solidFill>
                <a:latin typeface="Calibri" pitchFamily="34" charset="0"/>
                <a:cs typeface="Calibri" pitchFamily="34" charset="0"/>
              </a:rPr>
              <a:t> des saints, gens de la </a:t>
            </a:r>
            <a:r>
              <a:rPr lang="en-US" sz="1200" dirty="0" err="1" smtClean="0">
                <a:solidFill>
                  <a:schemeClr val="bg2"/>
                </a:solidFill>
                <a:latin typeface="Calibri" pitchFamily="34" charset="0"/>
                <a:cs typeface="Calibri" pitchFamily="34" charset="0"/>
              </a:rPr>
              <a:t>maison</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citoyenneté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les </a:t>
            </a:r>
            <a:r>
              <a:rPr lang="en-US" sz="1200" dirty="0" err="1" smtClean="0">
                <a:solidFill>
                  <a:schemeClr val="bg2"/>
                </a:solidFill>
                <a:latin typeface="Calibri" pitchFamily="34" charset="0"/>
                <a:cs typeface="Calibri" pitchFamily="34" charset="0"/>
              </a:rPr>
              <a:t>cieux</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l'espérance</a:t>
            </a:r>
            <a:r>
              <a:rPr lang="en-US" sz="1200" dirty="0" smtClean="0">
                <a:solidFill>
                  <a:schemeClr val="bg2"/>
                </a:solidFill>
                <a:latin typeface="Calibri" pitchFamily="34" charset="0"/>
                <a:cs typeface="Calibri" pitchFamily="34" charset="0"/>
              </a:rPr>
              <a:t> de la </a:t>
            </a:r>
            <a:r>
              <a:rPr lang="en-US" sz="1200" dirty="0" err="1" smtClean="0">
                <a:solidFill>
                  <a:schemeClr val="bg2"/>
                </a:solidFill>
                <a:latin typeface="Calibri" pitchFamily="34" charset="0"/>
                <a:cs typeface="Calibri" pitchFamily="34" charset="0"/>
              </a:rPr>
              <a:t>gloire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héritage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héritier</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cohéritier</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avec Christ à  mort     la perfection en </a:t>
            </a:r>
            <a:r>
              <a:rPr lang="en-US" sz="1200" dirty="0" err="1" smtClean="0">
                <a:solidFill>
                  <a:schemeClr val="bg2"/>
                </a:solidFill>
                <a:latin typeface="Calibri" pitchFamily="34" charset="0"/>
                <a:cs typeface="Calibri" pitchFamily="34" charset="0"/>
              </a:rPr>
              <a:t>sa</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présence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glorifié</a:t>
            </a:r>
            <a:r>
              <a:rPr lang="en-US" sz="1200" dirty="0" smtClean="0">
                <a:solidFill>
                  <a:schemeClr val="bg2"/>
                </a:solidFill>
                <a:latin typeface="Calibri" pitchFamily="34" charset="0"/>
                <a:cs typeface="Calibri" pitchFamily="34" charset="0"/>
              </a:rPr>
              <a:t> pour </a:t>
            </a:r>
            <a:r>
              <a:rPr lang="en-US" sz="1200" dirty="0" err="1" smtClean="0">
                <a:solidFill>
                  <a:schemeClr val="bg2"/>
                </a:solidFill>
                <a:latin typeface="Calibri" pitchFamily="34" charset="0"/>
                <a:cs typeface="Calibri" pitchFamily="34" charset="0"/>
              </a:rPr>
              <a:t>ressembler</a:t>
            </a:r>
            <a:r>
              <a:rPr lang="en-US" sz="1200" dirty="0" smtClean="0">
                <a:solidFill>
                  <a:schemeClr val="bg2"/>
                </a:solidFill>
                <a:latin typeface="Calibri" pitchFamily="34" charset="0"/>
                <a:cs typeface="Calibri" pitchFamily="34" charset="0"/>
              </a:rPr>
              <a:t> à </a:t>
            </a:r>
            <a:r>
              <a:rPr lang="en-US" sz="1200" dirty="0" err="1" smtClean="0">
                <a:solidFill>
                  <a:schemeClr val="bg2"/>
                </a:solidFill>
                <a:latin typeface="Calibri" pitchFamily="34" charset="0"/>
                <a:cs typeface="Calibri" pitchFamily="34" charset="0"/>
              </a:rPr>
              <a:t>Jésus</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royaume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céleste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entrer</a:t>
            </a:r>
            <a:r>
              <a:rPr lang="en-US" sz="1200" dirty="0" smtClean="0">
                <a:solidFill>
                  <a:schemeClr val="bg2"/>
                </a:solidFill>
                <a:latin typeface="Calibri" pitchFamily="34" charset="0"/>
                <a:cs typeface="Calibri" pitchFamily="34" charset="0"/>
              </a:rPr>
              <a:t> joie du Seigneur   </a:t>
            </a:r>
            <a:r>
              <a:rPr lang="en-US" sz="1200" dirty="0" err="1" smtClean="0">
                <a:solidFill>
                  <a:schemeClr val="bg2"/>
                </a:solidFill>
                <a:latin typeface="Calibri" pitchFamily="34" charset="0"/>
                <a:cs typeface="Calibri" pitchFamily="34" charset="0"/>
              </a:rPr>
              <a:t>délivré</a:t>
            </a:r>
            <a:r>
              <a:rPr lang="en-US" sz="1200" dirty="0" smtClean="0">
                <a:solidFill>
                  <a:schemeClr val="bg2"/>
                </a:solidFill>
                <a:latin typeface="Calibri" pitchFamily="34" charset="0"/>
                <a:cs typeface="Calibri" pitchFamily="34" charset="0"/>
              </a:rPr>
              <a:t> de la </a:t>
            </a:r>
            <a:r>
              <a:rPr lang="en-US" sz="1200" dirty="0" err="1" smtClean="0">
                <a:solidFill>
                  <a:schemeClr val="bg2"/>
                </a:solidFill>
                <a:latin typeface="Calibri" pitchFamily="34" charset="0"/>
                <a:cs typeface="Calibri" pitchFamily="34" charset="0"/>
              </a:rPr>
              <a:t>colère</a:t>
            </a:r>
            <a:r>
              <a:rPr lang="en-US" sz="1200" dirty="0" smtClean="0">
                <a:solidFill>
                  <a:schemeClr val="bg2"/>
                </a:solidFill>
                <a:latin typeface="Calibri" pitchFamily="34" charset="0"/>
                <a:cs typeface="Calibri" pitchFamily="34" charset="0"/>
              </a:rPr>
              <a:t> à </a:t>
            </a:r>
            <a:r>
              <a:rPr lang="en-US" sz="1200" dirty="0" err="1" smtClean="0">
                <a:solidFill>
                  <a:schemeClr val="bg2"/>
                </a:solidFill>
                <a:latin typeface="Calibri" pitchFamily="34" charset="0"/>
                <a:cs typeface="Calibri" pitchFamily="34" charset="0"/>
              </a:rPr>
              <a:t>venir</a:t>
            </a:r>
            <a:r>
              <a:rPr lang="en-US" sz="1200" dirty="0" smtClean="0">
                <a:solidFill>
                  <a:schemeClr val="bg2"/>
                </a:solidFill>
                <a:latin typeface="Calibri" pitchFamily="34" charset="0"/>
                <a:cs typeface="Calibri" pitchFamily="34" charset="0"/>
              </a:rPr>
              <a:t>      </a:t>
            </a:r>
          </a:p>
          <a:p>
            <a:pPr algn="ctr">
              <a:lnSpc>
                <a:spcPts val="1300"/>
              </a:lnSpc>
            </a:pPr>
            <a:r>
              <a:rPr lang="en-US" sz="1200" dirty="0" err="1" smtClean="0">
                <a:solidFill>
                  <a:schemeClr val="bg2"/>
                </a:solidFill>
                <a:latin typeface="Calibri" pitchFamily="34" charset="0"/>
                <a:cs typeface="Calibri" pitchFamily="34" charset="0"/>
              </a:rPr>
              <a:t>sa</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bonne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œuvre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rendu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parfaite</a:t>
            </a:r>
            <a:r>
              <a:rPr lang="en-US" sz="1200" dirty="0" smtClean="0">
                <a:solidFill>
                  <a:schemeClr val="bg2"/>
                </a:solidFill>
                <a:latin typeface="Calibri" pitchFamily="34" charset="0"/>
                <a:cs typeface="Calibri" pitchFamily="34" charset="0"/>
              </a:rPr>
              <a:t>      </a:t>
            </a:r>
            <a:r>
              <a:rPr lang="fr-FR" sz="1200" dirty="0" smtClean="0">
                <a:solidFill>
                  <a:schemeClr val="bg2"/>
                </a:solidFill>
                <a:latin typeface="Calibri" pitchFamily="34" charset="0"/>
                <a:cs typeface="Calibri" pitchFamily="34" charset="0"/>
              </a:rPr>
              <a:t>  </a:t>
            </a:r>
            <a:r>
              <a:rPr lang="en-US" sz="1200" dirty="0" smtClean="0">
                <a:solidFill>
                  <a:schemeClr val="bg2"/>
                </a:solidFill>
                <a:latin typeface="Calibri" pitchFamily="34" charset="0"/>
                <a:cs typeface="Calibri" pitchFamily="34" charset="0"/>
              </a:rPr>
              <a:t>corps de </a:t>
            </a:r>
            <a:r>
              <a:rPr lang="en-US" sz="1200" dirty="0" err="1" smtClean="0">
                <a:solidFill>
                  <a:schemeClr val="bg2"/>
                </a:solidFill>
                <a:latin typeface="Calibri" pitchFamily="34" charset="0"/>
                <a:cs typeface="Calibri" pitchFamily="34" charset="0"/>
              </a:rPr>
              <a:t>résurrection</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comme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Jésus</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marriage de </a:t>
            </a:r>
            <a:r>
              <a:rPr lang="en-US" sz="1200" dirty="0" err="1" smtClean="0">
                <a:solidFill>
                  <a:schemeClr val="bg2"/>
                </a:solidFill>
                <a:latin typeface="Calibri" pitchFamily="34" charset="0"/>
                <a:cs typeface="Calibri" pitchFamily="34" charset="0"/>
              </a:rPr>
              <a:t>l'Agneau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toute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larme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nos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yeux</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essuyée</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voir</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sa</a:t>
            </a:r>
            <a:r>
              <a:rPr lang="en-US" sz="1200" dirty="0" smtClean="0">
                <a:solidFill>
                  <a:schemeClr val="bg2"/>
                </a:solidFill>
                <a:latin typeface="Calibri" pitchFamily="34" charset="0"/>
                <a:cs typeface="Calibri" pitchFamily="34" charset="0"/>
              </a:rPr>
              <a:t> face                                    </a:t>
            </a:r>
            <a:r>
              <a:rPr lang="en-US" sz="1200" dirty="0" err="1" smtClean="0">
                <a:solidFill>
                  <a:schemeClr val="bg2"/>
                </a:solidFill>
                <a:latin typeface="Calibri" pitchFamily="34" charset="0"/>
                <a:cs typeface="Calibri" pitchFamily="34" charset="0"/>
              </a:rPr>
              <a:t>règne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éternellement</a:t>
            </a:r>
            <a:r>
              <a:rPr lang="en-US" sz="1200" dirty="0" smtClean="0">
                <a:solidFill>
                  <a:schemeClr val="bg2"/>
                </a:solidFill>
                <a:latin typeface="Calibri" pitchFamily="34" charset="0"/>
                <a:cs typeface="Calibri" pitchFamily="34" charset="0"/>
              </a:rPr>
              <a:t>    </a:t>
            </a:r>
          </a:p>
          <a:p>
            <a:pPr algn="ctr">
              <a:lnSpc>
                <a:spcPts val="1300"/>
              </a:lnSpc>
            </a:pPr>
            <a:r>
              <a:rPr lang="fr-CA" sz="1200" b="1" dirty="0" smtClean="0">
                <a:solidFill>
                  <a:schemeClr val="bg2"/>
                </a:solidFill>
                <a:latin typeface="Calibri" pitchFamily="34" charset="0"/>
                <a:cs typeface="Calibri" pitchFamily="34" charset="0"/>
              </a:rPr>
              <a:t>aimé et sauvé</a:t>
            </a:r>
            <a:r>
              <a:rPr lang="fr-CA" sz="1200" dirty="0" smtClean="0">
                <a:solidFill>
                  <a:schemeClr val="bg2"/>
                </a:solidFill>
                <a:latin typeface="Calibri" pitchFamily="34" charset="0"/>
                <a:cs typeface="Calibri" pitchFamily="34" charset="0"/>
              </a:rPr>
              <a:t> </a:t>
            </a:r>
          </a:p>
          <a:p>
            <a:pPr algn="ctr">
              <a:lnSpc>
                <a:spcPts val="1300"/>
              </a:lnSpc>
            </a:pPr>
            <a:r>
              <a:rPr lang="fr-CA" sz="1200" b="1" dirty="0" smtClean="0">
                <a:solidFill>
                  <a:schemeClr val="bg2"/>
                </a:solidFill>
                <a:latin typeface="Calibri" pitchFamily="34" charset="0"/>
                <a:cs typeface="Calibri" pitchFamily="34" charset="0"/>
              </a:rPr>
              <a:t>dans</a:t>
            </a:r>
            <a:r>
              <a:rPr lang="en-US" sz="1200" b="1" dirty="0" smtClean="0">
                <a:solidFill>
                  <a:schemeClr val="bg2"/>
                </a:solidFill>
                <a:latin typeface="Calibri" pitchFamily="34" charset="0"/>
                <a:cs typeface="Calibri" pitchFamily="34" charset="0"/>
              </a:rPr>
              <a:t> la nouvelle alliance</a:t>
            </a:r>
          </a:p>
          <a:p>
            <a:pPr algn="ctr">
              <a:lnSpc>
                <a:spcPts val="1320"/>
              </a:lnSpc>
            </a:pPr>
            <a:r>
              <a:rPr lang="en-US" sz="1200" dirty="0" smtClean="0">
                <a:solidFill>
                  <a:schemeClr val="bg2"/>
                </a:solidFill>
                <a:latin typeface="Calibri" pitchFamily="34" charset="0"/>
                <a:cs typeface="Calibri" pitchFamily="34" charset="0"/>
              </a:rPr>
              <a:t> </a:t>
            </a:r>
          </a:p>
        </p:txBody>
      </p:sp>
    </p:spTree>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5433"/>
        <p:cNvGrpSpPr/>
        <p:nvPr/>
      </p:nvGrpSpPr>
      <p:grpSpPr>
        <a:xfrm>
          <a:off x="0" y="0"/>
          <a:ext cx="0" cy="0"/>
          <a:chOff x="0" y="0"/>
          <a:chExt cx="0" cy="0"/>
        </a:xfrm>
      </p:grpSpPr>
      <p:sp>
        <p:nvSpPr>
          <p:cNvPr id="5434" name="Google Shape;5434;p315"/>
          <p:cNvSpPr txBox="1"/>
          <p:nvPr/>
        </p:nvSpPr>
        <p:spPr>
          <a:xfrm>
            <a:off x="1475656" y="980728"/>
            <a:ext cx="6192688" cy="836613"/>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b="1">
                <a:solidFill>
                  <a:srgbClr val="FFFF00"/>
                </a:solidFill>
                <a:latin typeface="Calibri"/>
                <a:ea typeface="Calibri"/>
                <a:cs typeface="Calibri"/>
                <a:sym typeface="Calibri"/>
              </a:rPr>
              <a:t>Notre injustice et notre vide</a:t>
            </a:r>
            <a:endParaRPr sz="2800" b="1">
              <a:solidFill>
                <a:srgbClr val="FFFF00"/>
              </a:solidFill>
              <a:latin typeface="Calibri"/>
              <a:ea typeface="Calibri"/>
              <a:cs typeface="Calibri"/>
              <a:sym typeface="Calibri"/>
            </a:endParaRPr>
          </a:p>
        </p:txBody>
      </p:sp>
      <p:sp>
        <p:nvSpPr>
          <p:cNvPr id="5435" name="Google Shape;5435;p315"/>
          <p:cNvSpPr txBox="1"/>
          <p:nvPr/>
        </p:nvSpPr>
        <p:spPr>
          <a:xfrm>
            <a:off x="1503040" y="3997052"/>
            <a:ext cx="6669360" cy="8001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800" b="1">
              <a:solidFill>
                <a:srgbClr val="FFFF00"/>
              </a:solidFill>
              <a:latin typeface="Calibri"/>
              <a:ea typeface="Calibri"/>
              <a:cs typeface="Calibri"/>
              <a:sym typeface="Calibri"/>
            </a:endParaRPr>
          </a:p>
        </p:txBody>
      </p:sp>
      <p:sp>
        <p:nvSpPr>
          <p:cNvPr id="5436" name="Google Shape;5436;p315"/>
          <p:cNvSpPr/>
          <p:nvPr/>
        </p:nvSpPr>
        <p:spPr>
          <a:xfrm>
            <a:off x="755576" y="1484784"/>
            <a:ext cx="500063" cy="270000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437" name="Google Shape;5437;p315"/>
          <p:cNvSpPr/>
          <p:nvPr/>
        </p:nvSpPr>
        <p:spPr>
          <a:xfrm>
            <a:off x="209208" y="2204864"/>
            <a:ext cx="1554480" cy="57150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438" name="Google Shape;5438;p315"/>
          <p:cNvSpPr/>
          <p:nvPr/>
        </p:nvSpPr>
        <p:spPr>
          <a:xfrm>
            <a:off x="8028384" y="1412776"/>
            <a:ext cx="648072" cy="642937"/>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439" name="Google Shape;5439;p315"/>
          <p:cNvSpPr/>
          <p:nvPr/>
        </p:nvSpPr>
        <p:spPr>
          <a:xfrm>
            <a:off x="7891784" y="2060848"/>
            <a:ext cx="928688" cy="1143000"/>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440" name="Google Shape;5440;p315"/>
          <p:cNvSpPr/>
          <p:nvPr/>
        </p:nvSpPr>
        <p:spPr>
          <a:xfrm>
            <a:off x="8390136" y="2924944"/>
            <a:ext cx="214312" cy="1214437"/>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441" name="Google Shape;5441;p315"/>
          <p:cNvSpPr txBox="1"/>
          <p:nvPr/>
        </p:nvSpPr>
        <p:spPr>
          <a:xfrm>
            <a:off x="179512" y="2132856"/>
            <a:ext cx="1571625" cy="7315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b="1">
                <a:solidFill>
                  <a:schemeClr val="lt1"/>
                </a:solidFill>
                <a:latin typeface="Arial"/>
                <a:ea typeface="Arial"/>
                <a:cs typeface="Arial"/>
                <a:sym typeface="Arial"/>
              </a:rPr>
              <a:t>Christ</a:t>
            </a:r>
            <a:endParaRPr/>
          </a:p>
        </p:txBody>
      </p:sp>
      <p:sp>
        <p:nvSpPr>
          <p:cNvPr id="5442" name="Google Shape;5442;p315"/>
          <p:cNvSpPr txBox="1"/>
          <p:nvPr/>
        </p:nvSpPr>
        <p:spPr>
          <a:xfrm>
            <a:off x="7884368" y="2132856"/>
            <a:ext cx="1000695"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a:solidFill>
                  <a:srgbClr val="0000FF"/>
                </a:solidFill>
                <a:latin typeface="Arial"/>
                <a:ea typeface="Arial"/>
                <a:cs typeface="Arial"/>
                <a:sym typeface="Arial"/>
              </a:rPr>
              <a:t>Moi</a:t>
            </a:r>
            <a:endParaRPr sz="3600" b="1">
              <a:solidFill>
                <a:srgbClr val="0000FF"/>
              </a:solidFill>
              <a:latin typeface="Arial"/>
              <a:ea typeface="Arial"/>
              <a:cs typeface="Arial"/>
              <a:sym typeface="Arial"/>
            </a:endParaRPr>
          </a:p>
        </p:txBody>
      </p:sp>
      <p:sp>
        <p:nvSpPr>
          <p:cNvPr id="5443" name="Google Shape;5443;p315"/>
          <p:cNvSpPr/>
          <p:nvPr/>
        </p:nvSpPr>
        <p:spPr>
          <a:xfrm rot="10800000">
            <a:off x="827584" y="1484785"/>
            <a:ext cx="7632848" cy="792088"/>
          </a:xfrm>
          <a:prstGeom prst="curvedUpArrow">
            <a:avLst>
              <a:gd name="adj1" fmla="val 25000"/>
              <a:gd name="adj2" fmla="val 50000"/>
              <a:gd name="adj3" fmla="val 25000"/>
            </a:avLst>
          </a:prstGeom>
          <a:solidFill>
            <a:srgbClr val="92D050"/>
          </a:solidFill>
          <a:ln w="25400" cap="flat" cmpd="sng">
            <a:solidFill>
              <a:srgbClr val="FFFF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444" name="Google Shape;5444;p315"/>
          <p:cNvSpPr/>
          <p:nvPr/>
        </p:nvSpPr>
        <p:spPr>
          <a:xfrm>
            <a:off x="8100392" y="2924944"/>
            <a:ext cx="214312" cy="1214437"/>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445" name="Google Shape;5445;p315"/>
          <p:cNvSpPr/>
          <p:nvPr/>
        </p:nvSpPr>
        <p:spPr>
          <a:xfrm>
            <a:off x="971600" y="2780928"/>
            <a:ext cx="7632848" cy="792088"/>
          </a:xfrm>
          <a:prstGeom prst="curvedUpArrow">
            <a:avLst>
              <a:gd name="adj1" fmla="val 25000"/>
              <a:gd name="adj2" fmla="val 50000"/>
              <a:gd name="adj3" fmla="val 25000"/>
            </a:avLst>
          </a:prstGeom>
          <a:solidFill>
            <a:srgbClr val="92D050"/>
          </a:solidFill>
          <a:ln w="25400" cap="flat" cmpd="sng">
            <a:solidFill>
              <a:srgbClr val="FFFF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446" name="Google Shape;5446;p315"/>
          <p:cNvSpPr txBox="1"/>
          <p:nvPr/>
        </p:nvSpPr>
        <p:spPr>
          <a:xfrm>
            <a:off x="1187624" y="1700808"/>
            <a:ext cx="7200800" cy="1143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b="1">
                <a:solidFill>
                  <a:schemeClr val="lt1"/>
                </a:solidFill>
                <a:latin typeface="Calibri"/>
                <a:ea typeface="Calibri"/>
                <a:cs typeface="Calibri"/>
                <a:sym typeface="Calibri"/>
              </a:rPr>
              <a:t>Rempli de plénitude spirituelle en Dieu, n'ayant besoin de rien pour être plus </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complet, en Christ seul, par la foi seule,</a:t>
            </a:r>
            <a:endParaRPr/>
          </a:p>
          <a:p>
            <a:pPr marL="0" marR="0" lvl="0" indent="0" algn="ctr" rtl="0">
              <a:spcBef>
                <a:spcPts val="0"/>
              </a:spcBef>
              <a:spcAft>
                <a:spcPts val="0"/>
              </a:spcAft>
              <a:buNone/>
            </a:pPr>
            <a:r>
              <a:rPr lang="en-US" sz="2800" b="1">
                <a:solidFill>
                  <a:schemeClr val="lt1"/>
                </a:solidFill>
                <a:latin typeface="Calibri"/>
                <a:ea typeface="Calibri"/>
                <a:cs typeface="Calibri"/>
                <a:sym typeface="Calibri"/>
              </a:rPr>
              <a:t>par la seule grâce de Dieu</a:t>
            </a:r>
            <a:endParaRPr sz="2800" b="1">
              <a:solidFill>
                <a:schemeClr val="lt1"/>
              </a:solidFill>
              <a:latin typeface="Calibri"/>
              <a:ea typeface="Calibri"/>
              <a:cs typeface="Calibri"/>
              <a:sym typeface="Calibri"/>
            </a:endParaRPr>
          </a:p>
        </p:txBody>
      </p:sp>
      <p:sp>
        <p:nvSpPr>
          <p:cNvPr id="5447" name="Google Shape;5447;p315"/>
          <p:cNvSpPr/>
          <p:nvPr/>
        </p:nvSpPr>
        <p:spPr>
          <a:xfrm>
            <a:off x="1907704" y="3501008"/>
            <a:ext cx="5382344" cy="95410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FF00"/>
                </a:solidFill>
                <a:latin typeface="Calibri"/>
                <a:ea typeface="Calibri"/>
                <a:cs typeface="Calibri"/>
                <a:sym typeface="Calibri"/>
              </a:rPr>
              <a:t>Christ la justice de Dieu</a:t>
            </a:r>
            <a:endParaRPr/>
          </a:p>
          <a:p>
            <a:pPr marL="0" marR="0" lvl="0" indent="0" algn="ctr" rtl="0">
              <a:spcBef>
                <a:spcPts val="0"/>
              </a:spcBef>
              <a:spcAft>
                <a:spcPts val="0"/>
              </a:spcAft>
              <a:buNone/>
            </a:pPr>
            <a:r>
              <a:rPr lang="en-US" sz="2800" b="1">
                <a:solidFill>
                  <a:srgbClr val="FFFF00"/>
                </a:solidFill>
                <a:latin typeface="Calibri"/>
                <a:ea typeface="Calibri"/>
                <a:cs typeface="Calibri"/>
                <a:sym typeface="Calibri"/>
              </a:rPr>
              <a:t>Christ la plénitude de Dieu</a:t>
            </a:r>
            <a:endParaRPr sz="2800" b="1">
              <a:solidFill>
                <a:srgbClr val="FFFF00"/>
              </a:solidFill>
              <a:latin typeface="Calibri"/>
              <a:ea typeface="Calibri"/>
              <a:cs typeface="Calibri"/>
              <a:sym typeface="Calibri"/>
            </a:endParaRPr>
          </a:p>
        </p:txBody>
      </p:sp>
      <p:sp>
        <p:nvSpPr>
          <p:cNvPr id="5448" name="Google Shape;5448;p315"/>
          <p:cNvSpPr txBox="1"/>
          <p:nvPr/>
        </p:nvSpPr>
        <p:spPr>
          <a:xfrm>
            <a:off x="0" y="5085184"/>
            <a:ext cx="91440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 réconciliés par sa mort . . . pour vous faire paraître devant lui saints, irrépréhensibles et sans reproche » Col 1:21-22</a:t>
            </a:r>
            <a:endParaRPr/>
          </a:p>
          <a:p>
            <a:pPr marL="0" marR="0" lvl="0" indent="0" algn="l" rtl="0">
              <a:spcBef>
                <a:spcPts val="0"/>
              </a:spcBef>
              <a:spcAft>
                <a:spcPts val="0"/>
              </a:spcAft>
              <a:buNone/>
            </a:pPr>
            <a:endParaRPr sz="800">
              <a:solidFill>
                <a:schemeClr val="lt1"/>
              </a:solidFill>
              <a:latin typeface="Arial"/>
              <a:ea typeface="Arial"/>
              <a:cs typeface="Arial"/>
              <a:sym typeface="Arial"/>
            </a:endParaRPr>
          </a:p>
          <a:p>
            <a:pPr marL="0" marR="0" lvl="0" indent="0" algn="ctr" rtl="0">
              <a:spcBef>
                <a:spcPts val="0"/>
              </a:spcBef>
              <a:spcAft>
                <a:spcPts val="0"/>
              </a:spcAft>
              <a:buNone/>
            </a:pPr>
            <a:r>
              <a:rPr lang="en-US" sz="2800" b="1">
                <a:solidFill>
                  <a:schemeClr val="dk2"/>
                </a:solidFill>
                <a:latin typeface="Calibri"/>
                <a:ea typeface="Calibri"/>
                <a:cs typeface="Calibri"/>
                <a:sym typeface="Calibri"/>
              </a:rPr>
              <a:t>« Car en lui habite corporellement toute la plénitude de la divinité.  Vous avez tout pleinement en lui, qui est le chef de toute domination et de toute autorité »  Col 2:9-10</a:t>
            </a:r>
            <a:endParaRPr sz="2800">
              <a:solidFill>
                <a:schemeClr val="dk2"/>
              </a:solidFill>
              <a:latin typeface="Calibri"/>
              <a:ea typeface="Calibri"/>
              <a:cs typeface="Calibri"/>
              <a:sym typeface="Calibri"/>
            </a:endParaRPr>
          </a:p>
        </p:txBody>
      </p:sp>
      <p:sp>
        <p:nvSpPr>
          <p:cNvPr id="5449" name="Google Shape;5449;p315"/>
          <p:cNvSpPr txBox="1"/>
          <p:nvPr/>
        </p:nvSpPr>
        <p:spPr>
          <a:xfrm>
            <a:off x="72008" y="-27384"/>
            <a:ext cx="8964488" cy="95410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Jésus est notre plénitude par la foi</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comme Jésus est notre justification par la foi !</a:t>
            </a:r>
            <a:endParaRPr sz="2800" b="1">
              <a:solidFill>
                <a:srgbClr val="FF0000"/>
              </a:solidFill>
              <a:latin typeface="Calibri"/>
              <a:ea typeface="Calibri"/>
              <a:cs typeface="Calibri"/>
              <a:sym typeface="Calibri"/>
            </a:endParaRPr>
          </a:p>
        </p:txBody>
      </p:sp>
    </p:spTree>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Shape 5453"/>
        <p:cNvGrpSpPr/>
        <p:nvPr/>
      </p:nvGrpSpPr>
      <p:grpSpPr>
        <a:xfrm>
          <a:off x="0" y="0"/>
          <a:ext cx="0" cy="0"/>
          <a:chOff x="0" y="0"/>
          <a:chExt cx="0" cy="0"/>
        </a:xfrm>
      </p:grpSpPr>
      <p:sp>
        <p:nvSpPr>
          <p:cNvPr id="5454" name="Google Shape;5454;p316"/>
          <p:cNvSpPr txBox="1">
            <a:spLocks noGrp="1"/>
          </p:cNvSpPr>
          <p:nvPr>
            <p:ph type="title"/>
          </p:nvPr>
        </p:nvSpPr>
        <p:spPr>
          <a:xfrm>
            <a:off x="98871" y="2790825"/>
            <a:ext cx="8937625"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200" b="1">
                <a:solidFill>
                  <a:schemeClr val="dk2"/>
                </a:solidFill>
                <a:latin typeface="Calibri"/>
                <a:ea typeface="Calibri"/>
                <a:cs typeface="Calibri"/>
                <a:sym typeface="Calibri"/>
              </a:rPr>
              <a:t>La plénitude ne passe pas par d'autres dieux, </a:t>
            </a:r>
            <a:br>
              <a:rPr lang="en-US" sz="3200" b="1">
                <a:solidFill>
                  <a:schemeClr val="dk2"/>
                </a:solidFill>
                <a:latin typeface="Calibri"/>
                <a:ea typeface="Calibri"/>
                <a:cs typeface="Calibri"/>
                <a:sym typeface="Calibri"/>
              </a:rPr>
            </a:br>
            <a:r>
              <a:rPr lang="en-US" sz="3200" b="1">
                <a:solidFill>
                  <a:schemeClr val="dk2"/>
                </a:solidFill>
                <a:latin typeface="Calibri"/>
                <a:ea typeface="Calibri"/>
                <a:cs typeface="Calibri"/>
                <a:sym typeface="Calibri"/>
              </a:rPr>
              <a:t>par la méditation semblable à Bouddha, </a:t>
            </a:r>
            <a:br>
              <a:rPr lang="en-US" sz="3200" b="1">
                <a:solidFill>
                  <a:schemeClr val="dk2"/>
                </a:solidFill>
                <a:latin typeface="Calibri"/>
                <a:ea typeface="Calibri"/>
                <a:cs typeface="Calibri"/>
                <a:sym typeface="Calibri"/>
              </a:rPr>
            </a:br>
            <a:r>
              <a:rPr lang="en-US" sz="3200" b="1">
                <a:solidFill>
                  <a:schemeClr val="dk2"/>
                </a:solidFill>
                <a:latin typeface="Calibri"/>
                <a:ea typeface="Calibri"/>
                <a:cs typeface="Calibri"/>
                <a:sym typeface="Calibri"/>
              </a:rPr>
              <a:t>par honorer les ancêtres, </a:t>
            </a:r>
            <a:br>
              <a:rPr lang="en-US" sz="3200" b="1">
                <a:solidFill>
                  <a:schemeClr val="dk2"/>
                </a:solidFill>
                <a:latin typeface="Calibri"/>
                <a:ea typeface="Calibri"/>
                <a:cs typeface="Calibri"/>
                <a:sym typeface="Calibri"/>
              </a:rPr>
            </a:br>
            <a:r>
              <a:rPr lang="en-US" sz="3200" b="1">
                <a:solidFill>
                  <a:schemeClr val="dk2"/>
                </a:solidFill>
                <a:latin typeface="Calibri"/>
                <a:ea typeface="Calibri"/>
                <a:cs typeface="Calibri"/>
                <a:sym typeface="Calibri"/>
              </a:rPr>
              <a:t>par plaire aux esprits, </a:t>
            </a:r>
            <a:br>
              <a:rPr lang="en-US" sz="3200" b="1">
                <a:solidFill>
                  <a:schemeClr val="dk2"/>
                </a:solidFill>
                <a:latin typeface="Calibri"/>
                <a:ea typeface="Calibri"/>
                <a:cs typeface="Calibri"/>
                <a:sym typeface="Calibri"/>
              </a:rPr>
            </a:br>
            <a:r>
              <a:rPr lang="en-US" sz="3200" b="1">
                <a:solidFill>
                  <a:schemeClr val="dk2"/>
                </a:solidFill>
                <a:latin typeface="Calibri"/>
                <a:ea typeface="Calibri"/>
                <a:cs typeface="Calibri"/>
                <a:sym typeface="Calibri"/>
              </a:rPr>
              <a:t>par aller chez les sorciers, </a:t>
            </a:r>
            <a:br>
              <a:rPr lang="en-US" sz="3200" b="1">
                <a:solidFill>
                  <a:schemeClr val="dk2"/>
                </a:solidFill>
                <a:latin typeface="Calibri"/>
                <a:ea typeface="Calibri"/>
                <a:cs typeface="Calibri"/>
                <a:sym typeface="Calibri"/>
              </a:rPr>
            </a:br>
            <a:r>
              <a:rPr lang="en-US" sz="3200" b="1">
                <a:solidFill>
                  <a:schemeClr val="dk2"/>
                </a:solidFill>
                <a:latin typeface="Calibri"/>
                <a:ea typeface="Calibri"/>
                <a:cs typeface="Calibri"/>
                <a:sym typeface="Calibri"/>
              </a:rPr>
              <a:t>par faire des pèlerinages, </a:t>
            </a:r>
            <a:br>
              <a:rPr lang="en-US" sz="3200" b="1">
                <a:solidFill>
                  <a:schemeClr val="dk2"/>
                </a:solidFill>
                <a:latin typeface="Calibri"/>
                <a:ea typeface="Calibri"/>
                <a:cs typeface="Calibri"/>
                <a:sym typeface="Calibri"/>
              </a:rPr>
            </a:br>
            <a:r>
              <a:rPr lang="en-US" sz="3200" b="1">
                <a:solidFill>
                  <a:schemeClr val="dk2"/>
                </a:solidFill>
                <a:latin typeface="Calibri"/>
                <a:ea typeface="Calibri"/>
                <a:cs typeface="Calibri"/>
                <a:sym typeface="Calibri"/>
              </a:rPr>
              <a:t>par se baigner dans le Gange, </a:t>
            </a:r>
            <a:br>
              <a:rPr lang="en-US" sz="3200" b="1">
                <a:solidFill>
                  <a:schemeClr val="dk2"/>
                </a:solidFill>
                <a:latin typeface="Calibri"/>
                <a:ea typeface="Calibri"/>
                <a:cs typeface="Calibri"/>
                <a:sym typeface="Calibri"/>
              </a:rPr>
            </a:br>
            <a:r>
              <a:rPr lang="en-US" sz="3200" b="1">
                <a:solidFill>
                  <a:schemeClr val="dk2"/>
                </a:solidFill>
                <a:latin typeface="Calibri"/>
                <a:ea typeface="Calibri"/>
                <a:cs typeface="Calibri"/>
                <a:sym typeface="Calibri"/>
              </a:rPr>
              <a:t>par observer des jours saints spéciaux, </a:t>
            </a:r>
            <a:br>
              <a:rPr lang="en-US" sz="3200" b="1">
                <a:solidFill>
                  <a:schemeClr val="dk2"/>
                </a:solidFill>
                <a:latin typeface="Calibri"/>
                <a:ea typeface="Calibri"/>
                <a:cs typeface="Calibri"/>
                <a:sym typeface="Calibri"/>
              </a:rPr>
            </a:br>
            <a:r>
              <a:rPr lang="en-US" sz="3200" b="1">
                <a:solidFill>
                  <a:schemeClr val="dk2"/>
                </a:solidFill>
                <a:latin typeface="Calibri"/>
                <a:ea typeface="Calibri"/>
                <a:cs typeface="Calibri"/>
                <a:sym typeface="Calibri"/>
              </a:rPr>
              <a:t>par parler en langues, </a:t>
            </a:r>
            <a:br>
              <a:rPr lang="en-US" sz="3200" b="1">
                <a:solidFill>
                  <a:schemeClr val="dk2"/>
                </a:solidFill>
                <a:latin typeface="Calibri"/>
                <a:ea typeface="Calibri"/>
                <a:cs typeface="Calibri"/>
                <a:sym typeface="Calibri"/>
              </a:rPr>
            </a:br>
            <a:r>
              <a:rPr lang="en-US" sz="3200" b="1">
                <a:solidFill>
                  <a:schemeClr val="dk2"/>
                </a:solidFill>
                <a:latin typeface="Calibri"/>
                <a:ea typeface="Calibri"/>
                <a:cs typeface="Calibri"/>
                <a:sym typeface="Calibri"/>
              </a:rPr>
              <a:t>par adoration des anges, par visions (Col 2:18) </a:t>
            </a:r>
            <a:br>
              <a:rPr lang="en-US" sz="3200" b="1">
                <a:solidFill>
                  <a:schemeClr val="dk2"/>
                </a:solidFill>
                <a:latin typeface="Calibri"/>
                <a:ea typeface="Calibri"/>
                <a:cs typeface="Calibri"/>
                <a:sym typeface="Calibri"/>
              </a:rPr>
            </a:br>
            <a:r>
              <a:rPr lang="en-US" sz="3200" b="1">
                <a:solidFill>
                  <a:schemeClr val="dk2"/>
                </a:solidFill>
                <a:latin typeface="Calibri"/>
                <a:ea typeface="Calibri"/>
                <a:cs typeface="Calibri"/>
                <a:sym typeface="Calibri"/>
              </a:rPr>
              <a:t>ou être un chrétien très religieux.</a:t>
            </a:r>
            <a:endParaRPr sz="3200" b="1">
              <a:solidFill>
                <a:schemeClr val="dk2"/>
              </a:solidFill>
              <a:latin typeface="Calibri"/>
              <a:ea typeface="Calibri"/>
              <a:cs typeface="Calibri"/>
              <a:sym typeface="Calibri"/>
            </a:endParaRPr>
          </a:p>
        </p:txBody>
      </p:sp>
    </p:spTree>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Shape 5458"/>
        <p:cNvGrpSpPr/>
        <p:nvPr/>
      </p:nvGrpSpPr>
      <p:grpSpPr>
        <a:xfrm>
          <a:off x="0" y="0"/>
          <a:ext cx="0" cy="0"/>
          <a:chOff x="0" y="0"/>
          <a:chExt cx="0" cy="0"/>
        </a:xfrm>
      </p:grpSpPr>
      <p:sp>
        <p:nvSpPr>
          <p:cNvPr id="5459" name="Google Shape;5459;p317"/>
          <p:cNvSpPr txBox="1">
            <a:spLocks noGrp="1"/>
          </p:cNvSpPr>
          <p:nvPr>
            <p:ph type="title"/>
          </p:nvPr>
        </p:nvSpPr>
        <p:spPr>
          <a:xfrm>
            <a:off x="323528" y="274638"/>
            <a:ext cx="8435280" cy="509905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7200" b="1">
                <a:solidFill>
                  <a:schemeClr val="dk2"/>
                </a:solidFill>
                <a:latin typeface="Calibri"/>
                <a:ea typeface="Calibri"/>
                <a:cs typeface="Calibri"/>
                <a:sym typeface="Calibri"/>
              </a:rPr>
              <a:t>La plénitude est </a:t>
            </a:r>
            <a:br>
              <a:rPr lang="en-US" sz="7200" b="1">
                <a:solidFill>
                  <a:schemeClr val="dk2"/>
                </a:solidFill>
                <a:latin typeface="Calibri"/>
                <a:ea typeface="Calibri"/>
                <a:cs typeface="Calibri"/>
                <a:sym typeface="Calibri"/>
              </a:rPr>
            </a:br>
            <a:r>
              <a:rPr lang="en-US" sz="7200" b="1">
                <a:solidFill>
                  <a:schemeClr val="dk2"/>
                </a:solidFill>
                <a:latin typeface="Calibri"/>
                <a:ea typeface="Calibri"/>
                <a:cs typeface="Calibri"/>
                <a:sym typeface="Calibri"/>
              </a:rPr>
              <a:t>par la foi en Christ </a:t>
            </a:r>
            <a:br>
              <a:rPr lang="en-US" sz="7200" b="1">
                <a:solidFill>
                  <a:schemeClr val="dk2"/>
                </a:solidFill>
                <a:latin typeface="Calibri"/>
                <a:ea typeface="Calibri"/>
                <a:cs typeface="Calibri"/>
                <a:sym typeface="Calibri"/>
              </a:rPr>
            </a:br>
            <a:r>
              <a:rPr lang="en-US" sz="7200" b="1">
                <a:solidFill>
                  <a:schemeClr val="dk2"/>
                </a:solidFill>
                <a:latin typeface="Calibri"/>
                <a:ea typeface="Calibri"/>
                <a:cs typeface="Calibri"/>
                <a:sym typeface="Calibri"/>
              </a:rPr>
              <a:t>la plénitude de Dieu !</a:t>
            </a:r>
            <a:endParaRPr sz="7200" b="1">
              <a:solidFill>
                <a:schemeClr val="dk2"/>
              </a:solidFill>
              <a:latin typeface="Calibri"/>
              <a:ea typeface="Calibri"/>
              <a:cs typeface="Calibri"/>
              <a:sym typeface="Calibri"/>
            </a:endParaRPr>
          </a:p>
        </p:txBody>
      </p:sp>
    </p:spTree>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Shape 5463"/>
        <p:cNvGrpSpPr/>
        <p:nvPr/>
      </p:nvGrpSpPr>
      <p:grpSpPr>
        <a:xfrm>
          <a:off x="0" y="0"/>
          <a:ext cx="0" cy="0"/>
          <a:chOff x="0" y="0"/>
          <a:chExt cx="0" cy="0"/>
        </a:xfrm>
      </p:grpSpPr>
      <p:sp>
        <p:nvSpPr>
          <p:cNvPr id="5464" name="Google Shape;5464;p318"/>
          <p:cNvSpPr txBox="1">
            <a:spLocks noGrp="1"/>
          </p:cNvSpPr>
          <p:nvPr>
            <p:ph type="title"/>
          </p:nvPr>
        </p:nvSpPr>
        <p:spPr>
          <a:xfrm>
            <a:off x="251520" y="274638"/>
            <a:ext cx="8712968" cy="545861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4000" b="1">
                <a:solidFill>
                  <a:schemeClr val="dk2"/>
                </a:solidFill>
                <a:latin typeface="Calibri"/>
                <a:ea typeface="Calibri"/>
                <a:cs typeface="Calibri"/>
                <a:sym typeface="Calibri"/>
              </a:rPr>
              <a:t>Arrêtez de </a:t>
            </a:r>
            <a:r>
              <a:rPr lang="en-US" sz="4000" b="1" i="1">
                <a:solidFill>
                  <a:srgbClr val="FF0000"/>
                </a:solidFill>
                <a:latin typeface="Calibri"/>
                <a:ea typeface="Calibri"/>
                <a:cs typeface="Calibri"/>
                <a:sym typeface="Calibri"/>
              </a:rPr>
              <a:t>faire</a:t>
            </a:r>
            <a:r>
              <a:rPr lang="en-US" sz="4000" b="1">
                <a:solidFill>
                  <a:schemeClr val="dk2"/>
                </a:solidFill>
                <a:latin typeface="Calibri"/>
                <a:ea typeface="Calibri"/>
                <a:cs typeface="Calibri"/>
                <a:sym typeface="Calibri"/>
              </a:rPr>
              <a:t> quelque chose pour être plus entier et complet. </a:t>
            </a:r>
            <a:br>
              <a:rPr lang="en-US" sz="4000" b="1">
                <a:solidFill>
                  <a:schemeClr val="dk2"/>
                </a:solidFill>
                <a:latin typeface="Calibri"/>
                <a:ea typeface="Calibri"/>
                <a:cs typeface="Calibri"/>
                <a:sym typeface="Calibri"/>
              </a:rPr>
            </a:br>
            <a:r>
              <a:rPr lang="en-US" sz="4000" b="1">
                <a:solidFill>
                  <a:schemeClr val="dk2"/>
                </a:solidFill>
                <a:latin typeface="Calibri"/>
                <a:ea typeface="Calibri"/>
                <a:cs typeface="Calibri"/>
                <a:sym typeface="Calibri"/>
              </a:rPr>
              <a:t>Arrêtez de chercher la plénitude par d'autres moyens. </a:t>
            </a:r>
            <a:br>
              <a:rPr lang="en-US" sz="4000" b="1">
                <a:solidFill>
                  <a:schemeClr val="dk2"/>
                </a:solidFill>
                <a:latin typeface="Calibri"/>
                <a:ea typeface="Calibri"/>
                <a:cs typeface="Calibri"/>
                <a:sym typeface="Calibri"/>
              </a:rPr>
            </a:br>
            <a:r>
              <a:rPr lang="en-US" sz="4000" b="1">
                <a:solidFill>
                  <a:schemeClr val="dk2"/>
                </a:solidFill>
                <a:latin typeface="Calibri"/>
                <a:ea typeface="Calibri"/>
                <a:cs typeface="Calibri"/>
                <a:sym typeface="Calibri"/>
              </a:rPr>
              <a:t>Profitez de la plénitude de Dieu en Christ par la </a:t>
            </a:r>
            <a:r>
              <a:rPr lang="en-US" sz="4000" b="1" i="1">
                <a:solidFill>
                  <a:srgbClr val="FF0000"/>
                </a:solidFill>
                <a:latin typeface="Calibri"/>
                <a:ea typeface="Calibri"/>
                <a:cs typeface="Calibri"/>
                <a:sym typeface="Calibri"/>
              </a:rPr>
              <a:t>foi</a:t>
            </a:r>
            <a:r>
              <a:rPr lang="en-US" sz="4000" b="1">
                <a:solidFill>
                  <a:schemeClr val="dk2"/>
                </a:solidFill>
                <a:latin typeface="Calibri"/>
                <a:ea typeface="Calibri"/>
                <a:cs typeface="Calibri"/>
                <a:sym typeface="Calibri"/>
              </a:rPr>
              <a:t> en sa Parole </a:t>
            </a:r>
            <a:br>
              <a:rPr lang="en-US" sz="4000" b="1">
                <a:solidFill>
                  <a:schemeClr val="dk2"/>
                </a:solidFill>
                <a:latin typeface="Calibri"/>
                <a:ea typeface="Calibri"/>
                <a:cs typeface="Calibri"/>
                <a:sym typeface="Calibri"/>
              </a:rPr>
            </a:br>
            <a:r>
              <a:rPr lang="en-US" sz="4000" b="1">
                <a:solidFill>
                  <a:schemeClr val="dk2"/>
                </a:solidFill>
                <a:latin typeface="Calibri"/>
                <a:ea typeface="Calibri"/>
                <a:cs typeface="Calibri"/>
                <a:sym typeface="Calibri"/>
              </a:rPr>
              <a:t>avec des prières de remerciement.</a:t>
            </a:r>
            <a:endParaRPr sz="4000">
              <a:solidFill>
                <a:schemeClr val="dk2"/>
              </a:solidFill>
              <a:latin typeface="Calibri"/>
              <a:ea typeface="Calibri"/>
              <a:cs typeface="Calibri"/>
              <a:sym typeface="Calibri"/>
            </a:endParaRPr>
          </a:p>
        </p:txBody>
      </p:sp>
    </p:spTree>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5469"/>
        <p:cNvGrpSpPr/>
        <p:nvPr/>
      </p:nvGrpSpPr>
      <p:grpSpPr>
        <a:xfrm>
          <a:off x="0" y="0"/>
          <a:ext cx="0" cy="0"/>
          <a:chOff x="0" y="0"/>
          <a:chExt cx="0" cy="0"/>
        </a:xfrm>
      </p:grpSpPr>
      <p:pic>
        <p:nvPicPr>
          <p:cNvPr id="5470" name="Google Shape;5470;p319" descr="www.clipartfest.com aaf199e4e5444100a944d574457b2f7a_animated-powerpoint-templates-free-animated-clipart-for-ppt_1024-768.gif"/>
          <p:cNvPicPr preferRelativeResize="0"/>
          <p:nvPr/>
        </p:nvPicPr>
        <p:blipFill rotWithShape="1">
          <a:blip r:embed="rId3">
            <a:alphaModFix/>
          </a:blip>
          <a:srcRect/>
          <a:stretch/>
        </p:blipFill>
        <p:spPr>
          <a:xfrm>
            <a:off x="0" y="476672"/>
            <a:ext cx="4480560" cy="3360420"/>
          </a:xfrm>
          <a:prstGeom prst="rect">
            <a:avLst/>
          </a:prstGeom>
          <a:noFill/>
          <a:ln>
            <a:noFill/>
          </a:ln>
        </p:spPr>
      </p:pic>
      <p:sp>
        <p:nvSpPr>
          <p:cNvPr id="5471" name="Google Shape;5471;p319"/>
          <p:cNvSpPr/>
          <p:nvPr/>
        </p:nvSpPr>
        <p:spPr>
          <a:xfrm>
            <a:off x="2195736" y="1916832"/>
            <a:ext cx="182880" cy="9144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472" name="Google Shape;5472;p319"/>
          <p:cNvSpPr/>
          <p:nvPr/>
        </p:nvSpPr>
        <p:spPr>
          <a:xfrm>
            <a:off x="1907704" y="2132856"/>
            <a:ext cx="731520" cy="1828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5473" name="Google Shape;5473;p319" descr="DSCN9624e.JPG"/>
          <p:cNvPicPr preferRelativeResize="0"/>
          <p:nvPr/>
        </p:nvPicPr>
        <p:blipFill rotWithShape="1">
          <a:blip r:embed="rId4">
            <a:alphaModFix/>
          </a:blip>
          <a:srcRect/>
          <a:stretch/>
        </p:blipFill>
        <p:spPr>
          <a:xfrm>
            <a:off x="8174672" y="-99392"/>
            <a:ext cx="1005840" cy="1865905"/>
          </a:xfrm>
          <a:prstGeom prst="rect">
            <a:avLst/>
          </a:prstGeom>
          <a:noFill/>
          <a:ln>
            <a:noFill/>
          </a:ln>
        </p:spPr>
      </p:pic>
      <p:pic>
        <p:nvPicPr>
          <p:cNvPr id="5474" name="Google Shape;5474;p319" descr="https://encrypted-tbn2.google.com/images?q=tbn:ANd9GcSDMCJexFU6n6yHn1MnQUaifzXjbrz6B6D0RDJvSqC3oRqNUmHbKw"/>
          <p:cNvPicPr preferRelativeResize="0"/>
          <p:nvPr/>
        </p:nvPicPr>
        <p:blipFill rotWithShape="1">
          <a:blip r:embed="rId5">
            <a:alphaModFix/>
          </a:blip>
          <a:srcRect t="21085" b="19015"/>
          <a:stretch/>
        </p:blipFill>
        <p:spPr>
          <a:xfrm>
            <a:off x="7452320" y="4077072"/>
            <a:ext cx="2112263" cy="1224136"/>
          </a:xfrm>
          <a:prstGeom prst="rect">
            <a:avLst/>
          </a:prstGeom>
          <a:noFill/>
          <a:ln>
            <a:noFill/>
          </a:ln>
        </p:spPr>
      </p:pic>
      <p:pic>
        <p:nvPicPr>
          <p:cNvPr id="5475" name="Google Shape;5475;p319" descr="couple Korean TV.png"/>
          <p:cNvPicPr preferRelativeResize="0"/>
          <p:nvPr/>
        </p:nvPicPr>
        <p:blipFill rotWithShape="1">
          <a:blip r:embed="rId6">
            <a:alphaModFix/>
          </a:blip>
          <a:srcRect l="136" t="10083" r="7133" b="22118"/>
          <a:stretch/>
        </p:blipFill>
        <p:spPr>
          <a:xfrm>
            <a:off x="6156176" y="3068960"/>
            <a:ext cx="1447140" cy="1368152"/>
          </a:xfrm>
          <a:prstGeom prst="rect">
            <a:avLst/>
          </a:prstGeom>
          <a:noFill/>
          <a:ln>
            <a:noFill/>
          </a:ln>
        </p:spPr>
      </p:pic>
      <p:pic>
        <p:nvPicPr>
          <p:cNvPr id="5476" name="Google Shape;5476;p319" descr="Girls' Generation's Jessica Jung Soo Yeon wallpapers 1024x1024 (04).jpg"/>
          <p:cNvPicPr preferRelativeResize="0"/>
          <p:nvPr/>
        </p:nvPicPr>
        <p:blipFill rotWithShape="1">
          <a:blip r:embed="rId7">
            <a:alphaModFix/>
          </a:blip>
          <a:srcRect l="11230" r="4546"/>
          <a:stretch/>
        </p:blipFill>
        <p:spPr>
          <a:xfrm>
            <a:off x="4499992" y="-27384"/>
            <a:ext cx="1371600" cy="1664490"/>
          </a:xfrm>
          <a:prstGeom prst="rect">
            <a:avLst/>
          </a:prstGeom>
          <a:noFill/>
          <a:ln>
            <a:noFill/>
          </a:ln>
        </p:spPr>
      </p:pic>
      <p:pic>
        <p:nvPicPr>
          <p:cNvPr id="5477" name="Google Shape;5477;p319" descr="hyundai-yf1.jpg"/>
          <p:cNvPicPr preferRelativeResize="0"/>
          <p:nvPr/>
        </p:nvPicPr>
        <p:blipFill rotWithShape="1">
          <a:blip r:embed="rId8">
            <a:alphaModFix/>
          </a:blip>
          <a:srcRect l="12199" t="34460" r="-2203" b="12688"/>
          <a:stretch/>
        </p:blipFill>
        <p:spPr>
          <a:xfrm>
            <a:off x="6660232" y="1628799"/>
            <a:ext cx="2570702" cy="1005840"/>
          </a:xfrm>
          <a:prstGeom prst="rect">
            <a:avLst/>
          </a:prstGeom>
          <a:noFill/>
          <a:ln>
            <a:noFill/>
          </a:ln>
        </p:spPr>
      </p:pic>
      <p:pic>
        <p:nvPicPr>
          <p:cNvPr id="5478" name="Google Shape;5478;p319" descr="http://www.google.com/url?source=imglanding&amp;ct=img&amp;q=http://cache2.allpostersimages.com/p/LRG/16/1654/TCJGD00Z/posters/beer-bottles-decisions.jpg&amp;sa=X&amp;ei=xujJT9z8GaHNmAWMsPXuDg&amp;ved=0CAkQ8wc&amp;usg=AFQjCNGDhNEbmBD9d4OHc8y-kcZnSmI-NA"/>
          <p:cNvPicPr preferRelativeResize="0"/>
          <p:nvPr/>
        </p:nvPicPr>
        <p:blipFill rotWithShape="1">
          <a:blip r:embed="rId9">
            <a:alphaModFix/>
          </a:blip>
          <a:srcRect t="29936" r="31382" b="44067"/>
          <a:stretch/>
        </p:blipFill>
        <p:spPr>
          <a:xfrm>
            <a:off x="4499992" y="4437112"/>
            <a:ext cx="3108960" cy="1080120"/>
          </a:xfrm>
          <a:prstGeom prst="rect">
            <a:avLst/>
          </a:prstGeom>
          <a:noFill/>
          <a:ln>
            <a:noFill/>
          </a:ln>
        </p:spPr>
      </p:pic>
      <p:pic>
        <p:nvPicPr>
          <p:cNvPr id="5479" name="Google Shape;5479;p319" descr="riches stacked US dollars.jpg"/>
          <p:cNvPicPr preferRelativeResize="0"/>
          <p:nvPr/>
        </p:nvPicPr>
        <p:blipFill rotWithShape="1">
          <a:blip r:embed="rId10">
            <a:alphaModFix/>
          </a:blip>
          <a:srcRect l="12704" t="16368" r="17870" b="52792"/>
          <a:stretch/>
        </p:blipFill>
        <p:spPr>
          <a:xfrm>
            <a:off x="6660232" y="2420887"/>
            <a:ext cx="2483768" cy="792089"/>
          </a:xfrm>
          <a:prstGeom prst="rect">
            <a:avLst/>
          </a:prstGeom>
          <a:noFill/>
          <a:ln>
            <a:noFill/>
          </a:ln>
        </p:spPr>
      </p:pic>
      <p:pic>
        <p:nvPicPr>
          <p:cNvPr id="5480" name="Google Shape;5480;p319" descr="http://cache4.asset-cache.net/gc/452113368-philipp-lahm-of-germany-holds-the-world-cup-gettyimages.jpg?v=1&amp;c=IWSAsset&amp;k=2&amp;d=GkZZ8bf5zL1ZiijUmxa7QZhQ0rQ%2fYe7v%2bPK7US7rq7vinQsGaUwE3vvTp7oTPLLi2Eo6ymE4YM%2bveykwdW7r2XnVy9kQB7Ub22PJf2bGfBA%3d"/>
          <p:cNvPicPr preferRelativeResize="0"/>
          <p:nvPr/>
        </p:nvPicPr>
        <p:blipFill rotWithShape="1">
          <a:blip r:embed="rId11">
            <a:alphaModFix/>
          </a:blip>
          <a:srcRect l="20591" t="5066" r="19933" b="32217"/>
          <a:stretch/>
        </p:blipFill>
        <p:spPr>
          <a:xfrm>
            <a:off x="4479385" y="1628800"/>
            <a:ext cx="2226329" cy="1554480"/>
          </a:xfrm>
          <a:prstGeom prst="rect">
            <a:avLst/>
          </a:prstGeom>
          <a:noFill/>
          <a:ln>
            <a:noFill/>
          </a:ln>
        </p:spPr>
      </p:pic>
      <p:pic>
        <p:nvPicPr>
          <p:cNvPr id="5481" name="Google Shape;5481;p319" descr="www.clipartkid.com free-music-clip-art-081510-vector-clip-art-free-clipart-images-qxAPdD-clipart.jpg"/>
          <p:cNvPicPr preferRelativeResize="0"/>
          <p:nvPr/>
        </p:nvPicPr>
        <p:blipFill rotWithShape="1">
          <a:blip r:embed="rId12">
            <a:alphaModFix/>
          </a:blip>
          <a:srcRect/>
          <a:stretch/>
        </p:blipFill>
        <p:spPr>
          <a:xfrm>
            <a:off x="5868144" y="-27384"/>
            <a:ext cx="2338576" cy="1673604"/>
          </a:xfrm>
          <a:prstGeom prst="rect">
            <a:avLst/>
          </a:prstGeom>
          <a:noFill/>
          <a:ln>
            <a:noFill/>
          </a:ln>
        </p:spPr>
      </p:pic>
      <p:pic>
        <p:nvPicPr>
          <p:cNvPr id="5482" name="Google Shape;5482;p319" descr="happy children www.gospelgifs.com.gif"/>
          <p:cNvPicPr preferRelativeResize="0"/>
          <p:nvPr/>
        </p:nvPicPr>
        <p:blipFill rotWithShape="1">
          <a:blip r:embed="rId13">
            <a:alphaModFix/>
          </a:blip>
          <a:srcRect l="6251" t="6486" r="7500" b="4922"/>
          <a:stretch/>
        </p:blipFill>
        <p:spPr>
          <a:xfrm>
            <a:off x="4489581" y="3140968"/>
            <a:ext cx="1666595" cy="1296144"/>
          </a:xfrm>
          <a:prstGeom prst="rect">
            <a:avLst/>
          </a:prstGeom>
          <a:noFill/>
          <a:ln>
            <a:noFill/>
          </a:ln>
        </p:spPr>
      </p:pic>
      <p:pic>
        <p:nvPicPr>
          <p:cNvPr id="5483" name="Google Shape;5483;p319" descr="101 email.jpg"/>
          <p:cNvPicPr preferRelativeResize="0"/>
          <p:nvPr/>
        </p:nvPicPr>
        <p:blipFill rotWithShape="1">
          <a:blip r:embed="rId14">
            <a:alphaModFix/>
          </a:blip>
          <a:srcRect l="45386" t="63713" r="30208" b="15946"/>
          <a:stretch/>
        </p:blipFill>
        <p:spPr>
          <a:xfrm>
            <a:off x="7596336" y="3212976"/>
            <a:ext cx="1554480" cy="864096"/>
          </a:xfrm>
          <a:prstGeom prst="rect">
            <a:avLst/>
          </a:prstGeom>
          <a:noFill/>
          <a:ln>
            <a:noFill/>
          </a:ln>
        </p:spPr>
      </p:pic>
      <p:pic>
        <p:nvPicPr>
          <p:cNvPr id="5485" name="Google Shape;5485;p319" descr="egyptian.gif"/>
          <p:cNvPicPr preferRelativeResize="0"/>
          <p:nvPr/>
        </p:nvPicPr>
        <p:blipFill rotWithShape="1">
          <a:blip r:embed="rId15">
            <a:alphaModFix/>
          </a:blip>
          <a:srcRect/>
          <a:stretch/>
        </p:blipFill>
        <p:spPr>
          <a:xfrm>
            <a:off x="1167325" y="908720"/>
            <a:ext cx="2286000" cy="1360713"/>
          </a:xfrm>
          <a:prstGeom prst="rect">
            <a:avLst/>
          </a:prstGeom>
          <a:noFill/>
          <a:ln>
            <a:noFill/>
          </a:ln>
        </p:spPr>
      </p:pic>
      <p:pic>
        <p:nvPicPr>
          <p:cNvPr id="5486" name="Google Shape;5486;p319" descr="egyptian.gif"/>
          <p:cNvPicPr preferRelativeResize="0"/>
          <p:nvPr/>
        </p:nvPicPr>
        <p:blipFill rotWithShape="1">
          <a:blip r:embed="rId15">
            <a:alphaModFix/>
          </a:blip>
          <a:srcRect/>
          <a:stretch/>
        </p:blipFill>
        <p:spPr>
          <a:xfrm rot="7200000">
            <a:off x="1781395" y="1990457"/>
            <a:ext cx="2286000" cy="1360713"/>
          </a:xfrm>
          <a:prstGeom prst="rect">
            <a:avLst/>
          </a:prstGeom>
          <a:noFill/>
          <a:ln>
            <a:noFill/>
          </a:ln>
        </p:spPr>
      </p:pic>
      <p:pic>
        <p:nvPicPr>
          <p:cNvPr id="5487" name="Google Shape;5487;p319" descr="egyptian.gif"/>
          <p:cNvPicPr preferRelativeResize="0"/>
          <p:nvPr/>
        </p:nvPicPr>
        <p:blipFill rotWithShape="1">
          <a:blip r:embed="rId15">
            <a:alphaModFix/>
          </a:blip>
          <a:srcRect/>
          <a:stretch/>
        </p:blipFill>
        <p:spPr>
          <a:xfrm rot="-7200000" flipH="1">
            <a:off x="540101" y="1990457"/>
            <a:ext cx="2286000" cy="1360713"/>
          </a:xfrm>
          <a:prstGeom prst="rect">
            <a:avLst/>
          </a:prstGeom>
          <a:noFill/>
          <a:ln>
            <a:noFill/>
          </a:ln>
        </p:spPr>
      </p:pic>
      <p:sp>
        <p:nvSpPr>
          <p:cNvPr id="5488" name="Google Shape;5488;p319"/>
          <p:cNvSpPr txBox="1"/>
          <p:nvPr/>
        </p:nvSpPr>
        <p:spPr>
          <a:xfrm>
            <a:off x="0" y="-27384"/>
            <a:ext cx="442798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smiley © sherv.net                Jumping heart © www.fg-a.com </a:t>
            </a:r>
            <a:endParaRPr/>
          </a:p>
          <a:p>
            <a:pPr marL="0" marR="0" lvl="0" indent="0" algn="ctr" rtl="0">
              <a:spcBef>
                <a:spcPts val="0"/>
              </a:spcBef>
              <a:spcAft>
                <a:spcPts val="0"/>
              </a:spcAft>
              <a:buNone/>
            </a:pPr>
            <a:r>
              <a:rPr lang="en-US" sz="1000">
                <a:solidFill>
                  <a:srgbClr val="D8D8D8"/>
                </a:solidFill>
                <a:latin typeface="Arial"/>
                <a:ea typeface="Arial"/>
                <a:cs typeface="Arial"/>
                <a:sym typeface="Arial"/>
              </a:rPr>
              <a:t>People circle © clipartfest.com</a:t>
            </a:r>
            <a:endParaRPr sz="1800">
              <a:solidFill>
                <a:srgbClr val="D8D8D8"/>
              </a:solidFill>
              <a:latin typeface="Arial"/>
              <a:ea typeface="Arial"/>
              <a:cs typeface="Arial"/>
              <a:sym typeface="Arial"/>
            </a:endParaRPr>
          </a:p>
        </p:txBody>
      </p:sp>
      <p:pic>
        <p:nvPicPr>
          <p:cNvPr id="5489" name="Google Shape;5489;p319" descr="www.fg-a.com valentine 2-jumping-heart.gif"/>
          <p:cNvPicPr preferRelativeResize="0"/>
          <p:nvPr/>
        </p:nvPicPr>
        <p:blipFill rotWithShape="1">
          <a:blip r:embed="rId16">
            <a:alphaModFix/>
          </a:blip>
          <a:srcRect/>
          <a:stretch/>
        </p:blipFill>
        <p:spPr>
          <a:xfrm>
            <a:off x="1700808" y="1556792"/>
            <a:ext cx="1143000" cy="1333500"/>
          </a:xfrm>
          <a:prstGeom prst="rect">
            <a:avLst/>
          </a:prstGeom>
          <a:noFill/>
          <a:ln>
            <a:noFill/>
          </a:ln>
        </p:spPr>
      </p:pic>
      <p:sp>
        <p:nvSpPr>
          <p:cNvPr id="5490" name="Google Shape;5490;p319"/>
          <p:cNvSpPr txBox="1"/>
          <p:nvPr/>
        </p:nvSpPr>
        <p:spPr>
          <a:xfrm>
            <a:off x="0" y="5239464"/>
            <a:ext cx="9144000" cy="1645920"/>
          </a:xfrm>
          <a:prstGeom prst="rect">
            <a:avLst/>
          </a:prstGeom>
          <a:solidFill>
            <a:srgbClr val="002060"/>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600" b="1">
                <a:solidFill>
                  <a:schemeClr val="lt1"/>
                </a:solidFill>
                <a:latin typeface="Calibri"/>
                <a:ea typeface="Calibri"/>
                <a:cs typeface="Calibri"/>
                <a:sym typeface="Calibri"/>
              </a:rPr>
              <a:t>La plénitude est en Christ, pas la beauté, la musique, </a:t>
            </a:r>
            <a:endParaRPr/>
          </a:p>
          <a:p>
            <a:pPr marL="0" marR="0" lvl="0" indent="0" algn="ctr" rtl="0">
              <a:spcBef>
                <a:spcPts val="0"/>
              </a:spcBef>
              <a:spcAft>
                <a:spcPts val="0"/>
              </a:spcAft>
              <a:buNone/>
            </a:pPr>
            <a:r>
              <a:rPr lang="en-US" sz="2600" b="1">
                <a:solidFill>
                  <a:schemeClr val="lt1"/>
                </a:solidFill>
                <a:latin typeface="Calibri"/>
                <a:ea typeface="Calibri"/>
                <a:cs typeface="Calibri"/>
                <a:sym typeface="Calibri"/>
              </a:rPr>
              <a:t>les smartphones, les sports, les voitures, l'argent, les amis, </a:t>
            </a:r>
            <a:endParaRPr/>
          </a:p>
          <a:p>
            <a:pPr marL="0" marR="0" lvl="0" indent="0" algn="ctr" rtl="0">
              <a:spcBef>
                <a:spcPts val="0"/>
              </a:spcBef>
              <a:spcAft>
                <a:spcPts val="0"/>
              </a:spcAft>
              <a:buNone/>
            </a:pPr>
            <a:r>
              <a:rPr lang="en-US" sz="2600" b="1">
                <a:solidFill>
                  <a:schemeClr val="lt1"/>
                </a:solidFill>
                <a:latin typeface="Calibri"/>
                <a:ea typeface="Calibri"/>
                <a:cs typeface="Calibri"/>
                <a:sym typeface="Calibri"/>
              </a:rPr>
              <a:t>la romance, le sexe, la nourriture, les beuveries, les maisons ou </a:t>
            </a:r>
            <a:endParaRPr/>
          </a:p>
          <a:p>
            <a:pPr marL="0" marR="0" lvl="0" indent="0" algn="ctr" rtl="0">
              <a:spcBef>
                <a:spcPts val="0"/>
              </a:spcBef>
              <a:spcAft>
                <a:spcPts val="0"/>
              </a:spcAft>
              <a:buNone/>
            </a:pPr>
            <a:r>
              <a:rPr lang="en-US" sz="2600" b="1">
                <a:solidFill>
                  <a:schemeClr val="lt1"/>
                </a:solidFill>
                <a:latin typeface="Calibri"/>
                <a:ea typeface="Calibri"/>
                <a:cs typeface="Calibri"/>
                <a:sym typeface="Calibri"/>
              </a:rPr>
              <a:t>les emplois !  Jésus avait la joie suprême sans sexe ni argent !</a:t>
            </a:r>
            <a:endParaRPr sz="2600" b="1" i="0" u="none" strike="noStrike" cap="none">
              <a:solidFill>
                <a:schemeClr val="lt1"/>
              </a:solidFill>
              <a:latin typeface="Calibri"/>
              <a:ea typeface="Calibri"/>
              <a:cs typeface="Calibri"/>
              <a:sym typeface="Calibri"/>
            </a:endParaRPr>
          </a:p>
        </p:txBody>
      </p:sp>
      <p:sp>
        <p:nvSpPr>
          <p:cNvPr id="5491" name="Google Shape;5491;p319"/>
          <p:cNvSpPr txBox="1"/>
          <p:nvPr/>
        </p:nvSpPr>
        <p:spPr>
          <a:xfrm>
            <a:off x="72008" y="3905180"/>
            <a:ext cx="4355976"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lt1"/>
                </a:solidFill>
                <a:latin typeface="Calibri"/>
                <a:ea typeface="Calibri"/>
                <a:cs typeface="Calibri"/>
                <a:sym typeface="Calibri"/>
              </a:rPr>
              <a:t>Le chemin complètement différent de Dieu </a:t>
            </a:r>
            <a:endParaRPr/>
          </a:p>
          <a:p>
            <a:pPr marL="0" marR="0" lvl="0" indent="0" algn="ctr" rtl="0">
              <a:spcBef>
                <a:spcPts val="0"/>
              </a:spcBef>
              <a:spcAft>
                <a:spcPts val="0"/>
              </a:spcAft>
              <a:buNone/>
            </a:pPr>
            <a:r>
              <a:rPr lang="en-US" sz="2400" b="1">
                <a:solidFill>
                  <a:schemeClr val="lt1"/>
                </a:solidFill>
                <a:latin typeface="Calibri"/>
                <a:ea typeface="Calibri"/>
                <a:cs typeface="Calibri"/>
                <a:sym typeface="Calibri"/>
              </a:rPr>
              <a:t>vers la plénitude</a:t>
            </a:r>
            <a:endParaRPr sz="2400" b="1">
              <a:solidFill>
                <a:schemeClr val="lt1"/>
              </a:solidFill>
              <a:latin typeface="Calibri"/>
              <a:ea typeface="Calibri"/>
              <a:cs typeface="Calibri"/>
              <a:sym typeface="Calibri"/>
            </a:endParaRPr>
          </a:p>
        </p:txBody>
      </p:sp>
      <p:sp>
        <p:nvSpPr>
          <p:cNvPr id="24" name="WordArt 2"/>
          <p:cNvSpPr>
            <a:spLocks noChangeArrowheads="1" noChangeShapeType="1" noTextEdit="1"/>
          </p:cNvSpPr>
          <p:nvPr/>
        </p:nvSpPr>
        <p:spPr bwMode="auto">
          <a:xfrm>
            <a:off x="1229174" y="845602"/>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Le Seigneur</a:t>
            </a:r>
            <a:endParaRPr lang="en-CA" sz="1200" kern="10" spc="0" dirty="0">
              <a:ln w="9525">
                <a:solidFill>
                  <a:srgbClr val="000000"/>
                </a:solidFill>
                <a:round/>
                <a:headEnd/>
                <a:tailEnd/>
              </a:ln>
              <a:solidFill>
                <a:srgbClr val="FFC000"/>
              </a:solidFill>
              <a:effectLst/>
            </a:endParaRPr>
          </a:p>
        </p:txBody>
      </p:sp>
    </p:spTree>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Shape 5495"/>
        <p:cNvGrpSpPr/>
        <p:nvPr/>
      </p:nvGrpSpPr>
      <p:grpSpPr>
        <a:xfrm>
          <a:off x="0" y="0"/>
          <a:ext cx="0" cy="0"/>
          <a:chOff x="0" y="0"/>
          <a:chExt cx="0" cy="0"/>
        </a:xfrm>
      </p:grpSpPr>
      <p:sp>
        <p:nvSpPr>
          <p:cNvPr id="5496" name="Google Shape;5496;p320"/>
          <p:cNvSpPr txBox="1">
            <a:spLocks noGrp="1"/>
          </p:cNvSpPr>
          <p:nvPr>
            <p:ph type="title"/>
          </p:nvPr>
        </p:nvSpPr>
        <p:spPr>
          <a:xfrm>
            <a:off x="519113" y="44624"/>
            <a:ext cx="8229600" cy="3529013"/>
          </a:xfrm>
          <a:prstGeom prst="rect">
            <a:avLst/>
          </a:prstGeom>
          <a:solidFill>
            <a:srgbClr val="002060"/>
          </a:solid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200" b="1">
                <a:solidFill>
                  <a:schemeClr val="lt1"/>
                </a:solidFill>
                <a:latin typeface="Calibri"/>
                <a:ea typeface="Calibri"/>
                <a:cs typeface="Calibri"/>
                <a:sym typeface="Calibri"/>
              </a:rPr>
              <a:t>« Si nous ne comptons pas sur Christ pour la plénitude, toutes nos relations sont une tentative de nous compléter » </a:t>
            </a:r>
            <a:br>
              <a:rPr lang="en-US" sz="3200" b="1">
                <a:solidFill>
                  <a:schemeClr val="lt1"/>
                </a:solidFill>
                <a:latin typeface="Calibri"/>
                <a:ea typeface="Calibri"/>
                <a:cs typeface="Calibri"/>
                <a:sym typeface="Calibri"/>
              </a:rPr>
            </a:br>
            <a:r>
              <a:rPr lang="en-US" sz="3200" b="1">
                <a:solidFill>
                  <a:schemeClr val="lt1"/>
                </a:solidFill>
                <a:latin typeface="Calibri"/>
                <a:ea typeface="Calibri"/>
                <a:cs typeface="Calibri"/>
                <a:sym typeface="Calibri"/>
              </a:rPr>
              <a:t/>
            </a:r>
            <a:br>
              <a:rPr lang="en-US" sz="3200" b="1">
                <a:solidFill>
                  <a:schemeClr val="lt1"/>
                </a:solidFill>
                <a:latin typeface="Calibri"/>
                <a:ea typeface="Calibri"/>
                <a:cs typeface="Calibri"/>
                <a:sym typeface="Calibri"/>
              </a:rPr>
            </a:br>
            <a:r>
              <a:rPr lang="en-US" sz="2800" b="1">
                <a:solidFill>
                  <a:schemeClr val="lt1"/>
                </a:solidFill>
                <a:latin typeface="Calibri"/>
                <a:ea typeface="Calibri"/>
                <a:cs typeface="Calibri"/>
                <a:sym typeface="Calibri"/>
              </a:rPr>
              <a:t>adapté des Drs. Les et Leslie Parrott</a:t>
            </a:r>
            <a:endParaRPr sz="2800" b="1">
              <a:solidFill>
                <a:schemeClr val="lt1"/>
              </a:solidFill>
              <a:latin typeface="Calibri"/>
              <a:ea typeface="Calibri"/>
              <a:cs typeface="Calibri"/>
              <a:sym typeface="Calibri"/>
            </a:endParaRPr>
          </a:p>
        </p:txBody>
      </p:sp>
      <p:sp>
        <p:nvSpPr>
          <p:cNvPr id="5497" name="Google Shape;5497;p320"/>
          <p:cNvSpPr txBox="1"/>
          <p:nvPr/>
        </p:nvSpPr>
        <p:spPr>
          <a:xfrm>
            <a:off x="251520" y="3645024"/>
            <a:ext cx="8640959" cy="310854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chemeClr val="dk2"/>
                </a:solidFill>
                <a:latin typeface="Calibri"/>
                <a:ea typeface="Calibri"/>
                <a:cs typeface="Calibri"/>
                <a:sym typeface="Calibri"/>
              </a:rPr>
              <a:t>Seigneur, </a:t>
            </a:r>
            <a:r>
              <a:rPr lang="en-US" sz="2800" b="1" dirty="0" err="1">
                <a:solidFill>
                  <a:schemeClr val="dk2"/>
                </a:solidFill>
                <a:latin typeface="Calibri"/>
                <a:ea typeface="Calibri"/>
                <a:cs typeface="Calibri"/>
                <a:sym typeface="Calibri"/>
              </a:rPr>
              <a:t>j'ai</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confiance</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en</a:t>
            </a:r>
            <a:r>
              <a:rPr lang="en-US" sz="2800" b="1" dirty="0">
                <a:solidFill>
                  <a:schemeClr val="dk2"/>
                </a:solidFill>
                <a:latin typeface="Calibri"/>
                <a:ea typeface="Calibri"/>
                <a:cs typeface="Calibri"/>
                <a:sym typeface="Calibri"/>
              </a:rPr>
              <a:t> Christ </a:t>
            </a:r>
            <a:r>
              <a:rPr lang="en-US" sz="2800" b="1" dirty="0" err="1">
                <a:solidFill>
                  <a:schemeClr val="dk2"/>
                </a:solidFill>
                <a:latin typeface="Calibri"/>
                <a:ea typeface="Calibri"/>
                <a:cs typeface="Calibri"/>
                <a:sym typeface="Calibri"/>
              </a:rPr>
              <a:t>comme</a:t>
            </a:r>
            <a:r>
              <a:rPr lang="en-US" sz="2800" b="1" dirty="0">
                <a:solidFill>
                  <a:schemeClr val="dk2"/>
                </a:solidFill>
                <a:latin typeface="Calibri"/>
                <a:ea typeface="Calibri"/>
                <a:cs typeface="Calibri"/>
                <a:sym typeface="Calibri"/>
              </a:rPr>
              <a:t> ma </a:t>
            </a:r>
            <a:r>
              <a:rPr lang="en-US" sz="2800" b="1" dirty="0" err="1">
                <a:solidFill>
                  <a:schemeClr val="dk2"/>
                </a:solidFill>
                <a:latin typeface="Calibri"/>
                <a:ea typeface="Calibri"/>
                <a:cs typeface="Calibri"/>
                <a:sym typeface="Calibri"/>
              </a:rPr>
              <a:t>plénitude</a:t>
            </a:r>
            <a:r>
              <a:rPr lang="en-US" sz="2800" b="1" dirty="0">
                <a:solidFill>
                  <a:schemeClr val="dk2"/>
                </a:solidFill>
                <a:latin typeface="Calibri"/>
                <a:ea typeface="Calibri"/>
                <a:cs typeface="Calibri"/>
                <a:sym typeface="Calibri"/>
              </a:rPr>
              <a:t> spirituelle, </a:t>
            </a:r>
            <a:r>
              <a:rPr lang="en-US" sz="2800" b="1" dirty="0" err="1">
                <a:solidFill>
                  <a:schemeClr val="dk2"/>
                </a:solidFill>
                <a:latin typeface="Calibri"/>
                <a:ea typeface="Calibri"/>
                <a:cs typeface="Calibri"/>
                <a:sym typeface="Calibri"/>
              </a:rPr>
              <a:t>Jésus</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en</a:t>
            </a:r>
            <a:r>
              <a:rPr lang="en-US" sz="2800" b="1" dirty="0">
                <a:solidFill>
                  <a:schemeClr val="dk2"/>
                </a:solidFill>
                <a:latin typeface="Calibri"/>
                <a:ea typeface="Calibri"/>
                <a:cs typeface="Calibri"/>
                <a:sym typeface="Calibri"/>
              </a:rPr>
              <a:t> qui </a:t>
            </a:r>
            <a:r>
              <a:rPr lang="en-US" sz="2800" b="1" dirty="0" err="1">
                <a:solidFill>
                  <a:schemeClr val="dk2"/>
                </a:solidFill>
                <a:latin typeface="Calibri"/>
                <a:ea typeface="Calibri"/>
                <a:cs typeface="Calibri"/>
                <a:sym typeface="Calibri"/>
              </a:rPr>
              <a:t>habite</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corporellement</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toute</a:t>
            </a:r>
            <a:r>
              <a:rPr lang="en-US" sz="2800" b="1" dirty="0">
                <a:solidFill>
                  <a:schemeClr val="dk2"/>
                </a:solidFill>
                <a:latin typeface="Calibri"/>
                <a:ea typeface="Calibri"/>
                <a:cs typeface="Calibri"/>
                <a:sym typeface="Calibri"/>
              </a:rPr>
              <a:t> la </a:t>
            </a:r>
            <a:r>
              <a:rPr lang="en-US" sz="2800" b="1" dirty="0" err="1">
                <a:solidFill>
                  <a:schemeClr val="dk2"/>
                </a:solidFill>
                <a:latin typeface="Calibri"/>
                <a:ea typeface="Calibri"/>
                <a:cs typeface="Calibri"/>
                <a:sym typeface="Calibri"/>
              </a:rPr>
              <a:t>plénitude</a:t>
            </a:r>
            <a:r>
              <a:rPr lang="en-US" sz="2800" b="1" dirty="0">
                <a:solidFill>
                  <a:schemeClr val="dk2"/>
                </a:solidFill>
                <a:latin typeface="Calibri"/>
                <a:ea typeface="Calibri"/>
                <a:cs typeface="Calibri"/>
                <a:sym typeface="Calibri"/>
              </a:rPr>
              <a:t> de la </a:t>
            </a:r>
            <a:r>
              <a:rPr lang="en-US" sz="2800" b="1" dirty="0" err="1">
                <a:solidFill>
                  <a:schemeClr val="dk2"/>
                </a:solidFill>
                <a:latin typeface="Calibri"/>
                <a:ea typeface="Calibri"/>
                <a:cs typeface="Calibri"/>
                <a:sym typeface="Calibri"/>
              </a:rPr>
              <a:t>divinité</a:t>
            </a:r>
            <a:r>
              <a:rPr lang="en-US" sz="2800" b="1" dirty="0">
                <a:solidFill>
                  <a:schemeClr val="dk2"/>
                </a:solidFill>
                <a:latin typeface="Calibri"/>
                <a:ea typeface="Calibri"/>
                <a:cs typeface="Calibri"/>
                <a:sym typeface="Calibri"/>
              </a:rPr>
              <a:t>.  Je suis </a:t>
            </a:r>
            <a:r>
              <a:rPr lang="en-US" sz="2800" b="1" dirty="0" err="1">
                <a:solidFill>
                  <a:schemeClr val="dk2"/>
                </a:solidFill>
                <a:latin typeface="Calibri"/>
                <a:ea typeface="Calibri"/>
                <a:cs typeface="Calibri"/>
                <a:sym typeface="Calibri"/>
              </a:rPr>
              <a:t>comblé</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en</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celui</a:t>
            </a:r>
            <a:r>
              <a:rPr lang="en-US" sz="2800" b="1" dirty="0">
                <a:solidFill>
                  <a:schemeClr val="dk2"/>
                </a:solidFill>
                <a:latin typeface="Calibri"/>
                <a:ea typeface="Calibri"/>
                <a:cs typeface="Calibri"/>
                <a:sym typeface="Calibri"/>
              </a:rPr>
              <a:t> qui </a:t>
            </a:r>
            <a:r>
              <a:rPr lang="en-US" sz="2800" b="1" dirty="0" err="1">
                <a:solidFill>
                  <a:schemeClr val="dk2"/>
                </a:solidFill>
                <a:latin typeface="Calibri"/>
                <a:ea typeface="Calibri"/>
                <a:cs typeface="Calibri"/>
                <a:sym typeface="Calibri"/>
              </a:rPr>
              <a:t>est</a:t>
            </a:r>
            <a:r>
              <a:rPr lang="en-US" sz="2800" b="1" dirty="0">
                <a:solidFill>
                  <a:schemeClr val="dk2"/>
                </a:solidFill>
                <a:latin typeface="Calibri"/>
                <a:ea typeface="Calibri"/>
                <a:cs typeface="Calibri"/>
                <a:sym typeface="Calibri"/>
              </a:rPr>
              <a:t> la </a:t>
            </a:r>
            <a:r>
              <a:rPr lang="en-US" sz="2800" b="1" dirty="0" err="1">
                <a:solidFill>
                  <a:schemeClr val="dk2"/>
                </a:solidFill>
                <a:latin typeface="Calibri"/>
                <a:ea typeface="Calibri"/>
                <a:cs typeface="Calibri"/>
                <a:sym typeface="Calibri"/>
              </a:rPr>
              <a:t>plénitude</a:t>
            </a:r>
            <a:r>
              <a:rPr lang="en-US" sz="2800" b="1" dirty="0">
                <a:solidFill>
                  <a:schemeClr val="dk2"/>
                </a:solidFill>
                <a:latin typeface="Calibri"/>
                <a:ea typeface="Calibri"/>
                <a:cs typeface="Calibri"/>
                <a:sym typeface="Calibri"/>
              </a:rPr>
              <a:t> de Dieu.  Je suis </a:t>
            </a:r>
            <a:r>
              <a:rPr lang="en-US" sz="2800" b="1" dirty="0" err="1">
                <a:solidFill>
                  <a:schemeClr val="dk2"/>
                </a:solidFill>
                <a:latin typeface="Calibri"/>
                <a:ea typeface="Calibri"/>
                <a:cs typeface="Calibri"/>
                <a:sym typeface="Calibri"/>
              </a:rPr>
              <a:t>rempli</a:t>
            </a:r>
            <a:r>
              <a:rPr lang="en-US" sz="2800" b="1" dirty="0">
                <a:solidFill>
                  <a:schemeClr val="dk2"/>
                </a:solidFill>
                <a:latin typeface="Calibri"/>
                <a:ea typeface="Calibri"/>
                <a:cs typeface="Calibri"/>
                <a:sym typeface="Calibri"/>
              </a:rPr>
              <a:t> des richesses de la grâce de Dieu </a:t>
            </a:r>
            <a:r>
              <a:rPr lang="en-US" sz="2800" b="1" dirty="0" err="1">
                <a:solidFill>
                  <a:schemeClr val="dk2"/>
                </a:solidFill>
                <a:latin typeface="Calibri"/>
                <a:ea typeface="Calibri"/>
                <a:cs typeface="Calibri"/>
                <a:sym typeface="Calibri"/>
              </a:rPr>
              <a:t>en</a:t>
            </a:r>
            <a:r>
              <a:rPr lang="en-US" sz="2800" b="1" dirty="0">
                <a:solidFill>
                  <a:schemeClr val="dk2"/>
                </a:solidFill>
                <a:latin typeface="Calibri"/>
                <a:ea typeface="Calibri"/>
                <a:cs typeface="Calibri"/>
                <a:sym typeface="Calibri"/>
              </a:rPr>
              <a:t> Christ.  </a:t>
            </a:r>
            <a:r>
              <a:rPr lang="en-US" sz="2800" b="1" dirty="0" err="1">
                <a:solidFill>
                  <a:schemeClr val="dk2"/>
                </a:solidFill>
                <a:latin typeface="Calibri"/>
                <a:ea typeface="Calibri"/>
                <a:cs typeface="Calibri"/>
                <a:sym typeface="Calibri"/>
              </a:rPr>
              <a:t>C'est</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fini</a:t>
            </a:r>
            <a:r>
              <a:rPr lang="en-US" sz="2800" b="1" dirty="0">
                <a:solidFill>
                  <a:schemeClr val="dk2"/>
                </a:solidFill>
                <a:latin typeface="Calibri"/>
                <a:ea typeface="Calibri"/>
                <a:cs typeface="Calibri"/>
                <a:sym typeface="Calibri"/>
              </a:rPr>
              <a:t>.  Je suis </a:t>
            </a:r>
            <a:r>
              <a:rPr lang="en-US" sz="2800" b="1" dirty="0" err="1">
                <a:solidFill>
                  <a:schemeClr val="dk2"/>
                </a:solidFill>
                <a:latin typeface="Calibri"/>
                <a:ea typeface="Calibri"/>
                <a:cs typeface="Calibri"/>
                <a:sym typeface="Calibri"/>
              </a:rPr>
              <a:t>complet</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en</a:t>
            </a:r>
            <a:r>
              <a:rPr lang="en-US" sz="2800" b="1" dirty="0">
                <a:solidFill>
                  <a:schemeClr val="dk2"/>
                </a:solidFill>
                <a:latin typeface="Calibri"/>
                <a:ea typeface="Calibri"/>
                <a:cs typeface="Calibri"/>
                <a:sym typeface="Calibri"/>
              </a:rPr>
              <a:t> Christ par la </a:t>
            </a:r>
            <a:r>
              <a:rPr lang="en-US" sz="2800" b="1" dirty="0" err="1">
                <a:solidFill>
                  <a:schemeClr val="dk2"/>
                </a:solidFill>
                <a:latin typeface="Calibri"/>
                <a:ea typeface="Calibri"/>
                <a:cs typeface="Calibri"/>
                <a:sym typeface="Calibri"/>
              </a:rPr>
              <a:t>foi</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en</a:t>
            </a:r>
            <a:r>
              <a:rPr lang="en-US" sz="2800" b="1" dirty="0">
                <a:solidFill>
                  <a:schemeClr val="dk2"/>
                </a:solidFill>
                <a:latin typeface="Calibri"/>
                <a:ea typeface="Calibri"/>
                <a:cs typeface="Calibri"/>
                <a:sym typeface="Calibri"/>
              </a:rPr>
              <a:t> dehors des </a:t>
            </a:r>
            <a:r>
              <a:rPr lang="en-US" sz="2800" b="1" dirty="0" err="1">
                <a:solidFill>
                  <a:schemeClr val="dk2"/>
                </a:solidFill>
                <a:latin typeface="Calibri"/>
                <a:ea typeface="Calibri"/>
                <a:cs typeface="Calibri"/>
                <a:sym typeface="Calibri"/>
              </a:rPr>
              <a:t>langues</a:t>
            </a:r>
            <a:r>
              <a:rPr lang="en-US" sz="2800" b="1" dirty="0">
                <a:solidFill>
                  <a:schemeClr val="dk2"/>
                </a:solidFill>
                <a:latin typeface="Calibri"/>
                <a:ea typeface="Calibri"/>
                <a:cs typeface="Calibri"/>
                <a:sym typeface="Calibri"/>
              </a:rPr>
              <a:t>, des </a:t>
            </a:r>
            <a:r>
              <a:rPr lang="en-US" sz="2800" b="1" dirty="0" err="1">
                <a:solidFill>
                  <a:schemeClr val="dk2"/>
                </a:solidFill>
                <a:latin typeface="Calibri"/>
                <a:ea typeface="Calibri"/>
                <a:cs typeface="Calibri"/>
                <a:sym typeface="Calibri"/>
              </a:rPr>
              <a:t>rêves</a:t>
            </a:r>
            <a:r>
              <a:rPr lang="en-US" sz="2800" b="1" dirty="0">
                <a:solidFill>
                  <a:schemeClr val="dk2"/>
                </a:solidFill>
                <a:latin typeface="Calibri"/>
                <a:ea typeface="Calibri"/>
                <a:cs typeface="Calibri"/>
                <a:sym typeface="Calibri"/>
              </a:rPr>
              <a:t>, des visions, des miracles, des « paroles » </a:t>
            </a:r>
            <a:r>
              <a:rPr lang="en-US" sz="2800" b="1" dirty="0" err="1">
                <a:solidFill>
                  <a:schemeClr val="dk2"/>
                </a:solidFill>
                <a:latin typeface="Calibri"/>
                <a:ea typeface="Calibri"/>
                <a:cs typeface="Calibri"/>
                <a:sym typeface="Calibri"/>
              </a:rPr>
              <a:t>ou</a:t>
            </a:r>
            <a:r>
              <a:rPr lang="en-US" sz="2800" b="1" dirty="0">
                <a:solidFill>
                  <a:schemeClr val="dk2"/>
                </a:solidFill>
                <a:latin typeface="Calibri"/>
                <a:ea typeface="Calibri"/>
                <a:cs typeface="Calibri"/>
                <a:sym typeface="Calibri"/>
              </a:rPr>
              <a:t> </a:t>
            </a:r>
            <a:r>
              <a:rPr lang="en-US" sz="2800" b="1" dirty="0" err="1">
                <a:solidFill>
                  <a:schemeClr val="dk2"/>
                </a:solidFill>
                <a:latin typeface="Calibri"/>
                <a:ea typeface="Calibri"/>
                <a:cs typeface="Calibri"/>
                <a:sym typeface="Calibri"/>
              </a:rPr>
              <a:t>autre</a:t>
            </a:r>
            <a:r>
              <a:rPr lang="en-US" sz="2800" b="1" dirty="0">
                <a:solidFill>
                  <a:schemeClr val="dk2"/>
                </a:solidFill>
                <a:latin typeface="Calibri"/>
                <a:ea typeface="Calibri"/>
                <a:cs typeface="Calibri"/>
                <a:sym typeface="Calibri"/>
              </a:rPr>
              <a:t> chose !</a:t>
            </a:r>
            <a:endParaRPr sz="2800" b="1" dirty="0">
              <a:solidFill>
                <a:schemeClr val="dk2"/>
              </a:solidFill>
              <a:latin typeface="Calibri"/>
              <a:ea typeface="Calibri"/>
              <a:cs typeface="Calibri"/>
              <a:sym typeface="Calibri"/>
            </a:endParaRPr>
          </a:p>
        </p:txBody>
      </p:sp>
    </p:spTree>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Shape 5501"/>
        <p:cNvGrpSpPr/>
        <p:nvPr/>
      </p:nvGrpSpPr>
      <p:grpSpPr>
        <a:xfrm>
          <a:off x="0" y="0"/>
          <a:ext cx="0" cy="0"/>
          <a:chOff x="0" y="0"/>
          <a:chExt cx="0" cy="0"/>
        </a:xfrm>
      </p:grpSpPr>
      <p:pic>
        <p:nvPicPr>
          <p:cNvPr id="5502" name="Google Shape;5502;p321" descr="lord-jesus-christ-coming-293608.gif"/>
          <p:cNvPicPr preferRelativeResize="0"/>
          <p:nvPr/>
        </p:nvPicPr>
        <p:blipFill rotWithShape="1">
          <a:blip r:embed="rId3">
            <a:alphaModFix/>
          </a:blip>
          <a:srcRect b="36140"/>
          <a:stretch/>
        </p:blipFill>
        <p:spPr>
          <a:xfrm>
            <a:off x="2123728" y="1340768"/>
            <a:ext cx="4413406" cy="4104456"/>
          </a:xfrm>
          <a:prstGeom prst="star32">
            <a:avLst>
              <a:gd name="adj" fmla="val 37500"/>
            </a:avLst>
          </a:prstGeom>
          <a:noFill/>
          <a:ln>
            <a:noFill/>
          </a:ln>
        </p:spPr>
      </p:pic>
      <p:sp>
        <p:nvSpPr>
          <p:cNvPr id="5503" name="Google Shape;5503;p321"/>
          <p:cNvSpPr txBox="1"/>
          <p:nvPr/>
        </p:nvSpPr>
        <p:spPr>
          <a:xfrm>
            <a:off x="107504" y="341784"/>
            <a:ext cx="889248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a:solidFill>
                  <a:schemeClr val="dk2"/>
                </a:solidFill>
                <a:latin typeface="Calibri"/>
                <a:ea typeface="Calibri"/>
                <a:cs typeface="Calibri"/>
                <a:sym typeface="Calibri"/>
              </a:rPr>
              <a:t>« Car en lui habite corporellement toute la plénitude de la divinité.  Vous avez tout pleinement en lui, qui est le chef de toute domination et de toute autorité »  Col 2:9-10</a:t>
            </a:r>
            <a:endParaRPr sz="2800">
              <a:solidFill>
                <a:schemeClr val="dk2"/>
              </a:solidFill>
              <a:latin typeface="Calibri"/>
              <a:ea typeface="Calibri"/>
              <a:cs typeface="Calibri"/>
              <a:sym typeface="Calibri"/>
            </a:endParaRPr>
          </a:p>
          <a:p>
            <a:pPr marL="0" marR="0" lvl="0" indent="0" algn="ctr" rtl="0">
              <a:lnSpc>
                <a:spcPct val="110714"/>
              </a:lnSpc>
              <a:spcBef>
                <a:spcPts val="0"/>
              </a:spcBef>
              <a:spcAft>
                <a:spcPts val="0"/>
              </a:spcAft>
              <a:buClr>
                <a:schemeClr val="dk2"/>
              </a:buClr>
              <a:buSzPts val="2800"/>
              <a:buFont typeface="Calibri"/>
              <a:buNone/>
            </a:pPr>
            <a:r>
              <a:rPr lang="en-US" sz="2800" b="1" i="0" u="none" strike="noStrike" cap="none">
                <a:solidFill>
                  <a:schemeClr val="dk2"/>
                </a:solidFill>
                <a:latin typeface="Calibri"/>
                <a:ea typeface="Calibri"/>
                <a:cs typeface="Calibri"/>
                <a:sym typeface="Calibri"/>
              </a:rPr>
              <a:t> </a:t>
            </a:r>
            <a:endParaRPr sz="2800" b="0" i="0" u="none" strike="noStrike" cap="none">
              <a:solidFill>
                <a:schemeClr val="dk2"/>
              </a:solidFill>
              <a:latin typeface="Calibri"/>
              <a:ea typeface="Calibri"/>
              <a:cs typeface="Calibri"/>
              <a:sym typeface="Calibri"/>
            </a:endParaRPr>
          </a:p>
        </p:txBody>
      </p:sp>
      <p:sp>
        <p:nvSpPr>
          <p:cNvPr id="5504" name="Google Shape;5504;p321"/>
          <p:cNvSpPr txBox="1"/>
          <p:nvPr/>
        </p:nvSpPr>
        <p:spPr>
          <a:xfrm>
            <a:off x="3347864" y="4294837"/>
            <a:ext cx="1944216"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D8D8D8"/>
                </a:solidFill>
                <a:latin typeface="Arial"/>
                <a:ea typeface="Arial"/>
                <a:cs typeface="Arial"/>
                <a:sym typeface="Arial"/>
              </a:rPr>
              <a:t>Jesus © GospelGifs.com </a:t>
            </a:r>
            <a:endParaRPr/>
          </a:p>
          <a:p>
            <a:pPr marL="0" marR="0" lvl="0" indent="0" algn="ctr" rtl="0">
              <a:spcBef>
                <a:spcPts val="0"/>
              </a:spcBef>
              <a:spcAft>
                <a:spcPts val="0"/>
              </a:spcAft>
              <a:buNone/>
            </a:pPr>
            <a:r>
              <a:rPr lang="en-US" sz="900">
                <a:solidFill>
                  <a:srgbClr val="D8D8D8"/>
                </a:solidFill>
                <a:latin typeface="Arial"/>
                <a:ea typeface="Arial"/>
                <a:cs typeface="Arial"/>
                <a:sym typeface="Arial"/>
              </a:rPr>
              <a:t>with permission</a:t>
            </a:r>
            <a:endParaRPr/>
          </a:p>
          <a:p>
            <a:pPr marL="0" marR="0" lvl="0" indent="0" algn="ctr" rtl="0">
              <a:spcBef>
                <a:spcPts val="0"/>
              </a:spcBef>
              <a:spcAft>
                <a:spcPts val="0"/>
              </a:spcAft>
              <a:buNone/>
            </a:pPr>
            <a:r>
              <a:rPr lang="en-US" sz="900">
                <a:solidFill>
                  <a:srgbClr val="BFBFBF"/>
                </a:solidFill>
                <a:latin typeface="Arial"/>
                <a:ea typeface="Arial"/>
                <a:cs typeface="Arial"/>
                <a:sym typeface="Arial"/>
              </a:rPr>
              <a:t>jumping </a:t>
            </a:r>
            <a:r>
              <a:rPr lang="en-US" sz="900">
                <a:solidFill>
                  <a:srgbClr val="D8D8D8"/>
                </a:solidFill>
                <a:latin typeface="Arial"/>
                <a:ea typeface="Arial"/>
                <a:cs typeface="Arial"/>
                <a:sym typeface="Arial"/>
              </a:rPr>
              <a:t>heart</a:t>
            </a:r>
            <a:r>
              <a:rPr lang="en-US" sz="900">
                <a:solidFill>
                  <a:srgbClr val="BFBFBF"/>
                </a:solidFill>
                <a:latin typeface="Arial"/>
                <a:ea typeface="Arial"/>
                <a:cs typeface="Arial"/>
                <a:sym typeface="Arial"/>
              </a:rPr>
              <a:t> © www.fg-a.com</a:t>
            </a:r>
            <a:endParaRPr/>
          </a:p>
          <a:p>
            <a:pPr marL="0" marR="0" lvl="0" indent="0" algn="ctr" rtl="0">
              <a:spcBef>
                <a:spcPts val="0"/>
              </a:spcBef>
              <a:spcAft>
                <a:spcPts val="0"/>
              </a:spcAft>
              <a:buNone/>
            </a:pPr>
            <a:endParaRPr sz="900">
              <a:solidFill>
                <a:srgbClr val="D8D8D8"/>
              </a:solidFill>
              <a:latin typeface="Arial"/>
              <a:ea typeface="Arial"/>
              <a:cs typeface="Arial"/>
              <a:sym typeface="Arial"/>
            </a:endParaRPr>
          </a:p>
        </p:txBody>
      </p:sp>
      <p:sp>
        <p:nvSpPr>
          <p:cNvPr id="5505" name="Google Shape;5505;p321"/>
          <p:cNvSpPr txBox="1"/>
          <p:nvPr/>
        </p:nvSpPr>
        <p:spPr>
          <a:xfrm>
            <a:off x="5148064" y="188640"/>
            <a:ext cx="4032448"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10714"/>
              </a:lnSpc>
              <a:spcBef>
                <a:spcPts val="0"/>
              </a:spcBef>
              <a:spcAft>
                <a:spcPts val="0"/>
              </a:spcAft>
              <a:buClr>
                <a:schemeClr val="dk2"/>
              </a:buClr>
              <a:buSzPts val="2800"/>
              <a:buFont typeface="Calibri"/>
              <a:buNone/>
            </a:pPr>
            <a:r>
              <a:rPr lang="en-US" sz="2800" b="1" i="0" u="none" strike="noStrike" cap="none">
                <a:solidFill>
                  <a:schemeClr val="dk2"/>
                </a:solidFill>
                <a:latin typeface="Calibri"/>
                <a:ea typeface="Calibri"/>
                <a:cs typeface="Calibri"/>
                <a:sym typeface="Calibri"/>
              </a:rPr>
              <a:t/>
            </a:r>
            <a:br>
              <a:rPr lang="en-US" sz="2800" b="1" i="0" u="none" strike="noStrike" cap="none">
                <a:solidFill>
                  <a:schemeClr val="dk2"/>
                </a:solidFill>
                <a:latin typeface="Calibri"/>
                <a:ea typeface="Calibri"/>
                <a:cs typeface="Calibri"/>
                <a:sym typeface="Calibri"/>
              </a:rPr>
            </a:br>
            <a:endParaRPr sz="2800" b="0" i="0" u="none" strike="noStrike" cap="none">
              <a:solidFill>
                <a:schemeClr val="dk2"/>
              </a:solidFill>
              <a:latin typeface="Calibri"/>
              <a:ea typeface="Calibri"/>
              <a:cs typeface="Calibri"/>
              <a:sym typeface="Calibri"/>
            </a:endParaRPr>
          </a:p>
        </p:txBody>
      </p:sp>
      <p:sp>
        <p:nvSpPr>
          <p:cNvPr id="5506" name="Google Shape;5506;p321"/>
          <p:cNvSpPr txBox="1"/>
          <p:nvPr/>
        </p:nvSpPr>
        <p:spPr>
          <a:xfrm>
            <a:off x="35496" y="5301208"/>
            <a:ext cx="8999984"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rgbClr val="002060"/>
                </a:solidFill>
                <a:latin typeface="Arial Narrow"/>
                <a:ea typeface="Arial Narrow"/>
                <a:cs typeface="Arial Narrow"/>
                <a:sym typeface="Arial Narrow"/>
              </a:rPr>
              <a:t>Si nous sommes en Christ en qui habite la plénitude de Dieu,</a:t>
            </a:r>
            <a:endParaRPr/>
          </a:p>
          <a:p>
            <a:pPr marL="0" marR="0" lvl="0" indent="0" algn="ctr" rtl="0">
              <a:spcBef>
                <a:spcPts val="0"/>
              </a:spcBef>
              <a:spcAft>
                <a:spcPts val="0"/>
              </a:spcAft>
              <a:buNone/>
            </a:pPr>
            <a:r>
              <a:rPr lang="en-US" sz="2400" b="1">
                <a:solidFill>
                  <a:srgbClr val="002060"/>
                </a:solidFill>
                <a:latin typeface="Arial Narrow"/>
                <a:ea typeface="Arial Narrow"/>
                <a:cs typeface="Arial Narrow"/>
                <a:sym typeface="Arial Narrow"/>
              </a:rPr>
              <a:t>nous sommes spirituellement remplis et complets en Dieu par la foi.</a:t>
            </a:r>
            <a:endParaRPr/>
          </a:p>
          <a:p>
            <a:pPr marL="0" marR="0" lvl="0" indent="0" algn="ctr" rtl="0">
              <a:spcBef>
                <a:spcPts val="0"/>
              </a:spcBef>
              <a:spcAft>
                <a:spcPts val="0"/>
              </a:spcAft>
              <a:buNone/>
            </a:pPr>
            <a:r>
              <a:rPr lang="en-US" sz="2400" b="1">
                <a:solidFill>
                  <a:srgbClr val="002060"/>
                </a:solidFill>
                <a:latin typeface="Arial Narrow"/>
                <a:ea typeface="Arial Narrow"/>
                <a:cs typeface="Arial Narrow"/>
                <a:sym typeface="Arial Narrow"/>
              </a:rPr>
              <a:t>Rien d'autre ne nous rend plus «spirituels» ou plus «pleins» en Dieu.</a:t>
            </a:r>
            <a:endParaRPr sz="2000" b="1">
              <a:solidFill>
                <a:srgbClr val="FFFF00"/>
              </a:solidFill>
              <a:latin typeface="Arial Narrow"/>
              <a:ea typeface="Arial Narrow"/>
              <a:cs typeface="Arial Narrow"/>
              <a:sym typeface="Arial Narrow"/>
            </a:endParaRPr>
          </a:p>
        </p:txBody>
      </p:sp>
      <p:sp>
        <p:nvSpPr>
          <p:cNvPr id="5507" name="Google Shape;5507;p321"/>
          <p:cNvSpPr txBox="1"/>
          <p:nvPr/>
        </p:nvSpPr>
        <p:spPr>
          <a:xfrm>
            <a:off x="83096" y="3749938"/>
            <a:ext cx="1752600" cy="759182"/>
          </a:xfrm>
          <a:prstGeom prst="rect">
            <a:avLst/>
          </a:prstGeom>
          <a:noFill/>
          <a:ln>
            <a:noFill/>
          </a:ln>
        </p:spPr>
        <p:txBody>
          <a:bodyPr spcFirstLastPara="1" wrap="square" lIns="91425" tIns="45700" rIns="91425" bIns="45700" anchor="t" anchorCtr="0">
            <a:spAutoFit/>
          </a:bodyPr>
          <a:lstStyle/>
          <a:p>
            <a:pPr marL="0" marR="0" lvl="0" indent="0" algn="ctr" rtl="0">
              <a:lnSpc>
                <a:spcPct val="108333"/>
              </a:lnSpc>
              <a:spcBef>
                <a:spcPts val="0"/>
              </a:spcBef>
              <a:spcAft>
                <a:spcPts val="0"/>
              </a:spcAft>
              <a:buNone/>
            </a:pPr>
            <a:r>
              <a:rPr lang="en-US" sz="2400" b="1">
                <a:solidFill>
                  <a:schemeClr val="dk2"/>
                </a:solidFill>
                <a:latin typeface="Arial"/>
                <a:ea typeface="Arial"/>
                <a:cs typeface="Arial"/>
                <a:sym typeface="Arial"/>
              </a:rPr>
              <a:t>Vide </a:t>
            </a:r>
            <a:endParaRPr/>
          </a:p>
          <a:p>
            <a:pPr marL="0" marR="0" lvl="0" indent="0" algn="ctr" rtl="0">
              <a:lnSpc>
                <a:spcPct val="108333"/>
              </a:lnSpc>
              <a:spcBef>
                <a:spcPts val="0"/>
              </a:spcBef>
              <a:spcAft>
                <a:spcPts val="0"/>
              </a:spcAft>
              <a:buNone/>
            </a:pPr>
            <a:r>
              <a:rPr lang="en-US" sz="2400" b="1">
                <a:solidFill>
                  <a:schemeClr val="dk2"/>
                </a:solidFill>
                <a:latin typeface="Arial"/>
                <a:ea typeface="Arial"/>
                <a:cs typeface="Arial"/>
                <a:sym typeface="Arial"/>
              </a:rPr>
              <a:t>en moi</a:t>
            </a:r>
            <a:endParaRPr sz="2400" b="1">
              <a:solidFill>
                <a:schemeClr val="dk2"/>
              </a:solidFill>
              <a:latin typeface="Arial"/>
              <a:ea typeface="Arial"/>
              <a:cs typeface="Arial"/>
              <a:sym typeface="Arial"/>
            </a:endParaRPr>
          </a:p>
        </p:txBody>
      </p:sp>
      <p:sp>
        <p:nvSpPr>
          <p:cNvPr id="5508" name="Google Shape;5508;p321"/>
          <p:cNvSpPr/>
          <p:nvPr/>
        </p:nvSpPr>
        <p:spPr>
          <a:xfrm>
            <a:off x="489248" y="2802632"/>
            <a:ext cx="914400" cy="914400"/>
          </a:xfrm>
          <a:prstGeom prst="smileyFace">
            <a:avLst>
              <a:gd name="adj" fmla="val -4653"/>
            </a:avLst>
          </a:prstGeom>
          <a:solidFill>
            <a:schemeClr val="dk2"/>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5509" name="Google Shape;5509;p321" descr="www.fg-a.com valentine 2-jumping-heart.gif"/>
          <p:cNvPicPr preferRelativeResize="0"/>
          <p:nvPr/>
        </p:nvPicPr>
        <p:blipFill rotWithShape="1">
          <a:blip r:embed="rId4">
            <a:alphaModFix/>
          </a:blip>
          <a:srcRect/>
          <a:stretch/>
        </p:blipFill>
        <p:spPr>
          <a:xfrm>
            <a:off x="3707904" y="2924944"/>
            <a:ext cx="1143000" cy="1333500"/>
          </a:xfrm>
          <a:prstGeom prst="rect">
            <a:avLst/>
          </a:prstGeom>
          <a:noFill/>
          <a:ln>
            <a:noFill/>
          </a:ln>
        </p:spPr>
      </p:pic>
      <p:sp>
        <p:nvSpPr>
          <p:cNvPr id="5510" name="Google Shape;5510;p321"/>
          <p:cNvSpPr/>
          <p:nvPr/>
        </p:nvSpPr>
        <p:spPr>
          <a:xfrm>
            <a:off x="2699792" y="1700808"/>
            <a:ext cx="3383280" cy="320040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plénitude des pouvoirs de Dieu</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plénitude du salut de Dieu</a:t>
            </a:r>
          </a:p>
        </p:txBody>
      </p:sp>
      <p:sp>
        <p:nvSpPr>
          <p:cNvPr id="5511" name="Google Shape;5511;p321"/>
          <p:cNvSpPr txBox="1"/>
          <p:nvPr/>
        </p:nvSpPr>
        <p:spPr>
          <a:xfrm>
            <a:off x="6372200" y="1772816"/>
            <a:ext cx="2664296" cy="310854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Calibri"/>
                <a:ea typeface="Calibri"/>
                <a:cs typeface="Calibri"/>
                <a:sym typeface="Calibri"/>
              </a:rPr>
              <a:t>10. Tout pleinement </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en Christ </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en qui habite </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la plénitude </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de Dieu. </a:t>
            </a:r>
            <a:endParaRPr/>
          </a:p>
          <a:p>
            <a:pPr marL="0" marR="0" lvl="0" indent="0" algn="ctr" rtl="0">
              <a:spcBef>
                <a:spcPts val="0"/>
              </a:spcBef>
              <a:spcAft>
                <a:spcPts val="0"/>
              </a:spcAft>
              <a:buNone/>
            </a:pPr>
            <a:r>
              <a:rPr lang="en-US" sz="2800" b="1">
                <a:solidFill>
                  <a:srgbClr val="FF0000"/>
                </a:solidFill>
                <a:latin typeface="Calibri"/>
                <a:ea typeface="Calibri"/>
                <a:cs typeface="Calibri"/>
                <a:sym typeface="Calibri"/>
              </a:rPr>
              <a:t>Merci, Seigneur! </a:t>
            </a:r>
            <a:endParaRPr sz="2800">
              <a:solidFill>
                <a:schemeClr val="lt1"/>
              </a:solidFill>
              <a:latin typeface="Arial"/>
              <a:ea typeface="Arial"/>
              <a:cs typeface="Arial"/>
              <a:sym typeface="Arial"/>
            </a:endParaRPr>
          </a:p>
        </p:txBody>
      </p:sp>
    </p:spTree>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5515"/>
        <p:cNvGrpSpPr/>
        <p:nvPr/>
      </p:nvGrpSpPr>
      <p:grpSpPr>
        <a:xfrm>
          <a:off x="0" y="0"/>
          <a:ext cx="0" cy="0"/>
          <a:chOff x="0" y="0"/>
          <a:chExt cx="0" cy="0"/>
        </a:xfrm>
      </p:grpSpPr>
      <p:sp>
        <p:nvSpPr>
          <p:cNvPr id="5516" name="Google Shape;5516;p322"/>
          <p:cNvSpPr txBox="1"/>
          <p:nvPr/>
        </p:nvSpPr>
        <p:spPr>
          <a:xfrm rot="-2632572">
            <a:off x="410527" y="878214"/>
            <a:ext cx="2376264"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rgbClr val="00FF00"/>
                </a:solidFill>
                <a:latin typeface="Arial"/>
                <a:ea typeface="Arial"/>
                <a:cs typeface="Arial"/>
                <a:sym typeface="Arial"/>
              </a:rPr>
              <a:t>Mohammed</a:t>
            </a:r>
            <a:endParaRPr sz="3200">
              <a:solidFill>
                <a:srgbClr val="00FF00"/>
              </a:solidFill>
              <a:latin typeface="Arial"/>
              <a:ea typeface="Arial"/>
              <a:cs typeface="Arial"/>
              <a:sym typeface="Arial"/>
            </a:endParaRPr>
          </a:p>
        </p:txBody>
      </p:sp>
      <p:sp>
        <p:nvSpPr>
          <p:cNvPr id="5517" name="Google Shape;5517;p322"/>
          <p:cNvSpPr txBox="1"/>
          <p:nvPr/>
        </p:nvSpPr>
        <p:spPr>
          <a:xfrm>
            <a:off x="3347864" y="332656"/>
            <a:ext cx="2376264"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a:solidFill>
                  <a:srgbClr val="00FF00"/>
                </a:solidFill>
                <a:latin typeface="Arial"/>
                <a:ea typeface="Arial"/>
                <a:cs typeface="Arial"/>
                <a:sym typeface="Arial"/>
              </a:rPr>
              <a:t>Jésus</a:t>
            </a:r>
            <a:endParaRPr sz="3200">
              <a:solidFill>
                <a:srgbClr val="00FF00"/>
              </a:solidFill>
              <a:latin typeface="Arial"/>
              <a:ea typeface="Arial"/>
              <a:cs typeface="Arial"/>
              <a:sym typeface="Arial"/>
            </a:endParaRPr>
          </a:p>
        </p:txBody>
      </p:sp>
      <p:sp>
        <p:nvSpPr>
          <p:cNvPr id="5518" name="Google Shape;5518;p322"/>
          <p:cNvSpPr txBox="1"/>
          <p:nvPr/>
        </p:nvSpPr>
        <p:spPr>
          <a:xfrm>
            <a:off x="3347864" y="5157192"/>
            <a:ext cx="2376264" cy="107721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rgbClr val="00FF00"/>
                </a:solidFill>
                <a:latin typeface="Arial"/>
                <a:ea typeface="Arial"/>
                <a:cs typeface="Arial"/>
                <a:sym typeface="Arial"/>
              </a:rPr>
              <a:t>Gourous Hindous</a:t>
            </a:r>
            <a:endParaRPr sz="3200">
              <a:solidFill>
                <a:srgbClr val="00FF00"/>
              </a:solidFill>
              <a:latin typeface="Arial"/>
              <a:ea typeface="Arial"/>
              <a:cs typeface="Arial"/>
              <a:sym typeface="Arial"/>
            </a:endParaRPr>
          </a:p>
        </p:txBody>
      </p:sp>
      <p:sp>
        <p:nvSpPr>
          <p:cNvPr id="5519" name="Google Shape;5519;p322"/>
          <p:cNvSpPr txBox="1"/>
          <p:nvPr/>
        </p:nvSpPr>
        <p:spPr>
          <a:xfrm rot="-2632572">
            <a:off x="236529" y="5486726"/>
            <a:ext cx="2376264"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rgbClr val="00FF00"/>
                </a:solidFill>
                <a:latin typeface="Arial"/>
                <a:ea typeface="Arial"/>
                <a:cs typeface="Arial"/>
                <a:sym typeface="Arial"/>
              </a:rPr>
              <a:t>Moïse</a:t>
            </a:r>
            <a:endParaRPr sz="3200">
              <a:solidFill>
                <a:srgbClr val="00FF00"/>
              </a:solidFill>
              <a:latin typeface="Arial"/>
              <a:ea typeface="Arial"/>
              <a:cs typeface="Arial"/>
              <a:sym typeface="Arial"/>
            </a:endParaRPr>
          </a:p>
        </p:txBody>
      </p:sp>
      <p:sp>
        <p:nvSpPr>
          <p:cNvPr id="5520" name="Google Shape;5520;p322"/>
          <p:cNvSpPr txBox="1"/>
          <p:nvPr/>
        </p:nvSpPr>
        <p:spPr>
          <a:xfrm rot="2632572" flipH="1">
            <a:off x="6645241" y="5558734"/>
            <a:ext cx="2376264"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rgbClr val="00FF00"/>
                </a:solidFill>
                <a:latin typeface="Arial"/>
                <a:ea typeface="Arial"/>
                <a:cs typeface="Arial"/>
                <a:sym typeface="Arial"/>
              </a:rPr>
              <a:t>Bouddha</a:t>
            </a:r>
            <a:endParaRPr sz="3200">
              <a:solidFill>
                <a:srgbClr val="00FF00"/>
              </a:solidFill>
              <a:latin typeface="Arial"/>
              <a:ea typeface="Arial"/>
              <a:cs typeface="Arial"/>
              <a:sym typeface="Arial"/>
            </a:endParaRPr>
          </a:p>
        </p:txBody>
      </p:sp>
      <p:sp>
        <p:nvSpPr>
          <p:cNvPr id="5521" name="Google Shape;5521;p322"/>
          <p:cNvSpPr txBox="1"/>
          <p:nvPr/>
        </p:nvSpPr>
        <p:spPr>
          <a:xfrm rot="2632572" flipH="1">
            <a:off x="6531207" y="878214"/>
            <a:ext cx="2376264"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rgbClr val="00FF00"/>
                </a:solidFill>
                <a:latin typeface="Arial"/>
                <a:ea typeface="Arial"/>
                <a:cs typeface="Arial"/>
                <a:sym typeface="Arial"/>
              </a:rPr>
              <a:t>Confucius</a:t>
            </a:r>
            <a:endParaRPr sz="3200">
              <a:solidFill>
                <a:srgbClr val="00FF00"/>
              </a:solidFill>
              <a:latin typeface="Arial"/>
              <a:ea typeface="Arial"/>
              <a:cs typeface="Arial"/>
              <a:sym typeface="Arial"/>
            </a:endParaRPr>
          </a:p>
        </p:txBody>
      </p:sp>
      <p:sp>
        <p:nvSpPr>
          <p:cNvPr id="5522" name="Google Shape;5522;p322"/>
          <p:cNvSpPr/>
          <p:nvPr/>
        </p:nvSpPr>
        <p:spPr>
          <a:xfrm>
            <a:off x="4089648" y="1196752"/>
            <a:ext cx="914400" cy="1828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523" name="Google Shape;5523;p322"/>
          <p:cNvSpPr/>
          <p:nvPr/>
        </p:nvSpPr>
        <p:spPr>
          <a:xfrm rot="-5400000">
            <a:off x="3912488" y="1529368"/>
            <a:ext cx="1280160" cy="1828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524" name="Google Shape;5524;p322"/>
          <p:cNvSpPr txBox="1"/>
          <p:nvPr/>
        </p:nvSpPr>
        <p:spPr>
          <a:xfrm>
            <a:off x="35496" y="2204864"/>
            <a:ext cx="9036496" cy="310854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a:solidFill>
                  <a:schemeClr val="lt1"/>
                </a:solidFill>
                <a:latin typeface="Calibri"/>
                <a:ea typeface="Calibri"/>
                <a:cs typeface="Calibri"/>
                <a:sym typeface="Calibri"/>
              </a:rPr>
              <a:t>Quelqu'un d'autre peut-il nous donner la plénitude en Dieu ? Est-il quelqu'un d'autre en qui habite corporellement toute </a:t>
            </a:r>
            <a:endParaRPr/>
          </a:p>
          <a:p>
            <a:pPr marL="0" marR="0" lvl="0" indent="0" algn="ctr" rtl="0">
              <a:spcBef>
                <a:spcPts val="0"/>
              </a:spcBef>
              <a:spcAft>
                <a:spcPts val="0"/>
              </a:spcAft>
              <a:buNone/>
            </a:pPr>
            <a:r>
              <a:rPr lang="en-US" sz="2800">
                <a:solidFill>
                  <a:schemeClr val="lt1"/>
                </a:solidFill>
                <a:latin typeface="Calibri"/>
                <a:ea typeface="Calibri"/>
                <a:cs typeface="Calibri"/>
                <a:sym typeface="Calibri"/>
              </a:rPr>
              <a:t>la plénitude de la divinité, qui est le chef de toute domination et de toute autorité,  </a:t>
            </a:r>
            <a:endParaRPr/>
          </a:p>
          <a:p>
            <a:pPr marL="0" marR="0" lvl="0" indent="0" algn="ctr" rtl="0">
              <a:spcBef>
                <a:spcPts val="0"/>
              </a:spcBef>
              <a:spcAft>
                <a:spcPts val="0"/>
              </a:spcAft>
              <a:buNone/>
            </a:pPr>
            <a:r>
              <a:rPr lang="en-US" sz="2800">
                <a:solidFill>
                  <a:schemeClr val="lt1"/>
                </a:solidFill>
                <a:latin typeface="Calibri"/>
                <a:ea typeface="Calibri"/>
                <a:cs typeface="Calibri"/>
                <a:sym typeface="Calibri"/>
              </a:rPr>
              <a:t>qui remplit tout en lui de la plénitude spirituelle en Dieu ? Quelqu'un d'autre est-il mort pour nos péchés pour nous donner la plénitude de la bénédiction de Dieu ?</a:t>
            </a:r>
            <a:endParaRPr sz="2800">
              <a:solidFill>
                <a:schemeClr val="lt1"/>
              </a:solidFill>
              <a:latin typeface="Calibri"/>
              <a:ea typeface="Calibri"/>
              <a:cs typeface="Calibri"/>
              <a:sym typeface="Calibri"/>
            </a:endParaRPr>
          </a:p>
        </p:txBody>
      </p:sp>
    </p:spTree>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1596"/>
        <p:cNvGrpSpPr/>
        <p:nvPr/>
      </p:nvGrpSpPr>
      <p:grpSpPr>
        <a:xfrm>
          <a:off x="0" y="0"/>
          <a:ext cx="0" cy="0"/>
          <a:chOff x="0" y="0"/>
          <a:chExt cx="0" cy="0"/>
        </a:xfrm>
      </p:grpSpPr>
      <p:sp>
        <p:nvSpPr>
          <p:cNvPr id="1597" name="Google Shape;1597;p91"/>
          <p:cNvSpPr txBox="1">
            <a:spLocks noGrp="1"/>
          </p:cNvSpPr>
          <p:nvPr>
            <p:ph type="title"/>
          </p:nvPr>
        </p:nvSpPr>
        <p:spPr>
          <a:xfrm>
            <a:off x="35496" y="2276872"/>
            <a:ext cx="210312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2800" b="1" dirty="0" err="1" smtClean="0">
                <a:solidFill>
                  <a:schemeClr val="lt1"/>
                </a:solidFill>
                <a:latin typeface="Calibri"/>
                <a:ea typeface="Calibri"/>
                <a:cs typeface="Calibri"/>
                <a:sym typeface="Calibri"/>
              </a:rPr>
              <a:t>Bouddhisme</a:t>
            </a:r>
            <a:r>
              <a:rPr lang="en-US" sz="2800" dirty="0" smtClean="0">
                <a:solidFill>
                  <a:schemeClr val="lt1"/>
                </a:solidFill>
                <a:latin typeface="Calibri"/>
                <a:ea typeface="Calibri"/>
                <a:cs typeface="Calibri"/>
                <a:sym typeface="Calibri"/>
              </a:rPr>
              <a:t> </a:t>
            </a:r>
            <a:r>
              <a:rPr lang="en-US" sz="2800" dirty="0">
                <a:solidFill>
                  <a:schemeClr val="lt1"/>
                </a:solidFill>
                <a:latin typeface="Calibri"/>
                <a:ea typeface="Calibri"/>
                <a:cs typeface="Calibri"/>
                <a:sym typeface="Calibri"/>
              </a:rPr>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dit</a:t>
            </a:r>
            <a:r>
              <a:rPr lang="en-US" sz="2800" dirty="0">
                <a:solidFill>
                  <a:schemeClr val="lt1"/>
                </a:solidFill>
                <a:latin typeface="Calibri"/>
                <a:ea typeface="Calibri"/>
                <a:cs typeface="Calibri"/>
                <a:sym typeface="Calibri"/>
              </a:rPr>
              <a:t>:</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r>
            <a:br>
              <a:rPr lang="en-US" sz="2800" dirty="0">
                <a:solidFill>
                  <a:schemeClr val="lt1"/>
                </a:solidFill>
                <a:latin typeface="Calibri"/>
                <a:ea typeface="Calibri"/>
                <a:cs typeface="Calibri"/>
                <a:sym typeface="Calibri"/>
              </a:rPr>
            </a:br>
            <a:r>
              <a:rPr lang="en-US" sz="1400" dirty="0">
                <a:solidFill>
                  <a:schemeClr val="lt1"/>
                </a:solidFill>
                <a:latin typeface="Calibri"/>
                <a:ea typeface="Calibri"/>
                <a:cs typeface="Calibri"/>
                <a:sym typeface="Calibri"/>
              </a:rPr>
              <a:t/>
            </a:r>
            <a:br>
              <a:rPr lang="en-US" sz="14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Chemin</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octuple</a:t>
            </a:r>
            <a:endParaRPr sz="2800" dirty="0">
              <a:solidFill>
                <a:schemeClr val="lt1"/>
              </a:solidFill>
              <a:latin typeface="Calibri"/>
              <a:ea typeface="Calibri"/>
              <a:cs typeface="Calibri"/>
              <a:sym typeface="Calibri"/>
            </a:endParaRPr>
          </a:p>
        </p:txBody>
      </p:sp>
      <p:sp>
        <p:nvSpPr>
          <p:cNvPr id="1598" name="Google Shape;1598;p91"/>
          <p:cNvSpPr txBox="1"/>
          <p:nvPr/>
        </p:nvSpPr>
        <p:spPr>
          <a:xfrm>
            <a:off x="1945392" y="2276872"/>
            <a:ext cx="219456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2800"/>
              <a:buFont typeface="Calibri"/>
              <a:buNone/>
            </a:pPr>
            <a:r>
              <a:rPr lang="en-US" sz="2800" b="1" i="0" u="none" strike="noStrike" cap="none" dirty="0" smtClean="0">
                <a:solidFill>
                  <a:schemeClr val="lt1"/>
                </a:solidFill>
                <a:latin typeface="Calibri"/>
                <a:ea typeface="Calibri"/>
                <a:cs typeface="Calibri"/>
                <a:sym typeface="Calibri"/>
              </a:rPr>
              <a:t>Islam</a:t>
            </a:r>
            <a:endParaRPr dirty="0"/>
          </a:p>
          <a:p>
            <a:pPr marL="0" marR="0" lvl="0" indent="0" algn="ctr" rtl="0">
              <a:spcBef>
                <a:spcPts val="0"/>
              </a:spcBef>
              <a:spcAft>
                <a:spcPts val="0"/>
              </a:spcAft>
              <a:buNone/>
            </a:pPr>
            <a:r>
              <a:rPr lang="en-US" sz="2800" b="0" i="0" u="none" strike="noStrike" cap="none" dirty="0" err="1">
                <a:solidFill>
                  <a:schemeClr val="lt1"/>
                </a:solidFill>
                <a:latin typeface="Calibri"/>
                <a:ea typeface="Calibri"/>
                <a:cs typeface="Calibri"/>
                <a:sym typeface="Calibri"/>
              </a:rPr>
              <a:t>dit</a:t>
            </a:r>
            <a:r>
              <a:rPr lang="en-US" sz="2800" b="0" i="0" u="none" strike="noStrike" cap="none" dirty="0">
                <a:solidFill>
                  <a:schemeClr val="lt1"/>
                </a:solidFill>
                <a:latin typeface="Calibri"/>
                <a:ea typeface="Calibri"/>
                <a:cs typeface="Calibri"/>
                <a:sym typeface="Calibri"/>
              </a:rPr>
              <a:t>:</a:t>
            </a:r>
            <a:br>
              <a:rPr lang="en-US" sz="2800" b="0" i="0" u="none" strike="noStrike" cap="none"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tout </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Allah </a:t>
            </a:r>
            <a:endParaRPr dirty="0"/>
          </a:p>
          <a:p>
            <a:pPr marL="0" marR="0" lvl="0" indent="0" algn="ctr" rtl="0">
              <a:spcBef>
                <a:spcPts val="0"/>
              </a:spcBef>
              <a:spcAft>
                <a:spcPts val="0"/>
              </a:spcAft>
              <a:buNone/>
            </a:pPr>
            <a:r>
              <a:rPr lang="en-US" sz="2800" dirty="0" err="1">
                <a:solidFill>
                  <a:schemeClr val="lt1"/>
                </a:solidFill>
                <a:latin typeface="Calibri"/>
                <a:ea typeface="Calibri"/>
                <a:cs typeface="Calibri"/>
                <a:sym typeface="Calibri"/>
              </a:rPr>
              <a:t>veut</a:t>
            </a:r>
            <a:endParaRPr sz="2800" b="0" i="0" u="none" strike="noStrike" cap="none" dirty="0">
              <a:solidFill>
                <a:schemeClr val="lt1"/>
              </a:solidFill>
              <a:latin typeface="Calibri"/>
              <a:ea typeface="Calibri"/>
              <a:cs typeface="Calibri"/>
              <a:sym typeface="Calibri"/>
            </a:endParaRPr>
          </a:p>
          <a:p>
            <a:pPr marL="0" marR="0" lvl="0" indent="0" algn="ctr" rtl="0">
              <a:spcBef>
                <a:spcPts val="0"/>
              </a:spcBef>
              <a:spcAft>
                <a:spcPts val="0"/>
              </a:spcAft>
              <a:buNone/>
            </a:pPr>
            <a:endParaRPr sz="1600" dirty="0">
              <a:solidFill>
                <a:schemeClr val="lt1"/>
              </a:solidFill>
              <a:latin typeface="Calibri"/>
              <a:ea typeface="Calibri"/>
              <a:cs typeface="Calibri"/>
              <a:sym typeface="Calibri"/>
            </a:endParaRPr>
          </a:p>
          <a:p>
            <a:pPr marL="0" marR="0" lvl="0" indent="0" algn="ctr" rtl="0">
              <a:spcBef>
                <a:spcPts val="0"/>
              </a:spcBef>
              <a:spcAft>
                <a:spcPts val="0"/>
              </a:spcAft>
              <a:buNone/>
            </a:pPr>
            <a:r>
              <a:rPr lang="en-US" sz="2800" dirty="0" err="1">
                <a:solidFill>
                  <a:schemeClr val="lt1"/>
                </a:solidFill>
                <a:latin typeface="Calibri"/>
                <a:ea typeface="Calibri"/>
                <a:cs typeface="Calibri"/>
                <a:sym typeface="Calibri"/>
              </a:rPr>
              <a:t>cinq</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piliers</a:t>
            </a:r>
            <a:r>
              <a:rPr lang="en-US" sz="2800"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de </a:t>
            </a:r>
            <a:r>
              <a:rPr lang="en-US" sz="2800" dirty="0" err="1">
                <a:solidFill>
                  <a:schemeClr val="lt1"/>
                </a:solidFill>
                <a:latin typeface="Calibri"/>
                <a:ea typeface="Calibri"/>
                <a:cs typeface="Calibri"/>
                <a:sym typeface="Calibri"/>
              </a:rPr>
              <a:t>l’Islam</a:t>
            </a:r>
            <a:endParaRPr sz="2800" b="0" u="none" strike="noStrike" cap="none" dirty="0">
              <a:solidFill>
                <a:schemeClr val="lt1"/>
              </a:solidFill>
              <a:latin typeface="Calibri"/>
              <a:ea typeface="Calibri"/>
              <a:cs typeface="Calibri"/>
              <a:sym typeface="Calibri"/>
            </a:endParaRPr>
          </a:p>
        </p:txBody>
      </p:sp>
      <p:pic>
        <p:nvPicPr>
          <p:cNvPr id="1599" name="Google Shape;1599;p91" descr="4you.png"/>
          <p:cNvPicPr preferRelativeResize="0"/>
          <p:nvPr/>
        </p:nvPicPr>
        <p:blipFill rotWithShape="1">
          <a:blip r:embed="rId3">
            <a:alphaModFix/>
          </a:blip>
          <a:srcRect/>
          <a:stretch/>
        </p:blipFill>
        <p:spPr>
          <a:xfrm>
            <a:off x="6372200" y="3171031"/>
            <a:ext cx="2614516" cy="2562225"/>
          </a:xfrm>
          <a:prstGeom prst="rect">
            <a:avLst/>
          </a:prstGeom>
          <a:noFill/>
          <a:ln>
            <a:noFill/>
          </a:ln>
        </p:spPr>
      </p:pic>
      <p:sp>
        <p:nvSpPr>
          <p:cNvPr id="1600" name="Google Shape;1600;p91"/>
          <p:cNvSpPr txBox="1"/>
          <p:nvPr/>
        </p:nvSpPr>
        <p:spPr>
          <a:xfrm>
            <a:off x="6804248" y="5157192"/>
            <a:ext cx="995785"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a:solidFill>
                  <a:srgbClr val="800000"/>
                </a:solidFill>
                <a:latin typeface="Arial"/>
                <a:ea typeface="Arial"/>
                <a:cs typeface="Arial"/>
                <a:sym typeface="Arial"/>
              </a:rPr>
              <a:t>GospelGifs.com</a:t>
            </a:r>
            <a:endParaRPr sz="1000">
              <a:solidFill>
                <a:srgbClr val="800000"/>
              </a:solidFill>
              <a:latin typeface="Arial"/>
              <a:ea typeface="Arial"/>
              <a:cs typeface="Arial"/>
              <a:sym typeface="Arial"/>
            </a:endParaRPr>
          </a:p>
        </p:txBody>
      </p:sp>
      <p:sp>
        <p:nvSpPr>
          <p:cNvPr id="1601" name="Google Shape;1601;p91"/>
          <p:cNvSpPr txBox="1"/>
          <p:nvPr/>
        </p:nvSpPr>
        <p:spPr>
          <a:xfrm>
            <a:off x="152400" y="6106180"/>
            <a:ext cx="4267200"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a:solidFill>
                  <a:schemeClr val="lt1"/>
                </a:solidFill>
                <a:latin typeface="Arial"/>
                <a:ea typeface="Arial"/>
                <a:cs typeface="Arial"/>
                <a:sym typeface="Arial"/>
              </a:rPr>
              <a:t>More free resources on the grace of God in Christ </a:t>
            </a:r>
            <a:r>
              <a:rPr lang="en-US" sz="1400">
                <a:solidFill>
                  <a:schemeClr val="lt1"/>
                </a:solidFill>
                <a:latin typeface="Arial Narrow"/>
                <a:ea typeface="Arial Narrow"/>
                <a:cs typeface="Arial Narrow"/>
                <a:sym typeface="Arial Narrow"/>
              </a:rPr>
              <a:t>@</a:t>
            </a:r>
            <a:r>
              <a:rPr lang="en-US" sz="1400">
                <a:solidFill>
                  <a:schemeClr val="lt1"/>
                </a:solidFill>
                <a:latin typeface="Arial"/>
                <a:ea typeface="Arial"/>
                <a:cs typeface="Arial"/>
                <a:sym typeface="Arial"/>
              </a:rPr>
              <a:t> www.GraceGodChrist.com</a:t>
            </a:r>
            <a:endParaRPr sz="1400">
              <a:solidFill>
                <a:schemeClr val="lt1"/>
              </a:solidFill>
              <a:latin typeface="Arial"/>
              <a:ea typeface="Arial"/>
              <a:cs typeface="Arial"/>
              <a:sym typeface="Arial"/>
            </a:endParaRPr>
          </a:p>
        </p:txBody>
      </p:sp>
      <p:sp>
        <p:nvSpPr>
          <p:cNvPr id="1602" name="Google Shape;1602;p91"/>
          <p:cNvSpPr txBox="1"/>
          <p:nvPr/>
        </p:nvSpPr>
        <p:spPr>
          <a:xfrm>
            <a:off x="4006140" y="2286414"/>
            <a:ext cx="2517326"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i="0" u="none" strike="noStrike" cap="none" dirty="0" err="1">
                <a:solidFill>
                  <a:schemeClr val="lt1"/>
                </a:solidFill>
                <a:latin typeface="Calibri"/>
                <a:ea typeface="Calibri"/>
                <a:cs typeface="Calibri"/>
                <a:sym typeface="Calibri"/>
              </a:rPr>
              <a:t>Hindouisme</a:t>
            </a:r>
            <a:r>
              <a:rPr lang="en-US" sz="2800" b="0" i="0" u="none" strike="noStrike" cap="none" dirty="0">
                <a:solidFill>
                  <a:schemeClr val="lt1"/>
                </a:solidFill>
                <a:latin typeface="Calibri"/>
                <a:ea typeface="Calibri"/>
                <a:cs typeface="Calibri"/>
                <a:sym typeface="Calibri"/>
              </a:rPr>
              <a:t> </a:t>
            </a:r>
            <a:br>
              <a:rPr lang="en-US" sz="2800" b="0" i="0" u="none" strike="noStrike" cap="none" dirty="0">
                <a:solidFill>
                  <a:schemeClr val="lt1"/>
                </a:solidFill>
                <a:latin typeface="Calibri"/>
                <a:ea typeface="Calibri"/>
                <a:cs typeface="Calibri"/>
                <a:sym typeface="Calibri"/>
              </a:rPr>
            </a:br>
            <a:r>
              <a:rPr lang="en-US" sz="2800" b="0" i="0" u="none" strike="noStrike" cap="none" dirty="0" err="1">
                <a:solidFill>
                  <a:schemeClr val="lt1"/>
                </a:solidFill>
                <a:latin typeface="Calibri"/>
                <a:ea typeface="Calibri"/>
                <a:cs typeface="Calibri"/>
                <a:sym typeface="Calibri"/>
              </a:rPr>
              <a:t>dit</a:t>
            </a:r>
            <a:r>
              <a:rPr lang="en-US" sz="2800" b="0" i="0" u="none" strike="noStrike" cap="none" dirty="0">
                <a:solidFill>
                  <a:schemeClr val="lt1"/>
                </a:solidFill>
                <a:latin typeface="Calibri"/>
                <a:ea typeface="Calibri"/>
                <a:cs typeface="Calibri"/>
                <a:sym typeface="Calibri"/>
              </a:rPr>
              <a:t>:</a:t>
            </a:r>
            <a:br>
              <a:rPr lang="en-US" sz="2800" b="0" i="0" u="none" strike="noStrike" cap="none"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Tu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a:r>
            <a:br>
              <a:rPr lang="en-US" sz="2800" dirty="0">
                <a:solidFill>
                  <a:schemeClr val="lt1"/>
                </a:solidFill>
                <a:latin typeface="Calibri"/>
                <a:ea typeface="Calibri"/>
                <a:cs typeface="Calibri"/>
                <a:sym typeface="Calibri"/>
              </a:rPr>
            </a:br>
            <a:r>
              <a:rPr lang="en-US" sz="1600" dirty="0">
                <a:solidFill>
                  <a:schemeClr val="lt1"/>
                </a:solidFill>
                <a:latin typeface="Calibri"/>
                <a:ea typeface="Calibri"/>
                <a:cs typeface="Calibri"/>
                <a:sym typeface="Calibri"/>
              </a:rPr>
              <a:t/>
            </a:r>
            <a:br>
              <a:rPr lang="en-US" sz="16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de </a:t>
            </a:r>
            <a:r>
              <a:rPr lang="en-US" sz="2800" dirty="0" err="1">
                <a:solidFill>
                  <a:schemeClr val="lt1"/>
                </a:solidFill>
                <a:latin typeface="Calibri"/>
                <a:ea typeface="Calibri"/>
                <a:cs typeface="Calibri"/>
                <a:sym typeface="Calibri"/>
              </a:rPr>
              <a:t>nombreux</a:t>
            </a:r>
            <a:r>
              <a:rPr lang="en-US" sz="2800"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chemins </a:t>
            </a:r>
            <a:endParaRPr sz="2800" b="0" i="0" u="none" strike="noStrike" cap="none" dirty="0">
              <a:solidFill>
                <a:schemeClr val="lt1"/>
              </a:solidFill>
              <a:latin typeface="Calibri"/>
              <a:ea typeface="Calibri"/>
              <a:cs typeface="Calibri"/>
              <a:sym typeface="Calibri"/>
            </a:endParaRPr>
          </a:p>
        </p:txBody>
      </p:sp>
      <p:sp>
        <p:nvSpPr>
          <p:cNvPr id="1603" name="Google Shape;1603;p91"/>
          <p:cNvSpPr txBox="1"/>
          <p:nvPr/>
        </p:nvSpPr>
        <p:spPr>
          <a:xfrm>
            <a:off x="6293296" y="2770191"/>
            <a:ext cx="27432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dirty="0" err="1">
                <a:solidFill>
                  <a:schemeClr val="lt1"/>
                </a:solidFill>
                <a:latin typeface="Calibri"/>
                <a:ea typeface="Calibri"/>
                <a:cs typeface="Calibri"/>
                <a:sym typeface="Calibri"/>
              </a:rPr>
              <a:t>Jésus</a:t>
            </a:r>
            <a:r>
              <a:rPr lang="en-US" sz="2800" b="1"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dirty="0" err="1">
                <a:solidFill>
                  <a:schemeClr val="lt1"/>
                </a:solidFill>
                <a:latin typeface="Calibri"/>
                <a:ea typeface="Calibri"/>
                <a:cs typeface="Calibri"/>
                <a:sym typeface="Calibri"/>
              </a:rPr>
              <a:t>dit</a:t>
            </a:r>
            <a:r>
              <a:rPr lang="en-US" sz="2800" dirty="0">
                <a:solidFill>
                  <a:schemeClr val="lt1"/>
                </a:solidFill>
                <a:latin typeface="Calibri"/>
                <a:ea typeface="Calibri"/>
                <a:cs typeface="Calibri"/>
                <a:sym typeface="Calibri"/>
              </a:rPr>
              <a:t> : </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Je FAIS.</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Je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 tout pour </a:t>
            </a:r>
            <a:r>
              <a:rPr lang="en-US" sz="2800" dirty="0" err="1">
                <a:solidFill>
                  <a:schemeClr val="lt1"/>
                </a:solidFill>
                <a:latin typeface="Calibri"/>
                <a:ea typeface="Calibri"/>
                <a:cs typeface="Calibri"/>
                <a:sym typeface="Calibri"/>
              </a:rPr>
              <a:t>vous</a:t>
            </a:r>
            <a:r>
              <a:rPr lang="en-US" sz="2800" dirty="0">
                <a:solidFill>
                  <a:schemeClr val="lt1"/>
                </a:solidFill>
                <a:latin typeface="Calibri"/>
                <a:ea typeface="Calibri"/>
                <a:cs typeface="Calibri"/>
                <a:sym typeface="Calibri"/>
              </a:rPr>
              <a:t>. Je </a:t>
            </a:r>
            <a:r>
              <a:rPr lang="en-US" sz="2800" dirty="0" err="1">
                <a:solidFill>
                  <a:schemeClr val="lt1"/>
                </a:solidFill>
                <a:latin typeface="Calibri"/>
                <a:ea typeface="Calibri"/>
                <a:cs typeface="Calibri"/>
                <a:sym typeface="Calibri"/>
              </a:rPr>
              <a:t>donne</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vous</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recevez</a:t>
            </a:r>
            <a:r>
              <a:rPr lang="en-US" sz="2800" dirty="0">
                <a:solidFill>
                  <a:schemeClr val="lt1"/>
                </a:solidFill>
                <a:latin typeface="Calibri"/>
                <a:ea typeface="Calibri"/>
                <a:cs typeface="Calibri"/>
                <a:sym typeface="Calibri"/>
              </a:rPr>
              <a:t>.  Pas </a:t>
            </a:r>
            <a:r>
              <a:rPr lang="en-US" sz="2800" dirty="0" err="1">
                <a:solidFill>
                  <a:schemeClr val="lt1"/>
                </a:solidFill>
                <a:latin typeface="Calibri"/>
                <a:ea typeface="Calibri"/>
                <a:cs typeface="Calibri"/>
                <a:sym typeface="Calibri"/>
              </a:rPr>
              <a:t>tu</a:t>
            </a:r>
            <a:r>
              <a:rPr lang="en-US" sz="2800" dirty="0">
                <a:solidFill>
                  <a:schemeClr val="lt1"/>
                </a:solidFill>
                <a:latin typeface="Calibri"/>
                <a:ea typeface="Calibri"/>
                <a:cs typeface="Calibri"/>
                <a:sym typeface="Calibri"/>
              </a:rPr>
              <a:t> </a:t>
            </a:r>
            <a:r>
              <a:rPr lang="en-US" sz="2800" dirty="0" err="1">
                <a:solidFill>
                  <a:schemeClr val="lt1"/>
                </a:solidFill>
                <a:latin typeface="Calibri"/>
                <a:ea typeface="Calibri"/>
                <a:cs typeface="Calibri"/>
                <a:sym typeface="Calibri"/>
              </a:rPr>
              <a:t>fais</a:t>
            </a:r>
            <a:r>
              <a:rPr lang="en-US" sz="2800" dirty="0">
                <a:solidFill>
                  <a:schemeClr val="lt1"/>
                </a:solidFill>
                <a:latin typeface="Calibri"/>
                <a:ea typeface="Calibri"/>
                <a:cs typeface="Calibri"/>
                <a:sym typeface="Calibri"/>
              </a:rPr>
              <a:t>!</a:t>
            </a:r>
            <a:endParaRPr sz="280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2000"/>
              <a:buFont typeface="Arial"/>
              <a:buNone/>
            </a:pPr>
            <a:endParaRPr sz="2000"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2800"/>
              <a:buFont typeface="Arial"/>
              <a:buNone/>
            </a:pPr>
            <a:endParaRPr sz="280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2800"/>
              <a:buFont typeface="Arial"/>
              <a:buNone/>
            </a:pPr>
            <a:endParaRPr sz="3600"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2800"/>
              <a:buFont typeface="Arial"/>
              <a:buNone/>
            </a:pPr>
            <a:endParaRPr sz="280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2800"/>
              <a:buFont typeface="Arial"/>
              <a:buNone/>
            </a:pPr>
            <a:endParaRPr sz="2800" dirty="0">
              <a:solidFill>
                <a:schemeClr val="lt1"/>
              </a:solidFill>
              <a:latin typeface="Calibri"/>
              <a:ea typeface="Calibri"/>
              <a:cs typeface="Calibri"/>
              <a:sym typeface="Calibri"/>
            </a:endParaRPr>
          </a:p>
          <a:p>
            <a:pPr marL="0" marR="0" lvl="0" indent="0" algn="ctr" rtl="0">
              <a:spcBef>
                <a:spcPts val="0"/>
              </a:spcBef>
              <a:spcAft>
                <a:spcPts val="0"/>
              </a:spcAft>
              <a:buNone/>
            </a:pPr>
            <a:r>
              <a:rPr lang="en-US" sz="2800" i="0" u="none" strike="noStrike" cap="none" dirty="0">
                <a:solidFill>
                  <a:schemeClr val="lt1"/>
                </a:solidFill>
                <a:latin typeface="Calibri"/>
                <a:ea typeface="Calibri"/>
                <a:cs typeface="Calibri"/>
                <a:sym typeface="Calibri"/>
              </a:rPr>
              <a:t/>
            </a:r>
            <a:br>
              <a:rPr lang="en-US" sz="2800" i="0" u="none" strike="noStrike" cap="none" dirty="0">
                <a:solidFill>
                  <a:schemeClr val="lt1"/>
                </a:solidFill>
                <a:latin typeface="Calibri"/>
                <a:ea typeface="Calibri"/>
                <a:cs typeface="Calibri"/>
                <a:sym typeface="Calibri"/>
              </a:rPr>
            </a:br>
            <a:r>
              <a:rPr lang="en-US" sz="2800" dirty="0" err="1">
                <a:solidFill>
                  <a:schemeClr val="lt1"/>
                </a:solidFill>
                <a:latin typeface="Calibri"/>
                <a:ea typeface="Calibri"/>
                <a:cs typeface="Calibri"/>
                <a:sym typeface="Calibri"/>
              </a:rPr>
              <a:t>Viens</a:t>
            </a:r>
            <a:r>
              <a:rPr lang="en-US" sz="2800" dirty="0">
                <a:solidFill>
                  <a:schemeClr val="lt1"/>
                </a:solidFill>
                <a:latin typeface="Calibri"/>
                <a:ea typeface="Calibri"/>
                <a:cs typeface="Calibri"/>
                <a:sym typeface="Calibri"/>
              </a:rPr>
              <a:t> à </a:t>
            </a:r>
            <a:r>
              <a:rPr lang="en-US" sz="2800" dirty="0" err="1">
                <a:solidFill>
                  <a:schemeClr val="lt1"/>
                </a:solidFill>
                <a:latin typeface="Calibri"/>
                <a:ea typeface="Calibri"/>
                <a:cs typeface="Calibri"/>
                <a:sym typeface="Calibri"/>
              </a:rPr>
              <a:t>moi</a:t>
            </a:r>
            <a:r>
              <a:rPr lang="en-US" sz="2800" dirty="0">
                <a:solidFill>
                  <a:schemeClr val="lt1"/>
                </a:solidFill>
                <a:latin typeface="Calibri"/>
                <a:ea typeface="Calibri"/>
                <a:cs typeface="Calibri"/>
                <a:sym typeface="Calibri"/>
              </a:rPr>
              <a:t> </a:t>
            </a:r>
            <a:endParaRPr dirty="0"/>
          </a:p>
          <a:p>
            <a:pPr marL="0" marR="0" lvl="0" indent="0" algn="ctr" rtl="0">
              <a:spcBef>
                <a:spcPts val="0"/>
              </a:spcBef>
              <a:spcAft>
                <a:spcPts val="0"/>
              </a:spcAft>
              <a:buNone/>
            </a:pPr>
            <a:r>
              <a:rPr lang="en-US" sz="2800" dirty="0">
                <a:solidFill>
                  <a:schemeClr val="lt1"/>
                </a:solidFill>
                <a:latin typeface="Calibri"/>
                <a:ea typeface="Calibri"/>
                <a:cs typeface="Calibri"/>
                <a:sym typeface="Calibri"/>
              </a:rPr>
              <a:t>et bois.</a:t>
            </a:r>
            <a:endParaRPr sz="2800" i="0" u="none" strike="noStrike" cap="none"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36.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Shape 5540"/>
        <p:cNvGrpSpPr/>
        <p:nvPr/>
      </p:nvGrpSpPr>
      <p:grpSpPr>
        <a:xfrm>
          <a:off x="0" y="0"/>
          <a:ext cx="0" cy="0"/>
          <a:chOff x="0" y="0"/>
          <a:chExt cx="0" cy="0"/>
        </a:xfrm>
      </p:grpSpPr>
      <p:sp>
        <p:nvSpPr>
          <p:cNvPr id="5541" name="Google Shape;5541;p324"/>
          <p:cNvSpPr/>
          <p:nvPr/>
        </p:nvSpPr>
        <p:spPr>
          <a:xfrm>
            <a:off x="35496" y="304800"/>
            <a:ext cx="7132320" cy="6492240"/>
          </a:xfrm>
          <a:prstGeom prst="ellipse">
            <a:avLst/>
          </a:prstGeom>
          <a:solidFill>
            <a:srgbClr val="FFFF00"/>
          </a:solid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5543" name="Google Shape;5543;p324"/>
          <p:cNvSpPr txBox="1"/>
          <p:nvPr/>
        </p:nvSpPr>
        <p:spPr>
          <a:xfrm>
            <a:off x="396552" y="44624"/>
            <a:ext cx="6766248" cy="423863"/>
          </a:xfrm>
          <a:prstGeom prst="rect">
            <a:avLst/>
          </a:prstGeom>
          <a:noFill/>
          <a:ln>
            <a:noFill/>
          </a:ln>
        </p:spPr>
        <p:txBody>
          <a:bodyPr spcFirstLastPara="1" wrap="square" lIns="91425" tIns="45700" rIns="91425" bIns="45700" anchor="t" anchorCtr="0">
            <a:noAutofit/>
          </a:bodyPr>
          <a:lstStyle/>
          <a:p>
            <a:pPr marL="457200" marR="0" lvl="1" indent="0" algn="l" rtl="0">
              <a:spcBef>
                <a:spcPts val="0"/>
              </a:spcBef>
              <a:spcAft>
                <a:spcPts val="0"/>
              </a:spcAft>
              <a:buNone/>
            </a:pPr>
            <a:r>
              <a:rPr lang="en-US" sz="1400" b="1" i="0" u="none" strike="noStrike" cap="none">
                <a:solidFill>
                  <a:schemeClr val="dk2"/>
                </a:solidFill>
                <a:latin typeface="Arial"/>
                <a:ea typeface="Arial"/>
                <a:cs typeface="Arial"/>
                <a:sym typeface="Arial"/>
              </a:rPr>
              <a:t>la repentance envers Dieu et          la foi en notre Seigneur Jésus Christ</a:t>
            </a:r>
            <a:endParaRPr sz="1800" b="0" i="0" u="none" strike="noStrike" cap="none">
              <a:solidFill>
                <a:schemeClr val="dk2"/>
              </a:solidFill>
              <a:latin typeface="Arial"/>
              <a:ea typeface="Arial"/>
              <a:cs typeface="Arial"/>
              <a:sym typeface="Arial"/>
            </a:endParaRPr>
          </a:p>
        </p:txBody>
      </p:sp>
      <p:sp>
        <p:nvSpPr>
          <p:cNvPr id="5544" name="Google Shape;5544;p324"/>
          <p:cNvSpPr/>
          <p:nvPr/>
        </p:nvSpPr>
        <p:spPr>
          <a:xfrm>
            <a:off x="3459480" y="30480"/>
            <a:ext cx="274320" cy="274320"/>
          </a:xfrm>
          <a:prstGeom prst="downArrow">
            <a:avLst>
              <a:gd name="adj1" fmla="val 50000"/>
              <a:gd name="adj2" fmla="val 50000"/>
            </a:avLst>
          </a:prstGeom>
          <a:no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545" name="Google Shape;5545;p324"/>
          <p:cNvSpPr/>
          <p:nvPr/>
        </p:nvSpPr>
        <p:spPr>
          <a:xfrm>
            <a:off x="3525024" y="3048000"/>
            <a:ext cx="182880" cy="128016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546" name="Google Shape;5546;p324"/>
          <p:cNvSpPr/>
          <p:nvPr/>
        </p:nvSpPr>
        <p:spPr>
          <a:xfrm>
            <a:off x="3153544" y="3352800"/>
            <a:ext cx="914400" cy="1828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5547" name="Google Shape;5547;p324"/>
          <p:cNvCxnSpPr/>
          <p:nvPr/>
        </p:nvCxnSpPr>
        <p:spPr>
          <a:xfrm rot="10800000">
            <a:off x="2926080" y="3002280"/>
            <a:ext cx="274320" cy="274320"/>
          </a:xfrm>
          <a:prstGeom prst="straightConnector1">
            <a:avLst/>
          </a:prstGeom>
          <a:noFill/>
          <a:ln w="28575" cap="flat" cmpd="sng">
            <a:solidFill>
              <a:srgbClr val="FF0000"/>
            </a:solidFill>
            <a:prstDash val="solid"/>
            <a:round/>
            <a:headEnd type="none" w="sm" len="sm"/>
            <a:tailEnd type="stealth" w="med" len="med"/>
          </a:ln>
        </p:spPr>
      </p:cxnSp>
      <p:cxnSp>
        <p:nvCxnSpPr>
          <p:cNvPr id="5548" name="Google Shape;5548;p324"/>
          <p:cNvCxnSpPr/>
          <p:nvPr/>
        </p:nvCxnSpPr>
        <p:spPr>
          <a:xfrm rot="10800000" flipH="1">
            <a:off x="4038600" y="3002280"/>
            <a:ext cx="274320" cy="274320"/>
          </a:xfrm>
          <a:prstGeom prst="straightConnector1">
            <a:avLst/>
          </a:prstGeom>
          <a:noFill/>
          <a:ln w="28575" cap="flat" cmpd="sng">
            <a:solidFill>
              <a:srgbClr val="FF0000"/>
            </a:solidFill>
            <a:prstDash val="solid"/>
            <a:round/>
            <a:headEnd type="none" w="sm" len="sm"/>
            <a:tailEnd type="stealth" w="med" len="med"/>
          </a:ln>
        </p:spPr>
      </p:cxnSp>
      <p:cxnSp>
        <p:nvCxnSpPr>
          <p:cNvPr id="5549" name="Google Shape;5549;p324"/>
          <p:cNvCxnSpPr/>
          <p:nvPr/>
        </p:nvCxnSpPr>
        <p:spPr>
          <a:xfrm flipH="1">
            <a:off x="2926080" y="4069080"/>
            <a:ext cx="274320" cy="274320"/>
          </a:xfrm>
          <a:prstGeom prst="straightConnector1">
            <a:avLst/>
          </a:prstGeom>
          <a:noFill/>
          <a:ln w="28575" cap="flat" cmpd="sng">
            <a:solidFill>
              <a:srgbClr val="FF0000"/>
            </a:solidFill>
            <a:prstDash val="solid"/>
            <a:round/>
            <a:headEnd type="none" w="sm" len="sm"/>
            <a:tailEnd type="stealth" w="med" len="med"/>
          </a:ln>
        </p:spPr>
      </p:cxnSp>
      <p:cxnSp>
        <p:nvCxnSpPr>
          <p:cNvPr id="5550" name="Google Shape;5550;p324"/>
          <p:cNvCxnSpPr/>
          <p:nvPr/>
        </p:nvCxnSpPr>
        <p:spPr>
          <a:xfrm>
            <a:off x="4038600" y="4069080"/>
            <a:ext cx="274320" cy="274320"/>
          </a:xfrm>
          <a:prstGeom prst="straightConnector1">
            <a:avLst/>
          </a:prstGeom>
          <a:noFill/>
          <a:ln w="28575" cap="flat" cmpd="sng">
            <a:solidFill>
              <a:srgbClr val="FF0000"/>
            </a:solidFill>
            <a:prstDash val="solid"/>
            <a:round/>
            <a:headEnd type="none" w="sm" len="sm"/>
            <a:tailEnd type="stealth" w="med" len="med"/>
          </a:ln>
        </p:spPr>
      </p:cxnSp>
      <p:sp>
        <p:nvSpPr>
          <p:cNvPr id="5551" name="Google Shape;5551;p324"/>
          <p:cNvSpPr txBox="1"/>
          <p:nvPr/>
        </p:nvSpPr>
        <p:spPr>
          <a:xfrm>
            <a:off x="4800600" y="6477000"/>
            <a:ext cx="2448272"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A5A5A5"/>
                </a:solidFill>
                <a:latin typeface="Arial Narrow"/>
                <a:ea typeface="Arial Narrow"/>
                <a:cs typeface="Arial Narrow"/>
                <a:sym typeface="Arial Narrow"/>
              </a:rPr>
              <a:t>johncrozieris@gmail.com  ©  2022</a:t>
            </a:r>
            <a:endParaRPr sz="1200">
              <a:solidFill>
                <a:srgbClr val="A5A5A5"/>
              </a:solidFill>
              <a:latin typeface="Arial Narrow"/>
              <a:ea typeface="Arial Narrow"/>
              <a:cs typeface="Arial Narrow"/>
              <a:sym typeface="Arial Narrow"/>
            </a:endParaRPr>
          </a:p>
        </p:txBody>
      </p:sp>
      <p:sp>
        <p:nvSpPr>
          <p:cNvPr id="5552" name="Google Shape;5552;p324"/>
          <p:cNvSpPr txBox="1"/>
          <p:nvPr/>
        </p:nvSpPr>
        <p:spPr>
          <a:xfrm>
            <a:off x="2590800" y="254913"/>
            <a:ext cx="1944216" cy="43088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200">
                <a:solidFill>
                  <a:schemeClr val="dk2"/>
                </a:solidFill>
                <a:latin typeface="Arial Black"/>
                <a:ea typeface="Arial Black"/>
                <a:cs typeface="Arial Black"/>
                <a:sym typeface="Arial Black"/>
              </a:rPr>
              <a:t>en Christ</a:t>
            </a:r>
            <a:endParaRPr sz="2200">
              <a:solidFill>
                <a:schemeClr val="dk2"/>
              </a:solidFill>
              <a:latin typeface="Arial Black"/>
              <a:ea typeface="Arial Black"/>
              <a:cs typeface="Arial Black"/>
              <a:sym typeface="Arial Black"/>
            </a:endParaRPr>
          </a:p>
        </p:txBody>
      </p:sp>
      <p:sp>
        <p:nvSpPr>
          <p:cNvPr id="5553" name="Google Shape;5553;p324"/>
          <p:cNvSpPr txBox="1"/>
          <p:nvPr/>
        </p:nvSpPr>
        <p:spPr>
          <a:xfrm>
            <a:off x="214282" y="6429396"/>
            <a:ext cx="2088232"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A5A5A5"/>
                </a:solidFill>
                <a:latin typeface="Arial Narrow"/>
                <a:ea typeface="Arial Narrow"/>
                <a:cs typeface="Arial Narrow"/>
                <a:sym typeface="Arial Narrow"/>
              </a:rPr>
              <a:t>jumping heart © www.fg-a.com</a:t>
            </a:r>
            <a:endParaRPr/>
          </a:p>
        </p:txBody>
      </p:sp>
      <p:pic>
        <p:nvPicPr>
          <p:cNvPr id="5554" name="Google Shape;5554;p324" descr="www.fg-a.com valentine 2-jumping-heart.gif"/>
          <p:cNvPicPr preferRelativeResize="0"/>
          <p:nvPr/>
        </p:nvPicPr>
        <p:blipFill rotWithShape="1">
          <a:blip r:embed="rId3">
            <a:alphaModFix/>
          </a:blip>
          <a:srcRect/>
          <a:stretch/>
        </p:blipFill>
        <p:spPr>
          <a:xfrm>
            <a:off x="3059832" y="2996952"/>
            <a:ext cx="1049259" cy="1224136"/>
          </a:xfrm>
          <a:prstGeom prst="rect">
            <a:avLst/>
          </a:prstGeom>
          <a:noFill/>
          <a:ln>
            <a:noFill/>
          </a:ln>
        </p:spPr>
      </p:pic>
      <p:sp>
        <p:nvSpPr>
          <p:cNvPr id="5555" name="Google Shape;5555;p324"/>
          <p:cNvSpPr txBox="1"/>
          <p:nvPr/>
        </p:nvSpPr>
        <p:spPr>
          <a:xfrm>
            <a:off x="7236296" y="-27384"/>
            <a:ext cx="1944216" cy="6885384"/>
          </a:xfrm>
          <a:prstGeom prst="rect">
            <a:avLst/>
          </a:prstGeom>
          <a:solidFill>
            <a:schemeClr val="dk2"/>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2800"/>
              <a:buFont typeface="Arial"/>
              <a:buNone/>
            </a:pPr>
            <a:endParaRPr sz="2800" b="1" i="0" u="none" strike="noStrike" cap="none">
              <a:solidFill>
                <a:srgbClr val="FFFF00"/>
              </a:solidFill>
              <a:latin typeface="Calibri"/>
              <a:ea typeface="Calibri"/>
              <a:cs typeface="Calibri"/>
              <a:sym typeface="Calibri"/>
            </a:endParaRPr>
          </a:p>
          <a:p>
            <a:pPr marL="0" marR="0" lvl="0" indent="0" algn="ctr" rtl="0">
              <a:spcBef>
                <a:spcPts val="0"/>
              </a:spcBef>
              <a:spcAft>
                <a:spcPts val="0"/>
              </a:spcAft>
              <a:buNone/>
            </a:pPr>
            <a:r>
              <a:rPr lang="en-US" sz="2800" b="1">
                <a:solidFill>
                  <a:srgbClr val="FFFF00"/>
                </a:solidFill>
                <a:latin typeface="Calibri"/>
                <a:ea typeface="Calibri"/>
                <a:cs typeface="Calibri"/>
                <a:sym typeface="Calibri"/>
              </a:rPr>
              <a:t>Profitez de l'ouverture des dons de la grâce de Dieu en Christ que Dieu nous a donnés pour la plénitude de joie et de satisfaction en Dieu !</a:t>
            </a:r>
            <a:endParaRPr sz="2800" b="1" i="0" u="none" strike="noStrike" cap="none">
              <a:solidFill>
                <a:schemeClr val="lt2"/>
              </a:solidFill>
              <a:latin typeface="Calibri"/>
              <a:ea typeface="Calibri"/>
              <a:cs typeface="Calibri"/>
              <a:sym typeface="Calibri"/>
            </a:endParaRPr>
          </a:p>
        </p:txBody>
      </p:sp>
      <p:sp>
        <p:nvSpPr>
          <p:cNvPr id="17" name="Text Box 5"/>
          <p:cNvSpPr txBox="1">
            <a:spLocks noChangeArrowheads="1"/>
          </p:cNvSpPr>
          <p:nvPr/>
        </p:nvSpPr>
        <p:spPr bwMode="auto">
          <a:xfrm>
            <a:off x="-36512" y="6016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fontAlgn="base">
              <a:lnSpc>
                <a:spcPts val="1300"/>
              </a:lnSpc>
            </a:pPr>
            <a:r>
              <a:rPr lang="fr-CA" sz="1200" b="1" dirty="0" smtClean="0">
                <a:solidFill>
                  <a:schemeClr val="bg2"/>
                </a:solidFill>
                <a:latin typeface="Calibri" pitchFamily="34" charset="0"/>
                <a:cs typeface="Calibri" pitchFamily="34" charset="0"/>
              </a:rPr>
              <a:t>déclaré juste  en Christ la justice de Dieu</a:t>
            </a:r>
            <a:endParaRPr lang="en-US" sz="1200" b="1"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rançon</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racheté</a:t>
            </a:r>
            <a:r>
              <a:rPr lang="en-US" sz="1200" dirty="0" smtClean="0">
                <a:solidFill>
                  <a:schemeClr val="bg2"/>
                </a:solidFill>
                <a:latin typeface="Calibri" pitchFamily="34" charset="0"/>
                <a:cs typeface="Calibri" pitchFamily="34" charset="0"/>
              </a:rPr>
              <a:t>         P</a:t>
            </a:r>
            <a:r>
              <a:rPr lang="fr-FR" sz="1200" dirty="0" err="1" smtClean="0">
                <a:solidFill>
                  <a:schemeClr val="bg2"/>
                </a:solidFill>
                <a:latin typeface="Calibri" pitchFamily="34" charset="0"/>
                <a:cs typeface="Calibri" pitchFamily="34" charset="0"/>
              </a:rPr>
              <a:t>âques</a:t>
            </a:r>
            <a:r>
              <a:rPr lang="fr-FR"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péché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expié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colère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détournée</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pardonné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paix</a:t>
            </a:r>
            <a:r>
              <a:rPr lang="en-US" sz="1200" dirty="0" smtClean="0">
                <a:solidFill>
                  <a:schemeClr val="bg2"/>
                </a:solidFill>
                <a:latin typeface="Calibri" pitchFamily="34" charset="0"/>
                <a:cs typeface="Calibri" pitchFamily="34" charset="0"/>
              </a:rPr>
              <a:t> avec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réconcilié</a:t>
            </a:r>
            <a:r>
              <a:rPr lang="en-US" sz="1200" dirty="0" smtClean="0">
                <a:solidFill>
                  <a:schemeClr val="bg2"/>
                </a:solidFill>
                <a:latin typeface="Calibri" pitchFamily="34" charset="0"/>
                <a:cs typeface="Calibri" pitchFamily="34" charset="0"/>
              </a:rPr>
              <a:t>   vie </a:t>
            </a:r>
            <a:r>
              <a:rPr lang="en-US" sz="1200" dirty="0" err="1" smtClean="0">
                <a:solidFill>
                  <a:schemeClr val="bg2"/>
                </a:solidFill>
                <a:latin typeface="Calibri" pitchFamily="34" charset="0"/>
                <a:cs typeface="Calibri" pitchFamily="34" charset="0"/>
              </a:rPr>
              <a:t>éternelle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adopté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accueilli</a:t>
            </a:r>
            <a:endParaRPr lang="en-US" sz="1200" dirty="0" smtClean="0">
              <a:solidFill>
                <a:schemeClr val="bg2"/>
              </a:solidFill>
              <a:latin typeface="Calibri" pitchFamily="34" charset="0"/>
              <a:cs typeface="Calibri" pitchFamily="34" charset="0"/>
            </a:endParaRPr>
          </a:p>
          <a:p>
            <a:pPr algn="ctr">
              <a:lnSpc>
                <a:spcPts val="1300"/>
              </a:lnSpc>
            </a:pPr>
            <a:r>
              <a:rPr kumimoji="0" lang="en-CA" altLang="ko-KR" sz="1200" b="0" i="0" u="none" strike="noStrike" cap="none" normalizeH="0" baseline="0" dirty="0" smtClean="0">
                <a:ln>
                  <a:noFill/>
                </a:ln>
                <a:solidFill>
                  <a:schemeClr val="bg2"/>
                </a:solidFill>
                <a:effectLst/>
                <a:latin typeface="Calibri" pitchFamily="34" charset="0"/>
                <a:ea typeface="Malgun Gothic" pitchFamily="34" charset="-127"/>
                <a:cs typeface="Calibri" pitchFamily="34" charset="0"/>
              </a:rPr>
              <a:t> </a:t>
            </a:r>
            <a:r>
              <a:rPr lang="fr-FR" sz="1200" dirty="0" smtClean="0">
                <a:solidFill>
                  <a:schemeClr val="bg2"/>
                </a:solidFill>
                <a:latin typeface="Calibri" pitchFamily="34" charset="0"/>
                <a:cs typeface="Calibri" pitchFamily="34" charset="0"/>
              </a:rPr>
              <a:t>rempli et complet en Christ la plénitude de Dieu     </a:t>
            </a:r>
            <a:r>
              <a:rPr lang="fr-CA" sz="1200" dirty="0" smtClean="0">
                <a:solidFill>
                  <a:schemeClr val="bg2"/>
                </a:solidFill>
                <a:latin typeface="Calibri" pitchFamily="34" charset="0"/>
                <a:cs typeface="Calibri" pitchFamily="34" charset="0"/>
              </a:rPr>
              <a:t>béni de toute bénédiction</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Christ ma </a:t>
            </a:r>
            <a:r>
              <a:rPr lang="en-US" sz="1200" dirty="0" err="1" smtClean="0">
                <a:solidFill>
                  <a:schemeClr val="bg2"/>
                </a:solidFill>
                <a:latin typeface="Calibri" pitchFamily="34" charset="0"/>
                <a:cs typeface="Calibri" pitchFamily="34" charset="0"/>
              </a:rPr>
              <a:t>sagesse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justice et sanctification et </a:t>
            </a:r>
            <a:r>
              <a:rPr lang="en-US" sz="1200" dirty="0" err="1" smtClean="0">
                <a:solidFill>
                  <a:schemeClr val="bg2"/>
                </a:solidFill>
                <a:latin typeface="Calibri" pitchFamily="34" charset="0"/>
                <a:cs typeface="Calibri" pitchFamily="34" charset="0"/>
              </a:rPr>
              <a:t>rédemption</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délivré</a:t>
            </a:r>
            <a:r>
              <a:rPr lang="en-US" sz="1200" dirty="0" smtClean="0">
                <a:solidFill>
                  <a:schemeClr val="bg2"/>
                </a:solidFill>
                <a:latin typeface="Calibri" pitchFamily="34" charset="0"/>
                <a:cs typeface="Calibri" pitchFamily="34" charset="0"/>
              </a:rPr>
              <a:t> des </a:t>
            </a:r>
            <a:r>
              <a:rPr lang="en-US" sz="1200" dirty="0" err="1" smtClean="0">
                <a:solidFill>
                  <a:schemeClr val="bg2"/>
                </a:solidFill>
                <a:latin typeface="Calibri" pitchFamily="34" charset="0"/>
                <a:cs typeface="Calibri" pitchFamily="34" charset="0"/>
              </a:rPr>
              <a:t>ténèbres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fr-FR" sz="1200" dirty="0" smtClean="0">
                <a:solidFill>
                  <a:schemeClr val="bg2"/>
                </a:solidFill>
                <a:latin typeface="Calibri" pitchFamily="34" charset="0"/>
                <a:cs typeface="Calibri" pitchFamily="34" charset="0"/>
              </a:rPr>
              <a:t> la lumière du royaume du Fils           </a:t>
            </a:r>
            <a:r>
              <a:rPr lang="en-US" sz="1200" dirty="0" smtClean="0">
                <a:solidFill>
                  <a:schemeClr val="bg2"/>
                </a:solidFill>
                <a:latin typeface="Calibri" pitchFamily="34" charset="0"/>
                <a:cs typeface="Calibri" pitchFamily="34" charset="0"/>
              </a:rPr>
              <a:t>en Christ et Christ en nous</a:t>
            </a:r>
          </a:p>
          <a:p>
            <a:pPr algn="ctr">
              <a:lnSpc>
                <a:spcPts val="1300"/>
              </a:lnSpc>
            </a:pPr>
            <a:r>
              <a:rPr lang="en-US" sz="1200" dirty="0" smtClean="0">
                <a:solidFill>
                  <a:schemeClr val="bg2"/>
                </a:solidFill>
                <a:latin typeface="Calibri" pitchFamily="34" charset="0"/>
                <a:cs typeface="Calibri" pitchFamily="34" charset="0"/>
              </a:rPr>
              <a:t>en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Saint et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en nous, le temple de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en le </a:t>
            </a:r>
            <a:r>
              <a:rPr lang="en-US" sz="1200" dirty="0" err="1" smtClean="0">
                <a:solidFill>
                  <a:schemeClr val="bg2"/>
                </a:solidFill>
                <a:latin typeface="Calibri" pitchFamily="34" charset="0"/>
                <a:cs typeface="Calibri" pitchFamily="34" charset="0"/>
              </a:rPr>
              <a:t>Père</a:t>
            </a:r>
            <a:r>
              <a:rPr lang="en-US" sz="1200" dirty="0" smtClean="0">
                <a:solidFill>
                  <a:schemeClr val="bg2"/>
                </a:solidFill>
                <a:latin typeface="Calibri" pitchFamily="34" charset="0"/>
                <a:cs typeface="Calibri" pitchFamily="34" charset="0"/>
              </a:rPr>
              <a:t> et le </a:t>
            </a:r>
            <a:r>
              <a:rPr lang="en-US" sz="1200" dirty="0" err="1" smtClean="0">
                <a:solidFill>
                  <a:schemeClr val="bg2"/>
                </a:solidFill>
                <a:latin typeface="Calibri" pitchFamily="34" charset="0"/>
                <a:cs typeface="Calibri" pitchFamily="34" charset="0"/>
              </a:rPr>
              <a:t>Père</a:t>
            </a:r>
            <a:r>
              <a:rPr lang="en-US" sz="1200" dirty="0" smtClean="0">
                <a:solidFill>
                  <a:schemeClr val="bg2"/>
                </a:solidFill>
                <a:latin typeface="Calibri" pitchFamily="34" charset="0"/>
                <a:cs typeface="Calibri" pitchFamily="34" charset="0"/>
              </a:rPr>
              <a:t> en nous</a:t>
            </a:r>
          </a:p>
          <a:p>
            <a:pPr algn="ctr">
              <a:lnSpc>
                <a:spcPts val="1300"/>
              </a:lnSpc>
            </a:pPr>
            <a:r>
              <a:rPr lang="en-US" sz="1200" dirty="0" err="1" smtClean="0">
                <a:solidFill>
                  <a:schemeClr val="bg2"/>
                </a:solidFill>
                <a:latin typeface="Calibri" pitchFamily="34" charset="0"/>
                <a:cs typeface="Calibri" pitchFamily="34" charset="0"/>
              </a:rPr>
              <a:t>immergé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Père</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Fils</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communion avec le </a:t>
            </a:r>
            <a:r>
              <a:rPr lang="en-US" sz="1200" dirty="0" err="1" smtClean="0">
                <a:solidFill>
                  <a:schemeClr val="bg2"/>
                </a:solidFill>
                <a:latin typeface="Calibri" pitchFamily="34" charset="0"/>
                <a:cs typeface="Calibri" pitchFamily="34" charset="0"/>
              </a:rPr>
              <a:t>Père</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Fils</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ils</a:t>
            </a:r>
            <a:r>
              <a:rPr lang="en-US" sz="1200" dirty="0" smtClean="0">
                <a:solidFill>
                  <a:schemeClr val="bg2"/>
                </a:solidFill>
                <a:latin typeface="Calibri" pitchFamily="34" charset="0"/>
                <a:cs typeface="Calibri" pitchFamily="34" charset="0"/>
              </a:rPr>
              <a:t> avec nous   </a:t>
            </a:r>
          </a:p>
          <a:p>
            <a:pPr algn="ctr">
              <a:lnSpc>
                <a:spcPts val="1300"/>
              </a:lnSpc>
            </a:pPr>
            <a:r>
              <a:rPr lang="en-US" sz="1200" dirty="0" err="1" smtClean="0">
                <a:solidFill>
                  <a:schemeClr val="bg2"/>
                </a:solidFill>
                <a:latin typeface="Calibri" pitchFamily="34" charset="0"/>
                <a:cs typeface="Calibri" pitchFamily="34" charset="0"/>
              </a:rPr>
              <a:t>accès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prières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exaucées</a:t>
            </a:r>
            <a:r>
              <a:rPr lang="en-US" sz="1200" dirty="0" smtClean="0">
                <a:solidFill>
                  <a:schemeClr val="bg2"/>
                </a:solidFill>
                <a:latin typeface="Calibri" pitchFamily="34" charset="0"/>
                <a:cs typeface="Calibri" pitchFamily="34" charset="0"/>
              </a:rPr>
              <a:t> au nom de </a:t>
            </a:r>
            <a:r>
              <a:rPr lang="en-US" sz="1200" dirty="0" err="1" smtClean="0">
                <a:solidFill>
                  <a:schemeClr val="bg2"/>
                </a:solidFill>
                <a:latin typeface="Calibri" pitchFamily="34" charset="0"/>
                <a:cs typeface="Calibri" pitchFamily="34" charset="0"/>
              </a:rPr>
              <a:t>Jésus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miséricorde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grâce</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secours</a:t>
            </a:r>
            <a:r>
              <a:rPr lang="en-US" sz="1200" dirty="0" smtClean="0">
                <a:solidFill>
                  <a:schemeClr val="bg2"/>
                </a:solidFill>
                <a:latin typeface="Calibri" pitchFamily="34" charset="0"/>
                <a:cs typeface="Calibri" pitchFamily="34" charset="0"/>
              </a:rPr>
              <a:t> au </a:t>
            </a:r>
            <a:r>
              <a:rPr lang="en-US" sz="1200" dirty="0" err="1" smtClean="0">
                <a:solidFill>
                  <a:schemeClr val="bg2"/>
                </a:solidFill>
                <a:latin typeface="Calibri" pitchFamily="34" charset="0"/>
                <a:cs typeface="Calibri" pitchFamily="34" charset="0"/>
              </a:rPr>
              <a:t>trône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grâce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tout </a:t>
            </a:r>
            <a:r>
              <a:rPr lang="en-US" sz="1200" dirty="0" err="1" smtClean="0">
                <a:solidFill>
                  <a:schemeClr val="bg2"/>
                </a:solidFill>
                <a:latin typeface="Calibri" pitchFamily="34" charset="0"/>
                <a:cs typeface="Calibri" pitchFamily="34" charset="0"/>
              </a:rPr>
              <a:t>besoin</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comblé</a:t>
            </a:r>
            <a:r>
              <a:rPr lang="en-US" sz="1200" dirty="0" smtClean="0">
                <a:solidFill>
                  <a:schemeClr val="bg2"/>
                </a:solidFill>
                <a:latin typeface="Calibri" pitchFamily="34" charset="0"/>
                <a:cs typeface="Calibri" pitchFamily="34" charset="0"/>
              </a:rPr>
              <a:t>            </a:t>
            </a:r>
            <a:r>
              <a:rPr lang="fr-CA" sz="1200" dirty="0" smtClean="0">
                <a:solidFill>
                  <a:schemeClr val="bg2"/>
                </a:solidFill>
                <a:latin typeface="Calibri" pitchFamily="34" charset="0"/>
                <a:cs typeface="Calibri" pitchFamily="34" charset="0"/>
              </a:rPr>
              <a:t>l’Esprit prie pour nous et nous aide à prier par l’Esprit avec la parole de Dieu </a:t>
            </a:r>
            <a:endParaRPr lang="en-US" sz="1200" dirty="0" smtClean="0">
              <a:solidFill>
                <a:schemeClr val="bg2"/>
              </a:solidFill>
              <a:latin typeface="Calibri" pitchFamily="34" charset="0"/>
              <a:cs typeface="Calibri" pitchFamily="34" charset="0"/>
            </a:endParaRPr>
          </a:p>
          <a:p>
            <a:pPr algn="ctr">
              <a:lnSpc>
                <a:spcPts val="1300"/>
              </a:lnSpc>
            </a:pPr>
            <a:r>
              <a:rPr lang="fr-FR" sz="1200" dirty="0" smtClean="0">
                <a:solidFill>
                  <a:schemeClr val="bg2"/>
                </a:solidFill>
                <a:latin typeface="Calibri" pitchFamily="34" charset="0"/>
                <a:cs typeface="Calibri" pitchFamily="34" charset="0"/>
              </a:rPr>
              <a:t>notre Souverain Sacrificateur intercède pour nous en tant que notre seul médiateur et rançon pour tous</a:t>
            </a:r>
          </a:p>
          <a:p>
            <a:pPr algn="ctr">
              <a:lnSpc>
                <a:spcPts val="1300"/>
              </a:lnSpc>
            </a:pPr>
            <a:r>
              <a:rPr lang="fr-FR" sz="1200" dirty="0" smtClean="0">
                <a:solidFill>
                  <a:schemeClr val="bg2"/>
                </a:solidFill>
                <a:latin typeface="Calibri" pitchFamily="34" charset="0"/>
                <a:cs typeface="Calibri" pitchFamily="34" charset="0"/>
              </a:rPr>
              <a:t>notre Souverain Sacrificateur est notre avocat avec sa seul propitiation pour nos péchés dans notre défense</a:t>
            </a:r>
            <a:endParaRPr lang="fr-CA" sz="1200" dirty="0" smtClean="0">
              <a:solidFill>
                <a:schemeClr val="bg2"/>
              </a:solidFill>
              <a:latin typeface="Calibri" pitchFamily="34" charset="0"/>
              <a:cs typeface="Calibri" pitchFamily="34" charset="0"/>
            </a:endParaRPr>
          </a:p>
          <a:p>
            <a:pPr algn="ctr">
              <a:lnSpc>
                <a:spcPts val="1300"/>
              </a:lnSpc>
            </a:pPr>
            <a:r>
              <a:rPr lang="en-US" sz="1200" dirty="0" err="1" smtClean="0">
                <a:latin typeface="Calibri" pitchFamily="34" charset="0"/>
                <a:cs typeface="Calibri" pitchFamily="34" charset="0"/>
              </a:rPr>
              <a:t>immergé</a:t>
            </a:r>
            <a:r>
              <a:rPr lang="en-US" sz="1200" dirty="0" smtClean="0">
                <a:latin typeface="Calibri" pitchFamily="34" charset="0"/>
                <a:cs typeface="Calibri" pitchFamily="34" charset="0"/>
              </a:rPr>
              <a:t>      et       </a:t>
            </a:r>
            <a:r>
              <a:rPr lang="en-US" sz="1200" dirty="0" err="1" smtClean="0">
                <a:latin typeface="Calibri" pitchFamily="34" charset="0"/>
                <a:cs typeface="Calibri" pitchFamily="34" charset="0"/>
              </a:rPr>
              <a:t>une</a:t>
            </a:r>
            <a:r>
              <a:rPr lang="en-US" sz="1200" dirty="0" smtClean="0">
                <a:latin typeface="Calibri" pitchFamily="34" charset="0"/>
                <a:cs typeface="Calibri" pitchFamily="34" charset="0"/>
              </a:rPr>
              <a:t>      </a:t>
            </a:r>
            <a:r>
              <a:rPr lang="fr-FR" sz="1200" dirty="0" smtClean="0">
                <a:latin typeface="Calibri" pitchFamily="34" charset="0"/>
                <a:cs typeface="Calibri" pitchFamily="34" charset="0"/>
              </a:rPr>
              <a:t>même      plante      </a:t>
            </a:r>
            <a:r>
              <a:rPr lang="en-US" sz="1200" dirty="0" smtClean="0">
                <a:latin typeface="Calibri" pitchFamily="34" charset="0"/>
                <a:cs typeface="Calibri" pitchFamily="34" charset="0"/>
              </a:rPr>
              <a:t>avec      Christ       </a:t>
            </a:r>
            <a:r>
              <a:rPr lang="en-US" sz="1200" dirty="0" err="1" smtClean="0">
                <a:latin typeface="Calibri" pitchFamily="34" charset="0"/>
                <a:cs typeface="Calibri" pitchFamily="34" charset="0"/>
              </a:rPr>
              <a:t>dans</a:t>
            </a:r>
            <a:r>
              <a:rPr lang="en-US" sz="1200" dirty="0" smtClean="0">
                <a:latin typeface="Calibri" pitchFamily="34" charset="0"/>
                <a:cs typeface="Calibri" pitchFamily="34" charset="0"/>
              </a:rPr>
              <a:t>      </a:t>
            </a:r>
            <a:r>
              <a:rPr lang="en-US" sz="1200" dirty="0" err="1" smtClean="0">
                <a:latin typeface="Calibri" pitchFamily="34" charset="0"/>
                <a:cs typeface="Calibri" pitchFamily="34" charset="0"/>
              </a:rPr>
              <a:t>sa</a:t>
            </a:r>
            <a:r>
              <a:rPr lang="en-US" sz="1200" dirty="0" smtClean="0">
                <a:latin typeface="Calibri" pitchFamily="34" charset="0"/>
                <a:cs typeface="Calibri" pitchFamily="34" charset="0"/>
              </a:rPr>
              <a:t>      mort      et      </a:t>
            </a:r>
            <a:r>
              <a:rPr lang="en-US" sz="1200" dirty="0" err="1" smtClean="0">
                <a:latin typeface="Calibri" pitchFamily="34" charset="0"/>
                <a:cs typeface="Calibri" pitchFamily="34" charset="0"/>
              </a:rPr>
              <a:t>sa</a:t>
            </a:r>
            <a:r>
              <a:rPr lang="en-US" sz="1200" dirty="0" smtClean="0">
                <a:latin typeface="Calibri" pitchFamily="34" charset="0"/>
                <a:cs typeface="Calibri" pitchFamily="34" charset="0"/>
              </a:rPr>
              <a:t>       </a:t>
            </a:r>
            <a:r>
              <a:rPr lang="en-US" sz="1200" dirty="0" err="1" smtClean="0">
                <a:latin typeface="Calibri" pitchFamily="34" charset="0"/>
                <a:cs typeface="Calibri" pitchFamily="34" charset="0"/>
              </a:rPr>
              <a:t>résurrection</a:t>
            </a:r>
            <a:endParaRPr lang="en-US" sz="1200" dirty="0" smtClean="0">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vieil</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homme</a:t>
            </a:r>
            <a:r>
              <a:rPr lang="en-US" sz="1200" dirty="0" smtClean="0">
                <a:solidFill>
                  <a:schemeClr val="bg2"/>
                </a:solidFill>
                <a:latin typeface="Calibri" pitchFamily="34" charset="0"/>
                <a:cs typeface="Calibri" pitchFamily="34" charset="0"/>
              </a:rPr>
              <a:t> en Adam </a:t>
            </a:r>
            <a:r>
              <a:rPr lang="fr-CA" sz="1200" dirty="0" smtClean="0">
                <a:solidFill>
                  <a:schemeClr val="bg2"/>
                </a:solidFill>
                <a:latin typeface="Calibri" pitchFamily="34" charset="0"/>
                <a:cs typeface="Calibri" pitchFamily="34" charset="0"/>
              </a:rPr>
              <a:t>crucifié et enseveli avec Christ    nouvel homme en Christ ressuscité et vivant avec Christ</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mort au </a:t>
            </a:r>
            <a:r>
              <a:rPr lang="en-US" sz="1200" dirty="0" err="1" smtClean="0">
                <a:solidFill>
                  <a:schemeClr val="bg2"/>
                </a:solidFill>
                <a:latin typeface="Calibri" pitchFamily="34" charset="0"/>
                <a:cs typeface="Calibri" pitchFamily="34" charset="0"/>
              </a:rPr>
              <a:t>péché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libéré</a:t>
            </a:r>
            <a:r>
              <a:rPr lang="en-US" sz="1200" dirty="0" smtClean="0">
                <a:solidFill>
                  <a:schemeClr val="bg2"/>
                </a:solidFill>
                <a:latin typeface="Calibri" pitchFamily="34" charset="0"/>
                <a:cs typeface="Calibri" pitchFamily="34" charset="0"/>
              </a:rPr>
              <a:t> du </a:t>
            </a:r>
            <a:r>
              <a:rPr lang="en-US" sz="1200" dirty="0" err="1" smtClean="0">
                <a:solidFill>
                  <a:schemeClr val="bg2"/>
                </a:solidFill>
                <a:latin typeface="Calibri" pitchFamily="34" charset="0"/>
                <a:cs typeface="Calibri" pitchFamily="34" charset="0"/>
              </a:rPr>
              <a:t>péché</a:t>
            </a:r>
            <a:r>
              <a:rPr lang="en-US" sz="1200" dirty="0" smtClean="0">
                <a:solidFill>
                  <a:schemeClr val="bg2"/>
                </a:solidFill>
                <a:latin typeface="Calibri" pitchFamily="34" charset="0"/>
                <a:cs typeface="Calibri" pitchFamily="34" charset="0"/>
              </a:rPr>
              <a:t>                                                                                                         instrument de justice </a:t>
            </a:r>
          </a:p>
          <a:p>
            <a:pPr algn="ctr">
              <a:lnSpc>
                <a:spcPts val="1300"/>
              </a:lnSpc>
            </a:pPr>
            <a:r>
              <a:rPr lang="en-US" sz="1200" dirty="0" err="1" smtClean="0">
                <a:solidFill>
                  <a:schemeClr val="bg2"/>
                </a:solidFill>
                <a:latin typeface="Calibri" pitchFamily="34" charset="0"/>
                <a:cs typeface="Calibri" pitchFamily="34" charset="0"/>
              </a:rPr>
              <a:t>sous</a:t>
            </a:r>
            <a:r>
              <a:rPr lang="en-US" sz="1200" dirty="0" smtClean="0">
                <a:solidFill>
                  <a:schemeClr val="bg2"/>
                </a:solidFill>
                <a:latin typeface="Calibri" pitchFamily="34" charset="0"/>
                <a:cs typeface="Calibri" pitchFamily="34" charset="0"/>
              </a:rPr>
              <a:t> Christ et </a:t>
            </a:r>
            <a:r>
              <a:rPr lang="en-US" sz="1200" dirty="0" err="1" smtClean="0">
                <a:solidFill>
                  <a:schemeClr val="bg2"/>
                </a:solidFill>
                <a:latin typeface="Calibri" pitchFamily="34" charset="0"/>
                <a:cs typeface="Calibri" pitchFamily="34" charset="0"/>
              </a:rPr>
              <a:t>sa</a:t>
            </a:r>
            <a:r>
              <a:rPr lang="en-US" sz="1200" dirty="0" smtClean="0">
                <a:solidFill>
                  <a:schemeClr val="bg2"/>
                </a:solidFill>
                <a:latin typeface="Calibri" pitchFamily="34" charset="0"/>
                <a:cs typeface="Calibri" pitchFamily="34" charset="0"/>
              </a:rPr>
              <a:t> grace </a:t>
            </a:r>
            <a:r>
              <a:rPr lang="en-US" sz="1200" dirty="0" err="1" smtClean="0">
                <a:solidFill>
                  <a:schemeClr val="bg2"/>
                </a:solidFill>
                <a:latin typeface="Calibri" pitchFamily="34" charset="0"/>
                <a:cs typeface="Calibri" pitchFamily="34" charset="0"/>
              </a:rPr>
              <a:t>abondante</a:t>
            </a:r>
            <a:r>
              <a:rPr lang="en-US" sz="1200" dirty="0" smtClean="0">
                <a:solidFill>
                  <a:schemeClr val="bg2"/>
                </a:solidFill>
                <a:latin typeface="Calibri" pitchFamily="34" charset="0"/>
                <a:cs typeface="Calibri" pitchFamily="34" charset="0"/>
              </a:rPr>
              <a:t>                                                                                      </a:t>
            </a:r>
            <a:r>
              <a:rPr lang="fr-FR" sz="1200" dirty="0" smtClean="0">
                <a:solidFill>
                  <a:schemeClr val="bg2"/>
                </a:solidFill>
                <a:latin typeface="Calibri" pitchFamily="34" charset="0"/>
                <a:cs typeface="Calibri" pitchFamily="34" charset="0"/>
              </a:rPr>
              <a:t>esclaves du Christ pas le péché</a:t>
            </a:r>
            <a:endParaRPr lang="en-US" sz="1200" dirty="0" smtClean="0">
              <a:solidFill>
                <a:schemeClr val="bg2"/>
              </a:solidFill>
              <a:latin typeface="Calibri" pitchFamily="34" charset="0"/>
              <a:cs typeface="Calibri" pitchFamily="34" charset="0"/>
            </a:endParaRPr>
          </a:p>
          <a:p>
            <a:pPr algn="ctr">
              <a:lnSpc>
                <a:spcPts val="1300"/>
              </a:lnSpc>
            </a:pPr>
            <a:r>
              <a:rPr lang="fr-FR" sz="1200" dirty="0" smtClean="0">
                <a:solidFill>
                  <a:schemeClr val="bg2"/>
                </a:solidFill>
                <a:latin typeface="Calibri" pitchFamily="34" charset="0"/>
                <a:cs typeface="Calibri" pitchFamily="34" charset="0"/>
              </a:rPr>
              <a:t>attaché au Christ                                                                                                                                                  </a:t>
            </a:r>
            <a:r>
              <a:rPr lang="fr-CA" sz="1200" dirty="0" smtClean="0">
                <a:solidFill>
                  <a:schemeClr val="bg2"/>
                </a:solidFill>
                <a:latin typeface="Calibri" pitchFamily="34" charset="0"/>
                <a:cs typeface="Calibri" pitchFamily="34" charset="0"/>
              </a:rPr>
              <a:t>un avec Christ </a:t>
            </a:r>
          </a:p>
          <a:p>
            <a:pPr algn="ctr">
              <a:lnSpc>
                <a:spcPts val="1300"/>
              </a:lnSpc>
            </a:pPr>
            <a:r>
              <a:rPr lang="fr-CA" sz="1200" dirty="0" smtClean="0">
                <a:solidFill>
                  <a:schemeClr val="bg2"/>
                </a:solidFill>
                <a:latin typeface="Calibri" pitchFamily="34" charset="0"/>
                <a:cs typeface="Calibri" pitchFamily="34" charset="0"/>
              </a:rPr>
              <a:t>assis avec Christ                                                                                                                               caché avec Christ en Dieu                                                                                                                 </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dégagés</a:t>
            </a:r>
            <a:r>
              <a:rPr lang="en-US" sz="1200" dirty="0" smtClean="0">
                <a:solidFill>
                  <a:schemeClr val="bg2"/>
                </a:solidFill>
                <a:latin typeface="Calibri" pitchFamily="34" charset="0"/>
                <a:cs typeface="Calibri" pitchFamily="34" charset="0"/>
              </a:rPr>
              <a:t> de la </a:t>
            </a:r>
            <a:r>
              <a:rPr lang="en-US" sz="1200" dirty="0" err="1" smtClean="0">
                <a:solidFill>
                  <a:schemeClr val="bg2"/>
                </a:solidFill>
                <a:latin typeface="Calibri" pitchFamily="34" charset="0"/>
                <a:cs typeface="Calibri" pitchFamily="34" charset="0"/>
              </a:rPr>
              <a:t>loi</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marié</a:t>
            </a:r>
            <a:r>
              <a:rPr lang="en-US" sz="1200" dirty="0" smtClean="0">
                <a:solidFill>
                  <a:schemeClr val="bg2"/>
                </a:solidFill>
                <a:latin typeface="Calibri" pitchFamily="34" charset="0"/>
                <a:cs typeface="Calibri" pitchFamily="34" charset="0"/>
              </a:rPr>
              <a:t> à Christ                                                                                                            </a:t>
            </a:r>
            <a:r>
              <a:rPr lang="en-US" sz="1200" dirty="0" err="1" smtClean="0">
                <a:solidFill>
                  <a:schemeClr val="bg2"/>
                </a:solidFill>
                <a:latin typeface="Calibri" pitchFamily="34" charset="0"/>
                <a:cs typeface="Calibri" pitchFamily="34" charset="0"/>
              </a:rPr>
              <a:t>sous</a:t>
            </a:r>
            <a:r>
              <a:rPr lang="en-US" sz="1200" dirty="0" smtClean="0">
                <a:solidFill>
                  <a:schemeClr val="bg2"/>
                </a:solidFill>
                <a:latin typeface="Calibri" pitchFamily="34" charset="0"/>
                <a:cs typeface="Calibri" pitchFamily="34" charset="0"/>
              </a:rPr>
              <a:t> la </a:t>
            </a:r>
            <a:r>
              <a:rPr lang="en-US" sz="1200" dirty="0" err="1" smtClean="0">
                <a:solidFill>
                  <a:schemeClr val="bg2"/>
                </a:solidFill>
                <a:latin typeface="Calibri" pitchFamily="34" charset="0"/>
                <a:cs typeface="Calibri" pitchFamily="34" charset="0"/>
              </a:rPr>
              <a:t>loi</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p>
          <a:p>
            <a:pPr algn="ctr">
              <a:lnSpc>
                <a:spcPts val="1300"/>
              </a:lnSpc>
            </a:pP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l’amour</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répandu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né</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fr-FR" sz="1200" dirty="0" smtClean="0">
                <a:solidFill>
                  <a:schemeClr val="bg2"/>
                </a:solidFill>
                <a:latin typeface="Calibri" pitchFamily="34" charset="0"/>
                <a:cs typeface="Calibri" pitchFamily="34" charset="0"/>
              </a:rPr>
              <a:t>né de Dieu</a:t>
            </a:r>
            <a:endParaRPr lang="en-US" sz="1200" dirty="0" smtClean="0">
              <a:solidFill>
                <a:schemeClr val="bg2"/>
              </a:solidFill>
              <a:latin typeface="Calibri" pitchFamily="34" charset="0"/>
              <a:cs typeface="Calibri" pitchFamily="34" charset="0"/>
            </a:endParaRPr>
          </a:p>
          <a:p>
            <a:pPr algn="ctr">
              <a:lnSpc>
                <a:spcPts val="1300"/>
              </a:lnSpc>
            </a:pPr>
            <a:r>
              <a:rPr lang="fr-CA" sz="1200" dirty="0" smtClean="0">
                <a:solidFill>
                  <a:schemeClr val="bg2"/>
                </a:solidFill>
                <a:latin typeface="Calibri" pitchFamily="34" charset="0"/>
                <a:cs typeface="Calibri" pitchFamily="34" charset="0"/>
              </a:rPr>
              <a:t>donné, recevoir, avoir le don de l'Esprit                                                                          </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fleuves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d'eau</a:t>
            </a:r>
            <a:r>
              <a:rPr lang="en-US" sz="1200" dirty="0" smtClean="0">
                <a:solidFill>
                  <a:schemeClr val="bg2"/>
                </a:solidFill>
                <a:latin typeface="Calibri" pitchFamily="34" charset="0"/>
                <a:cs typeface="Calibri" pitchFamily="34" charset="0"/>
              </a:rPr>
              <a:t> vive de </a:t>
            </a:r>
            <a:r>
              <a:rPr lang="en-US" sz="1200" dirty="0" err="1" smtClean="0">
                <a:solidFill>
                  <a:schemeClr val="bg2"/>
                </a:solidFill>
                <a:latin typeface="Calibri" pitchFamily="34" charset="0"/>
                <a:cs typeface="Calibri" pitchFamily="34" charset="0"/>
              </a:rPr>
              <a:t>l'Esprit</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immergé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fr-CA" sz="1200" dirty="0" smtClean="0">
                <a:solidFill>
                  <a:schemeClr val="bg2"/>
                </a:solidFill>
                <a:latin typeface="Calibri" pitchFamily="34" charset="0"/>
                <a:cs typeface="Calibri" pitchFamily="34" charset="0"/>
              </a:rPr>
              <a:t>l'Esprit vient et descend sur nous</a:t>
            </a:r>
          </a:p>
          <a:p>
            <a:pPr algn="ctr">
              <a:lnSpc>
                <a:spcPts val="1300"/>
              </a:lnSpc>
            </a:pPr>
            <a:r>
              <a:rPr lang="fr-FR" sz="1200" dirty="0" smtClean="0">
                <a:solidFill>
                  <a:schemeClr val="bg2"/>
                </a:solidFill>
                <a:latin typeface="Calibri" pitchFamily="34" charset="0"/>
                <a:cs typeface="Calibri" pitchFamily="34" charset="0"/>
              </a:rPr>
              <a:t>puissance de l'Esprit être ambassadeurs                                                               </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oint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scellé</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garantie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l’Esprit</a:t>
            </a:r>
            <a:endParaRPr lang="en-US" sz="1200" dirty="0" smtClean="0">
              <a:solidFill>
                <a:schemeClr val="bg2"/>
              </a:solidFill>
              <a:latin typeface="Calibri" pitchFamily="34" charset="0"/>
              <a:cs typeface="Calibri" pitchFamily="34" charset="0"/>
            </a:endParaRPr>
          </a:p>
          <a:p>
            <a:pPr algn="ctr">
              <a:lnSpc>
                <a:spcPts val="1300"/>
              </a:lnSpc>
            </a:pPr>
            <a:r>
              <a:rPr lang="fr-FR" sz="1200" dirty="0" smtClean="0">
                <a:solidFill>
                  <a:schemeClr val="bg2"/>
                </a:solidFill>
                <a:latin typeface="Calibri" pitchFamily="34" charset="0"/>
                <a:cs typeface="Calibri" pitchFamily="34" charset="0"/>
              </a:rPr>
              <a:t>c</a:t>
            </a:r>
            <a:r>
              <a:rPr lang="en-US" sz="1200" dirty="0" err="1" smtClean="0">
                <a:solidFill>
                  <a:schemeClr val="bg2"/>
                </a:solidFill>
                <a:latin typeface="Calibri" pitchFamily="34" charset="0"/>
                <a:cs typeface="Calibri" pitchFamily="34" charset="0"/>
              </a:rPr>
              <a:t>onsolé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enseigné</a:t>
            </a:r>
            <a:r>
              <a:rPr lang="en-US" sz="1200" dirty="0" smtClean="0">
                <a:solidFill>
                  <a:schemeClr val="bg2"/>
                </a:solidFill>
                <a:latin typeface="Calibri" pitchFamily="34" charset="0"/>
                <a:cs typeface="Calibri" pitchFamily="34" charset="0"/>
              </a:rPr>
              <a:t>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conduit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sanctifié</a:t>
            </a:r>
            <a:r>
              <a:rPr lang="en-US" sz="1200" dirty="0" smtClean="0">
                <a:solidFill>
                  <a:schemeClr val="bg2"/>
                </a:solidFill>
                <a:latin typeface="Calibri" pitchFamily="34" charset="0"/>
                <a:cs typeface="Calibri" pitchFamily="34" charset="0"/>
              </a:rPr>
              <a:t>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p>
          <a:p>
            <a:pPr algn="ctr">
              <a:lnSpc>
                <a:spcPts val="1300"/>
              </a:lnSpc>
            </a:pPr>
            <a:r>
              <a:rPr lang="en-US" sz="1200" dirty="0" smtClean="0">
                <a:solidFill>
                  <a:schemeClr val="bg2"/>
                </a:solidFill>
                <a:latin typeface="Calibri" pitchFamily="34" charset="0"/>
                <a:cs typeface="Calibri" pitchFamily="34" charset="0"/>
              </a:rPr>
              <a:t>dons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rempli</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circoncis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l'Esprit</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grande</a:t>
            </a:r>
            <a:r>
              <a:rPr lang="en-US" sz="1200" dirty="0" smtClean="0">
                <a:solidFill>
                  <a:schemeClr val="bg2"/>
                </a:solidFill>
                <a:latin typeface="Calibri" pitchFamily="34" charset="0"/>
                <a:cs typeface="Calibri" pitchFamily="34" charset="0"/>
              </a:rPr>
              <a:t> puissance de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l’ouvrage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conduit en </a:t>
            </a:r>
            <a:r>
              <a:rPr lang="en-US" sz="1200" dirty="0" err="1" smtClean="0">
                <a:solidFill>
                  <a:schemeClr val="bg2"/>
                </a:solidFill>
                <a:latin typeface="Calibri" pitchFamily="34" charset="0"/>
                <a:cs typeface="Calibri" pitchFamily="34" charset="0"/>
              </a:rPr>
              <a:t>triomphe</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victoire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nike</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membres</a:t>
            </a:r>
            <a:r>
              <a:rPr lang="en-US" sz="1200" dirty="0" smtClean="0">
                <a:solidFill>
                  <a:schemeClr val="bg2"/>
                </a:solidFill>
                <a:latin typeface="Calibri" pitchFamily="34" charset="0"/>
                <a:cs typeface="Calibri" pitchFamily="34" charset="0"/>
              </a:rPr>
              <a:t> du corps de Christ                   </a:t>
            </a:r>
            <a:r>
              <a:rPr lang="fr-FR" sz="1200" dirty="0" smtClean="0">
                <a:solidFill>
                  <a:schemeClr val="bg2"/>
                </a:solidFill>
                <a:latin typeface="Calibri" pitchFamily="34" charset="0"/>
                <a:cs typeface="Calibri" pitchFamily="34" charset="0"/>
              </a:rPr>
              <a:t>frères et </a:t>
            </a:r>
            <a:r>
              <a:rPr lang="fr-FR" sz="1200" dirty="0" err="1" smtClean="0">
                <a:solidFill>
                  <a:schemeClr val="bg2"/>
                </a:solidFill>
                <a:latin typeface="Calibri" pitchFamily="34" charset="0"/>
                <a:cs typeface="Calibri" pitchFamily="34" charset="0"/>
              </a:rPr>
              <a:t>soeurs</a:t>
            </a:r>
            <a:r>
              <a:rPr lang="fr-FR" sz="1200" dirty="0" smtClean="0">
                <a:solidFill>
                  <a:schemeClr val="bg2"/>
                </a:solidFill>
                <a:latin typeface="Calibri" pitchFamily="34" charset="0"/>
                <a:cs typeface="Calibri" pitchFamily="34" charset="0"/>
              </a:rPr>
              <a:t> en Christ</a:t>
            </a:r>
            <a:r>
              <a:rPr lang="en-US" sz="1200" dirty="0" smtClean="0">
                <a:solidFill>
                  <a:schemeClr val="bg2"/>
                </a:solidFill>
                <a:latin typeface="Calibri" pitchFamily="34" charset="0"/>
                <a:cs typeface="Calibri" pitchFamily="34" charset="0"/>
              </a:rPr>
              <a:t>                               branches de Christ </a:t>
            </a:r>
          </a:p>
          <a:p>
            <a:pPr algn="ctr">
              <a:lnSpc>
                <a:spcPts val="1300"/>
              </a:lnSpc>
            </a:pPr>
            <a:r>
              <a:rPr lang="en-US" sz="1200" dirty="0" err="1" smtClean="0">
                <a:solidFill>
                  <a:schemeClr val="bg2"/>
                </a:solidFill>
                <a:latin typeface="Calibri" pitchFamily="34" charset="0"/>
                <a:cs typeface="Calibri" pitchFamily="34" charset="0"/>
              </a:rPr>
              <a:t>une</a:t>
            </a:r>
            <a:r>
              <a:rPr lang="en-US" sz="1200" dirty="0" smtClean="0">
                <a:solidFill>
                  <a:schemeClr val="bg2"/>
                </a:solidFill>
                <a:latin typeface="Calibri" pitchFamily="34" charset="0"/>
                <a:cs typeface="Calibri" pitchFamily="34" charset="0"/>
              </a:rPr>
              <a:t> race </a:t>
            </a:r>
            <a:r>
              <a:rPr lang="en-US" sz="1200" dirty="0" err="1" smtClean="0">
                <a:solidFill>
                  <a:schemeClr val="bg2"/>
                </a:solidFill>
                <a:latin typeface="Calibri" pitchFamily="34" charset="0"/>
                <a:cs typeface="Calibri" pitchFamily="34" charset="0"/>
              </a:rPr>
              <a:t>élue</a:t>
            </a:r>
            <a:r>
              <a:rPr lang="en-US" sz="1200" dirty="0" smtClean="0">
                <a:solidFill>
                  <a:schemeClr val="bg2"/>
                </a:solidFill>
                <a:latin typeface="Calibri" pitchFamily="34" charset="0"/>
                <a:cs typeface="Calibri" pitchFamily="34" charset="0"/>
              </a:rPr>
              <a:t>, un </a:t>
            </a:r>
            <a:r>
              <a:rPr lang="en-US" sz="1200" dirty="0" err="1" smtClean="0">
                <a:solidFill>
                  <a:schemeClr val="bg2"/>
                </a:solidFill>
                <a:latin typeface="Calibri" pitchFamily="34" charset="0"/>
                <a:cs typeface="Calibri" pitchFamily="34" charset="0"/>
              </a:rPr>
              <a:t>sacerdoce</a:t>
            </a:r>
            <a:r>
              <a:rPr lang="en-US" sz="1200" dirty="0" smtClean="0">
                <a:solidFill>
                  <a:schemeClr val="bg2"/>
                </a:solidFill>
                <a:latin typeface="Calibri" pitchFamily="34" charset="0"/>
                <a:cs typeface="Calibri" pitchFamily="34" charset="0"/>
              </a:rPr>
              <a:t> royal, </a:t>
            </a:r>
            <a:r>
              <a:rPr lang="en-US" sz="1200" dirty="0" err="1" smtClean="0">
                <a:solidFill>
                  <a:schemeClr val="bg2"/>
                </a:solidFill>
                <a:latin typeface="Calibri" pitchFamily="34" charset="0"/>
                <a:cs typeface="Calibri" pitchFamily="34" charset="0"/>
              </a:rPr>
              <a:t>une</a:t>
            </a:r>
            <a:r>
              <a:rPr lang="en-US" sz="1200" dirty="0" smtClean="0">
                <a:solidFill>
                  <a:schemeClr val="bg2"/>
                </a:solidFill>
                <a:latin typeface="Calibri" pitchFamily="34" charset="0"/>
                <a:cs typeface="Calibri" pitchFamily="34" charset="0"/>
              </a:rPr>
              <a:t> nation </a:t>
            </a:r>
            <a:r>
              <a:rPr lang="en-US" sz="1200" dirty="0" err="1" smtClean="0">
                <a:solidFill>
                  <a:schemeClr val="bg2"/>
                </a:solidFill>
                <a:latin typeface="Calibri" pitchFamily="34" charset="0"/>
                <a:cs typeface="Calibri" pitchFamily="34" charset="0"/>
              </a:rPr>
              <a:t>sainte</a:t>
            </a:r>
            <a:r>
              <a:rPr lang="en-US" sz="1200" dirty="0" smtClean="0">
                <a:solidFill>
                  <a:schemeClr val="bg2"/>
                </a:solidFill>
                <a:latin typeface="Calibri" pitchFamily="34" charset="0"/>
                <a:cs typeface="Calibri" pitchFamily="34" charset="0"/>
              </a:rPr>
              <a:t>, un </a:t>
            </a:r>
            <a:r>
              <a:rPr lang="en-US" sz="1200" dirty="0" err="1" smtClean="0">
                <a:solidFill>
                  <a:schemeClr val="bg2"/>
                </a:solidFill>
                <a:latin typeface="Calibri" pitchFamily="34" charset="0"/>
                <a:cs typeface="Calibri" pitchFamily="34" charset="0"/>
              </a:rPr>
              <a:t>peuple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acquis</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peuple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concitoyens</a:t>
            </a:r>
            <a:r>
              <a:rPr lang="en-US" sz="1200" dirty="0" smtClean="0">
                <a:solidFill>
                  <a:schemeClr val="bg2"/>
                </a:solidFill>
                <a:latin typeface="Calibri" pitchFamily="34" charset="0"/>
                <a:cs typeface="Calibri" pitchFamily="34" charset="0"/>
              </a:rPr>
              <a:t> des saints, gens de la </a:t>
            </a:r>
            <a:r>
              <a:rPr lang="en-US" sz="1200" dirty="0" err="1" smtClean="0">
                <a:solidFill>
                  <a:schemeClr val="bg2"/>
                </a:solidFill>
                <a:latin typeface="Calibri" pitchFamily="34" charset="0"/>
                <a:cs typeface="Calibri" pitchFamily="34" charset="0"/>
              </a:rPr>
              <a:t>maison</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citoyenneté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les </a:t>
            </a:r>
            <a:r>
              <a:rPr lang="en-US" sz="1200" dirty="0" err="1" smtClean="0">
                <a:solidFill>
                  <a:schemeClr val="bg2"/>
                </a:solidFill>
                <a:latin typeface="Calibri" pitchFamily="34" charset="0"/>
                <a:cs typeface="Calibri" pitchFamily="34" charset="0"/>
              </a:rPr>
              <a:t>cieux</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l'espérance</a:t>
            </a:r>
            <a:r>
              <a:rPr lang="en-US" sz="1200" dirty="0" smtClean="0">
                <a:solidFill>
                  <a:schemeClr val="bg2"/>
                </a:solidFill>
                <a:latin typeface="Calibri" pitchFamily="34" charset="0"/>
                <a:cs typeface="Calibri" pitchFamily="34" charset="0"/>
              </a:rPr>
              <a:t> de la </a:t>
            </a:r>
            <a:r>
              <a:rPr lang="en-US" sz="1200" dirty="0" err="1" smtClean="0">
                <a:solidFill>
                  <a:schemeClr val="bg2"/>
                </a:solidFill>
                <a:latin typeface="Calibri" pitchFamily="34" charset="0"/>
                <a:cs typeface="Calibri" pitchFamily="34" charset="0"/>
              </a:rPr>
              <a:t>gloire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héritage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héritier</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cohéritier</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avec Christ à  mort     la perfection en </a:t>
            </a:r>
            <a:r>
              <a:rPr lang="en-US" sz="1200" dirty="0" err="1" smtClean="0">
                <a:solidFill>
                  <a:schemeClr val="bg2"/>
                </a:solidFill>
                <a:latin typeface="Calibri" pitchFamily="34" charset="0"/>
                <a:cs typeface="Calibri" pitchFamily="34" charset="0"/>
              </a:rPr>
              <a:t>sa</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présence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glorifié</a:t>
            </a:r>
            <a:r>
              <a:rPr lang="en-US" sz="1200" dirty="0" smtClean="0">
                <a:solidFill>
                  <a:schemeClr val="bg2"/>
                </a:solidFill>
                <a:latin typeface="Calibri" pitchFamily="34" charset="0"/>
                <a:cs typeface="Calibri" pitchFamily="34" charset="0"/>
              </a:rPr>
              <a:t> pour </a:t>
            </a:r>
            <a:r>
              <a:rPr lang="en-US" sz="1200" dirty="0" err="1" smtClean="0">
                <a:solidFill>
                  <a:schemeClr val="bg2"/>
                </a:solidFill>
                <a:latin typeface="Calibri" pitchFamily="34" charset="0"/>
                <a:cs typeface="Calibri" pitchFamily="34" charset="0"/>
              </a:rPr>
              <a:t>ressembler</a:t>
            </a:r>
            <a:r>
              <a:rPr lang="en-US" sz="1200" dirty="0" smtClean="0">
                <a:solidFill>
                  <a:schemeClr val="bg2"/>
                </a:solidFill>
                <a:latin typeface="Calibri" pitchFamily="34" charset="0"/>
                <a:cs typeface="Calibri" pitchFamily="34" charset="0"/>
              </a:rPr>
              <a:t> à </a:t>
            </a:r>
            <a:r>
              <a:rPr lang="en-US" sz="1200" dirty="0" err="1" smtClean="0">
                <a:solidFill>
                  <a:schemeClr val="bg2"/>
                </a:solidFill>
                <a:latin typeface="Calibri" pitchFamily="34" charset="0"/>
                <a:cs typeface="Calibri" pitchFamily="34" charset="0"/>
              </a:rPr>
              <a:t>Jésus</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royaume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céleste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entrer</a:t>
            </a:r>
            <a:r>
              <a:rPr lang="en-US" sz="1200" dirty="0" smtClean="0">
                <a:solidFill>
                  <a:schemeClr val="bg2"/>
                </a:solidFill>
                <a:latin typeface="Calibri" pitchFamily="34" charset="0"/>
                <a:cs typeface="Calibri" pitchFamily="34" charset="0"/>
              </a:rPr>
              <a:t> joie du Seigneur   </a:t>
            </a:r>
            <a:r>
              <a:rPr lang="en-US" sz="1200" dirty="0" err="1" smtClean="0">
                <a:solidFill>
                  <a:schemeClr val="bg2"/>
                </a:solidFill>
                <a:latin typeface="Calibri" pitchFamily="34" charset="0"/>
                <a:cs typeface="Calibri" pitchFamily="34" charset="0"/>
              </a:rPr>
              <a:t>délivré</a:t>
            </a:r>
            <a:r>
              <a:rPr lang="en-US" sz="1200" dirty="0" smtClean="0">
                <a:solidFill>
                  <a:schemeClr val="bg2"/>
                </a:solidFill>
                <a:latin typeface="Calibri" pitchFamily="34" charset="0"/>
                <a:cs typeface="Calibri" pitchFamily="34" charset="0"/>
              </a:rPr>
              <a:t> de la </a:t>
            </a:r>
            <a:r>
              <a:rPr lang="en-US" sz="1200" dirty="0" err="1" smtClean="0">
                <a:solidFill>
                  <a:schemeClr val="bg2"/>
                </a:solidFill>
                <a:latin typeface="Calibri" pitchFamily="34" charset="0"/>
                <a:cs typeface="Calibri" pitchFamily="34" charset="0"/>
              </a:rPr>
              <a:t>colère</a:t>
            </a:r>
            <a:r>
              <a:rPr lang="en-US" sz="1200" dirty="0" smtClean="0">
                <a:solidFill>
                  <a:schemeClr val="bg2"/>
                </a:solidFill>
                <a:latin typeface="Calibri" pitchFamily="34" charset="0"/>
                <a:cs typeface="Calibri" pitchFamily="34" charset="0"/>
              </a:rPr>
              <a:t> à </a:t>
            </a:r>
            <a:r>
              <a:rPr lang="en-US" sz="1200" dirty="0" err="1" smtClean="0">
                <a:solidFill>
                  <a:schemeClr val="bg2"/>
                </a:solidFill>
                <a:latin typeface="Calibri" pitchFamily="34" charset="0"/>
                <a:cs typeface="Calibri" pitchFamily="34" charset="0"/>
              </a:rPr>
              <a:t>venir</a:t>
            </a:r>
            <a:r>
              <a:rPr lang="en-US" sz="1200" dirty="0" smtClean="0">
                <a:solidFill>
                  <a:schemeClr val="bg2"/>
                </a:solidFill>
                <a:latin typeface="Calibri" pitchFamily="34" charset="0"/>
                <a:cs typeface="Calibri" pitchFamily="34" charset="0"/>
              </a:rPr>
              <a:t>      </a:t>
            </a:r>
          </a:p>
          <a:p>
            <a:pPr algn="ctr">
              <a:lnSpc>
                <a:spcPts val="1300"/>
              </a:lnSpc>
            </a:pPr>
            <a:r>
              <a:rPr lang="en-US" sz="1200" dirty="0" err="1" smtClean="0">
                <a:solidFill>
                  <a:schemeClr val="bg2"/>
                </a:solidFill>
                <a:latin typeface="Calibri" pitchFamily="34" charset="0"/>
                <a:cs typeface="Calibri" pitchFamily="34" charset="0"/>
              </a:rPr>
              <a:t>sa</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bonne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œuvre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rendu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parfaite</a:t>
            </a:r>
            <a:r>
              <a:rPr lang="en-US" sz="1200" dirty="0" smtClean="0">
                <a:solidFill>
                  <a:schemeClr val="bg2"/>
                </a:solidFill>
                <a:latin typeface="Calibri" pitchFamily="34" charset="0"/>
                <a:cs typeface="Calibri" pitchFamily="34" charset="0"/>
              </a:rPr>
              <a:t>      </a:t>
            </a:r>
            <a:r>
              <a:rPr lang="fr-FR" sz="1200" dirty="0" smtClean="0">
                <a:solidFill>
                  <a:schemeClr val="bg2"/>
                </a:solidFill>
                <a:latin typeface="Calibri" pitchFamily="34" charset="0"/>
                <a:cs typeface="Calibri" pitchFamily="34" charset="0"/>
              </a:rPr>
              <a:t>  </a:t>
            </a:r>
            <a:r>
              <a:rPr lang="en-US" sz="1200" dirty="0" smtClean="0">
                <a:solidFill>
                  <a:schemeClr val="bg2"/>
                </a:solidFill>
                <a:latin typeface="Calibri" pitchFamily="34" charset="0"/>
                <a:cs typeface="Calibri" pitchFamily="34" charset="0"/>
              </a:rPr>
              <a:t>corps de </a:t>
            </a:r>
            <a:r>
              <a:rPr lang="en-US" sz="1200" dirty="0" err="1" smtClean="0">
                <a:solidFill>
                  <a:schemeClr val="bg2"/>
                </a:solidFill>
                <a:latin typeface="Calibri" pitchFamily="34" charset="0"/>
                <a:cs typeface="Calibri" pitchFamily="34" charset="0"/>
              </a:rPr>
              <a:t>résurrection</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comme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Jésus</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marriage de </a:t>
            </a:r>
            <a:r>
              <a:rPr lang="en-US" sz="1200" dirty="0" err="1" smtClean="0">
                <a:solidFill>
                  <a:schemeClr val="bg2"/>
                </a:solidFill>
                <a:latin typeface="Calibri" pitchFamily="34" charset="0"/>
                <a:cs typeface="Calibri" pitchFamily="34" charset="0"/>
              </a:rPr>
              <a:t>l'Agneau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toute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larme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nos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yeux</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essuyée</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voir</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sa</a:t>
            </a:r>
            <a:r>
              <a:rPr lang="en-US" sz="1200" dirty="0" smtClean="0">
                <a:solidFill>
                  <a:schemeClr val="bg2"/>
                </a:solidFill>
                <a:latin typeface="Calibri" pitchFamily="34" charset="0"/>
                <a:cs typeface="Calibri" pitchFamily="34" charset="0"/>
              </a:rPr>
              <a:t> face                                    </a:t>
            </a:r>
            <a:r>
              <a:rPr lang="en-US" sz="1200" dirty="0" err="1" smtClean="0">
                <a:solidFill>
                  <a:schemeClr val="bg2"/>
                </a:solidFill>
                <a:latin typeface="Calibri" pitchFamily="34" charset="0"/>
                <a:cs typeface="Calibri" pitchFamily="34" charset="0"/>
              </a:rPr>
              <a:t>règne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éternellement</a:t>
            </a:r>
            <a:r>
              <a:rPr lang="en-US" sz="1200" dirty="0" smtClean="0">
                <a:solidFill>
                  <a:schemeClr val="bg2"/>
                </a:solidFill>
                <a:latin typeface="Calibri" pitchFamily="34" charset="0"/>
                <a:cs typeface="Calibri" pitchFamily="34" charset="0"/>
              </a:rPr>
              <a:t>    </a:t>
            </a:r>
          </a:p>
          <a:p>
            <a:pPr algn="ctr">
              <a:lnSpc>
                <a:spcPts val="1300"/>
              </a:lnSpc>
            </a:pPr>
            <a:r>
              <a:rPr lang="fr-CA" sz="1200" b="1" dirty="0" smtClean="0">
                <a:solidFill>
                  <a:schemeClr val="bg2"/>
                </a:solidFill>
                <a:latin typeface="Calibri" pitchFamily="34" charset="0"/>
                <a:cs typeface="Calibri" pitchFamily="34" charset="0"/>
              </a:rPr>
              <a:t>aimé et sauvé</a:t>
            </a:r>
            <a:r>
              <a:rPr lang="fr-CA" sz="1200" dirty="0" smtClean="0">
                <a:solidFill>
                  <a:schemeClr val="bg2"/>
                </a:solidFill>
                <a:latin typeface="Calibri" pitchFamily="34" charset="0"/>
                <a:cs typeface="Calibri" pitchFamily="34" charset="0"/>
              </a:rPr>
              <a:t> </a:t>
            </a:r>
          </a:p>
          <a:p>
            <a:pPr algn="ctr">
              <a:lnSpc>
                <a:spcPts val="1300"/>
              </a:lnSpc>
            </a:pPr>
            <a:r>
              <a:rPr lang="fr-CA" sz="1200" b="1" dirty="0" smtClean="0">
                <a:solidFill>
                  <a:schemeClr val="bg2"/>
                </a:solidFill>
                <a:latin typeface="Calibri" pitchFamily="34" charset="0"/>
                <a:cs typeface="Calibri" pitchFamily="34" charset="0"/>
              </a:rPr>
              <a:t>dans</a:t>
            </a:r>
            <a:r>
              <a:rPr lang="en-US" sz="1200" b="1" dirty="0" smtClean="0">
                <a:solidFill>
                  <a:schemeClr val="bg2"/>
                </a:solidFill>
                <a:latin typeface="Calibri" pitchFamily="34" charset="0"/>
                <a:cs typeface="Calibri" pitchFamily="34" charset="0"/>
              </a:rPr>
              <a:t> la nouvelle alliance</a:t>
            </a:r>
          </a:p>
          <a:p>
            <a:pPr algn="ctr">
              <a:lnSpc>
                <a:spcPts val="1320"/>
              </a:lnSpc>
            </a:pPr>
            <a:r>
              <a:rPr lang="en-US" sz="1200" dirty="0" smtClean="0">
                <a:solidFill>
                  <a:schemeClr val="bg2"/>
                </a:solidFill>
                <a:latin typeface="Calibri" pitchFamily="34" charset="0"/>
                <a:cs typeface="Calibri" pitchFamily="34" charset="0"/>
              </a:rPr>
              <a:t> </a:t>
            </a:r>
          </a:p>
        </p:txBody>
      </p:sp>
    </p:spTree>
  </p:cSld>
  <p:clrMapOvr>
    <a:masterClrMapping/>
  </p:clrMapOvr>
</p:sld>
</file>

<file path=ppt/slides/slide337.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051" name="Text Box 3"/>
          <p:cNvSpPr txBox="1">
            <a:spLocks noChangeArrowheads="1"/>
          </p:cNvSpPr>
          <p:nvPr/>
        </p:nvSpPr>
        <p:spPr bwMode="auto">
          <a:xfrm>
            <a:off x="1447800" y="44450"/>
            <a:ext cx="3794720" cy="14033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fontAlgn="base">
              <a:lnSpc>
                <a:spcPts val="1300"/>
              </a:lnSpc>
            </a:pPr>
            <a:r>
              <a:rPr lang="fr-CA" sz="1200" b="1" dirty="0" smtClean="0">
                <a:solidFill>
                  <a:schemeClr val="bg2"/>
                </a:solidFill>
                <a:latin typeface="Calibri" pitchFamily="34" charset="0"/>
                <a:cs typeface="Calibri" pitchFamily="34" charset="0"/>
              </a:rPr>
              <a:t>déclaré   juste    en   Christ   la   justice   de   Dieu</a:t>
            </a:r>
            <a:endParaRPr lang="en-US" sz="1200" b="1" dirty="0" smtClean="0">
              <a:solidFill>
                <a:schemeClr val="bg2"/>
              </a:solidFill>
              <a:latin typeface="Calibri" pitchFamily="34" charset="0"/>
              <a:cs typeface="Calibri" pitchFamily="34" charset="0"/>
            </a:endParaRPr>
          </a:p>
          <a:p>
            <a:pPr algn="ctr">
              <a:lnSpc>
                <a:spcPts val="1300"/>
              </a:lnSpc>
            </a:pPr>
            <a:r>
              <a:rPr lang="en-US" sz="1200" b="1" dirty="0" smtClean="0">
                <a:solidFill>
                  <a:schemeClr val="bg2"/>
                </a:solidFill>
              </a:rPr>
              <a:t> </a:t>
            </a:r>
            <a:r>
              <a:rPr lang="en-US" sz="1200" b="1" dirty="0" err="1" smtClean="0">
                <a:solidFill>
                  <a:schemeClr val="bg2"/>
                </a:solidFill>
                <a:latin typeface="Calibri" pitchFamily="34" charset="0"/>
                <a:cs typeface="Calibri" pitchFamily="34" charset="0"/>
              </a:rPr>
              <a:t>rançon</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racheté</a:t>
            </a:r>
            <a:r>
              <a:rPr lang="en-US" sz="1200" b="1" dirty="0" smtClean="0">
                <a:solidFill>
                  <a:schemeClr val="bg2"/>
                </a:solidFill>
                <a:latin typeface="Calibri" pitchFamily="34" charset="0"/>
                <a:cs typeface="Calibri" pitchFamily="34" charset="0"/>
              </a:rPr>
              <a:t>                   </a:t>
            </a:r>
            <a:r>
              <a:rPr lang="fr-FR" sz="1200" b="1" dirty="0" smtClean="0">
                <a:solidFill>
                  <a:schemeClr val="bg2"/>
                </a:solidFill>
                <a:latin typeface="Calibri" pitchFamily="34" charset="0"/>
                <a:cs typeface="Calibri" pitchFamily="34" charset="0"/>
              </a:rPr>
              <a:t>Pâques et </a:t>
            </a:r>
            <a:r>
              <a:rPr lang="en-US" sz="1200" b="1" dirty="0" err="1" smtClean="0">
                <a:solidFill>
                  <a:schemeClr val="bg2"/>
                </a:solidFill>
                <a:latin typeface="Calibri" pitchFamily="34" charset="0"/>
                <a:cs typeface="Calibri" pitchFamily="34" charset="0"/>
              </a:rPr>
              <a:t>péché</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expié</a:t>
            </a:r>
            <a:endParaRPr lang="en-US" sz="1200" b="1" dirty="0" smtClean="0">
              <a:solidFill>
                <a:schemeClr val="bg2"/>
              </a:solidFill>
              <a:latin typeface="Calibri" pitchFamily="34" charset="0"/>
              <a:cs typeface="Calibri" pitchFamily="34" charset="0"/>
            </a:endParaRPr>
          </a:p>
          <a:p>
            <a:pPr algn="ctr">
              <a:lnSpc>
                <a:spcPts val="1300"/>
              </a:lnSpc>
            </a:pPr>
            <a:r>
              <a:rPr lang="en-US" sz="1200" b="1" dirty="0" err="1" smtClean="0">
                <a:solidFill>
                  <a:schemeClr val="bg2"/>
                </a:solidFill>
                <a:latin typeface="Calibri" pitchFamily="34" charset="0"/>
                <a:cs typeface="Calibri" pitchFamily="34" charset="0"/>
              </a:rPr>
              <a:t>pardonné</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paix</a:t>
            </a:r>
            <a:r>
              <a:rPr lang="en-US" sz="1200" b="1" dirty="0" smtClean="0">
                <a:solidFill>
                  <a:schemeClr val="bg2"/>
                </a:solidFill>
                <a:latin typeface="Calibri" pitchFamily="34" charset="0"/>
                <a:cs typeface="Calibri" pitchFamily="34" charset="0"/>
              </a:rPr>
              <a:t> avec </a:t>
            </a:r>
            <a:r>
              <a:rPr lang="en-US" sz="1200" b="1" dirty="0" err="1" smtClean="0">
                <a:solidFill>
                  <a:schemeClr val="bg2"/>
                </a:solidFill>
                <a:latin typeface="Calibri" pitchFamily="34" charset="0"/>
                <a:cs typeface="Calibri" pitchFamily="34" charset="0"/>
              </a:rPr>
              <a:t>Dieu</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réconcilié</a:t>
            </a:r>
            <a:endParaRPr lang="en-US" sz="1200" b="1" dirty="0" smtClean="0">
              <a:solidFill>
                <a:schemeClr val="bg2"/>
              </a:solidFill>
              <a:latin typeface="Calibri" pitchFamily="34" charset="0"/>
              <a:cs typeface="Calibri" pitchFamily="34" charset="0"/>
            </a:endParaRPr>
          </a:p>
          <a:p>
            <a:pPr algn="ctr">
              <a:lnSpc>
                <a:spcPts val="1300"/>
              </a:lnSpc>
            </a:pPr>
            <a:r>
              <a:rPr lang="en-US" sz="1200" b="1" dirty="0" smtClean="0">
                <a:solidFill>
                  <a:schemeClr val="bg2"/>
                </a:solidFill>
                <a:latin typeface="Calibri" pitchFamily="34" charset="0"/>
                <a:cs typeface="Calibri" pitchFamily="34" charset="0"/>
              </a:rPr>
              <a:t>vie </a:t>
            </a:r>
            <a:r>
              <a:rPr lang="en-US" sz="1200" b="1" dirty="0" err="1" smtClean="0">
                <a:solidFill>
                  <a:schemeClr val="bg2"/>
                </a:solidFill>
                <a:latin typeface="Calibri" pitchFamily="34" charset="0"/>
                <a:cs typeface="Calibri" pitchFamily="34" charset="0"/>
              </a:rPr>
              <a:t>éternelle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adopté</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accueilli</a:t>
            </a:r>
            <a:endParaRPr lang="en-US" sz="1200" b="1" dirty="0" smtClean="0">
              <a:solidFill>
                <a:schemeClr val="bg2"/>
              </a:solidFill>
              <a:latin typeface="Calibri" pitchFamily="34" charset="0"/>
              <a:cs typeface="Calibri" pitchFamily="34" charset="0"/>
            </a:endParaRPr>
          </a:p>
          <a:p>
            <a:pPr algn="ctr">
              <a:lnSpc>
                <a:spcPts val="1300"/>
              </a:lnSpc>
            </a:pPr>
            <a:r>
              <a:rPr lang="en-CA" altLang="ko-KR" sz="1200" b="1" dirty="0" smtClean="0">
                <a:solidFill>
                  <a:schemeClr val="bg2"/>
                </a:solidFill>
                <a:latin typeface="Calibri" pitchFamily="34" charset="0"/>
                <a:ea typeface="Malgun Gothic" pitchFamily="34" charset="-127"/>
                <a:cs typeface="Calibri" pitchFamily="34" charset="0"/>
              </a:rPr>
              <a:t> </a:t>
            </a:r>
            <a:r>
              <a:rPr lang="fr-FR" sz="1200" b="1" dirty="0" smtClean="0">
                <a:solidFill>
                  <a:schemeClr val="bg2"/>
                </a:solidFill>
                <a:latin typeface="Calibri" pitchFamily="34" charset="0"/>
                <a:cs typeface="Calibri" pitchFamily="34" charset="0"/>
              </a:rPr>
              <a:t>rempli et complet  en Christ  la plénitude de Dieu     </a:t>
            </a:r>
          </a:p>
          <a:p>
            <a:pPr algn="ctr">
              <a:lnSpc>
                <a:spcPts val="1300"/>
              </a:lnSpc>
            </a:pPr>
            <a:r>
              <a:rPr lang="fr-CA" sz="1200" b="1" dirty="0" smtClean="0">
                <a:solidFill>
                  <a:schemeClr val="bg2"/>
                </a:solidFill>
                <a:latin typeface="Calibri" pitchFamily="34" charset="0"/>
                <a:cs typeface="Calibri" pitchFamily="34" charset="0"/>
              </a:rPr>
              <a:t>béni de toute bénédiction    </a:t>
            </a:r>
            <a:r>
              <a:rPr lang="en-US" sz="1200" b="1" dirty="0" smtClean="0">
                <a:solidFill>
                  <a:schemeClr val="bg2"/>
                </a:solidFill>
                <a:latin typeface="Calibri" pitchFamily="34" charset="0"/>
                <a:cs typeface="Calibri" pitchFamily="34" charset="0"/>
              </a:rPr>
              <a:t>Christ ma </a:t>
            </a:r>
            <a:r>
              <a:rPr lang="en-US" sz="1200" b="1" dirty="0" err="1" smtClean="0">
                <a:solidFill>
                  <a:schemeClr val="bg2"/>
                </a:solidFill>
                <a:latin typeface="Calibri" pitchFamily="34" charset="0"/>
                <a:cs typeface="Calibri" pitchFamily="34" charset="0"/>
              </a:rPr>
              <a:t>sagesse</a:t>
            </a:r>
            <a:r>
              <a:rPr lang="en-US" sz="1200" b="1" dirty="0" smtClean="0">
                <a:solidFill>
                  <a:schemeClr val="bg2"/>
                </a:solidFill>
                <a:latin typeface="Calibri" pitchFamily="34" charset="0"/>
                <a:cs typeface="Calibri" pitchFamily="34" charset="0"/>
              </a:rPr>
              <a:t> de</a:t>
            </a:r>
          </a:p>
          <a:p>
            <a:pPr algn="ctr">
              <a:lnSpc>
                <a:spcPts val="1300"/>
              </a:lnSpc>
            </a:pPr>
            <a:r>
              <a:rPr lang="en-US" sz="1200" b="1" dirty="0" err="1" smtClean="0">
                <a:solidFill>
                  <a:schemeClr val="bg2"/>
                </a:solidFill>
                <a:latin typeface="Calibri" pitchFamily="34" charset="0"/>
                <a:cs typeface="Calibri" pitchFamily="34" charset="0"/>
              </a:rPr>
              <a:t>Dieu</a:t>
            </a:r>
            <a:r>
              <a:rPr lang="en-US" sz="1200" b="1" dirty="0" smtClean="0">
                <a:solidFill>
                  <a:schemeClr val="bg2"/>
                </a:solidFill>
                <a:latin typeface="Calibri" pitchFamily="34" charset="0"/>
                <a:cs typeface="Calibri" pitchFamily="34" charset="0"/>
              </a:rPr>
              <a:t>,  ma  justice  et  sanctification et </a:t>
            </a:r>
            <a:r>
              <a:rPr lang="en-US" sz="1200" b="1" dirty="0" err="1" smtClean="0">
                <a:solidFill>
                  <a:schemeClr val="bg2"/>
                </a:solidFill>
                <a:latin typeface="Calibri" pitchFamily="34" charset="0"/>
                <a:cs typeface="Calibri" pitchFamily="34" charset="0"/>
              </a:rPr>
              <a:t>rédemption</a:t>
            </a:r>
            <a:endParaRPr lang="en-US" sz="1200" b="1" dirty="0" smtClean="0">
              <a:solidFill>
                <a:schemeClr val="bg2"/>
              </a:solidFill>
              <a:latin typeface="Calibri" pitchFamily="34" charset="0"/>
              <a:cs typeface="Calibri" pitchFamily="34" charset="0"/>
            </a:endParaRPr>
          </a:p>
          <a:p>
            <a:pPr algn="ctr">
              <a:lnSpc>
                <a:spcPts val="1300"/>
              </a:lnSpc>
            </a:pPr>
            <a:r>
              <a:rPr lang="en-US" sz="1200" b="1" dirty="0" err="1" smtClean="0">
                <a:solidFill>
                  <a:schemeClr val="bg2"/>
                </a:solidFill>
                <a:latin typeface="Calibri" pitchFamily="34" charset="0"/>
                <a:cs typeface="Calibri" pitchFamily="34" charset="0"/>
              </a:rPr>
              <a:t>délivré</a:t>
            </a:r>
            <a:r>
              <a:rPr lang="en-US" sz="1200" b="1" dirty="0" smtClean="0">
                <a:solidFill>
                  <a:schemeClr val="bg2"/>
                </a:solidFill>
                <a:latin typeface="Calibri" pitchFamily="34" charset="0"/>
                <a:cs typeface="Calibri" pitchFamily="34" charset="0"/>
              </a:rPr>
              <a:t> des </a:t>
            </a:r>
            <a:r>
              <a:rPr lang="en-US" sz="1200" b="1" dirty="0" err="1" smtClean="0">
                <a:solidFill>
                  <a:schemeClr val="bg2"/>
                </a:solidFill>
                <a:latin typeface="Calibri" pitchFamily="34" charset="0"/>
                <a:cs typeface="Calibri" pitchFamily="34" charset="0"/>
              </a:rPr>
              <a:t>ténèbres</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dans</a:t>
            </a:r>
            <a:r>
              <a:rPr lang="fr-FR" sz="1200" b="1" dirty="0" smtClean="0">
                <a:solidFill>
                  <a:schemeClr val="bg2"/>
                </a:solidFill>
                <a:latin typeface="Calibri" pitchFamily="34" charset="0"/>
                <a:cs typeface="Calibri" pitchFamily="34" charset="0"/>
              </a:rPr>
              <a:t> la lumière du royaume du Fils</a:t>
            </a:r>
            <a:endParaRPr kumimoji="0" lang="en-US" sz="1200" b="1" i="0" u="none" strike="noStrike" cap="none" normalizeH="0" baseline="0" dirty="0" smtClean="0">
              <a:ln>
                <a:noFill/>
              </a:ln>
              <a:solidFill>
                <a:schemeClr val="bg2"/>
              </a:solidFill>
              <a:effectLst/>
              <a:latin typeface="Calibri" pitchFamily="34" charset="0"/>
              <a:cs typeface="Calibri" pitchFamily="34" charset="0"/>
            </a:endParaRPr>
          </a:p>
        </p:txBody>
      </p:sp>
      <p:sp>
        <p:nvSpPr>
          <p:cNvPr id="2053" name="Text Box 5"/>
          <p:cNvSpPr txBox="1">
            <a:spLocks noChangeArrowheads="1"/>
          </p:cNvSpPr>
          <p:nvPr/>
        </p:nvSpPr>
        <p:spPr bwMode="auto">
          <a:xfrm>
            <a:off x="812304" y="3352800"/>
            <a:ext cx="5131296" cy="1863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lnSpc>
                <a:spcPts val="1300"/>
              </a:lnSpc>
            </a:pP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fleuves</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d'eau</a:t>
            </a:r>
            <a:r>
              <a:rPr lang="en-US" sz="1200" b="1" dirty="0" smtClean="0">
                <a:solidFill>
                  <a:schemeClr val="bg2"/>
                </a:solidFill>
                <a:latin typeface="Calibri" pitchFamily="34" charset="0"/>
                <a:cs typeface="Calibri" pitchFamily="34" charset="0"/>
              </a:rPr>
              <a:t> vive de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immergé</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dans</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l’Esprit</a:t>
            </a:r>
            <a:endParaRPr lang="en-US" sz="1200" b="1" dirty="0" smtClean="0">
              <a:solidFill>
                <a:schemeClr val="bg2"/>
              </a:solidFill>
              <a:latin typeface="Calibri" pitchFamily="34" charset="0"/>
              <a:cs typeface="Calibri" pitchFamily="34" charset="0"/>
            </a:endParaRPr>
          </a:p>
          <a:p>
            <a:pPr algn="ctr">
              <a:lnSpc>
                <a:spcPts val="1300"/>
              </a:lnSpc>
            </a:pPr>
            <a:r>
              <a:rPr lang="fr-CA" sz="1200" b="1" dirty="0" smtClean="0">
                <a:solidFill>
                  <a:schemeClr val="bg2"/>
                </a:solidFill>
                <a:latin typeface="Calibri" pitchFamily="34" charset="0"/>
                <a:cs typeface="Calibri" pitchFamily="34" charset="0"/>
              </a:rPr>
              <a:t>l'Esprit vient et descend sur nous      </a:t>
            </a:r>
            <a:r>
              <a:rPr lang="fr-FR" sz="1200" b="1" dirty="0" smtClean="0">
                <a:solidFill>
                  <a:schemeClr val="bg2"/>
                </a:solidFill>
                <a:latin typeface="Calibri" pitchFamily="34" charset="0"/>
                <a:cs typeface="Calibri" pitchFamily="34" charset="0"/>
              </a:rPr>
              <a:t>puissance de l'Esprit </a:t>
            </a:r>
          </a:p>
          <a:p>
            <a:pPr algn="ctr">
              <a:lnSpc>
                <a:spcPts val="1300"/>
              </a:lnSpc>
            </a:pPr>
            <a:r>
              <a:rPr lang="fr-FR" sz="1200" b="1" dirty="0" smtClean="0">
                <a:solidFill>
                  <a:schemeClr val="bg2"/>
                </a:solidFill>
                <a:latin typeface="Calibri" pitchFamily="34" charset="0"/>
                <a:cs typeface="Calibri" pitchFamily="34" charset="0"/>
              </a:rPr>
              <a:t>être ambassadeurs        </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oint</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scellé</a:t>
            </a:r>
            <a:r>
              <a:rPr lang="en-US" sz="1200" b="1" dirty="0" smtClean="0">
                <a:solidFill>
                  <a:schemeClr val="bg2"/>
                </a:solidFill>
                <a:latin typeface="Calibri" pitchFamily="34" charset="0"/>
                <a:cs typeface="Calibri" pitchFamily="34" charset="0"/>
              </a:rPr>
              <a:t> et </a:t>
            </a:r>
            <a:r>
              <a:rPr lang="en-US" sz="1200" b="1" dirty="0" err="1" smtClean="0">
                <a:solidFill>
                  <a:schemeClr val="bg2"/>
                </a:solidFill>
                <a:latin typeface="Calibri" pitchFamily="34" charset="0"/>
                <a:cs typeface="Calibri" pitchFamily="34" charset="0"/>
              </a:rPr>
              <a:t>garantie</a:t>
            </a:r>
            <a:r>
              <a:rPr lang="en-US" sz="1200" b="1" dirty="0" smtClean="0">
                <a:solidFill>
                  <a:schemeClr val="bg2"/>
                </a:solidFill>
                <a:latin typeface="Calibri" pitchFamily="34" charset="0"/>
                <a:cs typeface="Calibri" pitchFamily="34" charset="0"/>
              </a:rPr>
              <a:t> de </a:t>
            </a:r>
            <a:r>
              <a:rPr lang="en-US" sz="1200" b="1" dirty="0" err="1" smtClean="0">
                <a:solidFill>
                  <a:schemeClr val="bg2"/>
                </a:solidFill>
                <a:latin typeface="Calibri" pitchFamily="34" charset="0"/>
                <a:cs typeface="Calibri" pitchFamily="34" charset="0"/>
              </a:rPr>
              <a:t>l’Esprit</a:t>
            </a:r>
            <a:endParaRPr lang="en-US" sz="1200" b="1" dirty="0" smtClean="0">
              <a:solidFill>
                <a:schemeClr val="bg2"/>
              </a:solidFill>
              <a:latin typeface="Calibri" pitchFamily="34" charset="0"/>
              <a:cs typeface="Calibri" pitchFamily="34" charset="0"/>
            </a:endParaRPr>
          </a:p>
          <a:p>
            <a:pPr algn="ctr">
              <a:lnSpc>
                <a:spcPts val="1300"/>
              </a:lnSpc>
            </a:pPr>
            <a:r>
              <a:rPr lang="fr-FR" sz="1200" b="1" dirty="0" smtClean="0">
                <a:solidFill>
                  <a:schemeClr val="bg2"/>
                </a:solidFill>
                <a:latin typeface="Calibri" pitchFamily="34" charset="0"/>
                <a:cs typeface="Calibri" pitchFamily="34" charset="0"/>
              </a:rPr>
              <a:t>c</a:t>
            </a:r>
            <a:r>
              <a:rPr lang="en-US" sz="1200" b="1" dirty="0" err="1" smtClean="0">
                <a:solidFill>
                  <a:schemeClr val="bg2"/>
                </a:solidFill>
                <a:latin typeface="Calibri" pitchFamily="34" charset="0"/>
                <a:cs typeface="Calibri" pitchFamily="34" charset="0"/>
              </a:rPr>
              <a:t>onsolé</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enseigné</a:t>
            </a:r>
            <a:r>
              <a:rPr lang="en-US" sz="1200" b="1" dirty="0" smtClean="0">
                <a:solidFill>
                  <a:schemeClr val="bg2"/>
                </a:solidFill>
                <a:latin typeface="Calibri" pitchFamily="34" charset="0"/>
                <a:cs typeface="Calibri" pitchFamily="34" charset="0"/>
              </a:rPr>
              <a:t> par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conduit par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sanctifié</a:t>
            </a:r>
            <a:r>
              <a:rPr lang="en-US" sz="1200" b="1" dirty="0" smtClean="0">
                <a:solidFill>
                  <a:schemeClr val="bg2"/>
                </a:solidFill>
                <a:latin typeface="Calibri" pitchFamily="34" charset="0"/>
                <a:cs typeface="Calibri" pitchFamily="34" charset="0"/>
              </a:rPr>
              <a:t> par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dons par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pour </a:t>
            </a:r>
            <a:r>
              <a:rPr lang="en-US" sz="1200" b="1" dirty="0" err="1" smtClean="0">
                <a:solidFill>
                  <a:schemeClr val="bg2"/>
                </a:solidFill>
                <a:latin typeface="Calibri" pitchFamily="34" charset="0"/>
                <a:cs typeface="Calibri" pitchFamily="34" charset="0"/>
              </a:rPr>
              <a:t>servir</a:t>
            </a:r>
            <a:endParaRPr lang="en-US" sz="1200" b="1" dirty="0" smtClean="0">
              <a:solidFill>
                <a:schemeClr val="bg2"/>
              </a:solidFill>
              <a:latin typeface="Calibri" pitchFamily="34" charset="0"/>
              <a:cs typeface="Calibri" pitchFamily="34" charset="0"/>
            </a:endParaRPr>
          </a:p>
          <a:p>
            <a:pPr algn="ctr">
              <a:lnSpc>
                <a:spcPts val="1300"/>
              </a:lnSpc>
            </a:pPr>
            <a:r>
              <a:rPr lang="en-US" sz="1200" b="1" dirty="0" err="1" smtClean="0">
                <a:solidFill>
                  <a:schemeClr val="bg2"/>
                </a:solidFill>
                <a:latin typeface="Calibri" pitchFamily="34" charset="0"/>
                <a:cs typeface="Calibri" pitchFamily="34" charset="0"/>
              </a:rPr>
              <a:t>rempli</a:t>
            </a:r>
            <a:r>
              <a:rPr lang="en-US" sz="1200" b="1" dirty="0" smtClean="0">
                <a:solidFill>
                  <a:schemeClr val="bg2"/>
                </a:solidFill>
                <a:latin typeface="Calibri" pitchFamily="34" charset="0"/>
                <a:cs typeface="Calibri" pitchFamily="34" charset="0"/>
              </a:rPr>
              <a:t> de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circoncis</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dans</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a:t>
            </a:r>
          </a:p>
          <a:p>
            <a:pPr algn="ctr">
              <a:lnSpc>
                <a:spcPts val="1300"/>
              </a:lnSpc>
            </a:pPr>
            <a:r>
              <a:rPr lang="en-US" sz="1200" b="1" dirty="0" err="1" smtClean="0">
                <a:solidFill>
                  <a:schemeClr val="bg2"/>
                </a:solidFill>
                <a:latin typeface="Calibri" pitchFamily="34" charset="0"/>
                <a:cs typeface="Calibri" pitchFamily="34" charset="0"/>
              </a:rPr>
              <a:t>grande</a:t>
            </a:r>
            <a:r>
              <a:rPr lang="en-US" sz="1200" b="1" dirty="0" smtClean="0">
                <a:solidFill>
                  <a:schemeClr val="bg2"/>
                </a:solidFill>
                <a:latin typeface="Calibri" pitchFamily="34" charset="0"/>
                <a:cs typeface="Calibri" pitchFamily="34" charset="0"/>
              </a:rPr>
              <a:t> puissance de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l’ouvrage</a:t>
            </a:r>
            <a:r>
              <a:rPr lang="en-US" sz="1200" b="1" dirty="0" smtClean="0">
                <a:solidFill>
                  <a:schemeClr val="bg2"/>
                </a:solidFill>
                <a:latin typeface="Calibri" pitchFamily="34" charset="0"/>
                <a:cs typeface="Calibri" pitchFamily="34" charset="0"/>
              </a:rPr>
              <a:t> de </a:t>
            </a:r>
            <a:r>
              <a:rPr lang="en-US" sz="1200" b="1" dirty="0" err="1" smtClean="0">
                <a:solidFill>
                  <a:schemeClr val="bg2"/>
                </a:solidFill>
                <a:latin typeface="Calibri" pitchFamily="34" charset="0"/>
                <a:cs typeface="Calibri" pitchFamily="34" charset="0"/>
              </a:rPr>
              <a:t>Dieu</a:t>
            </a:r>
            <a:r>
              <a:rPr lang="en-US" sz="1200" b="1" dirty="0" smtClean="0">
                <a:solidFill>
                  <a:schemeClr val="bg2"/>
                </a:solidFill>
                <a:latin typeface="Calibri" pitchFamily="34" charset="0"/>
                <a:cs typeface="Calibri" pitchFamily="34" charset="0"/>
              </a:rPr>
              <a:t> par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a:t>
            </a:r>
          </a:p>
          <a:p>
            <a:pPr algn="ctr">
              <a:lnSpc>
                <a:spcPts val="1300"/>
              </a:lnSpc>
            </a:pPr>
            <a:r>
              <a:rPr lang="en-US" sz="1200" b="1" dirty="0" smtClean="0">
                <a:solidFill>
                  <a:schemeClr val="bg2"/>
                </a:solidFill>
                <a:latin typeface="Calibri" pitchFamily="34" charset="0"/>
                <a:cs typeface="Calibri" pitchFamily="34" charset="0"/>
              </a:rPr>
              <a:t>conduit en </a:t>
            </a:r>
            <a:r>
              <a:rPr lang="en-US" sz="1200" b="1" dirty="0" err="1" smtClean="0">
                <a:solidFill>
                  <a:schemeClr val="bg2"/>
                </a:solidFill>
                <a:latin typeface="Calibri" pitchFamily="34" charset="0"/>
                <a:cs typeface="Calibri" pitchFamily="34" charset="0"/>
              </a:rPr>
              <a:t>triomphe</a:t>
            </a:r>
            <a:r>
              <a:rPr lang="en-US" sz="1200" b="1" dirty="0" smtClean="0">
                <a:solidFill>
                  <a:schemeClr val="bg2"/>
                </a:solidFill>
                <a:latin typeface="Calibri" pitchFamily="34" charset="0"/>
                <a:cs typeface="Calibri" pitchFamily="34" charset="0"/>
              </a:rPr>
              <a:t> et </a:t>
            </a:r>
            <a:r>
              <a:rPr lang="en-US" sz="1200" b="1" dirty="0" err="1" smtClean="0">
                <a:solidFill>
                  <a:schemeClr val="bg2"/>
                </a:solidFill>
                <a:latin typeface="Calibri" pitchFamily="34" charset="0"/>
                <a:cs typeface="Calibri" pitchFamily="34" charset="0"/>
              </a:rPr>
              <a:t>victoire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membres</a:t>
            </a:r>
            <a:r>
              <a:rPr lang="en-US" sz="1200" b="1" dirty="0" smtClean="0">
                <a:solidFill>
                  <a:schemeClr val="bg2"/>
                </a:solidFill>
                <a:latin typeface="Calibri" pitchFamily="34" charset="0"/>
                <a:cs typeface="Calibri" pitchFamily="34" charset="0"/>
              </a:rPr>
              <a:t> du corps de Christ   </a:t>
            </a:r>
          </a:p>
          <a:p>
            <a:pPr algn="ctr">
              <a:lnSpc>
                <a:spcPts val="1300"/>
              </a:lnSpc>
            </a:pPr>
            <a:r>
              <a:rPr lang="en-US" sz="1200" b="1" dirty="0" smtClean="0">
                <a:solidFill>
                  <a:schemeClr val="bg2"/>
                </a:solidFill>
                <a:latin typeface="Calibri" pitchFamily="34" charset="0"/>
                <a:cs typeface="Calibri" pitchFamily="34" charset="0"/>
              </a:rPr>
              <a:t> </a:t>
            </a:r>
            <a:r>
              <a:rPr lang="fr-FR" sz="1200" b="1" dirty="0" smtClean="0">
                <a:solidFill>
                  <a:schemeClr val="bg2"/>
                </a:solidFill>
                <a:latin typeface="Calibri" pitchFamily="34" charset="0"/>
                <a:cs typeface="Calibri" pitchFamily="34" charset="0"/>
              </a:rPr>
              <a:t>frères et </a:t>
            </a:r>
            <a:r>
              <a:rPr lang="fr-FR" sz="1200" b="1" dirty="0" err="1" smtClean="0">
                <a:solidFill>
                  <a:schemeClr val="bg2"/>
                </a:solidFill>
                <a:latin typeface="Calibri" pitchFamily="34" charset="0"/>
                <a:cs typeface="Calibri" pitchFamily="34" charset="0"/>
              </a:rPr>
              <a:t>soeurs</a:t>
            </a:r>
            <a:r>
              <a:rPr lang="fr-FR" sz="1200" b="1" dirty="0" smtClean="0">
                <a:solidFill>
                  <a:schemeClr val="bg2"/>
                </a:solidFill>
                <a:latin typeface="Calibri" pitchFamily="34" charset="0"/>
                <a:cs typeface="Calibri" pitchFamily="34" charset="0"/>
              </a:rPr>
              <a:t> en Christ</a:t>
            </a:r>
            <a:r>
              <a:rPr lang="en-US" sz="1200" b="1" dirty="0" smtClean="0">
                <a:solidFill>
                  <a:schemeClr val="bg2"/>
                </a:solidFill>
                <a:latin typeface="Calibri" pitchFamily="34" charset="0"/>
                <a:cs typeface="Calibri" pitchFamily="34" charset="0"/>
              </a:rPr>
              <a:t>                               branches de Christ              </a:t>
            </a:r>
          </a:p>
          <a:p>
            <a:pPr algn="ctr">
              <a:lnSpc>
                <a:spcPts val="1300"/>
              </a:lnSpc>
            </a:pPr>
            <a:r>
              <a:rPr lang="en-US" sz="1200" b="1" dirty="0" err="1" smtClean="0">
                <a:solidFill>
                  <a:schemeClr val="bg2"/>
                </a:solidFill>
                <a:latin typeface="Calibri" pitchFamily="34" charset="0"/>
                <a:cs typeface="Calibri" pitchFamily="34" charset="0"/>
              </a:rPr>
              <a:t>une</a:t>
            </a:r>
            <a:r>
              <a:rPr lang="en-US" sz="1200" b="1" dirty="0" smtClean="0">
                <a:solidFill>
                  <a:schemeClr val="bg2"/>
                </a:solidFill>
                <a:latin typeface="Calibri" pitchFamily="34" charset="0"/>
                <a:cs typeface="Calibri" pitchFamily="34" charset="0"/>
              </a:rPr>
              <a:t> race </a:t>
            </a:r>
            <a:r>
              <a:rPr lang="en-US" sz="1200" b="1" dirty="0" err="1" smtClean="0">
                <a:solidFill>
                  <a:schemeClr val="bg2"/>
                </a:solidFill>
                <a:latin typeface="Calibri" pitchFamily="34" charset="0"/>
                <a:cs typeface="Calibri" pitchFamily="34" charset="0"/>
              </a:rPr>
              <a:t>élue</a:t>
            </a:r>
            <a:r>
              <a:rPr lang="en-US" sz="1200" b="1" dirty="0" smtClean="0">
                <a:solidFill>
                  <a:schemeClr val="bg2"/>
                </a:solidFill>
                <a:latin typeface="Calibri" pitchFamily="34" charset="0"/>
                <a:cs typeface="Calibri" pitchFamily="34" charset="0"/>
              </a:rPr>
              <a:t>,        un </a:t>
            </a:r>
            <a:r>
              <a:rPr lang="en-US" sz="1200" b="1" dirty="0" err="1" smtClean="0">
                <a:solidFill>
                  <a:schemeClr val="bg2"/>
                </a:solidFill>
                <a:latin typeface="Calibri" pitchFamily="34" charset="0"/>
                <a:cs typeface="Calibri" pitchFamily="34" charset="0"/>
              </a:rPr>
              <a:t>sacerdoce</a:t>
            </a:r>
            <a:r>
              <a:rPr lang="en-US" sz="1200" b="1" dirty="0" smtClean="0">
                <a:solidFill>
                  <a:schemeClr val="bg2"/>
                </a:solidFill>
                <a:latin typeface="Calibri" pitchFamily="34" charset="0"/>
                <a:cs typeface="Calibri" pitchFamily="34" charset="0"/>
              </a:rPr>
              <a:t> royal,         </a:t>
            </a:r>
            <a:r>
              <a:rPr lang="en-US" sz="1200" b="1" dirty="0" err="1" smtClean="0">
                <a:solidFill>
                  <a:schemeClr val="bg2"/>
                </a:solidFill>
                <a:latin typeface="Calibri" pitchFamily="34" charset="0"/>
                <a:cs typeface="Calibri" pitchFamily="34" charset="0"/>
              </a:rPr>
              <a:t>une</a:t>
            </a:r>
            <a:r>
              <a:rPr lang="en-US" sz="1200" b="1" dirty="0" smtClean="0">
                <a:solidFill>
                  <a:schemeClr val="bg2"/>
                </a:solidFill>
                <a:latin typeface="Calibri" pitchFamily="34" charset="0"/>
                <a:cs typeface="Calibri" pitchFamily="34" charset="0"/>
              </a:rPr>
              <a:t> nation </a:t>
            </a:r>
            <a:r>
              <a:rPr lang="en-US" sz="1200" b="1" dirty="0" err="1" smtClean="0">
                <a:solidFill>
                  <a:schemeClr val="bg2"/>
                </a:solidFill>
                <a:latin typeface="Calibri" pitchFamily="34" charset="0"/>
                <a:cs typeface="Calibri" pitchFamily="34" charset="0"/>
              </a:rPr>
              <a:t>sainte</a:t>
            </a:r>
            <a:r>
              <a:rPr lang="en-US" sz="1200" b="1" dirty="0" smtClean="0">
                <a:solidFill>
                  <a:schemeClr val="bg2"/>
                </a:solidFill>
                <a:latin typeface="Calibri" pitchFamily="34" charset="0"/>
                <a:cs typeface="Calibri" pitchFamily="34" charset="0"/>
              </a:rPr>
              <a:t>,       </a:t>
            </a:r>
          </a:p>
          <a:p>
            <a:pPr algn="ctr">
              <a:lnSpc>
                <a:spcPts val="1300"/>
              </a:lnSpc>
            </a:pPr>
            <a:r>
              <a:rPr lang="en-US" sz="1200" b="1" dirty="0" smtClean="0">
                <a:solidFill>
                  <a:schemeClr val="bg2"/>
                </a:solidFill>
                <a:latin typeface="Calibri" pitchFamily="34" charset="0"/>
                <a:cs typeface="Calibri" pitchFamily="34" charset="0"/>
              </a:rPr>
              <a:t>un </a:t>
            </a:r>
            <a:r>
              <a:rPr lang="en-US" sz="1200" b="1" dirty="0" err="1" smtClean="0">
                <a:solidFill>
                  <a:schemeClr val="bg2"/>
                </a:solidFill>
                <a:latin typeface="Calibri" pitchFamily="34" charset="0"/>
                <a:cs typeface="Calibri" pitchFamily="34" charset="0"/>
              </a:rPr>
              <a:t>peuple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acquis</a:t>
            </a:r>
            <a:r>
              <a:rPr lang="en-US" sz="1200" b="1" dirty="0" smtClean="0">
                <a:solidFill>
                  <a:schemeClr val="bg2"/>
                </a:solidFill>
                <a:latin typeface="Calibri" pitchFamily="34" charset="0"/>
                <a:cs typeface="Calibri" pitchFamily="34" charset="0"/>
              </a:rPr>
              <a:t>,                                                le </a:t>
            </a:r>
            <a:r>
              <a:rPr lang="en-US" sz="1200" b="1" dirty="0" err="1" smtClean="0">
                <a:solidFill>
                  <a:schemeClr val="bg2"/>
                </a:solidFill>
                <a:latin typeface="Calibri" pitchFamily="34" charset="0"/>
                <a:cs typeface="Calibri" pitchFamily="34" charset="0"/>
              </a:rPr>
              <a:t>peuple</a:t>
            </a:r>
            <a:r>
              <a:rPr lang="en-US" sz="1200" b="1" dirty="0" smtClean="0">
                <a:solidFill>
                  <a:schemeClr val="bg2"/>
                </a:solidFill>
                <a:latin typeface="Calibri" pitchFamily="34" charset="0"/>
                <a:cs typeface="Calibri" pitchFamily="34" charset="0"/>
              </a:rPr>
              <a:t> de </a:t>
            </a:r>
            <a:r>
              <a:rPr lang="en-US" sz="1200" b="1" dirty="0" err="1" smtClean="0">
                <a:solidFill>
                  <a:schemeClr val="bg2"/>
                </a:solidFill>
                <a:latin typeface="Calibri" pitchFamily="34" charset="0"/>
                <a:cs typeface="Calibri" pitchFamily="34" charset="0"/>
              </a:rPr>
              <a:t>Dieu</a:t>
            </a:r>
            <a:endParaRPr lang="en-US" sz="1200" b="1" dirty="0" smtClean="0">
              <a:solidFill>
                <a:schemeClr val="bg2"/>
              </a:solidFill>
              <a:latin typeface="Calibri" pitchFamily="34" charset="0"/>
              <a:cs typeface="Calibri" pitchFamily="34" charset="0"/>
            </a:endParaRPr>
          </a:p>
          <a:p>
            <a:pPr algn="ctr">
              <a:lnSpc>
                <a:spcPts val="1300"/>
              </a:lnSpc>
            </a:pPr>
            <a:r>
              <a:rPr lang="en-US" sz="1200" b="1" dirty="0" err="1" smtClean="0">
                <a:solidFill>
                  <a:schemeClr val="bg2"/>
                </a:solidFill>
                <a:latin typeface="Calibri" pitchFamily="34" charset="0"/>
                <a:cs typeface="Calibri" pitchFamily="34" charset="0"/>
              </a:rPr>
              <a:t>concitoyens</a:t>
            </a:r>
            <a:r>
              <a:rPr lang="en-US" sz="1200" b="1" dirty="0" smtClean="0">
                <a:solidFill>
                  <a:schemeClr val="bg2"/>
                </a:solidFill>
                <a:latin typeface="Calibri" pitchFamily="34" charset="0"/>
                <a:cs typeface="Calibri" pitchFamily="34" charset="0"/>
              </a:rPr>
              <a:t> des saints                         gens de la </a:t>
            </a:r>
            <a:r>
              <a:rPr lang="en-US" sz="1200" b="1" dirty="0" err="1" smtClean="0">
                <a:solidFill>
                  <a:schemeClr val="bg2"/>
                </a:solidFill>
                <a:latin typeface="Calibri" pitchFamily="34" charset="0"/>
                <a:cs typeface="Calibri" pitchFamily="34" charset="0"/>
              </a:rPr>
              <a:t>maison</a:t>
            </a:r>
            <a:r>
              <a:rPr lang="en-US" sz="1200" b="1" dirty="0" smtClean="0">
                <a:solidFill>
                  <a:schemeClr val="bg2"/>
                </a:solidFill>
                <a:latin typeface="Calibri" pitchFamily="34" charset="0"/>
                <a:cs typeface="Calibri" pitchFamily="34" charset="0"/>
              </a:rPr>
              <a:t> de </a:t>
            </a:r>
            <a:r>
              <a:rPr lang="en-US" sz="1200" b="1" dirty="0" err="1" smtClean="0">
                <a:solidFill>
                  <a:schemeClr val="bg2"/>
                </a:solidFill>
                <a:latin typeface="Calibri" pitchFamily="34" charset="0"/>
                <a:cs typeface="Calibri" pitchFamily="34" charset="0"/>
              </a:rPr>
              <a:t>Dieu</a:t>
            </a:r>
            <a:endParaRPr lang="en-US" sz="1200" b="1" dirty="0" smtClean="0">
              <a:solidFill>
                <a:schemeClr val="bg2"/>
              </a:solidFill>
              <a:latin typeface="Calibri" pitchFamily="34" charset="0"/>
              <a:cs typeface="Calibri" pitchFamily="34" charset="0"/>
            </a:endParaRPr>
          </a:p>
          <a:p>
            <a:pPr marL="0" marR="0" lvl="0" indent="0" algn="ctr" defTabSz="914400" rtl="0" eaLnBrk="1" fontAlgn="base" latinLnBrk="0" hangingPunct="1">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2"/>
                </a:solidFill>
                <a:effectLst/>
                <a:latin typeface="Calibri" pitchFamily="34" charset="0"/>
                <a:cs typeface="Calibri" pitchFamily="34" charset="0"/>
              </a:rPr>
              <a:t>       </a:t>
            </a:r>
          </a:p>
        </p:txBody>
      </p:sp>
      <p:sp>
        <p:nvSpPr>
          <p:cNvPr id="2050" name="Text Box 2"/>
          <p:cNvSpPr txBox="1">
            <a:spLocks noChangeArrowheads="1"/>
          </p:cNvSpPr>
          <p:nvPr/>
        </p:nvSpPr>
        <p:spPr bwMode="auto">
          <a:xfrm>
            <a:off x="838200" y="5329238"/>
            <a:ext cx="5112568" cy="11477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lnSpc>
                <a:spcPts val="1300"/>
              </a:lnSpc>
            </a:pPr>
            <a:r>
              <a:rPr lang="en-US" sz="1200" b="1" dirty="0" err="1" smtClean="0">
                <a:solidFill>
                  <a:schemeClr val="bg2"/>
                </a:solidFill>
                <a:latin typeface="Calibri" pitchFamily="34" charset="0"/>
                <a:cs typeface="Calibri" pitchFamily="34" charset="0"/>
              </a:rPr>
              <a:t>citoyenneté</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dans</a:t>
            </a:r>
            <a:r>
              <a:rPr lang="en-US" sz="1200" b="1" dirty="0" smtClean="0">
                <a:solidFill>
                  <a:schemeClr val="bg2"/>
                </a:solidFill>
                <a:latin typeface="Calibri" pitchFamily="34" charset="0"/>
                <a:cs typeface="Calibri" pitchFamily="34" charset="0"/>
              </a:rPr>
              <a:t> les </a:t>
            </a:r>
            <a:r>
              <a:rPr lang="en-US" sz="1200" b="1" dirty="0" err="1" smtClean="0">
                <a:solidFill>
                  <a:schemeClr val="bg2"/>
                </a:solidFill>
                <a:latin typeface="Calibri" pitchFamily="34" charset="0"/>
                <a:cs typeface="Calibri" pitchFamily="34" charset="0"/>
              </a:rPr>
              <a:t>cieux</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l'espérance</a:t>
            </a:r>
            <a:r>
              <a:rPr lang="en-US" sz="1200" b="1" dirty="0" smtClean="0">
                <a:solidFill>
                  <a:schemeClr val="bg2"/>
                </a:solidFill>
                <a:latin typeface="Calibri" pitchFamily="34" charset="0"/>
                <a:cs typeface="Calibri" pitchFamily="34" charset="0"/>
              </a:rPr>
              <a:t> de la </a:t>
            </a:r>
            <a:r>
              <a:rPr lang="en-US" sz="1200" b="1" dirty="0" err="1" smtClean="0">
                <a:solidFill>
                  <a:schemeClr val="bg2"/>
                </a:solidFill>
                <a:latin typeface="Calibri" pitchFamily="34" charset="0"/>
                <a:cs typeface="Calibri" pitchFamily="34" charset="0"/>
              </a:rPr>
              <a:t>gloire</a:t>
            </a:r>
            <a:r>
              <a:rPr lang="en-US" sz="1200" b="1" dirty="0" smtClean="0">
                <a:solidFill>
                  <a:schemeClr val="bg2"/>
                </a:solidFill>
                <a:latin typeface="Calibri" pitchFamily="34" charset="0"/>
                <a:cs typeface="Calibri" pitchFamily="34" charset="0"/>
              </a:rPr>
              <a:t>          </a:t>
            </a:r>
          </a:p>
          <a:p>
            <a:pPr algn="ctr">
              <a:lnSpc>
                <a:spcPts val="1300"/>
              </a:lnSpc>
            </a:pP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héritage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héritier</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cohéritier</a:t>
            </a:r>
            <a:r>
              <a:rPr lang="en-US" sz="1200" b="1" dirty="0" smtClean="0">
                <a:solidFill>
                  <a:schemeClr val="bg2"/>
                </a:solidFill>
                <a:latin typeface="Calibri" pitchFamily="34" charset="0"/>
                <a:cs typeface="Calibri" pitchFamily="34" charset="0"/>
              </a:rPr>
              <a:t>                               avec Christ à  mort</a:t>
            </a:r>
          </a:p>
          <a:p>
            <a:pPr algn="ctr">
              <a:lnSpc>
                <a:spcPts val="1300"/>
              </a:lnSpc>
            </a:pPr>
            <a:r>
              <a:rPr lang="en-US" sz="1200" b="1" dirty="0" smtClean="0">
                <a:solidFill>
                  <a:schemeClr val="bg2"/>
                </a:solidFill>
                <a:latin typeface="Calibri" pitchFamily="34" charset="0"/>
                <a:cs typeface="Calibri" pitchFamily="34" charset="0"/>
              </a:rPr>
              <a:t>la perfection en </a:t>
            </a:r>
            <a:r>
              <a:rPr lang="en-US" sz="1200" b="1" dirty="0" err="1" smtClean="0">
                <a:solidFill>
                  <a:schemeClr val="bg2"/>
                </a:solidFill>
                <a:latin typeface="Calibri" pitchFamily="34" charset="0"/>
                <a:cs typeface="Calibri" pitchFamily="34" charset="0"/>
              </a:rPr>
              <a:t>sa</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présence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glorifié</a:t>
            </a:r>
            <a:r>
              <a:rPr lang="en-US" sz="1200" b="1" dirty="0" smtClean="0">
                <a:solidFill>
                  <a:schemeClr val="bg2"/>
                </a:solidFill>
                <a:latin typeface="Calibri" pitchFamily="34" charset="0"/>
                <a:cs typeface="Calibri" pitchFamily="34" charset="0"/>
              </a:rPr>
              <a:t> pour </a:t>
            </a:r>
            <a:r>
              <a:rPr lang="en-US" sz="1200" b="1" dirty="0" err="1" smtClean="0">
                <a:solidFill>
                  <a:schemeClr val="bg2"/>
                </a:solidFill>
                <a:latin typeface="Calibri" pitchFamily="34" charset="0"/>
                <a:cs typeface="Calibri" pitchFamily="34" charset="0"/>
              </a:rPr>
              <a:t>ressembler</a:t>
            </a:r>
            <a:r>
              <a:rPr lang="en-US" sz="1200" b="1" dirty="0" smtClean="0">
                <a:solidFill>
                  <a:schemeClr val="bg2"/>
                </a:solidFill>
                <a:latin typeface="Calibri" pitchFamily="34" charset="0"/>
                <a:cs typeface="Calibri" pitchFamily="34" charset="0"/>
              </a:rPr>
              <a:t> à </a:t>
            </a:r>
            <a:r>
              <a:rPr lang="en-US" sz="1200" b="1" dirty="0" err="1" smtClean="0">
                <a:solidFill>
                  <a:schemeClr val="bg2"/>
                </a:solidFill>
                <a:latin typeface="Calibri" pitchFamily="34" charset="0"/>
                <a:cs typeface="Calibri" pitchFamily="34" charset="0"/>
              </a:rPr>
              <a:t>Jésus</a:t>
            </a:r>
            <a:endParaRPr lang="en-US" sz="1200" b="1" dirty="0" smtClean="0">
              <a:solidFill>
                <a:schemeClr val="bg2"/>
              </a:solidFill>
              <a:latin typeface="Calibri" pitchFamily="34" charset="0"/>
              <a:cs typeface="Calibri" pitchFamily="34" charset="0"/>
            </a:endParaRPr>
          </a:p>
          <a:p>
            <a:pPr algn="ctr">
              <a:lnSpc>
                <a:spcPts val="1300"/>
              </a:lnSpc>
            </a:pPr>
            <a:r>
              <a:rPr lang="en-US" sz="1200" b="1" dirty="0" err="1" smtClean="0">
                <a:solidFill>
                  <a:schemeClr val="bg2"/>
                </a:solidFill>
                <a:latin typeface="Calibri" pitchFamily="34" charset="0"/>
                <a:cs typeface="Calibri" pitchFamily="34" charset="0"/>
              </a:rPr>
              <a:t>dans</a:t>
            </a:r>
            <a:r>
              <a:rPr lang="en-US" sz="1200" b="1" dirty="0" smtClean="0">
                <a:solidFill>
                  <a:schemeClr val="bg2"/>
                </a:solidFill>
                <a:latin typeface="Calibri" pitchFamily="34" charset="0"/>
                <a:cs typeface="Calibri" pitchFamily="34" charset="0"/>
              </a:rPr>
              <a:t> le </a:t>
            </a:r>
            <a:r>
              <a:rPr lang="en-US" sz="1200" b="1" dirty="0" err="1" smtClean="0">
                <a:solidFill>
                  <a:schemeClr val="bg2"/>
                </a:solidFill>
                <a:latin typeface="Calibri" pitchFamily="34" charset="0"/>
                <a:cs typeface="Calibri" pitchFamily="34" charset="0"/>
              </a:rPr>
              <a:t>royaume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céleste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entrer</a:t>
            </a:r>
            <a:r>
              <a:rPr lang="en-US" sz="1200" b="1" dirty="0" smtClean="0">
                <a:solidFill>
                  <a:schemeClr val="bg2"/>
                </a:solidFill>
                <a:latin typeface="Calibri" pitchFamily="34" charset="0"/>
                <a:cs typeface="Calibri" pitchFamily="34" charset="0"/>
              </a:rPr>
              <a:t> joie du Seigneur</a:t>
            </a:r>
          </a:p>
          <a:p>
            <a:pPr algn="ctr">
              <a:lnSpc>
                <a:spcPts val="1300"/>
              </a:lnSpc>
            </a:pPr>
            <a:r>
              <a:rPr lang="en-US" sz="1200" b="1" dirty="0" err="1" smtClean="0">
                <a:solidFill>
                  <a:schemeClr val="bg2"/>
                </a:solidFill>
                <a:latin typeface="Calibri" pitchFamily="34" charset="0"/>
                <a:cs typeface="Calibri" pitchFamily="34" charset="0"/>
              </a:rPr>
              <a:t>délivré</a:t>
            </a:r>
            <a:r>
              <a:rPr lang="en-US" sz="1200" b="1" dirty="0" smtClean="0">
                <a:solidFill>
                  <a:schemeClr val="bg2"/>
                </a:solidFill>
                <a:latin typeface="Calibri" pitchFamily="34" charset="0"/>
                <a:cs typeface="Calibri" pitchFamily="34" charset="0"/>
              </a:rPr>
              <a:t> de la </a:t>
            </a:r>
            <a:r>
              <a:rPr lang="en-US" sz="1200" b="1" dirty="0" err="1" smtClean="0">
                <a:solidFill>
                  <a:schemeClr val="bg2"/>
                </a:solidFill>
                <a:latin typeface="Calibri" pitchFamily="34" charset="0"/>
                <a:cs typeface="Calibri" pitchFamily="34" charset="0"/>
              </a:rPr>
              <a:t>colère</a:t>
            </a:r>
            <a:r>
              <a:rPr lang="en-US" sz="1200" b="1" dirty="0" smtClean="0">
                <a:solidFill>
                  <a:schemeClr val="bg2"/>
                </a:solidFill>
                <a:latin typeface="Calibri" pitchFamily="34" charset="0"/>
                <a:cs typeface="Calibri" pitchFamily="34" charset="0"/>
              </a:rPr>
              <a:t> à </a:t>
            </a:r>
            <a:r>
              <a:rPr lang="en-US" sz="1200" b="1" dirty="0" err="1" smtClean="0">
                <a:solidFill>
                  <a:schemeClr val="bg2"/>
                </a:solidFill>
                <a:latin typeface="Calibri" pitchFamily="34" charset="0"/>
                <a:cs typeface="Calibri" pitchFamily="34" charset="0"/>
              </a:rPr>
              <a:t>venir</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sa</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bonne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œuvre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rendu</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parfaite</a:t>
            </a:r>
            <a:endParaRPr lang="en-US" sz="1200" b="1" dirty="0" smtClean="0">
              <a:solidFill>
                <a:schemeClr val="bg2"/>
              </a:solidFill>
              <a:latin typeface="Calibri" pitchFamily="34" charset="0"/>
              <a:cs typeface="Calibri" pitchFamily="34" charset="0"/>
            </a:endParaRPr>
          </a:p>
          <a:p>
            <a:pPr algn="ctr">
              <a:lnSpc>
                <a:spcPts val="1300"/>
              </a:lnSpc>
            </a:pPr>
            <a:r>
              <a:rPr lang="en-US" sz="1200" b="1" dirty="0" smtClean="0">
                <a:solidFill>
                  <a:schemeClr val="bg2"/>
                </a:solidFill>
                <a:latin typeface="Calibri" pitchFamily="34" charset="0"/>
                <a:cs typeface="Calibri" pitchFamily="34" charset="0"/>
              </a:rPr>
              <a:t>corps de </a:t>
            </a:r>
            <a:r>
              <a:rPr lang="en-US" sz="1200" b="1" dirty="0" err="1" smtClean="0">
                <a:solidFill>
                  <a:schemeClr val="bg2"/>
                </a:solidFill>
                <a:latin typeface="Calibri" pitchFamily="34" charset="0"/>
                <a:cs typeface="Calibri" pitchFamily="34" charset="0"/>
              </a:rPr>
              <a:t>résurrection</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comme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Jésus</a:t>
            </a:r>
            <a:r>
              <a:rPr lang="en-US" sz="1200" b="1" dirty="0" smtClean="0">
                <a:solidFill>
                  <a:schemeClr val="bg2"/>
                </a:solidFill>
                <a:latin typeface="Calibri" pitchFamily="34" charset="0"/>
                <a:cs typeface="Calibri" pitchFamily="34" charset="0"/>
              </a:rPr>
              <a:t>                marriage de </a:t>
            </a:r>
            <a:r>
              <a:rPr lang="en-US" sz="1200" b="1" dirty="0" err="1" smtClean="0">
                <a:solidFill>
                  <a:schemeClr val="bg2"/>
                </a:solidFill>
                <a:latin typeface="Calibri" pitchFamily="34" charset="0"/>
                <a:cs typeface="Calibri" pitchFamily="34" charset="0"/>
              </a:rPr>
              <a:t>l'Agneau</a:t>
            </a:r>
            <a:endParaRPr lang="en-US" sz="1200" b="1" dirty="0" smtClean="0">
              <a:solidFill>
                <a:schemeClr val="bg2"/>
              </a:solidFill>
              <a:latin typeface="Calibri" pitchFamily="34" charset="0"/>
              <a:cs typeface="Calibri" pitchFamily="34" charset="0"/>
            </a:endParaRPr>
          </a:p>
          <a:p>
            <a:pPr algn="ctr">
              <a:lnSpc>
                <a:spcPts val="1300"/>
              </a:lnSpc>
            </a:pPr>
            <a:r>
              <a:rPr lang="en-US" sz="1200" b="1" dirty="0" err="1" smtClean="0">
                <a:solidFill>
                  <a:schemeClr val="bg2"/>
                </a:solidFill>
                <a:latin typeface="Calibri" pitchFamily="34" charset="0"/>
                <a:cs typeface="Calibri" pitchFamily="34" charset="0"/>
              </a:rPr>
              <a:t>toute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larme</a:t>
            </a:r>
            <a:r>
              <a:rPr lang="en-US" sz="1200" b="1" dirty="0" smtClean="0">
                <a:solidFill>
                  <a:schemeClr val="bg2"/>
                </a:solidFill>
                <a:latin typeface="Calibri" pitchFamily="34" charset="0"/>
                <a:cs typeface="Calibri" pitchFamily="34" charset="0"/>
              </a:rPr>
              <a:t> de </a:t>
            </a:r>
            <a:r>
              <a:rPr lang="en-US" sz="1200" b="1" dirty="0" err="1" smtClean="0">
                <a:solidFill>
                  <a:schemeClr val="bg2"/>
                </a:solidFill>
                <a:latin typeface="Calibri" pitchFamily="34" charset="0"/>
                <a:cs typeface="Calibri" pitchFamily="34" charset="0"/>
              </a:rPr>
              <a:t>nos</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yeux</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essuyée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voir</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sa</a:t>
            </a:r>
            <a:r>
              <a:rPr lang="en-US" sz="1200" b="1" dirty="0" smtClean="0">
                <a:solidFill>
                  <a:schemeClr val="bg2"/>
                </a:solidFill>
                <a:latin typeface="Calibri" pitchFamily="34" charset="0"/>
                <a:cs typeface="Calibri" pitchFamily="34" charset="0"/>
              </a:rPr>
              <a:t> face</a:t>
            </a:r>
          </a:p>
          <a:p>
            <a:pPr algn="ctr">
              <a:lnSpc>
                <a:spcPts val="1300"/>
              </a:lnSpc>
            </a:pPr>
            <a:r>
              <a:rPr lang="en-US" sz="1200" b="1" dirty="0" err="1" smtClean="0">
                <a:solidFill>
                  <a:schemeClr val="bg2"/>
                </a:solidFill>
                <a:latin typeface="Calibri" pitchFamily="34" charset="0"/>
                <a:cs typeface="Calibri" pitchFamily="34" charset="0"/>
              </a:rPr>
              <a:t>règne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éternellement</a:t>
            </a:r>
            <a:r>
              <a:rPr lang="en-US" sz="1200" b="1" dirty="0" smtClean="0">
                <a:solidFill>
                  <a:schemeClr val="bg2"/>
                </a:solidFill>
                <a:latin typeface="Calibri" pitchFamily="34" charset="0"/>
                <a:cs typeface="Calibri" pitchFamily="34" charset="0"/>
              </a:rPr>
              <a:t>        </a:t>
            </a:r>
            <a:r>
              <a:rPr lang="fr-CA" sz="1200" b="1" dirty="0" smtClean="0">
                <a:solidFill>
                  <a:schemeClr val="bg2"/>
                </a:solidFill>
                <a:latin typeface="Calibri" pitchFamily="34" charset="0"/>
                <a:cs typeface="Calibri" pitchFamily="34" charset="0"/>
              </a:rPr>
              <a:t>aimé et sauvé       dans</a:t>
            </a:r>
            <a:r>
              <a:rPr lang="en-US" sz="1200" b="1" dirty="0" smtClean="0">
                <a:solidFill>
                  <a:schemeClr val="bg2"/>
                </a:solidFill>
                <a:latin typeface="Calibri" pitchFamily="34" charset="0"/>
                <a:cs typeface="Calibri" pitchFamily="34" charset="0"/>
              </a:rPr>
              <a:t> la nouvelle alliance</a:t>
            </a:r>
            <a:endParaRPr kumimoji="0" lang="en-US" sz="1200" b="1" i="0" u="none" strike="noStrike" cap="none" normalizeH="0" baseline="0" dirty="0" smtClean="0">
              <a:ln>
                <a:noFill/>
              </a:ln>
              <a:solidFill>
                <a:schemeClr val="bg2"/>
              </a:solidFill>
              <a:effectLst/>
              <a:latin typeface="Calibri" pitchFamily="34" charset="0"/>
              <a:cs typeface="Calibri" pitchFamily="34" charset="0"/>
            </a:endParaRPr>
          </a:p>
        </p:txBody>
      </p:sp>
      <p:sp>
        <p:nvSpPr>
          <p:cNvPr id="2052" name="Text Box 4"/>
          <p:cNvSpPr txBox="1">
            <a:spLocks noChangeArrowheads="1"/>
          </p:cNvSpPr>
          <p:nvPr/>
        </p:nvSpPr>
        <p:spPr bwMode="auto">
          <a:xfrm>
            <a:off x="0" y="1371600"/>
            <a:ext cx="6934200" cy="17145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nSpc>
                <a:spcPts val="1300"/>
              </a:lnSpc>
            </a:pPr>
            <a:r>
              <a:rPr lang="en-US" sz="1200" b="1" spc="-20" dirty="0" smtClean="0">
                <a:solidFill>
                  <a:schemeClr val="bg2"/>
                </a:solidFill>
                <a:latin typeface="Calibri" pitchFamily="34" charset="0"/>
                <a:cs typeface="Calibri" pitchFamily="34" charset="0"/>
              </a:rPr>
              <a:t>en Christ et Christ en nous  en </a:t>
            </a:r>
            <a:r>
              <a:rPr lang="en-US" sz="1200" b="1" spc="-20" dirty="0" err="1" smtClean="0">
                <a:solidFill>
                  <a:schemeClr val="bg2"/>
                </a:solidFill>
                <a:latin typeface="Calibri" pitchFamily="34" charset="0"/>
                <a:cs typeface="Calibri" pitchFamily="34" charset="0"/>
              </a:rPr>
              <a:t>l’Esprit</a:t>
            </a:r>
            <a:r>
              <a:rPr lang="en-US" sz="1200" b="1" spc="-20" dirty="0" smtClean="0">
                <a:solidFill>
                  <a:schemeClr val="bg2"/>
                </a:solidFill>
                <a:latin typeface="Calibri" pitchFamily="34" charset="0"/>
                <a:cs typeface="Calibri" pitchFamily="34" charset="0"/>
              </a:rPr>
              <a:t> Saint et </a:t>
            </a:r>
            <a:r>
              <a:rPr lang="en-US" sz="1200" b="1" spc="-20" dirty="0" err="1" smtClean="0">
                <a:solidFill>
                  <a:schemeClr val="bg2"/>
                </a:solidFill>
                <a:latin typeface="Calibri" pitchFamily="34" charset="0"/>
                <a:cs typeface="Calibri" pitchFamily="34" charset="0"/>
              </a:rPr>
              <a:t>L’Esprit</a:t>
            </a:r>
            <a:r>
              <a:rPr lang="en-US" sz="1200" b="1" spc="-20" dirty="0" smtClean="0">
                <a:solidFill>
                  <a:schemeClr val="bg2"/>
                </a:solidFill>
                <a:latin typeface="Calibri" pitchFamily="34" charset="0"/>
                <a:cs typeface="Calibri" pitchFamily="34" charset="0"/>
              </a:rPr>
              <a:t> en nous, le temple de </a:t>
            </a:r>
            <a:r>
              <a:rPr lang="en-US" sz="1200" b="1" spc="-20" dirty="0" err="1" smtClean="0">
                <a:solidFill>
                  <a:schemeClr val="bg2"/>
                </a:solidFill>
                <a:latin typeface="Calibri" pitchFamily="34" charset="0"/>
                <a:cs typeface="Calibri" pitchFamily="34" charset="0"/>
              </a:rPr>
              <a:t>Dieu</a:t>
            </a:r>
            <a:r>
              <a:rPr lang="en-US" sz="1200" b="1" spc="-20" dirty="0" smtClean="0">
                <a:solidFill>
                  <a:schemeClr val="bg2"/>
                </a:solidFill>
                <a:latin typeface="Calibri" pitchFamily="34" charset="0"/>
                <a:cs typeface="Calibri" pitchFamily="34" charset="0"/>
              </a:rPr>
              <a:t>  en le </a:t>
            </a:r>
            <a:r>
              <a:rPr lang="en-US" sz="1200" b="1" spc="-20" dirty="0" err="1" smtClean="0">
                <a:solidFill>
                  <a:schemeClr val="bg2"/>
                </a:solidFill>
                <a:latin typeface="Calibri" pitchFamily="34" charset="0"/>
                <a:cs typeface="Calibri" pitchFamily="34" charset="0"/>
              </a:rPr>
              <a:t>Père</a:t>
            </a:r>
            <a:r>
              <a:rPr lang="en-US" sz="1200" b="1" spc="-20" dirty="0" smtClean="0">
                <a:solidFill>
                  <a:schemeClr val="bg2"/>
                </a:solidFill>
                <a:latin typeface="Calibri" pitchFamily="34" charset="0"/>
                <a:cs typeface="Calibri" pitchFamily="34" charset="0"/>
              </a:rPr>
              <a:t> et le </a:t>
            </a:r>
            <a:r>
              <a:rPr lang="en-US" sz="1200" b="1" spc="-20" dirty="0" err="1" smtClean="0">
                <a:solidFill>
                  <a:schemeClr val="bg2"/>
                </a:solidFill>
                <a:latin typeface="Calibri" pitchFamily="34" charset="0"/>
                <a:cs typeface="Calibri" pitchFamily="34" charset="0"/>
              </a:rPr>
              <a:t>Père</a:t>
            </a:r>
            <a:r>
              <a:rPr lang="en-US" sz="1200" b="1" spc="-20" dirty="0" smtClean="0">
                <a:solidFill>
                  <a:schemeClr val="bg2"/>
                </a:solidFill>
                <a:latin typeface="Calibri" pitchFamily="34" charset="0"/>
                <a:cs typeface="Calibri" pitchFamily="34" charset="0"/>
              </a:rPr>
              <a:t> en nous</a:t>
            </a:r>
          </a:p>
          <a:p>
            <a:pPr>
              <a:lnSpc>
                <a:spcPts val="1300"/>
              </a:lnSpc>
            </a:pPr>
            <a:r>
              <a:rPr lang="en-US" sz="1200" b="1" dirty="0" err="1" smtClean="0">
                <a:solidFill>
                  <a:schemeClr val="bg2"/>
                </a:solidFill>
                <a:latin typeface="Calibri" pitchFamily="34" charset="0"/>
                <a:cs typeface="Calibri" pitchFamily="34" charset="0"/>
              </a:rPr>
              <a:t>immergé</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dans</a:t>
            </a:r>
            <a:r>
              <a:rPr lang="en-US" sz="1200" b="1" dirty="0" smtClean="0">
                <a:solidFill>
                  <a:schemeClr val="bg2"/>
                </a:solidFill>
                <a:latin typeface="Calibri" pitchFamily="34" charset="0"/>
                <a:cs typeface="Calibri" pitchFamily="34" charset="0"/>
              </a:rPr>
              <a:t> le </a:t>
            </a:r>
            <a:r>
              <a:rPr lang="en-US" sz="1200" b="1" dirty="0" err="1" smtClean="0">
                <a:solidFill>
                  <a:schemeClr val="bg2"/>
                </a:solidFill>
                <a:latin typeface="Calibri" pitchFamily="34" charset="0"/>
                <a:cs typeface="Calibri" pitchFamily="34" charset="0"/>
              </a:rPr>
              <a:t>Père</a:t>
            </a:r>
            <a:r>
              <a:rPr lang="en-US" sz="1200" b="1" dirty="0" smtClean="0">
                <a:solidFill>
                  <a:schemeClr val="bg2"/>
                </a:solidFill>
                <a:latin typeface="Calibri" pitchFamily="34" charset="0"/>
                <a:cs typeface="Calibri" pitchFamily="34" charset="0"/>
              </a:rPr>
              <a:t>, le </a:t>
            </a:r>
            <a:r>
              <a:rPr lang="en-US" sz="1200" b="1" dirty="0" err="1" smtClean="0">
                <a:solidFill>
                  <a:schemeClr val="bg2"/>
                </a:solidFill>
                <a:latin typeface="Calibri" pitchFamily="34" charset="0"/>
                <a:cs typeface="Calibri" pitchFamily="34" charset="0"/>
              </a:rPr>
              <a:t>Fils</a:t>
            </a:r>
            <a:r>
              <a:rPr lang="en-US" sz="1200" b="1" dirty="0" smtClean="0">
                <a:solidFill>
                  <a:schemeClr val="bg2"/>
                </a:solidFill>
                <a:latin typeface="Calibri" pitchFamily="34" charset="0"/>
                <a:cs typeface="Calibri" pitchFamily="34" charset="0"/>
              </a:rPr>
              <a:t> et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communion avec le </a:t>
            </a:r>
            <a:r>
              <a:rPr lang="en-US" sz="1200" b="1" dirty="0" err="1" smtClean="0">
                <a:solidFill>
                  <a:schemeClr val="bg2"/>
                </a:solidFill>
                <a:latin typeface="Calibri" pitchFamily="34" charset="0"/>
                <a:cs typeface="Calibri" pitchFamily="34" charset="0"/>
              </a:rPr>
              <a:t>Père</a:t>
            </a:r>
            <a:r>
              <a:rPr lang="en-US" sz="1200" b="1" dirty="0" smtClean="0">
                <a:solidFill>
                  <a:schemeClr val="bg2"/>
                </a:solidFill>
                <a:latin typeface="Calibri" pitchFamily="34" charset="0"/>
                <a:cs typeface="Calibri" pitchFamily="34" charset="0"/>
              </a:rPr>
              <a:t>, le </a:t>
            </a:r>
            <a:r>
              <a:rPr lang="en-US" sz="1200" b="1" dirty="0" err="1" smtClean="0">
                <a:solidFill>
                  <a:schemeClr val="bg2"/>
                </a:solidFill>
                <a:latin typeface="Calibri" pitchFamily="34" charset="0"/>
                <a:cs typeface="Calibri" pitchFamily="34" charset="0"/>
              </a:rPr>
              <a:t>Fils</a:t>
            </a:r>
            <a:r>
              <a:rPr lang="en-US" sz="1200" b="1" dirty="0" smtClean="0">
                <a:solidFill>
                  <a:schemeClr val="bg2"/>
                </a:solidFill>
                <a:latin typeface="Calibri" pitchFamily="34" charset="0"/>
                <a:cs typeface="Calibri" pitchFamily="34" charset="0"/>
              </a:rPr>
              <a:t> et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et </a:t>
            </a:r>
            <a:r>
              <a:rPr lang="en-US" sz="1200" b="1" dirty="0" err="1" smtClean="0">
                <a:solidFill>
                  <a:schemeClr val="bg2"/>
                </a:solidFill>
                <a:latin typeface="Calibri" pitchFamily="34" charset="0"/>
                <a:cs typeface="Calibri" pitchFamily="34" charset="0"/>
              </a:rPr>
              <a:t>ils</a:t>
            </a:r>
            <a:r>
              <a:rPr lang="en-US" sz="1200" b="1" dirty="0" smtClean="0">
                <a:solidFill>
                  <a:schemeClr val="bg2"/>
                </a:solidFill>
                <a:latin typeface="Calibri" pitchFamily="34" charset="0"/>
                <a:cs typeface="Calibri" pitchFamily="34" charset="0"/>
              </a:rPr>
              <a:t> avec nous   </a:t>
            </a:r>
          </a:p>
          <a:p>
            <a:pPr>
              <a:lnSpc>
                <a:spcPts val="1300"/>
              </a:lnSpc>
            </a:pPr>
            <a:r>
              <a:rPr lang="en-US" sz="1200" b="1" dirty="0" err="1" smtClean="0">
                <a:solidFill>
                  <a:schemeClr val="bg2"/>
                </a:solidFill>
                <a:latin typeface="Calibri" pitchFamily="34" charset="0"/>
                <a:cs typeface="Calibri" pitchFamily="34" charset="0"/>
              </a:rPr>
              <a:t>accès</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prières</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exaucées</a:t>
            </a:r>
            <a:r>
              <a:rPr lang="en-US" sz="1200" b="1" dirty="0" smtClean="0">
                <a:solidFill>
                  <a:schemeClr val="bg2"/>
                </a:solidFill>
                <a:latin typeface="Calibri" pitchFamily="34" charset="0"/>
                <a:cs typeface="Calibri" pitchFamily="34" charset="0"/>
              </a:rPr>
              <a:t> au nom de </a:t>
            </a:r>
            <a:r>
              <a:rPr lang="en-US" sz="1200" b="1" dirty="0" err="1" smtClean="0">
                <a:solidFill>
                  <a:schemeClr val="bg2"/>
                </a:solidFill>
                <a:latin typeface="Calibri" pitchFamily="34" charset="0"/>
                <a:cs typeface="Calibri" pitchFamily="34" charset="0"/>
              </a:rPr>
              <a:t>Jésus</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miséricorde</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grâce</a:t>
            </a:r>
            <a:r>
              <a:rPr lang="en-US" sz="1200" b="1" dirty="0" smtClean="0">
                <a:solidFill>
                  <a:schemeClr val="bg2"/>
                </a:solidFill>
                <a:latin typeface="Calibri" pitchFamily="34" charset="0"/>
                <a:cs typeface="Calibri" pitchFamily="34" charset="0"/>
              </a:rPr>
              <a:t> et </a:t>
            </a:r>
            <a:r>
              <a:rPr lang="en-US" sz="1200" b="1" dirty="0" err="1" smtClean="0">
                <a:solidFill>
                  <a:schemeClr val="bg2"/>
                </a:solidFill>
                <a:latin typeface="Calibri" pitchFamily="34" charset="0"/>
                <a:cs typeface="Calibri" pitchFamily="34" charset="0"/>
              </a:rPr>
              <a:t>secours</a:t>
            </a:r>
            <a:r>
              <a:rPr lang="en-US" sz="1200" b="1" dirty="0" smtClean="0">
                <a:solidFill>
                  <a:schemeClr val="bg2"/>
                </a:solidFill>
                <a:latin typeface="Calibri" pitchFamily="34" charset="0"/>
                <a:cs typeface="Calibri" pitchFamily="34" charset="0"/>
              </a:rPr>
              <a:t> au </a:t>
            </a:r>
            <a:r>
              <a:rPr lang="en-US" sz="1200" b="1" dirty="0" err="1" smtClean="0">
                <a:solidFill>
                  <a:schemeClr val="bg2"/>
                </a:solidFill>
                <a:latin typeface="Calibri" pitchFamily="34" charset="0"/>
                <a:cs typeface="Calibri" pitchFamily="34" charset="0"/>
              </a:rPr>
              <a:t>trône</a:t>
            </a:r>
            <a:r>
              <a:rPr lang="en-US" sz="1200" b="1" dirty="0" smtClean="0">
                <a:solidFill>
                  <a:schemeClr val="bg2"/>
                </a:solidFill>
                <a:latin typeface="Calibri" pitchFamily="34" charset="0"/>
                <a:cs typeface="Calibri" pitchFamily="34" charset="0"/>
              </a:rPr>
              <a:t> de </a:t>
            </a:r>
            <a:r>
              <a:rPr lang="en-US" sz="1200" b="1" dirty="0" err="1" smtClean="0">
                <a:solidFill>
                  <a:schemeClr val="bg2"/>
                </a:solidFill>
                <a:latin typeface="Calibri" pitchFamily="34" charset="0"/>
                <a:cs typeface="Calibri" pitchFamily="34" charset="0"/>
              </a:rPr>
              <a:t>grâce</a:t>
            </a:r>
            <a:r>
              <a:rPr lang="en-US" sz="1200" b="1" dirty="0" smtClean="0">
                <a:solidFill>
                  <a:schemeClr val="bg2"/>
                </a:solidFill>
                <a:latin typeface="Calibri" pitchFamily="34" charset="0"/>
                <a:cs typeface="Calibri" pitchFamily="34" charset="0"/>
              </a:rPr>
              <a:t> de </a:t>
            </a:r>
            <a:r>
              <a:rPr lang="en-US" sz="1200" b="1" dirty="0" err="1" smtClean="0">
                <a:solidFill>
                  <a:schemeClr val="bg2"/>
                </a:solidFill>
                <a:latin typeface="Calibri" pitchFamily="34" charset="0"/>
                <a:cs typeface="Calibri" pitchFamily="34" charset="0"/>
              </a:rPr>
              <a:t>Dieu</a:t>
            </a:r>
            <a:endParaRPr lang="en-US" sz="1200" b="1" dirty="0" smtClean="0">
              <a:solidFill>
                <a:schemeClr val="bg2"/>
              </a:solidFill>
              <a:latin typeface="Calibri" pitchFamily="34" charset="0"/>
              <a:cs typeface="Calibri" pitchFamily="34" charset="0"/>
            </a:endParaRPr>
          </a:p>
          <a:p>
            <a:pPr>
              <a:lnSpc>
                <a:spcPts val="1300"/>
              </a:lnSpc>
            </a:pPr>
            <a:r>
              <a:rPr lang="en-US" sz="1200" b="1" dirty="0" smtClean="0">
                <a:solidFill>
                  <a:schemeClr val="bg2"/>
                </a:solidFill>
                <a:latin typeface="Calibri" pitchFamily="34" charset="0"/>
                <a:cs typeface="Calibri" pitchFamily="34" charset="0"/>
              </a:rPr>
              <a:t>tout </a:t>
            </a:r>
            <a:r>
              <a:rPr lang="en-US" sz="1200" b="1" dirty="0" err="1" smtClean="0">
                <a:solidFill>
                  <a:schemeClr val="bg2"/>
                </a:solidFill>
                <a:latin typeface="Calibri" pitchFamily="34" charset="0"/>
                <a:cs typeface="Calibri" pitchFamily="34" charset="0"/>
              </a:rPr>
              <a:t>besoin</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comblé</a:t>
            </a:r>
            <a:r>
              <a:rPr lang="en-US" sz="1200" b="1" dirty="0" smtClean="0">
                <a:solidFill>
                  <a:schemeClr val="bg2"/>
                </a:solidFill>
                <a:latin typeface="Calibri" pitchFamily="34" charset="0"/>
                <a:cs typeface="Calibri" pitchFamily="34" charset="0"/>
              </a:rPr>
              <a:t>                    </a:t>
            </a:r>
            <a:r>
              <a:rPr lang="fr-CA" sz="1200" b="1" dirty="0" smtClean="0">
                <a:solidFill>
                  <a:schemeClr val="bg2"/>
                </a:solidFill>
                <a:latin typeface="Calibri" pitchFamily="34" charset="0"/>
                <a:cs typeface="Calibri" pitchFamily="34" charset="0"/>
              </a:rPr>
              <a:t>l’Esprit prie pour nous et nous aide à prier par l’Esprit avec la parole de Dieu </a:t>
            </a:r>
            <a:endParaRPr lang="en-US" sz="1200" b="1" dirty="0" smtClean="0">
              <a:solidFill>
                <a:schemeClr val="bg2"/>
              </a:solidFill>
              <a:latin typeface="Calibri" pitchFamily="34" charset="0"/>
              <a:cs typeface="Calibri" pitchFamily="34" charset="0"/>
            </a:endParaRPr>
          </a:p>
          <a:p>
            <a:pPr>
              <a:lnSpc>
                <a:spcPts val="1300"/>
              </a:lnSpc>
            </a:pPr>
            <a:r>
              <a:rPr lang="fr-FR" sz="1200" b="1" dirty="0" smtClean="0">
                <a:solidFill>
                  <a:schemeClr val="bg2"/>
                </a:solidFill>
                <a:latin typeface="Calibri" pitchFamily="34" charset="0"/>
                <a:cs typeface="Calibri" pitchFamily="34" charset="0"/>
              </a:rPr>
              <a:t>notre Souverain Sacrificateur  intercède  pour nous  en tant que notre seul  médiateur et rançon pour tous</a:t>
            </a:r>
          </a:p>
          <a:p>
            <a:pPr>
              <a:lnSpc>
                <a:spcPts val="1300"/>
              </a:lnSpc>
            </a:pPr>
            <a:r>
              <a:rPr lang="fr-FR" sz="1200" b="1" dirty="0" smtClean="0">
                <a:solidFill>
                  <a:schemeClr val="bg2"/>
                </a:solidFill>
                <a:latin typeface="Calibri" pitchFamily="34" charset="0"/>
                <a:cs typeface="Calibri" pitchFamily="34" charset="0"/>
              </a:rPr>
              <a:t>notre Souverain Sacrificateur  est notre avocat  avec sa seul propitiation pour nos péchés en notre défense</a:t>
            </a:r>
            <a:endParaRPr lang="fr-CA" sz="1200" b="1" dirty="0" smtClean="0">
              <a:solidFill>
                <a:schemeClr val="bg2"/>
              </a:solidFill>
              <a:latin typeface="Calibri" pitchFamily="34" charset="0"/>
              <a:cs typeface="Calibri" pitchFamily="34" charset="0"/>
            </a:endParaRPr>
          </a:p>
          <a:p>
            <a:pPr algn="ctr">
              <a:lnSpc>
                <a:spcPts val="1300"/>
              </a:lnSpc>
            </a:pPr>
            <a:r>
              <a:rPr lang="en-US" sz="1200" b="1" dirty="0" err="1" smtClean="0">
                <a:solidFill>
                  <a:schemeClr val="bg2"/>
                </a:solidFill>
                <a:latin typeface="Calibri" pitchFamily="34" charset="0"/>
                <a:cs typeface="Calibri" pitchFamily="34" charset="0"/>
              </a:rPr>
              <a:t>i</a:t>
            </a:r>
            <a:r>
              <a:rPr lang="en-US" sz="1200" b="1" dirty="0" err="1" smtClean="0">
                <a:latin typeface="Calibri" pitchFamily="34" charset="0"/>
                <a:cs typeface="Calibri" pitchFamily="34" charset="0"/>
              </a:rPr>
              <a:t>mmergé</a:t>
            </a:r>
            <a:r>
              <a:rPr lang="en-US" sz="1200" b="1" dirty="0" smtClean="0">
                <a:latin typeface="Calibri" pitchFamily="34" charset="0"/>
                <a:cs typeface="Calibri" pitchFamily="34" charset="0"/>
              </a:rPr>
              <a:t>      et      </a:t>
            </a:r>
            <a:r>
              <a:rPr lang="en-US" sz="1200" b="1" dirty="0" err="1" smtClean="0">
                <a:latin typeface="Calibri" pitchFamily="34" charset="0"/>
                <a:cs typeface="Calibri" pitchFamily="34" charset="0"/>
              </a:rPr>
              <a:t>une</a:t>
            </a:r>
            <a:r>
              <a:rPr lang="en-US" sz="1200" b="1" dirty="0" smtClean="0">
                <a:latin typeface="Calibri" pitchFamily="34" charset="0"/>
                <a:cs typeface="Calibri" pitchFamily="34" charset="0"/>
              </a:rPr>
              <a:t>      </a:t>
            </a:r>
            <a:r>
              <a:rPr lang="fr-FR" sz="1200" b="1" dirty="0" smtClean="0">
                <a:latin typeface="Calibri" pitchFamily="34" charset="0"/>
                <a:cs typeface="Calibri" pitchFamily="34" charset="0"/>
              </a:rPr>
              <a:t>même      plante      </a:t>
            </a:r>
            <a:r>
              <a:rPr lang="en-US" sz="1200" b="1" dirty="0" smtClean="0">
                <a:latin typeface="Calibri" pitchFamily="34" charset="0"/>
                <a:cs typeface="Calibri" pitchFamily="34" charset="0"/>
              </a:rPr>
              <a:t>avec      Christ      </a:t>
            </a:r>
            <a:r>
              <a:rPr lang="en-US" sz="1200" b="1" dirty="0" err="1" smtClean="0">
                <a:latin typeface="Calibri" pitchFamily="34" charset="0"/>
                <a:cs typeface="Calibri" pitchFamily="34" charset="0"/>
              </a:rPr>
              <a:t>dans</a:t>
            </a:r>
            <a:r>
              <a:rPr lang="en-US" sz="1200" b="1" dirty="0" smtClean="0">
                <a:latin typeface="Calibri" pitchFamily="34" charset="0"/>
                <a:cs typeface="Calibri" pitchFamily="34" charset="0"/>
              </a:rPr>
              <a:t>      </a:t>
            </a:r>
            <a:r>
              <a:rPr lang="en-US" sz="1200" b="1" dirty="0" err="1" smtClean="0">
                <a:latin typeface="Calibri" pitchFamily="34" charset="0"/>
                <a:cs typeface="Calibri" pitchFamily="34" charset="0"/>
              </a:rPr>
              <a:t>sa</a:t>
            </a:r>
            <a:r>
              <a:rPr lang="en-US" sz="1200" b="1" dirty="0" smtClean="0">
                <a:latin typeface="Calibri" pitchFamily="34" charset="0"/>
                <a:cs typeface="Calibri" pitchFamily="34" charset="0"/>
              </a:rPr>
              <a:t>      mort      et      </a:t>
            </a:r>
            <a:r>
              <a:rPr lang="en-US" sz="1200" b="1" dirty="0" err="1" smtClean="0">
                <a:latin typeface="Calibri" pitchFamily="34" charset="0"/>
                <a:cs typeface="Calibri" pitchFamily="34" charset="0"/>
              </a:rPr>
              <a:t>sa</a:t>
            </a:r>
            <a:r>
              <a:rPr lang="en-US" sz="1200" b="1" dirty="0" smtClean="0">
                <a:latin typeface="Calibri" pitchFamily="34" charset="0"/>
                <a:cs typeface="Calibri" pitchFamily="34" charset="0"/>
              </a:rPr>
              <a:t>       </a:t>
            </a:r>
            <a:r>
              <a:rPr lang="en-US" sz="1200" b="1" dirty="0" err="1" smtClean="0">
                <a:latin typeface="Calibri" pitchFamily="34" charset="0"/>
                <a:cs typeface="Calibri" pitchFamily="34" charset="0"/>
              </a:rPr>
              <a:t>résurrection</a:t>
            </a:r>
            <a:r>
              <a:rPr lang="en-US" sz="1200" b="1" dirty="0" smtClean="0">
                <a:latin typeface="Calibri" pitchFamily="34" charset="0"/>
                <a:cs typeface="Calibri" pitchFamily="34" charset="0"/>
              </a:rPr>
              <a:t> </a:t>
            </a:r>
            <a:r>
              <a:rPr lang="en-US" sz="1200" b="1" dirty="0" smtClean="0">
                <a:solidFill>
                  <a:schemeClr val="bg2"/>
                </a:solidFill>
                <a:latin typeface="Calibri" pitchFamily="34" charset="0"/>
                <a:cs typeface="Calibri" pitchFamily="34" charset="0"/>
              </a:rPr>
              <a:t> </a:t>
            </a:r>
          </a:p>
          <a:p>
            <a:pPr algn="ctr">
              <a:lnSpc>
                <a:spcPts val="1300"/>
              </a:lnSpc>
            </a:pPr>
            <a:r>
              <a:rPr lang="en-US" sz="1200" b="1" spc="-20" dirty="0" err="1" smtClean="0">
                <a:solidFill>
                  <a:schemeClr val="bg2"/>
                </a:solidFill>
                <a:latin typeface="Calibri" pitchFamily="34" charset="0"/>
                <a:cs typeface="Calibri" pitchFamily="34" charset="0"/>
              </a:rPr>
              <a:t>vieil</a:t>
            </a:r>
            <a:r>
              <a:rPr lang="en-US" sz="1200" b="1" spc="-20" dirty="0" smtClean="0">
                <a:solidFill>
                  <a:schemeClr val="bg2"/>
                </a:solidFill>
                <a:latin typeface="Calibri" pitchFamily="34" charset="0"/>
                <a:cs typeface="Calibri" pitchFamily="34" charset="0"/>
              </a:rPr>
              <a:t> </a:t>
            </a:r>
            <a:r>
              <a:rPr lang="en-US" sz="1200" b="1" spc="-20" dirty="0" err="1" smtClean="0">
                <a:solidFill>
                  <a:schemeClr val="bg2"/>
                </a:solidFill>
                <a:latin typeface="Calibri" pitchFamily="34" charset="0"/>
                <a:cs typeface="Calibri" pitchFamily="34" charset="0"/>
              </a:rPr>
              <a:t>homme</a:t>
            </a:r>
            <a:r>
              <a:rPr lang="en-US" sz="1200" b="1" spc="-20" dirty="0" smtClean="0">
                <a:solidFill>
                  <a:schemeClr val="bg2"/>
                </a:solidFill>
                <a:latin typeface="Calibri" pitchFamily="34" charset="0"/>
                <a:cs typeface="Calibri" pitchFamily="34" charset="0"/>
              </a:rPr>
              <a:t> en Adam </a:t>
            </a:r>
            <a:r>
              <a:rPr lang="fr-CA" sz="1200" b="1" spc="-20" dirty="0" smtClean="0">
                <a:solidFill>
                  <a:schemeClr val="bg2"/>
                </a:solidFill>
                <a:latin typeface="Calibri" pitchFamily="34" charset="0"/>
                <a:cs typeface="Calibri" pitchFamily="34" charset="0"/>
              </a:rPr>
              <a:t>crucifié et enseveli avec Christ     nouvel homme en Christ ressuscité et vivant avec Christ</a:t>
            </a:r>
            <a:endParaRPr lang="en-US" sz="1200" b="1" spc="-20" dirty="0" smtClean="0">
              <a:solidFill>
                <a:schemeClr val="bg2"/>
              </a:solidFill>
              <a:latin typeface="Calibri" pitchFamily="34" charset="0"/>
              <a:cs typeface="Calibri" pitchFamily="34" charset="0"/>
            </a:endParaRPr>
          </a:p>
          <a:p>
            <a:pPr algn="ctr">
              <a:lnSpc>
                <a:spcPts val="1300"/>
              </a:lnSpc>
            </a:pPr>
            <a:r>
              <a:rPr lang="en-US" sz="1200" b="1" dirty="0" smtClean="0">
                <a:solidFill>
                  <a:schemeClr val="bg2"/>
                </a:solidFill>
                <a:latin typeface="Calibri" pitchFamily="34" charset="0"/>
                <a:cs typeface="Calibri" pitchFamily="34" charset="0"/>
              </a:rPr>
              <a:t>mort au </a:t>
            </a:r>
            <a:r>
              <a:rPr lang="en-US" sz="1200" b="1" dirty="0" err="1" smtClean="0">
                <a:solidFill>
                  <a:schemeClr val="bg2"/>
                </a:solidFill>
                <a:latin typeface="Calibri" pitchFamily="34" charset="0"/>
                <a:cs typeface="Calibri" pitchFamily="34" charset="0"/>
              </a:rPr>
              <a:t>péché</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libéré</a:t>
            </a:r>
            <a:r>
              <a:rPr lang="en-US" sz="1200" b="1" dirty="0" smtClean="0">
                <a:solidFill>
                  <a:schemeClr val="bg2"/>
                </a:solidFill>
                <a:latin typeface="Calibri" pitchFamily="34" charset="0"/>
                <a:cs typeface="Calibri" pitchFamily="34" charset="0"/>
              </a:rPr>
              <a:t> du </a:t>
            </a:r>
            <a:r>
              <a:rPr lang="en-US" sz="1200" b="1" dirty="0" err="1" smtClean="0">
                <a:solidFill>
                  <a:schemeClr val="bg2"/>
                </a:solidFill>
                <a:latin typeface="Calibri" pitchFamily="34" charset="0"/>
                <a:cs typeface="Calibri" pitchFamily="34" charset="0"/>
              </a:rPr>
              <a:t>péché</a:t>
            </a:r>
            <a:r>
              <a:rPr lang="en-US" sz="1200" b="1" dirty="0" smtClean="0">
                <a:solidFill>
                  <a:schemeClr val="bg2"/>
                </a:solidFill>
                <a:latin typeface="Calibri" pitchFamily="34" charset="0"/>
                <a:cs typeface="Calibri" pitchFamily="34" charset="0"/>
              </a:rPr>
              <a:t>                  instrument de justice                   </a:t>
            </a:r>
            <a:r>
              <a:rPr lang="en-US" sz="1200" b="1" dirty="0" err="1" smtClean="0">
                <a:solidFill>
                  <a:schemeClr val="bg2"/>
                </a:solidFill>
                <a:latin typeface="Calibri" pitchFamily="34" charset="0"/>
                <a:cs typeface="Calibri" pitchFamily="34" charset="0"/>
              </a:rPr>
              <a:t>sous</a:t>
            </a:r>
            <a:r>
              <a:rPr lang="en-US" sz="1200" b="1" dirty="0" smtClean="0">
                <a:solidFill>
                  <a:schemeClr val="bg2"/>
                </a:solidFill>
                <a:latin typeface="Calibri" pitchFamily="34" charset="0"/>
                <a:cs typeface="Calibri" pitchFamily="34" charset="0"/>
              </a:rPr>
              <a:t> Christ et </a:t>
            </a:r>
            <a:r>
              <a:rPr lang="en-US" sz="1200" b="1" dirty="0" err="1" smtClean="0">
                <a:solidFill>
                  <a:schemeClr val="bg2"/>
                </a:solidFill>
                <a:latin typeface="Calibri" pitchFamily="34" charset="0"/>
                <a:cs typeface="Calibri" pitchFamily="34" charset="0"/>
              </a:rPr>
              <a:t>sa</a:t>
            </a:r>
            <a:r>
              <a:rPr lang="en-US" sz="1200" b="1" dirty="0" smtClean="0">
                <a:solidFill>
                  <a:schemeClr val="bg2"/>
                </a:solidFill>
                <a:latin typeface="Calibri" pitchFamily="34" charset="0"/>
                <a:cs typeface="Calibri" pitchFamily="34" charset="0"/>
              </a:rPr>
              <a:t> grace </a:t>
            </a:r>
            <a:r>
              <a:rPr lang="en-US" sz="1200" b="1" dirty="0" err="1" smtClean="0">
                <a:solidFill>
                  <a:schemeClr val="bg2"/>
                </a:solidFill>
                <a:latin typeface="Calibri" pitchFamily="34" charset="0"/>
                <a:cs typeface="Calibri" pitchFamily="34" charset="0"/>
              </a:rPr>
              <a:t>abondante</a:t>
            </a:r>
            <a:r>
              <a:rPr lang="en-US" sz="1200" b="1" dirty="0" smtClean="0">
                <a:solidFill>
                  <a:schemeClr val="bg2"/>
                </a:solidFill>
                <a:latin typeface="Calibri" pitchFamily="34" charset="0"/>
                <a:cs typeface="Calibri" pitchFamily="34" charset="0"/>
              </a:rPr>
              <a:t>                                                                                    </a:t>
            </a:r>
            <a:r>
              <a:rPr lang="fr-FR" sz="1200" b="1" dirty="0" smtClean="0">
                <a:solidFill>
                  <a:schemeClr val="bg2"/>
                </a:solidFill>
                <a:latin typeface="Calibri" pitchFamily="34" charset="0"/>
                <a:cs typeface="Calibri" pitchFamily="34" charset="0"/>
              </a:rPr>
              <a:t>esclaves du Christ pas le péché     attaché et </a:t>
            </a:r>
            <a:r>
              <a:rPr lang="fr-CA" sz="1200" b="1" dirty="0" smtClean="0">
                <a:solidFill>
                  <a:schemeClr val="bg2"/>
                </a:solidFill>
                <a:latin typeface="Calibri" pitchFamily="34" charset="0"/>
                <a:cs typeface="Calibri" pitchFamily="34" charset="0"/>
              </a:rPr>
              <a:t>un avec Christ      assis avec Christ      caché avec Christ en Dieu     </a:t>
            </a:r>
            <a:r>
              <a:rPr lang="en-US" sz="1200" b="1" dirty="0" err="1" smtClean="0">
                <a:solidFill>
                  <a:schemeClr val="bg2"/>
                </a:solidFill>
                <a:latin typeface="Calibri" pitchFamily="34" charset="0"/>
                <a:cs typeface="Calibri" pitchFamily="34" charset="0"/>
              </a:rPr>
              <a:t>dégagés</a:t>
            </a:r>
            <a:r>
              <a:rPr lang="en-US" sz="1200" b="1" dirty="0" smtClean="0">
                <a:solidFill>
                  <a:schemeClr val="bg2"/>
                </a:solidFill>
                <a:latin typeface="Calibri" pitchFamily="34" charset="0"/>
                <a:cs typeface="Calibri" pitchFamily="34" charset="0"/>
              </a:rPr>
              <a:t> de la </a:t>
            </a:r>
            <a:r>
              <a:rPr lang="en-US" sz="1200" b="1" dirty="0" err="1" smtClean="0">
                <a:solidFill>
                  <a:schemeClr val="bg2"/>
                </a:solidFill>
                <a:latin typeface="Calibri" pitchFamily="34" charset="0"/>
                <a:cs typeface="Calibri" pitchFamily="34" charset="0"/>
              </a:rPr>
              <a:t>loi</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marié</a:t>
            </a:r>
            <a:r>
              <a:rPr lang="en-US" sz="1200" b="1" dirty="0" smtClean="0">
                <a:solidFill>
                  <a:schemeClr val="bg2"/>
                </a:solidFill>
                <a:latin typeface="Calibri" pitchFamily="34" charset="0"/>
                <a:cs typeface="Calibri" pitchFamily="34" charset="0"/>
              </a:rPr>
              <a:t> à Christ   </a:t>
            </a:r>
            <a:r>
              <a:rPr lang="en-US" sz="1200" b="1" dirty="0" err="1" smtClean="0">
                <a:solidFill>
                  <a:schemeClr val="bg2"/>
                </a:solidFill>
                <a:latin typeface="Calibri" pitchFamily="34" charset="0"/>
                <a:cs typeface="Calibri" pitchFamily="34" charset="0"/>
              </a:rPr>
              <a:t>sous</a:t>
            </a:r>
            <a:r>
              <a:rPr lang="en-US" sz="1200" b="1" dirty="0" smtClean="0">
                <a:solidFill>
                  <a:schemeClr val="bg2"/>
                </a:solidFill>
                <a:latin typeface="Calibri" pitchFamily="34" charset="0"/>
                <a:cs typeface="Calibri" pitchFamily="34" charset="0"/>
              </a:rPr>
              <a:t> la </a:t>
            </a:r>
            <a:r>
              <a:rPr lang="en-US" sz="1200" b="1" dirty="0" err="1" smtClean="0">
                <a:solidFill>
                  <a:schemeClr val="bg2"/>
                </a:solidFill>
                <a:latin typeface="Calibri" pitchFamily="34" charset="0"/>
                <a:cs typeface="Calibri" pitchFamily="34" charset="0"/>
              </a:rPr>
              <a:t>loi</a:t>
            </a:r>
            <a:r>
              <a:rPr lang="en-US" sz="1200" b="1" dirty="0" smtClean="0">
                <a:solidFill>
                  <a:schemeClr val="bg2"/>
                </a:solidFill>
                <a:latin typeface="Calibri" pitchFamily="34" charset="0"/>
                <a:cs typeface="Calibri" pitchFamily="34" charset="0"/>
              </a:rPr>
              <a:t> de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et </a:t>
            </a:r>
            <a:r>
              <a:rPr lang="en-US" sz="1200" b="1" dirty="0" err="1" smtClean="0">
                <a:solidFill>
                  <a:schemeClr val="bg2"/>
                </a:solidFill>
                <a:latin typeface="Calibri" pitchFamily="34" charset="0"/>
                <a:cs typeface="Calibri" pitchFamily="34" charset="0"/>
              </a:rPr>
              <a:t>l’amour</a:t>
            </a:r>
            <a:r>
              <a:rPr lang="en-US" sz="1200" b="1" dirty="0" smtClean="0">
                <a:solidFill>
                  <a:schemeClr val="bg2"/>
                </a:solidFill>
                <a:latin typeface="Calibri" pitchFamily="34" charset="0"/>
                <a:cs typeface="Calibri" pitchFamily="34" charset="0"/>
              </a:rPr>
              <a:t> de </a:t>
            </a:r>
            <a:r>
              <a:rPr lang="en-US" sz="1200" b="1" dirty="0" err="1" smtClean="0">
                <a:solidFill>
                  <a:schemeClr val="bg2"/>
                </a:solidFill>
                <a:latin typeface="Calibri" pitchFamily="34" charset="0"/>
                <a:cs typeface="Calibri" pitchFamily="34" charset="0"/>
              </a:rPr>
              <a:t>Dieu</a:t>
            </a:r>
            <a:r>
              <a:rPr lang="en-US" sz="1200" b="1" dirty="0" smtClean="0">
                <a:solidFill>
                  <a:schemeClr val="bg2"/>
                </a:solidFill>
                <a:latin typeface="Calibri" pitchFamily="34" charset="0"/>
                <a:cs typeface="Calibri" pitchFamily="34" charset="0"/>
              </a:rPr>
              <a:t> </a:t>
            </a:r>
            <a:r>
              <a:rPr lang="en-US" sz="1200" b="1" dirty="0" err="1" smtClean="0">
                <a:solidFill>
                  <a:schemeClr val="bg2"/>
                </a:solidFill>
                <a:latin typeface="Calibri" pitchFamily="34" charset="0"/>
                <a:cs typeface="Calibri" pitchFamily="34" charset="0"/>
              </a:rPr>
              <a:t>répandu</a:t>
            </a:r>
            <a:r>
              <a:rPr lang="en-US" sz="1200" b="1" dirty="0" smtClean="0">
                <a:solidFill>
                  <a:schemeClr val="bg2"/>
                </a:solidFill>
                <a:latin typeface="Calibri" pitchFamily="34" charset="0"/>
                <a:cs typeface="Calibri" pitchFamily="34" charset="0"/>
              </a:rPr>
              <a:t>    </a:t>
            </a:r>
          </a:p>
          <a:p>
            <a:pPr algn="ctr">
              <a:lnSpc>
                <a:spcPts val="1300"/>
              </a:lnSpc>
            </a:pPr>
            <a:r>
              <a:rPr lang="en-US" sz="1200" b="1" dirty="0" err="1" smtClean="0">
                <a:solidFill>
                  <a:schemeClr val="bg2"/>
                </a:solidFill>
                <a:latin typeface="Calibri" pitchFamily="34" charset="0"/>
                <a:cs typeface="Calibri" pitchFamily="34" charset="0"/>
              </a:rPr>
              <a:t>né</a:t>
            </a:r>
            <a:r>
              <a:rPr lang="en-US" sz="1200" b="1" dirty="0" smtClean="0">
                <a:solidFill>
                  <a:schemeClr val="bg2"/>
                </a:solidFill>
                <a:latin typeface="Calibri" pitchFamily="34" charset="0"/>
                <a:cs typeface="Calibri" pitchFamily="34" charset="0"/>
              </a:rPr>
              <a:t> de </a:t>
            </a:r>
            <a:r>
              <a:rPr lang="en-US" sz="1200" b="1" dirty="0" err="1" smtClean="0">
                <a:solidFill>
                  <a:schemeClr val="bg2"/>
                </a:solidFill>
                <a:latin typeface="Calibri" pitchFamily="34" charset="0"/>
                <a:cs typeface="Calibri" pitchFamily="34" charset="0"/>
              </a:rPr>
              <a:t>l’Esprit</a:t>
            </a:r>
            <a:r>
              <a:rPr lang="en-US" sz="1200" b="1" dirty="0" smtClean="0">
                <a:solidFill>
                  <a:schemeClr val="bg2"/>
                </a:solidFill>
                <a:latin typeface="Calibri" pitchFamily="34" charset="0"/>
                <a:cs typeface="Calibri" pitchFamily="34" charset="0"/>
              </a:rPr>
              <a:t>, </a:t>
            </a:r>
            <a:r>
              <a:rPr lang="fr-FR" sz="1200" b="1" dirty="0" smtClean="0">
                <a:solidFill>
                  <a:schemeClr val="bg2"/>
                </a:solidFill>
                <a:latin typeface="Calibri" pitchFamily="34" charset="0"/>
                <a:cs typeface="Calibri" pitchFamily="34" charset="0"/>
              </a:rPr>
              <a:t>né de Dieu   </a:t>
            </a:r>
            <a:r>
              <a:rPr lang="fr-CA" sz="1200" b="1" dirty="0" smtClean="0">
                <a:solidFill>
                  <a:schemeClr val="bg2"/>
                </a:solidFill>
                <a:latin typeface="Calibri" pitchFamily="34" charset="0"/>
                <a:cs typeface="Calibri" pitchFamily="34" charset="0"/>
              </a:rPr>
              <a:t>donné, recevoir, avoir le don de l'Esprit </a:t>
            </a:r>
            <a:endParaRPr kumimoji="0" lang="en-US" sz="1200" b="1" i="0" u="none" strike="noStrike" cap="none" normalizeH="0" baseline="0" dirty="0" smtClean="0">
              <a:ln>
                <a:noFill/>
              </a:ln>
              <a:solidFill>
                <a:schemeClr val="bg2"/>
              </a:solidFill>
              <a:effectLst/>
              <a:latin typeface="Calibri" pitchFamily="34" charset="0"/>
              <a:cs typeface="Calibri" pitchFamily="34" charset="0"/>
            </a:endParaRPr>
          </a:p>
        </p:txBody>
      </p:sp>
      <p:sp>
        <p:nvSpPr>
          <p:cNvPr id="2049" name="Text Box 1"/>
          <p:cNvSpPr txBox="1">
            <a:spLocks noChangeArrowheads="1"/>
          </p:cNvSpPr>
          <p:nvPr/>
        </p:nvSpPr>
        <p:spPr bwMode="auto">
          <a:xfrm>
            <a:off x="-324544" y="5943054"/>
            <a:ext cx="1771650" cy="222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err="1" smtClean="0">
                <a:ln>
                  <a:noFill/>
                </a:ln>
                <a:solidFill>
                  <a:schemeClr val="bg1">
                    <a:lumMod val="50000"/>
                  </a:schemeClr>
                </a:solidFill>
                <a:effectLst/>
                <a:ea typeface="Malgun Gothic" pitchFamily="34" charset="-127"/>
                <a:cs typeface="Arial" pitchFamily="34" charset="0"/>
              </a:rPr>
              <a:t>johncrozieris</a:t>
            </a:r>
            <a:endParaRPr kumimoji="0" lang="en-US" sz="1000" b="0" i="0" u="none" strike="noStrike" cap="none" normalizeH="0" baseline="0" dirty="0" smtClean="0">
              <a:ln>
                <a:noFill/>
              </a:ln>
              <a:solidFill>
                <a:schemeClr val="bg1">
                  <a:lumMod val="50000"/>
                </a:schemeClr>
              </a:solidFill>
              <a:effectLst/>
              <a:ea typeface="Malgun Gothic" pitchFamily="34" charset="-127"/>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bg1">
                    <a:lumMod val="50000"/>
                  </a:schemeClr>
                </a:solidFill>
                <a:effectLst/>
                <a:ea typeface="Malgun Gothic" pitchFamily="34" charset="-127"/>
                <a:cs typeface="Arial" pitchFamily="34" charset="0"/>
              </a:rPr>
              <a:t>@</a:t>
            </a:r>
            <a:r>
              <a:rPr kumimoji="0" lang="en-US" sz="1000" b="0" i="0" u="none" strike="noStrike" cap="none" normalizeH="0" baseline="0" dirty="0" err="1" smtClean="0">
                <a:ln>
                  <a:noFill/>
                </a:ln>
                <a:solidFill>
                  <a:schemeClr val="bg1">
                    <a:lumMod val="50000"/>
                  </a:schemeClr>
                </a:solidFill>
                <a:effectLst/>
                <a:ea typeface="Malgun Gothic" pitchFamily="34" charset="-127"/>
                <a:cs typeface="Arial" pitchFamily="34" charset="0"/>
              </a:rPr>
              <a:t>gmail.com</a:t>
            </a:r>
            <a:r>
              <a:rPr kumimoji="0" lang="en-US" sz="1000" b="0" i="0" u="none" strike="noStrike" cap="none" normalizeH="0" baseline="0" dirty="0" smtClean="0">
                <a:ln>
                  <a:noFill/>
                </a:ln>
                <a:solidFill>
                  <a:schemeClr val="bg1">
                    <a:lumMod val="50000"/>
                  </a:schemeClr>
                </a:solidFill>
                <a:effectLst/>
                <a:ea typeface="Malgun Gothic" pitchFamily="34" charset="-127"/>
                <a:cs typeface="Arial" pitchFamily="34" charset="0"/>
              </a:rPr>
              <a: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bg1">
                    <a:lumMod val="50000"/>
                  </a:schemeClr>
                </a:solidFill>
                <a:effectLst/>
                <a:ea typeface="Malgun Gothic" pitchFamily="34" charset="-127"/>
                <a:cs typeface="Arial" pitchFamily="34" charset="0"/>
              </a:rPr>
              <a:t>© 2022</a:t>
            </a:r>
            <a:endParaRPr kumimoji="0" lang="en-US" sz="1000" b="0" i="0" u="none" strike="noStrike" cap="none" normalizeH="0" baseline="0" dirty="0" smtClean="0">
              <a:ln>
                <a:noFill/>
              </a:ln>
              <a:solidFill>
                <a:schemeClr val="bg1">
                  <a:lumMod val="50000"/>
                </a:schemeClr>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dirty="0" smtClean="0">
              <a:ln>
                <a:noFill/>
              </a:ln>
              <a:solidFill>
                <a:schemeClr val="bg1">
                  <a:lumMod val="50000"/>
                </a:schemeClr>
              </a:solidFill>
              <a:effectLst/>
              <a:latin typeface="Arial" pitchFamily="34" charset="0"/>
              <a:cs typeface="Arial" pitchFamily="34" charset="0"/>
            </a:endParaRPr>
          </a:p>
        </p:txBody>
      </p:sp>
      <p:sp>
        <p:nvSpPr>
          <p:cNvPr id="2058" name="Rectangle 10"/>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7200" algn="l" defTabSz="914400" rtl="0" eaLnBrk="1" fontAlgn="base" latinLnBrk="0" hangingPunct="1">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kumimoji="0" lang="en-CA" sz="800" b="0" i="0" u="none" strike="noStrike" cap="none" normalizeH="0" baseline="0" smtClean="0">
                <a:ln>
                  <a:noFill/>
                </a:ln>
                <a:solidFill>
                  <a:schemeClr val="tx1"/>
                </a:solidFill>
                <a:effectLst/>
                <a:latin typeface="Arial" pitchFamily="34" charset="0"/>
                <a:cs typeface="Arial" pitchFamily="34" charset="0"/>
              </a:rPr>
              <a:t/>
            </a:r>
            <a:br>
              <a:rPr kumimoji="0" lang="en-CA" sz="800" b="0" i="0" u="none" strike="noStrike" cap="none" normalizeH="0" baseline="0" smtClean="0">
                <a:ln>
                  <a:noFill/>
                </a:ln>
                <a:solidFill>
                  <a:schemeClr val="tx1"/>
                </a:solidFill>
                <a:effectLst/>
                <a:latin typeface="Arial" pitchFamily="34" charset="0"/>
                <a:cs typeface="Arial" pitchFamily="34" charset="0"/>
              </a:rPr>
            </a:br>
            <a:endParaRPr kumimoji="0" lang="en-CA" sz="1800" b="0" i="0" u="none" strike="noStrike" cap="none" normalizeH="0" baseline="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kumimoji="0" lang="en-US" sz="1200" b="0" i="0" u="none" strike="noStrike" cap="none" normalizeH="0" baseline="0" smtClean="0">
                <a:ln>
                  <a:noFill/>
                </a:ln>
                <a:solidFill>
                  <a:schemeClr val="tx1"/>
                </a:solidFill>
                <a:effectLst/>
                <a:latin typeface="Times New Roman" pitchFamily="18" charset="0"/>
                <a:ea typeface="Malgun Gothic" pitchFamily="34" charset="-127"/>
                <a:cs typeface="Times New Roman" pitchFamily="18" charset="0"/>
              </a:rPr>
              <a:t>		</a:t>
            </a:r>
            <a:endParaRPr kumimoji="0" lang="en-CA" sz="800" b="0" i="0" u="none" strike="noStrike" cap="none" normalizeH="0" baseline="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endParaRPr kumimoji="0" lang="en-CA" sz="1800" b="0" i="0" u="none" strike="noStrike" cap="none" normalizeH="0" baseline="0" smtClean="0">
              <a:ln>
                <a:noFill/>
              </a:ln>
              <a:solidFill>
                <a:schemeClr val="tx1"/>
              </a:solidFill>
              <a:effectLst/>
              <a:latin typeface="Arial" pitchFamily="34" charset="0"/>
              <a:cs typeface="Arial" pitchFamily="34" charset="0"/>
            </a:endParaRPr>
          </a:p>
        </p:txBody>
      </p:sp>
      <p:sp>
        <p:nvSpPr>
          <p:cNvPr id="11" name="Google Shape;5561;p325"/>
          <p:cNvSpPr txBox="1">
            <a:spLocks/>
          </p:cNvSpPr>
          <p:nvPr/>
        </p:nvSpPr>
        <p:spPr>
          <a:xfrm>
            <a:off x="6934200" y="0"/>
            <a:ext cx="2209800" cy="6858000"/>
          </a:xfrm>
          <a:prstGeom prst="rect">
            <a:avLst/>
          </a:prstGeom>
          <a:solidFill>
            <a:srgbClr val="00FF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7142"/>
              </a:lnSpc>
              <a:spcBef>
                <a:spcPts val="0"/>
              </a:spcBef>
              <a:spcAft>
                <a:spcPts val="0"/>
              </a:spcAft>
              <a:buClr>
                <a:srgbClr val="000000"/>
              </a:buClr>
              <a:buSzPts val="1400"/>
              <a:buFont typeface="Arial"/>
              <a:buNone/>
              <a:tabLst/>
              <a:defRPr/>
            </a:pPr>
            <a:r>
              <a:rPr kumimoji="0" lang="fr-FR" sz="2400" b="1" i="0" u="none" strike="noStrike" kern="0" cap="none" spc="0" normalizeH="0" baseline="0" noProof="0" smtClean="0">
                <a:ln>
                  <a:noFill/>
                </a:ln>
                <a:solidFill>
                  <a:schemeClr val="dk2"/>
                </a:solidFill>
                <a:effectLst/>
                <a:uLnTx/>
                <a:uFillTx/>
                <a:latin typeface="Calibri"/>
                <a:ea typeface="Calibri"/>
                <a:cs typeface="Calibri"/>
                <a:sym typeface="Calibri"/>
              </a:rPr>
              <a:t>Seigneur, merci que tous ces dons en Christ</a:t>
            </a:r>
            <a:br>
              <a:rPr kumimoji="0" lang="fr-FR" sz="2400" b="1" i="0" u="none" strike="noStrike" kern="0" cap="none" spc="0" normalizeH="0" baseline="0" noProof="0" smtClean="0">
                <a:ln>
                  <a:noFill/>
                </a:ln>
                <a:solidFill>
                  <a:schemeClr val="dk2"/>
                </a:solidFill>
                <a:effectLst/>
                <a:uLnTx/>
                <a:uFillTx/>
                <a:latin typeface="Calibri"/>
                <a:ea typeface="Calibri"/>
                <a:cs typeface="Calibri"/>
                <a:sym typeface="Calibri"/>
              </a:rPr>
            </a:br>
            <a:r>
              <a:rPr kumimoji="0" lang="fr-FR" sz="2400" b="1" i="0" u="none" strike="noStrike" kern="0" cap="none" spc="0" normalizeH="0" baseline="0" noProof="0" smtClean="0">
                <a:ln>
                  <a:noFill/>
                </a:ln>
                <a:solidFill>
                  <a:schemeClr val="dk2"/>
                </a:solidFill>
                <a:effectLst/>
                <a:uLnTx/>
                <a:uFillTx/>
                <a:latin typeface="Calibri"/>
                <a:ea typeface="Calibri"/>
                <a:cs typeface="Calibri"/>
                <a:sym typeface="Calibri"/>
              </a:rPr>
              <a:t>sont fournis pour nous par la mort et la résurrection de Christ ! Tout est accompli!</a:t>
            </a:r>
            <a:br>
              <a:rPr kumimoji="0" lang="fr-FR" sz="2400" b="1" i="0" u="none" strike="noStrike" kern="0" cap="none" spc="0" normalizeH="0" baseline="0" noProof="0" smtClean="0">
                <a:ln>
                  <a:noFill/>
                </a:ln>
                <a:solidFill>
                  <a:schemeClr val="dk2"/>
                </a:solidFill>
                <a:effectLst/>
                <a:uLnTx/>
                <a:uFillTx/>
                <a:latin typeface="Calibri"/>
                <a:ea typeface="Calibri"/>
                <a:cs typeface="Calibri"/>
                <a:sym typeface="Calibri"/>
              </a:rPr>
            </a:br>
            <a:r>
              <a:rPr kumimoji="0" lang="fr-FR" sz="2400" b="1" i="0" u="none" strike="noStrike" kern="0" cap="none" spc="0" normalizeH="0" baseline="0" noProof="0" smtClean="0">
                <a:ln>
                  <a:noFill/>
                </a:ln>
                <a:solidFill>
                  <a:schemeClr val="dk2"/>
                </a:solidFill>
                <a:effectLst/>
                <a:uLnTx/>
                <a:uFillTx/>
                <a:latin typeface="Calibri"/>
                <a:ea typeface="Calibri"/>
                <a:cs typeface="Calibri"/>
                <a:sym typeface="Calibri"/>
              </a:rPr>
              <a:t>Tu donnes tout en Christ  quand nous lui ouvrons nos cœurs.</a:t>
            </a:r>
            <a:endParaRPr kumimoji="0" lang="fr-FR" sz="2400" b="1" i="0" u="none" strike="noStrike" kern="0" cap="none" spc="0" normalizeH="0" baseline="0" noProof="0" dirty="0">
              <a:ln>
                <a:noFill/>
              </a:ln>
              <a:solidFill>
                <a:schemeClr val="dk2"/>
              </a:solidFill>
              <a:effectLst/>
              <a:uLnTx/>
              <a:uFillTx/>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38.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Shape 5570"/>
        <p:cNvGrpSpPr/>
        <p:nvPr/>
      </p:nvGrpSpPr>
      <p:grpSpPr>
        <a:xfrm>
          <a:off x="0" y="0"/>
          <a:ext cx="0" cy="0"/>
          <a:chOff x="0" y="0"/>
          <a:chExt cx="0" cy="0"/>
        </a:xfrm>
      </p:grpSpPr>
      <p:sp>
        <p:nvSpPr>
          <p:cNvPr id="5571" name="Google Shape;5571;p326"/>
          <p:cNvSpPr/>
          <p:nvPr/>
        </p:nvSpPr>
        <p:spPr>
          <a:xfrm>
            <a:off x="35496" y="304800"/>
            <a:ext cx="7132320" cy="6492240"/>
          </a:xfrm>
          <a:prstGeom prst="ellipse">
            <a:avLst/>
          </a:prstGeom>
          <a:solidFill>
            <a:srgbClr val="FFFF00"/>
          </a:solid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5573" name="Google Shape;5573;p326"/>
          <p:cNvSpPr txBox="1"/>
          <p:nvPr/>
        </p:nvSpPr>
        <p:spPr>
          <a:xfrm>
            <a:off x="396552" y="44624"/>
            <a:ext cx="6766248" cy="423863"/>
          </a:xfrm>
          <a:prstGeom prst="rect">
            <a:avLst/>
          </a:prstGeom>
          <a:noFill/>
          <a:ln>
            <a:noFill/>
          </a:ln>
        </p:spPr>
        <p:txBody>
          <a:bodyPr spcFirstLastPara="1" wrap="square" lIns="91425" tIns="45700" rIns="91425" bIns="45700" anchor="t" anchorCtr="0">
            <a:noAutofit/>
          </a:bodyPr>
          <a:lstStyle/>
          <a:p>
            <a:pPr marL="457200" marR="0" lvl="1" indent="0" algn="l" rtl="0">
              <a:spcBef>
                <a:spcPts val="0"/>
              </a:spcBef>
              <a:spcAft>
                <a:spcPts val="0"/>
              </a:spcAft>
              <a:buNone/>
            </a:pPr>
            <a:r>
              <a:rPr lang="en-US" sz="1400" b="1" i="0" u="none" strike="noStrike" cap="none">
                <a:solidFill>
                  <a:schemeClr val="dk2"/>
                </a:solidFill>
                <a:latin typeface="Arial"/>
                <a:ea typeface="Arial"/>
                <a:cs typeface="Arial"/>
                <a:sym typeface="Arial"/>
              </a:rPr>
              <a:t>la repentance envers Dieu et          la foi en notre Seigneur Jésus Christ</a:t>
            </a:r>
            <a:endParaRPr sz="1800" b="0" i="0" u="none" strike="noStrike" cap="none">
              <a:solidFill>
                <a:schemeClr val="dk2"/>
              </a:solidFill>
              <a:latin typeface="Arial"/>
              <a:ea typeface="Arial"/>
              <a:cs typeface="Arial"/>
              <a:sym typeface="Arial"/>
            </a:endParaRPr>
          </a:p>
        </p:txBody>
      </p:sp>
      <p:sp>
        <p:nvSpPr>
          <p:cNvPr id="5574" name="Google Shape;5574;p326"/>
          <p:cNvSpPr/>
          <p:nvPr/>
        </p:nvSpPr>
        <p:spPr>
          <a:xfrm>
            <a:off x="3459480" y="30480"/>
            <a:ext cx="274320" cy="274320"/>
          </a:xfrm>
          <a:prstGeom prst="downArrow">
            <a:avLst>
              <a:gd name="adj1" fmla="val 50000"/>
              <a:gd name="adj2" fmla="val 50000"/>
            </a:avLst>
          </a:prstGeom>
          <a:no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575" name="Google Shape;5575;p326"/>
          <p:cNvSpPr/>
          <p:nvPr/>
        </p:nvSpPr>
        <p:spPr>
          <a:xfrm>
            <a:off x="3525024" y="3048000"/>
            <a:ext cx="182880" cy="128016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576" name="Google Shape;5576;p326"/>
          <p:cNvSpPr/>
          <p:nvPr/>
        </p:nvSpPr>
        <p:spPr>
          <a:xfrm>
            <a:off x="3153544" y="3352800"/>
            <a:ext cx="914400" cy="1828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5577" name="Google Shape;5577;p326"/>
          <p:cNvCxnSpPr/>
          <p:nvPr/>
        </p:nvCxnSpPr>
        <p:spPr>
          <a:xfrm rot="10800000">
            <a:off x="2926080" y="3002280"/>
            <a:ext cx="274320" cy="274320"/>
          </a:xfrm>
          <a:prstGeom prst="straightConnector1">
            <a:avLst/>
          </a:prstGeom>
          <a:noFill/>
          <a:ln w="28575" cap="flat" cmpd="sng">
            <a:solidFill>
              <a:srgbClr val="FF0000"/>
            </a:solidFill>
            <a:prstDash val="solid"/>
            <a:round/>
            <a:headEnd type="none" w="sm" len="sm"/>
            <a:tailEnd type="stealth" w="med" len="med"/>
          </a:ln>
        </p:spPr>
      </p:cxnSp>
      <p:cxnSp>
        <p:nvCxnSpPr>
          <p:cNvPr id="5578" name="Google Shape;5578;p326"/>
          <p:cNvCxnSpPr/>
          <p:nvPr/>
        </p:nvCxnSpPr>
        <p:spPr>
          <a:xfrm rot="10800000" flipH="1">
            <a:off x="4038600" y="3002280"/>
            <a:ext cx="274320" cy="274320"/>
          </a:xfrm>
          <a:prstGeom prst="straightConnector1">
            <a:avLst/>
          </a:prstGeom>
          <a:noFill/>
          <a:ln w="28575" cap="flat" cmpd="sng">
            <a:solidFill>
              <a:srgbClr val="FF0000"/>
            </a:solidFill>
            <a:prstDash val="solid"/>
            <a:round/>
            <a:headEnd type="none" w="sm" len="sm"/>
            <a:tailEnd type="stealth" w="med" len="med"/>
          </a:ln>
        </p:spPr>
      </p:cxnSp>
      <p:cxnSp>
        <p:nvCxnSpPr>
          <p:cNvPr id="5579" name="Google Shape;5579;p326"/>
          <p:cNvCxnSpPr/>
          <p:nvPr/>
        </p:nvCxnSpPr>
        <p:spPr>
          <a:xfrm flipH="1">
            <a:off x="2926080" y="4069080"/>
            <a:ext cx="274320" cy="274320"/>
          </a:xfrm>
          <a:prstGeom prst="straightConnector1">
            <a:avLst/>
          </a:prstGeom>
          <a:noFill/>
          <a:ln w="28575" cap="flat" cmpd="sng">
            <a:solidFill>
              <a:srgbClr val="FF0000"/>
            </a:solidFill>
            <a:prstDash val="solid"/>
            <a:round/>
            <a:headEnd type="none" w="sm" len="sm"/>
            <a:tailEnd type="stealth" w="med" len="med"/>
          </a:ln>
        </p:spPr>
      </p:cxnSp>
      <p:cxnSp>
        <p:nvCxnSpPr>
          <p:cNvPr id="5580" name="Google Shape;5580;p326"/>
          <p:cNvCxnSpPr/>
          <p:nvPr/>
        </p:nvCxnSpPr>
        <p:spPr>
          <a:xfrm>
            <a:off x="4038600" y="4069080"/>
            <a:ext cx="274320" cy="274320"/>
          </a:xfrm>
          <a:prstGeom prst="straightConnector1">
            <a:avLst/>
          </a:prstGeom>
          <a:noFill/>
          <a:ln w="28575" cap="flat" cmpd="sng">
            <a:solidFill>
              <a:srgbClr val="FF0000"/>
            </a:solidFill>
            <a:prstDash val="solid"/>
            <a:round/>
            <a:headEnd type="none" w="sm" len="sm"/>
            <a:tailEnd type="stealth" w="med" len="med"/>
          </a:ln>
        </p:spPr>
      </p:cxnSp>
      <p:sp>
        <p:nvSpPr>
          <p:cNvPr id="5581" name="Google Shape;5581;p326"/>
          <p:cNvSpPr txBox="1"/>
          <p:nvPr/>
        </p:nvSpPr>
        <p:spPr>
          <a:xfrm>
            <a:off x="4800600" y="6477000"/>
            <a:ext cx="2448272"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A5A5A5"/>
                </a:solidFill>
                <a:latin typeface="Arial Narrow"/>
                <a:ea typeface="Arial Narrow"/>
                <a:cs typeface="Arial Narrow"/>
                <a:sym typeface="Arial Narrow"/>
              </a:rPr>
              <a:t>johncrozieris@gmail.com  ©  2022</a:t>
            </a:r>
            <a:endParaRPr sz="1200">
              <a:solidFill>
                <a:srgbClr val="A5A5A5"/>
              </a:solidFill>
              <a:latin typeface="Arial Narrow"/>
              <a:ea typeface="Arial Narrow"/>
              <a:cs typeface="Arial Narrow"/>
              <a:sym typeface="Arial Narrow"/>
            </a:endParaRPr>
          </a:p>
        </p:txBody>
      </p:sp>
      <p:sp>
        <p:nvSpPr>
          <p:cNvPr id="5582" name="Google Shape;5582;p326"/>
          <p:cNvSpPr txBox="1"/>
          <p:nvPr/>
        </p:nvSpPr>
        <p:spPr>
          <a:xfrm>
            <a:off x="2590800" y="254913"/>
            <a:ext cx="1944216" cy="43088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200">
                <a:solidFill>
                  <a:schemeClr val="dk2"/>
                </a:solidFill>
                <a:latin typeface="Arial Black"/>
                <a:ea typeface="Arial Black"/>
                <a:cs typeface="Arial Black"/>
                <a:sym typeface="Arial Black"/>
              </a:rPr>
              <a:t>en Christ</a:t>
            </a:r>
            <a:endParaRPr sz="2200">
              <a:solidFill>
                <a:schemeClr val="dk2"/>
              </a:solidFill>
              <a:latin typeface="Arial Black"/>
              <a:ea typeface="Arial Black"/>
              <a:cs typeface="Arial Black"/>
              <a:sym typeface="Arial Black"/>
            </a:endParaRPr>
          </a:p>
        </p:txBody>
      </p:sp>
      <p:sp>
        <p:nvSpPr>
          <p:cNvPr id="5583" name="Google Shape;5583;p326"/>
          <p:cNvSpPr txBox="1"/>
          <p:nvPr/>
        </p:nvSpPr>
        <p:spPr>
          <a:xfrm>
            <a:off x="214282" y="6429396"/>
            <a:ext cx="2088232"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A5A5A5"/>
                </a:solidFill>
                <a:latin typeface="Arial Narrow"/>
                <a:ea typeface="Arial Narrow"/>
                <a:cs typeface="Arial Narrow"/>
                <a:sym typeface="Arial Narrow"/>
              </a:rPr>
              <a:t>jumping heart © www.fg-a.com</a:t>
            </a:r>
            <a:endParaRPr/>
          </a:p>
        </p:txBody>
      </p:sp>
      <p:pic>
        <p:nvPicPr>
          <p:cNvPr id="5584" name="Google Shape;5584;p326" descr="www.fg-a.com valentine 2-jumping-heart.gif"/>
          <p:cNvPicPr preferRelativeResize="0"/>
          <p:nvPr/>
        </p:nvPicPr>
        <p:blipFill rotWithShape="1">
          <a:blip r:embed="rId3">
            <a:alphaModFix/>
          </a:blip>
          <a:srcRect/>
          <a:stretch/>
        </p:blipFill>
        <p:spPr>
          <a:xfrm>
            <a:off x="3059832" y="2996952"/>
            <a:ext cx="1049259" cy="1224136"/>
          </a:xfrm>
          <a:prstGeom prst="rect">
            <a:avLst/>
          </a:prstGeom>
          <a:noFill/>
          <a:ln>
            <a:noFill/>
          </a:ln>
        </p:spPr>
      </p:pic>
      <p:sp>
        <p:nvSpPr>
          <p:cNvPr id="5585" name="Google Shape;5585;p326"/>
          <p:cNvSpPr txBox="1"/>
          <p:nvPr/>
        </p:nvSpPr>
        <p:spPr>
          <a:xfrm>
            <a:off x="7236296" y="-27384"/>
            <a:ext cx="1944216" cy="6885384"/>
          </a:xfrm>
          <a:prstGeom prst="rect">
            <a:avLst/>
          </a:prstGeom>
          <a:solidFill>
            <a:schemeClr val="dk2"/>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2800"/>
              <a:buFont typeface="Arial"/>
              <a:buNone/>
            </a:pPr>
            <a:endParaRPr sz="2800" b="1" i="0" u="none" strike="noStrike" cap="none">
              <a:solidFill>
                <a:srgbClr val="FFFF00"/>
              </a:solidFill>
              <a:latin typeface="Calibri"/>
              <a:ea typeface="Calibri"/>
              <a:cs typeface="Calibri"/>
              <a:sym typeface="Calibri"/>
            </a:endParaRPr>
          </a:p>
          <a:p>
            <a:pPr marL="0" marR="0" lvl="0" indent="0" algn="ctr" rtl="0">
              <a:spcBef>
                <a:spcPts val="0"/>
              </a:spcBef>
              <a:spcAft>
                <a:spcPts val="0"/>
              </a:spcAft>
              <a:buNone/>
            </a:pPr>
            <a:r>
              <a:rPr lang="en-US" sz="2800" b="1">
                <a:solidFill>
                  <a:srgbClr val="FFFF00"/>
                </a:solidFill>
                <a:latin typeface="Calibri"/>
                <a:ea typeface="Calibri"/>
                <a:cs typeface="Calibri"/>
                <a:sym typeface="Calibri"/>
              </a:rPr>
              <a:t>Seigneur, merci que Jésus soit mort pour nous donner à tous ta grâce incroyable, la richesse de la grâce de Dieu en Christ !</a:t>
            </a:r>
            <a:endParaRPr sz="2800" b="1" i="0" u="none" strike="noStrike" cap="none">
              <a:solidFill>
                <a:schemeClr val="lt2"/>
              </a:solidFill>
              <a:latin typeface="Calibri"/>
              <a:ea typeface="Calibri"/>
              <a:cs typeface="Calibri"/>
              <a:sym typeface="Calibri"/>
            </a:endParaRPr>
          </a:p>
        </p:txBody>
      </p:sp>
      <p:sp>
        <p:nvSpPr>
          <p:cNvPr id="17" name="Text Box 5"/>
          <p:cNvSpPr txBox="1">
            <a:spLocks noChangeArrowheads="1"/>
          </p:cNvSpPr>
          <p:nvPr/>
        </p:nvSpPr>
        <p:spPr bwMode="auto">
          <a:xfrm>
            <a:off x="-36512" y="6016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fontAlgn="base">
              <a:lnSpc>
                <a:spcPts val="1300"/>
              </a:lnSpc>
            </a:pPr>
            <a:r>
              <a:rPr lang="fr-CA" sz="1200" b="1" dirty="0" smtClean="0">
                <a:solidFill>
                  <a:schemeClr val="bg2"/>
                </a:solidFill>
                <a:latin typeface="Calibri" pitchFamily="34" charset="0"/>
                <a:cs typeface="Calibri" pitchFamily="34" charset="0"/>
              </a:rPr>
              <a:t>déclaré juste  en Christ la justice de Dieu</a:t>
            </a:r>
            <a:endParaRPr lang="en-US" sz="1200" b="1"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rançon</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racheté</a:t>
            </a:r>
            <a:r>
              <a:rPr lang="en-US" sz="1200" dirty="0" smtClean="0">
                <a:solidFill>
                  <a:schemeClr val="bg2"/>
                </a:solidFill>
                <a:latin typeface="Calibri" pitchFamily="34" charset="0"/>
                <a:cs typeface="Calibri" pitchFamily="34" charset="0"/>
              </a:rPr>
              <a:t>         P</a:t>
            </a:r>
            <a:r>
              <a:rPr lang="fr-FR" sz="1200" dirty="0" err="1" smtClean="0">
                <a:solidFill>
                  <a:schemeClr val="bg2"/>
                </a:solidFill>
                <a:latin typeface="Calibri" pitchFamily="34" charset="0"/>
                <a:cs typeface="Calibri" pitchFamily="34" charset="0"/>
              </a:rPr>
              <a:t>âques</a:t>
            </a:r>
            <a:r>
              <a:rPr lang="fr-FR"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péché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expié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colère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détournée</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pardonné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paix</a:t>
            </a:r>
            <a:r>
              <a:rPr lang="en-US" sz="1200" dirty="0" smtClean="0">
                <a:solidFill>
                  <a:schemeClr val="bg2"/>
                </a:solidFill>
                <a:latin typeface="Calibri" pitchFamily="34" charset="0"/>
                <a:cs typeface="Calibri" pitchFamily="34" charset="0"/>
              </a:rPr>
              <a:t> avec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réconcilié</a:t>
            </a:r>
            <a:r>
              <a:rPr lang="en-US" sz="1200" dirty="0" smtClean="0">
                <a:solidFill>
                  <a:schemeClr val="bg2"/>
                </a:solidFill>
                <a:latin typeface="Calibri" pitchFamily="34" charset="0"/>
                <a:cs typeface="Calibri" pitchFamily="34" charset="0"/>
              </a:rPr>
              <a:t>   vie </a:t>
            </a:r>
            <a:r>
              <a:rPr lang="en-US" sz="1200" dirty="0" err="1" smtClean="0">
                <a:solidFill>
                  <a:schemeClr val="bg2"/>
                </a:solidFill>
                <a:latin typeface="Calibri" pitchFamily="34" charset="0"/>
                <a:cs typeface="Calibri" pitchFamily="34" charset="0"/>
              </a:rPr>
              <a:t>éternelle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adopté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accueilli</a:t>
            </a:r>
            <a:endParaRPr lang="en-US" sz="1200" dirty="0" smtClean="0">
              <a:solidFill>
                <a:schemeClr val="bg2"/>
              </a:solidFill>
              <a:latin typeface="Calibri" pitchFamily="34" charset="0"/>
              <a:cs typeface="Calibri" pitchFamily="34" charset="0"/>
            </a:endParaRPr>
          </a:p>
          <a:p>
            <a:pPr algn="ctr">
              <a:lnSpc>
                <a:spcPts val="1300"/>
              </a:lnSpc>
            </a:pPr>
            <a:r>
              <a:rPr kumimoji="0" lang="en-CA" altLang="ko-KR" sz="1200" b="0" i="0" u="none" strike="noStrike" cap="none" normalizeH="0" baseline="0" dirty="0" smtClean="0">
                <a:ln>
                  <a:noFill/>
                </a:ln>
                <a:solidFill>
                  <a:schemeClr val="bg2"/>
                </a:solidFill>
                <a:effectLst/>
                <a:latin typeface="Calibri" pitchFamily="34" charset="0"/>
                <a:ea typeface="Malgun Gothic" pitchFamily="34" charset="-127"/>
                <a:cs typeface="Calibri" pitchFamily="34" charset="0"/>
              </a:rPr>
              <a:t> </a:t>
            </a:r>
            <a:r>
              <a:rPr lang="fr-FR" sz="1200" dirty="0" smtClean="0">
                <a:solidFill>
                  <a:schemeClr val="bg2"/>
                </a:solidFill>
                <a:latin typeface="Calibri" pitchFamily="34" charset="0"/>
                <a:cs typeface="Calibri" pitchFamily="34" charset="0"/>
              </a:rPr>
              <a:t>rempli et complet en Christ la plénitude de Dieu     </a:t>
            </a:r>
            <a:r>
              <a:rPr lang="fr-CA" sz="1200" dirty="0" smtClean="0">
                <a:solidFill>
                  <a:schemeClr val="bg2"/>
                </a:solidFill>
                <a:latin typeface="Calibri" pitchFamily="34" charset="0"/>
                <a:cs typeface="Calibri" pitchFamily="34" charset="0"/>
              </a:rPr>
              <a:t>béni de toute bénédiction</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Christ ma </a:t>
            </a:r>
            <a:r>
              <a:rPr lang="en-US" sz="1200" dirty="0" err="1" smtClean="0">
                <a:solidFill>
                  <a:schemeClr val="bg2"/>
                </a:solidFill>
                <a:latin typeface="Calibri" pitchFamily="34" charset="0"/>
                <a:cs typeface="Calibri" pitchFamily="34" charset="0"/>
              </a:rPr>
              <a:t>sagesse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justice et sanctification et </a:t>
            </a:r>
            <a:r>
              <a:rPr lang="en-US" sz="1200" dirty="0" err="1" smtClean="0">
                <a:solidFill>
                  <a:schemeClr val="bg2"/>
                </a:solidFill>
                <a:latin typeface="Calibri" pitchFamily="34" charset="0"/>
                <a:cs typeface="Calibri" pitchFamily="34" charset="0"/>
              </a:rPr>
              <a:t>rédemption</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délivré</a:t>
            </a:r>
            <a:r>
              <a:rPr lang="en-US" sz="1200" dirty="0" smtClean="0">
                <a:solidFill>
                  <a:schemeClr val="bg2"/>
                </a:solidFill>
                <a:latin typeface="Calibri" pitchFamily="34" charset="0"/>
                <a:cs typeface="Calibri" pitchFamily="34" charset="0"/>
              </a:rPr>
              <a:t> des </a:t>
            </a:r>
            <a:r>
              <a:rPr lang="en-US" sz="1200" dirty="0" err="1" smtClean="0">
                <a:solidFill>
                  <a:schemeClr val="bg2"/>
                </a:solidFill>
                <a:latin typeface="Calibri" pitchFamily="34" charset="0"/>
                <a:cs typeface="Calibri" pitchFamily="34" charset="0"/>
              </a:rPr>
              <a:t>ténèbres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fr-FR" sz="1200" dirty="0" smtClean="0">
                <a:solidFill>
                  <a:schemeClr val="bg2"/>
                </a:solidFill>
                <a:latin typeface="Calibri" pitchFamily="34" charset="0"/>
                <a:cs typeface="Calibri" pitchFamily="34" charset="0"/>
              </a:rPr>
              <a:t> la lumière du royaume du Fils           </a:t>
            </a:r>
            <a:r>
              <a:rPr lang="en-US" sz="1200" dirty="0" smtClean="0">
                <a:solidFill>
                  <a:schemeClr val="bg2"/>
                </a:solidFill>
                <a:latin typeface="Calibri" pitchFamily="34" charset="0"/>
                <a:cs typeface="Calibri" pitchFamily="34" charset="0"/>
              </a:rPr>
              <a:t>en Christ et Christ en nous</a:t>
            </a:r>
          </a:p>
          <a:p>
            <a:pPr algn="ctr">
              <a:lnSpc>
                <a:spcPts val="1300"/>
              </a:lnSpc>
            </a:pPr>
            <a:r>
              <a:rPr lang="en-US" sz="1200" dirty="0" smtClean="0">
                <a:solidFill>
                  <a:schemeClr val="bg2"/>
                </a:solidFill>
                <a:latin typeface="Calibri" pitchFamily="34" charset="0"/>
                <a:cs typeface="Calibri" pitchFamily="34" charset="0"/>
              </a:rPr>
              <a:t>en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Saint et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en nous, le temple de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en le </a:t>
            </a:r>
            <a:r>
              <a:rPr lang="en-US" sz="1200" dirty="0" err="1" smtClean="0">
                <a:solidFill>
                  <a:schemeClr val="bg2"/>
                </a:solidFill>
                <a:latin typeface="Calibri" pitchFamily="34" charset="0"/>
                <a:cs typeface="Calibri" pitchFamily="34" charset="0"/>
              </a:rPr>
              <a:t>Père</a:t>
            </a:r>
            <a:r>
              <a:rPr lang="en-US" sz="1200" dirty="0" smtClean="0">
                <a:solidFill>
                  <a:schemeClr val="bg2"/>
                </a:solidFill>
                <a:latin typeface="Calibri" pitchFamily="34" charset="0"/>
                <a:cs typeface="Calibri" pitchFamily="34" charset="0"/>
              </a:rPr>
              <a:t> et le </a:t>
            </a:r>
            <a:r>
              <a:rPr lang="en-US" sz="1200" dirty="0" err="1" smtClean="0">
                <a:solidFill>
                  <a:schemeClr val="bg2"/>
                </a:solidFill>
                <a:latin typeface="Calibri" pitchFamily="34" charset="0"/>
                <a:cs typeface="Calibri" pitchFamily="34" charset="0"/>
              </a:rPr>
              <a:t>Père</a:t>
            </a:r>
            <a:r>
              <a:rPr lang="en-US" sz="1200" dirty="0" smtClean="0">
                <a:solidFill>
                  <a:schemeClr val="bg2"/>
                </a:solidFill>
                <a:latin typeface="Calibri" pitchFamily="34" charset="0"/>
                <a:cs typeface="Calibri" pitchFamily="34" charset="0"/>
              </a:rPr>
              <a:t> en nous</a:t>
            </a:r>
          </a:p>
          <a:p>
            <a:pPr algn="ctr">
              <a:lnSpc>
                <a:spcPts val="1300"/>
              </a:lnSpc>
            </a:pPr>
            <a:r>
              <a:rPr lang="en-US" sz="1200" dirty="0" err="1" smtClean="0">
                <a:solidFill>
                  <a:schemeClr val="bg2"/>
                </a:solidFill>
                <a:latin typeface="Calibri" pitchFamily="34" charset="0"/>
                <a:cs typeface="Calibri" pitchFamily="34" charset="0"/>
              </a:rPr>
              <a:t>immergé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Père</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Fils</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communion avec le </a:t>
            </a:r>
            <a:r>
              <a:rPr lang="en-US" sz="1200" dirty="0" err="1" smtClean="0">
                <a:solidFill>
                  <a:schemeClr val="bg2"/>
                </a:solidFill>
                <a:latin typeface="Calibri" pitchFamily="34" charset="0"/>
                <a:cs typeface="Calibri" pitchFamily="34" charset="0"/>
              </a:rPr>
              <a:t>Père</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Fils</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ils</a:t>
            </a:r>
            <a:r>
              <a:rPr lang="en-US" sz="1200" dirty="0" smtClean="0">
                <a:solidFill>
                  <a:schemeClr val="bg2"/>
                </a:solidFill>
                <a:latin typeface="Calibri" pitchFamily="34" charset="0"/>
                <a:cs typeface="Calibri" pitchFamily="34" charset="0"/>
              </a:rPr>
              <a:t> avec nous   </a:t>
            </a:r>
          </a:p>
          <a:p>
            <a:pPr algn="ctr">
              <a:lnSpc>
                <a:spcPts val="1300"/>
              </a:lnSpc>
            </a:pPr>
            <a:r>
              <a:rPr lang="en-US" sz="1200" dirty="0" err="1" smtClean="0">
                <a:solidFill>
                  <a:schemeClr val="bg2"/>
                </a:solidFill>
                <a:latin typeface="Calibri" pitchFamily="34" charset="0"/>
                <a:cs typeface="Calibri" pitchFamily="34" charset="0"/>
              </a:rPr>
              <a:t>accès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prières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exaucées</a:t>
            </a:r>
            <a:r>
              <a:rPr lang="en-US" sz="1200" dirty="0" smtClean="0">
                <a:solidFill>
                  <a:schemeClr val="bg2"/>
                </a:solidFill>
                <a:latin typeface="Calibri" pitchFamily="34" charset="0"/>
                <a:cs typeface="Calibri" pitchFamily="34" charset="0"/>
              </a:rPr>
              <a:t> au nom de </a:t>
            </a:r>
            <a:r>
              <a:rPr lang="en-US" sz="1200" dirty="0" err="1" smtClean="0">
                <a:solidFill>
                  <a:schemeClr val="bg2"/>
                </a:solidFill>
                <a:latin typeface="Calibri" pitchFamily="34" charset="0"/>
                <a:cs typeface="Calibri" pitchFamily="34" charset="0"/>
              </a:rPr>
              <a:t>Jésus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miséricorde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grâce</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secours</a:t>
            </a:r>
            <a:r>
              <a:rPr lang="en-US" sz="1200" dirty="0" smtClean="0">
                <a:solidFill>
                  <a:schemeClr val="bg2"/>
                </a:solidFill>
                <a:latin typeface="Calibri" pitchFamily="34" charset="0"/>
                <a:cs typeface="Calibri" pitchFamily="34" charset="0"/>
              </a:rPr>
              <a:t> au </a:t>
            </a:r>
            <a:r>
              <a:rPr lang="en-US" sz="1200" dirty="0" err="1" smtClean="0">
                <a:solidFill>
                  <a:schemeClr val="bg2"/>
                </a:solidFill>
                <a:latin typeface="Calibri" pitchFamily="34" charset="0"/>
                <a:cs typeface="Calibri" pitchFamily="34" charset="0"/>
              </a:rPr>
              <a:t>trône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grâce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tout </a:t>
            </a:r>
            <a:r>
              <a:rPr lang="en-US" sz="1200" dirty="0" err="1" smtClean="0">
                <a:solidFill>
                  <a:schemeClr val="bg2"/>
                </a:solidFill>
                <a:latin typeface="Calibri" pitchFamily="34" charset="0"/>
                <a:cs typeface="Calibri" pitchFamily="34" charset="0"/>
              </a:rPr>
              <a:t>besoin</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comblé</a:t>
            </a:r>
            <a:r>
              <a:rPr lang="en-US" sz="1200" dirty="0" smtClean="0">
                <a:solidFill>
                  <a:schemeClr val="bg2"/>
                </a:solidFill>
                <a:latin typeface="Calibri" pitchFamily="34" charset="0"/>
                <a:cs typeface="Calibri" pitchFamily="34" charset="0"/>
              </a:rPr>
              <a:t>            </a:t>
            </a:r>
            <a:r>
              <a:rPr lang="fr-CA" sz="1200" dirty="0" smtClean="0">
                <a:solidFill>
                  <a:schemeClr val="bg2"/>
                </a:solidFill>
                <a:latin typeface="Calibri" pitchFamily="34" charset="0"/>
                <a:cs typeface="Calibri" pitchFamily="34" charset="0"/>
              </a:rPr>
              <a:t>l’Esprit prie pour nous et nous aide à prier par l’Esprit avec la parole de Dieu </a:t>
            </a:r>
            <a:endParaRPr lang="en-US" sz="1200" dirty="0" smtClean="0">
              <a:solidFill>
                <a:schemeClr val="bg2"/>
              </a:solidFill>
              <a:latin typeface="Calibri" pitchFamily="34" charset="0"/>
              <a:cs typeface="Calibri" pitchFamily="34" charset="0"/>
            </a:endParaRPr>
          </a:p>
          <a:p>
            <a:pPr algn="ctr">
              <a:lnSpc>
                <a:spcPts val="1300"/>
              </a:lnSpc>
            </a:pPr>
            <a:r>
              <a:rPr lang="fr-FR" sz="1200" dirty="0" smtClean="0">
                <a:solidFill>
                  <a:schemeClr val="bg2"/>
                </a:solidFill>
                <a:latin typeface="Calibri" pitchFamily="34" charset="0"/>
                <a:cs typeface="Calibri" pitchFamily="34" charset="0"/>
              </a:rPr>
              <a:t>notre Souverain Sacrificateur intercède pour nous en tant que notre seul médiateur et rançon pour tous</a:t>
            </a:r>
          </a:p>
          <a:p>
            <a:pPr algn="ctr">
              <a:lnSpc>
                <a:spcPts val="1300"/>
              </a:lnSpc>
            </a:pPr>
            <a:r>
              <a:rPr lang="fr-FR" sz="1200" dirty="0" smtClean="0">
                <a:solidFill>
                  <a:schemeClr val="bg2"/>
                </a:solidFill>
                <a:latin typeface="Calibri" pitchFamily="34" charset="0"/>
                <a:cs typeface="Calibri" pitchFamily="34" charset="0"/>
              </a:rPr>
              <a:t>notre Souverain Sacrificateur est notre avocat avec sa seul propitiation pour nos péchés dans notre défense</a:t>
            </a:r>
            <a:endParaRPr lang="fr-CA" sz="1200" dirty="0" smtClean="0">
              <a:solidFill>
                <a:schemeClr val="bg2"/>
              </a:solidFill>
              <a:latin typeface="Calibri" pitchFamily="34" charset="0"/>
              <a:cs typeface="Calibri" pitchFamily="34" charset="0"/>
            </a:endParaRPr>
          </a:p>
          <a:p>
            <a:pPr algn="ctr">
              <a:lnSpc>
                <a:spcPts val="1300"/>
              </a:lnSpc>
            </a:pPr>
            <a:r>
              <a:rPr lang="fr-CA" sz="1200" dirty="0" smtClean="0">
                <a:solidFill>
                  <a:schemeClr val="bg2"/>
                </a:solidFill>
                <a:latin typeface="Calibri" pitchFamily="34" charset="0"/>
                <a:cs typeface="Calibri" pitchFamily="34" charset="0"/>
              </a:rPr>
              <a:t> </a:t>
            </a:r>
            <a:r>
              <a:rPr lang="en-US" sz="1200" dirty="0" err="1" smtClean="0">
                <a:latin typeface="Calibri" pitchFamily="34" charset="0"/>
                <a:cs typeface="Calibri" pitchFamily="34" charset="0"/>
              </a:rPr>
              <a:t>immergé</a:t>
            </a:r>
            <a:r>
              <a:rPr lang="en-US" sz="1200" dirty="0" smtClean="0">
                <a:latin typeface="Calibri" pitchFamily="34" charset="0"/>
                <a:cs typeface="Calibri" pitchFamily="34" charset="0"/>
              </a:rPr>
              <a:t>      et       </a:t>
            </a:r>
            <a:r>
              <a:rPr lang="en-US" sz="1200" dirty="0" err="1" smtClean="0">
                <a:latin typeface="Calibri" pitchFamily="34" charset="0"/>
                <a:cs typeface="Calibri" pitchFamily="34" charset="0"/>
              </a:rPr>
              <a:t>une</a:t>
            </a:r>
            <a:r>
              <a:rPr lang="en-US" sz="1200" dirty="0" smtClean="0">
                <a:latin typeface="Calibri" pitchFamily="34" charset="0"/>
                <a:cs typeface="Calibri" pitchFamily="34" charset="0"/>
              </a:rPr>
              <a:t>      </a:t>
            </a:r>
            <a:r>
              <a:rPr lang="fr-FR" sz="1200" dirty="0" smtClean="0">
                <a:latin typeface="Calibri" pitchFamily="34" charset="0"/>
                <a:cs typeface="Calibri" pitchFamily="34" charset="0"/>
              </a:rPr>
              <a:t>même      plante      </a:t>
            </a:r>
            <a:r>
              <a:rPr lang="en-US" sz="1200" dirty="0" smtClean="0">
                <a:latin typeface="Calibri" pitchFamily="34" charset="0"/>
                <a:cs typeface="Calibri" pitchFamily="34" charset="0"/>
              </a:rPr>
              <a:t>avec      Christ       </a:t>
            </a:r>
            <a:r>
              <a:rPr lang="en-US" sz="1200" dirty="0" err="1" smtClean="0">
                <a:latin typeface="Calibri" pitchFamily="34" charset="0"/>
                <a:cs typeface="Calibri" pitchFamily="34" charset="0"/>
              </a:rPr>
              <a:t>dans</a:t>
            </a:r>
            <a:r>
              <a:rPr lang="en-US" sz="1200" dirty="0" smtClean="0">
                <a:latin typeface="Calibri" pitchFamily="34" charset="0"/>
                <a:cs typeface="Calibri" pitchFamily="34" charset="0"/>
              </a:rPr>
              <a:t>      </a:t>
            </a:r>
            <a:r>
              <a:rPr lang="en-US" sz="1200" dirty="0" err="1" smtClean="0">
                <a:latin typeface="Calibri" pitchFamily="34" charset="0"/>
                <a:cs typeface="Calibri" pitchFamily="34" charset="0"/>
              </a:rPr>
              <a:t>sa</a:t>
            </a:r>
            <a:r>
              <a:rPr lang="en-US" sz="1200" dirty="0" smtClean="0">
                <a:latin typeface="Calibri" pitchFamily="34" charset="0"/>
                <a:cs typeface="Calibri" pitchFamily="34" charset="0"/>
              </a:rPr>
              <a:t>      mort      et      </a:t>
            </a:r>
            <a:r>
              <a:rPr lang="en-US" sz="1200" dirty="0" err="1" smtClean="0">
                <a:latin typeface="Calibri" pitchFamily="34" charset="0"/>
                <a:cs typeface="Calibri" pitchFamily="34" charset="0"/>
              </a:rPr>
              <a:t>sa</a:t>
            </a:r>
            <a:r>
              <a:rPr lang="en-US" sz="1200" dirty="0" smtClean="0">
                <a:latin typeface="Calibri" pitchFamily="34" charset="0"/>
                <a:cs typeface="Calibri" pitchFamily="34" charset="0"/>
              </a:rPr>
              <a:t>       </a:t>
            </a:r>
            <a:r>
              <a:rPr lang="en-US" sz="1200" dirty="0" err="1" smtClean="0">
                <a:latin typeface="Calibri" pitchFamily="34" charset="0"/>
                <a:cs typeface="Calibri" pitchFamily="34" charset="0"/>
              </a:rPr>
              <a:t>résurrection</a:t>
            </a:r>
            <a:endParaRPr lang="en-US" sz="1200" dirty="0" smtClean="0">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vieil</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homme</a:t>
            </a:r>
            <a:r>
              <a:rPr lang="en-US" sz="1200" dirty="0" smtClean="0">
                <a:solidFill>
                  <a:schemeClr val="bg2"/>
                </a:solidFill>
                <a:latin typeface="Calibri" pitchFamily="34" charset="0"/>
                <a:cs typeface="Calibri" pitchFamily="34" charset="0"/>
              </a:rPr>
              <a:t> en Adam </a:t>
            </a:r>
            <a:r>
              <a:rPr lang="fr-CA" sz="1200" dirty="0" smtClean="0">
                <a:solidFill>
                  <a:schemeClr val="bg2"/>
                </a:solidFill>
                <a:latin typeface="Calibri" pitchFamily="34" charset="0"/>
                <a:cs typeface="Calibri" pitchFamily="34" charset="0"/>
              </a:rPr>
              <a:t>crucifié et enseveli avec Christ    nouvel homme en Christ ressuscité et vivant avec Christ</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mort au </a:t>
            </a:r>
            <a:r>
              <a:rPr lang="en-US" sz="1200" dirty="0" err="1" smtClean="0">
                <a:solidFill>
                  <a:schemeClr val="bg2"/>
                </a:solidFill>
                <a:latin typeface="Calibri" pitchFamily="34" charset="0"/>
                <a:cs typeface="Calibri" pitchFamily="34" charset="0"/>
              </a:rPr>
              <a:t>péché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libéré</a:t>
            </a:r>
            <a:r>
              <a:rPr lang="en-US" sz="1200" dirty="0" smtClean="0">
                <a:solidFill>
                  <a:schemeClr val="bg2"/>
                </a:solidFill>
                <a:latin typeface="Calibri" pitchFamily="34" charset="0"/>
                <a:cs typeface="Calibri" pitchFamily="34" charset="0"/>
              </a:rPr>
              <a:t> du </a:t>
            </a:r>
            <a:r>
              <a:rPr lang="en-US" sz="1200" dirty="0" err="1" smtClean="0">
                <a:solidFill>
                  <a:schemeClr val="bg2"/>
                </a:solidFill>
                <a:latin typeface="Calibri" pitchFamily="34" charset="0"/>
                <a:cs typeface="Calibri" pitchFamily="34" charset="0"/>
              </a:rPr>
              <a:t>péché</a:t>
            </a:r>
            <a:r>
              <a:rPr lang="en-US" sz="1200" dirty="0" smtClean="0">
                <a:solidFill>
                  <a:schemeClr val="bg2"/>
                </a:solidFill>
                <a:latin typeface="Calibri" pitchFamily="34" charset="0"/>
                <a:cs typeface="Calibri" pitchFamily="34" charset="0"/>
              </a:rPr>
              <a:t>                                                                                                         instrument de justice </a:t>
            </a:r>
          </a:p>
          <a:p>
            <a:pPr algn="ctr">
              <a:lnSpc>
                <a:spcPts val="1300"/>
              </a:lnSpc>
            </a:pPr>
            <a:r>
              <a:rPr lang="en-US" sz="1200" dirty="0" err="1" smtClean="0">
                <a:solidFill>
                  <a:schemeClr val="bg2"/>
                </a:solidFill>
                <a:latin typeface="Calibri" pitchFamily="34" charset="0"/>
                <a:cs typeface="Calibri" pitchFamily="34" charset="0"/>
              </a:rPr>
              <a:t>sous</a:t>
            </a:r>
            <a:r>
              <a:rPr lang="en-US" sz="1200" dirty="0" smtClean="0">
                <a:solidFill>
                  <a:schemeClr val="bg2"/>
                </a:solidFill>
                <a:latin typeface="Calibri" pitchFamily="34" charset="0"/>
                <a:cs typeface="Calibri" pitchFamily="34" charset="0"/>
              </a:rPr>
              <a:t> Christ et </a:t>
            </a:r>
            <a:r>
              <a:rPr lang="en-US" sz="1200" dirty="0" err="1" smtClean="0">
                <a:solidFill>
                  <a:schemeClr val="bg2"/>
                </a:solidFill>
                <a:latin typeface="Calibri" pitchFamily="34" charset="0"/>
                <a:cs typeface="Calibri" pitchFamily="34" charset="0"/>
              </a:rPr>
              <a:t>sa</a:t>
            </a:r>
            <a:r>
              <a:rPr lang="en-US" sz="1200" dirty="0" smtClean="0">
                <a:solidFill>
                  <a:schemeClr val="bg2"/>
                </a:solidFill>
                <a:latin typeface="Calibri" pitchFamily="34" charset="0"/>
                <a:cs typeface="Calibri" pitchFamily="34" charset="0"/>
              </a:rPr>
              <a:t> grace </a:t>
            </a:r>
            <a:r>
              <a:rPr lang="en-US" sz="1200" dirty="0" err="1" smtClean="0">
                <a:solidFill>
                  <a:schemeClr val="bg2"/>
                </a:solidFill>
                <a:latin typeface="Calibri" pitchFamily="34" charset="0"/>
                <a:cs typeface="Calibri" pitchFamily="34" charset="0"/>
              </a:rPr>
              <a:t>abondante</a:t>
            </a:r>
            <a:r>
              <a:rPr lang="en-US" sz="1200" dirty="0" smtClean="0">
                <a:solidFill>
                  <a:schemeClr val="bg2"/>
                </a:solidFill>
                <a:latin typeface="Calibri" pitchFamily="34" charset="0"/>
                <a:cs typeface="Calibri" pitchFamily="34" charset="0"/>
              </a:rPr>
              <a:t>                                                                                      </a:t>
            </a:r>
            <a:r>
              <a:rPr lang="fr-FR" sz="1200" dirty="0" smtClean="0">
                <a:solidFill>
                  <a:schemeClr val="bg2"/>
                </a:solidFill>
                <a:latin typeface="Calibri" pitchFamily="34" charset="0"/>
                <a:cs typeface="Calibri" pitchFamily="34" charset="0"/>
              </a:rPr>
              <a:t>esclaves du Christ pas le péché</a:t>
            </a:r>
            <a:endParaRPr lang="en-US" sz="1200" dirty="0" smtClean="0">
              <a:solidFill>
                <a:schemeClr val="bg2"/>
              </a:solidFill>
              <a:latin typeface="Calibri" pitchFamily="34" charset="0"/>
              <a:cs typeface="Calibri" pitchFamily="34" charset="0"/>
            </a:endParaRPr>
          </a:p>
          <a:p>
            <a:pPr algn="ctr">
              <a:lnSpc>
                <a:spcPts val="1300"/>
              </a:lnSpc>
            </a:pPr>
            <a:r>
              <a:rPr lang="fr-FR" sz="1200" dirty="0" smtClean="0">
                <a:solidFill>
                  <a:schemeClr val="bg2"/>
                </a:solidFill>
                <a:latin typeface="Calibri" pitchFamily="34" charset="0"/>
                <a:cs typeface="Calibri" pitchFamily="34" charset="0"/>
              </a:rPr>
              <a:t>attaché au Christ                                                                                                                                                  </a:t>
            </a:r>
            <a:r>
              <a:rPr lang="fr-CA" sz="1200" dirty="0" smtClean="0">
                <a:solidFill>
                  <a:schemeClr val="bg2"/>
                </a:solidFill>
                <a:latin typeface="Calibri" pitchFamily="34" charset="0"/>
                <a:cs typeface="Calibri" pitchFamily="34" charset="0"/>
              </a:rPr>
              <a:t>un avec Christ </a:t>
            </a:r>
          </a:p>
          <a:p>
            <a:pPr algn="ctr">
              <a:lnSpc>
                <a:spcPts val="1300"/>
              </a:lnSpc>
            </a:pPr>
            <a:r>
              <a:rPr lang="fr-CA" sz="1200" dirty="0" smtClean="0">
                <a:solidFill>
                  <a:schemeClr val="bg2"/>
                </a:solidFill>
                <a:latin typeface="Calibri" pitchFamily="34" charset="0"/>
                <a:cs typeface="Calibri" pitchFamily="34" charset="0"/>
              </a:rPr>
              <a:t>assis avec Christ                                                                                                                               caché avec Christ en Dieu                                                                                                                 </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dégagés</a:t>
            </a:r>
            <a:r>
              <a:rPr lang="en-US" sz="1200" dirty="0" smtClean="0">
                <a:solidFill>
                  <a:schemeClr val="bg2"/>
                </a:solidFill>
                <a:latin typeface="Calibri" pitchFamily="34" charset="0"/>
                <a:cs typeface="Calibri" pitchFamily="34" charset="0"/>
              </a:rPr>
              <a:t> de la </a:t>
            </a:r>
            <a:r>
              <a:rPr lang="en-US" sz="1200" dirty="0" err="1" smtClean="0">
                <a:solidFill>
                  <a:schemeClr val="bg2"/>
                </a:solidFill>
                <a:latin typeface="Calibri" pitchFamily="34" charset="0"/>
                <a:cs typeface="Calibri" pitchFamily="34" charset="0"/>
              </a:rPr>
              <a:t>loi</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marié</a:t>
            </a:r>
            <a:r>
              <a:rPr lang="en-US" sz="1200" dirty="0" smtClean="0">
                <a:solidFill>
                  <a:schemeClr val="bg2"/>
                </a:solidFill>
                <a:latin typeface="Calibri" pitchFamily="34" charset="0"/>
                <a:cs typeface="Calibri" pitchFamily="34" charset="0"/>
              </a:rPr>
              <a:t> à Christ                                                                                                            </a:t>
            </a:r>
            <a:r>
              <a:rPr lang="en-US" sz="1200" dirty="0" err="1" smtClean="0">
                <a:solidFill>
                  <a:schemeClr val="bg2"/>
                </a:solidFill>
                <a:latin typeface="Calibri" pitchFamily="34" charset="0"/>
                <a:cs typeface="Calibri" pitchFamily="34" charset="0"/>
              </a:rPr>
              <a:t>sous</a:t>
            </a:r>
            <a:r>
              <a:rPr lang="en-US" sz="1200" dirty="0" smtClean="0">
                <a:solidFill>
                  <a:schemeClr val="bg2"/>
                </a:solidFill>
                <a:latin typeface="Calibri" pitchFamily="34" charset="0"/>
                <a:cs typeface="Calibri" pitchFamily="34" charset="0"/>
              </a:rPr>
              <a:t> la </a:t>
            </a:r>
            <a:r>
              <a:rPr lang="en-US" sz="1200" dirty="0" err="1" smtClean="0">
                <a:solidFill>
                  <a:schemeClr val="bg2"/>
                </a:solidFill>
                <a:latin typeface="Calibri" pitchFamily="34" charset="0"/>
                <a:cs typeface="Calibri" pitchFamily="34" charset="0"/>
              </a:rPr>
              <a:t>loi</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p>
          <a:p>
            <a:pPr algn="ctr">
              <a:lnSpc>
                <a:spcPts val="1300"/>
              </a:lnSpc>
            </a:pP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l’amour</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répandu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né</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fr-FR" sz="1200" dirty="0" smtClean="0">
                <a:solidFill>
                  <a:schemeClr val="bg2"/>
                </a:solidFill>
                <a:latin typeface="Calibri" pitchFamily="34" charset="0"/>
                <a:cs typeface="Calibri" pitchFamily="34" charset="0"/>
              </a:rPr>
              <a:t>né de Dieu</a:t>
            </a:r>
            <a:endParaRPr lang="en-US" sz="1200" dirty="0" smtClean="0">
              <a:solidFill>
                <a:schemeClr val="bg2"/>
              </a:solidFill>
              <a:latin typeface="Calibri" pitchFamily="34" charset="0"/>
              <a:cs typeface="Calibri" pitchFamily="34" charset="0"/>
            </a:endParaRPr>
          </a:p>
          <a:p>
            <a:pPr algn="ctr">
              <a:lnSpc>
                <a:spcPts val="1300"/>
              </a:lnSpc>
            </a:pPr>
            <a:r>
              <a:rPr lang="fr-CA" sz="1200" dirty="0" smtClean="0">
                <a:solidFill>
                  <a:schemeClr val="bg2"/>
                </a:solidFill>
                <a:latin typeface="Calibri" pitchFamily="34" charset="0"/>
                <a:cs typeface="Calibri" pitchFamily="34" charset="0"/>
              </a:rPr>
              <a:t>donné, recevoir, avoir le don de l'Esprit                                                                          </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fleuves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d'eau</a:t>
            </a:r>
            <a:r>
              <a:rPr lang="en-US" sz="1200" dirty="0" smtClean="0">
                <a:solidFill>
                  <a:schemeClr val="bg2"/>
                </a:solidFill>
                <a:latin typeface="Calibri" pitchFamily="34" charset="0"/>
                <a:cs typeface="Calibri" pitchFamily="34" charset="0"/>
              </a:rPr>
              <a:t> vive de </a:t>
            </a:r>
            <a:r>
              <a:rPr lang="en-US" sz="1200" dirty="0" err="1" smtClean="0">
                <a:solidFill>
                  <a:schemeClr val="bg2"/>
                </a:solidFill>
                <a:latin typeface="Calibri" pitchFamily="34" charset="0"/>
                <a:cs typeface="Calibri" pitchFamily="34" charset="0"/>
              </a:rPr>
              <a:t>l'Esprit</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immergé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fr-CA" sz="1200" dirty="0" smtClean="0">
                <a:solidFill>
                  <a:schemeClr val="bg2"/>
                </a:solidFill>
                <a:latin typeface="Calibri" pitchFamily="34" charset="0"/>
                <a:cs typeface="Calibri" pitchFamily="34" charset="0"/>
              </a:rPr>
              <a:t>l'Esprit vient et descend sur nous</a:t>
            </a:r>
          </a:p>
          <a:p>
            <a:pPr algn="ctr">
              <a:lnSpc>
                <a:spcPts val="1300"/>
              </a:lnSpc>
            </a:pPr>
            <a:r>
              <a:rPr lang="fr-FR" sz="1200" dirty="0" smtClean="0">
                <a:solidFill>
                  <a:schemeClr val="bg2"/>
                </a:solidFill>
                <a:latin typeface="Calibri" pitchFamily="34" charset="0"/>
                <a:cs typeface="Calibri" pitchFamily="34" charset="0"/>
              </a:rPr>
              <a:t>puissance de l'Esprit être ambassadeurs                                                               </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oint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scellé</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garantie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l’Esprit</a:t>
            </a:r>
            <a:endParaRPr lang="en-US" sz="1200" dirty="0" smtClean="0">
              <a:solidFill>
                <a:schemeClr val="bg2"/>
              </a:solidFill>
              <a:latin typeface="Calibri" pitchFamily="34" charset="0"/>
              <a:cs typeface="Calibri" pitchFamily="34" charset="0"/>
            </a:endParaRPr>
          </a:p>
          <a:p>
            <a:pPr algn="ctr">
              <a:lnSpc>
                <a:spcPts val="1300"/>
              </a:lnSpc>
            </a:pPr>
            <a:r>
              <a:rPr lang="fr-FR" sz="1200" dirty="0" smtClean="0">
                <a:solidFill>
                  <a:schemeClr val="bg2"/>
                </a:solidFill>
                <a:latin typeface="Calibri" pitchFamily="34" charset="0"/>
                <a:cs typeface="Calibri" pitchFamily="34" charset="0"/>
              </a:rPr>
              <a:t>c</a:t>
            </a:r>
            <a:r>
              <a:rPr lang="en-US" sz="1200" dirty="0" err="1" smtClean="0">
                <a:solidFill>
                  <a:schemeClr val="bg2"/>
                </a:solidFill>
                <a:latin typeface="Calibri" pitchFamily="34" charset="0"/>
                <a:cs typeface="Calibri" pitchFamily="34" charset="0"/>
              </a:rPr>
              <a:t>onsolé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enseigné</a:t>
            </a:r>
            <a:r>
              <a:rPr lang="en-US" sz="1200" dirty="0" smtClean="0">
                <a:solidFill>
                  <a:schemeClr val="bg2"/>
                </a:solidFill>
                <a:latin typeface="Calibri" pitchFamily="34" charset="0"/>
                <a:cs typeface="Calibri" pitchFamily="34" charset="0"/>
              </a:rPr>
              <a:t>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conduit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sanctifié</a:t>
            </a:r>
            <a:r>
              <a:rPr lang="en-US" sz="1200" dirty="0" smtClean="0">
                <a:solidFill>
                  <a:schemeClr val="bg2"/>
                </a:solidFill>
                <a:latin typeface="Calibri" pitchFamily="34" charset="0"/>
                <a:cs typeface="Calibri" pitchFamily="34" charset="0"/>
              </a:rPr>
              <a:t>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p>
          <a:p>
            <a:pPr algn="ctr">
              <a:lnSpc>
                <a:spcPts val="1300"/>
              </a:lnSpc>
            </a:pPr>
            <a:r>
              <a:rPr lang="en-US" sz="1200" dirty="0" smtClean="0">
                <a:solidFill>
                  <a:schemeClr val="bg2"/>
                </a:solidFill>
                <a:latin typeface="Calibri" pitchFamily="34" charset="0"/>
                <a:cs typeface="Calibri" pitchFamily="34" charset="0"/>
              </a:rPr>
              <a:t>dons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rempli</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circoncis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l'Esprit</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grande</a:t>
            </a:r>
            <a:r>
              <a:rPr lang="en-US" sz="1200" dirty="0" smtClean="0">
                <a:solidFill>
                  <a:schemeClr val="bg2"/>
                </a:solidFill>
                <a:latin typeface="Calibri" pitchFamily="34" charset="0"/>
                <a:cs typeface="Calibri" pitchFamily="34" charset="0"/>
              </a:rPr>
              <a:t> puissance de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l’ouvrage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r>
              <a:rPr lang="en-US" sz="1200" dirty="0" smtClean="0">
                <a:solidFill>
                  <a:schemeClr val="bg2"/>
                </a:solidFill>
                <a:latin typeface="Calibri" pitchFamily="34" charset="0"/>
                <a:cs typeface="Calibri" pitchFamily="34" charset="0"/>
              </a:rPr>
              <a:t> par </a:t>
            </a:r>
            <a:r>
              <a:rPr lang="en-US" sz="1200" dirty="0" err="1" smtClean="0">
                <a:solidFill>
                  <a:schemeClr val="bg2"/>
                </a:solidFill>
                <a:latin typeface="Calibri" pitchFamily="34" charset="0"/>
                <a:cs typeface="Calibri" pitchFamily="34" charset="0"/>
              </a:rPr>
              <a:t>l’Esprit</a:t>
            </a:r>
            <a:r>
              <a:rPr lang="en-US" sz="1200" dirty="0" smtClean="0">
                <a:solidFill>
                  <a:schemeClr val="bg2"/>
                </a:solidFill>
                <a:latin typeface="Calibri" pitchFamily="34" charset="0"/>
                <a:cs typeface="Calibri" pitchFamily="34" charset="0"/>
              </a:rPr>
              <a:t>     conduit en </a:t>
            </a:r>
            <a:r>
              <a:rPr lang="en-US" sz="1200" dirty="0" err="1" smtClean="0">
                <a:solidFill>
                  <a:schemeClr val="bg2"/>
                </a:solidFill>
                <a:latin typeface="Calibri" pitchFamily="34" charset="0"/>
                <a:cs typeface="Calibri" pitchFamily="34" charset="0"/>
              </a:rPr>
              <a:t>triomphe</a:t>
            </a:r>
            <a:r>
              <a:rPr lang="en-US" sz="1200" dirty="0" smtClean="0">
                <a:solidFill>
                  <a:schemeClr val="bg2"/>
                </a:solidFill>
                <a:latin typeface="Calibri" pitchFamily="34" charset="0"/>
                <a:cs typeface="Calibri" pitchFamily="34" charset="0"/>
              </a:rPr>
              <a:t> et </a:t>
            </a:r>
            <a:r>
              <a:rPr lang="en-US" sz="1200" dirty="0" err="1" smtClean="0">
                <a:solidFill>
                  <a:schemeClr val="bg2"/>
                </a:solidFill>
                <a:latin typeface="Calibri" pitchFamily="34" charset="0"/>
                <a:cs typeface="Calibri" pitchFamily="34" charset="0"/>
              </a:rPr>
              <a:t>victoire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nike</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membres</a:t>
            </a:r>
            <a:r>
              <a:rPr lang="en-US" sz="1200" dirty="0" smtClean="0">
                <a:solidFill>
                  <a:schemeClr val="bg2"/>
                </a:solidFill>
                <a:latin typeface="Calibri" pitchFamily="34" charset="0"/>
                <a:cs typeface="Calibri" pitchFamily="34" charset="0"/>
              </a:rPr>
              <a:t> du corps de Christ                   </a:t>
            </a:r>
            <a:r>
              <a:rPr lang="fr-FR" sz="1200" dirty="0" smtClean="0">
                <a:solidFill>
                  <a:schemeClr val="bg2"/>
                </a:solidFill>
                <a:latin typeface="Calibri" pitchFamily="34" charset="0"/>
                <a:cs typeface="Calibri" pitchFamily="34" charset="0"/>
              </a:rPr>
              <a:t>frères et </a:t>
            </a:r>
            <a:r>
              <a:rPr lang="fr-FR" sz="1200" dirty="0" err="1" smtClean="0">
                <a:solidFill>
                  <a:schemeClr val="bg2"/>
                </a:solidFill>
                <a:latin typeface="Calibri" pitchFamily="34" charset="0"/>
                <a:cs typeface="Calibri" pitchFamily="34" charset="0"/>
              </a:rPr>
              <a:t>soeurs</a:t>
            </a:r>
            <a:r>
              <a:rPr lang="fr-FR" sz="1200" dirty="0" smtClean="0">
                <a:solidFill>
                  <a:schemeClr val="bg2"/>
                </a:solidFill>
                <a:latin typeface="Calibri" pitchFamily="34" charset="0"/>
                <a:cs typeface="Calibri" pitchFamily="34" charset="0"/>
              </a:rPr>
              <a:t> en Christ</a:t>
            </a:r>
            <a:r>
              <a:rPr lang="en-US" sz="1200" dirty="0" smtClean="0">
                <a:solidFill>
                  <a:schemeClr val="bg2"/>
                </a:solidFill>
                <a:latin typeface="Calibri" pitchFamily="34" charset="0"/>
                <a:cs typeface="Calibri" pitchFamily="34" charset="0"/>
              </a:rPr>
              <a:t>                               branches de Christ </a:t>
            </a:r>
          </a:p>
          <a:p>
            <a:pPr algn="ctr">
              <a:lnSpc>
                <a:spcPts val="1300"/>
              </a:lnSpc>
            </a:pPr>
            <a:r>
              <a:rPr lang="en-US" sz="1200" dirty="0" err="1" smtClean="0">
                <a:solidFill>
                  <a:schemeClr val="bg2"/>
                </a:solidFill>
                <a:latin typeface="Calibri" pitchFamily="34" charset="0"/>
                <a:cs typeface="Calibri" pitchFamily="34" charset="0"/>
              </a:rPr>
              <a:t>une</a:t>
            </a:r>
            <a:r>
              <a:rPr lang="en-US" sz="1200" dirty="0" smtClean="0">
                <a:solidFill>
                  <a:schemeClr val="bg2"/>
                </a:solidFill>
                <a:latin typeface="Calibri" pitchFamily="34" charset="0"/>
                <a:cs typeface="Calibri" pitchFamily="34" charset="0"/>
              </a:rPr>
              <a:t> race </a:t>
            </a:r>
            <a:r>
              <a:rPr lang="en-US" sz="1200" dirty="0" err="1" smtClean="0">
                <a:solidFill>
                  <a:schemeClr val="bg2"/>
                </a:solidFill>
                <a:latin typeface="Calibri" pitchFamily="34" charset="0"/>
                <a:cs typeface="Calibri" pitchFamily="34" charset="0"/>
              </a:rPr>
              <a:t>élue</a:t>
            </a:r>
            <a:r>
              <a:rPr lang="en-US" sz="1200" dirty="0" smtClean="0">
                <a:solidFill>
                  <a:schemeClr val="bg2"/>
                </a:solidFill>
                <a:latin typeface="Calibri" pitchFamily="34" charset="0"/>
                <a:cs typeface="Calibri" pitchFamily="34" charset="0"/>
              </a:rPr>
              <a:t>, un </a:t>
            </a:r>
            <a:r>
              <a:rPr lang="en-US" sz="1200" dirty="0" err="1" smtClean="0">
                <a:solidFill>
                  <a:schemeClr val="bg2"/>
                </a:solidFill>
                <a:latin typeface="Calibri" pitchFamily="34" charset="0"/>
                <a:cs typeface="Calibri" pitchFamily="34" charset="0"/>
              </a:rPr>
              <a:t>sacerdoce</a:t>
            </a:r>
            <a:r>
              <a:rPr lang="en-US" sz="1200" dirty="0" smtClean="0">
                <a:solidFill>
                  <a:schemeClr val="bg2"/>
                </a:solidFill>
                <a:latin typeface="Calibri" pitchFamily="34" charset="0"/>
                <a:cs typeface="Calibri" pitchFamily="34" charset="0"/>
              </a:rPr>
              <a:t> royal, </a:t>
            </a:r>
            <a:r>
              <a:rPr lang="en-US" sz="1200" dirty="0" err="1" smtClean="0">
                <a:solidFill>
                  <a:schemeClr val="bg2"/>
                </a:solidFill>
                <a:latin typeface="Calibri" pitchFamily="34" charset="0"/>
                <a:cs typeface="Calibri" pitchFamily="34" charset="0"/>
              </a:rPr>
              <a:t>une</a:t>
            </a:r>
            <a:r>
              <a:rPr lang="en-US" sz="1200" dirty="0" smtClean="0">
                <a:solidFill>
                  <a:schemeClr val="bg2"/>
                </a:solidFill>
                <a:latin typeface="Calibri" pitchFamily="34" charset="0"/>
                <a:cs typeface="Calibri" pitchFamily="34" charset="0"/>
              </a:rPr>
              <a:t> nation </a:t>
            </a:r>
            <a:r>
              <a:rPr lang="en-US" sz="1200" dirty="0" err="1" smtClean="0">
                <a:solidFill>
                  <a:schemeClr val="bg2"/>
                </a:solidFill>
                <a:latin typeface="Calibri" pitchFamily="34" charset="0"/>
                <a:cs typeface="Calibri" pitchFamily="34" charset="0"/>
              </a:rPr>
              <a:t>sainte</a:t>
            </a:r>
            <a:r>
              <a:rPr lang="en-US" sz="1200" dirty="0" smtClean="0">
                <a:solidFill>
                  <a:schemeClr val="bg2"/>
                </a:solidFill>
                <a:latin typeface="Calibri" pitchFamily="34" charset="0"/>
                <a:cs typeface="Calibri" pitchFamily="34" charset="0"/>
              </a:rPr>
              <a:t>, un </a:t>
            </a:r>
            <a:r>
              <a:rPr lang="en-US" sz="1200" dirty="0" err="1" smtClean="0">
                <a:solidFill>
                  <a:schemeClr val="bg2"/>
                </a:solidFill>
                <a:latin typeface="Calibri" pitchFamily="34" charset="0"/>
                <a:cs typeface="Calibri" pitchFamily="34" charset="0"/>
              </a:rPr>
              <a:t>peuple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acquis</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peuple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concitoyens</a:t>
            </a:r>
            <a:r>
              <a:rPr lang="en-US" sz="1200" dirty="0" smtClean="0">
                <a:solidFill>
                  <a:schemeClr val="bg2"/>
                </a:solidFill>
                <a:latin typeface="Calibri" pitchFamily="34" charset="0"/>
                <a:cs typeface="Calibri" pitchFamily="34" charset="0"/>
              </a:rPr>
              <a:t> des saints, gens de la </a:t>
            </a:r>
            <a:r>
              <a:rPr lang="en-US" sz="1200" dirty="0" err="1" smtClean="0">
                <a:solidFill>
                  <a:schemeClr val="bg2"/>
                </a:solidFill>
                <a:latin typeface="Calibri" pitchFamily="34" charset="0"/>
                <a:cs typeface="Calibri" pitchFamily="34" charset="0"/>
              </a:rPr>
              <a:t>maison</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Dieu</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citoyenneté</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les </a:t>
            </a:r>
            <a:r>
              <a:rPr lang="en-US" sz="1200" dirty="0" err="1" smtClean="0">
                <a:solidFill>
                  <a:schemeClr val="bg2"/>
                </a:solidFill>
                <a:latin typeface="Calibri" pitchFamily="34" charset="0"/>
                <a:cs typeface="Calibri" pitchFamily="34" charset="0"/>
              </a:rPr>
              <a:t>cieux</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l'espérance</a:t>
            </a:r>
            <a:r>
              <a:rPr lang="en-US" sz="1200" dirty="0" smtClean="0">
                <a:solidFill>
                  <a:schemeClr val="bg2"/>
                </a:solidFill>
                <a:latin typeface="Calibri" pitchFamily="34" charset="0"/>
                <a:cs typeface="Calibri" pitchFamily="34" charset="0"/>
              </a:rPr>
              <a:t> de la </a:t>
            </a:r>
            <a:r>
              <a:rPr lang="en-US" sz="1200" dirty="0" err="1" smtClean="0">
                <a:solidFill>
                  <a:schemeClr val="bg2"/>
                </a:solidFill>
                <a:latin typeface="Calibri" pitchFamily="34" charset="0"/>
                <a:cs typeface="Calibri" pitchFamily="34" charset="0"/>
              </a:rPr>
              <a:t>gloire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héritage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héritier</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cohéritier</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avec Christ à  mort     la perfection en </a:t>
            </a:r>
            <a:r>
              <a:rPr lang="en-US" sz="1200" dirty="0" err="1" smtClean="0">
                <a:solidFill>
                  <a:schemeClr val="bg2"/>
                </a:solidFill>
                <a:latin typeface="Calibri" pitchFamily="34" charset="0"/>
                <a:cs typeface="Calibri" pitchFamily="34" charset="0"/>
              </a:rPr>
              <a:t>sa</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présence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glorifié</a:t>
            </a:r>
            <a:r>
              <a:rPr lang="en-US" sz="1200" dirty="0" smtClean="0">
                <a:solidFill>
                  <a:schemeClr val="bg2"/>
                </a:solidFill>
                <a:latin typeface="Calibri" pitchFamily="34" charset="0"/>
                <a:cs typeface="Calibri" pitchFamily="34" charset="0"/>
              </a:rPr>
              <a:t> pour </a:t>
            </a:r>
            <a:r>
              <a:rPr lang="en-US" sz="1200" dirty="0" err="1" smtClean="0">
                <a:solidFill>
                  <a:schemeClr val="bg2"/>
                </a:solidFill>
                <a:latin typeface="Calibri" pitchFamily="34" charset="0"/>
                <a:cs typeface="Calibri" pitchFamily="34" charset="0"/>
              </a:rPr>
              <a:t>ressembler</a:t>
            </a:r>
            <a:r>
              <a:rPr lang="en-US" sz="1200" dirty="0" smtClean="0">
                <a:solidFill>
                  <a:schemeClr val="bg2"/>
                </a:solidFill>
                <a:latin typeface="Calibri" pitchFamily="34" charset="0"/>
                <a:cs typeface="Calibri" pitchFamily="34" charset="0"/>
              </a:rPr>
              <a:t> à </a:t>
            </a:r>
            <a:r>
              <a:rPr lang="en-US" sz="1200" dirty="0" err="1" smtClean="0">
                <a:solidFill>
                  <a:schemeClr val="bg2"/>
                </a:solidFill>
                <a:latin typeface="Calibri" pitchFamily="34" charset="0"/>
                <a:cs typeface="Calibri" pitchFamily="34" charset="0"/>
              </a:rPr>
              <a:t>Jésus</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dans</a:t>
            </a:r>
            <a:r>
              <a:rPr lang="en-US" sz="1200" dirty="0" smtClean="0">
                <a:solidFill>
                  <a:schemeClr val="bg2"/>
                </a:solidFill>
                <a:latin typeface="Calibri" pitchFamily="34" charset="0"/>
                <a:cs typeface="Calibri" pitchFamily="34" charset="0"/>
              </a:rPr>
              <a:t> le </a:t>
            </a:r>
            <a:r>
              <a:rPr lang="en-US" sz="1200" dirty="0" err="1" smtClean="0">
                <a:solidFill>
                  <a:schemeClr val="bg2"/>
                </a:solidFill>
                <a:latin typeface="Calibri" pitchFamily="34" charset="0"/>
                <a:cs typeface="Calibri" pitchFamily="34" charset="0"/>
              </a:rPr>
              <a:t>royaume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céleste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entrer</a:t>
            </a:r>
            <a:r>
              <a:rPr lang="en-US" sz="1200" dirty="0" smtClean="0">
                <a:solidFill>
                  <a:schemeClr val="bg2"/>
                </a:solidFill>
                <a:latin typeface="Calibri" pitchFamily="34" charset="0"/>
                <a:cs typeface="Calibri" pitchFamily="34" charset="0"/>
              </a:rPr>
              <a:t> joie du Seigneur   </a:t>
            </a:r>
            <a:r>
              <a:rPr lang="en-US" sz="1200" dirty="0" err="1" smtClean="0">
                <a:solidFill>
                  <a:schemeClr val="bg2"/>
                </a:solidFill>
                <a:latin typeface="Calibri" pitchFamily="34" charset="0"/>
                <a:cs typeface="Calibri" pitchFamily="34" charset="0"/>
              </a:rPr>
              <a:t>délivré</a:t>
            </a:r>
            <a:r>
              <a:rPr lang="en-US" sz="1200" dirty="0" smtClean="0">
                <a:solidFill>
                  <a:schemeClr val="bg2"/>
                </a:solidFill>
                <a:latin typeface="Calibri" pitchFamily="34" charset="0"/>
                <a:cs typeface="Calibri" pitchFamily="34" charset="0"/>
              </a:rPr>
              <a:t> de la </a:t>
            </a:r>
            <a:r>
              <a:rPr lang="en-US" sz="1200" dirty="0" err="1" smtClean="0">
                <a:solidFill>
                  <a:schemeClr val="bg2"/>
                </a:solidFill>
                <a:latin typeface="Calibri" pitchFamily="34" charset="0"/>
                <a:cs typeface="Calibri" pitchFamily="34" charset="0"/>
              </a:rPr>
              <a:t>colère</a:t>
            </a:r>
            <a:r>
              <a:rPr lang="en-US" sz="1200" dirty="0" smtClean="0">
                <a:solidFill>
                  <a:schemeClr val="bg2"/>
                </a:solidFill>
                <a:latin typeface="Calibri" pitchFamily="34" charset="0"/>
                <a:cs typeface="Calibri" pitchFamily="34" charset="0"/>
              </a:rPr>
              <a:t> à </a:t>
            </a:r>
            <a:r>
              <a:rPr lang="en-US" sz="1200" dirty="0" err="1" smtClean="0">
                <a:solidFill>
                  <a:schemeClr val="bg2"/>
                </a:solidFill>
                <a:latin typeface="Calibri" pitchFamily="34" charset="0"/>
                <a:cs typeface="Calibri" pitchFamily="34" charset="0"/>
              </a:rPr>
              <a:t>venir</a:t>
            </a:r>
            <a:r>
              <a:rPr lang="en-US" sz="1200" dirty="0" smtClean="0">
                <a:solidFill>
                  <a:schemeClr val="bg2"/>
                </a:solidFill>
                <a:latin typeface="Calibri" pitchFamily="34" charset="0"/>
                <a:cs typeface="Calibri" pitchFamily="34" charset="0"/>
              </a:rPr>
              <a:t>      </a:t>
            </a:r>
          </a:p>
          <a:p>
            <a:pPr algn="ctr">
              <a:lnSpc>
                <a:spcPts val="1300"/>
              </a:lnSpc>
            </a:pPr>
            <a:r>
              <a:rPr lang="en-US" sz="1200" dirty="0" err="1" smtClean="0">
                <a:solidFill>
                  <a:schemeClr val="bg2"/>
                </a:solidFill>
                <a:latin typeface="Calibri" pitchFamily="34" charset="0"/>
                <a:cs typeface="Calibri" pitchFamily="34" charset="0"/>
              </a:rPr>
              <a:t>sa</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bonne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œuvre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rendu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parfaite</a:t>
            </a:r>
            <a:r>
              <a:rPr lang="en-US" sz="1200" dirty="0" smtClean="0">
                <a:solidFill>
                  <a:schemeClr val="bg2"/>
                </a:solidFill>
                <a:latin typeface="Calibri" pitchFamily="34" charset="0"/>
                <a:cs typeface="Calibri" pitchFamily="34" charset="0"/>
              </a:rPr>
              <a:t>      </a:t>
            </a:r>
            <a:r>
              <a:rPr lang="fr-FR" sz="1200" dirty="0" smtClean="0">
                <a:solidFill>
                  <a:schemeClr val="bg2"/>
                </a:solidFill>
                <a:latin typeface="Calibri" pitchFamily="34" charset="0"/>
                <a:cs typeface="Calibri" pitchFamily="34" charset="0"/>
              </a:rPr>
              <a:t>  </a:t>
            </a:r>
            <a:r>
              <a:rPr lang="en-US" sz="1200" dirty="0" smtClean="0">
                <a:solidFill>
                  <a:schemeClr val="bg2"/>
                </a:solidFill>
                <a:latin typeface="Calibri" pitchFamily="34" charset="0"/>
                <a:cs typeface="Calibri" pitchFamily="34" charset="0"/>
              </a:rPr>
              <a:t>corps de </a:t>
            </a:r>
            <a:r>
              <a:rPr lang="en-US" sz="1200" dirty="0" err="1" smtClean="0">
                <a:solidFill>
                  <a:schemeClr val="bg2"/>
                </a:solidFill>
                <a:latin typeface="Calibri" pitchFamily="34" charset="0"/>
                <a:cs typeface="Calibri" pitchFamily="34" charset="0"/>
              </a:rPr>
              <a:t>résurrection</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comme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Jésus</a:t>
            </a:r>
            <a:endParaRPr lang="en-US" sz="1200" dirty="0" smtClean="0">
              <a:solidFill>
                <a:schemeClr val="bg2"/>
              </a:solidFill>
              <a:latin typeface="Calibri" pitchFamily="34" charset="0"/>
              <a:cs typeface="Calibri" pitchFamily="34" charset="0"/>
            </a:endParaRPr>
          </a:p>
          <a:p>
            <a:pPr algn="ctr">
              <a:lnSpc>
                <a:spcPts val="1300"/>
              </a:lnSpc>
            </a:pPr>
            <a:r>
              <a:rPr lang="en-US" sz="1200" dirty="0" smtClean="0">
                <a:solidFill>
                  <a:schemeClr val="bg2"/>
                </a:solidFill>
                <a:latin typeface="Calibri" pitchFamily="34" charset="0"/>
                <a:cs typeface="Calibri" pitchFamily="34" charset="0"/>
              </a:rPr>
              <a:t>marriage de </a:t>
            </a:r>
            <a:r>
              <a:rPr lang="en-US" sz="1200" dirty="0" err="1" smtClean="0">
                <a:solidFill>
                  <a:schemeClr val="bg2"/>
                </a:solidFill>
                <a:latin typeface="Calibri" pitchFamily="34" charset="0"/>
                <a:cs typeface="Calibri" pitchFamily="34" charset="0"/>
              </a:rPr>
              <a:t>l'Agneau</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toute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larme</a:t>
            </a:r>
            <a:r>
              <a:rPr lang="en-US" sz="1200" dirty="0" smtClean="0">
                <a:solidFill>
                  <a:schemeClr val="bg2"/>
                </a:solidFill>
                <a:latin typeface="Calibri" pitchFamily="34" charset="0"/>
                <a:cs typeface="Calibri" pitchFamily="34" charset="0"/>
              </a:rPr>
              <a:t> de </a:t>
            </a:r>
            <a:r>
              <a:rPr lang="en-US" sz="1200" dirty="0" err="1" smtClean="0">
                <a:solidFill>
                  <a:schemeClr val="bg2"/>
                </a:solidFill>
                <a:latin typeface="Calibri" pitchFamily="34" charset="0"/>
                <a:cs typeface="Calibri" pitchFamily="34" charset="0"/>
              </a:rPr>
              <a:t>nos</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yeux</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essuyée</a:t>
            </a:r>
            <a:endParaRPr lang="en-US" sz="1200" dirty="0" smtClean="0">
              <a:solidFill>
                <a:schemeClr val="bg2"/>
              </a:solidFill>
              <a:latin typeface="Calibri" pitchFamily="34" charset="0"/>
              <a:cs typeface="Calibri" pitchFamily="34" charset="0"/>
            </a:endParaRPr>
          </a:p>
          <a:p>
            <a:pPr algn="ctr">
              <a:lnSpc>
                <a:spcPts val="1300"/>
              </a:lnSpc>
            </a:pPr>
            <a:r>
              <a:rPr lang="en-US" sz="1200" dirty="0" err="1" smtClean="0">
                <a:solidFill>
                  <a:schemeClr val="bg2"/>
                </a:solidFill>
                <a:latin typeface="Calibri" pitchFamily="34" charset="0"/>
                <a:cs typeface="Calibri" pitchFamily="34" charset="0"/>
              </a:rPr>
              <a:t>voir</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sa</a:t>
            </a:r>
            <a:r>
              <a:rPr lang="en-US" sz="1200" dirty="0" smtClean="0">
                <a:solidFill>
                  <a:schemeClr val="bg2"/>
                </a:solidFill>
                <a:latin typeface="Calibri" pitchFamily="34" charset="0"/>
                <a:cs typeface="Calibri" pitchFamily="34" charset="0"/>
              </a:rPr>
              <a:t> face                                    </a:t>
            </a:r>
            <a:r>
              <a:rPr lang="en-US" sz="1200" dirty="0" err="1" smtClean="0">
                <a:solidFill>
                  <a:schemeClr val="bg2"/>
                </a:solidFill>
                <a:latin typeface="Calibri" pitchFamily="34" charset="0"/>
                <a:cs typeface="Calibri" pitchFamily="34" charset="0"/>
              </a:rPr>
              <a:t>règne</a:t>
            </a:r>
            <a:r>
              <a:rPr lang="en-US" sz="1200" dirty="0" smtClean="0">
                <a:solidFill>
                  <a:schemeClr val="bg2"/>
                </a:solidFill>
                <a:latin typeface="Calibri" pitchFamily="34" charset="0"/>
                <a:cs typeface="Calibri" pitchFamily="34" charset="0"/>
              </a:rPr>
              <a:t> </a:t>
            </a:r>
            <a:r>
              <a:rPr lang="en-US" sz="1200" dirty="0" err="1" smtClean="0">
                <a:solidFill>
                  <a:schemeClr val="bg2"/>
                </a:solidFill>
                <a:latin typeface="Calibri" pitchFamily="34" charset="0"/>
                <a:cs typeface="Calibri" pitchFamily="34" charset="0"/>
              </a:rPr>
              <a:t>éternellement</a:t>
            </a:r>
            <a:r>
              <a:rPr lang="en-US" sz="1200" dirty="0" smtClean="0">
                <a:solidFill>
                  <a:schemeClr val="bg2"/>
                </a:solidFill>
                <a:latin typeface="Calibri" pitchFamily="34" charset="0"/>
                <a:cs typeface="Calibri" pitchFamily="34" charset="0"/>
              </a:rPr>
              <a:t>    </a:t>
            </a:r>
          </a:p>
          <a:p>
            <a:pPr algn="ctr">
              <a:lnSpc>
                <a:spcPts val="1300"/>
              </a:lnSpc>
            </a:pPr>
            <a:r>
              <a:rPr lang="fr-CA" sz="1200" b="1" dirty="0" smtClean="0">
                <a:solidFill>
                  <a:schemeClr val="bg2"/>
                </a:solidFill>
                <a:latin typeface="Calibri" pitchFamily="34" charset="0"/>
                <a:cs typeface="Calibri" pitchFamily="34" charset="0"/>
              </a:rPr>
              <a:t>aimé et sauvé</a:t>
            </a:r>
            <a:r>
              <a:rPr lang="fr-CA" sz="1200" dirty="0" smtClean="0">
                <a:solidFill>
                  <a:schemeClr val="bg2"/>
                </a:solidFill>
                <a:latin typeface="Calibri" pitchFamily="34" charset="0"/>
                <a:cs typeface="Calibri" pitchFamily="34" charset="0"/>
              </a:rPr>
              <a:t> </a:t>
            </a:r>
          </a:p>
          <a:p>
            <a:pPr algn="ctr">
              <a:lnSpc>
                <a:spcPts val="1300"/>
              </a:lnSpc>
            </a:pPr>
            <a:r>
              <a:rPr lang="fr-CA" sz="1200" b="1" dirty="0" smtClean="0">
                <a:solidFill>
                  <a:schemeClr val="bg2"/>
                </a:solidFill>
                <a:latin typeface="Calibri" pitchFamily="34" charset="0"/>
                <a:cs typeface="Calibri" pitchFamily="34" charset="0"/>
              </a:rPr>
              <a:t>dans</a:t>
            </a:r>
            <a:r>
              <a:rPr lang="en-US" sz="1200" b="1" dirty="0" smtClean="0">
                <a:solidFill>
                  <a:schemeClr val="bg2"/>
                </a:solidFill>
                <a:latin typeface="Calibri" pitchFamily="34" charset="0"/>
                <a:cs typeface="Calibri" pitchFamily="34" charset="0"/>
              </a:rPr>
              <a:t> la nouvelle alliance</a:t>
            </a:r>
          </a:p>
          <a:p>
            <a:pPr algn="ctr">
              <a:lnSpc>
                <a:spcPts val="1320"/>
              </a:lnSpc>
            </a:pPr>
            <a:r>
              <a:rPr lang="en-US" sz="1200" dirty="0" smtClean="0">
                <a:solidFill>
                  <a:schemeClr val="bg2"/>
                </a:solidFill>
                <a:latin typeface="Calibri" pitchFamily="34" charset="0"/>
                <a:cs typeface="Calibri" pitchFamily="34" charset="0"/>
              </a:rPr>
              <a:t> </a:t>
            </a:r>
          </a:p>
        </p:txBody>
      </p:sp>
    </p:spTree>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Shape 5589"/>
        <p:cNvGrpSpPr/>
        <p:nvPr/>
      </p:nvGrpSpPr>
      <p:grpSpPr>
        <a:xfrm>
          <a:off x="0" y="0"/>
          <a:ext cx="0" cy="0"/>
          <a:chOff x="0" y="0"/>
          <a:chExt cx="0" cy="0"/>
        </a:xfrm>
      </p:grpSpPr>
      <p:sp>
        <p:nvSpPr>
          <p:cNvPr id="5590" name="Google Shape;5590;p327"/>
          <p:cNvSpPr/>
          <p:nvPr/>
        </p:nvSpPr>
        <p:spPr>
          <a:xfrm>
            <a:off x="3886200" y="4267200"/>
            <a:ext cx="1371600" cy="2057400"/>
          </a:xfrm>
          <a:prstGeom prst="flowChartProcess">
            <a:avLst/>
          </a:prstGeom>
          <a:solidFill>
            <a:srgbClr val="CC6600"/>
          </a:solidFill>
          <a:ln w="25400" cap="flat" cmpd="sng">
            <a:solidFill>
              <a:srgbClr val="CC66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591" name="Google Shape;5591;p327"/>
          <p:cNvSpPr/>
          <p:nvPr/>
        </p:nvSpPr>
        <p:spPr>
          <a:xfrm>
            <a:off x="1143000" y="9906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592" name="Google Shape;5592;p327"/>
          <p:cNvSpPr/>
          <p:nvPr/>
        </p:nvSpPr>
        <p:spPr>
          <a:xfrm>
            <a:off x="1295400" y="3810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593" name="Google Shape;5593;p327"/>
          <p:cNvSpPr/>
          <p:nvPr/>
        </p:nvSpPr>
        <p:spPr>
          <a:xfrm>
            <a:off x="2514600" y="1524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594" name="Google Shape;5594;p327"/>
          <p:cNvSpPr/>
          <p:nvPr/>
        </p:nvSpPr>
        <p:spPr>
          <a:xfrm>
            <a:off x="3505200" y="6096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595" name="Google Shape;5595;p327"/>
          <p:cNvSpPr/>
          <p:nvPr/>
        </p:nvSpPr>
        <p:spPr>
          <a:xfrm>
            <a:off x="1905000" y="16002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596" name="Google Shape;5596;p327"/>
          <p:cNvSpPr/>
          <p:nvPr/>
        </p:nvSpPr>
        <p:spPr>
          <a:xfrm>
            <a:off x="2667000" y="19050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597" name="Google Shape;5597;p327"/>
          <p:cNvSpPr/>
          <p:nvPr/>
        </p:nvSpPr>
        <p:spPr>
          <a:xfrm>
            <a:off x="2286000" y="8382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598" name="Google Shape;5598;p327"/>
          <p:cNvSpPr/>
          <p:nvPr/>
        </p:nvSpPr>
        <p:spPr>
          <a:xfrm>
            <a:off x="4924400" y="198884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599" name="Google Shape;5599;p327"/>
          <p:cNvSpPr/>
          <p:nvPr/>
        </p:nvSpPr>
        <p:spPr>
          <a:xfrm>
            <a:off x="3581400" y="18288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00" name="Google Shape;5600;p327"/>
          <p:cNvSpPr/>
          <p:nvPr/>
        </p:nvSpPr>
        <p:spPr>
          <a:xfrm>
            <a:off x="609600" y="16002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01" name="Google Shape;5601;p327"/>
          <p:cNvSpPr/>
          <p:nvPr/>
        </p:nvSpPr>
        <p:spPr>
          <a:xfrm>
            <a:off x="228600" y="20574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02" name="Google Shape;5602;p327"/>
          <p:cNvSpPr/>
          <p:nvPr/>
        </p:nvSpPr>
        <p:spPr>
          <a:xfrm>
            <a:off x="4267200" y="12954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03" name="Google Shape;5603;p327"/>
          <p:cNvSpPr/>
          <p:nvPr/>
        </p:nvSpPr>
        <p:spPr>
          <a:xfrm>
            <a:off x="5638800" y="1484784"/>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04" name="Google Shape;5604;p327"/>
          <p:cNvSpPr/>
          <p:nvPr/>
        </p:nvSpPr>
        <p:spPr>
          <a:xfrm>
            <a:off x="6400800" y="19812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05" name="Google Shape;5605;p327"/>
          <p:cNvSpPr/>
          <p:nvPr/>
        </p:nvSpPr>
        <p:spPr>
          <a:xfrm>
            <a:off x="7467600" y="21336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06" name="Google Shape;5606;p327"/>
          <p:cNvSpPr/>
          <p:nvPr/>
        </p:nvSpPr>
        <p:spPr>
          <a:xfrm>
            <a:off x="7010400" y="13716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07" name="Google Shape;5607;p327"/>
          <p:cNvSpPr/>
          <p:nvPr/>
        </p:nvSpPr>
        <p:spPr>
          <a:xfrm>
            <a:off x="5716488" y="2286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08" name="Google Shape;5608;p327"/>
          <p:cNvSpPr/>
          <p:nvPr/>
        </p:nvSpPr>
        <p:spPr>
          <a:xfrm>
            <a:off x="4876800" y="786408"/>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09" name="Google Shape;5609;p327"/>
          <p:cNvSpPr/>
          <p:nvPr/>
        </p:nvSpPr>
        <p:spPr>
          <a:xfrm>
            <a:off x="4343400" y="1524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10" name="Google Shape;5610;p327"/>
          <p:cNvSpPr/>
          <p:nvPr/>
        </p:nvSpPr>
        <p:spPr>
          <a:xfrm>
            <a:off x="6096000" y="8382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11" name="Google Shape;5611;p327"/>
          <p:cNvSpPr/>
          <p:nvPr/>
        </p:nvSpPr>
        <p:spPr>
          <a:xfrm>
            <a:off x="1905000" y="26670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12" name="Google Shape;5612;p327"/>
          <p:cNvSpPr/>
          <p:nvPr/>
        </p:nvSpPr>
        <p:spPr>
          <a:xfrm>
            <a:off x="3733800" y="36576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13" name="Google Shape;5613;p327"/>
          <p:cNvSpPr/>
          <p:nvPr/>
        </p:nvSpPr>
        <p:spPr>
          <a:xfrm>
            <a:off x="685800" y="38100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14" name="Google Shape;5614;p327"/>
          <p:cNvSpPr/>
          <p:nvPr/>
        </p:nvSpPr>
        <p:spPr>
          <a:xfrm>
            <a:off x="1907704" y="395476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15" name="Google Shape;5615;p327"/>
          <p:cNvSpPr/>
          <p:nvPr/>
        </p:nvSpPr>
        <p:spPr>
          <a:xfrm>
            <a:off x="6477000" y="39624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16" name="Google Shape;5616;p327"/>
          <p:cNvSpPr/>
          <p:nvPr/>
        </p:nvSpPr>
        <p:spPr>
          <a:xfrm>
            <a:off x="5410200" y="37338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17" name="Google Shape;5617;p327"/>
          <p:cNvSpPr/>
          <p:nvPr/>
        </p:nvSpPr>
        <p:spPr>
          <a:xfrm>
            <a:off x="2438400" y="32766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18" name="Google Shape;5618;p327"/>
          <p:cNvSpPr/>
          <p:nvPr/>
        </p:nvSpPr>
        <p:spPr>
          <a:xfrm>
            <a:off x="3276600" y="32004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19" name="Google Shape;5619;p327"/>
          <p:cNvSpPr/>
          <p:nvPr/>
        </p:nvSpPr>
        <p:spPr>
          <a:xfrm>
            <a:off x="1295400" y="33528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20" name="Google Shape;5620;p327"/>
          <p:cNvSpPr/>
          <p:nvPr/>
        </p:nvSpPr>
        <p:spPr>
          <a:xfrm>
            <a:off x="6934200" y="33528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21" name="Google Shape;5621;p327"/>
          <p:cNvSpPr/>
          <p:nvPr/>
        </p:nvSpPr>
        <p:spPr>
          <a:xfrm>
            <a:off x="4572000" y="32004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22" name="Google Shape;5622;p327"/>
          <p:cNvSpPr/>
          <p:nvPr/>
        </p:nvSpPr>
        <p:spPr>
          <a:xfrm>
            <a:off x="228600" y="29718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23" name="Google Shape;5623;p327"/>
          <p:cNvSpPr/>
          <p:nvPr/>
        </p:nvSpPr>
        <p:spPr>
          <a:xfrm>
            <a:off x="1600200" y="21336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24" name="Google Shape;5624;p327"/>
          <p:cNvSpPr/>
          <p:nvPr/>
        </p:nvSpPr>
        <p:spPr>
          <a:xfrm>
            <a:off x="762000" y="25908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25" name="Google Shape;5625;p327"/>
          <p:cNvSpPr/>
          <p:nvPr/>
        </p:nvSpPr>
        <p:spPr>
          <a:xfrm>
            <a:off x="3962400" y="25146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26" name="Google Shape;5626;p327"/>
          <p:cNvSpPr/>
          <p:nvPr/>
        </p:nvSpPr>
        <p:spPr>
          <a:xfrm>
            <a:off x="5867400" y="32004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27" name="Google Shape;5627;p327"/>
          <p:cNvSpPr/>
          <p:nvPr/>
        </p:nvSpPr>
        <p:spPr>
          <a:xfrm>
            <a:off x="4800600" y="26670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28" name="Google Shape;5628;p327"/>
          <p:cNvSpPr/>
          <p:nvPr/>
        </p:nvSpPr>
        <p:spPr>
          <a:xfrm>
            <a:off x="5638800" y="24384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29" name="Google Shape;5629;p327"/>
          <p:cNvSpPr/>
          <p:nvPr/>
        </p:nvSpPr>
        <p:spPr>
          <a:xfrm>
            <a:off x="6858000" y="26670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30" name="Google Shape;5630;p327"/>
          <p:cNvSpPr/>
          <p:nvPr/>
        </p:nvSpPr>
        <p:spPr>
          <a:xfrm>
            <a:off x="4648200" y="41148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31" name="Google Shape;5631;p327"/>
          <p:cNvSpPr/>
          <p:nvPr/>
        </p:nvSpPr>
        <p:spPr>
          <a:xfrm>
            <a:off x="1489587" y="6341806"/>
            <a:ext cx="2492478" cy="418794"/>
          </a:xfrm>
          <a:custGeom>
            <a:avLst/>
            <a:gdLst/>
            <a:ahLst/>
            <a:cxnLst/>
            <a:rect l="l" t="t" r="r" b="b"/>
            <a:pathLst>
              <a:path w="2492478" h="418794" extrusionOk="0">
                <a:moveTo>
                  <a:pt x="2492478" y="29497"/>
                </a:moveTo>
                <a:lnTo>
                  <a:pt x="2241755" y="14749"/>
                </a:lnTo>
                <a:cubicBezTo>
                  <a:pt x="2197368" y="11335"/>
                  <a:pt x="2153537" y="0"/>
                  <a:pt x="2109019" y="0"/>
                </a:cubicBezTo>
                <a:cubicBezTo>
                  <a:pt x="2090504" y="0"/>
                  <a:pt x="2026643" y="22543"/>
                  <a:pt x="2005781" y="29497"/>
                </a:cubicBezTo>
                <a:cubicBezTo>
                  <a:pt x="1972406" y="96246"/>
                  <a:pt x="1954047" y="116604"/>
                  <a:pt x="1961536" y="206478"/>
                </a:cubicBezTo>
                <a:cubicBezTo>
                  <a:pt x="1963362" y="228387"/>
                  <a:pt x="1981200" y="245807"/>
                  <a:pt x="1991032" y="265471"/>
                </a:cubicBezTo>
                <a:cubicBezTo>
                  <a:pt x="1971368" y="275303"/>
                  <a:pt x="1948929" y="280893"/>
                  <a:pt x="1932039" y="294968"/>
                </a:cubicBezTo>
                <a:cubicBezTo>
                  <a:pt x="1918422" y="306316"/>
                  <a:pt x="1915076" y="326679"/>
                  <a:pt x="1902542" y="339213"/>
                </a:cubicBezTo>
                <a:cubicBezTo>
                  <a:pt x="1873952" y="367803"/>
                  <a:pt x="1850037" y="371463"/>
                  <a:pt x="1814052" y="383459"/>
                </a:cubicBezTo>
                <a:cubicBezTo>
                  <a:pt x="1789471" y="373627"/>
                  <a:pt x="1765190" y="363009"/>
                  <a:pt x="1740310" y="353962"/>
                </a:cubicBezTo>
                <a:cubicBezTo>
                  <a:pt x="1562988" y="289481"/>
                  <a:pt x="1615401" y="322882"/>
                  <a:pt x="1312607" y="309717"/>
                </a:cubicBezTo>
                <a:cubicBezTo>
                  <a:pt x="1292942" y="304801"/>
                  <a:pt x="1273028" y="300793"/>
                  <a:pt x="1253613" y="294968"/>
                </a:cubicBezTo>
                <a:cubicBezTo>
                  <a:pt x="1223832" y="286034"/>
                  <a:pt x="1165123" y="265471"/>
                  <a:pt x="1165123" y="265471"/>
                </a:cubicBezTo>
                <a:cubicBezTo>
                  <a:pt x="1155291" y="290052"/>
                  <a:pt x="1158868" y="326536"/>
                  <a:pt x="1135626" y="339213"/>
                </a:cubicBezTo>
                <a:cubicBezTo>
                  <a:pt x="1096544" y="360530"/>
                  <a:pt x="1046960" y="347666"/>
                  <a:pt x="1002890" y="353962"/>
                </a:cubicBezTo>
                <a:cubicBezTo>
                  <a:pt x="978075" y="357507"/>
                  <a:pt x="953729" y="363794"/>
                  <a:pt x="929148" y="368710"/>
                </a:cubicBezTo>
                <a:cubicBezTo>
                  <a:pt x="870155" y="363794"/>
                  <a:pt x="811366" y="353962"/>
                  <a:pt x="752168" y="353962"/>
                </a:cubicBezTo>
                <a:cubicBezTo>
                  <a:pt x="727101" y="353962"/>
                  <a:pt x="703300" y="365601"/>
                  <a:pt x="678426" y="368710"/>
                </a:cubicBezTo>
                <a:cubicBezTo>
                  <a:pt x="624545" y="375445"/>
                  <a:pt x="570271" y="378543"/>
                  <a:pt x="516194" y="383459"/>
                </a:cubicBezTo>
                <a:cubicBezTo>
                  <a:pt x="501445" y="393291"/>
                  <a:pt x="489646" y="411972"/>
                  <a:pt x="471948" y="412955"/>
                </a:cubicBezTo>
                <a:cubicBezTo>
                  <a:pt x="366850" y="418794"/>
                  <a:pt x="285025" y="410115"/>
                  <a:pt x="191729" y="383459"/>
                </a:cubicBezTo>
                <a:cubicBezTo>
                  <a:pt x="176781" y="379188"/>
                  <a:pt x="162232" y="373626"/>
                  <a:pt x="147484" y="368710"/>
                </a:cubicBezTo>
                <a:cubicBezTo>
                  <a:pt x="74606" y="417296"/>
                  <a:pt x="120964" y="398207"/>
                  <a:pt x="0" y="398207"/>
                </a:cubicBezTo>
              </a:path>
            </a:pathLst>
          </a:custGeom>
          <a:noFill/>
          <a:ln w="38100" cap="flat" cmpd="sng">
            <a:solidFill>
              <a:srgbClr val="1F3E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32" name="Google Shape;5632;p327"/>
          <p:cNvSpPr/>
          <p:nvPr/>
        </p:nvSpPr>
        <p:spPr>
          <a:xfrm>
            <a:off x="4283968" y="6453335"/>
            <a:ext cx="2360067" cy="355503"/>
          </a:xfrm>
          <a:custGeom>
            <a:avLst/>
            <a:gdLst/>
            <a:ahLst/>
            <a:cxnLst/>
            <a:rect l="l" t="t" r="r" b="b"/>
            <a:pathLst>
              <a:path w="1423219" h="452284" extrusionOk="0">
                <a:moveTo>
                  <a:pt x="0" y="0"/>
                </a:moveTo>
                <a:cubicBezTo>
                  <a:pt x="260555" y="89719"/>
                  <a:pt x="521110" y="179438"/>
                  <a:pt x="560439" y="250722"/>
                </a:cubicBezTo>
                <a:cubicBezTo>
                  <a:pt x="599768" y="322006"/>
                  <a:pt x="120445" y="403122"/>
                  <a:pt x="235974" y="427703"/>
                </a:cubicBezTo>
                <a:cubicBezTo>
                  <a:pt x="351503" y="452284"/>
                  <a:pt x="1084007" y="412954"/>
                  <a:pt x="1253613" y="398206"/>
                </a:cubicBezTo>
                <a:cubicBezTo>
                  <a:pt x="1423219" y="383458"/>
                  <a:pt x="1246239" y="339213"/>
                  <a:pt x="1253613" y="339213"/>
                </a:cubicBezTo>
                <a:cubicBezTo>
                  <a:pt x="1260987" y="339213"/>
                  <a:pt x="1279422" y="368709"/>
                  <a:pt x="1297858" y="398206"/>
                </a:cubicBezTo>
              </a:path>
            </a:pathLst>
          </a:custGeom>
          <a:noFill/>
          <a:ln w="38100" cap="flat" cmpd="sng">
            <a:solidFill>
              <a:srgbClr val="1F3E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33" name="Google Shape;5633;p327"/>
          <p:cNvSpPr/>
          <p:nvPr/>
        </p:nvSpPr>
        <p:spPr>
          <a:xfrm>
            <a:off x="1691680" y="6381328"/>
            <a:ext cx="3048000" cy="433436"/>
          </a:xfrm>
          <a:custGeom>
            <a:avLst/>
            <a:gdLst/>
            <a:ahLst/>
            <a:cxnLst/>
            <a:rect l="l" t="t" r="r" b="b"/>
            <a:pathLst>
              <a:path w="1032387" h="433436" extrusionOk="0">
                <a:moveTo>
                  <a:pt x="1032387" y="31305"/>
                </a:moveTo>
                <a:cubicBezTo>
                  <a:pt x="999829" y="27688"/>
                  <a:pt x="872866" y="0"/>
                  <a:pt x="825909" y="31305"/>
                </a:cubicBezTo>
                <a:cubicBezTo>
                  <a:pt x="748481" y="82924"/>
                  <a:pt x="883674" y="78009"/>
                  <a:pt x="766916" y="90299"/>
                </a:cubicBezTo>
                <a:cubicBezTo>
                  <a:pt x="688538" y="98549"/>
                  <a:pt x="609600" y="100131"/>
                  <a:pt x="530942" y="105047"/>
                </a:cubicBezTo>
                <a:cubicBezTo>
                  <a:pt x="516193" y="109963"/>
                  <a:pt x="500601" y="112843"/>
                  <a:pt x="486696" y="119796"/>
                </a:cubicBezTo>
                <a:cubicBezTo>
                  <a:pt x="372332" y="176978"/>
                  <a:pt x="509421" y="126968"/>
                  <a:pt x="398206" y="164041"/>
                </a:cubicBezTo>
                <a:cubicBezTo>
                  <a:pt x="383458" y="178789"/>
                  <a:pt x="365530" y="190932"/>
                  <a:pt x="353961" y="208286"/>
                </a:cubicBezTo>
                <a:cubicBezTo>
                  <a:pt x="333189" y="239445"/>
                  <a:pt x="335168" y="316938"/>
                  <a:pt x="324464" y="341021"/>
                </a:cubicBezTo>
                <a:cubicBezTo>
                  <a:pt x="315993" y="360081"/>
                  <a:pt x="297191" y="373144"/>
                  <a:pt x="280219" y="385267"/>
                </a:cubicBezTo>
                <a:cubicBezTo>
                  <a:pt x="269353" y="393028"/>
                  <a:pt x="198218" y="428096"/>
                  <a:pt x="176980" y="429512"/>
                </a:cubicBezTo>
                <a:cubicBezTo>
                  <a:pt x="118117" y="433436"/>
                  <a:pt x="58993" y="429512"/>
                  <a:pt x="0" y="429512"/>
                </a:cubicBezTo>
              </a:path>
            </a:pathLst>
          </a:custGeom>
          <a:noFill/>
          <a:ln w="38100" cap="flat" cmpd="sng">
            <a:solidFill>
              <a:srgbClr val="1F3E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800">
              <a:solidFill>
                <a:srgbClr val="FF0000"/>
              </a:solidFill>
              <a:latin typeface="Arial"/>
              <a:ea typeface="Arial"/>
              <a:cs typeface="Arial"/>
              <a:sym typeface="Arial"/>
            </a:endParaRPr>
          </a:p>
        </p:txBody>
      </p:sp>
      <p:sp>
        <p:nvSpPr>
          <p:cNvPr id="5634" name="Google Shape;5634;p327"/>
          <p:cNvSpPr/>
          <p:nvPr/>
        </p:nvSpPr>
        <p:spPr>
          <a:xfrm>
            <a:off x="4350814" y="6400800"/>
            <a:ext cx="2669458" cy="422381"/>
          </a:xfrm>
          <a:custGeom>
            <a:avLst/>
            <a:gdLst/>
            <a:ahLst/>
            <a:cxnLst/>
            <a:rect l="l" t="t" r="r" b="b"/>
            <a:pathLst>
              <a:path w="2669458" h="422381" extrusionOk="0">
                <a:moveTo>
                  <a:pt x="0" y="0"/>
                </a:moveTo>
                <a:lnTo>
                  <a:pt x="88490" y="58994"/>
                </a:lnTo>
                <a:cubicBezTo>
                  <a:pt x="103238" y="68826"/>
                  <a:pt x="115920" y="82885"/>
                  <a:pt x="132735" y="88490"/>
                </a:cubicBezTo>
                <a:cubicBezTo>
                  <a:pt x="221928" y="118222"/>
                  <a:pt x="167621" y="103729"/>
                  <a:pt x="324464" y="117987"/>
                </a:cubicBezTo>
                <a:lnTo>
                  <a:pt x="501445" y="132735"/>
                </a:lnTo>
                <a:cubicBezTo>
                  <a:pt x="626218" y="163930"/>
                  <a:pt x="499239" y="121434"/>
                  <a:pt x="604683" y="191729"/>
                </a:cubicBezTo>
                <a:cubicBezTo>
                  <a:pt x="617618" y="200352"/>
                  <a:pt x="634640" y="200353"/>
                  <a:pt x="648929" y="206477"/>
                </a:cubicBezTo>
                <a:cubicBezTo>
                  <a:pt x="669137" y="215137"/>
                  <a:pt x="688258" y="226142"/>
                  <a:pt x="707922" y="235974"/>
                </a:cubicBezTo>
                <a:cubicBezTo>
                  <a:pt x="722670" y="231058"/>
                  <a:pt x="736621" y="221226"/>
                  <a:pt x="752167" y="221226"/>
                </a:cubicBezTo>
                <a:cubicBezTo>
                  <a:pt x="929235" y="221226"/>
                  <a:pt x="919352" y="222463"/>
                  <a:pt x="1032387" y="250723"/>
                </a:cubicBezTo>
                <a:cubicBezTo>
                  <a:pt x="1068511" y="274805"/>
                  <a:pt x="1088009" y="294968"/>
                  <a:pt x="1135625" y="294968"/>
                </a:cubicBezTo>
                <a:cubicBezTo>
                  <a:pt x="1151171" y="294968"/>
                  <a:pt x="1164370" y="281411"/>
                  <a:pt x="1179870" y="280219"/>
                </a:cubicBezTo>
                <a:cubicBezTo>
                  <a:pt x="1292714" y="271539"/>
                  <a:pt x="1406062" y="271419"/>
                  <a:pt x="1519083" y="265471"/>
                </a:cubicBezTo>
                <a:cubicBezTo>
                  <a:pt x="1592887" y="261587"/>
                  <a:pt x="1666567" y="255639"/>
                  <a:pt x="1740309" y="250723"/>
                </a:cubicBezTo>
                <a:cubicBezTo>
                  <a:pt x="1838632" y="255639"/>
                  <a:pt x="1937658" y="252738"/>
                  <a:pt x="2035277" y="265471"/>
                </a:cubicBezTo>
                <a:cubicBezTo>
                  <a:pt x="2065271" y="269383"/>
                  <a:pt x="2104178" y="326154"/>
                  <a:pt x="2123767" y="339213"/>
                </a:cubicBezTo>
                <a:cubicBezTo>
                  <a:pt x="2136702" y="347836"/>
                  <a:pt x="2153264" y="349045"/>
                  <a:pt x="2168012" y="353961"/>
                </a:cubicBezTo>
                <a:cubicBezTo>
                  <a:pt x="2270643" y="422381"/>
                  <a:pt x="2207529" y="390917"/>
                  <a:pt x="2433483" y="398206"/>
                </a:cubicBezTo>
                <a:cubicBezTo>
                  <a:pt x="2512100" y="400742"/>
                  <a:pt x="2590800" y="398206"/>
                  <a:pt x="2669458" y="398206"/>
                </a:cubicBezTo>
              </a:path>
            </a:pathLst>
          </a:custGeom>
          <a:noFill/>
          <a:ln w="38100" cap="flat" cmpd="sng">
            <a:solidFill>
              <a:srgbClr val="1F3E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35" name="Google Shape;5635;p327"/>
          <p:cNvSpPr/>
          <p:nvPr/>
        </p:nvSpPr>
        <p:spPr>
          <a:xfrm>
            <a:off x="1224116" y="6386052"/>
            <a:ext cx="3008671" cy="353961"/>
          </a:xfrm>
          <a:custGeom>
            <a:avLst/>
            <a:gdLst/>
            <a:ahLst/>
            <a:cxnLst/>
            <a:rect l="l" t="t" r="r" b="b"/>
            <a:pathLst>
              <a:path w="3008671" h="353961" extrusionOk="0">
                <a:moveTo>
                  <a:pt x="3008671" y="0"/>
                </a:moveTo>
                <a:cubicBezTo>
                  <a:pt x="2974258" y="4916"/>
                  <a:pt x="2939519" y="7931"/>
                  <a:pt x="2905432" y="14748"/>
                </a:cubicBezTo>
                <a:cubicBezTo>
                  <a:pt x="2862196" y="23395"/>
                  <a:pt x="2844168" y="41004"/>
                  <a:pt x="2802194" y="58993"/>
                </a:cubicBezTo>
                <a:cubicBezTo>
                  <a:pt x="2772567" y="71690"/>
                  <a:pt x="2728898" y="81004"/>
                  <a:pt x="2698955" y="88490"/>
                </a:cubicBezTo>
                <a:cubicBezTo>
                  <a:pt x="2684207" y="98322"/>
                  <a:pt x="2671981" y="114001"/>
                  <a:pt x="2654710" y="117987"/>
                </a:cubicBezTo>
                <a:cubicBezTo>
                  <a:pt x="2606569" y="129096"/>
                  <a:pt x="2552204" y="112290"/>
                  <a:pt x="2507226" y="132735"/>
                </a:cubicBezTo>
                <a:cubicBezTo>
                  <a:pt x="2488773" y="141123"/>
                  <a:pt x="2497394" y="172064"/>
                  <a:pt x="2492478" y="191729"/>
                </a:cubicBezTo>
                <a:cubicBezTo>
                  <a:pt x="2502310" y="206477"/>
                  <a:pt x="2538790" y="230369"/>
                  <a:pt x="2521974" y="235974"/>
                </a:cubicBezTo>
                <a:cubicBezTo>
                  <a:pt x="2498860" y="243679"/>
                  <a:pt x="2383635" y="218069"/>
                  <a:pt x="2344994" y="206477"/>
                </a:cubicBezTo>
                <a:cubicBezTo>
                  <a:pt x="2315213" y="197543"/>
                  <a:pt x="2282373" y="194227"/>
                  <a:pt x="2256503" y="176980"/>
                </a:cubicBezTo>
                <a:cubicBezTo>
                  <a:pt x="2241755" y="167148"/>
                  <a:pt x="2228855" y="153707"/>
                  <a:pt x="2212258" y="147483"/>
                </a:cubicBezTo>
                <a:cubicBezTo>
                  <a:pt x="2188787" y="138681"/>
                  <a:pt x="2162987" y="138173"/>
                  <a:pt x="2138516" y="132735"/>
                </a:cubicBezTo>
                <a:cubicBezTo>
                  <a:pt x="2118729" y="128338"/>
                  <a:pt x="2098896" y="123948"/>
                  <a:pt x="2079523" y="117987"/>
                </a:cubicBezTo>
                <a:cubicBezTo>
                  <a:pt x="2034947" y="104271"/>
                  <a:pt x="1991032" y="88491"/>
                  <a:pt x="1946787" y="73742"/>
                </a:cubicBezTo>
                <a:lnTo>
                  <a:pt x="1902542" y="58993"/>
                </a:lnTo>
                <a:lnTo>
                  <a:pt x="1858297" y="44245"/>
                </a:lnTo>
                <a:cubicBezTo>
                  <a:pt x="1759974" y="54077"/>
                  <a:pt x="1659192" y="49777"/>
                  <a:pt x="1563329" y="73742"/>
                </a:cubicBezTo>
                <a:cubicBezTo>
                  <a:pt x="1524000" y="83574"/>
                  <a:pt x="1485330" y="96573"/>
                  <a:pt x="1445342" y="103238"/>
                </a:cubicBezTo>
                <a:cubicBezTo>
                  <a:pt x="1322563" y="123702"/>
                  <a:pt x="1386455" y="113758"/>
                  <a:pt x="1253613" y="132735"/>
                </a:cubicBezTo>
                <a:cubicBezTo>
                  <a:pt x="1053397" y="199472"/>
                  <a:pt x="1449061" y="72211"/>
                  <a:pt x="796413" y="162232"/>
                </a:cubicBezTo>
                <a:cubicBezTo>
                  <a:pt x="781013" y="164356"/>
                  <a:pt x="793608" y="196525"/>
                  <a:pt x="781665" y="206477"/>
                </a:cubicBezTo>
                <a:cubicBezTo>
                  <a:pt x="732731" y="247255"/>
                  <a:pt x="602360" y="246530"/>
                  <a:pt x="560439" y="250722"/>
                </a:cubicBezTo>
                <a:cubicBezTo>
                  <a:pt x="532177" y="257788"/>
                  <a:pt x="453241" y="278517"/>
                  <a:pt x="427703" y="280219"/>
                </a:cubicBezTo>
                <a:cubicBezTo>
                  <a:pt x="304974" y="288401"/>
                  <a:pt x="181897" y="290051"/>
                  <a:pt x="58994" y="294967"/>
                </a:cubicBezTo>
                <a:cubicBezTo>
                  <a:pt x="5602" y="330562"/>
                  <a:pt x="22676" y="308610"/>
                  <a:pt x="0" y="353961"/>
                </a:cubicBezTo>
              </a:path>
            </a:pathLst>
          </a:custGeom>
          <a:noFill/>
          <a:ln w="38100" cap="flat" cmpd="sng">
            <a:solidFill>
              <a:srgbClr val="1F3E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36" name="Google Shape;5636;p327"/>
          <p:cNvSpPr/>
          <p:nvPr/>
        </p:nvSpPr>
        <p:spPr>
          <a:xfrm>
            <a:off x="5180685" y="6371303"/>
            <a:ext cx="2847699" cy="412955"/>
          </a:xfrm>
          <a:custGeom>
            <a:avLst/>
            <a:gdLst/>
            <a:ahLst/>
            <a:cxnLst/>
            <a:rect l="l" t="t" r="r" b="b"/>
            <a:pathLst>
              <a:path w="2847699" h="412955" extrusionOk="0">
                <a:moveTo>
                  <a:pt x="1260" y="0"/>
                </a:moveTo>
                <a:cubicBezTo>
                  <a:pt x="26040" y="74341"/>
                  <a:pt x="0" y="24203"/>
                  <a:pt x="75002" y="88491"/>
                </a:cubicBezTo>
                <a:cubicBezTo>
                  <a:pt x="145304" y="148750"/>
                  <a:pt x="88232" y="122398"/>
                  <a:pt x="163492" y="147484"/>
                </a:cubicBezTo>
                <a:cubicBezTo>
                  <a:pt x="178240" y="157316"/>
                  <a:pt x="191140" y="170757"/>
                  <a:pt x="207737" y="176981"/>
                </a:cubicBezTo>
                <a:cubicBezTo>
                  <a:pt x="231208" y="185783"/>
                  <a:pt x="256448" y="190376"/>
                  <a:pt x="281479" y="191729"/>
                </a:cubicBezTo>
                <a:cubicBezTo>
                  <a:pt x="438643" y="200224"/>
                  <a:pt x="596112" y="201562"/>
                  <a:pt x="753428" y="206478"/>
                </a:cubicBezTo>
                <a:cubicBezTo>
                  <a:pt x="773092" y="211394"/>
                  <a:pt x="792634" y="216829"/>
                  <a:pt x="812421" y="221226"/>
                </a:cubicBezTo>
                <a:cubicBezTo>
                  <a:pt x="836892" y="226664"/>
                  <a:pt x="861844" y="229894"/>
                  <a:pt x="886163" y="235974"/>
                </a:cubicBezTo>
                <a:cubicBezTo>
                  <a:pt x="901245" y="239745"/>
                  <a:pt x="915660" y="245807"/>
                  <a:pt x="930408" y="250723"/>
                </a:cubicBezTo>
                <a:cubicBezTo>
                  <a:pt x="974653" y="245807"/>
                  <a:pt x="1019074" y="242270"/>
                  <a:pt x="1063144" y="235974"/>
                </a:cubicBezTo>
                <a:cubicBezTo>
                  <a:pt x="1199760" y="216457"/>
                  <a:pt x="1077798" y="227947"/>
                  <a:pt x="1195879" y="206478"/>
                </a:cubicBezTo>
                <a:cubicBezTo>
                  <a:pt x="1230081" y="200259"/>
                  <a:pt x="1264760" y="197015"/>
                  <a:pt x="1299118" y="191729"/>
                </a:cubicBezTo>
                <a:cubicBezTo>
                  <a:pt x="1328674" y="187182"/>
                  <a:pt x="1358111" y="181897"/>
                  <a:pt x="1387608" y="176981"/>
                </a:cubicBezTo>
                <a:cubicBezTo>
                  <a:pt x="1402357" y="172065"/>
                  <a:pt x="1416393" y="163859"/>
                  <a:pt x="1431854" y="162232"/>
                </a:cubicBezTo>
                <a:cubicBezTo>
                  <a:pt x="1709328" y="133024"/>
                  <a:pt x="1873640" y="153364"/>
                  <a:pt x="2184021" y="162232"/>
                </a:cubicBezTo>
                <a:cubicBezTo>
                  <a:pt x="2223350" y="172064"/>
                  <a:pt x="2263549" y="178909"/>
                  <a:pt x="2302008" y="191729"/>
                </a:cubicBezTo>
                <a:lnTo>
                  <a:pt x="2390499" y="221226"/>
                </a:lnTo>
                <a:cubicBezTo>
                  <a:pt x="2460695" y="268024"/>
                  <a:pt x="2407158" y="239497"/>
                  <a:pt x="2493737" y="265471"/>
                </a:cubicBezTo>
                <a:cubicBezTo>
                  <a:pt x="2651660" y="312848"/>
                  <a:pt x="2515440" y="288289"/>
                  <a:pt x="2729712" y="309716"/>
                </a:cubicBezTo>
                <a:cubicBezTo>
                  <a:pt x="2749376" y="324465"/>
                  <a:pt x="2768703" y="339675"/>
                  <a:pt x="2788705" y="353962"/>
                </a:cubicBezTo>
                <a:cubicBezTo>
                  <a:pt x="2803129" y="364265"/>
                  <a:pt x="2820416" y="370925"/>
                  <a:pt x="2832950" y="383458"/>
                </a:cubicBezTo>
                <a:cubicBezTo>
                  <a:pt x="2840723" y="391231"/>
                  <a:pt x="2842783" y="403123"/>
                  <a:pt x="2847699" y="412955"/>
                </a:cubicBezTo>
              </a:path>
            </a:pathLst>
          </a:custGeom>
          <a:noFill/>
          <a:ln w="38100" cap="flat" cmpd="sng">
            <a:solidFill>
              <a:srgbClr val="1F3E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37" name="Google Shape;5637;p327"/>
          <p:cNvSpPr txBox="1"/>
          <p:nvPr/>
        </p:nvSpPr>
        <p:spPr>
          <a:xfrm>
            <a:off x="778768" y="6309320"/>
            <a:ext cx="7537648"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Arial"/>
                <a:ea typeface="Arial"/>
                <a:cs typeface="Arial"/>
                <a:sym typeface="Arial"/>
              </a:rPr>
              <a:t>le sang de Jésus-Christ, le Fils de Dieu</a:t>
            </a:r>
            <a:endParaRPr sz="2800" b="1">
              <a:solidFill>
                <a:srgbClr val="FF0000"/>
              </a:solidFill>
              <a:latin typeface="Arial"/>
              <a:ea typeface="Arial"/>
              <a:cs typeface="Arial"/>
              <a:sym typeface="Arial"/>
            </a:endParaRPr>
          </a:p>
        </p:txBody>
      </p:sp>
      <p:sp>
        <p:nvSpPr>
          <p:cNvPr id="5638" name="Google Shape;5638;p327"/>
          <p:cNvSpPr/>
          <p:nvPr/>
        </p:nvSpPr>
        <p:spPr>
          <a:xfrm>
            <a:off x="3124200" y="1196752"/>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39" name="Google Shape;5639;p327"/>
          <p:cNvSpPr txBox="1"/>
          <p:nvPr/>
        </p:nvSpPr>
        <p:spPr>
          <a:xfrm>
            <a:off x="3048000" y="1342509"/>
            <a:ext cx="1600200"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puissance </a:t>
            </a:r>
            <a:endParaRPr/>
          </a:p>
          <a:p>
            <a:pPr marL="0" marR="0" lvl="0" indent="0" algn="ctr" rtl="0">
              <a:spcBef>
                <a:spcPts val="0"/>
              </a:spcBef>
              <a:spcAft>
                <a:spcPts val="0"/>
              </a:spcAft>
              <a:buNone/>
            </a:pPr>
            <a:r>
              <a:rPr lang="en-US" sz="1800">
                <a:solidFill>
                  <a:srgbClr val="FF0000"/>
                </a:solidFill>
                <a:latin typeface="Arial"/>
                <a:ea typeface="Arial"/>
                <a:cs typeface="Arial"/>
                <a:sym typeface="Arial"/>
              </a:rPr>
              <a:t>de Christ</a:t>
            </a:r>
            <a:endParaRPr sz="1800">
              <a:solidFill>
                <a:srgbClr val="FF0000"/>
              </a:solidFill>
              <a:latin typeface="Arial"/>
              <a:ea typeface="Arial"/>
              <a:cs typeface="Arial"/>
              <a:sym typeface="Arial"/>
            </a:endParaRPr>
          </a:p>
        </p:txBody>
      </p:sp>
      <p:sp>
        <p:nvSpPr>
          <p:cNvPr id="5640" name="Google Shape;5640;p327"/>
          <p:cNvSpPr/>
          <p:nvPr/>
        </p:nvSpPr>
        <p:spPr>
          <a:xfrm>
            <a:off x="3505200" y="762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41" name="Google Shape;5641;p327"/>
          <p:cNvSpPr txBox="1"/>
          <p:nvPr/>
        </p:nvSpPr>
        <p:spPr>
          <a:xfrm>
            <a:off x="3429000" y="188640"/>
            <a:ext cx="1600200"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gloire avec Christ</a:t>
            </a:r>
            <a:endParaRPr sz="1800">
              <a:solidFill>
                <a:srgbClr val="FF0000"/>
              </a:solidFill>
              <a:latin typeface="Arial"/>
              <a:ea typeface="Arial"/>
              <a:cs typeface="Arial"/>
              <a:sym typeface="Arial"/>
            </a:endParaRPr>
          </a:p>
        </p:txBody>
      </p:sp>
      <p:sp>
        <p:nvSpPr>
          <p:cNvPr id="5642" name="Google Shape;5642;p327"/>
          <p:cNvSpPr/>
          <p:nvPr/>
        </p:nvSpPr>
        <p:spPr>
          <a:xfrm>
            <a:off x="2915816" y="4005064"/>
            <a:ext cx="1554480" cy="100584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43" name="Google Shape;5643;p327"/>
          <p:cNvSpPr txBox="1"/>
          <p:nvPr/>
        </p:nvSpPr>
        <p:spPr>
          <a:xfrm>
            <a:off x="4572000" y="4294837"/>
            <a:ext cx="1656184"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justice de Christ</a:t>
            </a:r>
            <a:endParaRPr sz="1800">
              <a:solidFill>
                <a:srgbClr val="FF0000"/>
              </a:solidFill>
              <a:latin typeface="Arial"/>
              <a:ea typeface="Arial"/>
              <a:cs typeface="Arial"/>
              <a:sym typeface="Arial"/>
            </a:endParaRPr>
          </a:p>
        </p:txBody>
      </p:sp>
      <p:sp>
        <p:nvSpPr>
          <p:cNvPr id="5644" name="Google Shape;5644;p327"/>
          <p:cNvSpPr txBox="1"/>
          <p:nvPr/>
        </p:nvSpPr>
        <p:spPr>
          <a:xfrm>
            <a:off x="685800" y="2706469"/>
            <a:ext cx="1600200"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vivant en Christ</a:t>
            </a:r>
            <a:endParaRPr sz="1800">
              <a:solidFill>
                <a:srgbClr val="FF0000"/>
              </a:solidFill>
              <a:latin typeface="Arial"/>
              <a:ea typeface="Arial"/>
              <a:cs typeface="Arial"/>
              <a:sym typeface="Arial"/>
            </a:endParaRPr>
          </a:p>
        </p:txBody>
      </p:sp>
      <p:sp>
        <p:nvSpPr>
          <p:cNvPr id="5645" name="Google Shape;5645;p327"/>
          <p:cNvSpPr txBox="1"/>
          <p:nvPr/>
        </p:nvSpPr>
        <p:spPr>
          <a:xfrm>
            <a:off x="5562600" y="2514600"/>
            <a:ext cx="160020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FF0000"/>
                </a:solidFill>
                <a:latin typeface="Arial"/>
                <a:ea typeface="Arial"/>
                <a:cs typeface="Arial"/>
                <a:sym typeface="Arial"/>
              </a:rPr>
              <a:t>   ressuscité   </a:t>
            </a:r>
            <a:endParaRPr/>
          </a:p>
          <a:p>
            <a:pPr marL="0" marR="0" lvl="0" indent="0" algn="l" rtl="0">
              <a:spcBef>
                <a:spcPts val="0"/>
              </a:spcBef>
              <a:spcAft>
                <a:spcPts val="0"/>
              </a:spcAft>
              <a:buNone/>
            </a:pPr>
            <a:r>
              <a:rPr lang="en-US" sz="1800">
                <a:solidFill>
                  <a:srgbClr val="FF0000"/>
                </a:solidFill>
                <a:latin typeface="Arial"/>
                <a:ea typeface="Arial"/>
                <a:cs typeface="Arial"/>
                <a:sym typeface="Arial"/>
              </a:rPr>
              <a:t> avec Christ</a:t>
            </a:r>
            <a:endParaRPr sz="1800">
              <a:solidFill>
                <a:srgbClr val="FF0000"/>
              </a:solidFill>
              <a:latin typeface="Arial"/>
              <a:ea typeface="Arial"/>
              <a:cs typeface="Arial"/>
              <a:sym typeface="Arial"/>
            </a:endParaRPr>
          </a:p>
        </p:txBody>
      </p:sp>
      <p:sp>
        <p:nvSpPr>
          <p:cNvPr id="5646" name="Google Shape;5646;p327"/>
          <p:cNvSpPr/>
          <p:nvPr/>
        </p:nvSpPr>
        <p:spPr>
          <a:xfrm>
            <a:off x="2819400" y="2514600"/>
            <a:ext cx="1447800" cy="914400"/>
          </a:xfrm>
          <a:prstGeom prst="ellipse">
            <a:avLst/>
          </a:prstGeom>
          <a:solidFill>
            <a:srgbClr val="00B050"/>
          </a:solidFill>
          <a:ln w="25400" cap="flat" cmpd="sng">
            <a:solidFill>
              <a:srgbClr val="008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47" name="Google Shape;5647;p327"/>
          <p:cNvSpPr txBox="1"/>
          <p:nvPr/>
        </p:nvSpPr>
        <p:spPr>
          <a:xfrm>
            <a:off x="2671192" y="2564904"/>
            <a:ext cx="1756792"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caché avec Christ en Dieu</a:t>
            </a:r>
            <a:endParaRPr sz="1800">
              <a:solidFill>
                <a:srgbClr val="FF0000"/>
              </a:solidFill>
              <a:latin typeface="Arial"/>
              <a:ea typeface="Arial"/>
              <a:cs typeface="Arial"/>
              <a:sym typeface="Arial"/>
            </a:endParaRPr>
          </a:p>
        </p:txBody>
      </p:sp>
      <p:sp>
        <p:nvSpPr>
          <p:cNvPr id="5648" name="Google Shape;5648;p327"/>
          <p:cNvSpPr txBox="1"/>
          <p:nvPr/>
        </p:nvSpPr>
        <p:spPr>
          <a:xfrm>
            <a:off x="6019800" y="990600"/>
            <a:ext cx="1600200"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assis avec  Christ</a:t>
            </a:r>
            <a:endParaRPr sz="1800">
              <a:solidFill>
                <a:srgbClr val="FF0000"/>
              </a:solidFill>
              <a:latin typeface="Arial"/>
              <a:ea typeface="Arial"/>
              <a:cs typeface="Arial"/>
              <a:sym typeface="Arial"/>
            </a:endParaRPr>
          </a:p>
        </p:txBody>
      </p:sp>
      <p:sp>
        <p:nvSpPr>
          <p:cNvPr id="5649" name="Google Shape;5649;p327"/>
          <p:cNvSpPr txBox="1"/>
          <p:nvPr/>
        </p:nvSpPr>
        <p:spPr>
          <a:xfrm>
            <a:off x="3200400" y="3392269"/>
            <a:ext cx="1600200"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libérer  du péché</a:t>
            </a:r>
            <a:endParaRPr sz="1800">
              <a:solidFill>
                <a:srgbClr val="FF0000"/>
              </a:solidFill>
              <a:latin typeface="Arial"/>
              <a:ea typeface="Arial"/>
              <a:cs typeface="Arial"/>
              <a:sym typeface="Arial"/>
            </a:endParaRPr>
          </a:p>
        </p:txBody>
      </p:sp>
      <p:sp>
        <p:nvSpPr>
          <p:cNvPr id="5650" name="Google Shape;5650;p327"/>
          <p:cNvSpPr txBox="1"/>
          <p:nvPr/>
        </p:nvSpPr>
        <p:spPr>
          <a:xfrm>
            <a:off x="35496" y="3356992"/>
            <a:ext cx="160020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expiation</a:t>
            </a:r>
            <a:endParaRPr sz="1800">
              <a:solidFill>
                <a:srgbClr val="FF0000"/>
              </a:solidFill>
              <a:latin typeface="Arial"/>
              <a:ea typeface="Arial"/>
              <a:cs typeface="Arial"/>
              <a:sym typeface="Arial"/>
            </a:endParaRPr>
          </a:p>
        </p:txBody>
      </p:sp>
      <p:sp>
        <p:nvSpPr>
          <p:cNvPr id="5651" name="Google Shape;5651;p327"/>
          <p:cNvSpPr txBox="1"/>
          <p:nvPr/>
        </p:nvSpPr>
        <p:spPr>
          <a:xfrm>
            <a:off x="6477000" y="4154269"/>
            <a:ext cx="1600200"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l’Esprit</a:t>
            </a:r>
            <a:endParaRPr sz="1800">
              <a:solidFill>
                <a:srgbClr val="FF0000"/>
              </a:solidFill>
              <a:latin typeface="Arial"/>
              <a:ea typeface="Arial"/>
              <a:cs typeface="Arial"/>
              <a:sym typeface="Arial"/>
            </a:endParaRPr>
          </a:p>
          <a:p>
            <a:pPr marL="0" marR="0" lvl="0" indent="0" algn="ctr" rtl="0">
              <a:spcBef>
                <a:spcPts val="0"/>
              </a:spcBef>
              <a:spcAft>
                <a:spcPts val="0"/>
              </a:spcAft>
              <a:buNone/>
            </a:pPr>
            <a:r>
              <a:rPr lang="en-US" sz="1800">
                <a:solidFill>
                  <a:srgbClr val="FF0000"/>
                </a:solidFill>
                <a:latin typeface="Arial"/>
                <a:ea typeface="Arial"/>
                <a:cs typeface="Arial"/>
                <a:sym typeface="Arial"/>
              </a:rPr>
              <a:t>répandu</a:t>
            </a:r>
            <a:endParaRPr sz="1800">
              <a:solidFill>
                <a:srgbClr val="FF0000"/>
              </a:solidFill>
              <a:latin typeface="Arial"/>
              <a:ea typeface="Arial"/>
              <a:cs typeface="Arial"/>
              <a:sym typeface="Arial"/>
            </a:endParaRPr>
          </a:p>
        </p:txBody>
      </p:sp>
      <p:sp>
        <p:nvSpPr>
          <p:cNvPr id="5652" name="Google Shape;5652;p327"/>
          <p:cNvSpPr txBox="1"/>
          <p:nvPr/>
        </p:nvSpPr>
        <p:spPr>
          <a:xfrm>
            <a:off x="1295400" y="3505200"/>
            <a:ext cx="1600200"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dirigé par l‘Esprit</a:t>
            </a:r>
            <a:endParaRPr sz="1800">
              <a:solidFill>
                <a:srgbClr val="FF0000"/>
              </a:solidFill>
              <a:latin typeface="Arial"/>
              <a:ea typeface="Arial"/>
              <a:cs typeface="Arial"/>
              <a:sym typeface="Arial"/>
            </a:endParaRPr>
          </a:p>
        </p:txBody>
      </p:sp>
      <p:sp>
        <p:nvSpPr>
          <p:cNvPr id="5653" name="Google Shape;5653;p327"/>
          <p:cNvSpPr txBox="1"/>
          <p:nvPr/>
        </p:nvSpPr>
        <p:spPr>
          <a:xfrm>
            <a:off x="2339752" y="908720"/>
            <a:ext cx="132204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FF0000"/>
                </a:solidFill>
                <a:latin typeface="Arial"/>
                <a:ea typeface="Arial"/>
                <a:cs typeface="Arial"/>
                <a:sym typeface="Arial"/>
              </a:rPr>
              <a:t>  l‘Esprit</a:t>
            </a:r>
            <a:endParaRPr sz="1800">
              <a:solidFill>
                <a:srgbClr val="FF0000"/>
              </a:solidFill>
              <a:latin typeface="Arial"/>
              <a:ea typeface="Arial"/>
              <a:cs typeface="Arial"/>
              <a:sym typeface="Arial"/>
            </a:endParaRPr>
          </a:p>
          <a:p>
            <a:pPr marL="0" marR="0" lvl="0" indent="0" algn="l" rtl="0">
              <a:spcBef>
                <a:spcPts val="0"/>
              </a:spcBef>
              <a:spcAft>
                <a:spcPts val="0"/>
              </a:spcAft>
              <a:buNone/>
            </a:pPr>
            <a:r>
              <a:rPr lang="en-US" sz="1800">
                <a:solidFill>
                  <a:srgbClr val="FF0000"/>
                </a:solidFill>
                <a:latin typeface="Arial"/>
                <a:ea typeface="Arial"/>
                <a:cs typeface="Arial"/>
                <a:sym typeface="Arial"/>
              </a:rPr>
              <a:t>remplit</a:t>
            </a:r>
            <a:endParaRPr sz="1800">
              <a:solidFill>
                <a:srgbClr val="FF0000"/>
              </a:solidFill>
              <a:latin typeface="Arial"/>
              <a:ea typeface="Arial"/>
              <a:cs typeface="Arial"/>
              <a:sym typeface="Arial"/>
            </a:endParaRPr>
          </a:p>
        </p:txBody>
      </p:sp>
      <p:sp>
        <p:nvSpPr>
          <p:cNvPr id="5654" name="Google Shape;5654;p327"/>
          <p:cNvSpPr txBox="1"/>
          <p:nvPr/>
        </p:nvSpPr>
        <p:spPr>
          <a:xfrm>
            <a:off x="4644008" y="3429000"/>
            <a:ext cx="1160512"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FF0000"/>
                </a:solidFill>
                <a:latin typeface="Arial"/>
                <a:ea typeface="Arial"/>
                <a:cs typeface="Arial"/>
                <a:sym typeface="Arial"/>
              </a:rPr>
              <a:t>né de </a:t>
            </a:r>
            <a:endParaRPr/>
          </a:p>
          <a:p>
            <a:pPr marL="0" marR="0" lvl="0" indent="0" algn="l" rtl="0">
              <a:spcBef>
                <a:spcPts val="0"/>
              </a:spcBef>
              <a:spcAft>
                <a:spcPts val="0"/>
              </a:spcAft>
              <a:buNone/>
            </a:pPr>
            <a:r>
              <a:rPr lang="en-US" sz="1800">
                <a:solidFill>
                  <a:srgbClr val="FF0000"/>
                </a:solidFill>
                <a:latin typeface="Arial"/>
                <a:ea typeface="Arial"/>
                <a:cs typeface="Arial"/>
                <a:sym typeface="Arial"/>
              </a:rPr>
              <a:t>  l'Esprit</a:t>
            </a:r>
            <a:endParaRPr sz="1800">
              <a:solidFill>
                <a:srgbClr val="FF0000"/>
              </a:solidFill>
              <a:latin typeface="Arial"/>
              <a:ea typeface="Arial"/>
              <a:cs typeface="Arial"/>
              <a:sym typeface="Arial"/>
            </a:endParaRPr>
          </a:p>
        </p:txBody>
      </p:sp>
      <p:sp>
        <p:nvSpPr>
          <p:cNvPr id="5655" name="Google Shape;5655;p327"/>
          <p:cNvSpPr txBox="1"/>
          <p:nvPr/>
        </p:nvSpPr>
        <p:spPr>
          <a:xfrm>
            <a:off x="2771800" y="4150821"/>
            <a:ext cx="1892424"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dirty="0" err="1">
                <a:solidFill>
                  <a:srgbClr val="FF0000"/>
                </a:solidFill>
                <a:latin typeface="Arial"/>
                <a:ea typeface="Arial"/>
                <a:cs typeface="Arial"/>
                <a:sym typeface="Arial"/>
              </a:rPr>
              <a:t>béni</a:t>
            </a:r>
            <a:r>
              <a:rPr lang="en-US" sz="1800" dirty="0">
                <a:solidFill>
                  <a:srgbClr val="FF0000"/>
                </a:solidFill>
                <a:latin typeface="Arial"/>
                <a:ea typeface="Arial"/>
                <a:cs typeface="Arial"/>
                <a:sym typeface="Arial"/>
              </a:rPr>
              <a:t> de </a:t>
            </a:r>
            <a:r>
              <a:rPr lang="en-US" sz="1800" dirty="0" err="1">
                <a:solidFill>
                  <a:srgbClr val="FF0000"/>
                </a:solidFill>
                <a:latin typeface="Arial"/>
                <a:ea typeface="Arial"/>
                <a:cs typeface="Arial"/>
                <a:sym typeface="Arial"/>
              </a:rPr>
              <a:t>toute</a:t>
            </a:r>
            <a:r>
              <a:rPr lang="en-US" sz="1800" dirty="0">
                <a:solidFill>
                  <a:srgbClr val="FF0000"/>
                </a:solidFill>
                <a:latin typeface="Arial"/>
                <a:ea typeface="Arial"/>
                <a:cs typeface="Arial"/>
                <a:sym typeface="Arial"/>
              </a:rPr>
              <a:t> </a:t>
            </a:r>
            <a:r>
              <a:rPr lang="en-US" sz="1800" dirty="0" err="1">
                <a:solidFill>
                  <a:srgbClr val="FF0000"/>
                </a:solidFill>
                <a:latin typeface="Arial"/>
                <a:ea typeface="Arial"/>
                <a:cs typeface="Arial"/>
                <a:sym typeface="Arial"/>
              </a:rPr>
              <a:t>bénédiction</a:t>
            </a:r>
            <a:endParaRPr sz="1800" dirty="0">
              <a:solidFill>
                <a:srgbClr val="FF0000"/>
              </a:solidFill>
              <a:latin typeface="Arial"/>
              <a:ea typeface="Arial"/>
              <a:cs typeface="Arial"/>
              <a:sym typeface="Arial"/>
            </a:endParaRPr>
          </a:p>
        </p:txBody>
      </p:sp>
      <p:sp>
        <p:nvSpPr>
          <p:cNvPr id="5656" name="Google Shape;5656;p327"/>
          <p:cNvSpPr txBox="1"/>
          <p:nvPr/>
        </p:nvSpPr>
        <p:spPr>
          <a:xfrm>
            <a:off x="4355976" y="1630898"/>
            <a:ext cx="1295400" cy="503984"/>
          </a:xfrm>
          <a:prstGeom prst="rect">
            <a:avLst/>
          </a:prstGeom>
          <a:noFill/>
          <a:ln>
            <a:noFill/>
          </a:ln>
        </p:spPr>
        <p:txBody>
          <a:bodyPr spcFirstLastPara="1" wrap="square" lIns="91425" tIns="45700" rIns="91425" bIns="45700" anchor="t" anchorCtr="0">
            <a:spAutoFit/>
          </a:bodyPr>
          <a:lstStyle/>
          <a:p>
            <a:pPr marL="0" marR="0" lvl="0" indent="0" algn="ctr" rtl="0">
              <a:lnSpc>
                <a:spcPct val="88888"/>
              </a:lnSpc>
              <a:spcBef>
                <a:spcPts val="0"/>
              </a:spcBef>
              <a:spcAft>
                <a:spcPts val="0"/>
              </a:spcAft>
              <a:buNone/>
            </a:pPr>
            <a:r>
              <a:rPr lang="en-US" sz="1800">
                <a:solidFill>
                  <a:srgbClr val="FF0000"/>
                </a:solidFill>
                <a:latin typeface="Arial"/>
                <a:ea typeface="Arial"/>
                <a:cs typeface="Arial"/>
                <a:sym typeface="Arial"/>
              </a:rPr>
              <a:t>l‘Esprit</a:t>
            </a:r>
            <a:endParaRPr sz="1800">
              <a:solidFill>
                <a:srgbClr val="FF0000"/>
              </a:solidFill>
              <a:latin typeface="Arial"/>
              <a:ea typeface="Arial"/>
              <a:cs typeface="Arial"/>
              <a:sym typeface="Arial"/>
            </a:endParaRPr>
          </a:p>
          <a:p>
            <a:pPr marL="0" marR="0" lvl="0" indent="0" algn="ctr" rtl="0">
              <a:lnSpc>
                <a:spcPct val="88888"/>
              </a:lnSpc>
              <a:spcBef>
                <a:spcPts val="0"/>
              </a:spcBef>
              <a:spcAft>
                <a:spcPts val="0"/>
              </a:spcAft>
              <a:buNone/>
            </a:pPr>
            <a:r>
              <a:rPr lang="en-US" sz="1800">
                <a:solidFill>
                  <a:srgbClr val="FF0000"/>
                </a:solidFill>
                <a:latin typeface="Arial"/>
                <a:ea typeface="Arial"/>
                <a:cs typeface="Arial"/>
                <a:sym typeface="Arial"/>
              </a:rPr>
              <a:t>oint</a:t>
            </a:r>
            <a:endParaRPr sz="1800">
              <a:solidFill>
                <a:srgbClr val="FF0000"/>
              </a:solidFill>
              <a:latin typeface="Arial"/>
              <a:ea typeface="Arial"/>
              <a:cs typeface="Arial"/>
              <a:sym typeface="Arial"/>
            </a:endParaRPr>
          </a:p>
        </p:txBody>
      </p:sp>
      <p:sp>
        <p:nvSpPr>
          <p:cNvPr id="5657" name="Google Shape;5657;p327"/>
          <p:cNvSpPr txBox="1"/>
          <p:nvPr/>
        </p:nvSpPr>
        <p:spPr>
          <a:xfrm>
            <a:off x="1603648" y="2206605"/>
            <a:ext cx="1600200"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scellé de l'Esprit</a:t>
            </a:r>
            <a:endParaRPr sz="1800">
              <a:solidFill>
                <a:srgbClr val="FF0000"/>
              </a:solidFill>
              <a:latin typeface="Arial"/>
              <a:ea typeface="Arial"/>
              <a:cs typeface="Arial"/>
              <a:sym typeface="Arial"/>
            </a:endParaRPr>
          </a:p>
        </p:txBody>
      </p:sp>
      <p:sp>
        <p:nvSpPr>
          <p:cNvPr id="5658" name="Google Shape;5658;p327"/>
          <p:cNvSpPr txBox="1"/>
          <p:nvPr/>
        </p:nvSpPr>
        <p:spPr>
          <a:xfrm>
            <a:off x="-36512" y="2060848"/>
            <a:ext cx="1600200"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     le corps</a:t>
            </a:r>
            <a:endParaRPr/>
          </a:p>
          <a:p>
            <a:pPr marL="0" marR="0" lvl="0" indent="0" algn="ctr" rtl="0">
              <a:spcBef>
                <a:spcPts val="0"/>
              </a:spcBef>
              <a:spcAft>
                <a:spcPts val="0"/>
              </a:spcAft>
              <a:buNone/>
            </a:pPr>
            <a:r>
              <a:rPr lang="en-US" sz="1800">
                <a:solidFill>
                  <a:srgbClr val="FF0000"/>
                </a:solidFill>
                <a:latin typeface="Arial"/>
                <a:ea typeface="Arial"/>
                <a:cs typeface="Arial"/>
                <a:sym typeface="Arial"/>
              </a:rPr>
              <a:t>de Christ</a:t>
            </a:r>
            <a:endParaRPr sz="1800">
              <a:solidFill>
                <a:srgbClr val="FF0000"/>
              </a:solidFill>
              <a:latin typeface="Arial"/>
              <a:ea typeface="Arial"/>
              <a:cs typeface="Arial"/>
              <a:sym typeface="Arial"/>
            </a:endParaRPr>
          </a:p>
        </p:txBody>
      </p:sp>
      <p:sp>
        <p:nvSpPr>
          <p:cNvPr id="5659" name="Google Shape;5659;p327"/>
          <p:cNvSpPr txBox="1"/>
          <p:nvPr/>
        </p:nvSpPr>
        <p:spPr>
          <a:xfrm>
            <a:off x="6781800" y="2782669"/>
            <a:ext cx="1600200"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immergé</a:t>
            </a:r>
            <a:endParaRPr sz="1800">
              <a:solidFill>
                <a:srgbClr val="FF0000"/>
              </a:solidFill>
              <a:latin typeface="Arial"/>
              <a:ea typeface="Arial"/>
              <a:cs typeface="Arial"/>
              <a:sym typeface="Arial"/>
            </a:endParaRPr>
          </a:p>
          <a:p>
            <a:pPr marL="0" marR="0" lvl="0" indent="0" algn="ctr" rtl="0">
              <a:spcBef>
                <a:spcPts val="0"/>
              </a:spcBef>
              <a:spcAft>
                <a:spcPts val="0"/>
              </a:spcAft>
              <a:buNone/>
            </a:pPr>
            <a:r>
              <a:rPr lang="en-US" sz="1800">
                <a:solidFill>
                  <a:srgbClr val="FF0000"/>
                </a:solidFill>
                <a:latin typeface="Arial"/>
                <a:ea typeface="Arial"/>
                <a:cs typeface="Arial"/>
                <a:sym typeface="Arial"/>
              </a:rPr>
              <a:t>en Christ</a:t>
            </a:r>
            <a:endParaRPr sz="1800">
              <a:solidFill>
                <a:srgbClr val="FF0000"/>
              </a:solidFill>
              <a:latin typeface="Arial"/>
              <a:ea typeface="Arial"/>
              <a:cs typeface="Arial"/>
              <a:sym typeface="Arial"/>
            </a:endParaRPr>
          </a:p>
        </p:txBody>
      </p:sp>
      <p:sp>
        <p:nvSpPr>
          <p:cNvPr id="5660" name="Google Shape;5660;p327"/>
          <p:cNvSpPr txBox="1"/>
          <p:nvPr/>
        </p:nvSpPr>
        <p:spPr>
          <a:xfrm>
            <a:off x="3491880" y="2132856"/>
            <a:ext cx="160020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vie éternelle</a:t>
            </a:r>
            <a:endParaRPr sz="1800">
              <a:solidFill>
                <a:srgbClr val="FF0000"/>
              </a:solidFill>
              <a:latin typeface="Arial"/>
              <a:ea typeface="Arial"/>
              <a:cs typeface="Arial"/>
              <a:sym typeface="Arial"/>
            </a:endParaRPr>
          </a:p>
        </p:txBody>
      </p:sp>
      <p:sp>
        <p:nvSpPr>
          <p:cNvPr id="5661" name="Google Shape;5661;p327"/>
          <p:cNvSpPr txBox="1"/>
          <p:nvPr/>
        </p:nvSpPr>
        <p:spPr>
          <a:xfrm>
            <a:off x="533400" y="4202668"/>
            <a:ext cx="160020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réconcilié</a:t>
            </a:r>
            <a:endParaRPr sz="1800">
              <a:solidFill>
                <a:srgbClr val="FF0000"/>
              </a:solidFill>
              <a:latin typeface="Arial"/>
              <a:ea typeface="Arial"/>
              <a:cs typeface="Arial"/>
              <a:sym typeface="Arial"/>
            </a:endParaRPr>
          </a:p>
        </p:txBody>
      </p:sp>
      <p:sp>
        <p:nvSpPr>
          <p:cNvPr id="5662" name="Google Shape;5662;p327"/>
          <p:cNvSpPr txBox="1"/>
          <p:nvPr/>
        </p:nvSpPr>
        <p:spPr>
          <a:xfrm>
            <a:off x="1143000" y="609600"/>
            <a:ext cx="160020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résurrection</a:t>
            </a:r>
            <a:endParaRPr sz="1800">
              <a:solidFill>
                <a:srgbClr val="FF0000"/>
              </a:solidFill>
              <a:latin typeface="Arial"/>
              <a:ea typeface="Arial"/>
              <a:cs typeface="Arial"/>
              <a:sym typeface="Arial"/>
            </a:endParaRPr>
          </a:p>
        </p:txBody>
      </p:sp>
      <p:sp>
        <p:nvSpPr>
          <p:cNvPr id="5663" name="Google Shape;5663;p327"/>
          <p:cNvSpPr txBox="1"/>
          <p:nvPr/>
        </p:nvSpPr>
        <p:spPr>
          <a:xfrm>
            <a:off x="2483768" y="3284984"/>
            <a:ext cx="1093440"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voir </a:t>
            </a:r>
            <a:endParaRPr/>
          </a:p>
          <a:p>
            <a:pPr marL="0" marR="0" lvl="0" indent="0" algn="ctr" rtl="0">
              <a:spcBef>
                <a:spcPts val="0"/>
              </a:spcBef>
              <a:spcAft>
                <a:spcPts val="0"/>
              </a:spcAft>
              <a:buNone/>
            </a:pPr>
            <a:r>
              <a:rPr lang="en-US" sz="1800">
                <a:solidFill>
                  <a:srgbClr val="FF0000"/>
                </a:solidFill>
                <a:latin typeface="Arial"/>
                <a:ea typeface="Arial"/>
                <a:cs typeface="Arial"/>
                <a:sym typeface="Arial"/>
              </a:rPr>
              <a:t>sa </a:t>
            </a:r>
            <a:endParaRPr/>
          </a:p>
          <a:p>
            <a:pPr marL="0" marR="0" lvl="0" indent="0" algn="ctr" rtl="0">
              <a:spcBef>
                <a:spcPts val="0"/>
              </a:spcBef>
              <a:spcAft>
                <a:spcPts val="0"/>
              </a:spcAft>
              <a:buNone/>
            </a:pPr>
            <a:r>
              <a:rPr lang="en-US" sz="1800">
                <a:solidFill>
                  <a:srgbClr val="FF0000"/>
                </a:solidFill>
                <a:latin typeface="Arial"/>
                <a:ea typeface="Arial"/>
                <a:cs typeface="Arial"/>
                <a:sym typeface="Arial"/>
              </a:rPr>
              <a:t>face</a:t>
            </a:r>
            <a:endParaRPr sz="1800">
              <a:solidFill>
                <a:srgbClr val="FF0000"/>
              </a:solidFill>
              <a:latin typeface="Arial"/>
              <a:ea typeface="Arial"/>
              <a:cs typeface="Arial"/>
              <a:sym typeface="Arial"/>
            </a:endParaRPr>
          </a:p>
        </p:txBody>
      </p:sp>
      <p:sp>
        <p:nvSpPr>
          <p:cNvPr id="5664" name="Google Shape;5664;p327"/>
          <p:cNvSpPr txBox="1"/>
          <p:nvPr/>
        </p:nvSpPr>
        <p:spPr>
          <a:xfrm>
            <a:off x="4716016" y="2708920"/>
            <a:ext cx="1368152" cy="823302"/>
          </a:xfrm>
          <a:prstGeom prst="rect">
            <a:avLst/>
          </a:prstGeom>
          <a:noFill/>
          <a:ln>
            <a:noFill/>
          </a:ln>
        </p:spPr>
        <p:txBody>
          <a:bodyPr spcFirstLastPara="1" wrap="square" lIns="91425" tIns="45700" rIns="91425" bIns="45700" anchor="t" anchorCtr="0">
            <a:spAutoFit/>
          </a:bodyPr>
          <a:lstStyle/>
          <a:p>
            <a:pPr marL="0" marR="0" lvl="0" indent="0" algn="ctr" rtl="0">
              <a:lnSpc>
                <a:spcPct val="105555"/>
              </a:lnSpc>
              <a:spcBef>
                <a:spcPts val="0"/>
              </a:spcBef>
              <a:spcAft>
                <a:spcPts val="0"/>
              </a:spcAft>
              <a:buNone/>
            </a:pPr>
            <a:r>
              <a:rPr lang="en-US" sz="1800">
                <a:solidFill>
                  <a:srgbClr val="FF0000"/>
                </a:solidFill>
                <a:latin typeface="Arial"/>
                <a:ea typeface="Arial"/>
                <a:cs typeface="Arial"/>
                <a:sym typeface="Arial"/>
              </a:rPr>
              <a:t>un </a:t>
            </a:r>
            <a:endParaRPr/>
          </a:p>
          <a:p>
            <a:pPr marL="0" marR="0" lvl="0" indent="0" algn="ctr" rtl="0">
              <a:lnSpc>
                <a:spcPct val="105555"/>
              </a:lnSpc>
              <a:spcBef>
                <a:spcPts val="0"/>
              </a:spcBef>
              <a:spcAft>
                <a:spcPts val="0"/>
              </a:spcAft>
              <a:buNone/>
            </a:pPr>
            <a:r>
              <a:rPr lang="en-US" sz="1800">
                <a:solidFill>
                  <a:srgbClr val="FF0000"/>
                </a:solidFill>
                <a:latin typeface="Arial"/>
                <a:ea typeface="Arial"/>
                <a:cs typeface="Arial"/>
                <a:sym typeface="Arial"/>
              </a:rPr>
              <a:t>avec  </a:t>
            </a:r>
            <a:endParaRPr/>
          </a:p>
          <a:p>
            <a:pPr marL="0" marR="0" lvl="0" indent="0" algn="ctr" rtl="0">
              <a:lnSpc>
                <a:spcPct val="105555"/>
              </a:lnSpc>
              <a:spcBef>
                <a:spcPts val="0"/>
              </a:spcBef>
              <a:spcAft>
                <a:spcPts val="0"/>
              </a:spcAft>
              <a:buNone/>
            </a:pPr>
            <a:r>
              <a:rPr lang="en-US" sz="1800">
                <a:solidFill>
                  <a:srgbClr val="FF0000"/>
                </a:solidFill>
                <a:latin typeface="Arial"/>
                <a:ea typeface="Arial"/>
                <a:cs typeface="Arial"/>
                <a:sym typeface="Arial"/>
              </a:rPr>
              <a:t>Christ</a:t>
            </a:r>
            <a:endParaRPr sz="1800">
              <a:solidFill>
                <a:srgbClr val="FF0000"/>
              </a:solidFill>
              <a:latin typeface="Arial"/>
              <a:ea typeface="Arial"/>
              <a:cs typeface="Arial"/>
              <a:sym typeface="Arial"/>
            </a:endParaRPr>
          </a:p>
        </p:txBody>
      </p:sp>
      <p:sp>
        <p:nvSpPr>
          <p:cNvPr id="5665" name="Google Shape;5665;p327"/>
          <p:cNvSpPr txBox="1"/>
          <p:nvPr/>
        </p:nvSpPr>
        <p:spPr>
          <a:xfrm>
            <a:off x="5292080" y="1628800"/>
            <a:ext cx="1600200"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      Mariée de       Christ</a:t>
            </a:r>
            <a:endParaRPr sz="1800">
              <a:solidFill>
                <a:srgbClr val="FF0000"/>
              </a:solidFill>
              <a:latin typeface="Arial"/>
              <a:ea typeface="Arial"/>
              <a:cs typeface="Arial"/>
              <a:sym typeface="Arial"/>
            </a:endParaRPr>
          </a:p>
        </p:txBody>
      </p:sp>
      <p:sp>
        <p:nvSpPr>
          <p:cNvPr id="5666" name="Google Shape;5666;p327"/>
          <p:cNvSpPr txBox="1"/>
          <p:nvPr/>
        </p:nvSpPr>
        <p:spPr>
          <a:xfrm>
            <a:off x="4699992" y="2204864"/>
            <a:ext cx="160020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victoire</a:t>
            </a:r>
            <a:endParaRPr sz="1800">
              <a:solidFill>
                <a:srgbClr val="FF0000"/>
              </a:solidFill>
              <a:latin typeface="Arial"/>
              <a:ea typeface="Arial"/>
              <a:cs typeface="Arial"/>
              <a:sym typeface="Arial"/>
            </a:endParaRPr>
          </a:p>
        </p:txBody>
      </p:sp>
      <p:sp>
        <p:nvSpPr>
          <p:cNvPr id="5667" name="Google Shape;5667;p327"/>
          <p:cNvSpPr txBox="1"/>
          <p:nvPr/>
        </p:nvSpPr>
        <p:spPr>
          <a:xfrm>
            <a:off x="3810000" y="3962400"/>
            <a:ext cx="160020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aimé</a:t>
            </a:r>
            <a:endParaRPr sz="1800">
              <a:solidFill>
                <a:srgbClr val="FF0000"/>
              </a:solidFill>
              <a:latin typeface="Arial"/>
              <a:ea typeface="Arial"/>
              <a:cs typeface="Arial"/>
              <a:sym typeface="Arial"/>
            </a:endParaRPr>
          </a:p>
        </p:txBody>
      </p:sp>
      <p:sp>
        <p:nvSpPr>
          <p:cNvPr id="5668" name="Google Shape;5668;p327"/>
          <p:cNvSpPr txBox="1"/>
          <p:nvPr/>
        </p:nvSpPr>
        <p:spPr>
          <a:xfrm>
            <a:off x="1691680" y="2996952"/>
            <a:ext cx="1728192"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sauvé</a:t>
            </a:r>
            <a:endParaRPr sz="1800">
              <a:solidFill>
                <a:srgbClr val="FF0000"/>
              </a:solidFill>
              <a:latin typeface="Arial"/>
              <a:ea typeface="Arial"/>
              <a:cs typeface="Arial"/>
              <a:sym typeface="Arial"/>
            </a:endParaRPr>
          </a:p>
        </p:txBody>
      </p:sp>
      <p:sp>
        <p:nvSpPr>
          <p:cNvPr id="5669" name="Google Shape;5669;p327"/>
          <p:cNvSpPr txBox="1"/>
          <p:nvPr/>
        </p:nvSpPr>
        <p:spPr>
          <a:xfrm>
            <a:off x="6948264" y="3645024"/>
            <a:ext cx="160020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racheté</a:t>
            </a:r>
            <a:endParaRPr sz="1800">
              <a:solidFill>
                <a:srgbClr val="FF0000"/>
              </a:solidFill>
              <a:latin typeface="Arial"/>
              <a:ea typeface="Arial"/>
              <a:cs typeface="Arial"/>
              <a:sym typeface="Arial"/>
            </a:endParaRPr>
          </a:p>
        </p:txBody>
      </p:sp>
      <p:sp>
        <p:nvSpPr>
          <p:cNvPr id="5670" name="Google Shape;5670;p327"/>
          <p:cNvSpPr txBox="1"/>
          <p:nvPr/>
        </p:nvSpPr>
        <p:spPr>
          <a:xfrm>
            <a:off x="4724400" y="1066800"/>
            <a:ext cx="1600200" cy="512320"/>
          </a:xfrm>
          <a:prstGeom prst="rect">
            <a:avLst/>
          </a:prstGeom>
          <a:noFill/>
          <a:ln>
            <a:noFill/>
          </a:ln>
        </p:spPr>
        <p:txBody>
          <a:bodyPr spcFirstLastPara="1" wrap="square" lIns="91425" tIns="45700" rIns="91425" bIns="45700" anchor="t" anchorCtr="0">
            <a:spAutoFit/>
          </a:bodyPr>
          <a:lstStyle/>
          <a:p>
            <a:pPr marL="0" marR="0" lvl="0" indent="0" algn="ctr" rtl="0">
              <a:lnSpc>
                <a:spcPct val="88888"/>
              </a:lnSpc>
              <a:spcBef>
                <a:spcPts val="0"/>
              </a:spcBef>
              <a:spcAft>
                <a:spcPts val="0"/>
              </a:spcAft>
              <a:buNone/>
            </a:pPr>
            <a:r>
              <a:rPr lang="en-US" sz="1800">
                <a:solidFill>
                  <a:srgbClr val="FF0000"/>
                </a:solidFill>
                <a:latin typeface="Arial"/>
                <a:ea typeface="Arial"/>
                <a:cs typeface="Arial"/>
                <a:sym typeface="Arial"/>
              </a:rPr>
              <a:t>Christ</a:t>
            </a:r>
            <a:endParaRPr/>
          </a:p>
          <a:p>
            <a:pPr marL="0" marR="0" lvl="0" indent="0" algn="ctr" rtl="0">
              <a:lnSpc>
                <a:spcPct val="88888"/>
              </a:lnSpc>
              <a:spcBef>
                <a:spcPts val="0"/>
              </a:spcBef>
              <a:spcAft>
                <a:spcPts val="0"/>
              </a:spcAft>
              <a:buNone/>
            </a:pPr>
            <a:r>
              <a:rPr lang="en-US" sz="1800">
                <a:solidFill>
                  <a:srgbClr val="FF0000"/>
                </a:solidFill>
                <a:latin typeface="Arial"/>
                <a:ea typeface="Arial"/>
                <a:cs typeface="Arial"/>
                <a:sym typeface="Arial"/>
              </a:rPr>
              <a:t>intercède</a:t>
            </a:r>
            <a:endParaRPr sz="1800">
              <a:solidFill>
                <a:srgbClr val="FF0000"/>
              </a:solidFill>
              <a:latin typeface="Arial"/>
              <a:ea typeface="Arial"/>
              <a:cs typeface="Arial"/>
              <a:sym typeface="Arial"/>
            </a:endParaRPr>
          </a:p>
        </p:txBody>
      </p:sp>
      <p:sp>
        <p:nvSpPr>
          <p:cNvPr id="5671" name="Google Shape;5671;p327"/>
          <p:cNvSpPr txBox="1"/>
          <p:nvPr/>
        </p:nvSpPr>
        <p:spPr>
          <a:xfrm>
            <a:off x="4495800" y="228600"/>
            <a:ext cx="1600200"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règne   toujours</a:t>
            </a:r>
            <a:endParaRPr sz="1800">
              <a:solidFill>
                <a:srgbClr val="FF0000"/>
              </a:solidFill>
              <a:latin typeface="Arial"/>
              <a:ea typeface="Arial"/>
              <a:cs typeface="Arial"/>
              <a:sym typeface="Arial"/>
            </a:endParaRPr>
          </a:p>
        </p:txBody>
      </p:sp>
      <p:sp>
        <p:nvSpPr>
          <p:cNvPr id="5672" name="Google Shape;5672;p327"/>
          <p:cNvSpPr txBox="1"/>
          <p:nvPr/>
        </p:nvSpPr>
        <p:spPr>
          <a:xfrm>
            <a:off x="7543800" y="2249269"/>
            <a:ext cx="1420688"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FF0000"/>
                </a:solidFill>
                <a:latin typeface="Arial"/>
                <a:ea typeface="Arial"/>
                <a:cs typeface="Arial"/>
                <a:sym typeface="Arial"/>
              </a:rPr>
              <a:t>royaume de              </a:t>
            </a:r>
            <a:endParaRPr/>
          </a:p>
          <a:p>
            <a:pPr marL="0" marR="0" lvl="0" indent="0" algn="l" rtl="0">
              <a:spcBef>
                <a:spcPts val="0"/>
              </a:spcBef>
              <a:spcAft>
                <a:spcPts val="0"/>
              </a:spcAft>
              <a:buNone/>
            </a:pPr>
            <a:r>
              <a:rPr lang="en-US" sz="1800">
                <a:solidFill>
                  <a:srgbClr val="FF0000"/>
                </a:solidFill>
                <a:latin typeface="Arial"/>
                <a:ea typeface="Arial"/>
                <a:cs typeface="Arial"/>
                <a:sym typeface="Arial"/>
              </a:rPr>
              <a:t>        Christ</a:t>
            </a:r>
            <a:endParaRPr sz="1800">
              <a:solidFill>
                <a:srgbClr val="FF0000"/>
              </a:solidFill>
              <a:latin typeface="Arial"/>
              <a:ea typeface="Arial"/>
              <a:cs typeface="Arial"/>
              <a:sym typeface="Arial"/>
            </a:endParaRPr>
          </a:p>
        </p:txBody>
      </p:sp>
      <p:sp>
        <p:nvSpPr>
          <p:cNvPr id="5673" name="Google Shape;5673;p327"/>
          <p:cNvSpPr txBox="1"/>
          <p:nvPr/>
        </p:nvSpPr>
        <p:spPr>
          <a:xfrm>
            <a:off x="5940152" y="3356992"/>
            <a:ext cx="1238672"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nouvelle</a:t>
            </a:r>
            <a:endParaRPr/>
          </a:p>
          <a:p>
            <a:pPr marL="0" marR="0" lvl="0" indent="0" algn="ctr" rtl="0">
              <a:spcBef>
                <a:spcPts val="0"/>
              </a:spcBef>
              <a:spcAft>
                <a:spcPts val="0"/>
              </a:spcAft>
              <a:buNone/>
            </a:pPr>
            <a:r>
              <a:rPr lang="en-US" sz="1800">
                <a:solidFill>
                  <a:srgbClr val="FF0000"/>
                </a:solidFill>
                <a:latin typeface="Arial"/>
                <a:ea typeface="Arial"/>
                <a:cs typeface="Arial"/>
                <a:sym typeface="Arial"/>
              </a:rPr>
              <a:t>alliance</a:t>
            </a:r>
            <a:endParaRPr sz="1800">
              <a:solidFill>
                <a:srgbClr val="FF0000"/>
              </a:solidFill>
              <a:latin typeface="Arial"/>
              <a:ea typeface="Arial"/>
              <a:cs typeface="Arial"/>
              <a:sym typeface="Arial"/>
            </a:endParaRPr>
          </a:p>
        </p:txBody>
      </p:sp>
      <p:sp>
        <p:nvSpPr>
          <p:cNvPr id="5674" name="Google Shape;5674;p327"/>
          <p:cNvSpPr txBox="1"/>
          <p:nvPr/>
        </p:nvSpPr>
        <p:spPr>
          <a:xfrm>
            <a:off x="3779912" y="2780928"/>
            <a:ext cx="160020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paix</a:t>
            </a:r>
            <a:endParaRPr sz="1800">
              <a:solidFill>
                <a:srgbClr val="FF0000"/>
              </a:solidFill>
              <a:latin typeface="Arial"/>
              <a:ea typeface="Arial"/>
              <a:cs typeface="Arial"/>
              <a:sym typeface="Arial"/>
            </a:endParaRPr>
          </a:p>
        </p:txBody>
      </p:sp>
      <p:sp>
        <p:nvSpPr>
          <p:cNvPr id="5675" name="Google Shape;5675;p327"/>
          <p:cNvSpPr txBox="1"/>
          <p:nvPr/>
        </p:nvSpPr>
        <p:spPr>
          <a:xfrm>
            <a:off x="533400" y="1688068"/>
            <a:ext cx="160020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accepté</a:t>
            </a:r>
            <a:endParaRPr sz="1800">
              <a:solidFill>
                <a:srgbClr val="FF0000"/>
              </a:solidFill>
              <a:latin typeface="Arial"/>
              <a:ea typeface="Arial"/>
              <a:cs typeface="Arial"/>
              <a:sym typeface="Arial"/>
            </a:endParaRPr>
          </a:p>
        </p:txBody>
      </p:sp>
      <p:sp>
        <p:nvSpPr>
          <p:cNvPr id="5676" name="Google Shape;5676;p327"/>
          <p:cNvSpPr txBox="1"/>
          <p:nvPr/>
        </p:nvSpPr>
        <p:spPr>
          <a:xfrm>
            <a:off x="1752600" y="1688068"/>
            <a:ext cx="160020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adopté</a:t>
            </a:r>
            <a:endParaRPr sz="1800">
              <a:solidFill>
                <a:srgbClr val="FF0000"/>
              </a:solidFill>
              <a:latin typeface="Arial"/>
              <a:ea typeface="Arial"/>
              <a:cs typeface="Arial"/>
              <a:sym typeface="Arial"/>
            </a:endParaRPr>
          </a:p>
        </p:txBody>
      </p:sp>
      <p:sp>
        <p:nvSpPr>
          <p:cNvPr id="5677" name="Google Shape;5677;p327"/>
          <p:cNvSpPr txBox="1"/>
          <p:nvPr/>
        </p:nvSpPr>
        <p:spPr>
          <a:xfrm>
            <a:off x="2362200" y="152400"/>
            <a:ext cx="1600200"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Esprit</a:t>
            </a:r>
            <a:endParaRPr/>
          </a:p>
          <a:p>
            <a:pPr marL="0" marR="0" lvl="0" indent="0" algn="ctr" rtl="0">
              <a:spcBef>
                <a:spcPts val="0"/>
              </a:spcBef>
              <a:spcAft>
                <a:spcPts val="0"/>
              </a:spcAft>
              <a:buNone/>
            </a:pPr>
            <a:r>
              <a:rPr lang="en-US" sz="1800">
                <a:solidFill>
                  <a:srgbClr val="FF0000"/>
                </a:solidFill>
                <a:latin typeface="Arial"/>
                <a:ea typeface="Arial"/>
                <a:cs typeface="Arial"/>
                <a:sym typeface="Arial"/>
              </a:rPr>
              <a:t>doué</a:t>
            </a:r>
            <a:endParaRPr sz="1800">
              <a:solidFill>
                <a:srgbClr val="FF0000"/>
              </a:solidFill>
              <a:latin typeface="Arial"/>
              <a:ea typeface="Arial"/>
              <a:cs typeface="Arial"/>
              <a:sym typeface="Arial"/>
            </a:endParaRPr>
          </a:p>
        </p:txBody>
      </p:sp>
      <p:sp>
        <p:nvSpPr>
          <p:cNvPr id="5678" name="Google Shape;5678;p327"/>
          <p:cNvSpPr txBox="1"/>
          <p:nvPr/>
        </p:nvSpPr>
        <p:spPr>
          <a:xfrm>
            <a:off x="5562600" y="4038600"/>
            <a:ext cx="160020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pardonné</a:t>
            </a:r>
            <a:endParaRPr sz="1800">
              <a:solidFill>
                <a:srgbClr val="FF0000"/>
              </a:solidFill>
              <a:latin typeface="Arial"/>
              <a:ea typeface="Arial"/>
              <a:cs typeface="Arial"/>
              <a:sym typeface="Arial"/>
            </a:endParaRPr>
          </a:p>
        </p:txBody>
      </p:sp>
      <p:sp>
        <p:nvSpPr>
          <p:cNvPr id="5679" name="Google Shape;5679;p327"/>
          <p:cNvSpPr txBox="1"/>
          <p:nvPr/>
        </p:nvSpPr>
        <p:spPr>
          <a:xfrm>
            <a:off x="2438400" y="1981200"/>
            <a:ext cx="160020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accès</a:t>
            </a:r>
            <a:endParaRPr sz="1800">
              <a:solidFill>
                <a:srgbClr val="FF0000"/>
              </a:solidFill>
              <a:latin typeface="Arial"/>
              <a:ea typeface="Arial"/>
              <a:cs typeface="Arial"/>
              <a:sym typeface="Arial"/>
            </a:endParaRPr>
          </a:p>
        </p:txBody>
      </p:sp>
      <p:sp>
        <p:nvSpPr>
          <p:cNvPr id="5680" name="Google Shape;5680;p327"/>
          <p:cNvSpPr txBox="1"/>
          <p:nvPr/>
        </p:nvSpPr>
        <p:spPr>
          <a:xfrm>
            <a:off x="6948264" y="1484784"/>
            <a:ext cx="1600200"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crucifié</a:t>
            </a:r>
            <a:endParaRPr sz="1800">
              <a:solidFill>
                <a:srgbClr val="FF0000"/>
              </a:solidFill>
              <a:latin typeface="Arial"/>
              <a:ea typeface="Arial"/>
              <a:cs typeface="Arial"/>
              <a:sym typeface="Arial"/>
            </a:endParaRPr>
          </a:p>
          <a:p>
            <a:pPr marL="0" marR="0" lvl="0" indent="0" algn="ctr" rtl="0">
              <a:spcBef>
                <a:spcPts val="0"/>
              </a:spcBef>
              <a:spcAft>
                <a:spcPts val="0"/>
              </a:spcAft>
              <a:buNone/>
            </a:pPr>
            <a:r>
              <a:rPr lang="en-US" sz="1800">
                <a:solidFill>
                  <a:srgbClr val="FF0000"/>
                </a:solidFill>
                <a:latin typeface="Arial"/>
                <a:ea typeface="Arial"/>
                <a:cs typeface="Arial"/>
                <a:sym typeface="Arial"/>
              </a:rPr>
              <a:t>avec Christ</a:t>
            </a:r>
            <a:endParaRPr sz="1800">
              <a:solidFill>
                <a:srgbClr val="FF0000"/>
              </a:solidFill>
              <a:latin typeface="Arial"/>
              <a:ea typeface="Arial"/>
              <a:cs typeface="Arial"/>
              <a:sym typeface="Arial"/>
            </a:endParaRPr>
          </a:p>
        </p:txBody>
      </p:sp>
      <p:sp>
        <p:nvSpPr>
          <p:cNvPr id="5681" name="Google Shape;5681;p327"/>
          <p:cNvSpPr txBox="1"/>
          <p:nvPr/>
        </p:nvSpPr>
        <p:spPr>
          <a:xfrm>
            <a:off x="72008" y="4869160"/>
            <a:ext cx="3779912" cy="156966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dk2"/>
                </a:solidFill>
                <a:latin typeface="Arial"/>
                <a:ea typeface="Arial"/>
                <a:cs typeface="Arial"/>
                <a:sym typeface="Arial"/>
              </a:rPr>
              <a:t>Quand le Christ est ressuscité, c'est comme si sa croix devenait </a:t>
            </a:r>
            <a:endParaRPr/>
          </a:p>
          <a:p>
            <a:pPr marL="0" marR="0" lvl="0" indent="0" algn="ctr" rtl="0">
              <a:spcBef>
                <a:spcPts val="0"/>
              </a:spcBef>
              <a:spcAft>
                <a:spcPts val="0"/>
              </a:spcAft>
              <a:buNone/>
            </a:pPr>
            <a:r>
              <a:rPr lang="en-US" sz="2400" b="1">
                <a:solidFill>
                  <a:schemeClr val="dk2"/>
                </a:solidFill>
                <a:latin typeface="Arial"/>
                <a:ea typeface="Arial"/>
                <a:cs typeface="Arial"/>
                <a:sym typeface="Arial"/>
              </a:rPr>
              <a:t>un arbre de vie avec</a:t>
            </a:r>
            <a:endParaRPr sz="2400" b="1">
              <a:solidFill>
                <a:schemeClr val="dk2"/>
              </a:solidFill>
              <a:latin typeface="Arial"/>
              <a:ea typeface="Arial"/>
              <a:cs typeface="Arial"/>
              <a:sym typeface="Arial"/>
            </a:endParaRPr>
          </a:p>
        </p:txBody>
      </p:sp>
      <p:sp>
        <p:nvSpPr>
          <p:cNvPr id="5682" name="Google Shape;5682;p327"/>
          <p:cNvSpPr txBox="1"/>
          <p:nvPr/>
        </p:nvSpPr>
        <p:spPr>
          <a:xfrm>
            <a:off x="5167064" y="4869160"/>
            <a:ext cx="3869432" cy="156966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dk2"/>
                </a:solidFill>
                <a:latin typeface="Arial"/>
                <a:ea typeface="Arial"/>
                <a:cs typeface="Arial"/>
                <a:sym typeface="Arial"/>
              </a:rPr>
              <a:t>de nombreux fruits à manger joyeusement </a:t>
            </a:r>
            <a:endParaRPr/>
          </a:p>
          <a:p>
            <a:pPr marL="0" marR="0" lvl="0" indent="0" algn="ctr" rtl="0">
              <a:spcBef>
                <a:spcPts val="0"/>
              </a:spcBef>
              <a:spcAft>
                <a:spcPts val="0"/>
              </a:spcAft>
              <a:buNone/>
            </a:pPr>
            <a:r>
              <a:rPr lang="en-US" sz="2400" b="1">
                <a:solidFill>
                  <a:schemeClr val="dk2"/>
                </a:solidFill>
                <a:latin typeface="Arial"/>
                <a:ea typeface="Arial"/>
                <a:cs typeface="Arial"/>
                <a:sym typeface="Arial"/>
              </a:rPr>
              <a:t>par la foi. </a:t>
            </a:r>
            <a:endParaRPr/>
          </a:p>
          <a:p>
            <a:pPr marL="0" marR="0" lvl="0" indent="0" algn="ctr" rtl="0">
              <a:spcBef>
                <a:spcPts val="0"/>
              </a:spcBef>
              <a:spcAft>
                <a:spcPts val="0"/>
              </a:spcAft>
              <a:buNone/>
            </a:pPr>
            <a:r>
              <a:rPr lang="en-US" sz="2400" b="1">
                <a:solidFill>
                  <a:schemeClr val="dk2"/>
                </a:solidFill>
                <a:latin typeface="Arial"/>
                <a:ea typeface="Arial"/>
                <a:cs typeface="Arial"/>
                <a:sym typeface="Arial"/>
              </a:rPr>
              <a:t>Viens à moi et mange.</a:t>
            </a:r>
            <a:endParaRPr sz="2400" b="1">
              <a:solidFill>
                <a:schemeClr val="dk2"/>
              </a:solidFill>
              <a:latin typeface="Arial"/>
              <a:ea typeface="Arial"/>
              <a:cs typeface="Arial"/>
              <a:sym typeface="Arial"/>
            </a:endParaRPr>
          </a:p>
        </p:txBody>
      </p:sp>
      <p:sp>
        <p:nvSpPr>
          <p:cNvPr id="5683" name="Google Shape;5683;p327"/>
          <p:cNvSpPr txBox="1"/>
          <p:nvPr/>
        </p:nvSpPr>
        <p:spPr>
          <a:xfrm>
            <a:off x="5636096" y="404664"/>
            <a:ext cx="1600200" cy="503984"/>
          </a:xfrm>
          <a:prstGeom prst="rect">
            <a:avLst/>
          </a:prstGeom>
          <a:noFill/>
          <a:ln>
            <a:noFill/>
          </a:ln>
        </p:spPr>
        <p:txBody>
          <a:bodyPr spcFirstLastPara="1" wrap="square" lIns="91425" tIns="45700" rIns="91425" bIns="45700" anchor="t" anchorCtr="0">
            <a:spAutoFit/>
          </a:bodyPr>
          <a:lstStyle/>
          <a:p>
            <a:pPr marL="0" marR="0" lvl="0" indent="0" algn="ctr" rtl="0">
              <a:lnSpc>
                <a:spcPct val="88888"/>
              </a:lnSpc>
              <a:spcBef>
                <a:spcPts val="0"/>
              </a:spcBef>
              <a:spcAft>
                <a:spcPts val="0"/>
              </a:spcAft>
              <a:buNone/>
            </a:pPr>
            <a:r>
              <a:rPr lang="en-US" sz="1800">
                <a:solidFill>
                  <a:srgbClr val="FF0000"/>
                </a:solidFill>
                <a:latin typeface="Arial"/>
                <a:ea typeface="Arial"/>
                <a:cs typeface="Arial"/>
                <a:sym typeface="Arial"/>
              </a:rPr>
              <a:t>l'espérance de la gloire</a:t>
            </a:r>
            <a:endParaRPr sz="1800">
              <a:solidFill>
                <a:srgbClr val="FF0000"/>
              </a:solidFill>
              <a:latin typeface="Arial"/>
              <a:ea typeface="Arial"/>
              <a:cs typeface="Arial"/>
              <a:sym typeface="Arial"/>
            </a:endParaRPr>
          </a:p>
        </p:txBody>
      </p:sp>
      <p:sp>
        <p:nvSpPr>
          <p:cNvPr id="5684" name="Google Shape;5684;p327"/>
          <p:cNvSpPr txBox="1"/>
          <p:nvPr/>
        </p:nvSpPr>
        <p:spPr>
          <a:xfrm>
            <a:off x="1115616" y="1358854"/>
            <a:ext cx="1600200" cy="269946"/>
          </a:xfrm>
          <a:prstGeom prst="rect">
            <a:avLst/>
          </a:prstGeom>
          <a:noFill/>
          <a:ln>
            <a:noFill/>
          </a:ln>
        </p:spPr>
        <p:txBody>
          <a:bodyPr spcFirstLastPara="1" wrap="square" lIns="91425" tIns="45700" rIns="91425" bIns="45700" anchor="t" anchorCtr="0">
            <a:spAutoFit/>
          </a:bodyPr>
          <a:lstStyle/>
          <a:p>
            <a:pPr marL="0" marR="0" lvl="0" indent="0" algn="l" rtl="0">
              <a:lnSpc>
                <a:spcPct val="72222"/>
              </a:lnSpc>
              <a:spcBef>
                <a:spcPts val="0"/>
              </a:spcBef>
              <a:spcAft>
                <a:spcPts val="0"/>
              </a:spcAft>
              <a:buNone/>
            </a:pPr>
            <a:r>
              <a:rPr lang="en-US" sz="1800">
                <a:solidFill>
                  <a:srgbClr val="FF0000"/>
                </a:solidFill>
                <a:latin typeface="Arial"/>
                <a:ea typeface="Arial"/>
                <a:cs typeface="Arial"/>
                <a:sym typeface="Arial"/>
              </a:rPr>
              <a:t>en l'Esprit</a:t>
            </a:r>
            <a:endParaRPr sz="1800">
              <a:solidFill>
                <a:srgbClr val="FF0000"/>
              </a:solidFill>
              <a:latin typeface="Arial"/>
              <a:ea typeface="Arial"/>
              <a:cs typeface="Arial"/>
              <a:sym typeface="Arial"/>
            </a:endParaRPr>
          </a:p>
        </p:txBody>
      </p:sp>
      <p:sp>
        <p:nvSpPr>
          <p:cNvPr id="5685" name="Google Shape;5685;p327"/>
          <p:cNvSpPr txBox="1"/>
          <p:nvPr/>
        </p:nvSpPr>
        <p:spPr>
          <a:xfrm>
            <a:off x="1691680" y="4191858"/>
            <a:ext cx="1600200" cy="605294"/>
          </a:xfrm>
          <a:prstGeom prst="rect">
            <a:avLst/>
          </a:prstGeom>
          <a:noFill/>
          <a:ln>
            <a:noFill/>
          </a:ln>
        </p:spPr>
        <p:txBody>
          <a:bodyPr spcFirstLastPara="1" wrap="square" lIns="91425" tIns="45700" rIns="91425" bIns="45700" anchor="t" anchorCtr="0">
            <a:spAutoFit/>
          </a:bodyPr>
          <a:lstStyle/>
          <a:p>
            <a:pPr marL="0" marR="0" lvl="0" indent="0" algn="ctr" rtl="0">
              <a:lnSpc>
                <a:spcPct val="111111"/>
              </a:lnSpc>
              <a:spcBef>
                <a:spcPts val="0"/>
              </a:spcBef>
              <a:spcAft>
                <a:spcPts val="0"/>
              </a:spcAft>
              <a:buNone/>
            </a:pPr>
            <a:r>
              <a:rPr lang="en-US" sz="1800">
                <a:solidFill>
                  <a:srgbClr val="FF0000"/>
                </a:solidFill>
                <a:latin typeface="Arial"/>
                <a:ea typeface="Arial"/>
                <a:cs typeface="Arial"/>
                <a:sym typeface="Arial"/>
              </a:rPr>
              <a:t>Christ</a:t>
            </a:r>
            <a:endParaRPr/>
          </a:p>
          <a:p>
            <a:pPr marL="0" marR="0" lvl="0" indent="0" algn="ctr" rtl="0">
              <a:lnSpc>
                <a:spcPct val="111111"/>
              </a:lnSpc>
              <a:spcBef>
                <a:spcPts val="0"/>
              </a:spcBef>
              <a:spcAft>
                <a:spcPts val="0"/>
              </a:spcAft>
              <a:buNone/>
            </a:pPr>
            <a:r>
              <a:rPr lang="en-US" sz="1800">
                <a:solidFill>
                  <a:srgbClr val="FF0000"/>
                </a:solidFill>
                <a:latin typeface="Arial"/>
                <a:ea typeface="Arial"/>
                <a:cs typeface="Arial"/>
                <a:sym typeface="Arial"/>
              </a:rPr>
              <a:t> en nous</a:t>
            </a:r>
            <a:endParaRPr sz="1800">
              <a:solidFill>
                <a:srgbClr val="FF0000"/>
              </a:solidFill>
              <a:latin typeface="Arial"/>
              <a:ea typeface="Arial"/>
              <a:cs typeface="Arial"/>
              <a:sym typeface="Arial"/>
            </a:endParaRPr>
          </a:p>
        </p:txBody>
      </p:sp>
      <p:sp>
        <p:nvSpPr>
          <p:cNvPr id="5686" name="Google Shape;5686;p327"/>
          <p:cNvSpPr txBox="1"/>
          <p:nvPr/>
        </p:nvSpPr>
        <p:spPr>
          <a:xfrm>
            <a:off x="6156176" y="2133600"/>
            <a:ext cx="160020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plénitude</a:t>
            </a:r>
            <a:endParaRPr sz="1800">
              <a:solidFill>
                <a:srgbClr val="FF0000"/>
              </a:solidFill>
              <a:latin typeface="Arial"/>
              <a:ea typeface="Arial"/>
              <a:cs typeface="Arial"/>
              <a:sym typeface="Arial"/>
            </a:endParaRPr>
          </a:p>
        </p:txBody>
      </p:sp>
      <p:sp>
        <p:nvSpPr>
          <p:cNvPr id="5687" name="Google Shape;5687;p327"/>
          <p:cNvSpPr txBox="1"/>
          <p:nvPr/>
        </p:nvSpPr>
        <p:spPr>
          <a:xfrm>
            <a:off x="3429000" y="914400"/>
            <a:ext cx="160020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FF0000"/>
                </a:solidFill>
                <a:latin typeface="Arial"/>
                <a:ea typeface="Arial"/>
                <a:cs typeface="Arial"/>
                <a:sym typeface="Arial"/>
              </a:rPr>
              <a:t>sanctifié</a:t>
            </a:r>
            <a:endParaRPr sz="1800">
              <a:solidFill>
                <a:srgbClr val="FF0000"/>
              </a:solidFill>
              <a:latin typeface="Arial"/>
              <a:ea typeface="Arial"/>
              <a:cs typeface="Arial"/>
              <a:sym typeface="Arial"/>
            </a:endParaRPr>
          </a:p>
        </p:txBody>
      </p:sp>
      <p:sp>
        <p:nvSpPr>
          <p:cNvPr id="5688" name="Google Shape;5688;p327"/>
          <p:cNvSpPr/>
          <p:nvPr/>
        </p:nvSpPr>
        <p:spPr>
          <a:xfrm>
            <a:off x="4465320" y="5029200"/>
            <a:ext cx="182880" cy="9144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89" name="Google Shape;5689;p327"/>
          <p:cNvSpPr/>
          <p:nvPr/>
        </p:nvSpPr>
        <p:spPr>
          <a:xfrm>
            <a:off x="4191000" y="5181600"/>
            <a:ext cx="731520" cy="1828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90" name="Google Shape;5690;p327"/>
          <p:cNvSpPr/>
          <p:nvPr/>
        </p:nvSpPr>
        <p:spPr>
          <a:xfrm rot="10800000" flipH="1">
            <a:off x="4860032" y="6387407"/>
            <a:ext cx="3008671" cy="353961"/>
          </a:xfrm>
          <a:custGeom>
            <a:avLst/>
            <a:gdLst/>
            <a:ahLst/>
            <a:cxnLst/>
            <a:rect l="l" t="t" r="r" b="b"/>
            <a:pathLst>
              <a:path w="3008671" h="353961" extrusionOk="0">
                <a:moveTo>
                  <a:pt x="3008671" y="0"/>
                </a:moveTo>
                <a:cubicBezTo>
                  <a:pt x="2974258" y="4916"/>
                  <a:pt x="2939519" y="7931"/>
                  <a:pt x="2905432" y="14748"/>
                </a:cubicBezTo>
                <a:cubicBezTo>
                  <a:pt x="2862196" y="23395"/>
                  <a:pt x="2844168" y="41004"/>
                  <a:pt x="2802194" y="58993"/>
                </a:cubicBezTo>
                <a:cubicBezTo>
                  <a:pt x="2772567" y="71690"/>
                  <a:pt x="2728898" y="81004"/>
                  <a:pt x="2698955" y="88490"/>
                </a:cubicBezTo>
                <a:cubicBezTo>
                  <a:pt x="2684207" y="98322"/>
                  <a:pt x="2671981" y="114001"/>
                  <a:pt x="2654710" y="117987"/>
                </a:cubicBezTo>
                <a:cubicBezTo>
                  <a:pt x="2606569" y="129096"/>
                  <a:pt x="2552204" y="112290"/>
                  <a:pt x="2507226" y="132735"/>
                </a:cubicBezTo>
                <a:cubicBezTo>
                  <a:pt x="2488773" y="141123"/>
                  <a:pt x="2497394" y="172064"/>
                  <a:pt x="2492478" y="191729"/>
                </a:cubicBezTo>
                <a:cubicBezTo>
                  <a:pt x="2502310" y="206477"/>
                  <a:pt x="2538790" y="230369"/>
                  <a:pt x="2521974" y="235974"/>
                </a:cubicBezTo>
                <a:cubicBezTo>
                  <a:pt x="2498860" y="243679"/>
                  <a:pt x="2383635" y="218069"/>
                  <a:pt x="2344994" y="206477"/>
                </a:cubicBezTo>
                <a:cubicBezTo>
                  <a:pt x="2315213" y="197543"/>
                  <a:pt x="2282373" y="194227"/>
                  <a:pt x="2256503" y="176980"/>
                </a:cubicBezTo>
                <a:cubicBezTo>
                  <a:pt x="2241755" y="167148"/>
                  <a:pt x="2228855" y="153707"/>
                  <a:pt x="2212258" y="147483"/>
                </a:cubicBezTo>
                <a:cubicBezTo>
                  <a:pt x="2188787" y="138681"/>
                  <a:pt x="2162987" y="138173"/>
                  <a:pt x="2138516" y="132735"/>
                </a:cubicBezTo>
                <a:cubicBezTo>
                  <a:pt x="2118729" y="128338"/>
                  <a:pt x="2098896" y="123948"/>
                  <a:pt x="2079523" y="117987"/>
                </a:cubicBezTo>
                <a:cubicBezTo>
                  <a:pt x="2034947" y="104271"/>
                  <a:pt x="1991032" y="88491"/>
                  <a:pt x="1946787" y="73742"/>
                </a:cubicBezTo>
                <a:lnTo>
                  <a:pt x="1902542" y="58993"/>
                </a:lnTo>
                <a:lnTo>
                  <a:pt x="1858297" y="44245"/>
                </a:lnTo>
                <a:cubicBezTo>
                  <a:pt x="1759974" y="54077"/>
                  <a:pt x="1659192" y="49777"/>
                  <a:pt x="1563329" y="73742"/>
                </a:cubicBezTo>
                <a:cubicBezTo>
                  <a:pt x="1524000" y="83574"/>
                  <a:pt x="1485330" y="96573"/>
                  <a:pt x="1445342" y="103238"/>
                </a:cubicBezTo>
                <a:cubicBezTo>
                  <a:pt x="1322563" y="123702"/>
                  <a:pt x="1386455" y="113758"/>
                  <a:pt x="1253613" y="132735"/>
                </a:cubicBezTo>
                <a:cubicBezTo>
                  <a:pt x="1053397" y="199472"/>
                  <a:pt x="1449061" y="72211"/>
                  <a:pt x="796413" y="162232"/>
                </a:cubicBezTo>
                <a:cubicBezTo>
                  <a:pt x="781013" y="164356"/>
                  <a:pt x="793608" y="196525"/>
                  <a:pt x="781665" y="206477"/>
                </a:cubicBezTo>
                <a:cubicBezTo>
                  <a:pt x="732731" y="247255"/>
                  <a:pt x="602360" y="246530"/>
                  <a:pt x="560439" y="250722"/>
                </a:cubicBezTo>
                <a:cubicBezTo>
                  <a:pt x="532177" y="257788"/>
                  <a:pt x="453241" y="278517"/>
                  <a:pt x="427703" y="280219"/>
                </a:cubicBezTo>
                <a:cubicBezTo>
                  <a:pt x="304974" y="288401"/>
                  <a:pt x="181897" y="290051"/>
                  <a:pt x="58994" y="294967"/>
                </a:cubicBezTo>
                <a:cubicBezTo>
                  <a:pt x="5602" y="330562"/>
                  <a:pt x="22676" y="308610"/>
                  <a:pt x="0" y="353961"/>
                </a:cubicBezTo>
              </a:path>
            </a:pathLst>
          </a:custGeom>
          <a:noFill/>
          <a:ln w="38100" cap="flat" cmpd="sng">
            <a:solidFill>
              <a:srgbClr val="1F3E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91" name="Google Shape;5691;p327"/>
          <p:cNvSpPr/>
          <p:nvPr/>
        </p:nvSpPr>
        <p:spPr>
          <a:xfrm flipH="1">
            <a:off x="2771799" y="6381328"/>
            <a:ext cx="1855267" cy="452284"/>
          </a:xfrm>
          <a:custGeom>
            <a:avLst/>
            <a:gdLst/>
            <a:ahLst/>
            <a:cxnLst/>
            <a:rect l="l" t="t" r="r" b="b"/>
            <a:pathLst>
              <a:path w="1423219" h="452284" extrusionOk="0">
                <a:moveTo>
                  <a:pt x="0" y="0"/>
                </a:moveTo>
                <a:cubicBezTo>
                  <a:pt x="260555" y="89719"/>
                  <a:pt x="521110" y="179438"/>
                  <a:pt x="560439" y="250722"/>
                </a:cubicBezTo>
                <a:cubicBezTo>
                  <a:pt x="599768" y="322006"/>
                  <a:pt x="120445" y="403122"/>
                  <a:pt x="235974" y="427703"/>
                </a:cubicBezTo>
                <a:cubicBezTo>
                  <a:pt x="351503" y="452284"/>
                  <a:pt x="1084007" y="412954"/>
                  <a:pt x="1253613" y="398206"/>
                </a:cubicBezTo>
                <a:cubicBezTo>
                  <a:pt x="1423219" y="383458"/>
                  <a:pt x="1246239" y="339213"/>
                  <a:pt x="1253613" y="339213"/>
                </a:cubicBezTo>
                <a:cubicBezTo>
                  <a:pt x="1260987" y="339213"/>
                  <a:pt x="1279422" y="368709"/>
                  <a:pt x="1297858" y="398206"/>
                </a:cubicBezTo>
              </a:path>
            </a:pathLst>
          </a:custGeom>
          <a:noFill/>
          <a:ln w="38100" cap="flat" cmpd="sng">
            <a:solidFill>
              <a:srgbClr val="1F3E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sld>
</file>

<file path=ppt/slides/slide340.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Shape 5695"/>
        <p:cNvGrpSpPr/>
        <p:nvPr/>
      </p:nvGrpSpPr>
      <p:grpSpPr>
        <a:xfrm>
          <a:off x="0" y="0"/>
          <a:ext cx="0" cy="0"/>
          <a:chOff x="0" y="0"/>
          <a:chExt cx="0" cy="0"/>
        </a:xfrm>
      </p:grpSpPr>
      <p:sp>
        <p:nvSpPr>
          <p:cNvPr id="5696" name="Google Shape;5696;p328"/>
          <p:cNvSpPr/>
          <p:nvPr/>
        </p:nvSpPr>
        <p:spPr>
          <a:xfrm flipH="1">
            <a:off x="6059016" y="4221088"/>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97" name="Google Shape;5697;p328"/>
          <p:cNvSpPr/>
          <p:nvPr/>
        </p:nvSpPr>
        <p:spPr>
          <a:xfrm>
            <a:off x="457200" y="1524000"/>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98" name="Google Shape;5698;p328"/>
          <p:cNvSpPr/>
          <p:nvPr/>
        </p:nvSpPr>
        <p:spPr>
          <a:xfrm>
            <a:off x="2057400" y="990600"/>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99" name="Google Shape;5699;p328"/>
          <p:cNvSpPr/>
          <p:nvPr/>
        </p:nvSpPr>
        <p:spPr>
          <a:xfrm>
            <a:off x="3203848" y="2348880"/>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00" name="Google Shape;5700;p328"/>
          <p:cNvSpPr/>
          <p:nvPr/>
        </p:nvSpPr>
        <p:spPr>
          <a:xfrm>
            <a:off x="2314600" y="1981200"/>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01" name="Google Shape;5701;p328"/>
          <p:cNvSpPr/>
          <p:nvPr/>
        </p:nvSpPr>
        <p:spPr>
          <a:xfrm>
            <a:off x="3124200" y="914400"/>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02" name="Google Shape;5702;p328"/>
          <p:cNvSpPr/>
          <p:nvPr/>
        </p:nvSpPr>
        <p:spPr>
          <a:xfrm>
            <a:off x="457200" y="2743200"/>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03" name="Google Shape;5703;p328"/>
          <p:cNvSpPr/>
          <p:nvPr/>
        </p:nvSpPr>
        <p:spPr>
          <a:xfrm>
            <a:off x="586408" y="3840088"/>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04" name="Google Shape;5704;p328"/>
          <p:cNvSpPr/>
          <p:nvPr/>
        </p:nvSpPr>
        <p:spPr>
          <a:xfrm>
            <a:off x="2818656" y="4221088"/>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05" name="Google Shape;5705;p328"/>
          <p:cNvSpPr/>
          <p:nvPr/>
        </p:nvSpPr>
        <p:spPr>
          <a:xfrm>
            <a:off x="2026568" y="4191000"/>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06" name="Google Shape;5706;p328"/>
          <p:cNvSpPr/>
          <p:nvPr/>
        </p:nvSpPr>
        <p:spPr>
          <a:xfrm>
            <a:off x="2971800" y="1600200"/>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07" name="Google Shape;5707;p328"/>
          <p:cNvSpPr/>
          <p:nvPr/>
        </p:nvSpPr>
        <p:spPr>
          <a:xfrm>
            <a:off x="2555776" y="3264024"/>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08" name="Google Shape;5708;p328"/>
          <p:cNvSpPr/>
          <p:nvPr/>
        </p:nvSpPr>
        <p:spPr>
          <a:xfrm>
            <a:off x="1371600" y="2286000"/>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09" name="Google Shape;5709;p328"/>
          <p:cNvSpPr/>
          <p:nvPr/>
        </p:nvSpPr>
        <p:spPr>
          <a:xfrm flipH="1">
            <a:off x="7620000" y="1066800"/>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10" name="Google Shape;5710;p328"/>
          <p:cNvSpPr/>
          <p:nvPr/>
        </p:nvSpPr>
        <p:spPr>
          <a:xfrm>
            <a:off x="1752600" y="3140968"/>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11" name="Google Shape;5711;p328"/>
          <p:cNvSpPr/>
          <p:nvPr/>
        </p:nvSpPr>
        <p:spPr>
          <a:xfrm flipH="1">
            <a:off x="5987008" y="3200400"/>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12" name="Google Shape;5712;p328"/>
          <p:cNvSpPr/>
          <p:nvPr/>
        </p:nvSpPr>
        <p:spPr>
          <a:xfrm flipH="1">
            <a:off x="5508104" y="2492896"/>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13" name="Google Shape;5713;p328"/>
          <p:cNvSpPr/>
          <p:nvPr/>
        </p:nvSpPr>
        <p:spPr>
          <a:xfrm flipH="1">
            <a:off x="7787208" y="4128120"/>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14" name="Google Shape;5714;p328"/>
          <p:cNvSpPr/>
          <p:nvPr/>
        </p:nvSpPr>
        <p:spPr>
          <a:xfrm flipH="1">
            <a:off x="6923112" y="3840088"/>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15" name="Google Shape;5715;p328"/>
          <p:cNvSpPr/>
          <p:nvPr/>
        </p:nvSpPr>
        <p:spPr>
          <a:xfrm flipH="1">
            <a:off x="7315200" y="2438400"/>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16" name="Google Shape;5716;p328"/>
          <p:cNvSpPr/>
          <p:nvPr/>
        </p:nvSpPr>
        <p:spPr>
          <a:xfrm flipH="1">
            <a:off x="6660232" y="1700808"/>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17" name="Google Shape;5717;p328"/>
          <p:cNvSpPr/>
          <p:nvPr/>
        </p:nvSpPr>
        <p:spPr>
          <a:xfrm flipH="1">
            <a:off x="5436096" y="908720"/>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18" name="Google Shape;5718;p328"/>
          <p:cNvSpPr/>
          <p:nvPr/>
        </p:nvSpPr>
        <p:spPr>
          <a:xfrm flipH="1">
            <a:off x="6553200" y="762000"/>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19" name="Google Shape;5719;p328"/>
          <p:cNvSpPr/>
          <p:nvPr/>
        </p:nvSpPr>
        <p:spPr>
          <a:xfrm flipH="1">
            <a:off x="8305800" y="2057400"/>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20" name="Google Shape;5720;p328"/>
          <p:cNvSpPr/>
          <p:nvPr/>
        </p:nvSpPr>
        <p:spPr>
          <a:xfrm flipH="1">
            <a:off x="8291264" y="2971800"/>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21" name="Google Shape;5721;p328"/>
          <p:cNvSpPr/>
          <p:nvPr/>
        </p:nvSpPr>
        <p:spPr>
          <a:xfrm flipH="1">
            <a:off x="5626968" y="1772816"/>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22" name="Google Shape;5722;p328"/>
          <p:cNvSpPr/>
          <p:nvPr/>
        </p:nvSpPr>
        <p:spPr>
          <a:xfrm flipH="1">
            <a:off x="6707088" y="3048000"/>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23" name="Google Shape;5723;p328"/>
          <p:cNvSpPr/>
          <p:nvPr/>
        </p:nvSpPr>
        <p:spPr>
          <a:xfrm>
            <a:off x="2286000" y="304800"/>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24" name="Google Shape;5724;p328"/>
          <p:cNvSpPr/>
          <p:nvPr/>
        </p:nvSpPr>
        <p:spPr>
          <a:xfrm>
            <a:off x="1219200" y="914400"/>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25" name="Google Shape;5725;p328"/>
          <p:cNvSpPr/>
          <p:nvPr/>
        </p:nvSpPr>
        <p:spPr>
          <a:xfrm flipH="1">
            <a:off x="7086600" y="457200"/>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26" name="Google Shape;5726;p328"/>
          <p:cNvSpPr/>
          <p:nvPr/>
        </p:nvSpPr>
        <p:spPr>
          <a:xfrm flipH="1">
            <a:off x="5791200" y="381000"/>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27" name="Google Shape;5727;p328"/>
          <p:cNvSpPr/>
          <p:nvPr/>
        </p:nvSpPr>
        <p:spPr>
          <a:xfrm rot="6065850">
            <a:off x="3776361" y="686472"/>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28" name="Google Shape;5728;p328"/>
          <p:cNvSpPr/>
          <p:nvPr/>
        </p:nvSpPr>
        <p:spPr>
          <a:xfrm rot="6160588">
            <a:off x="3691239" y="1533507"/>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29" name="Google Shape;5729;p328"/>
          <p:cNvSpPr/>
          <p:nvPr/>
        </p:nvSpPr>
        <p:spPr>
          <a:xfrm rot="7846241">
            <a:off x="4309761" y="92801"/>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30" name="Google Shape;5730;p328"/>
          <p:cNvSpPr/>
          <p:nvPr/>
        </p:nvSpPr>
        <p:spPr>
          <a:xfrm rot="7706645">
            <a:off x="4268089" y="2004909"/>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31" name="Google Shape;5731;p328"/>
          <p:cNvSpPr/>
          <p:nvPr/>
        </p:nvSpPr>
        <p:spPr>
          <a:xfrm rot="6534103">
            <a:off x="3767439" y="2384451"/>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32" name="Google Shape;5732;p328"/>
          <p:cNvSpPr/>
          <p:nvPr/>
        </p:nvSpPr>
        <p:spPr>
          <a:xfrm rot="7706645">
            <a:off x="4605639" y="2436957"/>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33" name="Google Shape;5733;p328"/>
          <p:cNvSpPr/>
          <p:nvPr/>
        </p:nvSpPr>
        <p:spPr>
          <a:xfrm rot="7706645">
            <a:off x="4268089" y="1264613"/>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34" name="Google Shape;5734;p328"/>
          <p:cNvSpPr/>
          <p:nvPr/>
        </p:nvSpPr>
        <p:spPr>
          <a:xfrm rot="8590304">
            <a:off x="4697433" y="731213"/>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35" name="Google Shape;5735;p328"/>
          <p:cNvSpPr/>
          <p:nvPr/>
        </p:nvSpPr>
        <p:spPr>
          <a:xfrm rot="7706645">
            <a:off x="4737865" y="1500853"/>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36" name="Google Shape;5736;p328"/>
          <p:cNvSpPr/>
          <p:nvPr/>
        </p:nvSpPr>
        <p:spPr>
          <a:xfrm rot="-10430700">
            <a:off x="4966465" y="175813"/>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37" name="Google Shape;5737;p328"/>
          <p:cNvSpPr/>
          <p:nvPr/>
        </p:nvSpPr>
        <p:spPr>
          <a:xfrm rot="3832256">
            <a:off x="3567638" y="133472"/>
            <a:ext cx="457200" cy="381000"/>
          </a:xfrm>
          <a:prstGeom prst="teardrop">
            <a:avLst>
              <a:gd name="adj" fmla="val 200000"/>
            </a:avLst>
          </a:prstGeom>
          <a:solidFill>
            <a:srgbClr val="009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38" name="Google Shape;5738;p328"/>
          <p:cNvSpPr txBox="1"/>
          <p:nvPr/>
        </p:nvSpPr>
        <p:spPr>
          <a:xfrm>
            <a:off x="43657" y="-117081"/>
            <a:ext cx="8999984" cy="4708941"/>
          </a:xfrm>
          <a:prstGeom prst="rect">
            <a:avLst/>
          </a:prstGeom>
          <a:noFill/>
          <a:ln>
            <a:noFill/>
          </a:ln>
        </p:spPr>
        <p:txBody>
          <a:bodyPr spcFirstLastPara="1" wrap="square" lIns="91425" tIns="45700" rIns="91425" bIns="45700" anchor="t" anchorCtr="0">
            <a:spAutoFit/>
          </a:bodyPr>
          <a:lstStyle/>
          <a:p>
            <a:pPr marL="0" marR="0" lvl="0" indent="0" algn="ctr" rtl="0">
              <a:lnSpc>
                <a:spcPct val="125000"/>
              </a:lnSpc>
              <a:spcBef>
                <a:spcPts val="0"/>
              </a:spcBef>
              <a:spcAft>
                <a:spcPts val="0"/>
              </a:spcAft>
              <a:buNone/>
            </a:pPr>
            <a:r>
              <a:rPr lang="en-US" sz="2400" b="1" dirty="0" err="1">
                <a:solidFill>
                  <a:srgbClr val="FF0000"/>
                </a:solidFill>
                <a:latin typeface="Calibri"/>
                <a:ea typeface="Calibri"/>
                <a:cs typeface="Calibri"/>
                <a:sym typeface="Calibri"/>
              </a:rPr>
              <a:t>en</a:t>
            </a:r>
            <a:r>
              <a:rPr lang="en-US" sz="2400" b="1" dirty="0">
                <a:solidFill>
                  <a:srgbClr val="FF0000"/>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l'Esprit</a:t>
            </a:r>
            <a:r>
              <a:rPr lang="en-US" sz="2400" b="1" dirty="0">
                <a:solidFill>
                  <a:srgbClr val="FF0000"/>
                </a:solidFill>
                <a:latin typeface="Calibri"/>
                <a:ea typeface="Calibri"/>
                <a:cs typeface="Calibri"/>
                <a:sym typeface="Calibri"/>
              </a:rPr>
              <a:t> et </a:t>
            </a:r>
            <a:r>
              <a:rPr lang="en-US" sz="2400" b="1" dirty="0" err="1">
                <a:solidFill>
                  <a:srgbClr val="FF0000"/>
                </a:solidFill>
                <a:latin typeface="Calibri"/>
                <a:ea typeface="Calibri"/>
                <a:cs typeface="Calibri"/>
                <a:sym typeface="Calibri"/>
              </a:rPr>
              <a:t>l'Esprit</a:t>
            </a:r>
            <a:r>
              <a:rPr lang="en-US" sz="2400" b="1" dirty="0">
                <a:solidFill>
                  <a:srgbClr val="FF0000"/>
                </a:solidFill>
                <a:latin typeface="Calibri"/>
                <a:ea typeface="Calibri"/>
                <a:cs typeface="Calibri"/>
                <a:sym typeface="Calibri"/>
              </a:rPr>
              <a:t> Saint </a:t>
            </a:r>
            <a:r>
              <a:rPr lang="en-US" sz="2400" b="1" dirty="0" err="1">
                <a:solidFill>
                  <a:srgbClr val="FF0000"/>
                </a:solidFill>
                <a:latin typeface="Calibri"/>
                <a:ea typeface="Calibri"/>
                <a:cs typeface="Calibri"/>
                <a:sym typeface="Calibri"/>
              </a:rPr>
              <a:t>en</a:t>
            </a:r>
            <a:r>
              <a:rPr lang="en-US" sz="2400" b="1" dirty="0">
                <a:solidFill>
                  <a:srgbClr val="FF0000"/>
                </a:solidFill>
                <a:latin typeface="Calibri"/>
                <a:ea typeface="Calibri"/>
                <a:cs typeface="Calibri"/>
                <a:sym typeface="Calibri"/>
              </a:rPr>
              <a:t> nous, fait le temple de Dieu</a:t>
            </a:r>
            <a:endParaRPr sz="2400" b="1" dirty="0">
              <a:solidFill>
                <a:srgbClr val="FF0000"/>
              </a:solidFill>
              <a:latin typeface="Calibri"/>
              <a:ea typeface="Calibri"/>
              <a:cs typeface="Calibri"/>
              <a:sym typeface="Calibri"/>
            </a:endParaRPr>
          </a:p>
          <a:p>
            <a:pPr marL="0" marR="0" lvl="0" indent="0" algn="ctr" rtl="0">
              <a:lnSpc>
                <a:spcPct val="125000"/>
              </a:lnSpc>
              <a:spcBef>
                <a:spcPts val="0"/>
              </a:spcBef>
              <a:spcAft>
                <a:spcPts val="0"/>
              </a:spcAft>
              <a:buNone/>
            </a:pPr>
            <a:r>
              <a:rPr lang="en-US" sz="2400" b="1" dirty="0" err="1">
                <a:solidFill>
                  <a:srgbClr val="FF0000"/>
                </a:solidFill>
                <a:latin typeface="Calibri"/>
                <a:ea typeface="Calibri"/>
                <a:cs typeface="Calibri"/>
                <a:sym typeface="Calibri"/>
              </a:rPr>
              <a:t>immergé</a:t>
            </a:r>
            <a:r>
              <a:rPr lang="en-US" sz="2400" b="1" dirty="0">
                <a:solidFill>
                  <a:srgbClr val="FF0000"/>
                </a:solidFill>
                <a:latin typeface="Calibri"/>
                <a:ea typeface="Calibri"/>
                <a:cs typeface="Calibri"/>
                <a:sym typeface="Calibri"/>
              </a:rPr>
              <a:t> dans </a:t>
            </a:r>
            <a:r>
              <a:rPr lang="en-US" sz="2400" b="1" dirty="0" err="1">
                <a:solidFill>
                  <a:srgbClr val="FF0000"/>
                </a:solidFill>
                <a:latin typeface="Calibri"/>
                <a:ea typeface="Calibri"/>
                <a:cs typeface="Calibri"/>
                <a:sym typeface="Calibri"/>
              </a:rPr>
              <a:t>l’Esprit</a:t>
            </a:r>
            <a:r>
              <a:rPr lang="en-US" sz="2400" b="1" dirty="0">
                <a:solidFill>
                  <a:srgbClr val="FF0000"/>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rempli</a:t>
            </a:r>
            <a:r>
              <a:rPr lang="en-US" sz="2400" b="1" dirty="0">
                <a:solidFill>
                  <a:srgbClr val="FF0000"/>
                </a:solidFill>
                <a:latin typeface="Calibri"/>
                <a:ea typeface="Calibri"/>
                <a:cs typeface="Calibri"/>
                <a:sym typeface="Calibri"/>
              </a:rPr>
              <a:t> de </a:t>
            </a:r>
            <a:r>
              <a:rPr lang="en-US" sz="2400" b="1" dirty="0" err="1">
                <a:solidFill>
                  <a:srgbClr val="FF0000"/>
                </a:solidFill>
                <a:latin typeface="Calibri"/>
                <a:ea typeface="Calibri"/>
                <a:cs typeface="Calibri"/>
                <a:sym typeface="Calibri"/>
              </a:rPr>
              <a:t>l’Esprit</a:t>
            </a:r>
            <a:r>
              <a:rPr lang="en-US" sz="2400" b="1" dirty="0">
                <a:solidFill>
                  <a:srgbClr val="FF0000"/>
                </a:solidFill>
                <a:latin typeface="Calibri"/>
                <a:ea typeface="Calibri"/>
                <a:cs typeface="Calibri"/>
                <a:sym typeface="Calibri"/>
              </a:rPr>
              <a:t>        sous la </a:t>
            </a:r>
            <a:r>
              <a:rPr lang="en-US" sz="2400" b="1" dirty="0" err="1">
                <a:solidFill>
                  <a:srgbClr val="FF0000"/>
                </a:solidFill>
                <a:latin typeface="Calibri"/>
                <a:ea typeface="Calibri"/>
                <a:cs typeface="Calibri"/>
                <a:sym typeface="Calibri"/>
              </a:rPr>
              <a:t>loi</a:t>
            </a:r>
            <a:r>
              <a:rPr lang="en-US" sz="2400" b="1" dirty="0">
                <a:solidFill>
                  <a:srgbClr val="FF0000"/>
                </a:solidFill>
                <a:latin typeface="Calibri"/>
                <a:ea typeface="Calibri"/>
                <a:cs typeface="Calibri"/>
                <a:sym typeface="Calibri"/>
              </a:rPr>
              <a:t> de </a:t>
            </a:r>
            <a:r>
              <a:rPr lang="en-US" sz="2400" b="1" dirty="0" err="1">
                <a:solidFill>
                  <a:srgbClr val="FF0000"/>
                </a:solidFill>
                <a:latin typeface="Calibri"/>
                <a:ea typeface="Calibri"/>
                <a:cs typeface="Calibri"/>
                <a:sym typeface="Calibri"/>
              </a:rPr>
              <a:t>l‘Esprit</a:t>
            </a:r>
            <a:r>
              <a:rPr lang="en-US" sz="2400" b="1" dirty="0">
                <a:solidFill>
                  <a:srgbClr val="FF0000"/>
                </a:solidFill>
                <a:latin typeface="Calibri"/>
                <a:ea typeface="Calibri"/>
                <a:cs typeface="Calibri"/>
                <a:sym typeface="Calibri"/>
              </a:rPr>
              <a:t> </a:t>
            </a:r>
            <a:endParaRPr dirty="0"/>
          </a:p>
          <a:p>
            <a:pPr marL="0" marR="0" lvl="0" indent="0" algn="ctr" rtl="0">
              <a:lnSpc>
                <a:spcPct val="125000"/>
              </a:lnSpc>
              <a:spcBef>
                <a:spcPts val="0"/>
              </a:spcBef>
              <a:spcAft>
                <a:spcPts val="0"/>
              </a:spcAft>
              <a:buNone/>
            </a:pPr>
            <a:r>
              <a:rPr lang="en-US" sz="2400" b="1" dirty="0" err="1">
                <a:solidFill>
                  <a:srgbClr val="FF0000"/>
                </a:solidFill>
                <a:latin typeface="Calibri"/>
                <a:ea typeface="Calibri"/>
                <a:cs typeface="Calibri"/>
                <a:sym typeface="Calibri"/>
              </a:rPr>
              <a:t>l’Esprit</a:t>
            </a:r>
            <a:r>
              <a:rPr lang="en-US" sz="2400" b="1" dirty="0">
                <a:solidFill>
                  <a:srgbClr val="FF0000"/>
                </a:solidFill>
                <a:latin typeface="Calibri"/>
                <a:ea typeface="Calibri"/>
                <a:cs typeface="Calibri"/>
                <a:sym typeface="Calibri"/>
              </a:rPr>
              <a:t> et </a:t>
            </a:r>
            <a:r>
              <a:rPr lang="en-US" sz="2400" b="1" dirty="0" err="1">
                <a:solidFill>
                  <a:srgbClr val="FF0000"/>
                </a:solidFill>
                <a:latin typeface="Calibri"/>
                <a:ea typeface="Calibri"/>
                <a:cs typeface="Calibri"/>
                <a:sym typeface="Calibri"/>
              </a:rPr>
              <a:t>l’amour</a:t>
            </a:r>
            <a:r>
              <a:rPr lang="en-US" sz="2400" b="1" dirty="0">
                <a:solidFill>
                  <a:srgbClr val="FF0000"/>
                </a:solidFill>
                <a:latin typeface="Calibri"/>
                <a:ea typeface="Calibri"/>
                <a:cs typeface="Calibri"/>
                <a:sym typeface="Calibri"/>
              </a:rPr>
              <a:t> de Dieu </a:t>
            </a:r>
            <a:r>
              <a:rPr lang="en-US" sz="2400" b="1" dirty="0" err="1">
                <a:solidFill>
                  <a:srgbClr val="FF0000"/>
                </a:solidFill>
                <a:latin typeface="Calibri"/>
                <a:ea typeface="Calibri"/>
                <a:cs typeface="Calibri"/>
                <a:sym typeface="Calibri"/>
              </a:rPr>
              <a:t>sont</a:t>
            </a:r>
            <a:r>
              <a:rPr lang="en-US" sz="2400" b="1" dirty="0">
                <a:solidFill>
                  <a:srgbClr val="FF0000"/>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répandus</a:t>
            </a:r>
            <a:r>
              <a:rPr lang="en-US" sz="2400" b="1" dirty="0">
                <a:solidFill>
                  <a:srgbClr val="FF0000"/>
                </a:solidFill>
                <a:latin typeface="Calibri"/>
                <a:ea typeface="Calibri"/>
                <a:cs typeface="Calibri"/>
                <a:sym typeface="Calibri"/>
              </a:rPr>
              <a:t> dans </a:t>
            </a:r>
            <a:r>
              <a:rPr lang="en-US" sz="2400" b="1" dirty="0" err="1">
                <a:solidFill>
                  <a:srgbClr val="FF0000"/>
                </a:solidFill>
                <a:latin typeface="Calibri"/>
                <a:ea typeface="Calibri"/>
                <a:cs typeface="Calibri"/>
                <a:sym typeface="Calibri"/>
              </a:rPr>
              <a:t>nos</a:t>
            </a:r>
            <a:r>
              <a:rPr lang="en-US" sz="2400" b="1" dirty="0">
                <a:solidFill>
                  <a:srgbClr val="FF0000"/>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coeurs</a:t>
            </a:r>
            <a:endParaRPr sz="2400" b="1" dirty="0">
              <a:solidFill>
                <a:srgbClr val="FF0000"/>
              </a:solidFill>
              <a:latin typeface="Calibri"/>
              <a:ea typeface="Calibri"/>
              <a:cs typeface="Calibri"/>
              <a:sym typeface="Calibri"/>
            </a:endParaRPr>
          </a:p>
          <a:p>
            <a:pPr marL="0" marR="0" lvl="0" indent="0" algn="ctr" rtl="0">
              <a:lnSpc>
                <a:spcPct val="125000"/>
              </a:lnSpc>
              <a:spcBef>
                <a:spcPts val="0"/>
              </a:spcBef>
              <a:spcAft>
                <a:spcPts val="0"/>
              </a:spcAft>
              <a:buNone/>
            </a:pPr>
            <a:r>
              <a:rPr lang="en-US" sz="2400" b="1" dirty="0">
                <a:solidFill>
                  <a:srgbClr val="FF0000"/>
                </a:solidFill>
                <a:latin typeface="Calibri"/>
                <a:ea typeface="Calibri"/>
                <a:cs typeface="Calibri"/>
                <a:sym typeface="Calibri"/>
              </a:rPr>
              <a:t>puissance de </a:t>
            </a:r>
            <a:r>
              <a:rPr lang="en-US" sz="2400" b="1" dirty="0" err="1">
                <a:solidFill>
                  <a:srgbClr val="FF0000"/>
                </a:solidFill>
                <a:latin typeface="Calibri"/>
                <a:ea typeface="Calibri"/>
                <a:cs typeface="Calibri"/>
                <a:sym typeface="Calibri"/>
              </a:rPr>
              <a:t>l'Esprit</a:t>
            </a:r>
            <a:r>
              <a:rPr lang="en-US" sz="2400" b="1" dirty="0">
                <a:solidFill>
                  <a:srgbClr val="FF0000"/>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être</a:t>
            </a:r>
            <a:r>
              <a:rPr lang="en-US" sz="2400" b="1" dirty="0">
                <a:solidFill>
                  <a:srgbClr val="FF0000"/>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ambassadeurs</a:t>
            </a:r>
            <a:endParaRPr dirty="0"/>
          </a:p>
          <a:p>
            <a:pPr marL="0" marR="0" lvl="0" indent="0" algn="ctr" rtl="0">
              <a:lnSpc>
                <a:spcPct val="125000"/>
              </a:lnSpc>
              <a:spcBef>
                <a:spcPts val="0"/>
              </a:spcBef>
              <a:spcAft>
                <a:spcPts val="0"/>
              </a:spcAft>
              <a:buNone/>
            </a:pPr>
            <a:r>
              <a:rPr lang="en-US" sz="2400" b="1" dirty="0" err="1">
                <a:solidFill>
                  <a:srgbClr val="FF0000"/>
                </a:solidFill>
                <a:latin typeface="Calibri"/>
                <a:ea typeface="Calibri"/>
                <a:cs typeface="Calibri"/>
                <a:sym typeface="Calibri"/>
              </a:rPr>
              <a:t>donné</a:t>
            </a:r>
            <a:r>
              <a:rPr lang="en-US" sz="2400" b="1" dirty="0">
                <a:solidFill>
                  <a:srgbClr val="FF0000"/>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recevoir</a:t>
            </a:r>
            <a:r>
              <a:rPr lang="en-US" sz="2400" b="1" dirty="0">
                <a:solidFill>
                  <a:srgbClr val="FF0000"/>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avoir</a:t>
            </a:r>
            <a:r>
              <a:rPr lang="en-US" sz="2400" b="1" dirty="0">
                <a:solidFill>
                  <a:srgbClr val="FF0000"/>
                </a:solidFill>
                <a:latin typeface="Calibri"/>
                <a:ea typeface="Calibri"/>
                <a:cs typeface="Calibri"/>
                <a:sym typeface="Calibri"/>
              </a:rPr>
              <a:t> le don de </a:t>
            </a:r>
            <a:r>
              <a:rPr lang="en-US" sz="2400" b="1" dirty="0" err="1">
                <a:solidFill>
                  <a:srgbClr val="FF0000"/>
                </a:solidFill>
                <a:latin typeface="Calibri"/>
                <a:ea typeface="Calibri"/>
                <a:cs typeface="Calibri"/>
                <a:sym typeface="Calibri"/>
              </a:rPr>
              <a:t>l'Esprit</a:t>
            </a:r>
            <a:r>
              <a:rPr lang="en-US" sz="2400" b="1" dirty="0">
                <a:solidFill>
                  <a:srgbClr val="FF0000"/>
                </a:solidFill>
                <a:latin typeface="Calibri"/>
                <a:ea typeface="Calibri"/>
                <a:cs typeface="Calibri"/>
                <a:sym typeface="Calibri"/>
              </a:rPr>
              <a:t>      né de </a:t>
            </a:r>
            <a:r>
              <a:rPr lang="en-US" sz="2400" b="1" dirty="0" err="1">
                <a:solidFill>
                  <a:srgbClr val="FF0000"/>
                </a:solidFill>
                <a:latin typeface="Calibri"/>
                <a:ea typeface="Calibri"/>
                <a:cs typeface="Calibri"/>
                <a:sym typeface="Calibri"/>
              </a:rPr>
              <a:t>l’Esprit</a:t>
            </a:r>
            <a:endParaRPr sz="2400" b="1" dirty="0">
              <a:solidFill>
                <a:srgbClr val="FF0000"/>
              </a:solidFill>
              <a:latin typeface="Calibri"/>
              <a:ea typeface="Calibri"/>
              <a:cs typeface="Calibri"/>
              <a:sym typeface="Calibri"/>
            </a:endParaRPr>
          </a:p>
          <a:p>
            <a:pPr marL="0" marR="0" lvl="0" indent="0" algn="ctr" rtl="0">
              <a:lnSpc>
                <a:spcPct val="125000"/>
              </a:lnSpc>
              <a:spcBef>
                <a:spcPts val="0"/>
              </a:spcBef>
              <a:spcAft>
                <a:spcPts val="0"/>
              </a:spcAft>
              <a:buNone/>
            </a:pPr>
            <a:r>
              <a:rPr lang="en-US" sz="2400" b="1" dirty="0" err="1">
                <a:solidFill>
                  <a:srgbClr val="FF0000"/>
                </a:solidFill>
                <a:latin typeface="Calibri"/>
                <a:ea typeface="Calibri"/>
                <a:cs typeface="Calibri"/>
                <a:sym typeface="Calibri"/>
              </a:rPr>
              <a:t>fleuves</a:t>
            </a:r>
            <a:r>
              <a:rPr lang="en-US" sz="2400" b="1" dirty="0">
                <a:solidFill>
                  <a:srgbClr val="FF0000"/>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d’eau</a:t>
            </a:r>
            <a:r>
              <a:rPr lang="en-US" sz="2400" b="1" dirty="0">
                <a:solidFill>
                  <a:srgbClr val="FF0000"/>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vive</a:t>
            </a:r>
            <a:r>
              <a:rPr lang="en-US" sz="2400" b="1" dirty="0">
                <a:solidFill>
                  <a:srgbClr val="FF0000"/>
                </a:solidFill>
                <a:latin typeface="Calibri"/>
                <a:ea typeface="Calibri"/>
                <a:cs typeface="Calibri"/>
                <a:sym typeface="Calibri"/>
              </a:rPr>
              <a:t> de </a:t>
            </a:r>
            <a:r>
              <a:rPr lang="en-US" sz="2400" b="1" dirty="0" err="1">
                <a:solidFill>
                  <a:srgbClr val="FF0000"/>
                </a:solidFill>
                <a:latin typeface="Calibri"/>
                <a:ea typeface="Calibri"/>
                <a:cs typeface="Calibri"/>
                <a:sym typeface="Calibri"/>
              </a:rPr>
              <a:t>l'Esprit</a:t>
            </a:r>
            <a:r>
              <a:rPr lang="en-US" sz="2400" b="1" dirty="0">
                <a:solidFill>
                  <a:srgbClr val="FF0000"/>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l'Esprit</a:t>
            </a:r>
            <a:r>
              <a:rPr lang="en-US" sz="2400" b="1" dirty="0">
                <a:solidFill>
                  <a:srgbClr val="FF0000"/>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vient</a:t>
            </a:r>
            <a:r>
              <a:rPr lang="en-US" sz="2400" b="1" dirty="0">
                <a:solidFill>
                  <a:srgbClr val="FF0000"/>
                </a:solidFill>
                <a:latin typeface="Calibri"/>
                <a:ea typeface="Calibri"/>
                <a:cs typeface="Calibri"/>
                <a:sym typeface="Calibri"/>
              </a:rPr>
              <a:t> et descend sur nous</a:t>
            </a:r>
          </a:p>
          <a:p>
            <a:pPr marL="0" marR="0" lvl="0" indent="0" algn="l" rtl="0">
              <a:lnSpc>
                <a:spcPct val="125000"/>
              </a:lnSpc>
              <a:spcBef>
                <a:spcPts val="0"/>
              </a:spcBef>
              <a:spcAft>
                <a:spcPts val="0"/>
              </a:spcAft>
              <a:buNone/>
            </a:pPr>
            <a:r>
              <a:rPr lang="en-US" sz="2400" b="1" dirty="0" smtClean="0">
                <a:solidFill>
                  <a:srgbClr val="FF0000"/>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oint</a:t>
            </a:r>
            <a:r>
              <a:rPr lang="en-US" sz="2400" b="1" dirty="0">
                <a:solidFill>
                  <a:srgbClr val="FF0000"/>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scellé</a:t>
            </a:r>
            <a:r>
              <a:rPr lang="en-US" sz="2400" b="1" dirty="0">
                <a:solidFill>
                  <a:srgbClr val="FF0000"/>
                </a:solidFill>
                <a:latin typeface="Calibri"/>
                <a:ea typeface="Calibri"/>
                <a:cs typeface="Calibri"/>
                <a:sym typeface="Calibri"/>
              </a:rPr>
              <a:t> se </a:t>
            </a:r>
            <a:r>
              <a:rPr lang="en-US" sz="2400" b="1" dirty="0" err="1">
                <a:solidFill>
                  <a:srgbClr val="FF0000"/>
                </a:solidFill>
                <a:latin typeface="Calibri"/>
                <a:ea typeface="Calibri"/>
                <a:cs typeface="Calibri"/>
                <a:sym typeface="Calibri"/>
              </a:rPr>
              <a:t>l’Esprit</a:t>
            </a:r>
            <a:r>
              <a:rPr lang="en-US" sz="2400" b="1" dirty="0">
                <a:solidFill>
                  <a:srgbClr val="FF0000"/>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consolé</a:t>
            </a:r>
            <a:r>
              <a:rPr lang="en-US" sz="2400" b="1" dirty="0">
                <a:solidFill>
                  <a:srgbClr val="FF0000"/>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enseigné</a:t>
            </a:r>
            <a:r>
              <a:rPr lang="en-US" sz="2400" b="1" dirty="0">
                <a:solidFill>
                  <a:srgbClr val="FF0000"/>
                </a:solidFill>
                <a:latin typeface="Calibri"/>
                <a:ea typeface="Calibri"/>
                <a:cs typeface="Calibri"/>
                <a:sym typeface="Calibri"/>
              </a:rPr>
              <a:t> par </a:t>
            </a:r>
            <a:r>
              <a:rPr lang="en-US" sz="2400" b="1" dirty="0" err="1">
                <a:solidFill>
                  <a:srgbClr val="FF0000"/>
                </a:solidFill>
                <a:latin typeface="Calibri"/>
                <a:ea typeface="Calibri"/>
                <a:cs typeface="Calibri"/>
                <a:sym typeface="Calibri"/>
              </a:rPr>
              <a:t>l’Esprit</a:t>
            </a:r>
            <a:r>
              <a:rPr lang="en-US" sz="2400" b="1" dirty="0">
                <a:solidFill>
                  <a:srgbClr val="FF0000"/>
                </a:solidFill>
                <a:latin typeface="Calibri"/>
                <a:ea typeface="Calibri"/>
                <a:cs typeface="Calibri"/>
                <a:sym typeface="Calibri"/>
              </a:rPr>
              <a:t> </a:t>
            </a:r>
            <a:r>
              <a:rPr lang="en-US" dirty="0">
                <a:ea typeface="Calibri"/>
              </a:rPr>
              <a:t>      	</a:t>
            </a:r>
            <a:r>
              <a:rPr lang="en-US" sz="2400" b="1" dirty="0">
                <a:solidFill>
                  <a:srgbClr val="FF0000"/>
                </a:solidFill>
                <a:latin typeface="Calibri"/>
                <a:ea typeface="Calibri"/>
                <a:cs typeface="Calibri"/>
                <a:sym typeface="Calibri"/>
              </a:rPr>
              <a:t>conduit par </a:t>
            </a:r>
            <a:r>
              <a:rPr lang="en-US" sz="2400" b="1" dirty="0" err="1">
                <a:solidFill>
                  <a:srgbClr val="FF0000"/>
                </a:solidFill>
                <a:latin typeface="Calibri"/>
                <a:ea typeface="Calibri"/>
                <a:cs typeface="Calibri"/>
                <a:sym typeface="Calibri"/>
              </a:rPr>
              <a:t>l’Esprit</a:t>
            </a:r>
            <a:r>
              <a:rPr lang="en-US" sz="2400" b="1" dirty="0">
                <a:solidFill>
                  <a:srgbClr val="FF0000"/>
                </a:solidFill>
                <a:latin typeface="Calibri"/>
                <a:ea typeface="Calibri"/>
                <a:cs typeface="Calibri"/>
                <a:sym typeface="Calibri"/>
              </a:rPr>
              <a:t>                 </a:t>
            </a:r>
            <a:r>
              <a:rPr lang="en-US" sz="2400" b="1" dirty="0" smtClean="0">
                <a:solidFill>
                  <a:srgbClr val="FF0000"/>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sanctifié</a:t>
            </a:r>
            <a:r>
              <a:rPr lang="en-US" sz="2400" b="1" dirty="0">
                <a:solidFill>
                  <a:srgbClr val="FF0000"/>
                </a:solidFill>
                <a:latin typeface="Calibri"/>
                <a:ea typeface="Calibri"/>
                <a:cs typeface="Calibri"/>
                <a:sym typeface="Calibri"/>
              </a:rPr>
              <a:t> par </a:t>
            </a:r>
            <a:r>
              <a:rPr lang="en-US" sz="2400" b="1" dirty="0" err="1">
                <a:solidFill>
                  <a:srgbClr val="FF0000"/>
                </a:solidFill>
                <a:latin typeface="Calibri"/>
                <a:ea typeface="Calibri"/>
                <a:cs typeface="Calibri"/>
                <a:sym typeface="Calibri"/>
              </a:rPr>
              <a:t>l’Esprit</a:t>
            </a:r>
            <a:r>
              <a:rPr lang="en-US" sz="2400" b="1" dirty="0">
                <a:solidFill>
                  <a:srgbClr val="FF0000"/>
                </a:solidFill>
                <a:latin typeface="Calibri"/>
                <a:ea typeface="Calibri"/>
                <a:cs typeface="Calibri"/>
                <a:sym typeface="Calibri"/>
              </a:rPr>
              <a:t> </a:t>
            </a:r>
            <a:r>
              <a:rPr lang="en-US" sz="2400" dirty="0">
                <a:solidFill>
                  <a:srgbClr val="FF0000"/>
                </a:solidFill>
                <a:latin typeface="Calibri"/>
                <a:ea typeface="Calibri"/>
                <a:cs typeface="Calibri"/>
                <a:sym typeface="Calibri"/>
              </a:rPr>
              <a:t> </a:t>
            </a:r>
            <a:endParaRPr dirty="0"/>
          </a:p>
          <a:p>
            <a:pPr marL="0" marR="0" lvl="0" indent="0" algn="l" rtl="0">
              <a:lnSpc>
                <a:spcPct val="125000"/>
              </a:lnSpc>
              <a:spcBef>
                <a:spcPts val="0"/>
              </a:spcBef>
              <a:spcAft>
                <a:spcPts val="0"/>
              </a:spcAft>
              <a:buNone/>
            </a:pPr>
            <a:r>
              <a:rPr lang="en-US" sz="2400" b="1" dirty="0">
                <a:solidFill>
                  <a:srgbClr val="FF0000"/>
                </a:solidFill>
                <a:latin typeface="Calibri"/>
                <a:ea typeface="Calibri"/>
                <a:cs typeface="Calibri"/>
                <a:sym typeface="Calibri"/>
              </a:rPr>
              <a:t> </a:t>
            </a:r>
            <a:endParaRPr dirty="0"/>
          </a:p>
          <a:p>
            <a:pPr marL="0" marR="0" lvl="0" indent="0" algn="l" rtl="0">
              <a:lnSpc>
                <a:spcPct val="125000"/>
              </a:lnSpc>
              <a:spcBef>
                <a:spcPts val="0"/>
              </a:spcBef>
              <a:spcAft>
                <a:spcPts val="0"/>
              </a:spcAft>
              <a:buNone/>
            </a:pPr>
            <a:endParaRPr sz="2400" b="1" dirty="0">
              <a:solidFill>
                <a:srgbClr val="FF0000"/>
              </a:solidFill>
              <a:latin typeface="Arial"/>
              <a:ea typeface="Arial"/>
              <a:cs typeface="Arial"/>
              <a:sym typeface="Arial"/>
            </a:endParaRPr>
          </a:p>
        </p:txBody>
      </p:sp>
      <p:sp>
        <p:nvSpPr>
          <p:cNvPr id="5739" name="Google Shape;5739;p328"/>
          <p:cNvSpPr/>
          <p:nvPr/>
        </p:nvSpPr>
        <p:spPr>
          <a:xfrm>
            <a:off x="4090664" y="3350056"/>
            <a:ext cx="914400" cy="3385473"/>
          </a:xfrm>
          <a:prstGeom prst="flowChartProcess">
            <a:avLst/>
          </a:prstGeom>
          <a:solidFill>
            <a:srgbClr val="CC6600"/>
          </a:solidFill>
          <a:ln w="25400" cap="flat" cmpd="sng">
            <a:solidFill>
              <a:srgbClr val="CC66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40" name="Google Shape;5740;p328"/>
          <p:cNvSpPr/>
          <p:nvPr/>
        </p:nvSpPr>
        <p:spPr>
          <a:xfrm rot="-5400000">
            <a:off x="4066568" y="2640308"/>
            <a:ext cx="792650" cy="3338078"/>
          </a:xfrm>
          <a:prstGeom prst="flowChartProcess">
            <a:avLst/>
          </a:prstGeom>
          <a:solidFill>
            <a:srgbClr val="CC6600"/>
          </a:solidFill>
          <a:ln w="25400" cap="flat" cmpd="sng">
            <a:solidFill>
              <a:srgbClr val="CC66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41" name="Google Shape;5741;p328"/>
          <p:cNvSpPr txBox="1"/>
          <p:nvPr/>
        </p:nvSpPr>
        <p:spPr>
          <a:xfrm>
            <a:off x="3184727" y="4286050"/>
            <a:ext cx="2782416"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err="1">
                <a:solidFill>
                  <a:schemeClr val="lt1"/>
                </a:solidFill>
                <a:latin typeface="Calibri"/>
                <a:ea typeface="Calibri"/>
                <a:cs typeface="Calibri"/>
                <a:sym typeface="Calibri"/>
              </a:rPr>
              <a:t>justifié</a:t>
            </a:r>
            <a:r>
              <a:rPr lang="en-US" sz="2400" b="1" dirty="0">
                <a:solidFill>
                  <a:schemeClr val="lt1"/>
                </a:solidFill>
                <a:latin typeface="Calibri"/>
                <a:ea typeface="Calibri"/>
                <a:cs typeface="Calibri"/>
                <a:sym typeface="Calibri"/>
              </a:rPr>
              <a:t> </a:t>
            </a:r>
            <a:r>
              <a:rPr lang="en-US" sz="2400" b="1" dirty="0" err="1">
                <a:solidFill>
                  <a:schemeClr val="lt1"/>
                </a:solidFill>
                <a:latin typeface="Calibri"/>
                <a:ea typeface="Calibri"/>
                <a:cs typeface="Calibri"/>
                <a:sym typeface="Calibri"/>
              </a:rPr>
              <a:t>en</a:t>
            </a:r>
            <a:r>
              <a:rPr lang="en-US" sz="2400" b="1" dirty="0">
                <a:solidFill>
                  <a:schemeClr val="lt1"/>
                </a:solidFill>
                <a:latin typeface="Calibri"/>
                <a:ea typeface="Calibri"/>
                <a:cs typeface="Calibri"/>
                <a:sym typeface="Calibri"/>
              </a:rPr>
              <a:t> Christ</a:t>
            </a:r>
            <a:endParaRPr sz="2400" b="1" dirty="0">
              <a:solidFill>
                <a:schemeClr val="lt1"/>
              </a:solidFill>
              <a:latin typeface="Calibri"/>
              <a:ea typeface="Calibri"/>
              <a:cs typeface="Calibri"/>
              <a:sym typeface="Calibri"/>
            </a:endParaRPr>
          </a:p>
        </p:txBody>
      </p:sp>
      <p:sp>
        <p:nvSpPr>
          <p:cNvPr id="5742" name="Google Shape;5742;p328"/>
          <p:cNvSpPr txBox="1"/>
          <p:nvPr/>
        </p:nvSpPr>
        <p:spPr>
          <a:xfrm>
            <a:off x="2777759" y="3866801"/>
            <a:ext cx="16002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Calibri"/>
                <a:ea typeface="Calibri"/>
                <a:cs typeface="Calibri"/>
                <a:sym typeface="Calibri"/>
              </a:rPr>
              <a:t>expiation</a:t>
            </a:r>
            <a:endParaRPr sz="2400" b="1" dirty="0">
              <a:solidFill>
                <a:schemeClr val="lt1"/>
              </a:solidFill>
              <a:latin typeface="Calibri"/>
              <a:ea typeface="Calibri"/>
              <a:cs typeface="Calibri"/>
              <a:sym typeface="Calibri"/>
            </a:endParaRPr>
          </a:p>
        </p:txBody>
      </p:sp>
      <p:sp>
        <p:nvSpPr>
          <p:cNvPr id="5743" name="Google Shape;5743;p328"/>
          <p:cNvSpPr txBox="1"/>
          <p:nvPr/>
        </p:nvSpPr>
        <p:spPr>
          <a:xfrm>
            <a:off x="3709484" y="3245417"/>
            <a:ext cx="1656184"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err="1">
                <a:solidFill>
                  <a:schemeClr val="lt1"/>
                </a:solidFill>
                <a:latin typeface="Calibri"/>
                <a:ea typeface="Calibri"/>
                <a:cs typeface="Calibri"/>
                <a:sym typeface="Calibri"/>
              </a:rPr>
              <a:t>sauvé</a:t>
            </a:r>
            <a:endParaRPr sz="2400" b="1" dirty="0">
              <a:solidFill>
                <a:schemeClr val="lt1"/>
              </a:solidFill>
              <a:latin typeface="Calibri"/>
              <a:ea typeface="Calibri"/>
              <a:cs typeface="Calibri"/>
              <a:sym typeface="Calibri"/>
            </a:endParaRPr>
          </a:p>
        </p:txBody>
      </p:sp>
      <p:sp>
        <p:nvSpPr>
          <p:cNvPr id="5744" name="Google Shape;5744;p328"/>
          <p:cNvSpPr txBox="1"/>
          <p:nvPr/>
        </p:nvSpPr>
        <p:spPr>
          <a:xfrm>
            <a:off x="4708004" y="3870813"/>
            <a:ext cx="16002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err="1">
                <a:solidFill>
                  <a:schemeClr val="lt1"/>
                </a:solidFill>
                <a:latin typeface="Calibri"/>
                <a:ea typeface="Calibri"/>
                <a:cs typeface="Calibri"/>
                <a:sym typeface="Calibri"/>
              </a:rPr>
              <a:t>racheté</a:t>
            </a:r>
            <a:endParaRPr sz="2400" b="1" dirty="0">
              <a:solidFill>
                <a:schemeClr val="lt1"/>
              </a:solidFill>
              <a:latin typeface="Calibri"/>
              <a:ea typeface="Calibri"/>
              <a:cs typeface="Calibri"/>
              <a:sym typeface="Calibri"/>
            </a:endParaRPr>
          </a:p>
        </p:txBody>
      </p:sp>
      <p:sp>
        <p:nvSpPr>
          <p:cNvPr id="5745" name="Google Shape;5745;p328"/>
          <p:cNvSpPr txBox="1"/>
          <p:nvPr/>
        </p:nvSpPr>
        <p:spPr>
          <a:xfrm>
            <a:off x="3793551" y="4932927"/>
            <a:ext cx="1512168"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err="1">
                <a:solidFill>
                  <a:schemeClr val="lt1"/>
                </a:solidFill>
                <a:latin typeface="Calibri"/>
                <a:ea typeface="Calibri"/>
                <a:cs typeface="Calibri"/>
                <a:sym typeface="Calibri"/>
              </a:rPr>
              <a:t>paix</a:t>
            </a:r>
            <a:endParaRPr sz="2400" b="1" dirty="0">
              <a:solidFill>
                <a:schemeClr val="lt1"/>
              </a:solidFill>
              <a:latin typeface="Calibri"/>
              <a:ea typeface="Calibri"/>
              <a:cs typeface="Calibri"/>
              <a:sym typeface="Calibri"/>
            </a:endParaRPr>
          </a:p>
          <a:p>
            <a:pPr marL="0" marR="0" lvl="0" indent="0" algn="ctr" rtl="0">
              <a:spcBef>
                <a:spcPts val="0"/>
              </a:spcBef>
              <a:spcAft>
                <a:spcPts val="0"/>
              </a:spcAft>
              <a:buNone/>
            </a:pPr>
            <a:r>
              <a:rPr lang="en-US" sz="2400" b="1" dirty="0">
                <a:solidFill>
                  <a:schemeClr val="lt1"/>
                </a:solidFill>
                <a:latin typeface="Calibri"/>
                <a:ea typeface="Calibri"/>
                <a:cs typeface="Calibri"/>
                <a:sym typeface="Calibri"/>
              </a:rPr>
              <a:t>avec </a:t>
            </a:r>
            <a:endParaRPr dirty="0"/>
          </a:p>
          <a:p>
            <a:pPr marL="0" marR="0" lvl="0" indent="0" algn="ctr" rtl="0">
              <a:spcBef>
                <a:spcPts val="0"/>
              </a:spcBef>
              <a:spcAft>
                <a:spcPts val="0"/>
              </a:spcAft>
              <a:buNone/>
            </a:pPr>
            <a:r>
              <a:rPr lang="en-US" sz="2400" b="1" dirty="0">
                <a:solidFill>
                  <a:schemeClr val="lt1"/>
                </a:solidFill>
                <a:latin typeface="Calibri"/>
                <a:ea typeface="Calibri"/>
                <a:cs typeface="Calibri"/>
                <a:sym typeface="Calibri"/>
              </a:rPr>
              <a:t>Dieu</a:t>
            </a:r>
            <a:endParaRPr sz="2400" b="1" dirty="0">
              <a:solidFill>
                <a:schemeClr val="lt1"/>
              </a:solidFill>
              <a:latin typeface="Calibri"/>
              <a:ea typeface="Calibri"/>
              <a:cs typeface="Calibri"/>
              <a:sym typeface="Calibri"/>
            </a:endParaRPr>
          </a:p>
        </p:txBody>
      </p:sp>
      <p:sp>
        <p:nvSpPr>
          <p:cNvPr id="5746" name="Google Shape;5746;p328"/>
          <p:cNvSpPr txBox="1"/>
          <p:nvPr/>
        </p:nvSpPr>
        <p:spPr>
          <a:xfrm>
            <a:off x="179512" y="5301208"/>
            <a:ext cx="3793232"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dk2"/>
                </a:solidFill>
                <a:latin typeface="Arial"/>
                <a:ea typeface="Arial"/>
                <a:cs typeface="Arial"/>
                <a:sym typeface="Arial"/>
              </a:rPr>
              <a:t>Quand Christ est ressuscité, c'est comme si sa croix devenait une</a:t>
            </a:r>
            <a:endParaRPr sz="2400" b="1">
              <a:solidFill>
                <a:schemeClr val="dk2"/>
              </a:solidFill>
              <a:latin typeface="Arial"/>
              <a:ea typeface="Arial"/>
              <a:cs typeface="Arial"/>
              <a:sym typeface="Arial"/>
            </a:endParaRPr>
          </a:p>
        </p:txBody>
      </p:sp>
      <p:sp>
        <p:nvSpPr>
          <p:cNvPr id="5747" name="Google Shape;5747;p328"/>
          <p:cNvSpPr txBox="1"/>
          <p:nvPr/>
        </p:nvSpPr>
        <p:spPr>
          <a:xfrm>
            <a:off x="5112568" y="5301208"/>
            <a:ext cx="3923928"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err="1">
                <a:solidFill>
                  <a:schemeClr val="dk2"/>
                </a:solidFill>
                <a:latin typeface="Arial"/>
                <a:ea typeface="Arial"/>
                <a:cs typeface="Arial"/>
                <a:sym typeface="Arial"/>
              </a:rPr>
              <a:t>fontaine</a:t>
            </a:r>
            <a:r>
              <a:rPr lang="en-US" sz="2400" b="1" dirty="0">
                <a:solidFill>
                  <a:schemeClr val="dk2"/>
                </a:solidFill>
                <a:latin typeface="Arial"/>
                <a:ea typeface="Arial"/>
                <a:cs typeface="Arial"/>
                <a:sym typeface="Arial"/>
              </a:rPr>
              <a:t> </a:t>
            </a:r>
            <a:r>
              <a:rPr lang="en-US" sz="2400" b="1" dirty="0" err="1">
                <a:solidFill>
                  <a:schemeClr val="dk2"/>
                </a:solidFill>
                <a:latin typeface="Arial"/>
                <a:ea typeface="Arial"/>
                <a:cs typeface="Arial"/>
                <a:sym typeface="Arial"/>
              </a:rPr>
              <a:t>d'eau</a:t>
            </a:r>
            <a:r>
              <a:rPr lang="en-US" sz="2400" b="1" dirty="0">
                <a:solidFill>
                  <a:schemeClr val="dk2"/>
                </a:solidFill>
                <a:latin typeface="Arial"/>
                <a:ea typeface="Arial"/>
                <a:cs typeface="Arial"/>
                <a:sym typeface="Arial"/>
              </a:rPr>
              <a:t> </a:t>
            </a:r>
            <a:r>
              <a:rPr lang="en-US" sz="2400" b="1" dirty="0" err="1">
                <a:solidFill>
                  <a:schemeClr val="dk2"/>
                </a:solidFill>
                <a:latin typeface="Arial"/>
                <a:ea typeface="Arial"/>
                <a:cs typeface="Arial"/>
                <a:sym typeface="Arial"/>
              </a:rPr>
              <a:t>vivifiante</a:t>
            </a:r>
            <a:r>
              <a:rPr lang="en-US" sz="2400" b="1" dirty="0">
                <a:solidFill>
                  <a:schemeClr val="dk2"/>
                </a:solidFill>
                <a:latin typeface="Arial"/>
                <a:ea typeface="Arial"/>
                <a:cs typeface="Arial"/>
                <a:sym typeface="Arial"/>
              </a:rPr>
              <a:t> à </a:t>
            </a:r>
            <a:r>
              <a:rPr lang="en-US" sz="2400" b="1" dirty="0" err="1">
                <a:solidFill>
                  <a:schemeClr val="dk2"/>
                </a:solidFill>
                <a:latin typeface="Arial"/>
                <a:ea typeface="Arial"/>
                <a:cs typeface="Arial"/>
                <a:sym typeface="Arial"/>
              </a:rPr>
              <a:t>boire</a:t>
            </a:r>
            <a:r>
              <a:rPr lang="en-US" sz="2400" b="1" dirty="0">
                <a:solidFill>
                  <a:schemeClr val="dk2"/>
                </a:solidFill>
                <a:latin typeface="Arial"/>
                <a:ea typeface="Arial"/>
                <a:cs typeface="Arial"/>
                <a:sym typeface="Arial"/>
              </a:rPr>
              <a:t> </a:t>
            </a:r>
            <a:r>
              <a:rPr lang="en-US" sz="2400" b="1" dirty="0" err="1">
                <a:solidFill>
                  <a:schemeClr val="dk2"/>
                </a:solidFill>
                <a:latin typeface="Arial"/>
                <a:ea typeface="Arial"/>
                <a:cs typeface="Arial"/>
                <a:sym typeface="Arial"/>
              </a:rPr>
              <a:t>joyeusement</a:t>
            </a:r>
            <a:r>
              <a:rPr lang="en-US" sz="2400" b="1" dirty="0">
                <a:solidFill>
                  <a:schemeClr val="dk2"/>
                </a:solidFill>
                <a:latin typeface="Arial"/>
                <a:ea typeface="Arial"/>
                <a:cs typeface="Arial"/>
                <a:sym typeface="Arial"/>
              </a:rPr>
              <a:t> par la </a:t>
            </a:r>
            <a:r>
              <a:rPr lang="en-US" sz="2400" b="1" dirty="0" err="1">
                <a:solidFill>
                  <a:schemeClr val="dk2"/>
                </a:solidFill>
                <a:latin typeface="Arial"/>
                <a:ea typeface="Arial"/>
                <a:cs typeface="Arial"/>
                <a:sym typeface="Arial"/>
              </a:rPr>
              <a:t>foi</a:t>
            </a:r>
            <a:r>
              <a:rPr lang="en-US" sz="2400" b="1" dirty="0">
                <a:solidFill>
                  <a:schemeClr val="dk2"/>
                </a:solidFill>
                <a:latin typeface="Arial"/>
                <a:ea typeface="Arial"/>
                <a:cs typeface="Arial"/>
                <a:sym typeface="Arial"/>
              </a:rPr>
              <a:t>.  </a:t>
            </a:r>
            <a:r>
              <a:rPr lang="en-US" sz="2400" b="1" dirty="0" err="1">
                <a:solidFill>
                  <a:schemeClr val="dk2"/>
                </a:solidFill>
                <a:latin typeface="Arial"/>
                <a:ea typeface="Arial"/>
                <a:cs typeface="Arial"/>
                <a:sym typeface="Arial"/>
              </a:rPr>
              <a:t>Viens</a:t>
            </a:r>
            <a:r>
              <a:rPr lang="en-US" sz="2400" b="1" dirty="0">
                <a:solidFill>
                  <a:schemeClr val="dk2"/>
                </a:solidFill>
                <a:latin typeface="Arial"/>
                <a:ea typeface="Arial"/>
                <a:cs typeface="Arial"/>
                <a:sym typeface="Arial"/>
              </a:rPr>
              <a:t> à </a:t>
            </a:r>
            <a:r>
              <a:rPr lang="en-US" sz="2400" b="1" dirty="0" err="1">
                <a:solidFill>
                  <a:schemeClr val="dk2"/>
                </a:solidFill>
                <a:latin typeface="Arial"/>
                <a:ea typeface="Arial"/>
                <a:cs typeface="Arial"/>
                <a:sym typeface="Arial"/>
              </a:rPr>
              <a:t>moi</a:t>
            </a:r>
            <a:r>
              <a:rPr lang="en-US" sz="2400" b="1" dirty="0">
                <a:solidFill>
                  <a:schemeClr val="dk2"/>
                </a:solidFill>
                <a:latin typeface="Arial"/>
                <a:ea typeface="Arial"/>
                <a:cs typeface="Arial"/>
                <a:sym typeface="Arial"/>
              </a:rPr>
              <a:t> et </a:t>
            </a:r>
            <a:r>
              <a:rPr lang="en-US" sz="2400" b="1" dirty="0" err="1">
                <a:solidFill>
                  <a:schemeClr val="dk2"/>
                </a:solidFill>
                <a:latin typeface="Arial"/>
                <a:ea typeface="Arial"/>
                <a:cs typeface="Arial"/>
                <a:sym typeface="Arial"/>
              </a:rPr>
              <a:t>bois</a:t>
            </a:r>
            <a:r>
              <a:rPr lang="en-US" sz="2400" b="1" dirty="0">
                <a:solidFill>
                  <a:schemeClr val="dk2"/>
                </a:solidFill>
                <a:latin typeface="Arial"/>
                <a:ea typeface="Arial"/>
                <a:cs typeface="Arial"/>
                <a:sym typeface="Arial"/>
              </a:rPr>
              <a:t>.</a:t>
            </a:r>
            <a:endParaRPr sz="2400" b="1" dirty="0">
              <a:solidFill>
                <a:schemeClr val="dk2"/>
              </a:solidFill>
              <a:latin typeface="Arial"/>
              <a:ea typeface="Arial"/>
              <a:cs typeface="Arial"/>
              <a:sym typeface="Arial"/>
            </a:endParaRPr>
          </a:p>
        </p:txBody>
      </p:sp>
      <p:sp>
        <p:nvSpPr>
          <p:cNvPr id="5748" name="Google Shape;5748;p328"/>
          <p:cNvSpPr txBox="1"/>
          <p:nvPr/>
        </p:nvSpPr>
        <p:spPr>
          <a:xfrm>
            <a:off x="5869512" y="4813635"/>
            <a:ext cx="3168352"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dirty="0" err="1">
                <a:solidFill>
                  <a:srgbClr val="FF0000"/>
                </a:solidFill>
                <a:latin typeface="Calibri"/>
                <a:ea typeface="Calibri"/>
                <a:cs typeface="Calibri"/>
                <a:sym typeface="Calibri"/>
              </a:rPr>
              <a:t>l'espérance</a:t>
            </a:r>
            <a:r>
              <a:rPr lang="en-US" sz="2400" b="1" dirty="0">
                <a:solidFill>
                  <a:srgbClr val="FF0000"/>
                </a:solidFill>
                <a:latin typeface="Calibri"/>
                <a:ea typeface="Calibri"/>
                <a:cs typeface="Calibri"/>
                <a:sym typeface="Calibri"/>
              </a:rPr>
              <a:t> de la gloire</a:t>
            </a:r>
            <a:endParaRPr sz="1800" dirty="0">
              <a:solidFill>
                <a:schemeClr val="lt1"/>
              </a:solidFill>
              <a:latin typeface="Arial"/>
              <a:ea typeface="Arial"/>
              <a:cs typeface="Arial"/>
              <a:sym typeface="Arial"/>
            </a:endParaRPr>
          </a:p>
        </p:txBody>
      </p:sp>
      <p:sp>
        <p:nvSpPr>
          <p:cNvPr id="5749" name="Google Shape;5749;p328"/>
          <p:cNvSpPr txBox="1"/>
          <p:nvPr/>
        </p:nvSpPr>
        <p:spPr>
          <a:xfrm>
            <a:off x="6198753" y="3553285"/>
            <a:ext cx="2664296"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err="1">
                <a:solidFill>
                  <a:srgbClr val="FF0000"/>
                </a:solidFill>
                <a:latin typeface="Calibri"/>
                <a:ea typeface="Calibri"/>
                <a:cs typeface="Calibri"/>
                <a:sym typeface="Calibri"/>
              </a:rPr>
              <a:t>crucifié</a:t>
            </a:r>
            <a:r>
              <a:rPr lang="en-US" sz="2400" b="1" dirty="0">
                <a:solidFill>
                  <a:srgbClr val="FF0000"/>
                </a:solidFill>
                <a:latin typeface="Calibri"/>
                <a:ea typeface="Calibri"/>
                <a:cs typeface="Calibri"/>
                <a:sym typeface="Calibri"/>
              </a:rPr>
              <a:t> avec Christ</a:t>
            </a:r>
            <a:endParaRPr sz="2400" b="1" dirty="0">
              <a:solidFill>
                <a:srgbClr val="FF0000"/>
              </a:solidFill>
              <a:latin typeface="Calibri"/>
              <a:ea typeface="Calibri"/>
              <a:cs typeface="Calibri"/>
              <a:sym typeface="Calibri"/>
            </a:endParaRPr>
          </a:p>
        </p:txBody>
      </p:sp>
      <p:sp>
        <p:nvSpPr>
          <p:cNvPr id="5750" name="Google Shape;5750;p328"/>
          <p:cNvSpPr txBox="1"/>
          <p:nvPr/>
        </p:nvSpPr>
        <p:spPr>
          <a:xfrm>
            <a:off x="-45990" y="4380822"/>
            <a:ext cx="2956458"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err="1">
                <a:solidFill>
                  <a:srgbClr val="FF0000"/>
                </a:solidFill>
                <a:latin typeface="Calibri"/>
                <a:ea typeface="Calibri"/>
                <a:cs typeface="Calibri"/>
                <a:sym typeface="Calibri"/>
              </a:rPr>
              <a:t>immergé</a:t>
            </a:r>
            <a:r>
              <a:rPr lang="en-US" sz="2400" b="1" dirty="0">
                <a:solidFill>
                  <a:srgbClr val="FF0000"/>
                </a:solidFill>
                <a:latin typeface="Calibri"/>
                <a:ea typeface="Calibri"/>
                <a:cs typeface="Calibri"/>
                <a:sym typeface="Calibri"/>
              </a:rPr>
              <a:t> </a:t>
            </a:r>
            <a:r>
              <a:rPr lang="en-US" sz="2400" b="1" dirty="0" err="1" smtClean="0">
                <a:solidFill>
                  <a:srgbClr val="FF0000"/>
                </a:solidFill>
                <a:latin typeface="Calibri"/>
                <a:ea typeface="Calibri"/>
                <a:cs typeface="Calibri"/>
                <a:sym typeface="Calibri"/>
              </a:rPr>
              <a:t>dans</a:t>
            </a:r>
            <a:r>
              <a:rPr lang="en-US" sz="2400" b="1" dirty="0" smtClean="0">
                <a:solidFill>
                  <a:srgbClr val="FF0000"/>
                </a:solidFill>
                <a:latin typeface="Calibri"/>
                <a:ea typeface="Calibri"/>
                <a:cs typeface="Calibri"/>
                <a:sym typeface="Calibri"/>
              </a:rPr>
              <a:t> Christ</a:t>
            </a:r>
            <a:endParaRPr sz="2400" b="1" dirty="0">
              <a:solidFill>
                <a:srgbClr val="FF0000"/>
              </a:solidFill>
              <a:latin typeface="Calibri"/>
              <a:ea typeface="Calibri"/>
              <a:cs typeface="Calibri"/>
              <a:sym typeface="Calibri"/>
            </a:endParaRPr>
          </a:p>
        </p:txBody>
      </p:sp>
      <p:sp>
        <p:nvSpPr>
          <p:cNvPr id="5751" name="Google Shape;5751;p328"/>
          <p:cNvSpPr txBox="1"/>
          <p:nvPr/>
        </p:nvSpPr>
        <p:spPr>
          <a:xfrm>
            <a:off x="534205" y="3543667"/>
            <a:ext cx="1778564"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rgbClr val="FF0000"/>
                </a:solidFill>
                <a:latin typeface="Calibri"/>
                <a:ea typeface="Calibri"/>
                <a:cs typeface="Calibri"/>
                <a:sym typeface="Calibri"/>
              </a:rPr>
              <a:t>vie </a:t>
            </a:r>
            <a:r>
              <a:rPr lang="en-US" sz="2400" b="1" dirty="0" err="1">
                <a:solidFill>
                  <a:srgbClr val="FF0000"/>
                </a:solidFill>
                <a:latin typeface="Calibri"/>
                <a:ea typeface="Calibri"/>
                <a:cs typeface="Calibri"/>
                <a:sym typeface="Calibri"/>
              </a:rPr>
              <a:t>éternelle</a:t>
            </a:r>
            <a:endParaRPr sz="2400" b="1" dirty="0">
              <a:solidFill>
                <a:srgbClr val="FF0000"/>
              </a:solidFill>
              <a:latin typeface="Calibri"/>
              <a:ea typeface="Calibri"/>
              <a:cs typeface="Calibri"/>
              <a:sym typeface="Calibri"/>
            </a:endParaRPr>
          </a:p>
        </p:txBody>
      </p:sp>
      <p:sp>
        <p:nvSpPr>
          <p:cNvPr id="5752" name="Google Shape;5752;p328"/>
          <p:cNvSpPr txBox="1"/>
          <p:nvPr/>
        </p:nvSpPr>
        <p:spPr>
          <a:xfrm>
            <a:off x="6666043" y="3979872"/>
            <a:ext cx="1838365"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err="1">
                <a:solidFill>
                  <a:srgbClr val="FF0000"/>
                </a:solidFill>
                <a:latin typeface="Calibri"/>
                <a:ea typeface="Calibri"/>
                <a:cs typeface="Calibri"/>
                <a:sym typeface="Calibri"/>
              </a:rPr>
              <a:t>voir</a:t>
            </a:r>
            <a:r>
              <a:rPr lang="en-US" sz="2400" b="1" dirty="0">
                <a:solidFill>
                  <a:srgbClr val="FF0000"/>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sa</a:t>
            </a:r>
            <a:r>
              <a:rPr lang="en-US" sz="2400" b="1" dirty="0">
                <a:solidFill>
                  <a:srgbClr val="FF0000"/>
                </a:solidFill>
                <a:latin typeface="Calibri"/>
                <a:ea typeface="Calibri"/>
                <a:cs typeface="Calibri"/>
                <a:sym typeface="Calibri"/>
              </a:rPr>
              <a:t> face</a:t>
            </a:r>
            <a:endParaRPr sz="2400" b="1" dirty="0">
              <a:solidFill>
                <a:srgbClr val="FF0000"/>
              </a:solidFill>
              <a:latin typeface="Calibri"/>
              <a:ea typeface="Calibri"/>
              <a:cs typeface="Calibri"/>
              <a:sym typeface="Calibri"/>
            </a:endParaRPr>
          </a:p>
        </p:txBody>
      </p:sp>
      <p:sp>
        <p:nvSpPr>
          <p:cNvPr id="5753" name="Google Shape;5753;p328"/>
          <p:cNvSpPr txBox="1"/>
          <p:nvPr/>
        </p:nvSpPr>
        <p:spPr>
          <a:xfrm>
            <a:off x="220415" y="3963006"/>
            <a:ext cx="2376264"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err="1">
                <a:solidFill>
                  <a:srgbClr val="FF0000"/>
                </a:solidFill>
                <a:latin typeface="Calibri"/>
                <a:ea typeface="Calibri"/>
                <a:cs typeface="Calibri"/>
                <a:sym typeface="Calibri"/>
              </a:rPr>
              <a:t>assis</a:t>
            </a:r>
            <a:r>
              <a:rPr lang="en-US" sz="2400" b="1" dirty="0">
                <a:solidFill>
                  <a:srgbClr val="FF0000"/>
                </a:solidFill>
                <a:latin typeface="Calibri"/>
                <a:ea typeface="Calibri"/>
                <a:cs typeface="Calibri"/>
                <a:sym typeface="Calibri"/>
              </a:rPr>
              <a:t> avec Christ</a:t>
            </a:r>
            <a:endParaRPr sz="2400" b="1" dirty="0">
              <a:solidFill>
                <a:srgbClr val="FF0000"/>
              </a:solidFill>
              <a:latin typeface="Calibri"/>
              <a:ea typeface="Calibri"/>
              <a:cs typeface="Calibri"/>
              <a:sym typeface="Calibri"/>
            </a:endParaRPr>
          </a:p>
        </p:txBody>
      </p:sp>
      <p:sp>
        <p:nvSpPr>
          <p:cNvPr id="5754" name="Google Shape;5754;p328"/>
          <p:cNvSpPr txBox="1"/>
          <p:nvPr/>
        </p:nvSpPr>
        <p:spPr>
          <a:xfrm>
            <a:off x="6300234" y="4391417"/>
            <a:ext cx="2592288"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err="1">
                <a:solidFill>
                  <a:srgbClr val="FF0000"/>
                </a:solidFill>
                <a:latin typeface="Calibri"/>
                <a:ea typeface="Calibri"/>
                <a:cs typeface="Calibri"/>
                <a:sym typeface="Calibri"/>
              </a:rPr>
              <a:t>libéré</a:t>
            </a:r>
            <a:r>
              <a:rPr lang="en-US" sz="2400" b="1" dirty="0">
                <a:solidFill>
                  <a:srgbClr val="FF0000"/>
                </a:solidFill>
                <a:latin typeface="Calibri"/>
                <a:ea typeface="Calibri"/>
                <a:cs typeface="Calibri"/>
                <a:sym typeface="Calibri"/>
              </a:rPr>
              <a:t> du </a:t>
            </a:r>
            <a:r>
              <a:rPr lang="en-US" sz="2400" b="1" dirty="0" err="1">
                <a:solidFill>
                  <a:srgbClr val="FF0000"/>
                </a:solidFill>
                <a:latin typeface="Calibri"/>
                <a:ea typeface="Calibri"/>
                <a:cs typeface="Calibri"/>
                <a:sym typeface="Calibri"/>
              </a:rPr>
              <a:t>péché</a:t>
            </a:r>
            <a:endParaRPr sz="2400" b="1" dirty="0">
              <a:solidFill>
                <a:srgbClr val="FF0000"/>
              </a:solidFill>
              <a:latin typeface="Calibri"/>
              <a:ea typeface="Calibri"/>
              <a:cs typeface="Calibri"/>
              <a:sym typeface="Calibri"/>
            </a:endParaRPr>
          </a:p>
        </p:txBody>
      </p:sp>
      <p:sp>
        <p:nvSpPr>
          <p:cNvPr id="5755" name="Google Shape;5755;p328"/>
          <p:cNvSpPr txBox="1"/>
          <p:nvPr/>
        </p:nvSpPr>
        <p:spPr>
          <a:xfrm>
            <a:off x="0" y="4825311"/>
            <a:ext cx="385192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err="1">
                <a:solidFill>
                  <a:srgbClr val="FF0000"/>
                </a:solidFill>
                <a:latin typeface="Calibri"/>
                <a:ea typeface="Calibri"/>
                <a:cs typeface="Calibri"/>
                <a:sym typeface="Calibri"/>
              </a:rPr>
              <a:t>bénis</a:t>
            </a:r>
            <a:r>
              <a:rPr lang="en-US" sz="2400" b="1" dirty="0">
                <a:solidFill>
                  <a:srgbClr val="FF0000"/>
                </a:solidFill>
                <a:latin typeface="Calibri"/>
                <a:ea typeface="Calibri"/>
                <a:cs typeface="Calibri"/>
                <a:sym typeface="Calibri"/>
              </a:rPr>
              <a:t> de </a:t>
            </a:r>
            <a:r>
              <a:rPr lang="en-US" sz="2400" b="1" dirty="0" err="1">
                <a:solidFill>
                  <a:srgbClr val="FF0000"/>
                </a:solidFill>
                <a:latin typeface="Calibri"/>
                <a:ea typeface="Calibri"/>
                <a:cs typeface="Calibri"/>
                <a:sym typeface="Calibri"/>
              </a:rPr>
              <a:t>toute</a:t>
            </a:r>
            <a:r>
              <a:rPr lang="en-US" sz="2400" b="1" dirty="0">
                <a:solidFill>
                  <a:srgbClr val="FF0000"/>
                </a:solidFill>
                <a:latin typeface="Calibri"/>
                <a:ea typeface="Calibri"/>
                <a:cs typeface="Calibri"/>
                <a:sym typeface="Calibri"/>
              </a:rPr>
              <a:t> </a:t>
            </a:r>
            <a:r>
              <a:rPr lang="en-US" sz="2400" b="1" dirty="0" err="1">
                <a:solidFill>
                  <a:srgbClr val="FF0000"/>
                </a:solidFill>
                <a:latin typeface="Calibri"/>
                <a:ea typeface="Calibri"/>
                <a:cs typeface="Calibri"/>
                <a:sym typeface="Calibri"/>
              </a:rPr>
              <a:t>bénédictions</a:t>
            </a:r>
            <a:endParaRPr sz="2400" b="1" dirty="0">
              <a:solidFill>
                <a:srgbClr val="FF0000"/>
              </a:solidFill>
              <a:latin typeface="Calibri"/>
              <a:ea typeface="Calibri"/>
              <a:cs typeface="Calibri"/>
              <a:sym typeface="Calibri"/>
            </a:endParaRPr>
          </a:p>
        </p:txBody>
      </p:sp>
    </p:spTree>
  </p:cSld>
  <p:clrMapOvr>
    <a:masterClrMapping/>
  </p:clrMapOvr>
</p:sld>
</file>

<file path=ppt/slides/slide34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5760"/>
        <p:cNvGrpSpPr/>
        <p:nvPr/>
      </p:nvGrpSpPr>
      <p:grpSpPr>
        <a:xfrm>
          <a:off x="0" y="0"/>
          <a:ext cx="0" cy="0"/>
          <a:chOff x="0" y="0"/>
          <a:chExt cx="0" cy="0"/>
        </a:xfrm>
      </p:grpSpPr>
      <p:sp>
        <p:nvSpPr>
          <p:cNvPr id="5761" name="Google Shape;5761;p329"/>
          <p:cNvSpPr txBox="1">
            <a:spLocks noGrp="1"/>
          </p:cNvSpPr>
          <p:nvPr>
            <p:ph type="title"/>
          </p:nvPr>
        </p:nvSpPr>
        <p:spPr>
          <a:xfrm>
            <a:off x="302840" y="2780928"/>
            <a:ext cx="858964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2800" dirty="0">
                <a:solidFill>
                  <a:schemeClr val="lt1"/>
                </a:solidFill>
                <a:latin typeface="Calibri"/>
                <a:ea typeface="Calibri"/>
                <a:cs typeface="Calibri"/>
                <a:sym typeface="Calibri"/>
              </a:rPr>
              <a:t>From the </a:t>
            </a:r>
            <a:r>
              <a:rPr lang="en-US" sz="2800" i="1" dirty="0">
                <a:solidFill>
                  <a:schemeClr val="lt1"/>
                </a:solidFill>
                <a:latin typeface="Calibri"/>
                <a:ea typeface="Calibri"/>
                <a:cs typeface="Calibri"/>
                <a:sym typeface="Calibri"/>
              </a:rPr>
              <a:t>e</a:t>
            </a:r>
            <a:r>
              <a:rPr lang="en-US" sz="2800" dirty="0">
                <a:solidFill>
                  <a:schemeClr val="lt1"/>
                </a:solidFill>
                <a:latin typeface="Calibri"/>
                <a:ea typeface="Calibri"/>
                <a:cs typeface="Calibri"/>
                <a:sym typeface="Calibri"/>
              </a:rPr>
              <a:t>Book, “The Grace of God in Christ:</a:t>
            </a:r>
            <a:br>
              <a:rPr lang="en-US" sz="28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Sixty days of enjoying Jesus Christ and God’s riches of grace in Christ”  by John Crozier</a:t>
            </a:r>
            <a:br>
              <a:rPr lang="en-US" sz="2800" dirty="0">
                <a:solidFill>
                  <a:schemeClr val="lt1"/>
                </a:solidFill>
                <a:latin typeface="Calibri"/>
                <a:ea typeface="Calibri"/>
                <a:cs typeface="Calibri"/>
                <a:sym typeface="Calibri"/>
              </a:rPr>
            </a:br>
            <a:r>
              <a:rPr lang="en-US" sz="1000" dirty="0">
                <a:solidFill>
                  <a:schemeClr val="lt1"/>
                </a:solidFill>
                <a:latin typeface="Calibri"/>
                <a:ea typeface="Calibri"/>
                <a:cs typeface="Calibri"/>
                <a:sym typeface="Calibri"/>
              </a:rPr>
              <a:t/>
            </a:r>
            <a:br>
              <a:rPr lang="en-US" sz="1000" dirty="0">
                <a:solidFill>
                  <a:schemeClr val="lt1"/>
                </a:solidFill>
                <a:latin typeface="Calibri"/>
                <a:ea typeface="Calibri"/>
                <a:cs typeface="Calibri"/>
                <a:sym typeface="Calibri"/>
              </a:rPr>
            </a:br>
            <a:r>
              <a:rPr lang="en-US" sz="2800" dirty="0">
                <a:solidFill>
                  <a:schemeClr val="lt1"/>
                </a:solidFill>
                <a:latin typeface="Calibri"/>
                <a:ea typeface="Calibri"/>
                <a:cs typeface="Calibri"/>
                <a:sym typeface="Calibri"/>
              </a:rPr>
              <a:t>free </a:t>
            </a:r>
            <a:r>
              <a:rPr lang="en-US" sz="2800" i="1" dirty="0">
                <a:solidFill>
                  <a:schemeClr val="lt1"/>
                </a:solidFill>
                <a:latin typeface="Calibri"/>
                <a:ea typeface="Calibri"/>
                <a:cs typeface="Calibri"/>
                <a:sym typeface="Calibri"/>
              </a:rPr>
              <a:t>e</a:t>
            </a:r>
            <a:r>
              <a:rPr lang="en-US" sz="2800" dirty="0">
                <a:solidFill>
                  <a:schemeClr val="lt1"/>
                </a:solidFill>
                <a:latin typeface="Calibri"/>
                <a:ea typeface="Calibri"/>
                <a:cs typeface="Calibri"/>
                <a:sym typeface="Calibri"/>
              </a:rPr>
              <a:t>Book at http://www.gracegodchrist.com/</a:t>
            </a:r>
            <a:r>
              <a:rPr lang="en-US" sz="2800" dirty="0">
                <a:solidFill>
                  <a:schemeClr val="dk2"/>
                </a:solidFill>
                <a:latin typeface="Calibri"/>
                <a:ea typeface="Calibri"/>
                <a:cs typeface="Calibri"/>
                <a:sym typeface="Calibri"/>
              </a:rPr>
              <a:t/>
            </a:r>
            <a:br>
              <a:rPr lang="en-US" sz="2800" dirty="0">
                <a:solidFill>
                  <a:schemeClr val="dk2"/>
                </a:solidFill>
                <a:latin typeface="Calibri"/>
                <a:ea typeface="Calibri"/>
                <a:cs typeface="Calibri"/>
                <a:sym typeface="Calibri"/>
              </a:rPr>
            </a:br>
            <a:r>
              <a:rPr lang="en-US" sz="1000" dirty="0">
                <a:solidFill>
                  <a:schemeClr val="dk2"/>
                </a:solidFill>
                <a:latin typeface="Calibri"/>
                <a:ea typeface="Calibri"/>
                <a:cs typeface="Calibri"/>
                <a:sym typeface="Calibri"/>
              </a:rPr>
              <a:t/>
            </a:r>
            <a:br>
              <a:rPr lang="en-US" sz="1000" dirty="0">
                <a:solidFill>
                  <a:schemeClr val="dk2"/>
                </a:solidFill>
                <a:latin typeface="Calibri"/>
                <a:ea typeface="Calibri"/>
                <a:cs typeface="Calibri"/>
                <a:sym typeface="Calibri"/>
              </a:rPr>
            </a:br>
            <a:r>
              <a:rPr lang="en-US" sz="2600" dirty="0">
                <a:solidFill>
                  <a:schemeClr val="lt1"/>
                </a:solidFill>
                <a:latin typeface="Calibri"/>
                <a:ea typeface="Calibri"/>
                <a:cs typeface="Calibri"/>
                <a:sym typeface="Calibri"/>
              </a:rPr>
              <a:t> John a </a:t>
            </a:r>
            <a:r>
              <a:rPr lang="en-US" sz="2600" dirty="0" err="1">
                <a:solidFill>
                  <a:schemeClr val="lt1"/>
                </a:solidFill>
                <a:latin typeface="Calibri"/>
                <a:ea typeface="Calibri"/>
                <a:cs typeface="Calibri"/>
                <a:sym typeface="Calibri"/>
              </a:rPr>
              <a:t>été</a:t>
            </a:r>
            <a:r>
              <a:rPr lang="en-US" sz="2600" dirty="0">
                <a:solidFill>
                  <a:schemeClr val="lt1"/>
                </a:solidFill>
                <a:latin typeface="Calibri"/>
                <a:ea typeface="Calibri"/>
                <a:cs typeface="Calibri"/>
                <a:sym typeface="Calibri"/>
              </a:rPr>
              <a:t> </a:t>
            </a:r>
            <a:r>
              <a:rPr lang="en-US" sz="2600" dirty="0" err="1">
                <a:solidFill>
                  <a:schemeClr val="lt1"/>
                </a:solidFill>
                <a:latin typeface="Calibri"/>
                <a:ea typeface="Calibri"/>
                <a:cs typeface="Calibri"/>
                <a:sym typeface="Calibri"/>
              </a:rPr>
              <a:t>pasteur</a:t>
            </a:r>
            <a:r>
              <a:rPr lang="en-US" sz="2600" dirty="0">
                <a:solidFill>
                  <a:schemeClr val="lt1"/>
                </a:solidFill>
                <a:latin typeface="Calibri"/>
                <a:ea typeface="Calibri"/>
                <a:cs typeface="Calibri"/>
                <a:sym typeface="Calibri"/>
              </a:rPr>
              <a:t> au Canada de 1979 à 2008.  </a:t>
            </a:r>
            <a:br>
              <a:rPr lang="en-US" sz="2600" dirty="0">
                <a:solidFill>
                  <a:schemeClr val="lt1"/>
                </a:solidFill>
                <a:latin typeface="Calibri"/>
                <a:ea typeface="Calibri"/>
                <a:cs typeface="Calibri"/>
                <a:sym typeface="Calibri"/>
              </a:rPr>
            </a:br>
            <a:r>
              <a:rPr lang="en-US" sz="2600" dirty="0">
                <a:solidFill>
                  <a:schemeClr val="lt1"/>
                </a:solidFill>
                <a:latin typeface="Calibri"/>
                <a:ea typeface="Calibri"/>
                <a:cs typeface="Calibri"/>
                <a:sym typeface="Calibri"/>
              </a:rPr>
              <a:t>De 2009 à 2016, John a </a:t>
            </a:r>
            <a:r>
              <a:rPr lang="en-US" sz="2600" dirty="0" err="1">
                <a:solidFill>
                  <a:schemeClr val="lt1"/>
                </a:solidFill>
                <a:latin typeface="Calibri"/>
                <a:ea typeface="Calibri"/>
                <a:cs typeface="Calibri"/>
                <a:sym typeface="Calibri"/>
              </a:rPr>
              <a:t>été</a:t>
            </a:r>
            <a:r>
              <a:rPr lang="en-US" sz="2600" dirty="0">
                <a:solidFill>
                  <a:schemeClr val="lt1"/>
                </a:solidFill>
                <a:latin typeface="Calibri"/>
                <a:ea typeface="Calibri"/>
                <a:cs typeface="Calibri"/>
                <a:sym typeface="Calibri"/>
              </a:rPr>
              <a:t> </a:t>
            </a:r>
            <a:r>
              <a:rPr lang="en-US" sz="2600" dirty="0" err="1">
                <a:solidFill>
                  <a:schemeClr val="lt1"/>
                </a:solidFill>
                <a:latin typeface="Calibri"/>
                <a:ea typeface="Calibri"/>
                <a:cs typeface="Calibri"/>
                <a:sym typeface="Calibri"/>
              </a:rPr>
              <a:t>professeur</a:t>
            </a:r>
            <a:r>
              <a:rPr lang="en-US" sz="2600" dirty="0">
                <a:solidFill>
                  <a:schemeClr val="lt1"/>
                </a:solidFill>
                <a:latin typeface="Calibri"/>
                <a:ea typeface="Calibri"/>
                <a:cs typeface="Calibri"/>
                <a:sym typeface="Calibri"/>
              </a:rPr>
              <a:t> </a:t>
            </a:r>
            <a:r>
              <a:rPr lang="en-US" sz="2600" dirty="0" err="1">
                <a:solidFill>
                  <a:schemeClr val="lt1"/>
                </a:solidFill>
                <a:latin typeface="Calibri"/>
                <a:ea typeface="Calibri"/>
                <a:cs typeface="Calibri"/>
                <a:sym typeface="Calibri"/>
              </a:rPr>
              <a:t>d'anglais</a:t>
            </a:r>
            <a:r>
              <a:rPr lang="en-US" sz="2600" dirty="0">
                <a:solidFill>
                  <a:schemeClr val="lt1"/>
                </a:solidFill>
                <a:latin typeface="Calibri"/>
                <a:ea typeface="Calibri"/>
                <a:cs typeface="Calibri"/>
                <a:sym typeface="Calibri"/>
              </a:rPr>
              <a:t> langue </a:t>
            </a:r>
            <a:r>
              <a:rPr lang="en-US" sz="2600" dirty="0" err="1">
                <a:solidFill>
                  <a:schemeClr val="lt1"/>
                </a:solidFill>
                <a:latin typeface="Calibri"/>
                <a:ea typeface="Calibri"/>
                <a:cs typeface="Calibri"/>
                <a:sym typeface="Calibri"/>
              </a:rPr>
              <a:t>seconde</a:t>
            </a:r>
            <a:r>
              <a:rPr lang="en-US" sz="2600" dirty="0">
                <a:solidFill>
                  <a:schemeClr val="lt1"/>
                </a:solidFill>
                <a:latin typeface="Calibri"/>
                <a:ea typeface="Calibri"/>
                <a:cs typeface="Calibri"/>
                <a:sym typeface="Calibri"/>
              </a:rPr>
              <a:t> et </a:t>
            </a:r>
            <a:r>
              <a:rPr lang="en-US" sz="2600" dirty="0" err="1">
                <a:solidFill>
                  <a:schemeClr val="lt1"/>
                </a:solidFill>
                <a:latin typeface="Calibri"/>
                <a:ea typeface="Calibri"/>
                <a:cs typeface="Calibri"/>
                <a:sym typeface="Calibri"/>
              </a:rPr>
              <a:t>pasteur</a:t>
            </a:r>
            <a:r>
              <a:rPr lang="en-US" sz="2600" dirty="0">
                <a:solidFill>
                  <a:schemeClr val="lt1"/>
                </a:solidFill>
                <a:latin typeface="Calibri"/>
                <a:ea typeface="Calibri"/>
                <a:cs typeface="Calibri"/>
                <a:sym typeface="Calibri"/>
              </a:rPr>
              <a:t> </a:t>
            </a:r>
            <a:r>
              <a:rPr lang="en-US" sz="2600" dirty="0" err="1">
                <a:solidFill>
                  <a:schemeClr val="lt1"/>
                </a:solidFill>
                <a:latin typeface="Calibri"/>
                <a:ea typeface="Calibri"/>
                <a:cs typeface="Calibri"/>
                <a:sym typeface="Calibri"/>
              </a:rPr>
              <a:t>en</a:t>
            </a:r>
            <a:r>
              <a:rPr lang="en-US" sz="2600" dirty="0">
                <a:solidFill>
                  <a:schemeClr val="lt1"/>
                </a:solidFill>
                <a:latin typeface="Calibri"/>
                <a:ea typeface="Calibri"/>
                <a:cs typeface="Calibri"/>
                <a:sym typeface="Calibri"/>
              </a:rPr>
              <a:t> </a:t>
            </a:r>
            <a:r>
              <a:rPr lang="en-US" sz="2600" dirty="0" err="1">
                <a:solidFill>
                  <a:schemeClr val="lt1"/>
                </a:solidFill>
                <a:latin typeface="Calibri"/>
                <a:ea typeface="Calibri"/>
                <a:cs typeface="Calibri"/>
                <a:sym typeface="Calibri"/>
              </a:rPr>
              <a:t>Corée</a:t>
            </a:r>
            <a:r>
              <a:rPr lang="en-US" sz="2600" dirty="0">
                <a:solidFill>
                  <a:schemeClr val="lt1"/>
                </a:solidFill>
                <a:latin typeface="Calibri"/>
                <a:ea typeface="Calibri"/>
                <a:cs typeface="Calibri"/>
                <a:sym typeface="Calibri"/>
              </a:rPr>
              <a:t> du Sud, formant </a:t>
            </a:r>
            <a:r>
              <a:rPr lang="en-US" sz="2600" dirty="0" err="1">
                <a:solidFill>
                  <a:schemeClr val="lt1"/>
                </a:solidFill>
                <a:latin typeface="Calibri"/>
                <a:ea typeface="Calibri"/>
                <a:cs typeface="Calibri"/>
                <a:sym typeface="Calibri"/>
              </a:rPr>
              <a:t>principalement</a:t>
            </a:r>
            <a:r>
              <a:rPr lang="en-US" sz="2600" dirty="0">
                <a:solidFill>
                  <a:schemeClr val="lt1"/>
                </a:solidFill>
                <a:latin typeface="Calibri"/>
                <a:ea typeface="Calibri"/>
                <a:cs typeface="Calibri"/>
                <a:sym typeface="Calibri"/>
              </a:rPr>
              <a:t> des </a:t>
            </a:r>
            <a:r>
              <a:rPr lang="en-US" sz="2600" dirty="0" err="1">
                <a:solidFill>
                  <a:schemeClr val="lt1"/>
                </a:solidFill>
                <a:latin typeface="Calibri"/>
                <a:ea typeface="Calibri"/>
                <a:cs typeface="Calibri"/>
                <a:sym typeface="Calibri"/>
              </a:rPr>
              <a:t>missionnaires</a:t>
            </a:r>
            <a:r>
              <a:rPr lang="en-US" sz="2600" dirty="0">
                <a:solidFill>
                  <a:schemeClr val="lt1"/>
                </a:solidFill>
                <a:latin typeface="Calibri"/>
                <a:ea typeface="Calibri"/>
                <a:cs typeface="Calibri"/>
                <a:sym typeface="Calibri"/>
              </a:rPr>
              <a:t> </a:t>
            </a:r>
            <a:r>
              <a:rPr lang="en-US" sz="2600" dirty="0" err="1">
                <a:solidFill>
                  <a:schemeClr val="lt1"/>
                </a:solidFill>
                <a:latin typeface="Calibri"/>
                <a:ea typeface="Calibri"/>
                <a:cs typeface="Calibri"/>
                <a:sym typeface="Calibri"/>
              </a:rPr>
              <a:t>coréens</a:t>
            </a:r>
            <a:r>
              <a:rPr lang="en-US" sz="2600" dirty="0">
                <a:solidFill>
                  <a:schemeClr val="lt1"/>
                </a:solidFill>
                <a:latin typeface="Calibri"/>
                <a:ea typeface="Calibri"/>
                <a:cs typeface="Calibri"/>
                <a:sym typeface="Calibri"/>
              </a:rPr>
              <a:t> au MTI, </a:t>
            </a:r>
            <a:br>
              <a:rPr lang="en-US" sz="2600" dirty="0">
                <a:solidFill>
                  <a:schemeClr val="lt1"/>
                </a:solidFill>
                <a:latin typeface="Calibri"/>
                <a:ea typeface="Calibri"/>
                <a:cs typeface="Calibri"/>
                <a:sym typeface="Calibri"/>
              </a:rPr>
            </a:br>
            <a:r>
              <a:rPr lang="en-US" sz="2600" dirty="0">
                <a:solidFill>
                  <a:schemeClr val="lt1"/>
                </a:solidFill>
                <a:latin typeface="Calibri"/>
                <a:ea typeface="Calibri"/>
                <a:cs typeface="Calibri"/>
                <a:sym typeface="Calibri"/>
              </a:rPr>
              <a:t>the Missionary Training Institute. </a:t>
            </a:r>
            <a:r>
              <a:rPr lang="en-US" sz="2600" dirty="0" err="1">
                <a:solidFill>
                  <a:schemeClr val="lt1"/>
                </a:solidFill>
                <a:latin typeface="Calibri"/>
                <a:ea typeface="Calibri"/>
                <a:cs typeface="Calibri"/>
                <a:sym typeface="Calibri"/>
              </a:rPr>
              <a:t>Maintenant</a:t>
            </a:r>
            <a:r>
              <a:rPr lang="en-US" sz="2600" dirty="0">
                <a:solidFill>
                  <a:schemeClr val="lt1"/>
                </a:solidFill>
                <a:latin typeface="Calibri"/>
                <a:ea typeface="Calibri"/>
                <a:cs typeface="Calibri"/>
                <a:sym typeface="Calibri"/>
              </a:rPr>
              <a:t> à la </a:t>
            </a:r>
            <a:r>
              <a:rPr lang="en-US" sz="2600" dirty="0" err="1">
                <a:solidFill>
                  <a:schemeClr val="lt1"/>
                </a:solidFill>
                <a:latin typeface="Calibri"/>
                <a:ea typeface="Calibri"/>
                <a:cs typeface="Calibri"/>
                <a:sym typeface="Calibri"/>
              </a:rPr>
              <a:t>retraite</a:t>
            </a:r>
            <a:r>
              <a:rPr lang="en-US" sz="2600" dirty="0">
                <a:solidFill>
                  <a:schemeClr val="lt1"/>
                </a:solidFill>
                <a:latin typeface="Calibri"/>
                <a:ea typeface="Calibri"/>
                <a:cs typeface="Calibri"/>
                <a:sym typeface="Calibri"/>
              </a:rPr>
              <a:t>, </a:t>
            </a:r>
            <a:br>
              <a:rPr lang="en-US" sz="2600" dirty="0">
                <a:solidFill>
                  <a:schemeClr val="lt1"/>
                </a:solidFill>
                <a:latin typeface="Calibri"/>
                <a:ea typeface="Calibri"/>
                <a:cs typeface="Calibri"/>
                <a:sym typeface="Calibri"/>
              </a:rPr>
            </a:br>
            <a:r>
              <a:rPr lang="en-US" sz="2600" dirty="0">
                <a:solidFill>
                  <a:schemeClr val="lt1"/>
                </a:solidFill>
                <a:latin typeface="Calibri"/>
                <a:ea typeface="Calibri"/>
                <a:cs typeface="Calibri"/>
                <a:sym typeface="Calibri"/>
              </a:rPr>
              <a:t>il </a:t>
            </a:r>
            <a:r>
              <a:rPr lang="en-US" sz="2600" dirty="0" err="1">
                <a:solidFill>
                  <a:schemeClr val="lt1"/>
                </a:solidFill>
                <a:latin typeface="Calibri"/>
                <a:ea typeface="Calibri"/>
                <a:cs typeface="Calibri"/>
                <a:sym typeface="Calibri"/>
              </a:rPr>
              <a:t>sert</a:t>
            </a:r>
            <a:r>
              <a:rPr lang="en-US" sz="2600" dirty="0">
                <a:solidFill>
                  <a:schemeClr val="lt1"/>
                </a:solidFill>
                <a:latin typeface="Calibri"/>
                <a:ea typeface="Calibri"/>
                <a:cs typeface="Calibri"/>
                <a:sym typeface="Calibri"/>
              </a:rPr>
              <a:t> avec Engage Today (https://engage.today/), </a:t>
            </a:r>
            <a:br>
              <a:rPr lang="en-US" sz="2600" dirty="0">
                <a:solidFill>
                  <a:schemeClr val="lt1"/>
                </a:solidFill>
                <a:latin typeface="Calibri"/>
                <a:ea typeface="Calibri"/>
                <a:cs typeface="Calibri"/>
                <a:sym typeface="Calibri"/>
              </a:rPr>
            </a:br>
            <a:r>
              <a:rPr lang="en-US" sz="2600" dirty="0" err="1">
                <a:solidFill>
                  <a:schemeClr val="lt1"/>
                </a:solidFill>
                <a:latin typeface="Calibri"/>
                <a:ea typeface="Calibri"/>
                <a:cs typeface="Calibri"/>
                <a:sym typeface="Calibri"/>
              </a:rPr>
              <a:t>ayant</a:t>
            </a:r>
            <a:r>
              <a:rPr lang="en-US" sz="2600" dirty="0">
                <a:solidFill>
                  <a:schemeClr val="lt1"/>
                </a:solidFill>
                <a:latin typeface="Calibri"/>
                <a:ea typeface="Calibri"/>
                <a:cs typeface="Calibri"/>
                <a:sym typeface="Calibri"/>
              </a:rPr>
              <a:t> le </a:t>
            </a:r>
            <a:r>
              <a:rPr lang="en-US" sz="2600" dirty="0" err="1">
                <a:solidFill>
                  <a:schemeClr val="lt1"/>
                </a:solidFill>
                <a:latin typeface="Calibri"/>
                <a:ea typeface="Calibri"/>
                <a:cs typeface="Calibri"/>
                <a:sym typeface="Calibri"/>
              </a:rPr>
              <a:t>privilège</a:t>
            </a:r>
            <a:r>
              <a:rPr lang="en-US" sz="2600" dirty="0">
                <a:solidFill>
                  <a:schemeClr val="lt1"/>
                </a:solidFill>
                <a:latin typeface="Calibri"/>
                <a:ea typeface="Calibri"/>
                <a:cs typeface="Calibri"/>
                <a:sym typeface="Calibri"/>
              </a:rPr>
              <a:t> </a:t>
            </a:r>
            <a:r>
              <a:rPr lang="en-US" sz="2600" dirty="0" err="1">
                <a:solidFill>
                  <a:schemeClr val="lt1"/>
                </a:solidFill>
                <a:latin typeface="Calibri"/>
                <a:ea typeface="Calibri"/>
                <a:cs typeface="Calibri"/>
                <a:sym typeface="Calibri"/>
              </a:rPr>
              <a:t>d'encourager</a:t>
            </a:r>
            <a:r>
              <a:rPr lang="en-US" sz="2600" dirty="0">
                <a:solidFill>
                  <a:schemeClr val="lt1"/>
                </a:solidFill>
                <a:latin typeface="Calibri"/>
                <a:ea typeface="Calibri"/>
                <a:cs typeface="Calibri"/>
                <a:sym typeface="Calibri"/>
              </a:rPr>
              <a:t> les </a:t>
            </a:r>
            <a:r>
              <a:rPr lang="en-US" sz="2600" dirty="0" err="1">
                <a:solidFill>
                  <a:schemeClr val="lt1"/>
                </a:solidFill>
                <a:latin typeface="Calibri"/>
                <a:ea typeface="Calibri"/>
                <a:cs typeface="Calibri"/>
                <a:sym typeface="Calibri"/>
              </a:rPr>
              <a:t>dirigeants</a:t>
            </a:r>
            <a:r>
              <a:rPr lang="en-US" sz="2600" dirty="0">
                <a:solidFill>
                  <a:schemeClr val="lt1"/>
                </a:solidFill>
                <a:latin typeface="Calibri"/>
                <a:ea typeface="Calibri"/>
                <a:cs typeface="Calibri"/>
                <a:sym typeface="Calibri"/>
              </a:rPr>
              <a:t> </a:t>
            </a:r>
            <a:r>
              <a:rPr lang="en-US" sz="2600" dirty="0" err="1">
                <a:solidFill>
                  <a:schemeClr val="lt1"/>
                </a:solidFill>
                <a:latin typeface="Calibri"/>
                <a:ea typeface="Calibri"/>
                <a:cs typeface="Calibri"/>
                <a:sym typeface="Calibri"/>
              </a:rPr>
              <a:t>autochtones</a:t>
            </a:r>
            <a:r>
              <a:rPr lang="en-US" sz="2600" dirty="0">
                <a:solidFill>
                  <a:schemeClr val="lt1"/>
                </a:solidFill>
                <a:latin typeface="Calibri"/>
                <a:ea typeface="Calibri"/>
                <a:cs typeface="Calibri"/>
                <a:sym typeface="Calibri"/>
              </a:rPr>
              <a:t> </a:t>
            </a:r>
            <a:r>
              <a:rPr lang="en-US" sz="2600" dirty="0" err="1">
                <a:solidFill>
                  <a:schemeClr val="lt1"/>
                </a:solidFill>
                <a:latin typeface="Calibri"/>
                <a:ea typeface="Calibri"/>
                <a:cs typeface="Calibri"/>
                <a:sym typeface="Calibri"/>
              </a:rPr>
              <a:t>en</a:t>
            </a:r>
            <a:r>
              <a:rPr lang="en-US" sz="2600" dirty="0">
                <a:solidFill>
                  <a:schemeClr val="lt1"/>
                </a:solidFill>
                <a:latin typeface="Calibri"/>
                <a:ea typeface="Calibri"/>
                <a:cs typeface="Calibri"/>
                <a:sym typeface="Calibri"/>
              </a:rPr>
              <a:t> </a:t>
            </a:r>
            <a:r>
              <a:rPr lang="en-US" sz="2600" dirty="0" err="1">
                <a:solidFill>
                  <a:schemeClr val="lt1"/>
                </a:solidFill>
                <a:latin typeface="Calibri"/>
                <a:ea typeface="Calibri"/>
                <a:cs typeface="Calibri"/>
                <a:sym typeface="Calibri"/>
              </a:rPr>
              <a:t>Inde</a:t>
            </a:r>
            <a:r>
              <a:rPr lang="en-US" sz="2600" dirty="0">
                <a:solidFill>
                  <a:schemeClr val="lt1"/>
                </a:solidFill>
                <a:latin typeface="Calibri"/>
                <a:ea typeface="Calibri"/>
                <a:cs typeface="Calibri"/>
                <a:sym typeface="Calibri"/>
              </a:rPr>
              <a:t>, au Bangladesh, au Myanmar, au </a:t>
            </a:r>
            <a:r>
              <a:rPr lang="en-US" sz="2600" dirty="0" err="1">
                <a:solidFill>
                  <a:schemeClr val="lt1"/>
                </a:solidFill>
                <a:latin typeface="Calibri"/>
                <a:ea typeface="Calibri"/>
                <a:cs typeface="Calibri"/>
                <a:sym typeface="Calibri"/>
              </a:rPr>
              <a:t>Népal</a:t>
            </a:r>
            <a:r>
              <a:rPr lang="en-US" sz="2600" dirty="0">
                <a:solidFill>
                  <a:schemeClr val="lt1"/>
                </a:solidFill>
                <a:latin typeface="Calibri"/>
                <a:ea typeface="Calibri"/>
                <a:cs typeface="Calibri"/>
                <a:sym typeface="Calibri"/>
              </a:rPr>
              <a:t> et </a:t>
            </a:r>
            <a:r>
              <a:rPr lang="en-US" sz="2600" dirty="0" err="1">
                <a:solidFill>
                  <a:schemeClr val="lt1"/>
                </a:solidFill>
                <a:latin typeface="Calibri"/>
                <a:ea typeface="Calibri"/>
                <a:cs typeface="Calibri"/>
                <a:sym typeface="Calibri"/>
              </a:rPr>
              <a:t>en</a:t>
            </a:r>
            <a:r>
              <a:rPr lang="en-US" sz="2600" dirty="0">
                <a:solidFill>
                  <a:schemeClr val="lt1"/>
                </a:solidFill>
                <a:latin typeface="Calibri"/>
                <a:ea typeface="Calibri"/>
                <a:cs typeface="Calibri"/>
                <a:sym typeface="Calibri"/>
              </a:rPr>
              <a:t> </a:t>
            </a:r>
            <a:r>
              <a:rPr lang="en-US" sz="2600" dirty="0" err="1">
                <a:solidFill>
                  <a:schemeClr val="lt1"/>
                </a:solidFill>
                <a:latin typeface="Calibri"/>
                <a:ea typeface="Calibri"/>
                <a:cs typeface="Calibri"/>
                <a:sym typeface="Calibri"/>
              </a:rPr>
              <a:t>Indonésie</a:t>
            </a:r>
            <a:r>
              <a:rPr lang="en-US" sz="2600" dirty="0">
                <a:solidFill>
                  <a:schemeClr val="lt1"/>
                </a:solidFill>
                <a:latin typeface="Calibri"/>
                <a:ea typeface="Calibri"/>
                <a:cs typeface="Calibri"/>
                <a:sym typeface="Calibri"/>
              </a:rPr>
              <a:t>. Le </a:t>
            </a:r>
            <a:r>
              <a:rPr lang="en-US" sz="2600" dirty="0" err="1">
                <a:solidFill>
                  <a:schemeClr val="lt1"/>
                </a:solidFill>
                <a:latin typeface="Calibri"/>
                <a:ea typeface="Calibri"/>
                <a:cs typeface="Calibri"/>
                <a:sym typeface="Calibri"/>
              </a:rPr>
              <a:t>docteur</a:t>
            </a:r>
            <a:r>
              <a:rPr lang="en-US" sz="2600" dirty="0">
                <a:solidFill>
                  <a:schemeClr val="lt1"/>
                </a:solidFill>
                <a:latin typeface="Calibri"/>
                <a:ea typeface="Calibri"/>
                <a:cs typeface="Calibri"/>
                <a:sym typeface="Calibri"/>
              </a:rPr>
              <a:t> </a:t>
            </a:r>
            <a:r>
              <a:rPr lang="en-US" sz="2600" dirty="0" err="1">
                <a:solidFill>
                  <a:schemeClr val="lt1"/>
                </a:solidFill>
                <a:latin typeface="Calibri"/>
                <a:ea typeface="Calibri"/>
                <a:cs typeface="Calibri"/>
                <a:sym typeface="Calibri"/>
              </a:rPr>
              <a:t>en</a:t>
            </a:r>
            <a:r>
              <a:rPr lang="en-US" sz="2600" dirty="0">
                <a:solidFill>
                  <a:schemeClr val="lt1"/>
                </a:solidFill>
                <a:latin typeface="Calibri"/>
                <a:ea typeface="Calibri"/>
                <a:cs typeface="Calibri"/>
                <a:sym typeface="Calibri"/>
              </a:rPr>
              <a:t> </a:t>
            </a:r>
            <a:r>
              <a:rPr lang="en-US" sz="2600" dirty="0" err="1">
                <a:solidFill>
                  <a:schemeClr val="lt1"/>
                </a:solidFill>
                <a:latin typeface="Calibri"/>
                <a:ea typeface="Calibri"/>
                <a:cs typeface="Calibri"/>
                <a:sym typeface="Calibri"/>
              </a:rPr>
              <a:t>ministère</a:t>
            </a:r>
            <a:r>
              <a:rPr lang="en-US" sz="2600" dirty="0">
                <a:solidFill>
                  <a:schemeClr val="lt1"/>
                </a:solidFill>
                <a:latin typeface="Calibri"/>
                <a:ea typeface="Calibri"/>
                <a:cs typeface="Calibri"/>
                <a:sym typeface="Calibri"/>
              </a:rPr>
              <a:t> de John </a:t>
            </a:r>
            <a:r>
              <a:rPr lang="en-US" sz="2600" dirty="0" err="1">
                <a:solidFill>
                  <a:schemeClr val="lt1"/>
                </a:solidFill>
                <a:latin typeface="Calibri"/>
                <a:ea typeface="Calibri"/>
                <a:cs typeface="Calibri"/>
                <a:sym typeface="Calibri"/>
              </a:rPr>
              <a:t>vient</a:t>
            </a:r>
            <a:r>
              <a:rPr lang="en-US" sz="2600" dirty="0">
                <a:solidFill>
                  <a:schemeClr val="lt1"/>
                </a:solidFill>
                <a:latin typeface="Calibri"/>
                <a:ea typeface="Calibri"/>
                <a:cs typeface="Calibri"/>
                <a:sym typeface="Calibri"/>
              </a:rPr>
              <a:t> de la Trinity Evangelical Divinity School à Deerfield, Illinois (Chicago). </a:t>
            </a:r>
            <a:br>
              <a:rPr lang="en-US" sz="2600" dirty="0">
                <a:solidFill>
                  <a:schemeClr val="lt1"/>
                </a:solidFill>
                <a:latin typeface="Calibri"/>
                <a:ea typeface="Calibri"/>
                <a:cs typeface="Calibri"/>
                <a:sym typeface="Calibri"/>
              </a:rPr>
            </a:br>
            <a:r>
              <a:rPr lang="en-US" sz="2600" dirty="0" err="1">
                <a:solidFill>
                  <a:schemeClr val="lt1"/>
                </a:solidFill>
                <a:latin typeface="Calibri"/>
                <a:ea typeface="Calibri"/>
                <a:cs typeface="Calibri"/>
                <a:sym typeface="Calibri"/>
              </a:rPr>
              <a:t>Contactez</a:t>
            </a:r>
            <a:r>
              <a:rPr lang="en-US" sz="2600" dirty="0">
                <a:solidFill>
                  <a:schemeClr val="lt1"/>
                </a:solidFill>
                <a:latin typeface="Calibri"/>
                <a:ea typeface="Calibri"/>
                <a:cs typeface="Calibri"/>
                <a:sym typeface="Calibri"/>
              </a:rPr>
              <a:t> John à : johncrozieris@gmail.com</a:t>
            </a:r>
            <a:endParaRPr sz="2600" dirty="0">
              <a:solidFill>
                <a:schemeClr val="lt1"/>
              </a:solidFill>
              <a:latin typeface="Calibri"/>
              <a:ea typeface="Calibri"/>
              <a:cs typeface="Calibri"/>
              <a:sym typeface="Calibri"/>
            </a:endParaRPr>
          </a:p>
        </p:txBody>
      </p:sp>
    </p:spTree>
  </p:cSld>
  <p:clrMapOvr>
    <a:masterClrMapping/>
  </p:clrMapOvr>
</p:sld>
</file>

<file path=ppt/slides/slide34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5765"/>
        <p:cNvGrpSpPr/>
        <p:nvPr/>
      </p:nvGrpSpPr>
      <p:grpSpPr>
        <a:xfrm>
          <a:off x="0" y="0"/>
          <a:ext cx="0" cy="0"/>
          <a:chOff x="0" y="0"/>
          <a:chExt cx="0" cy="0"/>
        </a:xfrm>
      </p:grpSpPr>
      <p:sp>
        <p:nvSpPr>
          <p:cNvPr id="5766" name="Google Shape;5766;p330"/>
          <p:cNvSpPr txBox="1">
            <a:spLocks noGrp="1"/>
          </p:cNvSpPr>
          <p:nvPr>
            <p:ph type="title"/>
          </p:nvPr>
        </p:nvSpPr>
        <p:spPr>
          <a:xfrm>
            <a:off x="457200" y="2502024"/>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200" dirty="0">
                <a:solidFill>
                  <a:schemeClr val="lt1"/>
                </a:solidFill>
              </a:rPr>
              <a:t/>
            </a:r>
            <a:br>
              <a:rPr lang="en-US" sz="3200" dirty="0">
                <a:solidFill>
                  <a:schemeClr val="lt1"/>
                </a:solidFill>
              </a:rPr>
            </a:br>
            <a:r>
              <a:rPr lang="en-US" sz="3200" b="1" dirty="0">
                <a:solidFill>
                  <a:schemeClr val="lt1"/>
                </a:solidFill>
              </a:rPr>
              <a:t> </a:t>
            </a:r>
            <a:br>
              <a:rPr lang="en-US" sz="3200" b="1" dirty="0">
                <a:solidFill>
                  <a:schemeClr val="lt1"/>
                </a:solidFill>
              </a:rPr>
            </a:br>
            <a:r>
              <a:rPr lang="en-US" sz="3200" b="1" dirty="0">
                <a:solidFill>
                  <a:schemeClr val="lt1"/>
                </a:solidFill>
              </a:rPr>
              <a:t/>
            </a:r>
            <a:br>
              <a:rPr lang="en-US" sz="3200" b="1" dirty="0">
                <a:solidFill>
                  <a:schemeClr val="lt1"/>
                </a:solidFill>
              </a:rPr>
            </a:br>
            <a:r>
              <a:rPr lang="en-US" sz="3200" b="1" dirty="0">
                <a:solidFill>
                  <a:schemeClr val="lt1"/>
                </a:solidFill>
              </a:rPr>
              <a:t>“</a:t>
            </a:r>
            <a:r>
              <a:rPr lang="en-US" sz="3200" b="1" dirty="0" err="1">
                <a:solidFill>
                  <a:schemeClr val="lt1"/>
                </a:solidFill>
              </a:rPr>
              <a:t>Cette</a:t>
            </a:r>
            <a:r>
              <a:rPr lang="en-US" sz="3200" b="1" dirty="0">
                <a:solidFill>
                  <a:schemeClr val="lt1"/>
                </a:solidFill>
              </a:rPr>
              <a:t> étude </a:t>
            </a:r>
            <a:r>
              <a:rPr lang="en-US" sz="3200" b="1" dirty="0" err="1">
                <a:solidFill>
                  <a:schemeClr val="lt1"/>
                </a:solidFill>
              </a:rPr>
              <a:t>portant</a:t>
            </a:r>
            <a:r>
              <a:rPr lang="en-US" sz="3200" b="1" dirty="0">
                <a:solidFill>
                  <a:schemeClr val="lt1"/>
                </a:solidFill>
              </a:rPr>
              <a:t> sur les </a:t>
            </a:r>
            <a:r>
              <a:rPr lang="en-US" sz="3200" b="1" dirty="0" err="1">
                <a:solidFill>
                  <a:schemeClr val="lt1"/>
                </a:solidFill>
              </a:rPr>
              <a:t>bénédictions</a:t>
            </a:r>
            <a:r>
              <a:rPr lang="en-US" sz="3200" b="1" dirty="0">
                <a:solidFill>
                  <a:schemeClr val="lt1"/>
                </a:solidFill>
              </a:rPr>
              <a:t>  </a:t>
            </a:r>
            <a:r>
              <a:rPr lang="en-US" sz="3200" b="1" dirty="0" err="1">
                <a:solidFill>
                  <a:schemeClr val="lt1"/>
                </a:solidFill>
              </a:rPr>
              <a:t>retrouvées</a:t>
            </a:r>
            <a:r>
              <a:rPr lang="en-US" sz="3200" b="1" dirty="0">
                <a:solidFill>
                  <a:schemeClr val="lt1"/>
                </a:solidFill>
              </a:rPr>
              <a:t> </a:t>
            </a:r>
            <a:r>
              <a:rPr lang="en-US" sz="3200" b="1" dirty="0" err="1">
                <a:solidFill>
                  <a:schemeClr val="lt1"/>
                </a:solidFill>
              </a:rPr>
              <a:t>en</a:t>
            </a:r>
            <a:r>
              <a:rPr lang="en-US" sz="3200" b="1" dirty="0">
                <a:solidFill>
                  <a:schemeClr val="lt1"/>
                </a:solidFill>
              </a:rPr>
              <a:t> Christ </a:t>
            </a:r>
            <a:r>
              <a:rPr lang="en-US" sz="3200" b="1" dirty="0" err="1">
                <a:solidFill>
                  <a:schemeClr val="lt1"/>
                </a:solidFill>
              </a:rPr>
              <a:t>minitieusement</a:t>
            </a:r>
            <a:r>
              <a:rPr lang="en-US" sz="3200" b="1" dirty="0">
                <a:solidFill>
                  <a:schemeClr val="lt1"/>
                </a:solidFill>
              </a:rPr>
              <a:t> </a:t>
            </a:r>
            <a:r>
              <a:rPr lang="en-US" sz="3200" b="1" dirty="0" err="1">
                <a:solidFill>
                  <a:schemeClr val="lt1"/>
                </a:solidFill>
              </a:rPr>
              <a:t>préparée</a:t>
            </a:r>
            <a:r>
              <a:rPr lang="en-US" sz="3200" b="1" dirty="0">
                <a:solidFill>
                  <a:schemeClr val="lt1"/>
                </a:solidFill>
              </a:rPr>
              <a:t> par John </a:t>
            </a:r>
            <a:r>
              <a:rPr lang="en-US" sz="3200" b="1" dirty="0" err="1">
                <a:solidFill>
                  <a:schemeClr val="lt1"/>
                </a:solidFill>
              </a:rPr>
              <a:t>est</a:t>
            </a:r>
            <a:r>
              <a:rPr lang="en-US" sz="3200" b="1" dirty="0">
                <a:solidFill>
                  <a:schemeClr val="lt1"/>
                </a:solidFill>
              </a:rPr>
              <a:t> tout à fait </a:t>
            </a:r>
            <a:r>
              <a:rPr lang="en-US" sz="3200" b="1" dirty="0" err="1">
                <a:solidFill>
                  <a:schemeClr val="lt1"/>
                </a:solidFill>
              </a:rPr>
              <a:t>merveilleuse</a:t>
            </a:r>
            <a:r>
              <a:rPr lang="en-US" sz="3200" b="1" dirty="0">
                <a:solidFill>
                  <a:schemeClr val="lt1"/>
                </a:solidFill>
              </a:rPr>
              <a:t>!  Elle </a:t>
            </a:r>
            <a:r>
              <a:rPr lang="en-US" sz="3200" b="1" dirty="0" err="1">
                <a:solidFill>
                  <a:schemeClr val="lt1"/>
                </a:solidFill>
              </a:rPr>
              <a:t>émane</a:t>
            </a:r>
            <a:r>
              <a:rPr lang="en-US" sz="3200" b="1" dirty="0">
                <a:solidFill>
                  <a:schemeClr val="lt1"/>
                </a:solidFill>
              </a:rPr>
              <a:t> des </a:t>
            </a:r>
            <a:r>
              <a:rPr lang="en-US" sz="3200" b="1" dirty="0" err="1">
                <a:solidFill>
                  <a:schemeClr val="lt1"/>
                </a:solidFill>
              </a:rPr>
              <a:t>évangiles</a:t>
            </a:r>
            <a:r>
              <a:rPr lang="en-US" sz="3200" b="1" dirty="0">
                <a:solidFill>
                  <a:schemeClr val="lt1"/>
                </a:solidFill>
              </a:rPr>
              <a:t>, -</a:t>
            </a:r>
            <a:r>
              <a:rPr lang="en-US" sz="3200" b="1" dirty="0" err="1">
                <a:solidFill>
                  <a:schemeClr val="lt1"/>
                </a:solidFill>
              </a:rPr>
              <a:t>exalte</a:t>
            </a:r>
            <a:r>
              <a:rPr lang="en-US" sz="3200" b="1" dirty="0">
                <a:solidFill>
                  <a:schemeClr val="lt1"/>
                </a:solidFill>
              </a:rPr>
              <a:t>  le Christ- et </a:t>
            </a:r>
            <a:r>
              <a:rPr lang="en-US" sz="3200" b="1" dirty="0" err="1">
                <a:solidFill>
                  <a:schemeClr val="lt1"/>
                </a:solidFill>
              </a:rPr>
              <a:t>est</a:t>
            </a:r>
            <a:r>
              <a:rPr lang="en-US" sz="3200" b="1" dirty="0">
                <a:solidFill>
                  <a:schemeClr val="lt1"/>
                </a:solidFill>
              </a:rPr>
              <a:t> très pratique.  Les </a:t>
            </a:r>
            <a:r>
              <a:rPr lang="en-US" sz="3200" b="1" dirty="0" err="1">
                <a:solidFill>
                  <a:schemeClr val="lt1"/>
                </a:solidFill>
              </a:rPr>
              <a:t>vérités</a:t>
            </a:r>
            <a:r>
              <a:rPr lang="en-US" sz="3200" b="1" dirty="0">
                <a:solidFill>
                  <a:schemeClr val="lt1"/>
                </a:solidFill>
              </a:rPr>
              <a:t> </a:t>
            </a:r>
            <a:r>
              <a:rPr lang="en-US" sz="3200" b="1" dirty="0" err="1">
                <a:solidFill>
                  <a:schemeClr val="lt1"/>
                </a:solidFill>
              </a:rPr>
              <a:t>qu’on</a:t>
            </a:r>
            <a:r>
              <a:rPr lang="en-US" sz="3200" b="1" dirty="0">
                <a:solidFill>
                  <a:schemeClr val="lt1"/>
                </a:solidFill>
              </a:rPr>
              <a:t> y </a:t>
            </a:r>
            <a:r>
              <a:rPr lang="en-US" sz="3200" b="1" dirty="0" err="1">
                <a:solidFill>
                  <a:schemeClr val="lt1"/>
                </a:solidFill>
              </a:rPr>
              <a:t>retrouve</a:t>
            </a:r>
            <a:r>
              <a:rPr lang="en-US" sz="3200" b="1" dirty="0">
                <a:solidFill>
                  <a:schemeClr val="lt1"/>
                </a:solidFill>
              </a:rPr>
              <a:t> </a:t>
            </a:r>
            <a:r>
              <a:rPr lang="en-US" sz="3200" b="1" dirty="0" err="1">
                <a:solidFill>
                  <a:schemeClr val="lt1"/>
                </a:solidFill>
              </a:rPr>
              <a:t>sont</a:t>
            </a:r>
            <a:r>
              <a:rPr lang="en-US" sz="3200" b="1" dirty="0">
                <a:solidFill>
                  <a:schemeClr val="lt1"/>
                </a:solidFill>
              </a:rPr>
              <a:t> </a:t>
            </a:r>
            <a:r>
              <a:rPr lang="en-US" sz="3200" b="1" dirty="0" err="1">
                <a:solidFill>
                  <a:schemeClr val="lt1"/>
                </a:solidFill>
              </a:rPr>
              <a:t>grandement</a:t>
            </a:r>
            <a:r>
              <a:rPr lang="en-US" sz="3200" b="1" dirty="0">
                <a:solidFill>
                  <a:schemeClr val="lt1"/>
                </a:solidFill>
              </a:rPr>
              <a:t> </a:t>
            </a:r>
            <a:r>
              <a:rPr lang="en-US" sz="3200" b="1" dirty="0" err="1">
                <a:solidFill>
                  <a:schemeClr val="lt1"/>
                </a:solidFill>
              </a:rPr>
              <a:t>nécessaires</a:t>
            </a:r>
            <a:r>
              <a:rPr lang="en-US" sz="3200" b="1" dirty="0">
                <a:solidFill>
                  <a:schemeClr val="lt1"/>
                </a:solidFill>
              </a:rPr>
              <a:t> pour les </a:t>
            </a:r>
            <a:r>
              <a:rPr lang="en-US" sz="3200" b="1" dirty="0" err="1">
                <a:solidFill>
                  <a:schemeClr val="lt1"/>
                </a:solidFill>
              </a:rPr>
              <a:t>chrétiens</a:t>
            </a:r>
            <a:r>
              <a:rPr lang="en-US" sz="3200" b="1" dirty="0">
                <a:solidFill>
                  <a:schemeClr val="lt1"/>
                </a:solidFill>
              </a:rPr>
              <a:t> </a:t>
            </a:r>
            <a:r>
              <a:rPr lang="en-US" sz="3200" b="1" dirty="0" err="1">
                <a:solidFill>
                  <a:schemeClr val="lt1"/>
                </a:solidFill>
              </a:rPr>
              <a:t>d’aujourd’hui</a:t>
            </a:r>
            <a:r>
              <a:rPr lang="en-US" sz="3200" b="1" dirty="0">
                <a:solidFill>
                  <a:schemeClr val="lt1"/>
                </a:solidFill>
              </a:rPr>
              <a:t>.  Très </a:t>
            </a:r>
            <a:r>
              <a:rPr lang="en-US" sz="3200" b="1" dirty="0" err="1">
                <a:solidFill>
                  <a:schemeClr val="lt1"/>
                </a:solidFill>
              </a:rPr>
              <a:t>recommandé</a:t>
            </a:r>
            <a:r>
              <a:rPr lang="en-US" sz="3200" b="1" dirty="0">
                <a:solidFill>
                  <a:schemeClr val="lt1"/>
                </a:solidFill>
              </a:rPr>
              <a:t>!”</a:t>
            </a:r>
            <a:r>
              <a:rPr lang="en-US" sz="3200" dirty="0">
                <a:solidFill>
                  <a:schemeClr val="lt1"/>
                </a:solidFill>
              </a:rPr>
              <a:t/>
            </a:r>
            <a:br>
              <a:rPr lang="en-US" sz="3200" dirty="0">
                <a:solidFill>
                  <a:schemeClr val="lt1"/>
                </a:solidFill>
              </a:rPr>
            </a:br>
            <a:r>
              <a:rPr lang="en-US" sz="3200" dirty="0">
                <a:solidFill>
                  <a:schemeClr val="lt1"/>
                </a:solidFill>
              </a:rPr>
              <a:t> </a:t>
            </a:r>
            <a:br>
              <a:rPr lang="en-US" sz="3200" dirty="0">
                <a:solidFill>
                  <a:schemeClr val="lt1"/>
                </a:solidFill>
              </a:rPr>
            </a:br>
            <a:r>
              <a:rPr lang="en-US" sz="3200" dirty="0">
                <a:solidFill>
                  <a:schemeClr val="lt1"/>
                </a:solidFill>
              </a:rPr>
              <a:t>Dr. David Larsen </a:t>
            </a:r>
            <a:br>
              <a:rPr lang="en-US" sz="3200" dirty="0">
                <a:solidFill>
                  <a:schemeClr val="lt1"/>
                </a:solidFill>
              </a:rPr>
            </a:br>
            <a:r>
              <a:rPr lang="en-US" sz="3200" dirty="0">
                <a:solidFill>
                  <a:schemeClr val="lt1"/>
                </a:solidFill>
              </a:rPr>
              <a:t>Trinity Evangelical Divinity School</a:t>
            </a:r>
            <a:r>
              <a:rPr lang="en-US" sz="3200" dirty="0">
                <a:solidFill>
                  <a:schemeClr val="dk2"/>
                </a:solidFill>
              </a:rPr>
              <a:t/>
            </a:r>
            <a:br>
              <a:rPr lang="en-US" sz="3200" dirty="0">
                <a:solidFill>
                  <a:schemeClr val="dk2"/>
                </a:solidFill>
              </a:rPr>
            </a:br>
            <a:endParaRPr sz="3200" dirty="0">
              <a:solidFill>
                <a:schemeClr val="dk2"/>
              </a:solidFill>
            </a:endParaRPr>
          </a:p>
        </p:txBody>
      </p:sp>
    </p:spTree>
  </p:cSld>
  <p:clrMapOvr>
    <a:masterClrMapping/>
  </p:clrMapOvr>
</p:sld>
</file>

<file path=ppt/slides/slide34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5770"/>
        <p:cNvGrpSpPr/>
        <p:nvPr/>
      </p:nvGrpSpPr>
      <p:grpSpPr>
        <a:xfrm>
          <a:off x="0" y="0"/>
          <a:ext cx="0" cy="0"/>
          <a:chOff x="0" y="0"/>
          <a:chExt cx="0" cy="0"/>
        </a:xfrm>
      </p:grpSpPr>
      <p:sp>
        <p:nvSpPr>
          <p:cNvPr id="5771" name="Google Shape;5771;p331"/>
          <p:cNvSpPr txBox="1">
            <a:spLocks noGrp="1"/>
          </p:cNvSpPr>
          <p:nvPr>
            <p:ph type="title"/>
          </p:nvPr>
        </p:nvSpPr>
        <p:spPr>
          <a:xfrm>
            <a:off x="457200" y="3150096"/>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600" b="1" dirty="0">
                <a:solidFill>
                  <a:schemeClr val="lt1"/>
                </a:solidFill>
              </a:rPr>
              <a:t>“</a:t>
            </a:r>
            <a:r>
              <a:rPr lang="en-US" sz="3600" b="1" dirty="0" err="1">
                <a:solidFill>
                  <a:schemeClr val="lt1"/>
                </a:solidFill>
              </a:rPr>
              <a:t>J’aime</a:t>
            </a:r>
            <a:r>
              <a:rPr lang="en-US" sz="3600" b="1" dirty="0">
                <a:solidFill>
                  <a:schemeClr val="lt1"/>
                </a:solidFill>
              </a:rPr>
              <a:t> </a:t>
            </a:r>
            <a:r>
              <a:rPr lang="en-US" sz="3600" b="1" dirty="0" err="1">
                <a:solidFill>
                  <a:schemeClr val="lt1"/>
                </a:solidFill>
              </a:rPr>
              <a:t>être</a:t>
            </a:r>
            <a:r>
              <a:rPr lang="en-US" sz="3600" b="1" dirty="0">
                <a:solidFill>
                  <a:schemeClr val="lt1"/>
                </a:solidFill>
              </a:rPr>
              <a:t> </a:t>
            </a:r>
            <a:r>
              <a:rPr lang="en-US" sz="3600" b="1" dirty="0" err="1">
                <a:solidFill>
                  <a:schemeClr val="lt1"/>
                </a:solidFill>
              </a:rPr>
              <a:t>rappelé</a:t>
            </a:r>
            <a:r>
              <a:rPr lang="en-US" sz="3600" b="1" dirty="0">
                <a:solidFill>
                  <a:schemeClr val="lt1"/>
                </a:solidFill>
              </a:rPr>
              <a:t> de </a:t>
            </a:r>
            <a:r>
              <a:rPr lang="en-US" sz="3600" b="1" dirty="0" err="1">
                <a:solidFill>
                  <a:schemeClr val="lt1"/>
                </a:solidFill>
              </a:rPr>
              <a:t>façon</a:t>
            </a:r>
            <a:r>
              <a:rPr lang="en-US" sz="3600" b="1" dirty="0">
                <a:solidFill>
                  <a:schemeClr val="lt1"/>
                </a:solidFill>
              </a:rPr>
              <a:t> </a:t>
            </a:r>
            <a:r>
              <a:rPr lang="en-US" sz="3600" b="1" dirty="0" err="1">
                <a:solidFill>
                  <a:schemeClr val="lt1"/>
                </a:solidFill>
              </a:rPr>
              <a:t>quotidienne</a:t>
            </a:r>
            <a:r>
              <a:rPr lang="en-US" sz="3600" b="1" dirty="0">
                <a:solidFill>
                  <a:schemeClr val="lt1"/>
                </a:solidFill>
              </a:rPr>
              <a:t> de </a:t>
            </a:r>
            <a:r>
              <a:rPr lang="en-US" sz="3600" b="1" dirty="0" err="1">
                <a:solidFill>
                  <a:schemeClr val="lt1"/>
                </a:solidFill>
              </a:rPr>
              <a:t>mon</a:t>
            </a:r>
            <a:r>
              <a:rPr lang="en-US" sz="3600" b="1" dirty="0">
                <a:solidFill>
                  <a:schemeClr val="lt1"/>
                </a:solidFill>
              </a:rPr>
              <a:t> </a:t>
            </a:r>
            <a:r>
              <a:rPr lang="en-US" sz="3600" b="1" dirty="0" err="1">
                <a:solidFill>
                  <a:schemeClr val="lt1"/>
                </a:solidFill>
              </a:rPr>
              <a:t>identité</a:t>
            </a:r>
            <a:r>
              <a:rPr lang="en-US" sz="3600" b="1" dirty="0">
                <a:solidFill>
                  <a:schemeClr val="lt1"/>
                </a:solidFill>
              </a:rPr>
              <a:t> </a:t>
            </a:r>
            <a:r>
              <a:rPr lang="en-US" sz="3600" b="1" dirty="0" err="1">
                <a:solidFill>
                  <a:schemeClr val="lt1"/>
                </a:solidFill>
              </a:rPr>
              <a:t>en</a:t>
            </a:r>
            <a:r>
              <a:rPr lang="en-US" sz="3600" b="1" dirty="0">
                <a:solidFill>
                  <a:schemeClr val="lt1"/>
                </a:solidFill>
              </a:rPr>
              <a:t> Christ et de </a:t>
            </a:r>
            <a:r>
              <a:rPr lang="en-US" sz="3600" b="1" dirty="0" err="1">
                <a:solidFill>
                  <a:schemeClr val="lt1"/>
                </a:solidFill>
              </a:rPr>
              <a:t>l’oeuvre</a:t>
            </a:r>
            <a:r>
              <a:rPr lang="en-US" sz="3600" b="1" dirty="0">
                <a:solidFill>
                  <a:schemeClr val="lt1"/>
                </a:solidFill>
              </a:rPr>
              <a:t> </a:t>
            </a:r>
            <a:r>
              <a:rPr lang="en-US" sz="3600" b="1" dirty="0" err="1">
                <a:solidFill>
                  <a:schemeClr val="lt1"/>
                </a:solidFill>
              </a:rPr>
              <a:t>qu’il</a:t>
            </a:r>
            <a:r>
              <a:rPr lang="en-US" sz="3600" b="1" dirty="0">
                <a:solidFill>
                  <a:schemeClr val="lt1"/>
                </a:solidFill>
              </a:rPr>
              <a:t> a accompli pour </a:t>
            </a:r>
            <a:r>
              <a:rPr lang="en-US" sz="3600" b="1" dirty="0" err="1">
                <a:solidFill>
                  <a:schemeClr val="lt1"/>
                </a:solidFill>
              </a:rPr>
              <a:t>moi</a:t>
            </a:r>
            <a:r>
              <a:rPr lang="en-US" sz="3600" b="1" dirty="0">
                <a:solidFill>
                  <a:schemeClr val="lt1"/>
                </a:solidFill>
              </a:rPr>
              <a:t>.  </a:t>
            </a:r>
            <a:r>
              <a:rPr lang="en-US" sz="3600" b="1" dirty="0" err="1">
                <a:solidFill>
                  <a:schemeClr val="lt1"/>
                </a:solidFill>
              </a:rPr>
              <a:t>Cette</a:t>
            </a:r>
            <a:r>
              <a:rPr lang="en-US" sz="3600" b="1" dirty="0">
                <a:solidFill>
                  <a:schemeClr val="lt1"/>
                </a:solidFill>
              </a:rPr>
              <a:t> étude </a:t>
            </a:r>
            <a:r>
              <a:rPr lang="en-US" sz="3600" b="1" dirty="0" err="1">
                <a:solidFill>
                  <a:schemeClr val="lt1"/>
                </a:solidFill>
              </a:rPr>
              <a:t>effectuée</a:t>
            </a:r>
            <a:r>
              <a:rPr lang="en-US" sz="3600" b="1" dirty="0">
                <a:solidFill>
                  <a:schemeClr val="lt1"/>
                </a:solidFill>
              </a:rPr>
              <a:t> par John </a:t>
            </a:r>
            <a:r>
              <a:rPr lang="en-US" sz="3600" b="1" dirty="0" err="1">
                <a:solidFill>
                  <a:schemeClr val="lt1"/>
                </a:solidFill>
              </a:rPr>
              <a:t>m’a</a:t>
            </a:r>
            <a:r>
              <a:rPr lang="en-US" sz="3600" b="1" dirty="0">
                <a:solidFill>
                  <a:schemeClr val="lt1"/>
                </a:solidFill>
              </a:rPr>
              <a:t> </a:t>
            </a:r>
            <a:r>
              <a:rPr lang="en-US" sz="3600" b="1" dirty="0" err="1">
                <a:solidFill>
                  <a:schemeClr val="lt1"/>
                </a:solidFill>
              </a:rPr>
              <a:t>grandement</a:t>
            </a:r>
            <a:r>
              <a:rPr lang="en-US" sz="3600" b="1" dirty="0">
                <a:solidFill>
                  <a:schemeClr val="lt1"/>
                </a:solidFill>
              </a:rPr>
              <a:t> </a:t>
            </a:r>
            <a:r>
              <a:rPr lang="en-US" sz="3600" b="1" dirty="0" err="1">
                <a:solidFill>
                  <a:schemeClr val="lt1"/>
                </a:solidFill>
              </a:rPr>
              <a:t>aidé</a:t>
            </a:r>
            <a:r>
              <a:rPr lang="en-US" sz="3600" b="1" dirty="0">
                <a:solidFill>
                  <a:schemeClr val="lt1"/>
                </a:solidFill>
              </a:rPr>
              <a:t> pour vivre </a:t>
            </a:r>
            <a:r>
              <a:rPr lang="en-US" sz="3600" b="1" dirty="0" err="1">
                <a:solidFill>
                  <a:schemeClr val="lt1"/>
                </a:solidFill>
              </a:rPr>
              <a:t>une</a:t>
            </a:r>
            <a:r>
              <a:rPr lang="en-US" sz="3600" b="1" dirty="0">
                <a:solidFill>
                  <a:schemeClr val="lt1"/>
                </a:solidFill>
              </a:rPr>
              <a:t> vie </a:t>
            </a:r>
            <a:r>
              <a:rPr lang="en-US" sz="3600" b="1" dirty="0" err="1">
                <a:solidFill>
                  <a:schemeClr val="lt1"/>
                </a:solidFill>
              </a:rPr>
              <a:t>chrétienne</a:t>
            </a:r>
            <a:r>
              <a:rPr lang="en-US" sz="3600" b="1" dirty="0">
                <a:solidFill>
                  <a:schemeClr val="lt1"/>
                </a:solidFill>
              </a:rPr>
              <a:t> </a:t>
            </a:r>
            <a:r>
              <a:rPr lang="en-US" sz="3600" b="1" dirty="0" err="1">
                <a:solidFill>
                  <a:schemeClr val="lt1"/>
                </a:solidFill>
              </a:rPr>
              <a:t>victorieuse</a:t>
            </a:r>
            <a:r>
              <a:rPr lang="en-US" sz="3600" b="1" dirty="0">
                <a:solidFill>
                  <a:schemeClr val="lt1"/>
                </a:solidFill>
              </a:rPr>
              <a:t> et </a:t>
            </a:r>
            <a:r>
              <a:rPr lang="en-US" sz="3600" b="1" dirty="0" err="1">
                <a:solidFill>
                  <a:schemeClr val="lt1"/>
                </a:solidFill>
              </a:rPr>
              <a:t>remplie</a:t>
            </a:r>
            <a:r>
              <a:rPr lang="en-US" sz="3600" b="1" dirty="0">
                <a:solidFill>
                  <a:schemeClr val="lt1"/>
                </a:solidFill>
              </a:rPr>
              <a:t> de joie.  Nous </a:t>
            </a:r>
            <a:r>
              <a:rPr lang="en-US" sz="3600" b="1" dirty="0" err="1">
                <a:solidFill>
                  <a:schemeClr val="lt1"/>
                </a:solidFill>
              </a:rPr>
              <a:t>sommes</a:t>
            </a:r>
            <a:r>
              <a:rPr lang="en-US" sz="3600" b="1" dirty="0">
                <a:solidFill>
                  <a:schemeClr val="lt1"/>
                </a:solidFill>
              </a:rPr>
              <a:t> </a:t>
            </a:r>
            <a:r>
              <a:rPr lang="en-US" sz="3600" b="1" dirty="0" err="1">
                <a:solidFill>
                  <a:schemeClr val="lt1"/>
                </a:solidFill>
              </a:rPr>
              <a:t>en</a:t>
            </a:r>
            <a:r>
              <a:rPr lang="en-US" sz="3600" b="1" dirty="0">
                <a:solidFill>
                  <a:schemeClr val="lt1"/>
                </a:solidFill>
              </a:rPr>
              <a:t> </a:t>
            </a:r>
            <a:r>
              <a:rPr lang="en-US" sz="3600" b="1" dirty="0" err="1">
                <a:solidFill>
                  <a:schemeClr val="lt1"/>
                </a:solidFill>
              </a:rPr>
              <a:t>effet</a:t>
            </a:r>
            <a:r>
              <a:rPr lang="en-US" sz="3600" b="1" dirty="0">
                <a:solidFill>
                  <a:schemeClr val="lt1"/>
                </a:solidFill>
              </a:rPr>
              <a:t> riches </a:t>
            </a:r>
            <a:r>
              <a:rPr lang="en-US" sz="3600" b="1" dirty="0" err="1">
                <a:solidFill>
                  <a:schemeClr val="lt1"/>
                </a:solidFill>
              </a:rPr>
              <a:t>en</a:t>
            </a:r>
            <a:r>
              <a:rPr lang="en-US" sz="3600" b="1" dirty="0">
                <a:solidFill>
                  <a:schemeClr val="lt1"/>
                </a:solidFill>
              </a:rPr>
              <a:t> Christ.”</a:t>
            </a:r>
            <a:r>
              <a:rPr lang="en-US" sz="3600" dirty="0">
                <a:solidFill>
                  <a:schemeClr val="lt1"/>
                </a:solidFill>
              </a:rPr>
              <a:t/>
            </a:r>
            <a:br>
              <a:rPr lang="en-US" sz="3600" dirty="0">
                <a:solidFill>
                  <a:schemeClr val="lt1"/>
                </a:solidFill>
              </a:rPr>
            </a:br>
            <a:r>
              <a:rPr lang="en-US" sz="3600" dirty="0">
                <a:solidFill>
                  <a:schemeClr val="lt1"/>
                </a:solidFill>
              </a:rPr>
              <a:t> </a:t>
            </a:r>
            <a:br>
              <a:rPr lang="en-US" sz="3600" dirty="0">
                <a:solidFill>
                  <a:schemeClr val="lt1"/>
                </a:solidFill>
              </a:rPr>
            </a:br>
            <a:r>
              <a:rPr lang="en-US" sz="3600" dirty="0">
                <a:solidFill>
                  <a:schemeClr val="lt1"/>
                </a:solidFill>
              </a:rPr>
              <a:t>Bob Arnold, SIM International, </a:t>
            </a:r>
            <a:br>
              <a:rPr lang="en-US" sz="3600" dirty="0">
                <a:solidFill>
                  <a:schemeClr val="lt1"/>
                </a:solidFill>
              </a:rPr>
            </a:br>
            <a:r>
              <a:rPr lang="en-US" sz="3600" dirty="0">
                <a:solidFill>
                  <a:schemeClr val="lt1"/>
                </a:solidFill>
              </a:rPr>
              <a:t>former Director of SIM Benin </a:t>
            </a:r>
            <a:r>
              <a:rPr lang="en-US" sz="3600" dirty="0">
                <a:solidFill>
                  <a:schemeClr val="dk2"/>
                </a:solidFill>
              </a:rPr>
              <a:t/>
            </a:r>
            <a:br>
              <a:rPr lang="en-US" sz="3600" dirty="0">
                <a:solidFill>
                  <a:schemeClr val="dk2"/>
                </a:solidFill>
              </a:rPr>
            </a:br>
            <a:r>
              <a:rPr lang="en-US" sz="3600" dirty="0">
                <a:solidFill>
                  <a:schemeClr val="dk2"/>
                </a:solidFill>
              </a:rPr>
              <a:t> </a:t>
            </a:r>
            <a:br>
              <a:rPr lang="en-US" sz="3600" dirty="0">
                <a:solidFill>
                  <a:schemeClr val="dk2"/>
                </a:solidFill>
              </a:rPr>
            </a:br>
            <a:endParaRPr sz="3600" dirty="0">
              <a:solidFill>
                <a:schemeClr val="dk2"/>
              </a:solidFill>
            </a:endParaRPr>
          </a:p>
        </p:txBody>
      </p:sp>
    </p:spTree>
  </p:cSld>
  <p:clrMapOvr>
    <a:masterClrMapping/>
  </p:clrMapOvr>
</p:sld>
</file>

<file path=ppt/slides/slide34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5780"/>
        <p:cNvGrpSpPr/>
        <p:nvPr/>
      </p:nvGrpSpPr>
      <p:grpSpPr>
        <a:xfrm>
          <a:off x="0" y="0"/>
          <a:ext cx="0" cy="0"/>
          <a:chOff x="0" y="0"/>
          <a:chExt cx="0" cy="0"/>
        </a:xfrm>
      </p:grpSpPr>
      <p:sp>
        <p:nvSpPr>
          <p:cNvPr id="5781" name="Google Shape;5781;p333"/>
          <p:cNvSpPr txBox="1">
            <a:spLocks noGrp="1"/>
          </p:cNvSpPr>
          <p:nvPr>
            <p:ph type="title"/>
          </p:nvPr>
        </p:nvSpPr>
        <p:spPr>
          <a:xfrm>
            <a:off x="457200" y="3294112"/>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000" b="1" dirty="0">
                <a:solidFill>
                  <a:schemeClr val="lt1"/>
                </a:solidFill>
              </a:rPr>
              <a:t>“</a:t>
            </a:r>
            <a:r>
              <a:rPr lang="en-US" sz="3000" b="1" dirty="0" err="1">
                <a:solidFill>
                  <a:schemeClr val="lt1"/>
                </a:solidFill>
              </a:rPr>
              <a:t>Alors</a:t>
            </a:r>
            <a:r>
              <a:rPr lang="en-US" sz="3000" b="1" dirty="0">
                <a:solidFill>
                  <a:schemeClr val="lt1"/>
                </a:solidFill>
              </a:rPr>
              <a:t> que je </a:t>
            </a:r>
            <a:r>
              <a:rPr lang="en-US" sz="3000" b="1" dirty="0" err="1">
                <a:solidFill>
                  <a:schemeClr val="lt1"/>
                </a:solidFill>
              </a:rPr>
              <a:t>lisais</a:t>
            </a:r>
            <a:r>
              <a:rPr lang="en-US" sz="3000" b="1" dirty="0">
                <a:solidFill>
                  <a:schemeClr val="lt1"/>
                </a:solidFill>
              </a:rPr>
              <a:t> </a:t>
            </a:r>
            <a:r>
              <a:rPr lang="en-US" sz="3000" b="1" dirty="0" err="1">
                <a:solidFill>
                  <a:schemeClr val="lt1"/>
                </a:solidFill>
              </a:rPr>
              <a:t>l’étude</a:t>
            </a:r>
            <a:r>
              <a:rPr lang="en-US" sz="3000" b="1" dirty="0">
                <a:solidFill>
                  <a:schemeClr val="lt1"/>
                </a:solidFill>
              </a:rPr>
              <a:t> </a:t>
            </a:r>
            <a:r>
              <a:rPr lang="en-US" sz="3000" b="1" dirty="0" err="1">
                <a:solidFill>
                  <a:schemeClr val="lt1"/>
                </a:solidFill>
              </a:rPr>
              <a:t>préparée</a:t>
            </a:r>
            <a:r>
              <a:rPr lang="en-US" sz="3000" b="1" dirty="0">
                <a:solidFill>
                  <a:schemeClr val="lt1"/>
                </a:solidFill>
              </a:rPr>
              <a:t> par John, je me suis </a:t>
            </a:r>
            <a:r>
              <a:rPr lang="en-US" sz="3000" b="1" dirty="0" err="1">
                <a:solidFill>
                  <a:schemeClr val="lt1"/>
                </a:solidFill>
              </a:rPr>
              <a:t>retrouvé</a:t>
            </a:r>
            <a:r>
              <a:rPr lang="en-US" sz="3000" b="1" dirty="0">
                <a:solidFill>
                  <a:schemeClr val="lt1"/>
                </a:solidFill>
              </a:rPr>
              <a:t> </a:t>
            </a:r>
            <a:r>
              <a:rPr lang="en-US" sz="3000" b="1" dirty="0" err="1">
                <a:solidFill>
                  <a:schemeClr val="lt1"/>
                </a:solidFill>
              </a:rPr>
              <a:t>béni</a:t>
            </a:r>
            <a:r>
              <a:rPr lang="en-US" sz="3000" b="1" dirty="0">
                <a:solidFill>
                  <a:schemeClr val="lt1"/>
                </a:solidFill>
              </a:rPr>
              <a:t> par les </a:t>
            </a:r>
            <a:r>
              <a:rPr lang="en-US" sz="3000" b="1" dirty="0" err="1">
                <a:solidFill>
                  <a:schemeClr val="lt1"/>
                </a:solidFill>
              </a:rPr>
              <a:t>vérités</a:t>
            </a:r>
            <a:r>
              <a:rPr lang="en-US" sz="3000" b="1" dirty="0">
                <a:solidFill>
                  <a:schemeClr val="lt1"/>
                </a:solidFill>
              </a:rPr>
              <a:t> qui y </a:t>
            </a:r>
            <a:r>
              <a:rPr lang="en-US" sz="3000" b="1" dirty="0" err="1">
                <a:solidFill>
                  <a:schemeClr val="lt1"/>
                </a:solidFill>
              </a:rPr>
              <a:t>sont</a:t>
            </a:r>
            <a:r>
              <a:rPr lang="en-US" sz="3000" b="1" dirty="0">
                <a:solidFill>
                  <a:schemeClr val="lt1"/>
                </a:solidFill>
              </a:rPr>
              <a:t> </a:t>
            </a:r>
            <a:r>
              <a:rPr lang="en-US" sz="3000" b="1" dirty="0" err="1">
                <a:solidFill>
                  <a:schemeClr val="lt1"/>
                </a:solidFill>
              </a:rPr>
              <a:t>présentées</a:t>
            </a:r>
            <a:r>
              <a:rPr lang="en-US" sz="3000" b="1" dirty="0">
                <a:solidFill>
                  <a:schemeClr val="lt1"/>
                </a:solidFill>
              </a:rPr>
              <a:t> et je les ai </a:t>
            </a:r>
            <a:r>
              <a:rPr lang="en-US" sz="3000" b="1" dirty="0" err="1">
                <a:solidFill>
                  <a:schemeClr val="lt1"/>
                </a:solidFill>
              </a:rPr>
              <a:t>incorporées</a:t>
            </a:r>
            <a:r>
              <a:rPr lang="en-US" sz="3000" b="1" dirty="0">
                <a:solidFill>
                  <a:schemeClr val="lt1"/>
                </a:solidFill>
              </a:rPr>
              <a:t> </a:t>
            </a:r>
            <a:r>
              <a:rPr lang="en-US" sz="3000" b="1" dirty="0" err="1">
                <a:solidFill>
                  <a:schemeClr val="lt1"/>
                </a:solidFill>
              </a:rPr>
              <a:t>lors</a:t>
            </a:r>
            <a:r>
              <a:rPr lang="en-US" sz="3000" b="1" dirty="0">
                <a:solidFill>
                  <a:schemeClr val="lt1"/>
                </a:solidFill>
              </a:rPr>
              <a:t> de </a:t>
            </a:r>
            <a:r>
              <a:rPr lang="en-US" sz="3000" b="1" dirty="0" err="1">
                <a:solidFill>
                  <a:schemeClr val="lt1"/>
                </a:solidFill>
              </a:rPr>
              <a:t>mes</a:t>
            </a:r>
            <a:r>
              <a:rPr lang="en-US" sz="3000" b="1" dirty="0">
                <a:solidFill>
                  <a:schemeClr val="lt1"/>
                </a:solidFill>
              </a:rPr>
              <a:t> temps de </a:t>
            </a:r>
            <a:r>
              <a:rPr lang="en-US" sz="3000" b="1" dirty="0" err="1">
                <a:solidFill>
                  <a:schemeClr val="lt1"/>
                </a:solidFill>
              </a:rPr>
              <a:t>dévotions</a:t>
            </a:r>
            <a:r>
              <a:rPr lang="en-US" sz="3000" b="1" dirty="0">
                <a:solidFill>
                  <a:schemeClr val="lt1"/>
                </a:solidFill>
              </a:rPr>
              <a:t>.  </a:t>
            </a:r>
            <a:r>
              <a:rPr lang="en-US" sz="3000" b="1" dirty="0" err="1">
                <a:solidFill>
                  <a:schemeClr val="lt1"/>
                </a:solidFill>
              </a:rPr>
              <a:t>J’ai</a:t>
            </a:r>
            <a:r>
              <a:rPr lang="en-US" sz="3000" b="1" dirty="0">
                <a:solidFill>
                  <a:schemeClr val="lt1"/>
                </a:solidFill>
              </a:rPr>
              <a:t> </a:t>
            </a:r>
            <a:r>
              <a:rPr lang="en-US" sz="3000" b="1" dirty="0" err="1">
                <a:solidFill>
                  <a:schemeClr val="lt1"/>
                </a:solidFill>
              </a:rPr>
              <a:t>partagé</a:t>
            </a:r>
            <a:r>
              <a:rPr lang="en-US" sz="3000" b="1" dirty="0">
                <a:solidFill>
                  <a:schemeClr val="lt1"/>
                </a:solidFill>
              </a:rPr>
              <a:t> la </a:t>
            </a:r>
            <a:r>
              <a:rPr lang="en-US" sz="3000" b="1" dirty="0" err="1">
                <a:solidFill>
                  <a:schemeClr val="lt1"/>
                </a:solidFill>
              </a:rPr>
              <a:t>liste</a:t>
            </a:r>
            <a:r>
              <a:rPr lang="en-US" sz="3000" b="1" dirty="0">
                <a:solidFill>
                  <a:schemeClr val="lt1"/>
                </a:solidFill>
              </a:rPr>
              <a:t> des richesses avec </a:t>
            </a:r>
            <a:r>
              <a:rPr lang="en-US" sz="3000" b="1" dirty="0" err="1">
                <a:solidFill>
                  <a:schemeClr val="lt1"/>
                </a:solidFill>
              </a:rPr>
              <a:t>mon</a:t>
            </a:r>
            <a:r>
              <a:rPr lang="en-US" sz="3000" b="1" dirty="0">
                <a:solidFill>
                  <a:schemeClr val="lt1"/>
                </a:solidFill>
              </a:rPr>
              <a:t> </a:t>
            </a:r>
            <a:r>
              <a:rPr lang="en-US" sz="3000" b="1" dirty="0" err="1">
                <a:solidFill>
                  <a:schemeClr val="lt1"/>
                </a:solidFill>
              </a:rPr>
              <a:t>groupe</a:t>
            </a:r>
            <a:r>
              <a:rPr lang="en-US" sz="3000" b="1" dirty="0">
                <a:solidFill>
                  <a:schemeClr val="lt1"/>
                </a:solidFill>
              </a:rPr>
              <a:t> </a:t>
            </a:r>
            <a:r>
              <a:rPr lang="en-US" sz="3000" b="1" dirty="0" err="1">
                <a:solidFill>
                  <a:schemeClr val="lt1"/>
                </a:solidFill>
              </a:rPr>
              <a:t>d’étude</a:t>
            </a:r>
            <a:r>
              <a:rPr lang="en-US" sz="3000" b="1" dirty="0">
                <a:solidFill>
                  <a:schemeClr val="lt1"/>
                </a:solidFill>
              </a:rPr>
              <a:t> </a:t>
            </a:r>
            <a:r>
              <a:rPr lang="en-US" sz="3000" b="1" dirty="0" err="1">
                <a:solidFill>
                  <a:schemeClr val="lt1"/>
                </a:solidFill>
              </a:rPr>
              <a:t>biblique</a:t>
            </a:r>
            <a:r>
              <a:rPr lang="en-US" sz="3000" b="1" dirty="0">
                <a:solidFill>
                  <a:schemeClr val="lt1"/>
                </a:solidFill>
              </a:rPr>
              <a:t> et nous </a:t>
            </a:r>
            <a:r>
              <a:rPr lang="en-US" sz="3000" b="1" dirty="0" err="1">
                <a:solidFill>
                  <a:schemeClr val="lt1"/>
                </a:solidFill>
              </a:rPr>
              <a:t>avons</a:t>
            </a:r>
            <a:r>
              <a:rPr lang="en-US" sz="3000" b="1" dirty="0">
                <a:solidFill>
                  <a:schemeClr val="lt1"/>
                </a:solidFill>
              </a:rPr>
              <a:t> passé du temps de </a:t>
            </a:r>
            <a:r>
              <a:rPr lang="en-US" sz="3000" b="1" dirty="0" err="1">
                <a:solidFill>
                  <a:schemeClr val="lt1"/>
                </a:solidFill>
              </a:rPr>
              <a:t>réflexion</a:t>
            </a:r>
            <a:r>
              <a:rPr lang="en-US" sz="3000" b="1" dirty="0">
                <a:solidFill>
                  <a:schemeClr val="lt1"/>
                </a:solidFill>
              </a:rPr>
              <a:t> à </a:t>
            </a:r>
            <a:r>
              <a:rPr lang="en-US" sz="3000" b="1" dirty="0" err="1">
                <a:solidFill>
                  <a:schemeClr val="lt1"/>
                </a:solidFill>
              </a:rPr>
              <a:t>chaque</a:t>
            </a:r>
            <a:r>
              <a:rPr lang="en-US" sz="3000" b="1" dirty="0">
                <a:solidFill>
                  <a:schemeClr val="lt1"/>
                </a:solidFill>
              </a:rPr>
              <a:t> </a:t>
            </a:r>
            <a:r>
              <a:rPr lang="en-US" sz="3000" b="1" dirty="0" err="1">
                <a:solidFill>
                  <a:schemeClr val="lt1"/>
                </a:solidFill>
              </a:rPr>
              <a:t>semaine</a:t>
            </a:r>
            <a:r>
              <a:rPr lang="en-US" sz="3000" b="1" dirty="0">
                <a:solidFill>
                  <a:schemeClr val="lt1"/>
                </a:solidFill>
              </a:rPr>
              <a:t> sur </a:t>
            </a:r>
            <a:r>
              <a:rPr lang="en-US" sz="3000" b="1" dirty="0" err="1">
                <a:solidFill>
                  <a:schemeClr val="lt1"/>
                </a:solidFill>
              </a:rPr>
              <a:t>chacune</a:t>
            </a:r>
            <a:r>
              <a:rPr lang="en-US" sz="3000" b="1" dirty="0">
                <a:solidFill>
                  <a:schemeClr val="lt1"/>
                </a:solidFill>
              </a:rPr>
              <a:t> de </a:t>
            </a:r>
            <a:r>
              <a:rPr lang="en-US" sz="3000" b="1" dirty="0" err="1">
                <a:solidFill>
                  <a:schemeClr val="lt1"/>
                </a:solidFill>
              </a:rPr>
              <a:t>ses</a:t>
            </a:r>
            <a:r>
              <a:rPr lang="en-US" sz="3000" b="1" dirty="0">
                <a:solidFill>
                  <a:schemeClr val="lt1"/>
                </a:solidFill>
              </a:rPr>
              <a:t> </a:t>
            </a:r>
            <a:r>
              <a:rPr lang="en-US" sz="3000" b="1" dirty="0" err="1">
                <a:solidFill>
                  <a:schemeClr val="lt1"/>
                </a:solidFill>
              </a:rPr>
              <a:t>vérités</a:t>
            </a:r>
            <a:r>
              <a:rPr lang="en-US" sz="3000" b="1" dirty="0">
                <a:solidFill>
                  <a:schemeClr val="lt1"/>
                </a:solidFill>
              </a:rPr>
              <a:t>.  Je </a:t>
            </a:r>
            <a:r>
              <a:rPr lang="en-US" sz="3000" b="1" dirty="0" err="1">
                <a:solidFill>
                  <a:schemeClr val="lt1"/>
                </a:solidFill>
              </a:rPr>
              <a:t>recommande</a:t>
            </a:r>
            <a:r>
              <a:rPr lang="en-US" sz="3000" b="1" dirty="0">
                <a:solidFill>
                  <a:schemeClr val="lt1"/>
                </a:solidFill>
              </a:rPr>
              <a:t> </a:t>
            </a:r>
            <a:r>
              <a:rPr lang="en-US" sz="3000" b="1" dirty="0" err="1">
                <a:solidFill>
                  <a:schemeClr val="lt1"/>
                </a:solidFill>
              </a:rPr>
              <a:t>cette</a:t>
            </a:r>
            <a:r>
              <a:rPr lang="en-US" sz="3000" b="1" dirty="0">
                <a:solidFill>
                  <a:schemeClr val="lt1"/>
                </a:solidFill>
              </a:rPr>
              <a:t> étude à </a:t>
            </a:r>
            <a:r>
              <a:rPr lang="en-US" sz="3000" b="1" dirty="0" err="1">
                <a:solidFill>
                  <a:schemeClr val="lt1"/>
                </a:solidFill>
              </a:rPr>
              <a:t>tous</a:t>
            </a:r>
            <a:r>
              <a:rPr lang="en-US" sz="3000" b="1" dirty="0">
                <a:solidFill>
                  <a:schemeClr val="lt1"/>
                </a:solidFill>
              </a:rPr>
              <a:t> </a:t>
            </a:r>
            <a:r>
              <a:rPr lang="en-US" sz="3000" b="1" dirty="0" err="1">
                <a:solidFill>
                  <a:schemeClr val="lt1"/>
                </a:solidFill>
              </a:rPr>
              <a:t>ceux</a:t>
            </a:r>
            <a:r>
              <a:rPr lang="en-US" sz="3000" b="1" dirty="0">
                <a:solidFill>
                  <a:schemeClr val="lt1"/>
                </a:solidFill>
              </a:rPr>
              <a:t> qui </a:t>
            </a:r>
            <a:r>
              <a:rPr lang="en-US" sz="3000" b="1" dirty="0" err="1">
                <a:solidFill>
                  <a:schemeClr val="lt1"/>
                </a:solidFill>
              </a:rPr>
              <a:t>désirent</a:t>
            </a:r>
            <a:r>
              <a:rPr lang="en-US" sz="3000" b="1" dirty="0">
                <a:solidFill>
                  <a:schemeClr val="lt1"/>
                </a:solidFill>
              </a:rPr>
              <a:t> passer au prochain </a:t>
            </a:r>
            <a:r>
              <a:rPr lang="en-US" sz="3000" b="1" dirty="0" err="1">
                <a:solidFill>
                  <a:schemeClr val="lt1"/>
                </a:solidFill>
              </a:rPr>
              <a:t>niveau</a:t>
            </a:r>
            <a:r>
              <a:rPr lang="en-US" sz="3000" b="1" dirty="0">
                <a:solidFill>
                  <a:schemeClr val="lt1"/>
                </a:solidFill>
              </a:rPr>
              <a:t> de </a:t>
            </a:r>
            <a:r>
              <a:rPr lang="en-US" sz="3000" b="1" dirty="0" err="1">
                <a:solidFill>
                  <a:schemeClr val="lt1"/>
                </a:solidFill>
              </a:rPr>
              <a:t>maturité</a:t>
            </a:r>
            <a:r>
              <a:rPr lang="en-US" sz="3000" b="1" dirty="0">
                <a:solidFill>
                  <a:schemeClr val="lt1"/>
                </a:solidFill>
              </a:rPr>
              <a:t> </a:t>
            </a:r>
            <a:r>
              <a:rPr lang="en-US" sz="3000" b="1" dirty="0" err="1">
                <a:solidFill>
                  <a:schemeClr val="lt1"/>
                </a:solidFill>
              </a:rPr>
              <a:t>en</a:t>
            </a:r>
            <a:r>
              <a:rPr lang="en-US" sz="3000" b="1" dirty="0">
                <a:solidFill>
                  <a:schemeClr val="lt1"/>
                </a:solidFill>
              </a:rPr>
              <a:t> Christ.”</a:t>
            </a:r>
            <a:r>
              <a:rPr lang="en-US" sz="3200" b="1" dirty="0">
                <a:solidFill>
                  <a:schemeClr val="lt1"/>
                </a:solidFill>
              </a:rPr>
              <a:t/>
            </a:r>
            <a:br>
              <a:rPr lang="en-US" sz="3200" b="1" dirty="0">
                <a:solidFill>
                  <a:schemeClr val="lt1"/>
                </a:solidFill>
              </a:rPr>
            </a:br>
            <a:r>
              <a:rPr lang="en-US" sz="3200" dirty="0">
                <a:solidFill>
                  <a:schemeClr val="lt1"/>
                </a:solidFill>
              </a:rPr>
              <a:t>Dr. Gene Swanstrom</a:t>
            </a:r>
            <a:br>
              <a:rPr lang="en-US" sz="3200" dirty="0">
                <a:solidFill>
                  <a:schemeClr val="lt1"/>
                </a:solidFill>
              </a:rPr>
            </a:br>
            <a:r>
              <a:rPr lang="en-US" sz="3200" dirty="0">
                <a:solidFill>
                  <a:schemeClr val="lt1"/>
                </a:solidFill>
              </a:rPr>
              <a:t>Trinity Evangelical Divinity School</a:t>
            </a:r>
            <a:r>
              <a:rPr lang="en-US" sz="3200" dirty="0">
                <a:solidFill>
                  <a:schemeClr val="dk2"/>
                </a:solidFill>
              </a:rPr>
              <a:t/>
            </a:r>
            <a:br>
              <a:rPr lang="en-US" sz="3200" dirty="0">
                <a:solidFill>
                  <a:schemeClr val="dk2"/>
                </a:solidFill>
              </a:rPr>
            </a:br>
            <a:r>
              <a:rPr lang="en-US" sz="3200" dirty="0">
                <a:solidFill>
                  <a:schemeClr val="dk2"/>
                </a:solidFill>
              </a:rPr>
              <a:t> </a:t>
            </a:r>
            <a:br>
              <a:rPr lang="en-US" sz="3200" dirty="0">
                <a:solidFill>
                  <a:schemeClr val="dk2"/>
                </a:solidFill>
              </a:rPr>
            </a:br>
            <a:endParaRPr sz="3200" dirty="0">
              <a:solidFill>
                <a:schemeClr val="dk2"/>
              </a:solidFill>
            </a:endParaRPr>
          </a:p>
        </p:txBody>
      </p:sp>
    </p:spTree>
  </p:cSld>
  <p:clrMapOvr>
    <a:masterClrMapping/>
  </p:clrMapOvr>
</p:sld>
</file>

<file path=ppt/slides/slide34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5785"/>
        <p:cNvGrpSpPr/>
        <p:nvPr/>
      </p:nvGrpSpPr>
      <p:grpSpPr>
        <a:xfrm>
          <a:off x="0" y="0"/>
          <a:ext cx="0" cy="0"/>
          <a:chOff x="0" y="0"/>
          <a:chExt cx="0" cy="0"/>
        </a:xfrm>
      </p:grpSpPr>
      <p:sp>
        <p:nvSpPr>
          <p:cNvPr id="5786" name="Google Shape;5786;p334"/>
          <p:cNvSpPr txBox="1">
            <a:spLocks noGrp="1"/>
          </p:cNvSpPr>
          <p:nvPr>
            <p:ph type="title"/>
          </p:nvPr>
        </p:nvSpPr>
        <p:spPr>
          <a:xfrm>
            <a:off x="385192" y="2924944"/>
            <a:ext cx="8363272"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2800" b="1" dirty="0">
                <a:solidFill>
                  <a:schemeClr val="lt1"/>
                </a:solidFill>
              </a:rPr>
              <a:t>“Avant </a:t>
            </a:r>
            <a:r>
              <a:rPr lang="en-US" sz="2800" b="1" dirty="0" err="1">
                <a:solidFill>
                  <a:schemeClr val="lt1"/>
                </a:solidFill>
              </a:rPr>
              <a:t>d’avoir</a:t>
            </a:r>
            <a:r>
              <a:rPr lang="en-US" sz="2800" b="1" dirty="0">
                <a:solidFill>
                  <a:schemeClr val="lt1"/>
                </a:solidFill>
              </a:rPr>
              <a:t> pris la </a:t>
            </a:r>
            <a:r>
              <a:rPr lang="en-US" sz="2800" b="1" dirty="0" err="1">
                <a:solidFill>
                  <a:schemeClr val="lt1"/>
                </a:solidFill>
              </a:rPr>
              <a:t>classe</a:t>
            </a:r>
            <a:r>
              <a:rPr lang="en-US" sz="2800" b="1" dirty="0">
                <a:solidFill>
                  <a:schemeClr val="lt1"/>
                </a:solidFill>
              </a:rPr>
              <a:t> </a:t>
            </a:r>
            <a:r>
              <a:rPr lang="en-US" sz="2800" b="1" dirty="0" err="1">
                <a:solidFill>
                  <a:schemeClr val="lt1"/>
                </a:solidFill>
              </a:rPr>
              <a:t>offerte</a:t>
            </a:r>
            <a:r>
              <a:rPr lang="en-US" sz="2800" b="1" dirty="0">
                <a:solidFill>
                  <a:schemeClr val="lt1"/>
                </a:solidFill>
              </a:rPr>
              <a:t> par John à MTI, je ne </a:t>
            </a:r>
            <a:r>
              <a:rPr lang="en-US" sz="2800" b="1" dirty="0" err="1">
                <a:solidFill>
                  <a:schemeClr val="lt1"/>
                </a:solidFill>
              </a:rPr>
              <a:t>connaissais</a:t>
            </a:r>
            <a:r>
              <a:rPr lang="en-US" sz="2800" b="1" dirty="0">
                <a:solidFill>
                  <a:schemeClr val="lt1"/>
                </a:solidFill>
              </a:rPr>
              <a:t> </a:t>
            </a:r>
            <a:r>
              <a:rPr lang="en-US" sz="2800" b="1" dirty="0" err="1">
                <a:solidFill>
                  <a:schemeClr val="lt1"/>
                </a:solidFill>
              </a:rPr>
              <a:t>rien</a:t>
            </a:r>
            <a:r>
              <a:rPr lang="en-US" sz="2800" b="1" dirty="0">
                <a:solidFill>
                  <a:schemeClr val="lt1"/>
                </a:solidFill>
              </a:rPr>
              <a:t> des richesses de la grâce </a:t>
            </a:r>
            <a:r>
              <a:rPr lang="en-US" sz="2800" b="1" dirty="0" err="1">
                <a:solidFill>
                  <a:schemeClr val="lt1"/>
                </a:solidFill>
              </a:rPr>
              <a:t>même</a:t>
            </a:r>
            <a:r>
              <a:rPr lang="en-US" sz="2800" b="1" dirty="0">
                <a:solidFill>
                  <a:schemeClr val="lt1"/>
                </a:solidFill>
              </a:rPr>
              <a:t> </a:t>
            </a:r>
            <a:r>
              <a:rPr lang="en-US" sz="2800" b="1" dirty="0" err="1">
                <a:solidFill>
                  <a:schemeClr val="lt1"/>
                </a:solidFill>
              </a:rPr>
              <a:t>si</a:t>
            </a:r>
            <a:r>
              <a:rPr lang="en-US" sz="2800" b="1" dirty="0">
                <a:solidFill>
                  <a:schemeClr val="lt1"/>
                </a:solidFill>
              </a:rPr>
              <a:t> je suis un </a:t>
            </a:r>
            <a:r>
              <a:rPr lang="en-US" sz="2800" b="1" dirty="0" err="1">
                <a:solidFill>
                  <a:schemeClr val="lt1"/>
                </a:solidFill>
              </a:rPr>
              <a:t>séminariste</a:t>
            </a:r>
            <a:r>
              <a:rPr lang="en-US" sz="2800" b="1" dirty="0">
                <a:solidFill>
                  <a:schemeClr val="lt1"/>
                </a:solidFill>
              </a:rPr>
              <a:t> et Pasteur </a:t>
            </a:r>
            <a:r>
              <a:rPr lang="en-US" sz="2800" b="1" dirty="0" err="1">
                <a:solidFill>
                  <a:schemeClr val="lt1"/>
                </a:solidFill>
              </a:rPr>
              <a:t>depuis</a:t>
            </a:r>
            <a:r>
              <a:rPr lang="en-US" sz="2800" b="1" dirty="0">
                <a:solidFill>
                  <a:schemeClr val="lt1"/>
                </a:solidFill>
              </a:rPr>
              <a:t> 10 ans.  </a:t>
            </a:r>
            <a:r>
              <a:rPr lang="en-US" sz="2800" b="1" dirty="0" err="1">
                <a:solidFill>
                  <a:schemeClr val="lt1"/>
                </a:solidFill>
              </a:rPr>
              <a:t>Maintenant</a:t>
            </a:r>
            <a:r>
              <a:rPr lang="en-US" sz="2800" b="1" dirty="0">
                <a:solidFill>
                  <a:schemeClr val="lt1"/>
                </a:solidFill>
              </a:rPr>
              <a:t>, je suis </a:t>
            </a:r>
            <a:r>
              <a:rPr lang="en-US" sz="2800" b="1" dirty="0" err="1">
                <a:solidFill>
                  <a:schemeClr val="lt1"/>
                </a:solidFill>
              </a:rPr>
              <a:t>excité</a:t>
            </a:r>
            <a:r>
              <a:rPr lang="en-US" sz="2800" b="1" dirty="0">
                <a:solidFill>
                  <a:schemeClr val="lt1"/>
                </a:solidFill>
              </a:rPr>
              <a:t> à </a:t>
            </a:r>
            <a:r>
              <a:rPr lang="en-US" sz="2800" b="1" dirty="0" err="1">
                <a:solidFill>
                  <a:schemeClr val="lt1"/>
                </a:solidFill>
              </a:rPr>
              <a:t>propos</a:t>
            </a:r>
            <a:r>
              <a:rPr lang="en-US" sz="2800" b="1" dirty="0">
                <a:solidFill>
                  <a:schemeClr val="lt1"/>
                </a:solidFill>
              </a:rPr>
              <a:t> de la grâce de Dieu </a:t>
            </a:r>
            <a:r>
              <a:rPr lang="en-US" sz="2800" b="1" dirty="0" err="1">
                <a:solidFill>
                  <a:schemeClr val="lt1"/>
                </a:solidFill>
              </a:rPr>
              <a:t>en</a:t>
            </a:r>
            <a:r>
              <a:rPr lang="en-US" sz="2800" b="1" dirty="0">
                <a:solidFill>
                  <a:schemeClr val="lt1"/>
                </a:solidFill>
              </a:rPr>
              <a:t> Christ.  Vue que </a:t>
            </a:r>
            <a:r>
              <a:rPr lang="en-US" sz="2800" b="1" dirty="0" err="1">
                <a:solidFill>
                  <a:schemeClr val="lt1"/>
                </a:solidFill>
              </a:rPr>
              <a:t>l’église</a:t>
            </a:r>
            <a:r>
              <a:rPr lang="en-US" sz="2800" b="1" dirty="0">
                <a:solidFill>
                  <a:schemeClr val="lt1"/>
                </a:solidFill>
              </a:rPr>
              <a:t> </a:t>
            </a:r>
            <a:r>
              <a:rPr lang="en-US" sz="2800" b="1" dirty="0" err="1">
                <a:solidFill>
                  <a:schemeClr val="lt1"/>
                </a:solidFill>
              </a:rPr>
              <a:t>coréenne</a:t>
            </a:r>
            <a:r>
              <a:rPr lang="en-US" sz="2800" b="1" dirty="0">
                <a:solidFill>
                  <a:schemeClr val="lt1"/>
                </a:solidFill>
              </a:rPr>
              <a:t> ne </a:t>
            </a:r>
            <a:r>
              <a:rPr lang="en-US" sz="2800" b="1" dirty="0" err="1">
                <a:solidFill>
                  <a:schemeClr val="lt1"/>
                </a:solidFill>
              </a:rPr>
              <a:t>prêche</a:t>
            </a:r>
            <a:r>
              <a:rPr lang="en-US" sz="2800" b="1" dirty="0">
                <a:solidFill>
                  <a:schemeClr val="lt1"/>
                </a:solidFill>
              </a:rPr>
              <a:t> </a:t>
            </a:r>
            <a:r>
              <a:rPr lang="en-US" sz="2800" b="1" dirty="0" err="1">
                <a:solidFill>
                  <a:schemeClr val="lt1"/>
                </a:solidFill>
              </a:rPr>
              <a:t>habituellement</a:t>
            </a:r>
            <a:r>
              <a:rPr lang="en-US" sz="2800" b="1" dirty="0">
                <a:solidFill>
                  <a:schemeClr val="lt1"/>
                </a:solidFill>
              </a:rPr>
              <a:t> pas les richesses de la grâce, </a:t>
            </a:r>
            <a:r>
              <a:rPr lang="en-US" sz="2800" b="1" dirty="0" err="1">
                <a:solidFill>
                  <a:schemeClr val="lt1"/>
                </a:solidFill>
              </a:rPr>
              <a:t>ses</a:t>
            </a:r>
            <a:r>
              <a:rPr lang="en-US" sz="2800" b="1" dirty="0">
                <a:solidFill>
                  <a:schemeClr val="lt1"/>
                </a:solidFill>
              </a:rPr>
              <a:t> </a:t>
            </a:r>
            <a:r>
              <a:rPr lang="en-US" sz="2800" b="1" dirty="0" err="1">
                <a:solidFill>
                  <a:schemeClr val="lt1"/>
                </a:solidFill>
              </a:rPr>
              <a:t>membres</a:t>
            </a:r>
            <a:r>
              <a:rPr lang="en-US" sz="2800" b="1" dirty="0">
                <a:solidFill>
                  <a:schemeClr val="lt1"/>
                </a:solidFill>
              </a:rPr>
              <a:t> </a:t>
            </a:r>
            <a:r>
              <a:rPr lang="en-US" sz="2800" b="1" dirty="0" err="1">
                <a:solidFill>
                  <a:schemeClr val="lt1"/>
                </a:solidFill>
              </a:rPr>
              <a:t>sont</a:t>
            </a:r>
            <a:r>
              <a:rPr lang="en-US" sz="2800" b="1" dirty="0">
                <a:solidFill>
                  <a:schemeClr val="lt1"/>
                </a:solidFill>
              </a:rPr>
              <a:t> </a:t>
            </a:r>
            <a:r>
              <a:rPr lang="en-US" sz="2800" b="1" dirty="0" err="1">
                <a:solidFill>
                  <a:schemeClr val="lt1"/>
                </a:solidFill>
              </a:rPr>
              <a:t>souvent</a:t>
            </a:r>
            <a:r>
              <a:rPr lang="en-US" sz="2800" b="1" dirty="0">
                <a:solidFill>
                  <a:schemeClr val="lt1"/>
                </a:solidFill>
              </a:rPr>
              <a:t> </a:t>
            </a:r>
            <a:r>
              <a:rPr lang="en-US" sz="2800" b="1" dirty="0" err="1">
                <a:solidFill>
                  <a:schemeClr val="lt1"/>
                </a:solidFill>
              </a:rPr>
              <a:t>faibles</a:t>
            </a:r>
            <a:r>
              <a:rPr lang="en-US" sz="2800" b="1" dirty="0">
                <a:solidFill>
                  <a:schemeClr val="lt1"/>
                </a:solidFill>
              </a:rPr>
              <a:t> et religieux.  </a:t>
            </a:r>
            <a:r>
              <a:rPr lang="en-US" sz="2800" b="1" dirty="0" err="1">
                <a:solidFill>
                  <a:schemeClr val="lt1"/>
                </a:solidFill>
              </a:rPr>
              <a:t>Lorsque</a:t>
            </a:r>
            <a:r>
              <a:rPr lang="en-US" sz="2800" b="1" dirty="0">
                <a:solidFill>
                  <a:schemeClr val="lt1"/>
                </a:solidFill>
              </a:rPr>
              <a:t> </a:t>
            </a:r>
            <a:r>
              <a:rPr lang="en-US" sz="2800" b="1" dirty="0" err="1">
                <a:solidFill>
                  <a:schemeClr val="lt1"/>
                </a:solidFill>
              </a:rPr>
              <a:t>j’apporte</a:t>
            </a:r>
            <a:r>
              <a:rPr lang="en-US" sz="2800" b="1" dirty="0">
                <a:solidFill>
                  <a:schemeClr val="lt1"/>
                </a:solidFill>
              </a:rPr>
              <a:t> un sermon, le </a:t>
            </a:r>
            <a:r>
              <a:rPr lang="en-US" sz="2800" b="1" dirty="0" err="1">
                <a:solidFill>
                  <a:schemeClr val="lt1"/>
                </a:solidFill>
              </a:rPr>
              <a:t>peuple</a:t>
            </a:r>
            <a:r>
              <a:rPr lang="en-US" sz="2800" b="1" dirty="0">
                <a:solidFill>
                  <a:schemeClr val="lt1"/>
                </a:solidFill>
              </a:rPr>
              <a:t> de Dieu </a:t>
            </a:r>
            <a:r>
              <a:rPr lang="en-US" sz="2800" b="1" dirty="0" err="1">
                <a:solidFill>
                  <a:schemeClr val="lt1"/>
                </a:solidFill>
              </a:rPr>
              <a:t>est</a:t>
            </a:r>
            <a:r>
              <a:rPr lang="en-US" sz="2800" b="1" dirty="0">
                <a:solidFill>
                  <a:schemeClr val="lt1"/>
                </a:solidFill>
              </a:rPr>
              <a:t> surprise par </a:t>
            </a:r>
            <a:r>
              <a:rPr lang="en-US" sz="2800" b="1" dirty="0" err="1">
                <a:solidFill>
                  <a:schemeClr val="lt1"/>
                </a:solidFill>
              </a:rPr>
              <a:t>sa</a:t>
            </a:r>
            <a:r>
              <a:rPr lang="en-US" sz="2800" b="1" dirty="0">
                <a:solidFill>
                  <a:schemeClr val="lt1"/>
                </a:solidFill>
              </a:rPr>
              <a:t> grâce </a:t>
            </a:r>
            <a:r>
              <a:rPr lang="en-US" sz="2800" b="1" dirty="0" err="1">
                <a:solidFill>
                  <a:schemeClr val="lt1"/>
                </a:solidFill>
              </a:rPr>
              <a:t>merveilleuse</a:t>
            </a:r>
            <a:r>
              <a:rPr lang="en-US" sz="2800" b="1" dirty="0">
                <a:solidFill>
                  <a:schemeClr val="lt1"/>
                </a:solidFill>
              </a:rPr>
              <a:t> et </a:t>
            </a:r>
            <a:r>
              <a:rPr lang="en-US" sz="2800" b="1" dirty="0" err="1">
                <a:solidFill>
                  <a:schemeClr val="lt1"/>
                </a:solidFill>
              </a:rPr>
              <a:t>l’amour</a:t>
            </a:r>
            <a:r>
              <a:rPr lang="en-US" sz="2800" b="1" dirty="0">
                <a:solidFill>
                  <a:schemeClr val="lt1"/>
                </a:solidFill>
              </a:rPr>
              <a:t> </a:t>
            </a:r>
            <a:r>
              <a:rPr lang="en-US" sz="2800" b="1" dirty="0" err="1">
                <a:solidFill>
                  <a:schemeClr val="lt1"/>
                </a:solidFill>
              </a:rPr>
              <a:t>infini</a:t>
            </a:r>
            <a:r>
              <a:rPr lang="en-US" sz="2800" b="1" dirty="0">
                <a:solidFill>
                  <a:schemeClr val="lt1"/>
                </a:solidFill>
              </a:rPr>
              <a:t> de </a:t>
            </a:r>
            <a:r>
              <a:rPr lang="en-US" sz="2800" b="1" dirty="0" err="1">
                <a:solidFill>
                  <a:schemeClr val="lt1"/>
                </a:solidFill>
              </a:rPr>
              <a:t>Jésus</a:t>
            </a:r>
            <a:r>
              <a:rPr lang="en-US" sz="2800" b="1" dirty="0">
                <a:solidFill>
                  <a:schemeClr val="lt1"/>
                </a:solidFill>
              </a:rPr>
              <a:t>.  </a:t>
            </a:r>
            <a:r>
              <a:rPr lang="en-US" sz="2800" dirty="0">
                <a:solidFill>
                  <a:schemeClr val="lt1"/>
                </a:solidFill>
              </a:rPr>
              <a:t/>
            </a:r>
            <a:br>
              <a:rPr lang="en-US" sz="2800" dirty="0">
                <a:solidFill>
                  <a:schemeClr val="lt1"/>
                </a:solidFill>
              </a:rPr>
            </a:br>
            <a:r>
              <a:rPr lang="en-US" sz="1000" dirty="0">
                <a:solidFill>
                  <a:schemeClr val="lt1"/>
                </a:solidFill>
              </a:rPr>
              <a:t> </a:t>
            </a:r>
            <a:r>
              <a:rPr lang="en-US" sz="3200" dirty="0">
                <a:solidFill>
                  <a:schemeClr val="lt1"/>
                </a:solidFill>
              </a:rPr>
              <a:t/>
            </a:r>
            <a:br>
              <a:rPr lang="en-US" sz="3200" dirty="0">
                <a:solidFill>
                  <a:schemeClr val="lt1"/>
                </a:solidFill>
              </a:rPr>
            </a:br>
            <a:r>
              <a:rPr lang="en-US" sz="3200" dirty="0">
                <a:solidFill>
                  <a:schemeClr val="lt1"/>
                </a:solidFill>
              </a:rPr>
              <a:t>Pastor </a:t>
            </a:r>
            <a:r>
              <a:rPr lang="en-US" sz="3200" dirty="0" err="1">
                <a:solidFill>
                  <a:schemeClr val="lt1"/>
                </a:solidFill>
              </a:rPr>
              <a:t>Jin</a:t>
            </a:r>
            <a:r>
              <a:rPr lang="en-US" sz="3200" dirty="0">
                <a:solidFill>
                  <a:schemeClr val="lt1"/>
                </a:solidFill>
              </a:rPr>
              <a:t> Woo Lee, MTI, </a:t>
            </a:r>
            <a:br>
              <a:rPr lang="en-US" sz="3200" dirty="0">
                <a:solidFill>
                  <a:schemeClr val="lt1"/>
                </a:solidFill>
              </a:rPr>
            </a:br>
            <a:r>
              <a:rPr lang="en-US" sz="3200" dirty="0">
                <a:solidFill>
                  <a:schemeClr val="lt1"/>
                </a:solidFill>
              </a:rPr>
              <a:t>now a missionary with AIM in Africa</a:t>
            </a:r>
            <a:endParaRPr sz="3600" dirty="0">
              <a:solidFill>
                <a:schemeClr val="lt1"/>
              </a:solidFill>
            </a:endParaRPr>
          </a:p>
        </p:txBody>
      </p:sp>
    </p:spTree>
  </p:cSld>
  <p:clrMapOvr>
    <a:masterClrMapping/>
  </p:clrMapOvr>
</p:sld>
</file>

<file path=ppt/slides/slide34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5790"/>
        <p:cNvGrpSpPr/>
        <p:nvPr/>
      </p:nvGrpSpPr>
      <p:grpSpPr>
        <a:xfrm>
          <a:off x="0" y="0"/>
          <a:ext cx="0" cy="0"/>
          <a:chOff x="0" y="0"/>
          <a:chExt cx="0" cy="0"/>
        </a:xfrm>
      </p:grpSpPr>
      <p:sp>
        <p:nvSpPr>
          <p:cNvPr id="5791" name="Google Shape;5791;p335"/>
          <p:cNvSpPr txBox="1">
            <a:spLocks noGrp="1"/>
          </p:cNvSpPr>
          <p:nvPr>
            <p:ph type="title"/>
          </p:nvPr>
        </p:nvSpPr>
        <p:spPr>
          <a:xfrm>
            <a:off x="385192" y="2924944"/>
            <a:ext cx="8363272"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2800" b="1" dirty="0">
                <a:solidFill>
                  <a:schemeClr val="lt1"/>
                </a:solidFill>
              </a:rPr>
              <a:t>“</a:t>
            </a:r>
            <a:r>
              <a:rPr lang="en-CA" sz="2800" b="1" dirty="0" err="1">
                <a:solidFill>
                  <a:schemeClr val="lt1"/>
                </a:solidFill>
              </a:rPr>
              <a:t>J’apprécie</a:t>
            </a:r>
            <a:r>
              <a:rPr lang="en-CA" sz="2800" b="1" dirty="0">
                <a:solidFill>
                  <a:schemeClr val="lt1"/>
                </a:solidFill>
              </a:rPr>
              <a:t> les </a:t>
            </a:r>
            <a:r>
              <a:rPr lang="en-CA" sz="2800" b="1" dirty="0" err="1">
                <a:solidFill>
                  <a:schemeClr val="lt1"/>
                </a:solidFill>
              </a:rPr>
              <a:t>diagrammes</a:t>
            </a:r>
            <a:r>
              <a:rPr lang="en-CA" sz="2800" b="1" dirty="0">
                <a:solidFill>
                  <a:schemeClr val="lt1"/>
                </a:solidFill>
              </a:rPr>
              <a:t> PPT de John </a:t>
            </a:r>
            <a:r>
              <a:rPr lang="en-CA" sz="2800" b="1" dirty="0" err="1">
                <a:solidFill>
                  <a:schemeClr val="lt1"/>
                </a:solidFill>
              </a:rPr>
              <a:t>présentant</a:t>
            </a:r>
            <a:r>
              <a:rPr lang="en-CA" sz="2800" b="1" dirty="0">
                <a:solidFill>
                  <a:schemeClr val="lt1"/>
                </a:solidFill>
              </a:rPr>
              <a:t> les </a:t>
            </a:r>
            <a:r>
              <a:rPr lang="en-CA" sz="2800" b="1" dirty="0" err="1">
                <a:solidFill>
                  <a:schemeClr val="lt1"/>
                </a:solidFill>
              </a:rPr>
              <a:t>nombreuses</a:t>
            </a:r>
            <a:r>
              <a:rPr lang="en-CA" sz="2800" b="1" dirty="0">
                <a:solidFill>
                  <a:schemeClr val="lt1"/>
                </a:solidFill>
              </a:rPr>
              <a:t> richesses de la grâce de Dieu </a:t>
            </a:r>
            <a:r>
              <a:rPr lang="en-CA" sz="2800" b="1" dirty="0" err="1">
                <a:solidFill>
                  <a:schemeClr val="lt1"/>
                </a:solidFill>
              </a:rPr>
              <a:t>en</a:t>
            </a:r>
            <a:r>
              <a:rPr lang="en-CA" sz="2800" b="1" dirty="0">
                <a:solidFill>
                  <a:schemeClr val="lt1"/>
                </a:solidFill>
              </a:rPr>
              <a:t> Christ.  </a:t>
            </a:r>
            <a:r>
              <a:rPr lang="en-CA" sz="2800" b="1" dirty="0" err="1">
                <a:solidFill>
                  <a:schemeClr val="lt1"/>
                </a:solidFill>
              </a:rPr>
              <a:t>C’est</a:t>
            </a:r>
            <a:r>
              <a:rPr lang="en-CA" sz="2800" b="1" dirty="0">
                <a:solidFill>
                  <a:schemeClr val="lt1"/>
                </a:solidFill>
              </a:rPr>
              <a:t> un très bon </a:t>
            </a:r>
            <a:r>
              <a:rPr lang="en-CA" sz="2800" b="1" dirty="0" err="1">
                <a:solidFill>
                  <a:schemeClr val="lt1"/>
                </a:solidFill>
              </a:rPr>
              <a:t>moyen</a:t>
            </a:r>
            <a:r>
              <a:rPr lang="en-CA" sz="2800" b="1" dirty="0">
                <a:solidFill>
                  <a:schemeClr val="lt1"/>
                </a:solidFill>
              </a:rPr>
              <a:t> pour </a:t>
            </a:r>
            <a:r>
              <a:rPr lang="en-CA" sz="2800" b="1" dirty="0" err="1">
                <a:solidFill>
                  <a:schemeClr val="lt1"/>
                </a:solidFill>
              </a:rPr>
              <a:t>apprendre</a:t>
            </a:r>
            <a:r>
              <a:rPr lang="en-CA" sz="2800" b="1" dirty="0">
                <a:solidFill>
                  <a:schemeClr val="lt1"/>
                </a:solidFill>
              </a:rPr>
              <a:t> comment </a:t>
            </a:r>
            <a:r>
              <a:rPr lang="en-CA" sz="2800" b="1" dirty="0" err="1">
                <a:solidFill>
                  <a:schemeClr val="lt1"/>
                </a:solidFill>
              </a:rPr>
              <a:t>partager</a:t>
            </a:r>
            <a:r>
              <a:rPr lang="en-CA" sz="2800" b="1" dirty="0">
                <a:solidFill>
                  <a:schemeClr val="lt1"/>
                </a:solidFill>
              </a:rPr>
              <a:t> le message de </a:t>
            </a:r>
            <a:r>
              <a:rPr lang="en-CA" sz="2800" b="1" dirty="0" err="1">
                <a:solidFill>
                  <a:schemeClr val="lt1"/>
                </a:solidFill>
              </a:rPr>
              <a:t>l’évangile</a:t>
            </a:r>
            <a:r>
              <a:rPr lang="en-CA" sz="2800" b="1" dirty="0">
                <a:solidFill>
                  <a:schemeClr val="lt1"/>
                </a:solidFill>
              </a:rPr>
              <a:t> avec des questions, </a:t>
            </a:r>
            <a:r>
              <a:rPr lang="en-CA" sz="2800" b="1" dirty="0" err="1">
                <a:solidFill>
                  <a:schemeClr val="lt1"/>
                </a:solidFill>
              </a:rPr>
              <a:t>termes</a:t>
            </a:r>
            <a:r>
              <a:rPr lang="en-CA" sz="2800" b="1" dirty="0">
                <a:solidFill>
                  <a:schemeClr val="lt1"/>
                </a:solidFill>
              </a:rPr>
              <a:t> et illustrations simples.  Je </a:t>
            </a:r>
            <a:r>
              <a:rPr lang="en-CA" sz="2800" b="1" dirty="0" err="1">
                <a:solidFill>
                  <a:schemeClr val="lt1"/>
                </a:solidFill>
              </a:rPr>
              <a:t>crois</a:t>
            </a:r>
            <a:r>
              <a:rPr lang="en-CA" sz="2800" b="1" dirty="0">
                <a:solidFill>
                  <a:schemeClr val="lt1"/>
                </a:solidFill>
              </a:rPr>
              <a:t> que </a:t>
            </a:r>
            <a:r>
              <a:rPr lang="en-CA" sz="2800" b="1" dirty="0" err="1">
                <a:solidFill>
                  <a:schemeClr val="lt1"/>
                </a:solidFill>
              </a:rPr>
              <a:t>c’est</a:t>
            </a:r>
            <a:r>
              <a:rPr lang="en-CA" sz="2800" b="1" dirty="0">
                <a:solidFill>
                  <a:schemeClr val="lt1"/>
                </a:solidFill>
              </a:rPr>
              <a:t> </a:t>
            </a:r>
            <a:r>
              <a:rPr lang="en-CA" sz="2800" b="1" dirty="0" err="1">
                <a:solidFill>
                  <a:schemeClr val="lt1"/>
                </a:solidFill>
              </a:rPr>
              <a:t>ce</a:t>
            </a:r>
            <a:r>
              <a:rPr lang="en-CA" sz="2800" b="1" dirty="0">
                <a:solidFill>
                  <a:schemeClr val="lt1"/>
                </a:solidFill>
              </a:rPr>
              <a:t> </a:t>
            </a:r>
            <a:r>
              <a:rPr lang="en-CA" sz="2800" b="1" dirty="0" err="1">
                <a:solidFill>
                  <a:schemeClr val="lt1"/>
                </a:solidFill>
              </a:rPr>
              <a:t>dont</a:t>
            </a:r>
            <a:r>
              <a:rPr lang="en-CA" sz="2800" b="1" dirty="0">
                <a:solidFill>
                  <a:schemeClr val="lt1"/>
                </a:solidFill>
              </a:rPr>
              <a:t> les </a:t>
            </a:r>
            <a:r>
              <a:rPr lang="en-CA" sz="2800" b="1" dirty="0" err="1">
                <a:solidFill>
                  <a:schemeClr val="lt1"/>
                </a:solidFill>
              </a:rPr>
              <a:t>étudiants</a:t>
            </a:r>
            <a:r>
              <a:rPr lang="en-CA" sz="2800" b="1" dirty="0">
                <a:solidFill>
                  <a:schemeClr val="lt1"/>
                </a:solidFill>
              </a:rPr>
              <a:t> </a:t>
            </a:r>
            <a:r>
              <a:rPr lang="en-CA" sz="2800" b="1" dirty="0" err="1">
                <a:solidFill>
                  <a:schemeClr val="lt1"/>
                </a:solidFill>
              </a:rPr>
              <a:t>en</a:t>
            </a:r>
            <a:r>
              <a:rPr lang="en-CA" sz="2800" b="1" dirty="0">
                <a:solidFill>
                  <a:schemeClr val="lt1"/>
                </a:solidFill>
              </a:rPr>
              <a:t> mission </a:t>
            </a:r>
            <a:r>
              <a:rPr lang="en-CA" sz="2800" b="1" dirty="0" err="1">
                <a:solidFill>
                  <a:schemeClr val="lt1"/>
                </a:solidFill>
              </a:rPr>
              <a:t>ont</a:t>
            </a:r>
            <a:r>
              <a:rPr lang="en-CA" sz="2800" b="1" dirty="0">
                <a:solidFill>
                  <a:schemeClr val="lt1"/>
                </a:solidFill>
              </a:rPr>
              <a:t> </a:t>
            </a:r>
            <a:r>
              <a:rPr lang="en-CA" sz="2800" b="1" dirty="0" err="1">
                <a:solidFill>
                  <a:schemeClr val="lt1"/>
                </a:solidFill>
              </a:rPr>
              <a:t>besoin</a:t>
            </a:r>
            <a:r>
              <a:rPr lang="en-CA" sz="2800" b="1" dirty="0">
                <a:solidFill>
                  <a:schemeClr val="lt1"/>
                </a:solidFill>
              </a:rPr>
              <a:t>. Nous </a:t>
            </a:r>
            <a:r>
              <a:rPr lang="en-CA" sz="2800" b="1" dirty="0" err="1">
                <a:solidFill>
                  <a:schemeClr val="lt1"/>
                </a:solidFill>
              </a:rPr>
              <a:t>pouvons</a:t>
            </a:r>
            <a:r>
              <a:rPr lang="en-CA" sz="2800" b="1" dirty="0">
                <a:solidFill>
                  <a:schemeClr val="lt1"/>
                </a:solidFill>
              </a:rPr>
              <a:t> </a:t>
            </a:r>
            <a:r>
              <a:rPr lang="en-CA" sz="2800" b="1" dirty="0" err="1">
                <a:solidFill>
                  <a:schemeClr val="lt1"/>
                </a:solidFill>
              </a:rPr>
              <a:t>utiliser</a:t>
            </a:r>
            <a:r>
              <a:rPr lang="en-CA" sz="2800" b="1" dirty="0">
                <a:solidFill>
                  <a:schemeClr val="lt1"/>
                </a:solidFill>
              </a:rPr>
              <a:t> le PPT de John sur </a:t>
            </a:r>
            <a:r>
              <a:rPr lang="en-CA" sz="2800" b="1" dirty="0" err="1">
                <a:solidFill>
                  <a:schemeClr val="lt1"/>
                </a:solidFill>
              </a:rPr>
              <a:t>nos</a:t>
            </a:r>
            <a:r>
              <a:rPr lang="en-CA" sz="2800" b="1" dirty="0">
                <a:solidFill>
                  <a:schemeClr val="lt1"/>
                </a:solidFill>
              </a:rPr>
              <a:t> smart phones pour </a:t>
            </a:r>
            <a:r>
              <a:rPr lang="en-CA" sz="2800" b="1" dirty="0" err="1">
                <a:solidFill>
                  <a:schemeClr val="lt1"/>
                </a:solidFill>
              </a:rPr>
              <a:t>partager</a:t>
            </a:r>
            <a:r>
              <a:rPr lang="en-CA" sz="2800" b="1" dirty="0">
                <a:solidFill>
                  <a:schemeClr val="lt1"/>
                </a:solidFill>
              </a:rPr>
              <a:t> Christ de </a:t>
            </a:r>
            <a:r>
              <a:rPr lang="en-CA" sz="2800" b="1" dirty="0" err="1">
                <a:solidFill>
                  <a:schemeClr val="lt1"/>
                </a:solidFill>
              </a:rPr>
              <a:t>façon</a:t>
            </a:r>
            <a:r>
              <a:rPr lang="en-CA" sz="2800" b="1" dirty="0">
                <a:solidFill>
                  <a:schemeClr val="lt1"/>
                </a:solidFill>
              </a:rPr>
              <a:t> </a:t>
            </a:r>
            <a:r>
              <a:rPr lang="en-CA" sz="2800" b="1" dirty="0" err="1">
                <a:solidFill>
                  <a:schemeClr val="lt1"/>
                </a:solidFill>
              </a:rPr>
              <a:t>efficace</a:t>
            </a:r>
            <a:r>
              <a:rPr lang="en-CA" sz="2800" b="1" dirty="0">
                <a:solidFill>
                  <a:schemeClr val="lt1"/>
                </a:solidFill>
              </a:rPr>
              <a:t> dans </a:t>
            </a:r>
            <a:r>
              <a:rPr lang="en-CA" sz="2800" b="1" dirty="0" err="1">
                <a:solidFill>
                  <a:schemeClr val="lt1"/>
                </a:solidFill>
              </a:rPr>
              <a:t>n’importe</a:t>
            </a:r>
            <a:r>
              <a:rPr lang="en-CA" sz="2800" b="1" dirty="0">
                <a:solidFill>
                  <a:schemeClr val="lt1"/>
                </a:solidFill>
              </a:rPr>
              <a:t> quelle langue.</a:t>
            </a:r>
            <a:r>
              <a:rPr lang="en-US" sz="2800" b="1" dirty="0">
                <a:solidFill>
                  <a:schemeClr val="lt1"/>
                </a:solidFill>
              </a:rPr>
              <a:t>”</a:t>
            </a:r>
            <a:br>
              <a:rPr lang="en-US" sz="2800" b="1" dirty="0">
                <a:solidFill>
                  <a:schemeClr val="lt1"/>
                </a:solidFill>
              </a:rPr>
            </a:br>
            <a:r>
              <a:rPr lang="en-US" sz="2800" dirty="0">
                <a:solidFill>
                  <a:schemeClr val="lt1"/>
                </a:solidFill>
              </a:rPr>
              <a:t> </a:t>
            </a:r>
            <a:r>
              <a:rPr lang="en-US" sz="3200" dirty="0">
                <a:solidFill>
                  <a:schemeClr val="lt1"/>
                </a:solidFill>
              </a:rPr>
              <a:t/>
            </a:r>
            <a:br>
              <a:rPr lang="en-US" sz="3200" dirty="0">
                <a:solidFill>
                  <a:schemeClr val="lt1"/>
                </a:solidFill>
              </a:rPr>
            </a:br>
            <a:r>
              <a:rPr lang="en-US" sz="3200" dirty="0">
                <a:solidFill>
                  <a:schemeClr val="lt1"/>
                </a:solidFill>
              </a:rPr>
              <a:t>Pastor </a:t>
            </a:r>
            <a:r>
              <a:rPr lang="en-US" sz="3200" dirty="0" err="1">
                <a:solidFill>
                  <a:schemeClr val="lt1"/>
                </a:solidFill>
              </a:rPr>
              <a:t>Hakjin</a:t>
            </a:r>
            <a:r>
              <a:rPr lang="en-US" sz="3200" dirty="0">
                <a:solidFill>
                  <a:schemeClr val="lt1"/>
                </a:solidFill>
              </a:rPr>
              <a:t> Chun,</a:t>
            </a:r>
            <a:br>
              <a:rPr lang="en-US" sz="3200" dirty="0">
                <a:solidFill>
                  <a:schemeClr val="lt1"/>
                </a:solidFill>
              </a:rPr>
            </a:br>
            <a:r>
              <a:rPr lang="en-US" sz="3200" dirty="0">
                <a:solidFill>
                  <a:schemeClr val="lt1"/>
                </a:solidFill>
              </a:rPr>
              <a:t>former Director of SIM Korea</a:t>
            </a:r>
            <a:endParaRPr sz="3600" dirty="0">
              <a:solidFill>
                <a:schemeClr val="lt1"/>
              </a:solidFill>
            </a:endParaRPr>
          </a:p>
        </p:txBody>
      </p:sp>
    </p:spTree>
  </p:cSld>
  <p:clrMapOvr>
    <a:masterClrMapping/>
  </p:clrMapOvr>
</p:sld>
</file>

<file path=ppt/slides/slide34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5795"/>
        <p:cNvGrpSpPr/>
        <p:nvPr/>
      </p:nvGrpSpPr>
      <p:grpSpPr>
        <a:xfrm>
          <a:off x="0" y="0"/>
          <a:ext cx="0" cy="0"/>
          <a:chOff x="0" y="0"/>
          <a:chExt cx="0" cy="0"/>
        </a:xfrm>
      </p:grpSpPr>
      <p:sp>
        <p:nvSpPr>
          <p:cNvPr id="5796" name="Google Shape;5796;p336"/>
          <p:cNvSpPr txBox="1">
            <a:spLocks noGrp="1"/>
          </p:cNvSpPr>
          <p:nvPr>
            <p:ph type="title"/>
          </p:nvPr>
        </p:nvSpPr>
        <p:spPr>
          <a:xfrm>
            <a:off x="179512" y="2718048"/>
            <a:ext cx="864096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200" b="1" dirty="0" err="1">
                <a:solidFill>
                  <a:schemeClr val="lt1"/>
                </a:solidFill>
                <a:latin typeface="Calibri"/>
                <a:ea typeface="Calibri"/>
                <a:cs typeface="Calibri"/>
                <a:sym typeface="Calibri"/>
              </a:rPr>
              <a:t>Partagez</a:t>
            </a:r>
            <a:r>
              <a:rPr lang="en-US" sz="3200" b="1" dirty="0">
                <a:solidFill>
                  <a:schemeClr val="lt1"/>
                </a:solidFill>
                <a:latin typeface="Calibri"/>
                <a:ea typeface="Calibri"/>
                <a:cs typeface="Calibri"/>
                <a:sym typeface="Calibri"/>
              </a:rPr>
              <a:t> avec un </a:t>
            </a:r>
            <a:r>
              <a:rPr lang="en-US" sz="3200" b="1" dirty="0" err="1">
                <a:solidFill>
                  <a:schemeClr val="lt1"/>
                </a:solidFill>
                <a:latin typeface="Calibri"/>
                <a:ea typeface="Calibri"/>
                <a:cs typeface="Calibri"/>
                <a:sym typeface="Calibri"/>
              </a:rPr>
              <a:t>ami</a:t>
            </a:r>
            <a:r>
              <a:rPr lang="en-US" sz="3200" b="1" dirty="0">
                <a:solidFill>
                  <a:schemeClr val="lt1"/>
                </a:solidFill>
                <a:latin typeface="Calibri"/>
                <a:ea typeface="Calibri"/>
                <a:cs typeface="Calibri"/>
                <a:sym typeface="Calibri"/>
              </a:rPr>
              <a:t> </a:t>
            </a:r>
            <a:br>
              <a:rPr lang="en-US" sz="3200" b="1" dirty="0">
                <a:solidFill>
                  <a:schemeClr val="lt1"/>
                </a:solidFill>
                <a:latin typeface="Calibri"/>
                <a:ea typeface="Calibri"/>
                <a:cs typeface="Calibri"/>
                <a:sym typeface="Calibri"/>
              </a:rPr>
            </a:br>
            <a:r>
              <a:rPr lang="en-US" sz="1200" b="1" dirty="0">
                <a:solidFill>
                  <a:schemeClr val="lt1"/>
                </a:solidFill>
                <a:latin typeface="Calibri"/>
                <a:ea typeface="Calibri"/>
                <a:cs typeface="Calibri"/>
                <a:sym typeface="Calibri"/>
              </a:rPr>
              <a:t/>
            </a:r>
            <a:br>
              <a:rPr lang="en-US" sz="1200" b="1" dirty="0">
                <a:solidFill>
                  <a:schemeClr val="lt1"/>
                </a:solidFill>
                <a:latin typeface="Calibri"/>
                <a:ea typeface="Calibri"/>
                <a:cs typeface="Calibri"/>
                <a:sym typeface="Calibri"/>
              </a:rPr>
            </a:br>
            <a:r>
              <a:rPr lang="en-US" sz="3200" b="1" dirty="0" err="1">
                <a:solidFill>
                  <a:schemeClr val="lt1"/>
                </a:solidFill>
                <a:latin typeface="Calibri"/>
                <a:ea typeface="Calibri"/>
                <a:cs typeface="Calibri"/>
                <a:sym typeface="Calibri"/>
              </a:rPr>
              <a:t>Lorsque</a:t>
            </a:r>
            <a:r>
              <a:rPr lang="en-US" sz="3200" b="1" dirty="0">
                <a:solidFill>
                  <a:schemeClr val="lt1"/>
                </a:solidFill>
                <a:latin typeface="Calibri"/>
                <a:ea typeface="Calibri"/>
                <a:cs typeface="Calibri"/>
                <a:sym typeface="Calibri"/>
              </a:rPr>
              <a:t> </a:t>
            </a:r>
            <a:r>
              <a:rPr lang="en-US" sz="3200" b="1" dirty="0" err="1">
                <a:solidFill>
                  <a:schemeClr val="lt1"/>
                </a:solidFill>
                <a:latin typeface="Calibri"/>
                <a:ea typeface="Calibri"/>
                <a:cs typeface="Calibri"/>
                <a:sym typeface="Calibri"/>
              </a:rPr>
              <a:t>vous</a:t>
            </a:r>
            <a:r>
              <a:rPr lang="en-US" sz="3200" b="1" dirty="0">
                <a:solidFill>
                  <a:schemeClr val="lt1"/>
                </a:solidFill>
                <a:latin typeface="Calibri"/>
                <a:ea typeface="Calibri"/>
                <a:cs typeface="Calibri"/>
                <a:sym typeface="Calibri"/>
              </a:rPr>
              <a:t> </a:t>
            </a:r>
            <a:r>
              <a:rPr lang="en-US" sz="3200" b="1" dirty="0" err="1">
                <a:solidFill>
                  <a:schemeClr val="lt1"/>
                </a:solidFill>
                <a:latin typeface="Calibri"/>
                <a:ea typeface="Calibri"/>
                <a:cs typeface="Calibri"/>
                <a:sym typeface="Calibri"/>
              </a:rPr>
              <a:t>partagez</a:t>
            </a:r>
            <a:r>
              <a:rPr lang="en-US" sz="3200" b="1" dirty="0">
                <a:solidFill>
                  <a:schemeClr val="lt1"/>
                </a:solidFill>
                <a:latin typeface="Calibri"/>
                <a:ea typeface="Calibri"/>
                <a:cs typeface="Calibri"/>
                <a:sym typeface="Calibri"/>
              </a:rPr>
              <a:t> </a:t>
            </a:r>
            <a:r>
              <a:rPr lang="en-US" sz="3200" b="1" dirty="0" err="1">
                <a:solidFill>
                  <a:schemeClr val="lt1"/>
                </a:solidFill>
                <a:latin typeface="Calibri"/>
                <a:ea typeface="Calibri"/>
                <a:cs typeface="Calibri"/>
                <a:sym typeface="Calibri"/>
              </a:rPr>
              <a:t>ceci</a:t>
            </a:r>
            <a:r>
              <a:rPr lang="en-US" sz="3200" b="1" dirty="0">
                <a:solidFill>
                  <a:schemeClr val="lt1"/>
                </a:solidFill>
                <a:latin typeface="Calibri"/>
                <a:ea typeface="Calibri"/>
                <a:cs typeface="Calibri"/>
                <a:sym typeface="Calibri"/>
              </a:rPr>
              <a:t> sur </a:t>
            </a:r>
            <a:r>
              <a:rPr lang="en-US" sz="3200" b="1" dirty="0" err="1">
                <a:solidFill>
                  <a:schemeClr val="lt1"/>
                </a:solidFill>
                <a:latin typeface="Calibri"/>
                <a:ea typeface="Calibri"/>
                <a:cs typeface="Calibri"/>
                <a:sym typeface="Calibri"/>
              </a:rPr>
              <a:t>votre</a:t>
            </a:r>
            <a:r>
              <a:rPr lang="en-US" sz="3200" b="1" dirty="0">
                <a:solidFill>
                  <a:schemeClr val="lt1"/>
                </a:solidFill>
                <a:latin typeface="Calibri"/>
                <a:ea typeface="Calibri"/>
                <a:cs typeface="Calibri"/>
                <a:sym typeface="Calibri"/>
              </a:rPr>
              <a:t> smartphone, les diapositives </a:t>
            </a:r>
            <a:r>
              <a:rPr lang="en-US" sz="3200" b="1" dirty="0" err="1">
                <a:solidFill>
                  <a:schemeClr val="lt1"/>
                </a:solidFill>
                <a:latin typeface="Calibri"/>
                <a:ea typeface="Calibri"/>
                <a:cs typeface="Calibri"/>
                <a:sym typeface="Calibri"/>
              </a:rPr>
              <a:t>sont</a:t>
            </a:r>
            <a:r>
              <a:rPr lang="en-US" sz="3200" b="1" dirty="0">
                <a:solidFill>
                  <a:schemeClr val="lt1"/>
                </a:solidFill>
                <a:latin typeface="Calibri"/>
                <a:ea typeface="Calibri"/>
                <a:cs typeface="Calibri"/>
                <a:sym typeface="Calibri"/>
              </a:rPr>
              <a:t> </a:t>
            </a:r>
            <a:r>
              <a:rPr lang="en-US" sz="3200" b="1" dirty="0" err="1">
                <a:solidFill>
                  <a:schemeClr val="lt1"/>
                </a:solidFill>
                <a:latin typeface="Calibri"/>
                <a:ea typeface="Calibri"/>
                <a:cs typeface="Calibri"/>
                <a:sym typeface="Calibri"/>
              </a:rPr>
              <a:t>configurées</a:t>
            </a:r>
            <a:r>
              <a:rPr lang="en-US" sz="3200" b="1" dirty="0">
                <a:solidFill>
                  <a:schemeClr val="lt1"/>
                </a:solidFill>
                <a:latin typeface="Calibri"/>
                <a:ea typeface="Calibri"/>
                <a:cs typeface="Calibri"/>
                <a:sym typeface="Calibri"/>
              </a:rPr>
              <a:t> pour que </a:t>
            </a:r>
            <a:r>
              <a:rPr lang="en-US" sz="3200" b="1" dirty="0" err="1">
                <a:solidFill>
                  <a:schemeClr val="lt1"/>
                </a:solidFill>
                <a:latin typeface="Calibri"/>
                <a:ea typeface="Calibri"/>
                <a:cs typeface="Calibri"/>
                <a:sym typeface="Calibri"/>
              </a:rPr>
              <a:t>vous</a:t>
            </a:r>
            <a:r>
              <a:rPr lang="en-US" sz="3200" b="1" dirty="0">
                <a:solidFill>
                  <a:schemeClr val="lt1"/>
                </a:solidFill>
                <a:latin typeface="Calibri"/>
                <a:ea typeface="Calibri"/>
                <a:cs typeface="Calibri"/>
                <a:sym typeface="Calibri"/>
              </a:rPr>
              <a:t> </a:t>
            </a:r>
            <a:r>
              <a:rPr lang="en-US" sz="3200" b="1" dirty="0" err="1">
                <a:solidFill>
                  <a:schemeClr val="lt1"/>
                </a:solidFill>
                <a:latin typeface="Calibri"/>
                <a:ea typeface="Calibri"/>
                <a:cs typeface="Calibri"/>
                <a:sym typeface="Calibri"/>
              </a:rPr>
              <a:t>puissiez</a:t>
            </a:r>
            <a:r>
              <a:rPr lang="en-US" sz="3200" b="1" dirty="0">
                <a:solidFill>
                  <a:schemeClr val="lt1"/>
                </a:solidFill>
                <a:latin typeface="Calibri"/>
                <a:ea typeface="Calibri"/>
                <a:cs typeface="Calibri"/>
                <a:sym typeface="Calibri"/>
              </a:rPr>
              <a:t> poser des questions simples sur qui, quoi, </a:t>
            </a:r>
            <a:r>
              <a:rPr lang="en-US" sz="3200" b="1" dirty="0" err="1">
                <a:solidFill>
                  <a:schemeClr val="lt1"/>
                </a:solidFill>
                <a:latin typeface="Calibri"/>
                <a:ea typeface="Calibri"/>
                <a:cs typeface="Calibri"/>
                <a:sym typeface="Calibri"/>
              </a:rPr>
              <a:t>quand</a:t>
            </a:r>
            <a:r>
              <a:rPr lang="en-US" sz="3200" b="1" dirty="0">
                <a:solidFill>
                  <a:schemeClr val="lt1"/>
                </a:solidFill>
                <a:latin typeface="Calibri"/>
                <a:ea typeface="Calibri"/>
                <a:cs typeface="Calibri"/>
                <a:sym typeface="Calibri"/>
              </a:rPr>
              <a:t>, </a:t>
            </a:r>
            <a:r>
              <a:rPr lang="en-US" sz="3200" b="1" dirty="0" err="1">
                <a:solidFill>
                  <a:schemeClr val="lt1"/>
                </a:solidFill>
                <a:latin typeface="Calibri"/>
                <a:ea typeface="Calibri"/>
                <a:cs typeface="Calibri"/>
                <a:sym typeface="Calibri"/>
              </a:rPr>
              <a:t>où</a:t>
            </a:r>
            <a:r>
              <a:rPr lang="en-US" sz="3200" b="1" dirty="0">
                <a:solidFill>
                  <a:schemeClr val="lt1"/>
                </a:solidFill>
                <a:latin typeface="Calibri"/>
                <a:ea typeface="Calibri"/>
                <a:cs typeface="Calibri"/>
                <a:sym typeface="Calibri"/>
              </a:rPr>
              <a:t>, </a:t>
            </a:r>
            <a:r>
              <a:rPr lang="en-US" sz="3200" b="1" dirty="0" err="1">
                <a:solidFill>
                  <a:schemeClr val="lt1"/>
                </a:solidFill>
                <a:latin typeface="Calibri"/>
                <a:ea typeface="Calibri"/>
                <a:cs typeface="Calibri"/>
                <a:sym typeface="Calibri"/>
              </a:rPr>
              <a:t>pourquoi</a:t>
            </a:r>
            <a:r>
              <a:rPr lang="en-US" sz="3200" b="1" dirty="0">
                <a:solidFill>
                  <a:schemeClr val="lt1"/>
                </a:solidFill>
                <a:latin typeface="Calibri"/>
                <a:ea typeface="Calibri"/>
                <a:cs typeface="Calibri"/>
                <a:sym typeface="Calibri"/>
              </a:rPr>
              <a:t>, comment </a:t>
            </a:r>
            <a:r>
              <a:rPr lang="en-US" sz="3200" b="1" dirty="0" err="1">
                <a:solidFill>
                  <a:schemeClr val="lt1"/>
                </a:solidFill>
                <a:latin typeface="Calibri"/>
                <a:ea typeface="Calibri"/>
                <a:cs typeface="Calibri"/>
                <a:sym typeface="Calibri"/>
              </a:rPr>
              <a:t>afin</a:t>
            </a:r>
            <a:r>
              <a:rPr lang="en-US" sz="3200" b="1" dirty="0">
                <a:solidFill>
                  <a:schemeClr val="lt1"/>
                </a:solidFill>
                <a:latin typeface="Calibri"/>
                <a:ea typeface="Calibri"/>
                <a:cs typeface="Calibri"/>
                <a:sym typeface="Calibri"/>
              </a:rPr>
              <a:t> </a:t>
            </a:r>
            <a:r>
              <a:rPr lang="en-US" sz="3200" b="1" dirty="0" err="1">
                <a:solidFill>
                  <a:schemeClr val="lt1"/>
                </a:solidFill>
                <a:latin typeface="Calibri"/>
                <a:ea typeface="Calibri"/>
                <a:cs typeface="Calibri"/>
                <a:sym typeface="Calibri"/>
              </a:rPr>
              <a:t>qu'il</a:t>
            </a:r>
            <a:r>
              <a:rPr lang="en-US" sz="3200" b="1" dirty="0">
                <a:solidFill>
                  <a:schemeClr val="lt1"/>
                </a:solidFill>
                <a:latin typeface="Calibri"/>
                <a:ea typeface="Calibri"/>
                <a:cs typeface="Calibri"/>
                <a:sym typeface="Calibri"/>
              </a:rPr>
              <a:t> </a:t>
            </a:r>
            <a:r>
              <a:rPr lang="en-US" sz="3200" b="1" dirty="0" err="1">
                <a:solidFill>
                  <a:schemeClr val="lt1"/>
                </a:solidFill>
                <a:latin typeface="Calibri"/>
                <a:ea typeface="Calibri"/>
                <a:cs typeface="Calibri"/>
                <a:sym typeface="Calibri"/>
              </a:rPr>
              <a:t>puisse</a:t>
            </a:r>
            <a:r>
              <a:rPr lang="en-US" sz="3200" b="1" dirty="0">
                <a:solidFill>
                  <a:schemeClr val="lt1"/>
                </a:solidFill>
                <a:latin typeface="Calibri"/>
                <a:ea typeface="Calibri"/>
                <a:cs typeface="Calibri"/>
                <a:sym typeface="Calibri"/>
              </a:rPr>
              <a:t> y </a:t>
            </a:r>
            <a:r>
              <a:rPr lang="en-US" sz="3200" b="1" dirty="0" err="1">
                <a:solidFill>
                  <a:schemeClr val="lt1"/>
                </a:solidFill>
                <a:latin typeface="Calibri"/>
                <a:ea typeface="Calibri"/>
                <a:cs typeface="Calibri"/>
                <a:sym typeface="Calibri"/>
              </a:rPr>
              <a:t>avoir</a:t>
            </a:r>
            <a:r>
              <a:rPr lang="en-US" sz="3200" b="1" dirty="0">
                <a:solidFill>
                  <a:schemeClr val="lt1"/>
                </a:solidFill>
                <a:latin typeface="Calibri"/>
                <a:ea typeface="Calibri"/>
                <a:cs typeface="Calibri"/>
                <a:sym typeface="Calibri"/>
              </a:rPr>
              <a:t> </a:t>
            </a:r>
            <a:r>
              <a:rPr lang="en-US" sz="3200" b="1" dirty="0" err="1">
                <a:solidFill>
                  <a:schemeClr val="lt1"/>
                </a:solidFill>
                <a:latin typeface="Calibri"/>
                <a:ea typeface="Calibri"/>
                <a:cs typeface="Calibri"/>
                <a:sym typeface="Calibri"/>
              </a:rPr>
              <a:t>une</a:t>
            </a:r>
            <a:r>
              <a:rPr lang="en-US" sz="3200" b="1" dirty="0">
                <a:solidFill>
                  <a:schemeClr val="lt1"/>
                </a:solidFill>
                <a:latin typeface="Calibri"/>
                <a:ea typeface="Calibri"/>
                <a:cs typeface="Calibri"/>
                <a:sym typeface="Calibri"/>
              </a:rPr>
              <a:t> discussion </a:t>
            </a:r>
            <a:r>
              <a:rPr lang="en-US" sz="3200" b="1" dirty="0" err="1">
                <a:solidFill>
                  <a:schemeClr val="lt1"/>
                </a:solidFill>
                <a:latin typeface="Calibri"/>
                <a:ea typeface="Calibri"/>
                <a:cs typeface="Calibri"/>
                <a:sym typeface="Calibri"/>
              </a:rPr>
              <a:t>amicale</a:t>
            </a:r>
            <a:r>
              <a:rPr lang="en-US" sz="3200" b="1" dirty="0">
                <a:solidFill>
                  <a:schemeClr val="lt1"/>
                </a:solidFill>
                <a:latin typeface="Calibri"/>
                <a:ea typeface="Calibri"/>
                <a:cs typeface="Calibri"/>
                <a:sym typeface="Calibri"/>
              </a:rPr>
              <a:t> dans les deux </a:t>
            </a:r>
            <a:r>
              <a:rPr lang="en-US" sz="3200" b="1" dirty="0" err="1">
                <a:solidFill>
                  <a:schemeClr val="lt1"/>
                </a:solidFill>
                <a:latin typeface="Calibri"/>
                <a:ea typeface="Calibri"/>
                <a:cs typeface="Calibri"/>
                <a:sym typeface="Calibri"/>
              </a:rPr>
              <a:t>sens.</a:t>
            </a:r>
            <a:r>
              <a:rPr lang="en-US" sz="3200" b="1" dirty="0">
                <a:solidFill>
                  <a:schemeClr val="lt1"/>
                </a:solidFill>
                <a:latin typeface="Calibri"/>
                <a:ea typeface="Calibri"/>
                <a:cs typeface="Calibri"/>
                <a:sym typeface="Calibri"/>
              </a:rPr>
              <a:t> </a:t>
            </a:r>
            <a:br>
              <a:rPr lang="en-US" sz="3200" b="1" dirty="0">
                <a:solidFill>
                  <a:schemeClr val="lt1"/>
                </a:solidFill>
                <a:latin typeface="Calibri"/>
                <a:ea typeface="Calibri"/>
                <a:cs typeface="Calibri"/>
                <a:sym typeface="Calibri"/>
              </a:rPr>
            </a:br>
            <a:r>
              <a:rPr lang="en-US" sz="1200" b="1" dirty="0">
                <a:solidFill>
                  <a:schemeClr val="lt1"/>
                </a:solidFill>
                <a:latin typeface="Calibri"/>
                <a:ea typeface="Calibri"/>
                <a:cs typeface="Calibri"/>
                <a:sym typeface="Calibri"/>
              </a:rPr>
              <a:t/>
            </a:r>
            <a:br>
              <a:rPr lang="en-US" sz="1200" b="1" dirty="0">
                <a:solidFill>
                  <a:schemeClr val="lt1"/>
                </a:solidFill>
                <a:latin typeface="Calibri"/>
                <a:ea typeface="Calibri"/>
                <a:cs typeface="Calibri"/>
                <a:sym typeface="Calibri"/>
              </a:rPr>
            </a:br>
            <a:r>
              <a:rPr lang="en-US" sz="3200" b="1" dirty="0">
                <a:solidFill>
                  <a:schemeClr val="lt1"/>
                </a:solidFill>
                <a:latin typeface="Calibri"/>
                <a:ea typeface="Calibri"/>
                <a:cs typeface="Calibri"/>
                <a:sym typeface="Calibri"/>
              </a:rPr>
              <a:t>Par </a:t>
            </a:r>
            <a:r>
              <a:rPr lang="en-US" sz="3200" b="1" dirty="0" err="1">
                <a:solidFill>
                  <a:schemeClr val="lt1"/>
                </a:solidFill>
                <a:latin typeface="Calibri"/>
                <a:ea typeface="Calibri"/>
                <a:cs typeface="Calibri"/>
                <a:sym typeface="Calibri"/>
              </a:rPr>
              <a:t>exemple</a:t>
            </a:r>
            <a:r>
              <a:rPr lang="en-US" sz="3200" b="1" dirty="0">
                <a:solidFill>
                  <a:schemeClr val="lt1"/>
                </a:solidFill>
                <a:latin typeface="Calibri"/>
                <a:ea typeface="Calibri"/>
                <a:cs typeface="Calibri"/>
                <a:sym typeface="Calibri"/>
              </a:rPr>
              <a:t>, #1 </a:t>
            </a:r>
            <a:r>
              <a:rPr lang="en-US" sz="3200" b="1" dirty="0" err="1">
                <a:solidFill>
                  <a:schemeClr val="lt1"/>
                </a:solidFill>
                <a:latin typeface="Calibri"/>
                <a:ea typeface="Calibri"/>
                <a:cs typeface="Calibri"/>
                <a:sym typeface="Calibri"/>
              </a:rPr>
              <a:t>justifié</a:t>
            </a:r>
            <a:r>
              <a:rPr lang="en-US" sz="3200" b="1" dirty="0">
                <a:solidFill>
                  <a:schemeClr val="lt1"/>
                </a:solidFill>
                <a:latin typeface="Calibri"/>
                <a:ea typeface="Calibri"/>
                <a:cs typeface="Calibri"/>
                <a:sym typeface="Calibri"/>
              </a:rPr>
              <a:t> : Que </a:t>
            </a:r>
            <a:r>
              <a:rPr lang="en-US" sz="3200" b="1" dirty="0" err="1">
                <a:solidFill>
                  <a:schemeClr val="lt1"/>
                </a:solidFill>
                <a:latin typeface="Calibri"/>
                <a:ea typeface="Calibri"/>
                <a:cs typeface="Calibri"/>
                <a:sym typeface="Calibri"/>
              </a:rPr>
              <a:t>voyez-vous</a:t>
            </a:r>
            <a:r>
              <a:rPr lang="en-US" sz="3200" b="1" dirty="0">
                <a:solidFill>
                  <a:schemeClr val="lt1"/>
                </a:solidFill>
                <a:latin typeface="Calibri"/>
                <a:ea typeface="Calibri"/>
                <a:cs typeface="Calibri"/>
                <a:sym typeface="Calibri"/>
              </a:rPr>
              <a:t> ? </a:t>
            </a:r>
            <a:br>
              <a:rPr lang="en-US" sz="3200" b="1" dirty="0">
                <a:solidFill>
                  <a:schemeClr val="lt1"/>
                </a:solidFill>
                <a:latin typeface="Calibri"/>
                <a:ea typeface="Calibri"/>
                <a:cs typeface="Calibri"/>
                <a:sym typeface="Calibri"/>
              </a:rPr>
            </a:br>
            <a:r>
              <a:rPr lang="en-US" sz="3200" b="1" dirty="0">
                <a:solidFill>
                  <a:schemeClr val="lt1"/>
                </a:solidFill>
                <a:latin typeface="Calibri"/>
                <a:ea typeface="Calibri"/>
                <a:cs typeface="Calibri"/>
                <a:sym typeface="Calibri"/>
              </a:rPr>
              <a:t>Quelle </a:t>
            </a:r>
            <a:r>
              <a:rPr lang="en-US" sz="3200" b="1" dirty="0" err="1">
                <a:solidFill>
                  <a:schemeClr val="lt1"/>
                </a:solidFill>
                <a:latin typeface="Calibri"/>
                <a:ea typeface="Calibri"/>
                <a:cs typeface="Calibri"/>
                <a:sym typeface="Calibri"/>
              </a:rPr>
              <a:t>est</a:t>
            </a:r>
            <a:r>
              <a:rPr lang="en-US" sz="3200" b="1" dirty="0">
                <a:solidFill>
                  <a:schemeClr val="lt1"/>
                </a:solidFill>
                <a:latin typeface="Calibri"/>
                <a:ea typeface="Calibri"/>
                <a:cs typeface="Calibri"/>
                <a:sym typeface="Calibri"/>
              </a:rPr>
              <a:t> la </a:t>
            </a:r>
            <a:r>
              <a:rPr lang="en-US" sz="3200" b="1" dirty="0" err="1">
                <a:solidFill>
                  <a:schemeClr val="lt1"/>
                </a:solidFill>
                <a:latin typeface="Calibri"/>
                <a:ea typeface="Calibri"/>
                <a:cs typeface="Calibri"/>
                <a:sym typeface="Calibri"/>
              </a:rPr>
              <a:t>différence</a:t>
            </a:r>
            <a:r>
              <a:rPr lang="en-US" sz="3200" b="1" dirty="0">
                <a:solidFill>
                  <a:schemeClr val="lt1"/>
                </a:solidFill>
                <a:latin typeface="Calibri"/>
                <a:ea typeface="Calibri"/>
                <a:cs typeface="Calibri"/>
                <a:sym typeface="Calibri"/>
              </a:rPr>
              <a:t> entre les deux ? </a:t>
            </a:r>
            <a:br>
              <a:rPr lang="en-US" sz="3200" b="1" dirty="0">
                <a:solidFill>
                  <a:schemeClr val="lt1"/>
                </a:solidFill>
                <a:latin typeface="Calibri"/>
                <a:ea typeface="Calibri"/>
                <a:cs typeface="Calibri"/>
                <a:sym typeface="Calibri"/>
              </a:rPr>
            </a:br>
            <a:r>
              <a:rPr lang="en-US" sz="3200" b="1" dirty="0">
                <a:solidFill>
                  <a:schemeClr val="lt1"/>
                </a:solidFill>
                <a:latin typeface="Calibri"/>
                <a:ea typeface="Calibri"/>
                <a:cs typeface="Calibri"/>
                <a:sym typeface="Calibri"/>
              </a:rPr>
              <a:t>Que </a:t>
            </a:r>
            <a:r>
              <a:rPr lang="en-US" sz="3200" b="1" dirty="0" err="1">
                <a:solidFill>
                  <a:schemeClr val="lt1"/>
                </a:solidFill>
                <a:latin typeface="Calibri"/>
                <a:ea typeface="Calibri"/>
                <a:cs typeface="Calibri"/>
                <a:sym typeface="Calibri"/>
              </a:rPr>
              <a:t>dit</a:t>
            </a:r>
            <a:r>
              <a:rPr lang="en-US" sz="3200" b="1" dirty="0">
                <a:solidFill>
                  <a:schemeClr val="lt1"/>
                </a:solidFill>
                <a:latin typeface="Calibri"/>
                <a:ea typeface="Calibri"/>
                <a:cs typeface="Calibri"/>
                <a:sym typeface="Calibri"/>
              </a:rPr>
              <a:t> la Bible ?  </a:t>
            </a:r>
            <a:br>
              <a:rPr lang="en-US" sz="3200" b="1" dirty="0">
                <a:solidFill>
                  <a:schemeClr val="lt1"/>
                </a:solidFill>
                <a:latin typeface="Calibri"/>
                <a:ea typeface="Calibri"/>
                <a:cs typeface="Calibri"/>
                <a:sym typeface="Calibri"/>
              </a:rPr>
            </a:br>
            <a:r>
              <a:rPr lang="en-US" sz="3200" b="1" dirty="0">
                <a:solidFill>
                  <a:schemeClr val="lt1"/>
                </a:solidFill>
                <a:latin typeface="Calibri"/>
                <a:ea typeface="Calibri"/>
                <a:cs typeface="Calibri"/>
                <a:sym typeface="Calibri"/>
              </a:rPr>
              <a:t>Comment </a:t>
            </a:r>
            <a:r>
              <a:rPr lang="en-US" sz="3200" b="1" dirty="0" err="1">
                <a:solidFill>
                  <a:schemeClr val="lt1"/>
                </a:solidFill>
                <a:latin typeface="Calibri"/>
                <a:ea typeface="Calibri"/>
                <a:cs typeface="Calibri"/>
                <a:sym typeface="Calibri"/>
              </a:rPr>
              <a:t>celui</a:t>
            </a:r>
            <a:r>
              <a:rPr lang="en-US" sz="3200" b="1" dirty="0">
                <a:solidFill>
                  <a:schemeClr val="lt1"/>
                </a:solidFill>
                <a:latin typeface="Calibri"/>
                <a:ea typeface="Calibri"/>
                <a:cs typeface="Calibri"/>
                <a:sym typeface="Calibri"/>
              </a:rPr>
              <a:t>-ci a-t-il </a:t>
            </a:r>
            <a:r>
              <a:rPr lang="en-US" sz="3200" b="1" dirty="0" err="1">
                <a:solidFill>
                  <a:schemeClr val="lt1"/>
                </a:solidFill>
                <a:latin typeface="Calibri"/>
                <a:ea typeface="Calibri"/>
                <a:cs typeface="Calibri"/>
                <a:sym typeface="Calibri"/>
              </a:rPr>
              <a:t>changé</a:t>
            </a:r>
            <a:r>
              <a:rPr lang="en-US" sz="3200" b="1" dirty="0">
                <a:solidFill>
                  <a:schemeClr val="lt1"/>
                </a:solidFill>
                <a:latin typeface="Calibri"/>
                <a:ea typeface="Calibri"/>
                <a:cs typeface="Calibri"/>
                <a:sym typeface="Calibri"/>
              </a:rPr>
              <a:t> ? </a:t>
            </a:r>
            <a:br>
              <a:rPr lang="en-US" sz="3200" b="1" dirty="0">
                <a:solidFill>
                  <a:schemeClr val="lt1"/>
                </a:solidFill>
                <a:latin typeface="Calibri"/>
                <a:ea typeface="Calibri"/>
                <a:cs typeface="Calibri"/>
                <a:sym typeface="Calibri"/>
              </a:rPr>
            </a:br>
            <a:r>
              <a:rPr lang="en-US" sz="3200" b="1" dirty="0" err="1">
                <a:solidFill>
                  <a:schemeClr val="lt1"/>
                </a:solidFill>
                <a:latin typeface="Calibri"/>
                <a:ea typeface="Calibri"/>
                <a:cs typeface="Calibri"/>
                <a:sym typeface="Calibri"/>
              </a:rPr>
              <a:t>Lequel</a:t>
            </a:r>
            <a:r>
              <a:rPr lang="en-US" sz="3200" b="1" dirty="0">
                <a:solidFill>
                  <a:schemeClr val="lt1"/>
                </a:solidFill>
                <a:latin typeface="Calibri"/>
                <a:ea typeface="Calibri"/>
                <a:cs typeface="Calibri"/>
                <a:sym typeface="Calibri"/>
              </a:rPr>
              <a:t> </a:t>
            </a:r>
            <a:r>
              <a:rPr lang="en-US" sz="3200" b="1" dirty="0" err="1">
                <a:solidFill>
                  <a:schemeClr val="lt1"/>
                </a:solidFill>
                <a:latin typeface="Calibri"/>
                <a:ea typeface="Calibri"/>
                <a:cs typeface="Calibri"/>
                <a:sym typeface="Calibri"/>
              </a:rPr>
              <a:t>voulez-vous</a:t>
            </a:r>
            <a:r>
              <a:rPr lang="en-US" sz="3200" b="1" dirty="0">
                <a:solidFill>
                  <a:schemeClr val="lt1"/>
                </a:solidFill>
                <a:latin typeface="Calibri"/>
                <a:ea typeface="Calibri"/>
                <a:cs typeface="Calibri"/>
                <a:sym typeface="Calibri"/>
              </a:rPr>
              <a:t> </a:t>
            </a:r>
            <a:r>
              <a:rPr lang="en-US" sz="3200" b="1" dirty="0" err="1">
                <a:solidFill>
                  <a:schemeClr val="lt1"/>
                </a:solidFill>
                <a:latin typeface="Calibri"/>
                <a:ea typeface="Calibri"/>
                <a:cs typeface="Calibri"/>
                <a:sym typeface="Calibri"/>
              </a:rPr>
              <a:t>être</a:t>
            </a:r>
            <a:r>
              <a:rPr lang="en-US" sz="3200" b="1" dirty="0">
                <a:solidFill>
                  <a:schemeClr val="lt1"/>
                </a:solidFill>
                <a:latin typeface="Calibri"/>
                <a:ea typeface="Calibri"/>
                <a:cs typeface="Calibri"/>
                <a:sym typeface="Calibri"/>
              </a:rPr>
              <a:t>?</a:t>
            </a:r>
            <a:endParaRPr sz="3200" b="1" dirty="0">
              <a:latin typeface="Calibri"/>
              <a:ea typeface="Calibri"/>
              <a:cs typeface="Calibri"/>
              <a:sym typeface="Calibri"/>
            </a:endParaRPr>
          </a:p>
        </p:txBody>
      </p:sp>
    </p:spTree>
  </p:cSld>
  <p:clrMapOvr>
    <a:masterClrMapping/>
  </p:clrMapOvr>
</p:sld>
</file>

<file path=ppt/slides/slide34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5800"/>
        <p:cNvGrpSpPr/>
        <p:nvPr/>
      </p:nvGrpSpPr>
      <p:grpSpPr>
        <a:xfrm>
          <a:off x="0" y="0"/>
          <a:ext cx="0" cy="0"/>
          <a:chOff x="0" y="0"/>
          <a:chExt cx="0" cy="0"/>
        </a:xfrm>
      </p:grpSpPr>
      <p:sp>
        <p:nvSpPr>
          <p:cNvPr id="5801" name="Google Shape;5801;p337"/>
          <p:cNvSpPr txBox="1">
            <a:spLocks noGrp="1"/>
          </p:cNvSpPr>
          <p:nvPr>
            <p:ph type="title"/>
          </p:nvPr>
        </p:nvSpPr>
        <p:spPr>
          <a:xfrm>
            <a:off x="457200" y="2934072"/>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200" b="1">
                <a:solidFill>
                  <a:schemeClr val="lt1"/>
                </a:solidFill>
                <a:latin typeface="Calibri"/>
                <a:ea typeface="Calibri"/>
                <a:cs typeface="Calibri"/>
                <a:sym typeface="Calibri"/>
              </a:rPr>
              <a:t>Veuillez diffuser ce PPT au plus grand nombre sans frais.  Veuillez l'envoyer aux missionnaires pour leur encouragement et leur utilisation ! J'aiderai volontiers les missionnaires à traduire le PPT autant que possible s'ils me contactent. </a:t>
            </a:r>
            <a:br>
              <a:rPr lang="en-US" sz="3200" b="1">
                <a:solidFill>
                  <a:schemeClr val="lt1"/>
                </a:solidFill>
                <a:latin typeface="Calibri"/>
                <a:ea typeface="Calibri"/>
                <a:cs typeface="Calibri"/>
                <a:sym typeface="Calibri"/>
              </a:rPr>
            </a:br>
            <a:r>
              <a:rPr lang="en-US" sz="1200" b="1">
                <a:solidFill>
                  <a:schemeClr val="lt1"/>
                </a:solidFill>
                <a:latin typeface="Calibri"/>
                <a:ea typeface="Calibri"/>
                <a:cs typeface="Calibri"/>
                <a:sym typeface="Calibri"/>
              </a:rPr>
              <a:t/>
            </a:r>
            <a:br>
              <a:rPr lang="en-US" sz="1200" b="1">
                <a:solidFill>
                  <a:schemeClr val="lt1"/>
                </a:solidFill>
                <a:latin typeface="Calibri"/>
                <a:ea typeface="Calibri"/>
                <a:cs typeface="Calibri"/>
                <a:sym typeface="Calibri"/>
              </a:rPr>
            </a:br>
            <a:r>
              <a:rPr lang="en-US" sz="3200" b="1">
                <a:solidFill>
                  <a:schemeClr val="dk2"/>
                </a:solidFill>
                <a:latin typeface="Calibri"/>
                <a:ea typeface="Calibri"/>
                <a:cs typeface="Calibri"/>
                <a:sym typeface="Calibri"/>
              </a:rPr>
              <a:t>D'autres ressources sont disponibles sur www.GraceGodChrist.com </a:t>
            </a:r>
            <a:r>
              <a:rPr lang="en-US" sz="3200" b="1">
                <a:solidFill>
                  <a:schemeClr val="lt1"/>
                </a:solidFill>
                <a:latin typeface="Calibri"/>
                <a:ea typeface="Calibri"/>
                <a:cs typeface="Calibri"/>
                <a:sym typeface="Calibri"/>
              </a:rPr>
              <a:t/>
            </a:r>
            <a:br>
              <a:rPr lang="en-US" sz="3200" b="1">
                <a:solidFill>
                  <a:schemeClr val="lt1"/>
                </a:solidFill>
                <a:latin typeface="Calibri"/>
                <a:ea typeface="Calibri"/>
                <a:cs typeface="Calibri"/>
                <a:sym typeface="Calibri"/>
              </a:rPr>
            </a:br>
            <a:r>
              <a:rPr lang="en-US" sz="1200" b="1">
                <a:solidFill>
                  <a:schemeClr val="lt1"/>
                </a:solidFill>
                <a:latin typeface="Calibri"/>
                <a:ea typeface="Calibri"/>
                <a:cs typeface="Calibri"/>
                <a:sym typeface="Calibri"/>
              </a:rPr>
              <a:t/>
            </a:r>
            <a:br>
              <a:rPr lang="en-US" sz="1200" b="1">
                <a:solidFill>
                  <a:schemeClr val="lt1"/>
                </a:solidFill>
                <a:latin typeface="Calibri"/>
                <a:ea typeface="Calibri"/>
                <a:cs typeface="Calibri"/>
                <a:sym typeface="Calibri"/>
              </a:rPr>
            </a:br>
            <a:r>
              <a:rPr lang="en-US" sz="3200" b="1">
                <a:solidFill>
                  <a:schemeClr val="lt1"/>
                </a:solidFill>
                <a:latin typeface="Calibri"/>
                <a:ea typeface="Calibri"/>
                <a:cs typeface="Calibri"/>
                <a:sym typeface="Calibri"/>
              </a:rPr>
              <a:t>Contactez John à: johncrozieris@gmail.com</a:t>
            </a:r>
            <a:endParaRPr sz="2800" b="1">
              <a:latin typeface="Calibri"/>
              <a:ea typeface="Calibri"/>
              <a:cs typeface="Calibri"/>
              <a:sym typeface="Calibri"/>
            </a:endParaRPr>
          </a:p>
        </p:txBody>
      </p:sp>
    </p:spTree>
  </p:cSld>
  <p:clrMapOvr>
    <a:masterClrMapping/>
  </p:clrMapOvr>
</p:sld>
</file>

<file path=ppt/slides/slide34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5806"/>
        <p:cNvGrpSpPr/>
        <p:nvPr/>
      </p:nvGrpSpPr>
      <p:grpSpPr>
        <a:xfrm>
          <a:off x="0" y="0"/>
          <a:ext cx="0" cy="0"/>
          <a:chOff x="0" y="0"/>
          <a:chExt cx="0" cy="0"/>
        </a:xfrm>
      </p:grpSpPr>
      <p:sp>
        <p:nvSpPr>
          <p:cNvPr id="5807" name="Google Shape;5807;p338"/>
          <p:cNvSpPr txBox="1">
            <a:spLocks noGrp="1"/>
          </p:cNvSpPr>
          <p:nvPr>
            <p:ph type="title"/>
          </p:nvPr>
        </p:nvSpPr>
        <p:spPr>
          <a:xfrm>
            <a:off x="302840" y="1709936"/>
            <a:ext cx="8445624"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2800">
                <a:solidFill>
                  <a:schemeClr val="lt1"/>
                </a:solidFill>
              </a:rPr>
              <a:t>John’s book on the powers and perfections of God </a:t>
            </a:r>
            <a:br>
              <a:rPr lang="en-US" sz="2800">
                <a:solidFill>
                  <a:schemeClr val="lt1"/>
                </a:solidFill>
              </a:rPr>
            </a:br>
            <a:r>
              <a:rPr lang="en-US" sz="2800">
                <a:solidFill>
                  <a:schemeClr val="lt1"/>
                </a:solidFill>
              </a:rPr>
              <a:t>the Father, Son and Spirit is  </a:t>
            </a:r>
            <a:br>
              <a:rPr lang="en-US" sz="2800">
                <a:solidFill>
                  <a:schemeClr val="lt1"/>
                </a:solidFill>
              </a:rPr>
            </a:br>
            <a:r>
              <a:rPr lang="en-US" sz="1000">
                <a:solidFill>
                  <a:schemeClr val="lt1"/>
                </a:solidFill>
              </a:rPr>
              <a:t/>
            </a:r>
            <a:br>
              <a:rPr lang="en-US" sz="1000">
                <a:solidFill>
                  <a:schemeClr val="lt1"/>
                </a:solidFill>
              </a:rPr>
            </a:br>
            <a:r>
              <a:rPr lang="en-US" sz="2800">
                <a:solidFill>
                  <a:schemeClr val="lt1"/>
                </a:solidFill>
              </a:rPr>
              <a:t>“Know Your God:</a:t>
            </a:r>
            <a:br>
              <a:rPr lang="en-US" sz="2800">
                <a:solidFill>
                  <a:schemeClr val="lt1"/>
                </a:solidFill>
              </a:rPr>
            </a:br>
            <a:r>
              <a:rPr lang="en-US" sz="2800">
                <a:solidFill>
                  <a:schemeClr val="lt1"/>
                </a:solidFill>
              </a:rPr>
              <a:t>Thirty days of enjoying the Lord and His Character” </a:t>
            </a:r>
            <a:br>
              <a:rPr lang="en-US" sz="2800">
                <a:solidFill>
                  <a:schemeClr val="lt1"/>
                </a:solidFill>
              </a:rPr>
            </a:br>
            <a:r>
              <a:rPr lang="en-US" sz="1000">
                <a:solidFill>
                  <a:schemeClr val="lt1"/>
                </a:solidFill>
              </a:rPr>
              <a:t/>
            </a:r>
            <a:br>
              <a:rPr lang="en-US" sz="1000">
                <a:solidFill>
                  <a:schemeClr val="lt1"/>
                </a:solidFill>
              </a:rPr>
            </a:br>
            <a:r>
              <a:rPr lang="en-US" sz="2800">
                <a:solidFill>
                  <a:schemeClr val="lt1"/>
                </a:solidFill>
              </a:rPr>
              <a:t>by John Crozier</a:t>
            </a:r>
            <a:br>
              <a:rPr lang="en-US" sz="2800">
                <a:solidFill>
                  <a:schemeClr val="lt1"/>
                </a:solidFill>
              </a:rPr>
            </a:br>
            <a:r>
              <a:rPr lang="en-US" sz="1000">
                <a:solidFill>
                  <a:schemeClr val="lt1"/>
                </a:solidFill>
              </a:rPr>
              <a:t/>
            </a:r>
            <a:br>
              <a:rPr lang="en-US" sz="1000">
                <a:solidFill>
                  <a:schemeClr val="lt1"/>
                </a:solidFill>
              </a:rPr>
            </a:br>
            <a:r>
              <a:rPr lang="en-US" sz="2800">
                <a:solidFill>
                  <a:schemeClr val="lt1"/>
                </a:solidFill>
              </a:rPr>
              <a:t>free </a:t>
            </a:r>
            <a:r>
              <a:rPr lang="en-US" sz="2800" i="1">
                <a:solidFill>
                  <a:schemeClr val="lt1"/>
                </a:solidFill>
              </a:rPr>
              <a:t>e</a:t>
            </a:r>
            <a:r>
              <a:rPr lang="en-US" sz="2800">
                <a:solidFill>
                  <a:schemeClr val="lt1"/>
                </a:solidFill>
              </a:rPr>
              <a:t>Book at</a:t>
            </a:r>
            <a:r>
              <a:rPr lang="en-US" sz="2800">
                <a:solidFill>
                  <a:schemeClr val="dk2"/>
                </a:solidFill>
              </a:rPr>
              <a:t> </a:t>
            </a:r>
            <a:r>
              <a:rPr lang="en-US" sz="2800" u="sng">
                <a:solidFill>
                  <a:schemeClr val="dk2"/>
                </a:solidFill>
                <a:hlinkClick r:id="rId3">
                  <a:extLst>
                    <a:ext uri="{A12FA001-AC4F-418D-AE19-62706E023703}">
                      <ahyp:hlinkClr xmlns:ahyp="http://schemas.microsoft.com/office/drawing/2018/hyperlinkcolor" xmlns="" val="tx"/>
                    </a:ext>
                  </a:extLst>
                </a:hlinkClick>
              </a:rPr>
              <a:t>www.GraceGodChrist.com</a:t>
            </a:r>
            <a:r>
              <a:rPr lang="en-US" sz="2800">
                <a:solidFill>
                  <a:schemeClr val="dk2"/>
                </a:solidFill>
              </a:rPr>
              <a:t> </a:t>
            </a:r>
            <a:br>
              <a:rPr lang="en-US" sz="2800">
                <a:solidFill>
                  <a:schemeClr val="dk2"/>
                </a:solidFill>
              </a:rPr>
            </a:br>
            <a:r>
              <a:rPr lang="en-US" sz="1800">
                <a:solidFill>
                  <a:schemeClr val="dk2"/>
                </a:solidFill>
              </a:rPr>
              <a:t/>
            </a:r>
            <a:br>
              <a:rPr lang="en-US" sz="1800">
                <a:solidFill>
                  <a:schemeClr val="dk2"/>
                </a:solidFill>
              </a:rPr>
            </a:br>
            <a:endParaRPr sz="2800">
              <a:solidFill>
                <a:schemeClr val="lt1"/>
              </a:solidFill>
            </a:endParaRPr>
          </a:p>
        </p:txBody>
      </p:sp>
      <p:sp>
        <p:nvSpPr>
          <p:cNvPr id="5808" name="Google Shape;5808;p338"/>
          <p:cNvSpPr txBox="1"/>
          <p:nvPr/>
        </p:nvSpPr>
        <p:spPr>
          <a:xfrm>
            <a:off x="85202" y="3804346"/>
            <a:ext cx="9036496" cy="304694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dirty="0">
                <a:solidFill>
                  <a:srgbClr val="00FF00"/>
                </a:solidFill>
                <a:latin typeface="Calibri" pitchFamily="34" charset="0"/>
                <a:cs typeface="Calibri" pitchFamily="34" charset="0"/>
              </a:rPr>
              <a:t>Dans </a:t>
            </a:r>
            <a:r>
              <a:rPr lang="en-US" sz="2400" dirty="0" err="1">
                <a:solidFill>
                  <a:srgbClr val="00FF00"/>
                </a:solidFill>
                <a:latin typeface="Calibri" pitchFamily="34" charset="0"/>
                <a:cs typeface="Calibri" pitchFamily="34" charset="0"/>
              </a:rPr>
              <a:t>cette</a:t>
            </a:r>
            <a:r>
              <a:rPr lang="en-US" sz="2400" dirty="0">
                <a:solidFill>
                  <a:srgbClr val="00FF00"/>
                </a:solidFill>
                <a:latin typeface="Calibri" pitchFamily="34" charset="0"/>
                <a:cs typeface="Calibri" pitchFamily="34" charset="0"/>
              </a:rPr>
              <a:t> vie, deux sources </a:t>
            </a:r>
            <a:r>
              <a:rPr lang="en-US" sz="2400" dirty="0" err="1">
                <a:solidFill>
                  <a:srgbClr val="00FF00"/>
                </a:solidFill>
                <a:latin typeface="Calibri" pitchFamily="34" charset="0"/>
                <a:cs typeface="Calibri" pitchFamily="34" charset="0"/>
              </a:rPr>
              <a:t>clé</a:t>
            </a:r>
            <a:r>
              <a:rPr lang="en-US" sz="2400" dirty="0">
                <a:solidFill>
                  <a:srgbClr val="00FF00"/>
                </a:solidFill>
                <a:latin typeface="Calibri" pitchFamily="34" charset="0"/>
                <a:cs typeface="Calibri" pitchFamily="34" charset="0"/>
              </a:rPr>
              <a:t> </a:t>
            </a:r>
            <a:r>
              <a:rPr lang="en-US" sz="2400" dirty="0" err="1">
                <a:solidFill>
                  <a:srgbClr val="00FF00"/>
                </a:solidFill>
                <a:latin typeface="Calibri" pitchFamily="34" charset="0"/>
                <a:cs typeface="Calibri" pitchFamily="34" charset="0"/>
              </a:rPr>
              <a:t>ou</a:t>
            </a:r>
            <a:r>
              <a:rPr lang="en-US" sz="2400" dirty="0">
                <a:solidFill>
                  <a:srgbClr val="00FF00"/>
                </a:solidFill>
                <a:latin typeface="Calibri" pitchFamily="34" charset="0"/>
                <a:cs typeface="Calibri" pitchFamily="34" charset="0"/>
              </a:rPr>
              <a:t> il </a:t>
            </a:r>
            <a:r>
              <a:rPr lang="en-US" sz="2400" dirty="0" err="1">
                <a:solidFill>
                  <a:srgbClr val="00FF00"/>
                </a:solidFill>
                <a:latin typeface="Calibri" pitchFamily="34" charset="0"/>
                <a:cs typeface="Calibri" pitchFamily="34" charset="0"/>
              </a:rPr>
              <a:t>est</a:t>
            </a:r>
            <a:r>
              <a:rPr lang="en-US" sz="2400" dirty="0">
                <a:solidFill>
                  <a:srgbClr val="00FF00"/>
                </a:solidFill>
                <a:latin typeface="Calibri" pitchFamily="34" charset="0"/>
                <a:cs typeface="Calibri" pitchFamily="34" charset="0"/>
              </a:rPr>
              <a:t> bon se </a:t>
            </a:r>
            <a:r>
              <a:rPr lang="en-US" sz="2400" dirty="0" err="1">
                <a:solidFill>
                  <a:srgbClr val="00FF00"/>
                </a:solidFill>
                <a:latin typeface="Calibri" pitchFamily="34" charset="0"/>
                <a:cs typeface="Calibri" pitchFamily="34" charset="0"/>
              </a:rPr>
              <a:t>désaltérer</a:t>
            </a:r>
            <a:r>
              <a:rPr lang="en-US" sz="2400" dirty="0">
                <a:solidFill>
                  <a:srgbClr val="00FF00"/>
                </a:solidFill>
                <a:latin typeface="Calibri" pitchFamily="34" charset="0"/>
                <a:cs typeface="Calibri" pitchFamily="34" charset="0"/>
              </a:rPr>
              <a:t>  </a:t>
            </a:r>
            <a:r>
              <a:rPr lang="en-US" sz="2400" dirty="0" err="1">
                <a:solidFill>
                  <a:srgbClr val="00FF00"/>
                </a:solidFill>
                <a:latin typeface="Calibri" pitchFamily="34" charset="0"/>
                <a:cs typeface="Calibri" pitchFamily="34" charset="0"/>
              </a:rPr>
              <a:t>constamment</a:t>
            </a:r>
            <a:r>
              <a:rPr lang="en-US" sz="2400" dirty="0">
                <a:solidFill>
                  <a:srgbClr val="00FF00"/>
                </a:solidFill>
                <a:latin typeface="Calibri" pitchFamily="34" charset="0"/>
                <a:cs typeface="Calibri" pitchFamily="34" charset="0"/>
              </a:rPr>
              <a:t> </a:t>
            </a:r>
            <a:r>
              <a:rPr lang="en-US" sz="2400" dirty="0" err="1">
                <a:solidFill>
                  <a:srgbClr val="00FF00"/>
                </a:solidFill>
                <a:latin typeface="Calibri" pitchFamily="34" charset="0"/>
                <a:cs typeface="Calibri" pitchFamily="34" charset="0"/>
              </a:rPr>
              <a:t>est</a:t>
            </a:r>
            <a:r>
              <a:rPr lang="en-US" sz="2400" dirty="0">
                <a:solidFill>
                  <a:srgbClr val="00FF00"/>
                </a:solidFill>
                <a:latin typeface="Calibri" pitchFamily="34" charset="0"/>
                <a:cs typeface="Calibri" pitchFamily="34" charset="0"/>
              </a:rPr>
              <a:t> le </a:t>
            </a:r>
            <a:r>
              <a:rPr lang="en-US" sz="2400" dirty="0" err="1">
                <a:solidFill>
                  <a:srgbClr val="00FF00"/>
                </a:solidFill>
                <a:latin typeface="Calibri" pitchFamily="34" charset="0"/>
                <a:cs typeface="Calibri" pitchFamily="34" charset="0"/>
              </a:rPr>
              <a:t>charactère</a:t>
            </a:r>
            <a:r>
              <a:rPr lang="en-US" sz="2400" dirty="0">
                <a:solidFill>
                  <a:srgbClr val="00FF00"/>
                </a:solidFill>
                <a:latin typeface="Calibri" pitchFamily="34" charset="0"/>
                <a:cs typeface="Calibri" pitchFamily="34" charset="0"/>
              </a:rPr>
              <a:t> de Dieu et </a:t>
            </a:r>
            <a:r>
              <a:rPr lang="en-US" sz="2400" dirty="0" err="1">
                <a:solidFill>
                  <a:srgbClr val="00FF00"/>
                </a:solidFill>
                <a:latin typeface="Calibri" pitchFamily="34" charset="0"/>
                <a:cs typeface="Calibri" pitchFamily="34" charset="0"/>
              </a:rPr>
              <a:t>ses</a:t>
            </a:r>
            <a:r>
              <a:rPr lang="en-US" sz="2400" dirty="0">
                <a:solidFill>
                  <a:srgbClr val="00FF00"/>
                </a:solidFill>
                <a:latin typeface="Calibri" pitchFamily="34" charset="0"/>
                <a:cs typeface="Calibri" pitchFamily="34" charset="0"/>
              </a:rPr>
              <a:t> richesses en Christ. </a:t>
            </a:r>
            <a:endParaRPr lang="en-US" sz="2400" dirty="0" smtClean="0">
              <a:solidFill>
                <a:srgbClr val="00FF00"/>
              </a:solidFill>
              <a:latin typeface="Calibri" pitchFamily="34" charset="0"/>
              <a:cs typeface="Calibri" pitchFamily="34" charset="0"/>
            </a:endParaRPr>
          </a:p>
          <a:p>
            <a:pPr marL="0" marR="0" lvl="0" indent="0" algn="ctr" rtl="0">
              <a:spcBef>
                <a:spcPts val="0"/>
              </a:spcBef>
              <a:spcAft>
                <a:spcPts val="0"/>
              </a:spcAft>
              <a:buNone/>
            </a:pPr>
            <a:r>
              <a:rPr lang="en-US" sz="2400" dirty="0" err="1" smtClean="0">
                <a:solidFill>
                  <a:srgbClr val="00FF00"/>
                </a:solidFill>
                <a:latin typeface="Calibri" pitchFamily="34" charset="0"/>
                <a:cs typeface="Calibri" pitchFamily="34" charset="0"/>
              </a:rPr>
              <a:t>Ils</a:t>
            </a:r>
            <a:r>
              <a:rPr lang="en-US" sz="2400" dirty="0" smtClean="0">
                <a:solidFill>
                  <a:srgbClr val="00FF00"/>
                </a:solidFill>
                <a:latin typeface="Calibri" pitchFamily="34" charset="0"/>
                <a:cs typeface="Calibri" pitchFamily="34" charset="0"/>
              </a:rPr>
              <a:t> </a:t>
            </a:r>
            <a:r>
              <a:rPr lang="en-US" sz="2400" dirty="0" err="1">
                <a:solidFill>
                  <a:srgbClr val="00FF00"/>
                </a:solidFill>
                <a:latin typeface="Calibri" pitchFamily="34" charset="0"/>
                <a:cs typeface="Calibri" pitchFamily="34" charset="0"/>
              </a:rPr>
              <a:t>sont</a:t>
            </a:r>
            <a:r>
              <a:rPr lang="en-US" sz="2400" dirty="0">
                <a:solidFill>
                  <a:srgbClr val="00FF00"/>
                </a:solidFill>
                <a:latin typeface="Calibri" pitchFamily="34" charset="0"/>
                <a:cs typeface="Calibri" pitchFamily="34" charset="0"/>
              </a:rPr>
              <a:t> </a:t>
            </a:r>
            <a:r>
              <a:rPr lang="en-US" sz="2400" dirty="0" err="1">
                <a:solidFill>
                  <a:srgbClr val="00FF00"/>
                </a:solidFill>
                <a:latin typeface="Calibri" pitchFamily="34" charset="0"/>
                <a:cs typeface="Calibri" pitchFamily="34" charset="0"/>
              </a:rPr>
              <a:t>réellement</a:t>
            </a:r>
            <a:r>
              <a:rPr lang="en-US" sz="2400" dirty="0">
                <a:solidFill>
                  <a:srgbClr val="00FF00"/>
                </a:solidFill>
                <a:latin typeface="Calibri" pitchFamily="34" charset="0"/>
                <a:cs typeface="Calibri" pitchFamily="34" charset="0"/>
              </a:rPr>
              <a:t> </a:t>
            </a:r>
            <a:r>
              <a:rPr lang="en-US" sz="2400" dirty="0" err="1">
                <a:solidFill>
                  <a:srgbClr val="00FF00"/>
                </a:solidFill>
                <a:latin typeface="Calibri" pitchFamily="34" charset="0"/>
                <a:cs typeface="Calibri" pitchFamily="34" charset="0"/>
              </a:rPr>
              <a:t>une</a:t>
            </a:r>
            <a:r>
              <a:rPr lang="en-US" sz="2400" dirty="0">
                <a:solidFill>
                  <a:srgbClr val="00FF00"/>
                </a:solidFill>
                <a:latin typeface="Calibri" pitchFamily="34" charset="0"/>
                <a:cs typeface="Calibri" pitchFamily="34" charset="0"/>
              </a:rPr>
              <a:t> </a:t>
            </a:r>
            <a:r>
              <a:rPr lang="en-US" sz="2400" dirty="0" err="1">
                <a:solidFill>
                  <a:srgbClr val="00FF00"/>
                </a:solidFill>
                <a:latin typeface="Calibri" pitchFamily="34" charset="0"/>
                <a:cs typeface="Calibri" pitchFamily="34" charset="0"/>
              </a:rPr>
              <a:t>seule</a:t>
            </a:r>
            <a:r>
              <a:rPr lang="en-US" sz="2400" dirty="0">
                <a:solidFill>
                  <a:srgbClr val="00FF00"/>
                </a:solidFill>
                <a:latin typeface="Calibri" pitchFamily="34" charset="0"/>
                <a:cs typeface="Calibri" pitchFamily="34" charset="0"/>
              </a:rPr>
              <a:t> Fontaine, la Fontaine de Dieu en Christ.  </a:t>
            </a:r>
            <a:r>
              <a:rPr lang="en-US" sz="2400" dirty="0" err="1">
                <a:solidFill>
                  <a:srgbClr val="00FF00"/>
                </a:solidFill>
                <a:latin typeface="Calibri" pitchFamily="34" charset="0"/>
                <a:cs typeface="Calibri" pitchFamily="34" charset="0"/>
              </a:rPr>
              <a:t>Toute</a:t>
            </a:r>
            <a:r>
              <a:rPr lang="en-US" sz="2400" dirty="0">
                <a:solidFill>
                  <a:srgbClr val="00FF00"/>
                </a:solidFill>
                <a:latin typeface="Calibri" pitchFamily="34" charset="0"/>
                <a:cs typeface="Calibri" pitchFamily="34" charset="0"/>
              </a:rPr>
              <a:t> la grâce de Dieu en Christ se </a:t>
            </a:r>
            <a:r>
              <a:rPr lang="en-US" sz="2400" dirty="0" err="1">
                <a:solidFill>
                  <a:srgbClr val="00FF00"/>
                </a:solidFill>
                <a:latin typeface="Calibri" pitchFamily="34" charset="0"/>
                <a:cs typeface="Calibri" pitchFamily="34" charset="0"/>
              </a:rPr>
              <a:t>retrouve</a:t>
            </a:r>
            <a:r>
              <a:rPr lang="en-US" sz="2400" dirty="0">
                <a:solidFill>
                  <a:srgbClr val="00FF00"/>
                </a:solidFill>
                <a:latin typeface="Calibri" pitchFamily="34" charset="0"/>
                <a:cs typeface="Calibri" pitchFamily="34" charset="0"/>
              </a:rPr>
              <a:t> dans la </a:t>
            </a:r>
            <a:r>
              <a:rPr lang="en-US" sz="2400" dirty="0" err="1">
                <a:solidFill>
                  <a:srgbClr val="00FF00"/>
                </a:solidFill>
                <a:latin typeface="Calibri" pitchFamily="34" charset="0"/>
                <a:cs typeface="Calibri" pitchFamily="34" charset="0"/>
              </a:rPr>
              <a:t>connaissance</a:t>
            </a:r>
            <a:r>
              <a:rPr lang="en-US" sz="2400" dirty="0">
                <a:solidFill>
                  <a:srgbClr val="00FF00"/>
                </a:solidFill>
                <a:latin typeface="Calibri" pitchFamily="34" charset="0"/>
                <a:cs typeface="Calibri" pitchFamily="34" charset="0"/>
              </a:rPr>
              <a:t> de qui Dieu </a:t>
            </a:r>
            <a:r>
              <a:rPr lang="en-US" sz="2400" dirty="0" err="1">
                <a:solidFill>
                  <a:srgbClr val="00FF00"/>
                </a:solidFill>
                <a:latin typeface="Calibri" pitchFamily="34" charset="0"/>
                <a:cs typeface="Calibri" pitchFamily="34" charset="0"/>
              </a:rPr>
              <a:t>est</a:t>
            </a:r>
            <a:r>
              <a:rPr lang="en-US" sz="2400" dirty="0">
                <a:solidFill>
                  <a:srgbClr val="00FF00"/>
                </a:solidFill>
                <a:latin typeface="Calibri" pitchFamily="34" charset="0"/>
                <a:cs typeface="Calibri" pitchFamily="34" charset="0"/>
              </a:rPr>
              <a:t>, se </a:t>
            </a:r>
            <a:r>
              <a:rPr lang="en-US" sz="2400" dirty="0" err="1">
                <a:solidFill>
                  <a:srgbClr val="00FF00"/>
                </a:solidFill>
                <a:latin typeface="Calibri" pitchFamily="34" charset="0"/>
                <a:cs typeface="Calibri" pitchFamily="34" charset="0"/>
              </a:rPr>
              <a:t>réjouissant</a:t>
            </a:r>
            <a:r>
              <a:rPr lang="en-US" sz="2400" dirty="0">
                <a:solidFill>
                  <a:srgbClr val="00FF00"/>
                </a:solidFill>
                <a:latin typeface="Calibri" pitchFamily="34" charset="0"/>
                <a:cs typeface="Calibri" pitchFamily="34" charset="0"/>
              </a:rPr>
              <a:t> en Lui pour </a:t>
            </a:r>
            <a:r>
              <a:rPr lang="en-US" sz="2400" dirty="0" err="1">
                <a:solidFill>
                  <a:srgbClr val="00FF00"/>
                </a:solidFill>
                <a:latin typeface="Calibri" pitchFamily="34" charset="0"/>
                <a:cs typeface="Calibri" pitchFamily="34" charset="0"/>
              </a:rPr>
              <a:t>toujours</a:t>
            </a:r>
            <a:r>
              <a:rPr lang="en-US" sz="2400" dirty="0" smtClean="0">
                <a:solidFill>
                  <a:srgbClr val="00FF00"/>
                </a:solidFill>
                <a:latin typeface="Calibri" pitchFamily="34" charset="0"/>
                <a:cs typeface="Calibri" pitchFamily="34" charset="0"/>
              </a:rPr>
              <a:t>.</a:t>
            </a:r>
            <a:r>
              <a:rPr lang="en-US" sz="2400" dirty="0" smtClean="0">
                <a:solidFill>
                  <a:srgbClr val="00FF00"/>
                </a:solidFill>
                <a:latin typeface="Calibri" pitchFamily="34" charset="0"/>
                <a:cs typeface="Calibri" pitchFamily="34" charset="0"/>
                <a:sym typeface="Arial"/>
              </a:rPr>
              <a:t> </a:t>
            </a:r>
            <a:endParaRPr sz="2400" dirty="0">
              <a:latin typeface="Calibri" pitchFamily="34" charset="0"/>
              <a:cs typeface="Calibri" pitchFamily="34" charset="0"/>
            </a:endParaRPr>
          </a:p>
          <a:p>
            <a:pPr marL="0" marR="0" lvl="0" indent="0" algn="ctr" rtl="0">
              <a:spcBef>
                <a:spcPts val="0"/>
              </a:spcBef>
              <a:spcAft>
                <a:spcPts val="0"/>
              </a:spcAft>
              <a:buNone/>
            </a:pPr>
            <a:r>
              <a:rPr lang="en-US" sz="2400" dirty="0">
                <a:solidFill>
                  <a:srgbClr val="00FF00"/>
                </a:solidFill>
                <a:latin typeface="Calibri" pitchFamily="34" charset="0"/>
                <a:cs typeface="Calibri" pitchFamily="34" charset="0"/>
                <a:sym typeface="Arial"/>
              </a:rPr>
              <a:t>“Know Your God” met </a:t>
            </a:r>
            <a:r>
              <a:rPr lang="en-US" sz="2400" dirty="0" err="1">
                <a:solidFill>
                  <a:srgbClr val="00FF00"/>
                </a:solidFill>
                <a:latin typeface="Calibri" pitchFamily="34" charset="0"/>
                <a:cs typeface="Calibri" pitchFamily="34" charset="0"/>
                <a:sym typeface="Arial"/>
              </a:rPr>
              <a:t>l’emphase</a:t>
            </a:r>
            <a:r>
              <a:rPr lang="en-US" sz="2400" dirty="0">
                <a:solidFill>
                  <a:srgbClr val="00FF00"/>
                </a:solidFill>
                <a:latin typeface="Calibri" pitchFamily="34" charset="0"/>
                <a:cs typeface="Calibri" pitchFamily="34" charset="0"/>
                <a:sym typeface="Arial"/>
              </a:rPr>
              <a:t> sur le </a:t>
            </a:r>
            <a:r>
              <a:rPr lang="en-US" sz="2400" dirty="0" err="1">
                <a:solidFill>
                  <a:srgbClr val="00FF00"/>
                </a:solidFill>
                <a:latin typeface="Calibri" pitchFamily="34" charset="0"/>
                <a:cs typeface="Calibri" pitchFamily="34" charset="0"/>
                <a:sym typeface="Arial"/>
              </a:rPr>
              <a:t>charactère</a:t>
            </a:r>
            <a:r>
              <a:rPr lang="en-US" sz="2400" dirty="0">
                <a:solidFill>
                  <a:srgbClr val="00FF00"/>
                </a:solidFill>
                <a:latin typeface="Calibri" pitchFamily="34" charset="0"/>
                <a:cs typeface="Calibri" pitchFamily="34" charset="0"/>
                <a:sym typeface="Arial"/>
              </a:rPr>
              <a:t> de Dieu et  </a:t>
            </a:r>
            <a:endParaRPr lang="en-US" sz="2400" dirty="0" smtClean="0">
              <a:solidFill>
                <a:srgbClr val="00FF00"/>
              </a:solidFill>
              <a:latin typeface="Calibri" pitchFamily="34" charset="0"/>
              <a:cs typeface="Calibri" pitchFamily="34" charset="0"/>
              <a:sym typeface="Arial"/>
            </a:endParaRPr>
          </a:p>
          <a:p>
            <a:pPr marL="0" marR="0" lvl="0" indent="0" algn="ctr" rtl="0">
              <a:spcBef>
                <a:spcPts val="0"/>
              </a:spcBef>
              <a:spcAft>
                <a:spcPts val="0"/>
              </a:spcAft>
              <a:buNone/>
            </a:pPr>
            <a:r>
              <a:rPr lang="en-US" sz="2400" dirty="0" smtClean="0">
                <a:solidFill>
                  <a:srgbClr val="00FF00"/>
                </a:solidFill>
                <a:latin typeface="Calibri" pitchFamily="34" charset="0"/>
                <a:cs typeface="Calibri" pitchFamily="34" charset="0"/>
                <a:sym typeface="Arial"/>
              </a:rPr>
              <a:t>“</a:t>
            </a:r>
            <a:r>
              <a:rPr lang="en-US" sz="2400" dirty="0">
                <a:solidFill>
                  <a:srgbClr val="00FF00"/>
                </a:solidFill>
                <a:latin typeface="Calibri" pitchFamily="34" charset="0"/>
                <a:cs typeface="Calibri" pitchFamily="34" charset="0"/>
                <a:sym typeface="Arial"/>
              </a:rPr>
              <a:t>The Grace of God in Christ” sur tout </a:t>
            </a:r>
            <a:r>
              <a:rPr lang="en-US" sz="2400" dirty="0" err="1">
                <a:solidFill>
                  <a:srgbClr val="00FF00"/>
                </a:solidFill>
                <a:latin typeface="Calibri" pitchFamily="34" charset="0"/>
                <a:cs typeface="Calibri" pitchFamily="34" charset="0"/>
                <a:sym typeface="Arial"/>
              </a:rPr>
              <a:t>ce</a:t>
            </a:r>
            <a:r>
              <a:rPr lang="en-US" sz="2400" dirty="0">
                <a:solidFill>
                  <a:srgbClr val="00FF00"/>
                </a:solidFill>
                <a:latin typeface="Calibri" pitchFamily="34" charset="0"/>
                <a:cs typeface="Calibri" pitchFamily="34" charset="0"/>
                <a:sym typeface="Arial"/>
              </a:rPr>
              <a:t> que Dieu met à </a:t>
            </a:r>
            <a:r>
              <a:rPr lang="en-US" sz="2400" dirty="0" err="1">
                <a:solidFill>
                  <a:srgbClr val="00FF00"/>
                </a:solidFill>
                <a:latin typeface="Calibri" pitchFamily="34" charset="0"/>
                <a:cs typeface="Calibri" pitchFamily="34" charset="0"/>
                <a:sym typeface="Arial"/>
              </a:rPr>
              <a:t>notre</a:t>
            </a:r>
            <a:r>
              <a:rPr lang="en-US" sz="2400" dirty="0">
                <a:solidFill>
                  <a:srgbClr val="00FF00"/>
                </a:solidFill>
                <a:latin typeface="Calibri" pitchFamily="34" charset="0"/>
                <a:cs typeface="Calibri" pitchFamily="34" charset="0"/>
                <a:sym typeface="Arial"/>
              </a:rPr>
              <a:t> </a:t>
            </a:r>
            <a:r>
              <a:rPr lang="en-US" sz="2400" dirty="0" err="1">
                <a:solidFill>
                  <a:srgbClr val="00FF00"/>
                </a:solidFill>
                <a:latin typeface="Calibri" pitchFamily="34" charset="0"/>
                <a:cs typeface="Calibri" pitchFamily="34" charset="0"/>
                <a:sym typeface="Arial"/>
              </a:rPr>
              <a:t>disponibilité</a:t>
            </a:r>
            <a:r>
              <a:rPr lang="en-US" sz="2400" dirty="0">
                <a:solidFill>
                  <a:srgbClr val="00FF00"/>
                </a:solidFill>
                <a:latin typeface="Calibri" pitchFamily="34" charset="0"/>
                <a:cs typeface="Calibri" pitchFamily="34" charset="0"/>
                <a:sym typeface="Arial"/>
              </a:rPr>
              <a:t> en Christ.</a:t>
            </a:r>
            <a:endParaRPr sz="2400" dirty="0">
              <a:solidFill>
                <a:srgbClr val="00FF00"/>
              </a:solidFill>
              <a:latin typeface="Calibri" pitchFamily="34" charset="0"/>
              <a:cs typeface="Calibri" pitchFamily="34" charset="0"/>
              <a:sym typeface="Arial"/>
            </a:endParaRPr>
          </a:p>
        </p:txBody>
      </p:sp>
    </p:spTree>
  </p:cSld>
  <p:clrMapOvr>
    <a:masterClrMapping/>
  </p:clrMapOvr>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Shape 5812"/>
        <p:cNvGrpSpPr/>
        <p:nvPr/>
      </p:nvGrpSpPr>
      <p:grpSpPr>
        <a:xfrm>
          <a:off x="0" y="0"/>
          <a:ext cx="0" cy="0"/>
          <a:chOff x="0" y="0"/>
          <a:chExt cx="0" cy="0"/>
        </a:xfrm>
      </p:grpSpPr>
      <p:sp>
        <p:nvSpPr>
          <p:cNvPr id="5813" name="Google Shape;5813;p339"/>
          <p:cNvSpPr txBox="1">
            <a:spLocks noGrp="1"/>
          </p:cNvSpPr>
          <p:nvPr>
            <p:ph type="title"/>
          </p:nvPr>
        </p:nvSpPr>
        <p:spPr>
          <a:xfrm>
            <a:off x="457200" y="2430016"/>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600" dirty="0"/>
              <a:t>Pour que </a:t>
            </a:r>
            <a:r>
              <a:rPr lang="en-US" sz="3600" dirty="0" err="1"/>
              <a:t>ce</a:t>
            </a:r>
            <a:r>
              <a:rPr lang="en-US" sz="3600" dirty="0"/>
              <a:t> PPT </a:t>
            </a:r>
            <a:r>
              <a:rPr lang="en-US" sz="3600" dirty="0" err="1"/>
              <a:t>soit</a:t>
            </a:r>
            <a:r>
              <a:rPr lang="en-US" sz="3600" dirty="0"/>
              <a:t> </a:t>
            </a:r>
            <a:r>
              <a:rPr lang="en-US" sz="3600" dirty="0" err="1"/>
              <a:t>lu</a:t>
            </a:r>
            <a:r>
              <a:rPr lang="en-US" sz="3600" dirty="0"/>
              <a:t> </a:t>
            </a:r>
            <a:r>
              <a:rPr lang="en-US" sz="3600" dirty="0" err="1"/>
              <a:t>correctement</a:t>
            </a:r>
            <a:r>
              <a:rPr lang="en-US" sz="3600" dirty="0"/>
              <a:t> </a:t>
            </a:r>
            <a:r>
              <a:rPr lang="en-US" sz="3600" dirty="0" err="1"/>
              <a:t>afin</a:t>
            </a:r>
            <a:r>
              <a:rPr lang="en-US" sz="3600" dirty="0"/>
              <a:t> que les smileys </a:t>
            </a:r>
            <a:r>
              <a:rPr lang="en-US" sz="3600" dirty="0" err="1"/>
              <a:t>dansent</a:t>
            </a:r>
            <a:r>
              <a:rPr lang="en-US" sz="3600" dirty="0"/>
              <a:t> sur </a:t>
            </a:r>
            <a:r>
              <a:rPr lang="en-US" sz="3600" dirty="0" err="1"/>
              <a:t>votre</a:t>
            </a:r>
            <a:r>
              <a:rPr lang="en-US" sz="3600" dirty="0"/>
              <a:t> smartphone </a:t>
            </a:r>
            <a:r>
              <a:rPr lang="en-US" sz="3600" dirty="0" err="1"/>
              <a:t>ou</a:t>
            </a:r>
            <a:r>
              <a:rPr lang="en-US" sz="3600" dirty="0"/>
              <a:t> </a:t>
            </a:r>
            <a:r>
              <a:rPr lang="en-US" sz="3600" dirty="0" err="1"/>
              <a:t>autre</a:t>
            </a:r>
            <a:r>
              <a:rPr lang="en-US" sz="3600" dirty="0"/>
              <a:t> </a:t>
            </a:r>
            <a:r>
              <a:rPr lang="en-US" sz="3600" dirty="0" err="1"/>
              <a:t>appareil</a:t>
            </a:r>
            <a:r>
              <a:rPr lang="en-US" sz="3600" dirty="0"/>
              <a:t>, </a:t>
            </a:r>
            <a:r>
              <a:rPr lang="en-US" sz="3600" dirty="0" err="1"/>
              <a:t>vous</a:t>
            </a:r>
            <a:r>
              <a:rPr lang="en-US" sz="3600" dirty="0"/>
              <a:t> </a:t>
            </a:r>
            <a:r>
              <a:rPr lang="en-US" sz="3600" dirty="0" err="1"/>
              <a:t>devez</a:t>
            </a:r>
            <a:r>
              <a:rPr lang="en-US" sz="3600" dirty="0"/>
              <a:t> </a:t>
            </a:r>
            <a:r>
              <a:rPr lang="en-US" sz="3600" dirty="0" err="1"/>
              <a:t>télécharger</a:t>
            </a:r>
            <a:r>
              <a:rPr lang="en-US" sz="3600" dirty="0"/>
              <a:t> </a:t>
            </a:r>
            <a:r>
              <a:rPr lang="en-US" sz="3600" dirty="0" err="1"/>
              <a:t>une</a:t>
            </a:r>
            <a:r>
              <a:rPr lang="en-US" sz="3600" dirty="0"/>
              <a:t> </a:t>
            </a:r>
            <a:r>
              <a:rPr lang="en-US" sz="3600" dirty="0" err="1"/>
              <a:t>copie</a:t>
            </a:r>
            <a:r>
              <a:rPr lang="en-US" sz="3600" dirty="0"/>
              <a:t> </a:t>
            </a:r>
            <a:r>
              <a:rPr lang="en-US" sz="3600" dirty="0" err="1"/>
              <a:t>gratuite</a:t>
            </a:r>
            <a:r>
              <a:rPr lang="en-US" sz="3600" dirty="0"/>
              <a:t> de Microsoft Office </a:t>
            </a:r>
            <a:r>
              <a:rPr lang="en-US" sz="3600" dirty="0" err="1"/>
              <a:t>Powerpoint</a:t>
            </a:r>
            <a:r>
              <a:rPr lang="en-US" sz="3600" dirty="0"/>
              <a:t> sur </a:t>
            </a:r>
            <a:r>
              <a:rPr lang="en-US" sz="3600" dirty="0" err="1"/>
              <a:t>votre</a:t>
            </a:r>
            <a:r>
              <a:rPr lang="en-US" sz="3600" dirty="0"/>
              <a:t> </a:t>
            </a:r>
            <a:r>
              <a:rPr lang="en-US" sz="3600" dirty="0" err="1"/>
              <a:t>téléphone</a:t>
            </a:r>
            <a:r>
              <a:rPr lang="en-US" sz="3600" dirty="0"/>
              <a:t>, et </a:t>
            </a:r>
            <a:r>
              <a:rPr lang="en-US" sz="3600" dirty="0" err="1"/>
              <a:t>lorsque</a:t>
            </a:r>
            <a:r>
              <a:rPr lang="en-US" sz="3600" dirty="0"/>
              <a:t> </a:t>
            </a:r>
            <a:r>
              <a:rPr lang="en-US" sz="3600" dirty="0" err="1"/>
              <a:t>vous</a:t>
            </a:r>
            <a:r>
              <a:rPr lang="en-US" sz="3600" dirty="0"/>
              <a:t> </a:t>
            </a:r>
            <a:r>
              <a:rPr lang="en-US" sz="3600" dirty="0" err="1"/>
              <a:t>accédez</a:t>
            </a:r>
            <a:r>
              <a:rPr lang="en-US" sz="3600" dirty="0"/>
              <a:t> à </a:t>
            </a:r>
            <a:r>
              <a:rPr lang="en-US" sz="3600" dirty="0" err="1"/>
              <a:t>ce</a:t>
            </a:r>
            <a:r>
              <a:rPr lang="en-US" sz="3600" dirty="0"/>
              <a:t> PPT, </a:t>
            </a:r>
            <a:r>
              <a:rPr lang="en-US" sz="3600" dirty="0" err="1"/>
              <a:t>vous</a:t>
            </a:r>
            <a:r>
              <a:rPr lang="en-US" sz="3600" dirty="0"/>
              <a:t> </a:t>
            </a:r>
            <a:r>
              <a:rPr lang="en-US" sz="3600" dirty="0" err="1"/>
              <a:t>devez</a:t>
            </a:r>
            <a:r>
              <a:rPr lang="en-US" sz="3600" dirty="0"/>
              <a:t> </a:t>
            </a:r>
            <a:r>
              <a:rPr lang="en-US" sz="3600" dirty="0" err="1"/>
              <a:t>appuyer</a:t>
            </a:r>
            <a:r>
              <a:rPr lang="en-US" sz="3600" dirty="0"/>
              <a:t> sur le bouton "</a:t>
            </a:r>
            <a:r>
              <a:rPr lang="en-US" sz="3600" dirty="0" err="1"/>
              <a:t>jouer</a:t>
            </a:r>
            <a:r>
              <a:rPr lang="en-US" sz="3600" dirty="0"/>
              <a:t> </a:t>
            </a:r>
            <a:r>
              <a:rPr lang="en-US" sz="3600" dirty="0" err="1"/>
              <a:t>en</a:t>
            </a:r>
            <a:r>
              <a:rPr lang="en-US" sz="3600" dirty="0"/>
              <a:t> tant </a:t>
            </a:r>
            <a:r>
              <a:rPr lang="en-US" sz="3600" dirty="0" err="1"/>
              <a:t>qu</a:t>
            </a:r>
            <a:r>
              <a:rPr lang="fr-CA" sz="3600" dirty="0"/>
              <a:t>’</a:t>
            </a:r>
            <a:r>
              <a:rPr lang="en-US" sz="3600" dirty="0"/>
              <a:t>onglet PPT ». </a:t>
            </a:r>
            <a:r>
              <a:rPr lang="en-US" sz="3600" dirty="0" err="1"/>
              <a:t>Sinon</a:t>
            </a:r>
            <a:r>
              <a:rPr lang="en-US" sz="3600" dirty="0"/>
              <a:t>, les smileys </a:t>
            </a:r>
            <a:r>
              <a:rPr lang="en-US" sz="3600" dirty="0" err="1"/>
              <a:t>restent</a:t>
            </a:r>
            <a:r>
              <a:rPr lang="en-US" sz="3600" dirty="0"/>
              <a:t> </a:t>
            </a:r>
            <a:r>
              <a:rPr lang="en-US" sz="3600" dirty="0" err="1"/>
              <a:t>immobiles</a:t>
            </a:r>
            <a:r>
              <a:rPr lang="en-US" sz="3600" dirty="0"/>
              <a:t> et le </a:t>
            </a:r>
            <a:r>
              <a:rPr lang="en-US" sz="3600" dirty="0" err="1"/>
              <a:t>cœur</a:t>
            </a:r>
            <a:r>
              <a:rPr lang="en-US" sz="3600" dirty="0"/>
              <a:t> ne </a:t>
            </a:r>
            <a:r>
              <a:rPr lang="en-US" sz="3600" dirty="0" err="1"/>
              <a:t>saute</a:t>
            </a:r>
            <a:r>
              <a:rPr lang="en-US" sz="3600" dirty="0"/>
              <a:t> pas de joie !</a:t>
            </a:r>
            <a:endParaRPr sz="3600" dirty="0"/>
          </a:p>
        </p:txBody>
      </p:sp>
    </p:spTree>
  </p:cSld>
  <p:clrMapOvr>
    <a:masterClrMapping/>
  </p:clrMapOvr>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Shape 5817"/>
        <p:cNvGrpSpPr/>
        <p:nvPr/>
      </p:nvGrpSpPr>
      <p:grpSpPr>
        <a:xfrm>
          <a:off x="0" y="0"/>
          <a:ext cx="0" cy="0"/>
          <a:chOff x="0" y="0"/>
          <a:chExt cx="0" cy="0"/>
        </a:xfrm>
      </p:grpSpPr>
      <p:sp>
        <p:nvSpPr>
          <p:cNvPr id="5818" name="Google Shape;5818;p340"/>
          <p:cNvSpPr txBox="1">
            <a:spLocks noGrp="1"/>
          </p:cNvSpPr>
          <p:nvPr>
            <p:ph type="title"/>
          </p:nvPr>
        </p:nvSpPr>
        <p:spPr>
          <a:xfrm>
            <a:off x="457200" y="3222104"/>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2800">
                <a:solidFill>
                  <a:schemeClr val="lt1"/>
                </a:solidFill>
              </a:rPr>
              <a:t>PPT © copyright par John Crozier 2022 </a:t>
            </a:r>
            <a:br>
              <a:rPr lang="en-US" sz="2800">
                <a:solidFill>
                  <a:schemeClr val="lt1"/>
                </a:solidFill>
              </a:rPr>
            </a:br>
            <a:r>
              <a:rPr lang="en-US" sz="1400">
                <a:solidFill>
                  <a:schemeClr val="lt1"/>
                </a:solidFill>
              </a:rPr>
              <a:t/>
            </a:r>
            <a:br>
              <a:rPr lang="en-US" sz="1400">
                <a:solidFill>
                  <a:schemeClr val="lt1"/>
                </a:solidFill>
              </a:rPr>
            </a:br>
            <a:r>
              <a:rPr lang="en-US" sz="2800">
                <a:solidFill>
                  <a:srgbClr val="FF0000"/>
                </a:solidFill>
              </a:rPr>
              <a:t>Disponible sans frais. </a:t>
            </a:r>
            <a:r>
              <a:rPr lang="en-US" sz="2800">
                <a:solidFill>
                  <a:srgbClr val="66FF33"/>
                </a:solidFill>
              </a:rPr>
              <a:t>À des fins éducatives. </a:t>
            </a:r>
            <a:br>
              <a:rPr lang="en-US" sz="2800">
                <a:solidFill>
                  <a:srgbClr val="66FF33"/>
                </a:solidFill>
              </a:rPr>
            </a:br>
            <a:r>
              <a:rPr lang="en-US" sz="2800">
                <a:solidFill>
                  <a:srgbClr val="66FF33"/>
                </a:solidFill>
              </a:rPr>
              <a:t/>
            </a:r>
            <a:br>
              <a:rPr lang="en-US" sz="2800">
                <a:solidFill>
                  <a:srgbClr val="66FF33"/>
                </a:solidFill>
              </a:rPr>
            </a:br>
            <a:r>
              <a:rPr lang="en-US" sz="2800">
                <a:solidFill>
                  <a:schemeClr val="lt1"/>
                </a:solidFill>
              </a:rPr>
              <a:t>J'ai utilisé la recherche d'images Google pour essayer de trouver la source originale des graphiques sur Internet afin de donner un crédit approprié. Si vous connaissez la source originale d'un graphique indiquant "diverses copies sur Internet, source originale inconnue", veuillez me contacter à :  </a:t>
            </a:r>
            <a:r>
              <a:rPr lang="en-US" sz="2800">
                <a:solidFill>
                  <a:srgbClr val="FFFF00"/>
                </a:solidFill>
              </a:rPr>
              <a:t>johncrozieris@gmail.com</a:t>
            </a:r>
            <a:br>
              <a:rPr lang="en-US" sz="2800">
                <a:solidFill>
                  <a:srgbClr val="FFFF00"/>
                </a:solidFill>
              </a:rPr>
            </a:br>
            <a:r>
              <a:rPr lang="en-US" sz="2800">
                <a:solidFill>
                  <a:schemeClr val="lt1"/>
                </a:solidFill>
              </a:rPr>
              <a:t> </a:t>
            </a:r>
            <a:r>
              <a:rPr lang="en-US" sz="3200">
                <a:solidFill>
                  <a:schemeClr val="lt1"/>
                </a:solidFill>
              </a:rPr>
              <a:t/>
            </a:r>
            <a:br>
              <a:rPr lang="en-US" sz="3200">
                <a:solidFill>
                  <a:schemeClr val="lt1"/>
                </a:solidFill>
              </a:rPr>
            </a:br>
            <a:endParaRPr sz="3200">
              <a:solidFill>
                <a:schemeClr val="lt1"/>
              </a:solidFill>
            </a:endParaRPr>
          </a:p>
        </p:txBody>
      </p:sp>
    </p:spTree>
  </p:cSld>
  <p:clrMapOvr>
    <a:masterClrMapping/>
  </p:clrMapOvr>
</p:sld>
</file>

<file path=ppt/theme/theme1.xml><?xml version="1.0" encoding="utf-8"?>
<a:theme xmlns:a="http://schemas.openxmlformats.org/drawingml/2006/main" name="Default Design">
  <a:themeElements>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10513</TotalTime>
  <Words>31893</Words>
  <Application>Microsoft Office PowerPoint</Application>
  <PresentationFormat>On-screen Show (4:3)</PresentationFormat>
  <Paragraphs>5313</Paragraphs>
  <Slides>351</Slides>
  <Notes>343</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351</vt:i4>
      </vt:variant>
    </vt:vector>
  </HeadingPairs>
  <TitlesOfParts>
    <vt:vector size="360" baseType="lpstr">
      <vt:lpstr>Arial</vt:lpstr>
      <vt:lpstr>Calibri</vt:lpstr>
      <vt:lpstr>Arial Black</vt:lpstr>
      <vt:lpstr>Arial Narrow</vt:lpstr>
      <vt:lpstr>Malgun Gothic</vt:lpstr>
      <vt:lpstr>Times New Roman</vt:lpstr>
      <vt:lpstr>Gulim</vt:lpstr>
      <vt:lpstr>Default Design</vt:lpstr>
      <vt:lpstr>Slide</vt:lpstr>
      <vt:lpstr>Slide 1</vt:lpstr>
      <vt:lpstr>Slide 2</vt:lpstr>
      <vt:lpstr>Slide 3</vt:lpstr>
      <vt:lpstr>Slide 4</vt:lpstr>
      <vt:lpstr>Slide 5</vt:lpstr>
      <vt:lpstr>Slide 6</vt:lpstr>
      <vt:lpstr>Slide 7</vt:lpstr>
      <vt:lpstr>Slide 8</vt:lpstr>
      <vt:lpstr>Slide 9</vt:lpstr>
      <vt:lpstr>Slide 10</vt:lpstr>
      <vt:lpstr>Quand nous recevons le don de Dieu par son Fils Jésus-Christ</vt:lpstr>
      <vt:lpstr>nous recevons tout ce que Jésus est comme notre Sauveur crucifié et victorieux.</vt:lpstr>
      <vt:lpstr>Slide 13</vt:lpstr>
      <vt:lpstr>Slide 14</vt:lpstr>
      <vt:lpstr>Slide 15</vt:lpstr>
      <vt:lpstr>Slide 16</vt:lpstr>
      <vt:lpstr>Seigneur, merci de nous avoir donné tous ces dons par la mort et la résurrection de Christ! Tout est accompli!  Tu nous donnes tout en Christ quand nous ouvrons nos cœurs pour recevoir Christ.</vt:lpstr>
      <vt:lpstr>Slide 18</vt:lpstr>
      <vt:lpstr>Pour que ce PPT fonctionne correctement et que les smileys dansent sur votre smartphone ou autre appareil, vous devez télécharger une copie gratuite de Microsoft Office Powerpoint sur votre téléphone, et lorsque vous accédez à ce PPT, vous devez appuyer sur le bouton « jouer en tant que onglet ‘PPT’ ».  Sinon les smileys restent immobiles  et le cœur ne saute pas de joie!</vt:lpstr>
      <vt:lpstr>La grâce de Dieu en Christ  100 dons de délices que nous recevons dans  le don du Seigneur du Christ crucifié   Dons qui sont un fondement solide 1-14  Dons de connexion avec le Père, le Fils et l'Esprit 15-23  Dons de vie sur le trône de Dieu 24-31  Dons d'être libéré du péché 32-48  Dons de vie dans le Saint-Esprit 48-71  Dons d'être le corps du Christ 72-82  Dons de gloire future 83-97  Trois grands dons qui incluent tous les autres 98-100   Utilisez « recherche » sur votre smartphone    </vt:lpstr>
      <vt:lpstr>Slide 21</vt:lpstr>
      <vt:lpstr>Slide 22</vt:lpstr>
      <vt:lpstr>Slide 23</vt:lpstr>
      <vt:lpstr>Slide 24</vt:lpstr>
      <vt:lpstr>Slide 25</vt:lpstr>
      <vt:lpstr>Avez-vous reçu Jésus-Christ, le Juste, crucifié et ressuscité, comme la robe de Dieu d'une justice infinie ?  Dieu vous a-t-il justifié en Christ, la justice de Dieu ?</vt:lpstr>
      <vt:lpstr>Slide 27</vt:lpstr>
      <vt:lpstr>Slide 28</vt:lpstr>
      <vt:lpstr>Slide 29</vt:lpstr>
      <vt:lpstr>Slide 30</vt:lpstr>
      <vt:lpstr>Slide 31</vt:lpstr>
      <vt:lpstr>Slide 32</vt:lpstr>
      <vt:lpstr>Slide 33</vt:lpstr>
      <vt:lpstr>Slide 34</vt:lpstr>
      <vt:lpstr>Seigneur, merci que lorsque vous nous pardonnez,  vous «enlevez/ décollez/ nasa» nos péchés de nous.  Félicitez-vous que nous puissions rejoindre votre programme de pardon de la NASA (décollage) !</vt:lpstr>
      <vt:lpstr>Slide 36</vt:lpstr>
      <vt:lpstr>Cela peut rendre votre temps avec Dieu plus merveilleux.   1. Pour chacune des richesses, regardez les schémas et louez le Seigneur pour les vérités que tu vois.   2. Regardez les versets de la Bible et louez le Seigneur pour ce qu'il dit qu'il nous donne à travers la mort  et la résurrection du Christ !    En faisant cela, vous serez raviz de voir que le Seigneur vous donne encore et encore de nouvelles idées.</vt:lpstr>
      <vt:lpstr>Seigneur, sans Jésus-Christ . . .  mais je te loue car par la mort de Christ . . . </vt:lpstr>
      <vt:lpstr>Seigneur, sans Jésus-Christ je suis enchaîné, enchaîné, enchaîné, esclave, esclave, esclave du péché, de Satan,  de la mort et de l'enfer . . . mais je te loue de ce que  par la mort de Christ je suis libre, libre, libre, puisque le paiement de la rançon de Christ me rachète . . .</vt:lpstr>
      <vt:lpstr>Slide 40</vt:lpstr>
      <vt:lpstr>Slide 41</vt:lpstr>
      <vt:lpstr>Jésus-Christ croyait à la vie éternelle et au feu éternel.   « Je leur donne la vie éternelle »  Jean 10:28  </vt:lpstr>
      <vt:lpstr>Slide 43</vt:lpstr>
      <vt:lpstr>Slide 44</vt:lpstr>
      <vt:lpstr>Slide 45</vt:lpstr>
      <vt:lpstr>Slide 46</vt:lpstr>
      <vt:lpstr>Slide 47</vt:lpstr>
      <vt:lpstr>Il y a un si grand avantage à réfléchir sur chaque Écriture  et à louer le Seigneur pour chacun de ses dons !  Appliquez personnellement la Parole de Dieu avec louange  faites passer la vérité de Dieu de la tête au cœur.  La louange transforme l'étude de la Bible en communion  avec Dieu.  Une louange remplie de foi basée sur les promesses de Dieu en Christ, c'est comme boire la grâce de Dieu.  La louange complète notre joie en Dieu.1   Être reconnaissant et le dire complète notre joie  vs. être reconnaissant mais ne pas le dire !  Puisque Dieu est différent et meilleur que tout le reste,  jouir de Dieu avec louange, amour et faire sa volonté  donne une joie différente et meilleure que tout le reste.</vt:lpstr>
      <vt:lpstr>Slide 49</vt:lpstr>
      <vt:lpstr>Slide 50</vt:lpstr>
      <vt:lpstr>Slide 51</vt:lpstr>
      <vt:lpstr>Slide 52</vt:lpstr>
      <vt:lpstr>Slide 53</vt:lpstr>
      <vt:lpstr>Slide 54</vt:lpstr>
      <vt:lpstr>« Si nous ne comptons pas sur Christ pour la plénitude, toutes nos relations sont une tentative de nous compléter »   adapté des Drs. Les et Leslie Parrott</vt:lpstr>
      <vt:lpstr>Vous ne pouvez rien FAIRE pour vous rendre plus juste;  Je suis ta justice.   Vous ne pouvez rien FAIRE pour être plus pardonné;  Je suis ton pardon de Dieu.  Vous ne pouvez rien FAIRE pour être plus réconcilié avec Dieu;  Je suis votre réconciliation avec Dieu.   Vous ne pouvez rien FAIRE pour être mieux accepté;  Je suis votre acceptation auprès de Dieu.   Vous ne pouvez rien FAIRE pour être plus spirituel;  Si en moi habite corporellement toute la plénitude,  et je suis en vous, je suis votre plénitude spirituelle en Dieu; rien ne peut ajouter à ma plénitude spirituelle. </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Bouddhisme  dit: Tu fais  Tu fais  Tu fais  Tu fais  Tu fais  Tu fais  Tu fais Tu fais  Chemin octuple</vt:lpstr>
      <vt:lpstr>Slide 70</vt:lpstr>
      <vt:lpstr>Slide 71</vt:lpstr>
      <vt:lpstr>Slide 72</vt:lpstr>
      <vt:lpstr>Slide 73</vt:lpstr>
      <vt:lpstr>Qu'est-ce que le coeur du péché dans Romains ?</vt:lpstr>
      <vt:lpstr>Qu'est-ce que le péché ? C'est plus qu'on ne le pense !</vt:lpstr>
      <vt:lpstr>Qu'est-ce que le péché ?</vt:lpstr>
      <vt:lpstr>Slide 77</vt:lpstr>
      <vt:lpstr>Slide 78</vt:lpstr>
      <vt:lpstr>Slide 79</vt:lpstr>
      <vt:lpstr>La grâce de Dieu en Christ  100 dons de délices que nous recevons dans  le don du Seigneur du Christ crucifié   Dons qui sont un fondement solide 1-14  Dons de connexion avec le Père, le Fils et l'Esprit 15-23  Dons de vie sur le trône de Dieu 24-31  Dons d'être libéré du péché 32-48  Dons de vie dans le Saint-Esprit 48-71  Dons d'être le corps du Christ 72-82  Dons de gloire future 83-97  Trois grands dons qui incluent tous les autres 98-100   Utilisez « recherche » sur votre smartphone    </vt:lpstr>
      <vt:lpstr>Slide 81</vt:lpstr>
      <vt:lpstr>Slide 82</vt:lpstr>
      <vt:lpstr>Slide 83</vt:lpstr>
      <vt:lpstr>Abba</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Jésus est mort pour fournir une pleine communion avec Dieu le Père, le Fils et l'Esprit. C'est comme si nous étions à table chez eux pour partager les relations personnelles d'amour, de communion,  de coopération et de plaisir qu'ils apprécient les uns avec  les autres et qu'ils souhaitent partager avec nous.</vt:lpstr>
      <vt:lpstr>Slide 99</vt:lpstr>
      <vt:lpstr>Slide 100</vt:lpstr>
      <vt:lpstr>Slide 101</vt:lpstr>
      <vt:lpstr>Bouddhisme  dit: Tu fais  Tu fais  Tu fais  Tu fais  Tu fais  Tu fais  Tu fais Tu fais  Chemin octuple</vt:lpstr>
      <vt:lpstr>Slide 103</vt:lpstr>
      <vt:lpstr>Slide 104</vt:lpstr>
      <vt:lpstr>Slide 105</vt:lpstr>
      <vt:lpstr>Slide 106</vt:lpstr>
      <vt:lpstr>La grâce de Dieu en Christ  100 dons de délices que nous recevons dans  le don du Seigneur du Christ crucifié   Dons qui sont un fondement solide 1-14  Dons de connexion avec le Père, le Fils et l'Esprit 15-23  Dons de vie sur le trône de Dieu 24-31  Dons d'être libéré du péché 32-48  Dons de vie dans le Saint-Esprit 48-71  Dons d'être le corps du Christ 72-82  Dons de gloire future 83-97  Trois grands dons qui incluent tous les autres 98-100   Utilisez « recherche » sur votre smartphone    </vt:lpstr>
      <vt:lpstr>Slide 108</vt:lpstr>
      <vt:lpstr>Slide 109</vt:lpstr>
      <vt:lpstr>Slide 110</vt:lpstr>
      <vt:lpstr>Slide 111</vt:lpstr>
      <vt:lpstr>Slide 112</vt:lpstr>
      <vt:lpstr>Slide 113</vt:lpstr>
      <vt:lpstr>Slide 114</vt:lpstr>
      <vt:lpstr>Slide 115</vt:lpstr>
      <vt:lpstr>Slide 116</vt:lpstr>
      <vt:lpstr>Slide 117</vt:lpstr>
      <vt:lpstr>Slide 118</vt:lpstr>
      <vt:lpstr>Slide 119</vt:lpstr>
      <vt:lpstr>Slide 120</vt:lpstr>
      <vt:lpstr>Slide 121</vt:lpstr>
      <vt:lpstr>Slide 122</vt:lpstr>
      <vt:lpstr>Slide 123</vt:lpstr>
      <vt:lpstr>Bouddhisme  dit: Tu fais  Tu fais  Tu fais  Tu fais  Tu fais  Tu fais  Tu fais Tu fais  Chemin octuple</vt:lpstr>
      <vt:lpstr>Slide 125</vt:lpstr>
      <vt:lpstr>Slide 126</vt:lpstr>
      <vt:lpstr>Slide 127</vt:lpstr>
      <vt:lpstr>Slide 128</vt:lpstr>
      <vt:lpstr>Pourquoi Jésus a-t-il eu la plus grande joie de tous ?   Jésus n'avait et ne recherchait aucune des joies du monde comme une belle maison et de l'argent, mais il était la personne la plus heureuse jamais sur terre parce que plus que tous les autres, il avait la plus grande joie en Dieu.   Lorsque nous cessons de rechercher la joie dans les choses terrestres et temporaires, et recherchons la joie dans le Dieu éternel qui est meilleur que tout le reste, nous trouverons une joie et une satisfaction en Christ qui sont différentes et meilleures que la joie dans toute autre chose.   Jésus est mort « afin que ma joie soit en vous, et que votre joie soit parfaite. . . . afin qu'ils aient en eux ma joie parfaite » (Jean 15:11; 17:13).     From “Know Your God,” John’s eBook on God’s attributes, page 40, and “The Grace of God in Christ,” page 129, both at www.GraceGodChrist.com</vt:lpstr>
      <vt:lpstr>Slide 130</vt:lpstr>
      <vt:lpstr>La grâce de Dieu en Christ  100 dons de délices que nous recevons dans  le don du Seigneur du Christ crucifié   Dons qui sont un fondement solide 1-14  Dons de connexion avec le Père, le Fils et l'Esprit 15-23  Dons de vie sur le trône de Dieu 24-31  Dons d'être libéré du péché 32-48  Dons de vie dans le Saint-Esprit 48-71  Dons d'être le corps du Christ 72-82  Dons de gloire future 83-97  Trois grands dons qui incluent tous les autres 98-100   Utilisez « recherche » sur votre smartphone    </vt:lpstr>
      <vt:lpstr>Slide 132</vt:lpstr>
      <vt:lpstr> Les dons de grâce en Christ que Dieu accorde pour vaincre la tentation.  </vt:lpstr>
      <vt:lpstr>Slide 134</vt:lpstr>
      <vt:lpstr>Slide 135</vt:lpstr>
      <vt:lpstr>Slide 136</vt:lpstr>
      <vt:lpstr>Slide 137</vt:lpstr>
      <vt:lpstr>Slide 138</vt:lpstr>
      <vt:lpstr>Slide 139</vt:lpstr>
      <vt:lpstr>Slide 140</vt:lpstr>
      <vt:lpstr>Slide 141</vt:lpstr>
      <vt:lpstr>Slide 142</vt:lpstr>
      <vt:lpstr>Slide 143</vt:lpstr>
      <vt:lpstr>Slide 144</vt:lpstr>
      <vt:lpstr>Slide 145</vt:lpstr>
      <vt:lpstr>Slide 146</vt:lpstr>
      <vt:lpstr>Slide 147</vt:lpstr>
      <vt:lpstr>Slide 148</vt:lpstr>
      <vt:lpstr>Slide 149</vt:lpstr>
      <vt:lpstr>Slide 150</vt:lpstr>
      <vt:lpstr>Slide 151</vt:lpstr>
      <vt:lpstr>Slide 152</vt:lpstr>
      <vt:lpstr>Slide 153</vt:lpstr>
      <vt:lpstr>Slide 154</vt:lpstr>
      <vt:lpstr>Slide 155</vt:lpstr>
      <vt:lpstr>Slide 156</vt:lpstr>
      <vt:lpstr>Slide 157</vt:lpstr>
      <vt:lpstr>moi</vt:lpstr>
      <vt:lpstr>Slide 159</vt:lpstr>
      <vt:lpstr>Slide 160</vt:lpstr>
      <vt:lpstr>Slide 161</vt:lpstr>
      <vt:lpstr>Pour vaincre la tentation, notez comment les principes de Romains 6-8 (Dons 32-48) fonctionnent avec la vie dans l'Esprit (Dons 48-71).  Nous mourons avec Christ pour  vivre avec Christ dans l'Esprit, libérés du péché.  Notez en particulier comment les dons suivants de la vie dans l'Esprit contribuent à être libéré du péché.  62. Le Saint-Esprit nous enseigne constamment la parole de Dieu dans le cadre de notre libération du péché.  63-64. Le Saint-Esprit nous conduit et nous sanctifie toujours pour marcher avec Christ et non pécher.  66. L'Esprit nous remplit pour faire la volonté du Seigneur, pas pour le péché.  67. Nous sommes circoncis par Christ pour vivre dans l'Esprit et non dans la chair et le péché.  70-71. Le Seigneur nous conduit dans la victoire sur le péché.</vt:lpstr>
      <vt:lpstr>Slide 163</vt:lpstr>
      <vt:lpstr>Slide 164</vt:lpstr>
      <vt:lpstr>Bouddhisme  dit: Tu fais  Tu fais  Tu fais  Tu fais  Tu fais  Tu fais  Tu fais Tu fais  Chemin octuple</vt:lpstr>
      <vt:lpstr>Slide 166</vt:lpstr>
      <vt:lpstr>Slide 167</vt:lpstr>
      <vt:lpstr>Slide 168</vt:lpstr>
      <vt:lpstr>Slide 169</vt:lpstr>
      <vt:lpstr>La grâce de Dieu en Christ  100 dons de délices que nous recevons dans  le don du Seigneur du Christ crucifié   Dons qui sont un fondement solide 1-14  Dons de connexion avec le Père, le Fils et l'Esprit 15-23  Dons de vie sur le trône de Dieu 24-31  Dons d'être libéré du péché 32-48  Dons de vie dans le Saint-Esprit 48-71  Dons d'être le corps du Christ 72-82  Dons de gloire future 83-97  Trois grands dons qui incluent tous les autres 98-100   Utilisez « recherche » sur votre smartphone    </vt:lpstr>
      <vt:lpstr>en l'Esprit et l'Esprit Saint en nous immergé dans le Père, le Fils et l’Esprit   communion avec le Père, le Fils et l'Esprit  fils adoptés avec l'Esprit du Fils en nous   libéré de la loi pour épouser Christ dans l'Esprit  sous la loi de l‘Esprit de vie en Christ l’Esprit et l’amour de Dieu répandu  né de l’Esprit, né de Dieu donné, recevoir, avoir le don de l'Esprit                                                                               fleuves d'eau vive de l'Esprit                                                                              l'Esprit vient et descend sur nous puissance de l'Esprit être ambassadeurs                                                                 oint, scellé et garantie de l’Esprit consolé, enseigné par l’Esprit                             conduit par l’Esprit          sanctifié par l’Esprit dons par l’Esprit            rempli de l’Esprit                                        circoncis dans l'Esprit     grande puissance de l’Esprit l’ouvrage de Dieu par l’Esprit conduit en triomphe et victoire nike  conformé au Christ  et à son corps ressuscité</vt:lpstr>
      <vt:lpstr>sous la loi de l‘Esprit de vie en Christ l’Esprit et l’amour de Dieu répandu  né de l’Esprit, né de Dieu donné, recevoir, avoir le don de l'Esprit                                                                               fleuves d'eau vive de l'Esprit   immergé dans le Père, le Fils et l’Esprit  l'Esprit vient et descend sur nous puissance de l'Esprit être ambassadeurs                                                                 oint, scellé et garantie de l’Esprit consolé, enseigné par l’Esprit                             conduit par l’Esprit          sanctifié par l’Esprit dons par l’Esprit            rempli de l’Esprit                                        circoncis dans l'Esprit     grande puissance de l’Esprit l’ouvrage de Dieu par l’Esprit conduit en triomphe et victoire nike  </vt:lpstr>
      <vt:lpstr>Slide 173</vt:lpstr>
      <vt:lpstr>Slide 174</vt:lpstr>
      <vt:lpstr>Slide 175</vt:lpstr>
      <vt:lpstr>Slide 176</vt:lpstr>
      <vt:lpstr>Slide 177</vt:lpstr>
      <vt:lpstr>Slide 178</vt:lpstr>
      <vt:lpstr>Slide 179</vt:lpstr>
      <vt:lpstr>Slide 180</vt:lpstr>
      <vt:lpstr>Slide 181</vt:lpstr>
      <vt:lpstr>Slide 182</vt:lpstr>
      <vt:lpstr>Slide 183</vt:lpstr>
      <vt:lpstr>Slide 184</vt:lpstr>
      <vt:lpstr>Slide 185</vt:lpstr>
      <vt:lpstr>À la Pentecôte, avec sa nouvelle compréhension  de ce que Dieu faisait, qu'est-ce que Pierre a dit  que Dieu ferait désormais ?    « Repentez-vous, et que chacun de vous soit baptisé  au nom de Jésus Christ, pour le pardon de vos péchés;  et vous recevrez le don du Saint Esprit » Actes 2:38  Vous êtes-vous repenti et avez-vous été pardonné par Christ? Selon Pierre, qu'est-ce qui va de pair avec le pardon?  Pierre dit que Dieu donne aussi le don du Saint-Esprit!   Pour Pierre, il n'est pas possible d'être pardonné et de ne pas également recevoir le Saint-Esprit dans tout son ministère de la Nouvelle Alliance.</vt:lpstr>
      <vt:lpstr>Pierre pense-t-il que les éléments suivants vont  tous ensemble comme une seule œuvre de Dieu ?    « vous serez baptisés du Saint Esprit »  1:5   « vous recevrez une puissance,  le Saint Esprit survenant sur vous »  1:8    « ils furent tous remplis du Saint Esprit »  2:4   « je répandrai de mon Esprit sur toute chair »  2:16   « vous recevrez le don du Saint Esprit »  2:38   Pour Pierre, nous recevons le Saint-Esprit  dans tout son ministère de la Nouvelle Alliance.  Recevons Jésus et nous recevons le Saint-Esprit.</vt:lpstr>
      <vt:lpstr>Slide 188</vt:lpstr>
      <vt:lpstr>Slide 189</vt:lpstr>
      <vt:lpstr>Slide 190</vt:lpstr>
      <vt:lpstr>Slide 191</vt:lpstr>
      <vt:lpstr>Slide 192</vt:lpstr>
      <vt:lpstr>Slide 193</vt:lpstr>
      <vt:lpstr>Slide 194</vt:lpstr>
      <vt:lpstr>Slide 195</vt:lpstr>
      <vt:lpstr>Slide 196</vt:lpstr>
      <vt:lpstr>Slide 197</vt:lpstr>
      <vt:lpstr>Slide 198</vt:lpstr>
      <vt:lpstr>Slide 199</vt:lpstr>
      <vt:lpstr>Slide 200</vt:lpstr>
      <vt:lpstr>Slide 201</vt:lpstr>
      <vt:lpstr>Slide 202</vt:lpstr>
      <vt:lpstr>Slide 203</vt:lpstr>
      <vt:lpstr>Slide 204</vt:lpstr>
      <vt:lpstr>Slide 205</vt:lpstr>
      <vt:lpstr>Slide 206</vt:lpstr>
      <vt:lpstr>Slide 207</vt:lpstr>
      <vt:lpstr>Slide 208</vt:lpstr>
      <vt:lpstr>Slide 209</vt:lpstr>
      <vt:lpstr>Slide 210</vt:lpstr>
      <vt:lpstr>Slide 211</vt:lpstr>
      <vt:lpstr>« nous sommes son ouvrage, ayant été créés en Jésus Christ pour de bonnes oeuvres, que Dieu a préparées d'avance, afin que nous les pratiquions » Éph 2:10   «c'est Dieu qui produit en vous le vouloir et le faire, selon son bon plaisir »  Phil 2:13   </vt:lpstr>
      <vt:lpstr>Slide 213</vt:lpstr>
      <vt:lpstr>Jesus Christ nous donne la Victoire “Nike”!</vt:lpstr>
      <vt:lpstr>sous la loi de l‘Esprit de vie en Christ l’Esprit et l’amour de Dieu répandu  né de l’Esprit, né de Dieu donné, recevoir, avoir le don de l'Esprit                                                                               fleuves d'eau vive de l'Esprit   immergé dans le Père, le Fils et l’Esprit  l'Esprit vient et descend sur nous puissance de l'Esprit être ambassadeurs                                                                 oint, scellé et garantie de l’Esprit consolé, enseigné par l’Esprit                             conduit par l’Esprit          sanctifié par l’Esprit dons par l’Esprit            rempli de l’Esprit                                        circoncis dans l'Esprit     grande puissance de l’Esprit l’ouvrage de Dieu par l’Esprit conduit en triomphe et victoire nike  </vt:lpstr>
      <vt:lpstr>Ce n'est pas tout! Les richesses du Saint-Esprit en Christ comprennent également :   8 fils adoptifs avec l'Esprit du Fils de Dieu dans le cœur   17, 18 dans l'Esprit et l'Esprit en nous   19 temples du Saint-Esprit   22 immergés dans le Père, le Fils et l'Esprit   23 communion avec l'Esprit   24 accès auprès du Père, dans un même Esprit (Éph 2:18)   28, 29 l'Esprit prie pour nous et nous aide à prier dans l'Esprit Merveilleux, Seigneur ! Étonnante! Merci!</vt:lpstr>
      <vt:lpstr>Slide 217</vt:lpstr>
      <vt:lpstr>Bouddhisme  dit: Tu fais  Tu fais  Tu fais  Tu fais  Tu fais  Tu fais  Tu fais Tu fais  Chemin octuple</vt:lpstr>
      <vt:lpstr>Slide 219</vt:lpstr>
      <vt:lpstr>Slide 220</vt:lpstr>
      <vt:lpstr>Slide 221</vt:lpstr>
      <vt:lpstr>Slide 222</vt:lpstr>
      <vt:lpstr>La grâce de Dieu en Christ  100 dons de délices que nous recevons dans  le don du Seigneur du Christ crucifié   Dons qui sont un fondement solide 1-14  Dons de connexion avec le Père, le Fils et l'Esprit 15-23  Dons de vie sur le trône de Dieu 24-31  Dons d'être libéré du péché 32-48  Dons de vie dans le Saint-Esprit 48-71  Dons d'être le corps du Christ 72-82  Dons de gloire future 83-97  Trois grands dons qui incluent tous les autres 98-100   Utilisez « recherche » sur votre smartphone    </vt:lpstr>
      <vt:lpstr>en Christ</vt:lpstr>
      <vt:lpstr>Slide 225</vt:lpstr>
      <vt:lpstr>Slide 226</vt:lpstr>
      <vt:lpstr>Slide 227</vt:lpstr>
      <vt:lpstr>Slide 228</vt:lpstr>
      <vt:lpstr>« vous êtes une race élue,  un sacerdoce royal,  une nation sainte,  un peuple  acquis . . .  le peuple  de Dieu »  1 Pet 2:9-10  </vt:lpstr>
      <vt:lpstr>Slide 230</vt:lpstr>
      <vt:lpstr>Slide 231</vt:lpstr>
      <vt:lpstr>en Christ</vt:lpstr>
      <vt:lpstr>Slide 233</vt:lpstr>
      <vt:lpstr>Bouddhisme  dit: Tu fais  Tu fais  Tu fais  Tu fais  Tu fais  Tu fais  Tu fais Tu fais  Chemin octuple</vt:lpstr>
      <vt:lpstr>Slide 235</vt:lpstr>
      <vt:lpstr>Slide 236</vt:lpstr>
      <vt:lpstr>Slide 237</vt:lpstr>
      <vt:lpstr>Slide 238</vt:lpstr>
      <vt:lpstr>La grâce de Dieu en Christ  100 dons de délices que nous recevons dans  le don du Seigneur du Christ crucifié   Dons qui sont un fondement solide 1-14  Dons de connexion avec le Père, le Fils et l'Esprit 15-23  Dons de vie sur le trône de Dieu 24-31  Dons d'être libéré du péché 32-48  Dons de vie dans le Saint-Esprit 48-71  Dons d'être le corps du Christ 72-82  Dons de gloire future 83-97  Trois grands dons qui incluent tous les autres 98-100   Utilisez « recherche » sur votre smartphone    </vt:lpstr>
      <vt:lpstr>en Christ</vt:lpstr>
      <vt:lpstr>« Leur fin sera la perdition . . . Mais notre cité à nous est dans les cieux, d'où nous attendons aussi comme Sauveur le Seigneur Jésus Christ »  Phil 3:19-20     « l'assemblé des premiers-nés inscrits dans les cieux »  Heb 12:23</vt:lpstr>
      <vt:lpstr>Slide 242</vt:lpstr>
      <vt:lpstr>Slide 243</vt:lpstr>
      <vt:lpstr>Slide 244</vt:lpstr>
      <vt:lpstr>Slide 245</vt:lpstr>
      <vt:lpstr>Slide 246</vt:lpstr>
      <vt:lpstr>Slide 247</vt:lpstr>
      <vt:lpstr>Slide 248</vt:lpstr>
      <vt:lpstr>Slide 249</vt:lpstr>
      <vt:lpstr>« L'amour, la communion et la coopération les plus satisfaisants et remplis de joie dans l'univers coulent entre le Père, le Fils et l'Esprit. »    «Comme rejoindre une famille heureuse et aimante pour le dîner, le Seigneur se partage avec nous en nous immergeant en Dieu le Père, le Fils et l'Esprit pour partager leur amour, leur joie, leur communion et leur coopération dans leurs desseins.  La communion joyeuse avec Dieu quand nous faisons sa volonté est notre plus grande joie au ciel - et maintenant ! »    Merci, Seigneur, que nous puissions nous réjouir et te servir maintenant, désireux d'entrer dans ta joie éternelle dans le futur, la joie éternelle du Seigneur trinitaire !    From “Know Your God,” John’s discipleship eBook on God’s attributes, page 59,  available free at www.GraceGodChrist.com</vt:lpstr>
      <vt:lpstr>Slide 251</vt:lpstr>
      <vt:lpstr>Slide 252</vt:lpstr>
      <vt:lpstr>Slide 253</vt:lpstr>
      <vt:lpstr>Slide 254</vt:lpstr>
      <vt:lpstr>Slide 255</vt:lpstr>
      <vt:lpstr>Slide 256</vt:lpstr>
      <vt:lpstr>« ses serviteurs le serviront  et verront  sa face » Ap 22:3</vt:lpstr>
      <vt:lpstr>« ils régneront aux siècles des siècles »  Ap 22:5 </vt:lpstr>
      <vt:lpstr>Alléluia! Car le Seigneur notre Dieu tout puissant  est entré dans son règne (Ap 19:6) !  Parce que la mort de Christ fait tout pour nous,  nous régnerons avec Toi aux siècles des siècles (Ap 22:5) !   Grâce à Dieu !  Louanges à Dieu !  Gloire à Dieu !    Dans les siècles à venir Tu montreras l'infinie richesse de ta grâce par sa bonté envers nous en Jésus Christ (Éph 2:7) ! Pour toute l'éternité, tout ce que nous recevons de vous découle de l'œuvre achevée du Seigneur Jésus-Christ !</vt:lpstr>
      <vt:lpstr>en Christ</vt:lpstr>
      <vt:lpstr>Slide 261</vt:lpstr>
      <vt:lpstr>Bouddhisme  dit: Tu fais  Tu fais  Tu fais  Tu fais  Tu fais  Tu fais  Tu fais Tu fais  Chemin octuple</vt:lpstr>
      <vt:lpstr>Slide 263</vt:lpstr>
      <vt:lpstr>Slide 264</vt:lpstr>
      <vt:lpstr>Slide 265</vt:lpstr>
      <vt:lpstr>"Beaucoup recherchent le plaisir sexuel bien plus qu'ils ne recherchent la joie en Dieu. Certains peuvent convenir que les plaisirs sexuels temporaires dans cette vie ne peuvent pas être plus grands que les plaisirs de Dieu dans l'éternité, mais quel aveuglement puisque Dieu est différent et meilleur que tout le reste.  La joie en Dieu dans cette vie est différente et meilleure que tout le reste maintenant, y compris le plaisir sexuel !  Jésus a eu la joie suprême sans sexe !    From “Know Your God,” John’s discipleship eBook on God’s attributes, page 65,  available free at www.GraceGodChrist.com   </vt:lpstr>
      <vt:lpstr> « La joie que Jésus avait en Dieu était une joie différente et meilleure que la joie de toute autre chose.  Jésus n'avait aucune des joies du monde comme une belle maison et de l'argent, mais il était la personne la plus heureuse jamais sur terre parce que lui, plus que tous les autres, avait la plus grande joie en Dieu. »   « Plus que quiconque, Jésus a recherché la joie en Dieu, non dans les choses du monde, et plus que tous les autres, Jésus a marché dans les voies justes de Dieu, de sorte que sa joie complete en Dieu a été rendue complète par sa marche toujours en harmonie. avec la volonté de Dieu. »   « Jésus nous a montré le chemin de la joie la plus profonde et la plus satisfaisante en Dieu ! Lorsque les choses terrestres nous tentent, nous pouvons nous détourner pour boire de la joie en Dieu à la place ! »   From “Know Your God,” John’s eBook on God’s attributes, page 65, at www.GraceGodChrist.com</vt:lpstr>
      <vt:lpstr>Il y a un si grand avantage à réfléchir sur chaque Écriture  et à louer le Seigneur pour chacun de ses dons !  Appliquez personnellement la Parole de Dieu avec louange  faites passer la vérité de Dieu de la tête au cœur.  La louange transforme l'étude de la Bible en communion  avec Dieu.  Une louange remplie de foi basée sur les promesses de Dieu en Christ, c'est comme boire la grâce de Dieu.  La louange complète notre joie en Dieu.1   Être reconnaissant et le dire complète notre joie  vs. être reconnaissant mais ne pas le dire !  Puisque Dieu est différent et meilleur que tout le reste,  jouir de Dieu avec louange, amour et faire sa volonté  donne une joie différente et meilleure que tout le reste.</vt:lpstr>
      <vt:lpstr>La grâce de Dieu en Christ  100 dons de délices que nous recevons dans  le don du Seigneur du Christ crucifié   Dons qui sont un fondement solide 1-14  Dons de connexion avec le Père, le Fils et l'Esprit 15-23  Dons de vie sur le trône de Dieu 24-31  Dons d'être libéré du péché 32-48  Dons de vie dans le Saint-Esprit 48-71  Dons d'être le corps du Christ 72-82  Dons de gloire future 83-97  Trois grands dons qui incluent tous les autres 98-100   Utilisez « recherche » sur votre smartphone    </vt:lpstr>
      <vt:lpstr>Profitons maintenant de trois richesses finales de grâce en Christ !    Elles sont mises en dernier car elles impliquent toutes les autres.</vt:lpstr>
      <vt:lpstr>en Christ</vt:lpstr>
      <vt:lpstr>Slide 272</vt:lpstr>
      <vt:lpstr>Slide 273</vt:lpstr>
      <vt:lpstr>Slide 274</vt:lpstr>
      <vt:lpstr>Puisque l'Éternel est plein de joie et de satisfaction en lui-même parce que toutes ses qualités infiniment saintes le rendent suprêmement agréable et satisfaisant, il n'y a rien de plus aimant que l'Éternel nous sauvant de l'enfer par la mort de Dieu le Fils afin de se partager avec nous ainsi, nous aussi sommes pleins de joie et de satisfaction en lui en sa présence, face à face dans une alliance éternelle de relation d'amour, en Christ, en Dieu, en l'Esprit, et Dieu le Père, le Fils et le Saint-Esprit en nous !   </vt:lpstr>
      <vt:lpstr>Slide 276</vt:lpstr>
      <vt:lpstr>Slide 277</vt:lpstr>
      <vt:lpstr>Seigneur, si Christ n'avait pas versé son sang précieux . . .   mais toute louange à toi qui en Christ . . .</vt:lpstr>
      <vt:lpstr>Slide 279</vt:lpstr>
      <vt:lpstr>Seigneur, sans le sang de Christ de la Nouvelle Alliance . . .   mais toute joie et tout délice en vous qui sont en Christ . . .</vt:lpstr>
      <vt:lpstr>Slide 281</vt:lpstr>
      <vt:lpstr>Slide 282</vt:lpstr>
      <vt:lpstr>Slide 283</vt:lpstr>
      <vt:lpstr>Bouddhisme  dit: Tu fais  Tu fais  Tu fais  Tu fais  Tu fais  Tu fais  Tu fais Tu fais  Chemin octuple</vt:lpstr>
      <vt:lpstr>Slide 285</vt:lpstr>
      <vt:lpstr>in Christ</vt:lpstr>
      <vt:lpstr>Slide 287</vt:lpstr>
      <vt:lpstr>C'est fini! Reposez joyeusement dans la mort de Christ pour pourvoir gratuitement à tout ce dont vous avez besoin en Dieu !  Venez à moi et trouvez le repos!</vt:lpstr>
      <vt:lpstr>Slide 289</vt:lpstr>
      <vt:lpstr>Slide 290</vt:lpstr>
      <vt:lpstr>Slide 291</vt:lpstr>
      <vt:lpstr>Slide 292</vt:lpstr>
      <vt:lpstr>« Mais vous recevrez une puissance, le Saint Esprit survenant sur vous, et vous serez mes témoins . . .  jusqu'aux extrémités de la terre »   Actes 1:8    Comme un ancien mendiant devenu milliardaire en Christ, allez-vous tendre la main aux personnes qui sont en faillite dans le péché pour leur parler du Seigneur qui est mort pour elles afin de les enrichir en Christ ?   Comme quelqu'un qui connaît un médecin qui vous a guéri d'un cancer en phase terminale, parlerez-vous aux perdus du Christ et de ses richesses qui nous guérissent du cancer du péché ?   </vt:lpstr>
      <vt:lpstr>Lorsque nous apprécions profondément quelque chose que nous recevons, les remerciements et les expressions de joie sont spontanés et donnés librement. « Quel beau cadeau !  Je l'aime!  Merci beaucoup! »   L'adoration est une réponse automatique à la valorisation profonde et à l'appréciation de Dieu en Christ. Plus nous apprécions vraiment Dieu et sa grâce en Christ, plus nous le louons avec empressement.  Si nous ne louons pas,  nous ne devons pas croire correctement la grâce de Dieu  qui nous a été donnée en Christ.  C.S. Lewis said, “I had never noticed that all enjoyment spontaneously overflows into praise . . .  The world rings with praise — lovers praising their mistresses, readers their favourite poet, walkers praising the countryside, . . . ”  For discussion of this insight from C. S. Lewis, download the free mp3 at desiringGod.org – topic – Christian biography – “How Lewis changed the way I worship” by Sam Storms, 20130927-DGNC13-SMALL_TALKS-SAM_STORMS.mp3   http://www.desiringGod.org/conference-messages/how-lewis-changed-the-way-i-worship # Storms quotes Lewis from Reflections on the Psalms in the chapter “A Word About Praising” 90-98. </vt:lpstr>
      <vt:lpstr>Slide 295</vt:lpstr>
      <vt:lpstr>LA FIN!  Mais j'espère que ce n'est que le début de l'utilisation de la vérité de Dieu dans ces PPT pour se réjouir du plus grand don de Dieu, le Seigneur Jésus-Christ en qui se trouvent de très nombreux dons, tous les dons dont nous avons besoin en Dieu !   Obtenez ceci sur votre Smartphone à partir de www.GraceGodChrist.com</vt:lpstr>
      <vt:lpstr>Endnote 1 from slide 48 and 268.  Praise completes our joy in God.1  To be thankful and say so completes our joy, vs. being thankful but not saying so!  C.S. Lewis said, “I think we delight to praise what we enjoy because the praise not merely expresses but completes the enjoyment; it is its appointed consummation. It is not out of compliment that lovers keep on telling one another how beautiful they are;  the delight is incomplete till it is expressed.” C. S. Lewis, Reflections on the Psalms (New York: Harcourt, Brace and World, 1958), 95.  For more discussion, see John Piper “God Is Most Glorified in Us When We Are Most Satisfied in Him” October 13, 2012 at DesiringGod.org and  Sam Storms, “Praise: The Consummation of Joy” November 17, 2013  at DesiringGod.org</vt:lpstr>
      <vt:lpstr>Annexes 1   En savoir plus sur la justification en Christ, don #1</vt:lpstr>
      <vt:lpstr>Slide 299</vt:lpstr>
      <vt:lpstr>Slide 300</vt:lpstr>
      <vt:lpstr>Slide 301</vt:lpstr>
      <vt:lpstr>Slide 302</vt:lpstr>
      <vt:lpstr>Slide 303</vt:lpstr>
      <vt:lpstr>Slide 304</vt:lpstr>
      <vt:lpstr>Merci, Seigneur, pour deux façons dont tu es juste   et justifie les pécheurs coupables qui méritent  ton juste jugement.   1. Merci pour votre Fils infiniment juste qui est votre sacrifice vraiment juste d'expiation afin que vous considériez à juste titre nos péchés comme pleinement punis en Christ notre punition de substitution. 2  2. Merci pour votre Fils infiniment juste qui obéit à tous vos commandements dans la loi en notre nom afin que vous nous comptiez à juste titre comme pleinement justes en Christ, notre justice de substitution. 2   Tu es juste et le justificateur de ceux qui croient en Jésus comme leur porteur de colère et leur pourvoyeur  de justice! 2</vt:lpstr>
      <vt:lpstr>Slide 306</vt:lpstr>
      <vt:lpstr>Slide 307</vt:lpstr>
      <vt:lpstr>Slide 308</vt:lpstr>
      <vt:lpstr>Slide 309</vt:lpstr>
      <vt:lpstr>Slide 310</vt:lpstr>
      <vt:lpstr>Endnote 2 from slide 305 regarding Christ our substitute punishment and Christ our substitute righteousness  John Piper uses the terms “righteousness-provider” and “sin-bearer” in a sermon on Romans 13:8-10.  “Love Is a Fulfilling of the Law, Part 3”  August 7, 2005 at DesiringGod.org  John Piper uses the helpful terms Christ our “substitute perfection” and our “substitute pardon” in: John Piper and Justin Taylor, “What God Requires, Christ Provides” January 1, 2004 at DesiringGod.org. Of his daughter he says, “Jesus' punishment and Jesus' righteousness  . . . Jesus is her righteousness and Jesus is her punishment.”   Piper also uses “substitute punishment” and “substitute perfection” and “substitute sacrifice and substitute righteousness” in: John Piper, “When Does God Become 100% For Us? Answering a Good Question” October 3, 2007 at DesiringGod.org  Also see John Piper’s book, Counted Righteous in Christ: Should We Abandon the Imputation of Christ's Righteousness? at DesiringGod.org</vt:lpstr>
      <vt:lpstr>Annexes 2  En savoir plus sur la plénitude, don #10</vt:lpstr>
      <vt:lpstr>Slide 313</vt:lpstr>
      <vt:lpstr>Slide 314</vt:lpstr>
      <vt:lpstr>Slide 315</vt:lpstr>
      <vt:lpstr>Slide 316</vt:lpstr>
      <vt:lpstr>Slide 317</vt:lpstr>
      <vt:lpstr>Slide 318</vt:lpstr>
      <vt:lpstr>Les dieux romains avaient un certain pouvoir en tant que chefs de certaines choses. Tous les pouvoirs de tous les dieux composent « la plénitude de la divinité. »  Mais en Jésus est « toute la plénitude de la divinité » et il est le chef de tous.  Nous sommes «pleins» en Christ et la plénitude de Dieu par la foi; rien d'autre ne nous rend plus spirituels ou « pleins » aux yeux de Dieu.</vt:lpstr>
      <vt:lpstr>Slide 320</vt:lpstr>
      <vt:lpstr>Slide 321</vt:lpstr>
      <vt:lpstr>Recevez Christ le Seigneur par la foi (2:6),  car la sagesse (2:3) et la plénitude (2:9-10) de Dieu sont en Christ par la foi. Continuez à marcher en Christ. Continuez à être enraciné et fondé en Christ, et affermis par la foi, d'après les instructions des apôtres qui vous ont été données quand vous avez reçu Christ.  Continuez à abonder en actions de grâces en Christ.  </vt:lpstr>
      <vt:lpstr>Slide 323</vt:lpstr>
      <vt:lpstr>Slide 324</vt:lpstr>
      <vt:lpstr>Ceux qui parlent en langues, s'il vous plaît, comprenez-moi bien. Je suis un missionnaire désireux de partager l'évangile du Christ avec des personnes d'une autre langue. Je pense que ce  serait merveilleux si Dieu permettait à son peuple  de parler en langues comme dans Actes 2, déclarant les œuvres merveilleuses de Dieu en Christ aux perdus dans leur propre langue que nous ne pourrions normalement pas parler ! Nous pourrions finir d'amener Christ à chaque groupe de personnes ! </vt:lpstr>
      <vt:lpstr>Slide 326</vt:lpstr>
      <vt:lpstr>Slide 327</vt:lpstr>
      <vt:lpstr>La plénitude ne passe pas par d'autres dieux,  par la méditation semblable à Bouddha,  par honorer les ancêtres,  par plaire aux esprits,  par aller chez les sorciers,  par faire des pèlerinages,  par se baigner dans le Gange,  par observer des jours saints spéciaux,  par parler en langues,  par adoration des anges, par visions (Col 2:18)  ou être un chrétien très religieux.</vt:lpstr>
      <vt:lpstr>La plénitude est  par la foi en Christ  la plénitude de Dieu !</vt:lpstr>
      <vt:lpstr>Arrêtez de faire quelque chose pour être plus entier et complet.  Arrêtez de chercher la plénitude par d'autres moyens.  Profitez de la plénitude de Dieu en Christ par la foi en sa Parole  avec des prières de remerciement.</vt:lpstr>
      <vt:lpstr>Slide 331</vt:lpstr>
      <vt:lpstr>« Si nous ne comptons pas sur Christ pour la plénitude, toutes nos relations sont une tentative de nous compléter »   adapté des Drs. Les et Leslie Parrott</vt:lpstr>
      <vt:lpstr>Slide 333</vt:lpstr>
      <vt:lpstr>Slide 334</vt:lpstr>
      <vt:lpstr>Bouddhisme  dit: Tu fais  Tu fais  Tu fais  Tu fais  Tu fais  Tu fais  Tu fais Tu fais  Chemin octuple</vt:lpstr>
      <vt:lpstr>Slide 336</vt:lpstr>
      <vt:lpstr>Slide 337</vt:lpstr>
      <vt:lpstr>Slide 338</vt:lpstr>
      <vt:lpstr>Slide 339</vt:lpstr>
      <vt:lpstr>Slide 340</vt:lpstr>
      <vt:lpstr>From the eBook, “The Grace of God in Christ: Sixty days of enjoying Jesus Christ and God’s riches of grace in Christ”  by John Crozier  free eBook at http://www.gracegodchrist.com/   John a été pasteur au Canada de 1979 à 2008.   De 2009 à 2016, John a été professeur d'anglais langue seconde et pasteur en Corée du Sud, formant principalement des missionnaires coréens au MTI,  the Missionary Training Institute. Maintenant à la retraite,  il sert avec Engage Today (https://engage.today/),  ayant le privilège d'encourager les dirigeants autochtones en Inde, au Bangladesh, au Myanmar, au Népal et en Indonésie. Le docteur en ministère de John vient de la Trinity Evangelical Divinity School à Deerfield, Illinois (Chicago).  Contactez John à : johncrozieris@gmail.com</vt:lpstr>
      <vt:lpstr>    “Cette étude portant sur les bénédictions  retrouvées en Christ minitieusement préparée par John est tout à fait merveilleuse!  Elle émane des évangiles, -exalte  le Christ- et est très pratique.  Les vérités qu’on y retrouve sont grandement nécessaires pour les chrétiens d’aujourd’hui.  Très recommandé!”   Dr. David Larsen  Trinity Evangelical Divinity School </vt:lpstr>
      <vt:lpstr>“J’aime être rappelé de façon quotidienne de mon identité en Christ et de l’oeuvre qu’il a accompli pour moi.  Cette étude effectuée par John m’a grandement aidé pour vivre une vie chrétienne victorieuse et remplie de joie.  Nous sommes en effet riches en Christ.”   Bob Arnold, SIM International,  former Director of SIM Benin    </vt:lpstr>
      <vt:lpstr>“Alors que je lisais l’étude préparée par John, je me suis retrouvé béni par les vérités qui y sont présentées et je les ai incorporées lors de mes temps de dévotions.  J’ai partagé la liste des richesses avec mon groupe d’étude biblique et nous avons passé du temps de réflexion à chaque semaine sur chacune de ses vérités.  Je recommande cette étude à tous ceux qui désirent passer au prochain niveau de maturité en Christ.” Dr. Gene Swanstrom Trinity Evangelical Divinity School   </vt:lpstr>
      <vt:lpstr>“Avant d’avoir pris la classe offerte par John à MTI, je ne connaissais rien des richesses de la grâce même si je suis un séminariste et Pasteur depuis 10 ans.  Maintenant, je suis excité à propos de la grâce de Dieu en Christ.  Vue que l’église coréenne ne prêche habituellement pas les richesses de la grâce, ses membres sont souvent faibles et religieux.  Lorsque j’apporte un sermon, le peuple de Dieu est surprise par sa grâce merveilleuse et l’amour infini de Jésus.     Pastor Jin Woo Lee, MTI,  now a missionary with AIM in Africa</vt:lpstr>
      <vt:lpstr>“J’apprécie les diagrammes PPT de John présentant les nombreuses richesses de la grâce de Dieu en Christ.  C’est un très bon moyen pour apprendre comment partager le message de l’évangile avec des questions, termes et illustrations simples.  Je crois que c’est ce dont les étudiants en mission ont besoin. Nous pouvons utiliser le PPT de John sur nos smart phones pour partager Christ de façon efficace dans n’importe quelle langue.”   Pastor Hakjin Chun, former Director of SIM Korea</vt:lpstr>
      <vt:lpstr>Partagez avec un ami   Lorsque vous partagez ceci sur votre smartphone, les diapositives sont configurées pour que vous puissiez poser des questions simples sur qui, quoi, quand, où, pourquoi, comment afin qu'il puisse y avoir une discussion amicale dans les deux sens.   Par exemple, #1 justifié : Que voyez-vous ?  Quelle est la différence entre les deux ?  Que dit la Bible ?   Comment celui-ci a-t-il changé ?  Lequel voulez-vous être?</vt:lpstr>
      <vt:lpstr>Veuillez diffuser ce PPT au plus grand nombre sans frais.  Veuillez l'envoyer aux missionnaires pour leur encouragement et leur utilisation ! J'aiderai volontiers les missionnaires à traduire le PPT autant que possible s'ils me contactent.   D'autres ressources sont disponibles sur www.GraceGodChrist.com   Contactez John à: johncrozieris@gmail.com</vt:lpstr>
      <vt:lpstr>John’s book on the powers and perfections of God  the Father, Son and Spirit is    “Know Your God: Thirty days of enjoying the Lord and His Character”   by John Crozier  free eBook at www.GraceGodChrist.com   </vt:lpstr>
      <vt:lpstr>Pour que ce PPT soit lu correctement afin que les smileys dansent sur votre smartphone ou autre appareil, vous devez télécharger une copie gratuite de Microsoft Office Powerpoint sur votre téléphone, et lorsque vous accédez à ce PPT, vous devez appuyer sur le bouton "jouer en tant qu’onglet PPT ». Sinon, les smileys restent immobiles et le cœur ne saute pas de joie !</vt:lpstr>
      <vt:lpstr>PPT © copyright par John Crozier 2022   Disponible sans frais. À des fins éducatives.   J'ai utilisé la recherche d'images Google pour essayer de trouver la source originale des graphiques sur Internet afin de donner un crédit approprié. Si vous connaissez la source originale d'un graphique indiquant "diverses copies sur Internet, source originale inconnue", veuillez me contacter à :  johncrozieris@gmail.com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crozierOffice Depot</dc:creator>
  <cp:lastModifiedBy>Lenovo X1 Carbon G2</cp:lastModifiedBy>
  <cp:revision>45</cp:revision>
  <cp:lastPrinted>2022-05-01T11:12:47Z</cp:lastPrinted>
  <dcterms:created xsi:type="dcterms:W3CDTF">2006-01-11T13:24:15Z</dcterms:created>
  <dcterms:modified xsi:type="dcterms:W3CDTF">2023-08-14T23:00:54Z</dcterms:modified>
</cp:coreProperties>
</file>